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1"/>
  </p:notesMasterIdLst>
  <p:sldIdLst>
    <p:sldId id="257" r:id="rId6"/>
    <p:sldId id="264" r:id="rId7"/>
    <p:sldId id="271" r:id="rId8"/>
    <p:sldId id="272" r:id="rId9"/>
    <p:sldId id="2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B25"/>
    <a:srgbClr val="0C4F85"/>
    <a:srgbClr val="BDD7EE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E16FF-3E86-4B0A-A426-DE9A25261C43}" v="16" dt="2026-04-21T15:42:3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Carusi" userId="S::saskia.carusi@un.org::610a8993-937a-41b7-86b6-6f441442af0d" providerId="AD" clId="Web-{32B9304B-9CDA-D64C-EC8F-EA2A52D57778}"/>
    <pc:docChg chg="modSld">
      <pc:chgData name="Saskia Carusi" userId="S::saskia.carusi@un.org::610a8993-937a-41b7-86b6-6f441442af0d" providerId="AD" clId="Web-{32B9304B-9CDA-D64C-EC8F-EA2A52D57778}" dt="2026-02-13T13:52:36.395" v="0" actId="20577"/>
      <pc:docMkLst>
        <pc:docMk/>
      </pc:docMkLst>
      <pc:sldChg chg="modSp">
        <pc:chgData name="Saskia Carusi" userId="S::saskia.carusi@un.org::610a8993-937a-41b7-86b6-6f441442af0d" providerId="AD" clId="Web-{32B9304B-9CDA-D64C-EC8F-EA2A52D57778}" dt="2026-02-13T13:52:36.395" v="0" actId="20577"/>
        <pc:sldMkLst>
          <pc:docMk/>
          <pc:sldMk cId="1527238039" sldId="267"/>
        </pc:sldMkLst>
      </pc:sldChg>
    </pc:docChg>
  </pc:docChgLst>
  <pc:docChgLst>
    <pc:chgData name="Raphael Hamoir" userId="54bbe132-09c0-4858-9470-f06fc4acfe46" providerId="ADAL" clId="{D3BFED98-5AC7-471A-B343-8051B792B5B0}"/>
    <pc:docChg chg="undo custSel addSld delSld modSld delMainMaster">
      <pc:chgData name="Raphael Hamoir" userId="54bbe132-09c0-4858-9470-f06fc4acfe46" providerId="ADAL" clId="{D3BFED98-5AC7-471A-B343-8051B792B5B0}" dt="2026-04-21T15:42:37.512" v="560" actId="1076"/>
      <pc:docMkLst>
        <pc:docMk/>
      </pc:docMkLst>
      <pc:sldChg chg="del">
        <pc:chgData name="Raphael Hamoir" userId="54bbe132-09c0-4858-9470-f06fc4acfe46" providerId="ADAL" clId="{D3BFED98-5AC7-471A-B343-8051B792B5B0}" dt="2026-04-21T15:37:46.160" v="232" actId="47"/>
        <pc:sldMkLst>
          <pc:docMk/>
          <pc:sldMk cId="0" sldId="256"/>
        </pc:sldMkLst>
      </pc:sldChg>
      <pc:sldChg chg="modSp mod">
        <pc:chgData name="Raphael Hamoir" userId="54bbe132-09c0-4858-9470-f06fc4acfe46" providerId="ADAL" clId="{D3BFED98-5AC7-471A-B343-8051B792B5B0}" dt="2026-04-21T15:33:04.276" v="95" actId="20577"/>
        <pc:sldMkLst>
          <pc:docMk/>
          <pc:sldMk cId="0" sldId="257"/>
        </pc:sldMkLst>
        <pc:spChg chg="mod">
          <ac:chgData name="Raphael Hamoir" userId="54bbe132-09c0-4858-9470-f06fc4acfe46" providerId="ADAL" clId="{D3BFED98-5AC7-471A-B343-8051B792B5B0}" dt="2026-04-21T15:33:04.276" v="95" actId="20577"/>
          <ac:spMkLst>
            <pc:docMk/>
            <pc:sldMk cId="0" sldId="257"/>
            <ac:spMk id="6" creationId="{139B25DC-6C25-D718-04E8-6FC2D53BE0A3}"/>
          </ac:spMkLst>
        </pc:spChg>
      </pc:sldChg>
      <pc:sldChg chg="del">
        <pc:chgData name="Raphael Hamoir" userId="54bbe132-09c0-4858-9470-f06fc4acfe46" providerId="ADAL" clId="{D3BFED98-5AC7-471A-B343-8051B792B5B0}" dt="2026-04-21T15:36:21.139" v="200" actId="47"/>
        <pc:sldMkLst>
          <pc:docMk/>
          <pc:sldMk cId="2289368784" sldId="263"/>
        </pc:sldMkLst>
      </pc:sldChg>
      <pc:sldChg chg="addSp delSp modSp mod">
        <pc:chgData name="Raphael Hamoir" userId="54bbe132-09c0-4858-9470-f06fc4acfe46" providerId="ADAL" clId="{D3BFED98-5AC7-471A-B343-8051B792B5B0}" dt="2026-04-21T15:35:42.255" v="199" actId="20577"/>
        <pc:sldMkLst>
          <pc:docMk/>
          <pc:sldMk cId="0" sldId="264"/>
        </pc:sldMkLst>
        <pc:spChg chg="add mod">
          <ac:chgData name="Raphael Hamoir" userId="54bbe132-09c0-4858-9470-f06fc4acfe46" providerId="ADAL" clId="{D3BFED98-5AC7-471A-B343-8051B792B5B0}" dt="2026-04-21T15:34:57.317" v="122" actId="1076"/>
          <ac:spMkLst>
            <pc:docMk/>
            <pc:sldMk cId="0" sldId="264"/>
            <ac:spMk id="3" creationId="{2F4BC154-CD13-ADA6-BF01-A7EBD9F4266E}"/>
          </ac:spMkLst>
        </pc:spChg>
        <pc:spChg chg="add del mod">
          <ac:chgData name="Raphael Hamoir" userId="54bbe132-09c0-4858-9470-f06fc4acfe46" providerId="ADAL" clId="{D3BFED98-5AC7-471A-B343-8051B792B5B0}" dt="2026-04-21T15:35:30.214" v="158" actId="478"/>
          <ac:spMkLst>
            <pc:docMk/>
            <pc:sldMk cId="0" sldId="264"/>
            <ac:spMk id="4" creationId="{6D15E24B-1F59-CBC4-914F-C9B05A765B2D}"/>
          </ac:spMkLst>
        </pc:spChg>
        <pc:spChg chg="del">
          <ac:chgData name="Raphael Hamoir" userId="54bbe132-09c0-4858-9470-f06fc4acfe46" providerId="ADAL" clId="{D3BFED98-5AC7-471A-B343-8051B792B5B0}" dt="2026-04-21T15:33:39.326" v="111" actId="478"/>
          <ac:spMkLst>
            <pc:docMk/>
            <pc:sldMk cId="0" sldId="264"/>
            <ac:spMk id="99" creationId="{00000000-0000-0000-0000-000000000000}"/>
          </ac:spMkLst>
        </pc:spChg>
        <pc:spChg chg="del">
          <ac:chgData name="Raphael Hamoir" userId="54bbe132-09c0-4858-9470-f06fc4acfe46" providerId="ADAL" clId="{D3BFED98-5AC7-471A-B343-8051B792B5B0}" dt="2026-04-21T15:33:45.184" v="114" actId="478"/>
          <ac:spMkLst>
            <pc:docMk/>
            <pc:sldMk cId="0" sldId="264"/>
            <ac:spMk id="100" creationId="{00000000-0000-0000-0000-000000000000}"/>
          </ac:spMkLst>
        </pc:spChg>
        <pc:spChg chg="del">
          <ac:chgData name="Raphael Hamoir" userId="54bbe132-09c0-4858-9470-f06fc4acfe46" providerId="ADAL" clId="{D3BFED98-5AC7-471A-B343-8051B792B5B0}" dt="2026-04-21T15:33:49.966" v="116" actId="478"/>
          <ac:spMkLst>
            <pc:docMk/>
            <pc:sldMk cId="0" sldId="264"/>
            <ac:spMk id="101" creationId="{00000000-0000-0000-0000-000000000000}"/>
          </ac:spMkLst>
        </pc:spChg>
        <pc:spChg chg="del">
          <ac:chgData name="Raphael Hamoir" userId="54bbe132-09c0-4858-9470-f06fc4acfe46" providerId="ADAL" clId="{D3BFED98-5AC7-471A-B343-8051B792B5B0}" dt="2026-04-21T15:33:56.010" v="118" actId="478"/>
          <ac:spMkLst>
            <pc:docMk/>
            <pc:sldMk cId="0" sldId="264"/>
            <ac:spMk id="102" creationId="{00000000-0000-0000-0000-000000000000}"/>
          </ac:spMkLst>
        </pc:spChg>
        <pc:spChg chg="mod">
          <ac:chgData name="Raphael Hamoir" userId="54bbe132-09c0-4858-9470-f06fc4acfe46" providerId="ADAL" clId="{D3BFED98-5AC7-471A-B343-8051B792B5B0}" dt="2026-04-21T15:35:42.255" v="199" actId="20577"/>
          <ac:spMkLst>
            <pc:docMk/>
            <pc:sldMk cId="0" sldId="264"/>
            <ac:spMk id="104" creationId="{00000000-0000-0000-0000-000000000000}"/>
          </ac:spMkLst>
        </pc:spChg>
        <pc:spChg chg="del">
          <ac:chgData name="Raphael Hamoir" userId="54bbe132-09c0-4858-9470-f06fc4acfe46" providerId="ADAL" clId="{D3BFED98-5AC7-471A-B343-8051B792B5B0}" dt="2026-04-21T15:34:02.689" v="119" actId="478"/>
          <ac:spMkLst>
            <pc:docMk/>
            <pc:sldMk cId="0" sldId="264"/>
            <ac:spMk id="108" creationId="{00000000-0000-0000-0000-000000000000}"/>
          </ac:spMkLst>
        </pc:spChg>
        <pc:spChg chg="del">
          <ac:chgData name="Raphael Hamoir" userId="54bbe132-09c0-4858-9470-f06fc4acfe46" providerId="ADAL" clId="{D3BFED98-5AC7-471A-B343-8051B792B5B0}" dt="2026-04-21T15:34:02.689" v="119" actId="478"/>
          <ac:spMkLst>
            <pc:docMk/>
            <pc:sldMk cId="0" sldId="264"/>
            <ac:spMk id="109" creationId="{00000000-0000-0000-0000-000000000000}"/>
          </ac:spMkLst>
        </pc:spChg>
        <pc:picChg chg="add mod">
          <ac:chgData name="Raphael Hamoir" userId="54bbe132-09c0-4858-9470-f06fc4acfe46" providerId="ADAL" clId="{D3BFED98-5AC7-471A-B343-8051B792B5B0}" dt="2026-04-21T15:35:22.672" v="157" actId="1076"/>
          <ac:picMkLst>
            <pc:docMk/>
            <pc:sldMk cId="0" sldId="264"/>
            <ac:picMk id="5" creationId="{CFAF6DA4-B67D-4342-288E-B3AE2C20223C}"/>
          </ac:picMkLst>
        </pc:picChg>
        <pc:picChg chg="add mod">
          <ac:chgData name="Raphael Hamoir" userId="54bbe132-09c0-4858-9470-f06fc4acfe46" providerId="ADAL" clId="{D3BFED98-5AC7-471A-B343-8051B792B5B0}" dt="2026-04-21T15:35:07.698" v="154" actId="1076"/>
          <ac:picMkLst>
            <pc:docMk/>
            <pc:sldMk cId="0" sldId="264"/>
            <ac:picMk id="6" creationId="{3B9FAC0B-CEBB-1426-0734-065C829574D5}"/>
          </ac:picMkLst>
        </pc:picChg>
        <pc:picChg chg="add mod">
          <ac:chgData name="Raphael Hamoir" userId="54bbe132-09c0-4858-9470-f06fc4acfe46" providerId="ADAL" clId="{D3BFED98-5AC7-471A-B343-8051B792B5B0}" dt="2026-04-21T15:35:03.635" v="153" actId="1035"/>
          <ac:picMkLst>
            <pc:docMk/>
            <pc:sldMk cId="0" sldId="264"/>
            <ac:picMk id="7" creationId="{B1047B8E-3312-20DE-4655-A336E020343F}"/>
          </ac:picMkLst>
        </pc:picChg>
        <pc:picChg chg="add mod">
          <ac:chgData name="Raphael Hamoir" userId="54bbe132-09c0-4858-9470-f06fc4acfe46" providerId="ADAL" clId="{D3BFED98-5AC7-471A-B343-8051B792B5B0}" dt="2026-04-21T15:35:19.383" v="156" actId="1076"/>
          <ac:picMkLst>
            <pc:docMk/>
            <pc:sldMk cId="0" sldId="264"/>
            <ac:picMk id="8" creationId="{DF3CA728-04E9-EEB0-5BFB-D10F5BA033A3}"/>
          </ac:picMkLst>
        </pc:picChg>
        <pc:picChg chg="add mod">
          <ac:chgData name="Raphael Hamoir" userId="54bbe132-09c0-4858-9470-f06fc4acfe46" providerId="ADAL" clId="{D3BFED98-5AC7-471A-B343-8051B792B5B0}" dt="2026-04-21T15:35:13.138" v="155" actId="1076"/>
          <ac:picMkLst>
            <pc:docMk/>
            <pc:sldMk cId="0" sldId="264"/>
            <ac:picMk id="9" creationId="{EF8087DE-A7E2-4236-F030-8DE8C8F46711}"/>
          </ac:picMkLst>
        </pc:picChg>
        <pc:picChg chg="add mod">
          <ac:chgData name="Raphael Hamoir" userId="54bbe132-09c0-4858-9470-f06fc4acfe46" providerId="ADAL" clId="{D3BFED98-5AC7-471A-B343-8051B792B5B0}" dt="2026-04-21T15:34:39.912" v="120"/>
          <ac:picMkLst>
            <pc:docMk/>
            <pc:sldMk cId="0" sldId="264"/>
            <ac:picMk id="10" creationId="{E2B0358F-F6C0-E8A4-60FD-D4A7CDBB07A2}"/>
          </ac:picMkLst>
        </pc:picChg>
        <pc:picChg chg="del">
          <ac:chgData name="Raphael Hamoir" userId="54bbe132-09c0-4858-9470-f06fc4acfe46" providerId="ADAL" clId="{D3BFED98-5AC7-471A-B343-8051B792B5B0}" dt="2026-04-21T15:34:02.689" v="119" actId="478"/>
          <ac:picMkLst>
            <pc:docMk/>
            <pc:sldMk cId="0" sldId="264"/>
            <ac:picMk id="94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3:47.531" v="115" actId="478"/>
          <ac:picMkLst>
            <pc:docMk/>
            <pc:sldMk cId="0" sldId="264"/>
            <ac:picMk id="95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4:02.689" v="119" actId="478"/>
          <ac:picMkLst>
            <pc:docMk/>
            <pc:sldMk cId="0" sldId="264"/>
            <ac:picMk id="98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3:51.331" v="117" actId="478"/>
          <ac:picMkLst>
            <pc:docMk/>
            <pc:sldMk cId="0" sldId="264"/>
            <ac:picMk id="103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3:41.183" v="112" actId="478"/>
          <ac:picMkLst>
            <pc:docMk/>
            <pc:sldMk cId="0" sldId="264"/>
            <ac:picMk id="106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3:42.933" v="113" actId="478"/>
          <ac:picMkLst>
            <pc:docMk/>
            <pc:sldMk cId="0" sldId="264"/>
            <ac:picMk id="107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4:02.689" v="119" actId="478"/>
          <ac:picMkLst>
            <pc:docMk/>
            <pc:sldMk cId="0" sldId="264"/>
            <ac:picMk id="110" creationId="{00000000-0000-0000-0000-000000000000}"/>
          </ac:picMkLst>
        </pc:picChg>
        <pc:picChg chg="del">
          <ac:chgData name="Raphael Hamoir" userId="54bbe132-09c0-4858-9470-f06fc4acfe46" providerId="ADAL" clId="{D3BFED98-5AC7-471A-B343-8051B792B5B0}" dt="2026-04-21T15:34:02.689" v="119" actId="478"/>
          <ac:picMkLst>
            <pc:docMk/>
            <pc:sldMk cId="0" sldId="264"/>
            <ac:picMk id="111" creationId="{00000000-0000-0000-0000-000000000000}"/>
          </ac:picMkLst>
        </pc:picChg>
      </pc:sldChg>
      <pc:sldChg chg="del">
        <pc:chgData name="Raphael Hamoir" userId="54bbe132-09c0-4858-9470-f06fc4acfe46" providerId="ADAL" clId="{D3BFED98-5AC7-471A-B343-8051B792B5B0}" dt="2026-04-21T15:36:22.012" v="201" actId="47"/>
        <pc:sldMkLst>
          <pc:docMk/>
          <pc:sldMk cId="0" sldId="265"/>
        </pc:sldMkLst>
      </pc:sldChg>
      <pc:sldChg chg="del">
        <pc:chgData name="Raphael Hamoir" userId="54bbe132-09c0-4858-9470-f06fc4acfe46" providerId="ADAL" clId="{D3BFED98-5AC7-471A-B343-8051B792B5B0}" dt="2026-04-21T15:37:56.006" v="235" actId="47"/>
        <pc:sldMkLst>
          <pc:docMk/>
          <pc:sldMk cId="1527238039" sldId="267"/>
        </pc:sldMkLst>
      </pc:sldChg>
      <pc:sldChg chg="modSp mod">
        <pc:chgData name="Raphael Hamoir" userId="54bbe132-09c0-4858-9470-f06fc4acfe46" providerId="ADAL" clId="{D3BFED98-5AC7-471A-B343-8051B792B5B0}" dt="2026-04-21T15:38:34.228" v="362" actId="20577"/>
        <pc:sldMkLst>
          <pc:docMk/>
          <pc:sldMk cId="311771631" sldId="269"/>
        </pc:sldMkLst>
        <pc:spChg chg="mod">
          <ac:chgData name="Raphael Hamoir" userId="54bbe132-09c0-4858-9470-f06fc4acfe46" providerId="ADAL" clId="{D3BFED98-5AC7-471A-B343-8051B792B5B0}" dt="2026-04-21T15:38:34.228" v="362" actId="20577"/>
          <ac:spMkLst>
            <pc:docMk/>
            <pc:sldMk cId="311771631" sldId="269"/>
            <ac:spMk id="3" creationId="{61917DFE-04CA-71F4-D2CD-079D7D456208}"/>
          </ac:spMkLst>
        </pc:spChg>
      </pc:sldChg>
      <pc:sldChg chg="del">
        <pc:chgData name="Raphael Hamoir" userId="54bbe132-09c0-4858-9470-f06fc4acfe46" providerId="ADAL" clId="{D3BFED98-5AC7-471A-B343-8051B792B5B0}" dt="2026-04-21T15:37:55.003" v="234" actId="47"/>
        <pc:sldMkLst>
          <pc:docMk/>
          <pc:sldMk cId="0" sldId="270"/>
        </pc:sldMkLst>
      </pc:sldChg>
      <pc:sldChg chg="addSp delSp modSp add mod">
        <pc:chgData name="Raphael Hamoir" userId="54bbe132-09c0-4858-9470-f06fc4acfe46" providerId="ADAL" clId="{D3BFED98-5AC7-471A-B343-8051B792B5B0}" dt="2026-04-21T15:37:38.224" v="231" actId="20577"/>
        <pc:sldMkLst>
          <pc:docMk/>
          <pc:sldMk cId="1521334796" sldId="271"/>
        </pc:sldMkLst>
        <pc:spChg chg="del">
          <ac:chgData name="Raphael Hamoir" userId="54bbe132-09c0-4858-9470-f06fc4acfe46" providerId="ADAL" clId="{D3BFED98-5AC7-471A-B343-8051B792B5B0}" dt="2026-04-21T15:36:49.058" v="203" actId="478"/>
          <ac:spMkLst>
            <pc:docMk/>
            <pc:sldMk cId="1521334796" sldId="271"/>
            <ac:spMk id="3" creationId="{63E824BB-AC94-B739-24F7-78B2C7389EC4}"/>
          </ac:spMkLst>
        </pc:spChg>
        <pc:spChg chg="add del mod">
          <ac:chgData name="Raphael Hamoir" userId="54bbe132-09c0-4858-9470-f06fc4acfe46" providerId="ADAL" clId="{D3BFED98-5AC7-471A-B343-8051B792B5B0}" dt="2026-04-21T15:37:14.344" v="212" actId="478"/>
          <ac:spMkLst>
            <pc:docMk/>
            <pc:sldMk cId="1521334796" sldId="271"/>
            <ac:spMk id="4" creationId="{4260080D-9895-8C25-491B-0CD762AD34D8}"/>
          </ac:spMkLst>
        </pc:spChg>
        <pc:spChg chg="add del mod">
          <ac:chgData name="Raphael Hamoir" userId="54bbe132-09c0-4858-9470-f06fc4acfe46" providerId="ADAL" clId="{D3BFED98-5AC7-471A-B343-8051B792B5B0}" dt="2026-04-21T15:37:22.453" v="214" actId="478"/>
          <ac:spMkLst>
            <pc:docMk/>
            <pc:sldMk cId="1521334796" sldId="271"/>
            <ac:spMk id="11" creationId="{92C4E0C2-AA57-E753-86DD-0AC2FE9206FE}"/>
          </ac:spMkLst>
        </pc:spChg>
        <pc:spChg chg="mod">
          <ac:chgData name="Raphael Hamoir" userId="54bbe132-09c0-4858-9470-f06fc4acfe46" providerId="ADAL" clId="{D3BFED98-5AC7-471A-B343-8051B792B5B0}" dt="2026-04-21T15:37:38.224" v="231" actId="20577"/>
          <ac:spMkLst>
            <pc:docMk/>
            <pc:sldMk cId="1521334796" sldId="271"/>
            <ac:spMk id="104" creationId="{3634B9F5-2404-7428-EC85-F0E3211A110C}"/>
          </ac:spMkLst>
        </pc:spChg>
        <pc:picChg chg="del">
          <ac:chgData name="Raphael Hamoir" userId="54bbe132-09c0-4858-9470-f06fc4acfe46" providerId="ADAL" clId="{D3BFED98-5AC7-471A-B343-8051B792B5B0}" dt="2026-04-21T15:36:56.062" v="204" actId="478"/>
          <ac:picMkLst>
            <pc:docMk/>
            <pc:sldMk cId="1521334796" sldId="271"/>
            <ac:picMk id="5" creationId="{38784F03-8906-BBD9-762C-025929160D7B}"/>
          </ac:picMkLst>
        </pc:picChg>
        <pc:picChg chg="del">
          <ac:chgData name="Raphael Hamoir" userId="54bbe132-09c0-4858-9470-f06fc4acfe46" providerId="ADAL" clId="{D3BFED98-5AC7-471A-B343-8051B792B5B0}" dt="2026-04-21T15:37:04.154" v="209" actId="478"/>
          <ac:picMkLst>
            <pc:docMk/>
            <pc:sldMk cId="1521334796" sldId="271"/>
            <ac:picMk id="6" creationId="{F303EAA4-9E66-BF30-A007-9B4319205F62}"/>
          </ac:picMkLst>
        </pc:picChg>
        <pc:picChg chg="del">
          <ac:chgData name="Raphael Hamoir" userId="54bbe132-09c0-4858-9470-f06fc4acfe46" providerId="ADAL" clId="{D3BFED98-5AC7-471A-B343-8051B792B5B0}" dt="2026-04-21T15:37:00.702" v="207" actId="478"/>
          <ac:picMkLst>
            <pc:docMk/>
            <pc:sldMk cId="1521334796" sldId="271"/>
            <ac:picMk id="7" creationId="{27FAE921-09DA-A28D-9AA8-935A0410F5D8}"/>
          </ac:picMkLst>
        </pc:picChg>
        <pc:picChg chg="del">
          <ac:chgData name="Raphael Hamoir" userId="54bbe132-09c0-4858-9470-f06fc4acfe46" providerId="ADAL" clId="{D3BFED98-5AC7-471A-B343-8051B792B5B0}" dt="2026-04-21T15:36:57.690" v="205" actId="478"/>
          <ac:picMkLst>
            <pc:docMk/>
            <pc:sldMk cId="1521334796" sldId="271"/>
            <ac:picMk id="8" creationId="{EC3EA46E-A8A4-1553-FC60-E1523F20DC02}"/>
          </ac:picMkLst>
        </pc:picChg>
        <pc:picChg chg="del">
          <ac:chgData name="Raphael Hamoir" userId="54bbe132-09c0-4858-9470-f06fc4acfe46" providerId="ADAL" clId="{D3BFED98-5AC7-471A-B343-8051B792B5B0}" dt="2026-04-21T15:36:59.120" v="206" actId="478"/>
          <ac:picMkLst>
            <pc:docMk/>
            <pc:sldMk cId="1521334796" sldId="271"/>
            <ac:picMk id="9" creationId="{E23B4F66-88C1-E670-F4E4-77CFA957B08E}"/>
          </ac:picMkLst>
        </pc:picChg>
        <pc:picChg chg="del">
          <ac:chgData name="Raphael Hamoir" userId="54bbe132-09c0-4858-9470-f06fc4acfe46" providerId="ADAL" clId="{D3BFED98-5AC7-471A-B343-8051B792B5B0}" dt="2026-04-21T15:37:02.193" v="208" actId="478"/>
          <ac:picMkLst>
            <pc:docMk/>
            <pc:sldMk cId="1521334796" sldId="271"/>
            <ac:picMk id="10" creationId="{646FF4ED-678B-F63C-F018-6D34FD8DDD7A}"/>
          </ac:picMkLst>
        </pc:picChg>
        <pc:picChg chg="add del mod">
          <ac:chgData name="Raphael Hamoir" userId="54bbe132-09c0-4858-9470-f06fc4acfe46" providerId="ADAL" clId="{D3BFED98-5AC7-471A-B343-8051B792B5B0}" dt="2026-04-21T15:37:14.344" v="212" actId="478"/>
          <ac:picMkLst>
            <pc:docMk/>
            <pc:sldMk cId="1521334796" sldId="271"/>
            <ac:picMk id="12" creationId="{A13A5326-EB81-DB2F-A601-81C3AE6D7D0B}"/>
          </ac:picMkLst>
        </pc:picChg>
        <pc:picChg chg="add del mod">
          <ac:chgData name="Raphael Hamoir" userId="54bbe132-09c0-4858-9470-f06fc4acfe46" providerId="ADAL" clId="{D3BFED98-5AC7-471A-B343-8051B792B5B0}" dt="2026-04-21T15:37:14.344" v="212" actId="478"/>
          <ac:picMkLst>
            <pc:docMk/>
            <pc:sldMk cId="1521334796" sldId="271"/>
            <ac:picMk id="13" creationId="{CC16D7D2-0A52-7B19-5690-269C29B7CBFC}"/>
          </ac:picMkLst>
        </pc:picChg>
        <pc:picChg chg="add del mod">
          <ac:chgData name="Raphael Hamoir" userId="54bbe132-09c0-4858-9470-f06fc4acfe46" providerId="ADAL" clId="{D3BFED98-5AC7-471A-B343-8051B792B5B0}" dt="2026-04-21T15:37:14.344" v="212" actId="478"/>
          <ac:picMkLst>
            <pc:docMk/>
            <pc:sldMk cId="1521334796" sldId="271"/>
            <ac:picMk id="14" creationId="{F7AB1E7A-4793-E7D4-893C-7F92D1F9D9D2}"/>
          </ac:picMkLst>
        </pc:picChg>
        <pc:picChg chg="add del mod">
          <ac:chgData name="Raphael Hamoir" userId="54bbe132-09c0-4858-9470-f06fc4acfe46" providerId="ADAL" clId="{D3BFED98-5AC7-471A-B343-8051B792B5B0}" dt="2026-04-21T15:37:14.344" v="212" actId="478"/>
          <ac:picMkLst>
            <pc:docMk/>
            <pc:sldMk cId="1521334796" sldId="271"/>
            <ac:picMk id="15" creationId="{E410BCC0-A751-EF9A-4C74-E38E753051AA}"/>
          </ac:picMkLst>
        </pc:picChg>
        <pc:picChg chg="add del mod">
          <ac:chgData name="Raphael Hamoir" userId="54bbe132-09c0-4858-9470-f06fc4acfe46" providerId="ADAL" clId="{D3BFED98-5AC7-471A-B343-8051B792B5B0}" dt="2026-04-21T15:37:14.344" v="212" actId="478"/>
          <ac:picMkLst>
            <pc:docMk/>
            <pc:sldMk cId="1521334796" sldId="271"/>
            <ac:picMk id="16" creationId="{D60C4F80-E29E-F83F-F864-7970D4566D77}"/>
          </ac:picMkLst>
        </pc:picChg>
      </pc:sldChg>
      <pc:sldChg chg="addSp delSp modSp add mod">
        <pc:chgData name="Raphael Hamoir" userId="54bbe132-09c0-4858-9470-f06fc4acfe46" providerId="ADAL" clId="{D3BFED98-5AC7-471A-B343-8051B792B5B0}" dt="2026-04-21T15:42:37.512" v="560" actId="1076"/>
        <pc:sldMkLst>
          <pc:docMk/>
          <pc:sldMk cId="2877199514" sldId="272"/>
        </pc:sldMkLst>
        <pc:spChg chg="del">
          <ac:chgData name="Raphael Hamoir" userId="54bbe132-09c0-4858-9470-f06fc4acfe46" providerId="ADAL" clId="{D3BFED98-5AC7-471A-B343-8051B792B5B0}" dt="2026-04-21T15:38:58.144" v="407" actId="478"/>
          <ac:spMkLst>
            <pc:docMk/>
            <pc:sldMk cId="2877199514" sldId="272"/>
            <ac:spMk id="4" creationId="{A74DEDE0-09D5-57CA-B747-453A15D3A39B}"/>
          </ac:spMkLst>
        </pc:spChg>
        <pc:spChg chg="add del mod">
          <ac:chgData name="Raphael Hamoir" userId="54bbe132-09c0-4858-9470-f06fc4acfe46" providerId="ADAL" clId="{D3BFED98-5AC7-471A-B343-8051B792B5B0}" dt="2026-04-21T15:40:05.871" v="419" actId="478"/>
          <ac:spMkLst>
            <pc:docMk/>
            <pc:sldMk cId="2877199514" sldId="272"/>
            <ac:spMk id="7" creationId="{2ABEF489-0162-EC31-6036-E401B3657D4F}"/>
          </ac:spMkLst>
        </pc:spChg>
        <pc:spChg chg="add mod">
          <ac:chgData name="Raphael Hamoir" userId="54bbe132-09c0-4858-9470-f06fc4acfe46" providerId="ADAL" clId="{D3BFED98-5AC7-471A-B343-8051B792B5B0}" dt="2026-04-21T15:39:30.619" v="413"/>
          <ac:spMkLst>
            <pc:docMk/>
            <pc:sldMk cId="2877199514" sldId="272"/>
            <ac:spMk id="8" creationId="{FCCED0D3-2762-D355-FC33-0A44D90A68DE}"/>
          </ac:spMkLst>
        </pc:spChg>
        <pc:spChg chg="add mod">
          <ac:chgData name="Raphael Hamoir" userId="54bbe132-09c0-4858-9470-f06fc4acfe46" providerId="ADAL" clId="{D3BFED98-5AC7-471A-B343-8051B792B5B0}" dt="2026-04-21T15:39:43.869" v="416" actId="14100"/>
          <ac:spMkLst>
            <pc:docMk/>
            <pc:sldMk cId="2877199514" sldId="272"/>
            <ac:spMk id="9" creationId="{F5859DB2-51C3-1FBF-1149-809E61AF55E5}"/>
          </ac:spMkLst>
        </pc:spChg>
        <pc:spChg chg="add mod">
          <ac:chgData name="Raphael Hamoir" userId="54bbe132-09c0-4858-9470-f06fc4acfe46" providerId="ADAL" clId="{D3BFED98-5AC7-471A-B343-8051B792B5B0}" dt="2026-04-21T15:39:30.619" v="413"/>
          <ac:spMkLst>
            <pc:docMk/>
            <pc:sldMk cId="2877199514" sldId="272"/>
            <ac:spMk id="11" creationId="{09EB5FF4-81F8-12F8-E124-C68D4B408B6B}"/>
          </ac:spMkLst>
        </pc:spChg>
        <pc:spChg chg="add mod">
          <ac:chgData name="Raphael Hamoir" userId="54bbe132-09c0-4858-9470-f06fc4acfe46" providerId="ADAL" clId="{D3BFED98-5AC7-471A-B343-8051B792B5B0}" dt="2026-04-21T15:40:53.647" v="431" actId="20577"/>
          <ac:spMkLst>
            <pc:docMk/>
            <pc:sldMk cId="2877199514" sldId="272"/>
            <ac:spMk id="17" creationId="{BDE260F5-9A63-1ECA-5338-8BBD2225409E}"/>
          </ac:spMkLst>
        </pc:spChg>
        <pc:spChg chg="add mod">
          <ac:chgData name="Raphael Hamoir" userId="54bbe132-09c0-4858-9470-f06fc4acfe46" providerId="ADAL" clId="{D3BFED98-5AC7-471A-B343-8051B792B5B0}" dt="2026-04-21T15:39:30.619" v="413"/>
          <ac:spMkLst>
            <pc:docMk/>
            <pc:sldMk cId="2877199514" sldId="272"/>
            <ac:spMk id="19" creationId="{5154F496-96B5-6DF6-6102-E6D4AA700562}"/>
          </ac:spMkLst>
        </pc:spChg>
        <pc:spChg chg="add mod">
          <ac:chgData name="Raphael Hamoir" userId="54bbe132-09c0-4858-9470-f06fc4acfe46" providerId="ADAL" clId="{D3BFED98-5AC7-471A-B343-8051B792B5B0}" dt="2026-04-21T15:42:19.173" v="556" actId="14100"/>
          <ac:spMkLst>
            <pc:docMk/>
            <pc:sldMk cId="2877199514" sldId="272"/>
            <ac:spMk id="21" creationId="{C12D741E-82CC-9AE9-83CD-DF3F585BE423}"/>
          </ac:spMkLst>
        </pc:spChg>
        <pc:spChg chg="add mod">
          <ac:chgData name="Raphael Hamoir" userId="54bbe132-09c0-4858-9470-f06fc4acfe46" providerId="ADAL" clId="{D3BFED98-5AC7-471A-B343-8051B792B5B0}" dt="2026-04-21T15:39:30.619" v="413"/>
          <ac:spMkLst>
            <pc:docMk/>
            <pc:sldMk cId="2877199514" sldId="272"/>
            <ac:spMk id="23" creationId="{82093E6A-3C1D-E7FC-8AFE-FD16C3CA9721}"/>
          </ac:spMkLst>
        </pc:spChg>
        <pc:spChg chg="add del mod">
          <ac:chgData name="Raphael Hamoir" userId="54bbe132-09c0-4858-9470-f06fc4acfe46" providerId="ADAL" clId="{D3BFED98-5AC7-471A-B343-8051B792B5B0}" dt="2026-04-21T15:39:34.965" v="414" actId="478"/>
          <ac:spMkLst>
            <pc:docMk/>
            <pc:sldMk cId="2877199514" sldId="272"/>
            <ac:spMk id="24" creationId="{0DFA082A-9526-C694-AC87-7E762E004514}"/>
          </ac:spMkLst>
        </pc:spChg>
        <pc:spChg chg="add del mod">
          <ac:chgData name="Raphael Hamoir" userId="54bbe132-09c0-4858-9470-f06fc4acfe46" providerId="ADAL" clId="{D3BFED98-5AC7-471A-B343-8051B792B5B0}" dt="2026-04-21T15:39:36.769" v="415" actId="478"/>
          <ac:spMkLst>
            <pc:docMk/>
            <pc:sldMk cId="2877199514" sldId="272"/>
            <ac:spMk id="25" creationId="{9983612B-16DB-60C3-A7D6-6B507DD1B12B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29" creationId="{E47EFA2A-2F5A-0A80-2F06-E2E340870716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30" creationId="{0BA93E88-5A91-92CC-14DE-E6A0A30F9B20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31" creationId="{EAAA2D52-E509-678D-67EC-FBFCED2BFAFC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97" creationId="{D88B6781-E3EA-0EEB-6D81-A28E5505FB81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98" creationId="{A6F57BF8-3A52-0F75-168E-1F23AF6E07D3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100" creationId="{4A5F56A7-5D2B-E89F-99F6-33E70D63A0C3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102" creationId="{0476B50A-D2E6-C7D6-66CA-EDA3471B6055}"/>
          </ac:spMkLst>
        </pc:spChg>
        <pc:spChg chg="mod">
          <ac:chgData name="Raphael Hamoir" userId="54bbe132-09c0-4858-9470-f06fc4acfe46" providerId="ADAL" clId="{D3BFED98-5AC7-471A-B343-8051B792B5B0}" dt="2026-04-21T15:38:53.601" v="406" actId="20577"/>
          <ac:spMkLst>
            <pc:docMk/>
            <pc:sldMk cId="2877199514" sldId="272"/>
            <ac:spMk id="104" creationId="{A399BFE1-6B1D-CA50-AA97-CE0A3FF69F32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106" creationId="{1B9C65B8-F8E9-B0B5-C4D6-49738BE0B6CF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107" creationId="{2E09F140-841F-FFEB-7101-872B15E325D6}"/>
          </ac:spMkLst>
        </pc:spChg>
        <pc:spChg chg="add mod">
          <ac:chgData name="Raphael Hamoir" userId="54bbe132-09c0-4858-9470-f06fc4acfe46" providerId="ADAL" clId="{D3BFED98-5AC7-471A-B343-8051B792B5B0}" dt="2026-04-21T15:41:51.207" v="551"/>
          <ac:spMkLst>
            <pc:docMk/>
            <pc:sldMk cId="2877199514" sldId="272"/>
            <ac:spMk id="108" creationId="{88BA60C8-11A5-0B31-7D63-D280CAF913C1}"/>
          </ac:spMkLst>
        </pc:spChg>
        <pc:picChg chg="del">
          <ac:chgData name="Raphael Hamoir" userId="54bbe132-09c0-4858-9470-f06fc4acfe46" providerId="ADAL" clId="{D3BFED98-5AC7-471A-B343-8051B792B5B0}" dt="2026-04-21T15:40:24.951" v="421" actId="478"/>
          <ac:picMkLst>
            <pc:docMk/>
            <pc:sldMk cId="2877199514" sldId="272"/>
            <ac:picMk id="5" creationId="{94219503-F287-C266-F9C7-2B52F3D9E1A4}"/>
          </ac:picMkLst>
        </pc:picChg>
        <pc:picChg chg="del">
          <ac:chgData name="Raphael Hamoir" userId="54bbe132-09c0-4858-9470-f06fc4acfe46" providerId="ADAL" clId="{D3BFED98-5AC7-471A-B343-8051B792B5B0}" dt="2026-04-21T15:40:08.394" v="420" actId="478"/>
          <ac:picMkLst>
            <pc:docMk/>
            <pc:sldMk cId="2877199514" sldId="272"/>
            <ac:picMk id="6" creationId="{384E2005-4F4B-972B-6ECC-A2FBCDBBCFAD}"/>
          </ac:picMkLst>
        </pc:picChg>
        <pc:picChg chg="del">
          <ac:chgData name="Raphael Hamoir" userId="54bbe132-09c0-4858-9470-f06fc4acfe46" providerId="ADAL" clId="{D3BFED98-5AC7-471A-B343-8051B792B5B0}" dt="2026-04-21T15:40:01.839" v="417" actId="478"/>
          <ac:picMkLst>
            <pc:docMk/>
            <pc:sldMk cId="2877199514" sldId="272"/>
            <ac:picMk id="10" creationId="{E781195C-E94E-1FB7-76DC-F51E86B3CA05}"/>
          </ac:picMkLst>
        </pc:picChg>
        <pc:picChg chg="del">
          <ac:chgData name="Raphael Hamoir" userId="54bbe132-09c0-4858-9470-f06fc4acfe46" providerId="ADAL" clId="{D3BFED98-5AC7-471A-B343-8051B792B5B0}" dt="2026-04-21T15:39:00.247" v="408" actId="478"/>
          <ac:picMkLst>
            <pc:docMk/>
            <pc:sldMk cId="2877199514" sldId="272"/>
            <ac:picMk id="12" creationId="{FACE9683-2FC8-10A9-5038-68606151F0CC}"/>
          </ac:picMkLst>
        </pc:picChg>
        <pc:picChg chg="del">
          <ac:chgData name="Raphael Hamoir" userId="54bbe132-09c0-4858-9470-f06fc4acfe46" providerId="ADAL" clId="{D3BFED98-5AC7-471A-B343-8051B792B5B0}" dt="2026-04-21T15:39:01.725" v="409" actId="478"/>
          <ac:picMkLst>
            <pc:docMk/>
            <pc:sldMk cId="2877199514" sldId="272"/>
            <ac:picMk id="13" creationId="{83F9AA3E-8120-4A86-7D48-3C672C93AC0B}"/>
          </ac:picMkLst>
        </pc:picChg>
        <pc:picChg chg="del">
          <ac:chgData name="Raphael Hamoir" userId="54bbe132-09c0-4858-9470-f06fc4acfe46" providerId="ADAL" clId="{D3BFED98-5AC7-471A-B343-8051B792B5B0}" dt="2026-04-21T15:39:06.447" v="412" actId="478"/>
          <ac:picMkLst>
            <pc:docMk/>
            <pc:sldMk cId="2877199514" sldId="272"/>
            <ac:picMk id="14" creationId="{939B1A09-696F-9BE3-8773-65C8D6762D69}"/>
          </ac:picMkLst>
        </pc:picChg>
        <pc:picChg chg="del">
          <ac:chgData name="Raphael Hamoir" userId="54bbe132-09c0-4858-9470-f06fc4acfe46" providerId="ADAL" clId="{D3BFED98-5AC7-471A-B343-8051B792B5B0}" dt="2026-04-21T15:39:04.783" v="411" actId="478"/>
          <ac:picMkLst>
            <pc:docMk/>
            <pc:sldMk cId="2877199514" sldId="272"/>
            <ac:picMk id="15" creationId="{369CB44C-D268-DACA-3161-AAFE8F94CB8B}"/>
          </ac:picMkLst>
        </pc:picChg>
        <pc:picChg chg="del">
          <ac:chgData name="Raphael Hamoir" userId="54bbe132-09c0-4858-9470-f06fc4acfe46" providerId="ADAL" clId="{D3BFED98-5AC7-471A-B343-8051B792B5B0}" dt="2026-04-21T15:39:03.290" v="410" actId="478"/>
          <ac:picMkLst>
            <pc:docMk/>
            <pc:sldMk cId="2877199514" sldId="272"/>
            <ac:picMk id="16" creationId="{89E52048-F15F-89C0-3DE2-A9BB5B982E2C}"/>
          </ac:picMkLst>
        </pc:picChg>
        <pc:picChg chg="add mod">
          <ac:chgData name="Raphael Hamoir" userId="54bbe132-09c0-4858-9470-f06fc4acfe46" providerId="ADAL" clId="{D3BFED98-5AC7-471A-B343-8051B792B5B0}" dt="2026-04-21T15:42:37.512" v="560" actId="1076"/>
          <ac:picMkLst>
            <pc:docMk/>
            <pc:sldMk cId="2877199514" sldId="272"/>
            <ac:picMk id="1026" creationId="{23523275-FAA1-32FF-293D-D5DA7407797A}"/>
          </ac:picMkLst>
        </pc:picChg>
      </pc:sldChg>
      <pc:sldMasterChg chg="del delSldLayout">
        <pc:chgData name="Raphael Hamoir" userId="54bbe132-09c0-4858-9470-f06fc4acfe46" providerId="ADAL" clId="{D3BFED98-5AC7-471A-B343-8051B792B5B0}" dt="2026-04-21T15:37:55.003" v="234" actId="47"/>
        <pc:sldMasterMkLst>
          <pc:docMk/>
          <pc:sldMasterMk cId="1230796721" sldId="2147483673"/>
        </pc:sldMasterMkLst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1572612112" sldId="2147483674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3560137339" sldId="2147483675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3695778464" sldId="2147483676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948410917" sldId="2147483677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1113641562" sldId="2147483678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2223838735" sldId="2147483679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795351382" sldId="2147483680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1921621442" sldId="2147483681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54768682" sldId="2147483682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2030463294" sldId="2147483683"/>
          </pc:sldLayoutMkLst>
        </pc:sldLayoutChg>
        <pc:sldLayoutChg chg="del">
          <pc:chgData name="Raphael Hamoir" userId="54bbe132-09c0-4858-9470-f06fc4acfe46" providerId="ADAL" clId="{D3BFED98-5AC7-471A-B343-8051B792B5B0}" dt="2026-04-21T15:37:55.003" v="234" actId="47"/>
          <pc:sldLayoutMkLst>
            <pc:docMk/>
            <pc:sldMasterMk cId="1230796721" sldId="2147483673"/>
            <pc:sldLayoutMk cId="1417525278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C7BA-044F-4473-A9A0-65DDB180A76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F49C-0383-477C-B2D2-905105C7D74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01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7111B201-ECA4-BE6E-F2BC-2F3527265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5F2076E9-0D2F-7849-3C3B-9D7680D9D9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CE258F09-FD50-4799-93EB-EC88DFE1F7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69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B3BBCBB-1C70-79D3-D0E6-DBEF21D63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AAF496B2-BDCC-3272-B7F8-93F8B7DCD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6EF45612-3820-5839-046D-042447D7D2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5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6" descr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58" y="1405259"/>
            <a:ext cx="12368279" cy="5457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Rectangle 6"/>
          <p:cNvGrpSpPr/>
          <p:nvPr/>
        </p:nvGrpSpPr>
        <p:grpSpPr>
          <a:xfrm>
            <a:off x="-7846" y="-32485"/>
            <a:ext cx="12199848" cy="4901386"/>
            <a:chOff x="0" y="0"/>
            <a:chExt cx="10700282" cy="5400600"/>
          </a:xfrm>
        </p:grpSpPr>
        <p:sp>
          <p:nvSpPr>
            <p:cNvPr id="16" name="Shape"/>
            <p:cNvSpPr/>
            <p:nvPr/>
          </p:nvSpPr>
          <p:spPr>
            <a:xfrm rot="10800000">
              <a:off x="0" y="0"/>
              <a:ext cx="10700282" cy="540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24"/>
                  </a:moveTo>
                  <a:lnTo>
                    <a:pt x="21583" y="0"/>
                  </a:lnTo>
                  <a:lnTo>
                    <a:pt x="21600" y="21600"/>
                  </a:lnTo>
                  <a:lnTo>
                    <a:pt x="17" y="21600"/>
                  </a:lnTo>
                  <a:cubicBezTo>
                    <a:pt x="11" y="19208"/>
                    <a:pt x="6" y="16816"/>
                    <a:pt x="0" y="14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906"/>
            </a:p>
          </p:txBody>
        </p:sp>
        <p:sp>
          <p:nvSpPr>
            <p:cNvPr id="17" name="Text"/>
            <p:cNvSpPr txBox="1"/>
            <p:nvPr/>
          </p:nvSpPr>
          <p:spPr>
            <a:xfrm rot="10800000">
              <a:off x="45720" y="2487855"/>
              <a:ext cx="10608842" cy="424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906"/>
                <a:t> </a:t>
              </a:r>
            </a:p>
          </p:txBody>
        </p:sp>
      </p:grpSp>
      <p:grpSp>
        <p:nvGrpSpPr>
          <p:cNvPr id="21" name="Rectangle 6"/>
          <p:cNvGrpSpPr/>
          <p:nvPr/>
        </p:nvGrpSpPr>
        <p:grpSpPr>
          <a:xfrm>
            <a:off x="-7840" y="3493991"/>
            <a:ext cx="12199845" cy="3368333"/>
            <a:chOff x="-1" y="-1"/>
            <a:chExt cx="10700279" cy="3711403"/>
          </a:xfrm>
        </p:grpSpPr>
        <p:sp>
          <p:nvSpPr>
            <p:cNvPr id="19" name="Shape"/>
            <p:cNvSpPr/>
            <p:nvPr/>
          </p:nvSpPr>
          <p:spPr>
            <a:xfrm>
              <a:off x="-1" y="-1"/>
              <a:ext cx="10700279" cy="371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" y="0"/>
                  </a:moveTo>
                  <a:cubicBezTo>
                    <a:pt x="11" y="9"/>
                    <a:pt x="-1" y="55"/>
                    <a:pt x="6" y="64"/>
                  </a:cubicBezTo>
                  <a:lnTo>
                    <a:pt x="21599" y="12578"/>
                  </a:lnTo>
                  <a:cubicBezTo>
                    <a:pt x="21599" y="15585"/>
                    <a:pt x="21599" y="18593"/>
                    <a:pt x="21599" y="21600"/>
                  </a:cubicBezTo>
                  <a:lnTo>
                    <a:pt x="0" y="21600"/>
                  </a:lnTo>
                  <a:cubicBezTo>
                    <a:pt x="1" y="14400"/>
                    <a:pt x="2" y="7200"/>
                    <a:pt x="4" y="0"/>
                  </a:cubicBezTo>
                  <a:close/>
                </a:path>
              </a:pathLst>
            </a:custGeom>
            <a:solidFill>
              <a:srgbClr val="294A64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906"/>
            </a:p>
          </p:txBody>
        </p:sp>
        <p:sp>
          <p:nvSpPr>
            <p:cNvPr id="20" name="Text"/>
            <p:cNvSpPr txBox="1"/>
            <p:nvPr/>
          </p:nvSpPr>
          <p:spPr>
            <a:xfrm>
              <a:off x="45719" y="1643255"/>
              <a:ext cx="10608839" cy="424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906"/>
                <a:t> </a:t>
              </a:r>
            </a:p>
          </p:txBody>
        </p:sp>
      </p:grpSp>
      <p:sp>
        <p:nvSpPr>
          <p:cNvPr id="22" name="Straight Connector 18"/>
          <p:cNvSpPr/>
          <p:nvPr/>
        </p:nvSpPr>
        <p:spPr>
          <a:xfrm>
            <a:off x="621191" y="1968529"/>
            <a:ext cx="1780337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1493" rIns="41493"/>
          <a:lstStyle/>
          <a:p>
            <a:endParaRPr sz="1906"/>
          </a:p>
        </p:txBody>
      </p:sp>
      <p:grpSp>
        <p:nvGrpSpPr>
          <p:cNvPr id="25" name="Rectangle 6"/>
          <p:cNvGrpSpPr/>
          <p:nvPr/>
        </p:nvGrpSpPr>
        <p:grpSpPr>
          <a:xfrm>
            <a:off x="-105766" y="-32485"/>
            <a:ext cx="12368284" cy="4901386"/>
            <a:chOff x="0" y="0"/>
            <a:chExt cx="10848014" cy="5400600"/>
          </a:xfrm>
        </p:grpSpPr>
        <p:sp>
          <p:nvSpPr>
            <p:cNvPr id="23" name="Shape"/>
            <p:cNvSpPr/>
            <p:nvPr/>
          </p:nvSpPr>
          <p:spPr>
            <a:xfrm rot="10800000">
              <a:off x="0" y="0"/>
              <a:ext cx="10848014" cy="540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24"/>
                  </a:moveTo>
                  <a:lnTo>
                    <a:pt x="21583" y="0"/>
                  </a:lnTo>
                  <a:lnTo>
                    <a:pt x="21600" y="21600"/>
                  </a:lnTo>
                  <a:lnTo>
                    <a:pt x="17" y="21600"/>
                  </a:lnTo>
                  <a:cubicBezTo>
                    <a:pt x="11" y="19208"/>
                    <a:pt x="6" y="16816"/>
                    <a:pt x="0" y="14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906"/>
            </a:p>
          </p:txBody>
        </p:sp>
        <p:sp>
          <p:nvSpPr>
            <p:cNvPr id="24" name="Text"/>
            <p:cNvSpPr txBox="1"/>
            <p:nvPr/>
          </p:nvSpPr>
          <p:spPr>
            <a:xfrm rot="10800000">
              <a:off x="45720" y="2487855"/>
              <a:ext cx="10756574" cy="424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906"/>
                <a:t> </a:t>
              </a:r>
            </a:p>
          </p:txBody>
        </p:sp>
      </p:grpSp>
      <p:sp>
        <p:nvSpPr>
          <p:cNvPr id="26" name="Shape"/>
          <p:cNvSpPr/>
          <p:nvPr/>
        </p:nvSpPr>
        <p:spPr>
          <a:xfrm>
            <a:off x="-105762" y="3493991"/>
            <a:ext cx="12368283" cy="3368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4" y="0"/>
                </a:moveTo>
                <a:cubicBezTo>
                  <a:pt x="11" y="9"/>
                  <a:pt x="-1" y="55"/>
                  <a:pt x="6" y="64"/>
                </a:cubicBezTo>
                <a:lnTo>
                  <a:pt x="21599" y="12578"/>
                </a:lnTo>
                <a:cubicBezTo>
                  <a:pt x="21599" y="15585"/>
                  <a:pt x="21599" y="18593"/>
                  <a:pt x="21599" y="21600"/>
                </a:cubicBezTo>
                <a:lnTo>
                  <a:pt x="0" y="21600"/>
                </a:lnTo>
                <a:cubicBezTo>
                  <a:pt x="1" y="14400"/>
                  <a:pt x="2" y="7200"/>
                  <a:pt x="4" y="0"/>
                </a:cubicBezTo>
                <a:close/>
              </a:path>
            </a:pathLst>
          </a:custGeom>
          <a:solidFill>
            <a:srgbClr val="0C4F85">
              <a:alpha val="80784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06"/>
          </a:p>
        </p:txBody>
      </p:sp>
      <p:sp>
        <p:nvSpPr>
          <p:cNvPr id="29" name="Straight Connector 16"/>
          <p:cNvSpPr/>
          <p:nvPr/>
        </p:nvSpPr>
        <p:spPr>
          <a:xfrm>
            <a:off x="621191" y="1968529"/>
            <a:ext cx="1780337" cy="1"/>
          </a:xfrm>
          <a:prstGeom prst="line">
            <a:avLst/>
          </a:prstGeom>
          <a:ln w="57150" cap="rnd">
            <a:solidFill>
              <a:srgbClr val="004084"/>
            </a:solidFill>
            <a:miter/>
          </a:ln>
        </p:spPr>
        <p:txBody>
          <a:bodyPr lIns="41493" rIns="41493"/>
          <a:lstStyle/>
          <a:p>
            <a:endParaRPr sz="1906"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95342" y="1235568"/>
            <a:ext cx="10262424" cy="51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17"/>
              </a:spcBef>
              <a:buClrTx/>
              <a:buSzTx/>
              <a:buNone/>
              <a:defRPr sz="3630"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indent="414901">
              <a:spcBef>
                <a:spcPts val="817"/>
              </a:spcBef>
              <a:buClrTx/>
              <a:buSzTx/>
              <a:buNone/>
              <a:defRPr sz="363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indent="829802">
              <a:spcBef>
                <a:spcPts val="817"/>
              </a:spcBef>
              <a:buClrTx/>
              <a:buSzTx/>
              <a:buNone/>
              <a:defRPr sz="3630">
                <a:latin typeface="Roboto Black"/>
                <a:ea typeface="Roboto Black"/>
                <a:cs typeface="Roboto Black"/>
                <a:sym typeface="Roboto Black"/>
              </a:defRPr>
            </a:lvl3pPr>
            <a:lvl4pPr indent="1244703">
              <a:spcBef>
                <a:spcPts val="817"/>
              </a:spcBef>
              <a:buClrTx/>
              <a:buFontTx/>
              <a:defRPr sz="3630">
                <a:latin typeface="Roboto Black"/>
                <a:ea typeface="Roboto Black"/>
                <a:cs typeface="Roboto Black"/>
                <a:sym typeface="Roboto Black"/>
              </a:defRPr>
            </a:lvl4pPr>
            <a:lvl5pPr indent="1659604">
              <a:spcBef>
                <a:spcPts val="817"/>
              </a:spcBef>
              <a:buClrTx/>
              <a:buFontTx/>
              <a:defRPr sz="3630">
                <a:latin typeface="Roboto Black"/>
                <a:ea typeface="Roboto Black"/>
                <a:cs typeface="Roboto Black"/>
                <a:sym typeface="Roboto Black"/>
              </a:defRPr>
            </a:lvl5pPr>
          </a:lstStyle>
          <a:p>
            <a:r>
              <a:t>Click to edit Master sub 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3" y="2886959"/>
            <a:ext cx="6870869" cy="4134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72"/>
              </a:spcBef>
              <a:buClrTx/>
              <a:buSzTx/>
              <a:buNone/>
              <a:defRPr sz="1452"/>
            </a:lvl1pPr>
          </a:lstStyle>
          <a:p>
            <a:r>
              <a:t>Click to add date and location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4" y="2189480"/>
            <a:ext cx="8702367" cy="41349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r>
              <a:t>Click to add sub title</a:t>
            </a:r>
          </a:p>
        </p:txBody>
      </p:sp>
      <p:pic>
        <p:nvPicPr>
          <p:cNvPr id="33" name="Picture 30" descr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1707">
            <a:off x="-190210" y="4415427"/>
            <a:ext cx="12601595" cy="9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1" descr="Picture 21">
            <a:extLst>
              <a:ext uri="{FF2B5EF4-FFF2-40B4-BE49-F238E27FC236}">
                <a16:creationId xmlns:a16="http://schemas.microsoft.com/office/drawing/2014/main" id="{39E03668-DDB8-3E75-224C-D01DD616A4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342" y="5275670"/>
            <a:ext cx="29718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2" descr="Picture 22">
            <a:extLst>
              <a:ext uri="{FF2B5EF4-FFF2-40B4-BE49-F238E27FC236}">
                <a16:creationId xmlns:a16="http://schemas.microsoft.com/office/drawing/2014/main" id="{5C86BDC1-8C29-BEEB-7DD9-A7CA1D94CC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7711" y="5770573"/>
            <a:ext cx="2520281" cy="5930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47433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AB91-5C2B-DC60-D157-72DB1FAE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1CC6-FD64-6B76-EDF6-99C090D73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CCE81-E831-B3F2-D27B-CE4C955A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D9E4A-529A-758A-6860-A4085EC4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FE247-C4C0-6F34-F8CA-16DF828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C607F-EC24-664C-D121-06BBDABD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617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6952-6DAE-EC6E-D452-F25F45F9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D663C-EF73-337B-EA5A-384C22A01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D66D-2DAA-2757-1D6C-653DA1E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B205-D6E9-D048-F026-D391C679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168F-B920-2D44-D27C-DB3ED19B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070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66AB6-BBD9-149B-18B9-45F10C0FE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60A0E-D114-0645-A8A4-6779A3F90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4BE70-911B-E3C5-3359-09A327AF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FE03D-CE05-8403-1B49-BA7338AF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7471-911A-C1C3-EF5C-B48B5DF2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839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1FE4-5592-7341-E65C-5F22A6EB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A29AA-3921-17D5-9E1E-6157EA2EC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0BB9-C220-43BF-C519-400901B6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F677-6199-8974-9746-DB3F495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3D8D-D170-A1F2-DA40-1FD22CE8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1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AF15-4335-9B79-70F1-475AE0AB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415B3-9351-CBA8-6035-A2AEA7CE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6B88-CA38-BC4C-3CA3-A559C55B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707DF-9094-DBB7-0363-D9424E1B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6A97-546A-926C-6BC0-3AD35E46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5C95-9192-9C5D-1B00-60571A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59E7A-10D0-E8D3-8174-126917710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3C888-691A-92E5-A044-756516E0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E612-68E0-76D9-EA3D-0611B052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B280-E595-A2F7-F4E0-360DB860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975C-22B6-1253-86FE-16CDBAB0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7E21-9BA3-B9FC-B2F7-CE746465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E3046-2BBA-A03E-58C9-7F5345E5A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80211-AB04-3089-8FA8-B9A675B8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9506-DD43-8DE3-A45E-A1234B88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8892-05E2-918C-5883-6E59BA43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6E36-11E3-71E7-57F5-54D448FE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880A-8B74-09BA-2289-D2BD9FE3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54A2C-01EC-FF90-321D-C086F388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E3246-3045-63B8-EB4B-B0D105B2D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E2308-9D16-FCE5-3B33-B78692640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0708E-B1D6-990D-11AA-ED7D68F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8E52A-E8D4-14BC-275D-747496F3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D63-D9CA-76E0-FE6B-2C8BD3AA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DBC6-7376-550A-81CA-54B09CBE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EE9A0-0011-DEDE-E9DE-42DF0A05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D85AF-0E9F-71AB-3305-0878063F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0E7D-8A00-D1D0-CA84-4D68F844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4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2B82A-7266-C9D6-989D-89A0089E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94498-E7CB-0431-D0F9-EF436C91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E2197-A104-C865-9417-1CE607A4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82A8-5DD6-63BC-8002-A4E0B37D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9EF17-436B-6350-5E0B-5F280ABDE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3821-25EC-C631-7B97-819A8100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CBFFD-15F0-1600-E322-29C6691C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F0F5-5859-BCD1-6500-2D0310B7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6134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A883-CF71-6301-A959-1F58F31F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1E473-FF4D-F6CD-7E9A-D3D57FE4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60DAF-6D20-1096-4C99-C21E7305E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1056E-A5C7-3ABC-BE54-0E5BE55E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95927-C55F-840B-8055-40D565D7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96451-D7FB-FCE4-9024-1C491C61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7672-9A18-F7D5-3A0D-72A91149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4210A-E5A0-F84D-B224-049013191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087C4-8668-E519-0927-C43C708D8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18138-B39C-C192-05F1-2A87916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2A86-ED3E-C568-1C2D-085863F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5BC6D-4884-21A7-40BD-76FFB180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B9BA-8B92-DB16-E20B-6C43D856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73DDB-1A5D-7396-D595-82405EBE2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E33E9-5E8E-1F05-9869-E64AFFDE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2DA84-9F7D-5362-7E5A-19A2107C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251C-46F0-5916-7C74-960F47E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E0C23-07EE-1616-1D87-89EC033EA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D6F53-D9D5-2015-9C6A-1375CA372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19947-FFBA-FDD3-9C45-6EF9FC75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219F-F4A5-BC33-D9AD-36B0FFAE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D357-A4B8-1B58-EC14-8067F8FC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bg>
      <p:bgPr>
        <a:solidFill>
          <a:srgbClr val="0C4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2000" cy="170511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TextBox 10"/>
          <p:cNvSpPr txBox="1"/>
          <p:nvPr/>
        </p:nvSpPr>
        <p:spPr>
          <a:xfrm>
            <a:off x="647609" y="6371988"/>
            <a:ext cx="10636004" cy="259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493" rIns="41493">
            <a:spAutoFit/>
          </a:bodyPr>
          <a:lstStyle>
            <a:lvl1pPr>
              <a:defRPr sz="1200">
                <a:solidFill>
                  <a:srgbClr val="A0BED7"/>
                </a:solidFill>
              </a:defRPr>
            </a:lvl1pPr>
          </a:lstStyle>
          <a:p>
            <a:r>
              <a:rPr sz="1089"/>
              <a:t>© UNDRR – United Nations Office for Disaster Risk Reduction</a:t>
            </a:r>
          </a:p>
        </p:txBody>
      </p:sp>
      <p:sp>
        <p:nvSpPr>
          <p:cNvPr id="553" name="Thank you for your attention"/>
          <p:cNvSpPr txBox="1">
            <a:spLocks noGrp="1"/>
          </p:cNvSpPr>
          <p:nvPr>
            <p:ph type="title" hasCustomPrompt="1"/>
          </p:nvPr>
        </p:nvSpPr>
        <p:spPr>
          <a:xfrm>
            <a:off x="617541" y="1993426"/>
            <a:ext cx="10972077" cy="803312"/>
          </a:xfrm>
          <a:prstGeom prst="rect">
            <a:avLst/>
          </a:prstGeom>
        </p:spPr>
        <p:txBody>
          <a:bodyPr/>
          <a:lstStyle>
            <a:lvl1pPr algn="ctr">
              <a:defRPr sz="4356">
                <a:solidFill>
                  <a:srgbClr val="FFFFFF"/>
                </a:solidFill>
              </a:defRPr>
            </a:lvl1pPr>
          </a:lstStyle>
          <a:p>
            <a:r>
              <a:t>Thank you for your attention</a:t>
            </a:r>
          </a:p>
        </p:txBody>
      </p:sp>
      <p:sp>
        <p:nvSpPr>
          <p:cNvPr id="5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9336" y="3169757"/>
            <a:ext cx="10972077" cy="137238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54"/>
              </a:spcBef>
              <a:buClrTx/>
              <a:buSzTx/>
              <a:buNone/>
              <a:defRPr sz="2178">
                <a:solidFill>
                  <a:srgbClr val="FFFFFF"/>
                </a:solidFill>
              </a:defRPr>
            </a:lvl1pPr>
            <a:lvl2pPr marL="788311" indent="-373410" algn="ctr">
              <a:spcBef>
                <a:spcPts val="454"/>
              </a:spcBef>
              <a:buClrTx/>
              <a:defRPr sz="2178">
                <a:solidFill>
                  <a:srgbClr val="FFFFFF"/>
                </a:solidFill>
              </a:defRPr>
            </a:lvl2pPr>
            <a:lvl3pPr marL="1218772" indent="-388970" algn="ctr">
              <a:spcBef>
                <a:spcPts val="454"/>
              </a:spcBef>
              <a:buClrTx/>
              <a:defRPr sz="2178">
                <a:solidFill>
                  <a:srgbClr val="FFFFFF"/>
                </a:solidFill>
              </a:defRPr>
            </a:lvl3pPr>
            <a:lvl4pPr algn="ctr">
              <a:spcBef>
                <a:spcPts val="454"/>
              </a:spcBef>
              <a:buClrTx/>
              <a:buFontTx/>
              <a:defRPr sz="2178">
                <a:solidFill>
                  <a:srgbClr val="FFFFFF"/>
                </a:solidFill>
              </a:defRPr>
            </a:lvl4pPr>
            <a:lvl5pPr algn="ctr">
              <a:spcBef>
                <a:spcPts val="454"/>
              </a:spcBef>
              <a:buClrTx/>
              <a:buFontTx/>
              <a:defRPr sz="2178">
                <a:solidFill>
                  <a:srgbClr val="FFFFFF"/>
                </a:solidFill>
              </a:defRPr>
            </a:lvl5pPr>
          </a:lstStyle>
          <a:p>
            <a:r>
              <a:t>For more information, please contact…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" name="Picture 9" descr="Picture 9">
            <a:extLst>
              <a:ext uri="{FF2B5EF4-FFF2-40B4-BE49-F238E27FC236}">
                <a16:creationId xmlns:a16="http://schemas.microsoft.com/office/drawing/2014/main" id="{F2DBF78C-200B-7880-AFD1-119206E88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943" y="5279787"/>
            <a:ext cx="29718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0" descr="Picture 10">
            <a:extLst>
              <a:ext uri="{FF2B5EF4-FFF2-40B4-BE49-F238E27FC236}">
                <a16:creationId xmlns:a16="http://schemas.microsoft.com/office/drawing/2014/main" id="{3DB6EE7C-F3D4-56C1-F419-6F1A1BA0CB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332" y="5690123"/>
            <a:ext cx="2520281" cy="5930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17237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F65B-53DE-E3D8-1A35-43E142EA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9259-B0A9-DC2C-AF96-A7C1F8CC2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B7A8-99FB-C1D8-C372-1D6EA183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8F9D3-D04D-42F7-E38D-04A261B7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4322-35E7-A25F-7D0C-3E38CBB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141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0796-A046-5655-FA9C-AF9B63FD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73C7B-71C0-288A-5F31-0BF3E314C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93570-04F8-F4D4-9D8A-9AECB265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28339-FC7F-9FD3-E839-1EF14D6E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9AC4-9036-718C-91EB-066DB1A5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40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BFB1-D891-5B2A-6485-71C6CC4A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F3E5-E82A-DAA1-4F22-A4EB031F7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F9AC0-A2DD-7708-CBDA-73E6A8801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8B94C-E7A5-0EC5-4B5B-D2710077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A62B7-4A68-02FA-07DE-7F100E8B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46937-18AB-85AD-6E5B-E2953211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135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450B-3F95-EDB2-11B8-2AE61827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1893-291A-9D2E-304B-2FB665FD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D4399-3D58-5682-9FAC-27C8D1A4B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AA90C-B25A-C754-8E58-EA8523C7D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920C3-CA81-06FA-FD61-E7AC5ED6C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131BD-E311-3E25-60B0-DD48D87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FEE51-06F9-D3D5-3215-AACEDFA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F68A6-1A51-B7B7-7D85-17DB473D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39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03A8-6C8E-FD55-C1E2-9C904CDC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99AD3-65EC-2932-362F-C5951D97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B26D-5760-D3FC-4711-33EDF31C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DA69-D054-DB0B-5EE0-6679C05C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83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FAF71-686D-05EC-5758-05D07A75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2AD73-49D9-9BCE-EEF5-1A6151FD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4365-8D92-A174-BCD8-0C6F3863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16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624E-4729-8EB6-CFD1-8876C1B6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7F53-31F0-C167-1729-C876C14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AF821-2B9D-47D3-27FA-20954882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53F05-B9D7-CD47-F1FD-4DFEEEA9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C9751-64B4-4EA1-C900-2BB3EEAE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EB967-76FE-0F74-AA8C-930BE409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40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2C98A-47F1-5BC5-0147-1BD90A89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C2937-4BEB-8E79-1E0C-B723389E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6CAE-CF8D-23CC-1BF4-CAFBAB4E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94E6D-3726-4634-B78F-56A4B2F4D999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7417-09F7-BA66-B3FB-5B2ABAC08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BB8C-C8C7-2C2A-1880-D3699C92A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EDD076-731A-4152-8F30-B872D122C27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17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1D8D3-EE0E-5572-DB2A-45EB872E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599EB-F5DD-49FA-42CD-998764F3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ED82-8430-E96C-D3EA-7C16C5AED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7C44-4453-4ADC-AE30-217C8F3CB9F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4E8A0-8979-C781-908A-D2807A90A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D848E-9618-B75D-4834-6BD14651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8998-2D51-41B5-9B62-CFAFB58A9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6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town&#10;&#10;AI-generated content may be incorrect.">
            <a:extLst>
              <a:ext uri="{FF2B5EF4-FFF2-40B4-BE49-F238E27FC236}">
                <a16:creationId xmlns:a16="http://schemas.microsoft.com/office/drawing/2014/main" id="{954E25C4-16A8-CD40-D5E6-E2EDA4D9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2" b="-146"/>
          <a:stretch>
            <a:fillRect/>
          </a:stretch>
        </p:blipFill>
        <p:spPr>
          <a:xfrm>
            <a:off x="0" y="0"/>
            <a:ext cx="12202046" cy="6868046"/>
          </a:xfrm>
          <a:prstGeom prst="rect">
            <a:avLst/>
          </a:prstGeom>
        </p:spPr>
      </p:pic>
      <p:sp>
        <p:nvSpPr>
          <p:cNvPr id="579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646568">
              <a:lnSpc>
                <a:spcPct val="120000"/>
              </a:lnSpc>
              <a:spcBef>
                <a:spcPts val="200"/>
              </a:spcBef>
              <a:defRPr sz="1240"/>
            </a:pPr>
            <a:r>
              <a:rPr sz="1240">
                <a:solidFill>
                  <a:srgbClr val="004084"/>
                </a:solidFill>
                <a:latin typeface="Roboto Regular"/>
                <a:ea typeface="Roboto Regular"/>
                <a:sym typeface="Roboto Regular"/>
              </a:rPr>
              <a:t>UNDRR Regional Office for the Americas and Caribbean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139B25DC-6C25-D718-04E8-6FC2D53BE0A3}"/>
              </a:ext>
            </a:extLst>
          </p:cNvPr>
          <p:cNvSpPr txBox="1">
            <a:spLocks/>
          </p:cNvSpPr>
          <p:nvPr/>
        </p:nvSpPr>
        <p:spPr>
          <a:xfrm>
            <a:off x="627428" y="950818"/>
            <a:ext cx="8168977" cy="84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1011698" rtl="0" eaLnBrk="1" latinLnBrk="0" hangingPunct="1">
              <a:lnSpc>
                <a:spcPct val="90000"/>
              </a:lnSpc>
              <a:spcBef>
                <a:spcPts val="817"/>
              </a:spcBef>
              <a:buClrTx/>
              <a:buSzTx/>
              <a:buFont typeface="Arial" panose="020B0604020202020204" pitchFamily="34" charset="0"/>
              <a:buNone/>
              <a:defRPr sz="3880" kern="120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indent="414901" algn="l" defTabSz="914400" rtl="0" eaLnBrk="1" latinLnBrk="0" hangingPunct="1">
              <a:lnSpc>
                <a:spcPct val="90000"/>
              </a:lnSpc>
              <a:spcBef>
                <a:spcPts val="817"/>
              </a:spcBef>
              <a:buClrTx/>
              <a:buSzTx/>
              <a:buFont typeface="Arial" panose="020B0604020202020204" pitchFamily="34" charset="0"/>
              <a:buNone/>
              <a:defRPr sz="3630" kern="120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indent="829802" algn="l" defTabSz="914400" rtl="0" eaLnBrk="1" latinLnBrk="0" hangingPunct="1">
              <a:lnSpc>
                <a:spcPct val="90000"/>
              </a:lnSpc>
              <a:spcBef>
                <a:spcPts val="817"/>
              </a:spcBef>
              <a:buClrTx/>
              <a:buSzTx/>
              <a:buFont typeface="Arial" panose="020B0604020202020204" pitchFamily="34" charset="0"/>
              <a:buNone/>
              <a:defRPr sz="3630" kern="120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1600200" indent="1244703" algn="l" defTabSz="914400" rtl="0" eaLnBrk="1" latinLnBrk="0" hangingPunct="1">
              <a:lnSpc>
                <a:spcPct val="90000"/>
              </a:lnSpc>
              <a:spcBef>
                <a:spcPts val="817"/>
              </a:spcBef>
              <a:buClrTx/>
              <a:buFontTx/>
              <a:buChar char="•"/>
              <a:defRPr sz="3630" kern="120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2057400" indent="1659604" algn="l" defTabSz="914400" rtl="0" eaLnBrk="1" latinLnBrk="0" hangingPunct="1">
              <a:lnSpc>
                <a:spcPct val="90000"/>
              </a:lnSpc>
              <a:spcBef>
                <a:spcPts val="817"/>
              </a:spcBef>
              <a:buClrTx/>
              <a:buFontTx/>
              <a:buChar char="•"/>
              <a:defRPr sz="3630" kern="120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4084"/>
                </a:solidFill>
                <a:latin typeface="Roboto Regular"/>
                <a:ea typeface="Roboto Regular"/>
                <a:sym typeface="Roboto Regular"/>
              </a:rPr>
              <a:t>Progress report WTAD and EW4ALL</a:t>
            </a:r>
          </a:p>
          <a:p>
            <a:r>
              <a:rPr lang="en-US" sz="3000" b="1" dirty="0">
                <a:solidFill>
                  <a:srgbClr val="004084"/>
                </a:solidFill>
                <a:latin typeface="Roboto Regular"/>
                <a:ea typeface="Roboto Regular"/>
                <a:sym typeface="Roboto Regular"/>
              </a:rPr>
              <a:t>ICG-CARIBE-EWS</a:t>
            </a:r>
          </a:p>
        </p:txBody>
      </p:sp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91019825-E1D2-93C6-8CBD-BF7209CB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7" y="5088355"/>
            <a:ext cx="3315202" cy="1223211"/>
          </a:xfrm>
          <a:prstGeom prst="rect">
            <a:avLst/>
          </a:prstGeom>
        </p:spPr>
      </p:pic>
      <p:pic>
        <p:nvPicPr>
          <p:cNvPr id="14" name="Picture 13" descr="A black square with white text&#10;&#10;AI-generated content may be incorrect.">
            <a:extLst>
              <a:ext uri="{FF2B5EF4-FFF2-40B4-BE49-F238E27FC236}">
                <a16:creationId xmlns:a16="http://schemas.microsoft.com/office/drawing/2014/main" id="{2E2F4E03-2A8F-D068-3A6A-0EEA4C682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062" y="5563853"/>
            <a:ext cx="2780298" cy="653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A37EAF-D39E-796D-8362-59F960E09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40" y="2002506"/>
            <a:ext cx="2566236" cy="756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571500" y="119062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689D"/>
                </a:solidFill>
                <a:latin typeface="Roboto"/>
                <a:ea typeface="Roboto"/>
                <a:cs typeface="Roboto"/>
                <a:sym typeface="Roboto"/>
              </a:rPr>
              <a:t>WTAD 2025 Theme and Objectives</a:t>
            </a:r>
            <a:endParaRPr dirty="0"/>
          </a:p>
        </p:txBody>
      </p:sp>
      <p:sp>
        <p:nvSpPr>
          <p:cNvPr id="105" name="Google Shape;105;p14"/>
          <p:cNvSpPr/>
          <p:nvPr/>
        </p:nvSpPr>
        <p:spPr>
          <a:xfrm>
            <a:off x="571500" y="804862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lose-up of a purple and orange&#10;&#10;AI-generated content may be incorrect.">
            <a:extLst>
              <a:ext uri="{FF2B5EF4-FFF2-40B4-BE49-F238E27FC236}">
                <a16:creationId xmlns:a16="http://schemas.microsoft.com/office/drawing/2014/main" id="{C7802AB6-BB1E-0F26-222B-79287F93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250"/>
            <a:ext cx="12192000" cy="111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BC154-CD13-ADA6-BF01-A7EBD9F4266E}"/>
              </a:ext>
            </a:extLst>
          </p:cNvPr>
          <p:cNvSpPr txBox="1"/>
          <p:nvPr/>
        </p:nvSpPr>
        <p:spPr>
          <a:xfrm>
            <a:off x="610669" y="1694772"/>
            <a:ext cx="1087755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949E"/>
                </a:solidFill>
              </a:rPr>
              <a:t>To achieve the goal of the Sendai Framework of reducing disaster losses by promoting resilience</a:t>
            </a:r>
          </a:p>
          <a:p>
            <a:r>
              <a:rPr lang="en-US" sz="1600" b="1" dirty="0">
                <a:solidFill>
                  <a:srgbClr val="32949E"/>
                </a:solidFill>
              </a:rPr>
              <a:t>building measures that protect lives, livelihoods, and economies from the devastating impacts of</a:t>
            </a:r>
          </a:p>
          <a:p>
            <a:r>
              <a:rPr lang="en-US" sz="1600" b="1" dirty="0">
                <a:solidFill>
                  <a:srgbClr val="32949E"/>
                </a:solidFill>
              </a:rPr>
              <a:t>tsunamis from all sources, including volcanos, the theme of World Tsunami Awareness Day 2025,</a:t>
            </a:r>
          </a:p>
          <a:p>
            <a:r>
              <a:rPr lang="en-US" sz="1600" b="1" dirty="0">
                <a:solidFill>
                  <a:srgbClr val="32949E"/>
                </a:solidFill>
              </a:rPr>
              <a:t>on 5 November, will be “Be Tsunami Ready: Invest in Tsunami Preparedness”.</a:t>
            </a:r>
          </a:p>
          <a:p>
            <a:endParaRPr lang="en-US" sz="1600" b="1" dirty="0">
              <a:solidFill>
                <a:srgbClr val="32949E"/>
              </a:solidFill>
            </a:endParaRPr>
          </a:p>
          <a:p>
            <a:r>
              <a:rPr lang="en-US" sz="1600" b="1" dirty="0" err="1">
                <a:solidFill>
                  <a:srgbClr val="405990"/>
                </a:solidFill>
              </a:rPr>
              <a:t>Mobilise</a:t>
            </a:r>
            <a:r>
              <a:rPr lang="en-US" sz="1600" b="1" dirty="0">
                <a:solidFill>
                  <a:srgbClr val="405990"/>
                </a:solidFill>
              </a:rPr>
              <a:t> increased funding commitments from governments and the private sector through highlighting the economic case for investing in tsunami preparedness and early warning systems.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32949E"/>
                </a:solidFill>
              </a:rPr>
              <a:t>Strengthen and encourage regional cooperation towards strengthened MHEWS and tsunami resilience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405990"/>
                </a:solidFill>
              </a:rPr>
              <a:t>Raise awareness of tsunami readiness and encourage more coastal communities and international partners to join by showcasing its benefits and sharing real-world success stories.</a:t>
            </a:r>
          </a:p>
          <a:p>
            <a:endParaRPr lang="en-US" sz="1600" b="1" dirty="0">
              <a:solidFill>
                <a:srgbClr val="405990"/>
              </a:solidFill>
            </a:endParaRPr>
          </a:p>
          <a:p>
            <a:r>
              <a:rPr lang="en-US" sz="1600" b="1" dirty="0">
                <a:solidFill>
                  <a:srgbClr val="32949E"/>
                </a:solidFill>
              </a:rPr>
              <a:t>Contribute risk communication tools and outreach resources that support the implementation of Tsunami Ready preparedness indicators, with a focus on public education, regular drills, and community engagement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405990"/>
                </a:solidFill>
              </a:rPr>
              <a:t>Empower local leaders as champions for tsunami preparedness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32949E"/>
                </a:solidFill>
              </a:rPr>
              <a:t>Promote peer-to-peer learning and knowledge-sharing of DRR technologies and solutions.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FAF6DA4-B67D-4342-288E-B3AE2C20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" y="2838814"/>
            <a:ext cx="492806" cy="429445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3B9FAC0B-CEBB-1426-0734-065C8295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63" y="6069334"/>
            <a:ext cx="492806" cy="429445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B1047B8E-3312-20DE-4655-A336E020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" y="4800777"/>
            <a:ext cx="492806" cy="429445"/>
          </a:xfrm>
          <a:prstGeom prst="rect">
            <a:avLst/>
          </a:prstGeom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DF3CA728-04E9-EEB0-5BFB-D10F5BA0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" y="3589741"/>
            <a:ext cx="492806" cy="429445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EF8087DE-A7E2-4236-F030-8DE8C8F46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" y="4096401"/>
            <a:ext cx="492806" cy="429445"/>
          </a:xfrm>
          <a:prstGeom prst="rect">
            <a:avLst/>
          </a:prstGeom>
        </p:spPr>
      </p:pic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E2B0358F-F6C0-E8A4-60FD-D4A7CDBB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63" y="5519471"/>
            <a:ext cx="492806" cy="429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EE1675D9-EF9A-AE39-E83F-36E7461A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3634B9F5-2404-7428-EC85-F0E3211A110C}"/>
              </a:ext>
            </a:extLst>
          </p:cNvPr>
          <p:cNvSpPr txBox="1"/>
          <p:nvPr/>
        </p:nvSpPr>
        <p:spPr>
          <a:xfrm>
            <a:off x="723900" y="9262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689D"/>
                </a:solidFill>
                <a:latin typeface="Roboto"/>
                <a:ea typeface="Roboto"/>
                <a:cs typeface="Roboto"/>
                <a:sym typeface="Roboto"/>
              </a:rPr>
              <a:t>WTAD 2025 Key Messages</a:t>
            </a:r>
            <a:endParaRPr dirty="0"/>
          </a:p>
        </p:txBody>
      </p:sp>
      <p:sp>
        <p:nvSpPr>
          <p:cNvPr id="105" name="Google Shape;105;p14">
            <a:extLst>
              <a:ext uri="{FF2B5EF4-FFF2-40B4-BE49-F238E27FC236}">
                <a16:creationId xmlns:a16="http://schemas.microsoft.com/office/drawing/2014/main" id="{00A39B49-0A25-B683-6099-C1B2711EA629}"/>
              </a:ext>
            </a:extLst>
          </p:cNvPr>
          <p:cNvSpPr/>
          <p:nvPr/>
        </p:nvSpPr>
        <p:spPr>
          <a:xfrm>
            <a:off x="571500" y="804862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lose-up of a purple and orange&#10;&#10;AI-generated content may be incorrect.">
            <a:extLst>
              <a:ext uri="{FF2B5EF4-FFF2-40B4-BE49-F238E27FC236}">
                <a16:creationId xmlns:a16="http://schemas.microsoft.com/office/drawing/2014/main" id="{E8348DB1-92E4-B1B0-4697-5C23529F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250"/>
            <a:ext cx="12192000" cy="111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0080D-9895-8C25-491B-0CD762AD34D8}"/>
              </a:ext>
            </a:extLst>
          </p:cNvPr>
          <p:cNvSpPr txBox="1"/>
          <p:nvPr/>
        </p:nvSpPr>
        <p:spPr>
          <a:xfrm>
            <a:off x="723900" y="918388"/>
            <a:ext cx="108775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2949E"/>
                </a:solidFill>
              </a:rPr>
              <a:t>Tsunami preparedness is a public good and a sound economic strategy </a:t>
            </a:r>
          </a:p>
          <a:p>
            <a:r>
              <a:rPr lang="en-US" sz="1800" dirty="0">
                <a:solidFill>
                  <a:srgbClr val="32949E"/>
                </a:solidFill>
              </a:rPr>
              <a:t>Investments in tsunami early warning, evacuation mapping, risk education, and regular drills reduce mortality, limit disruption, and protect development gains along coasts. 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405990"/>
                </a:solidFill>
              </a:rPr>
              <a:t>Regional coherence is key for tsunami early warning </a:t>
            </a:r>
          </a:p>
          <a:p>
            <a:r>
              <a:rPr lang="en-US" sz="1800" dirty="0">
                <a:solidFill>
                  <a:srgbClr val="405990"/>
                </a:solidFill>
              </a:rPr>
              <a:t>Interoperable, cross-border systems and shared protocols create timely, trusted tsunami alerts and a common operating picture across entire coastlines. </a:t>
            </a:r>
          </a:p>
          <a:p>
            <a:endParaRPr lang="en-US" sz="1800" dirty="0">
              <a:solidFill>
                <a:srgbClr val="32949E"/>
              </a:solidFill>
            </a:endParaRPr>
          </a:p>
          <a:p>
            <a:r>
              <a:rPr lang="en-US" sz="1800" b="1" dirty="0">
                <a:solidFill>
                  <a:srgbClr val="32949E"/>
                </a:solidFill>
              </a:rPr>
              <a:t>Financing and innovation for tsunami resilience is necessary </a:t>
            </a:r>
          </a:p>
          <a:p>
            <a:r>
              <a:rPr lang="en-US" sz="1800" dirty="0">
                <a:solidFill>
                  <a:srgbClr val="32949E"/>
                </a:solidFill>
              </a:rPr>
              <a:t>Financing aligned with coastal risk, together with proven and emerging tsunami technologies (e.g., detection networks, inundation modelling, resilient infrastructure), underpins durable coastal economies. 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405990"/>
                </a:solidFill>
              </a:rPr>
              <a:t>Tsunami risk communication should be continuous </a:t>
            </a:r>
          </a:p>
          <a:p>
            <a:r>
              <a:rPr lang="en-US" sz="1800" dirty="0">
                <a:solidFill>
                  <a:srgbClr val="405990"/>
                </a:solidFill>
              </a:rPr>
              <a:t>Because tsunamis are low-frequency, high-impact hazards, sustained public awareness maintains tsunami risk memory, keeps evacuation routes and roles familiar, and supports whole-of-society resilience.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32949E"/>
                </a:solidFill>
              </a:rPr>
              <a:t>Tsunami readiness is measurable </a:t>
            </a:r>
          </a:p>
          <a:p>
            <a:r>
              <a:rPr lang="en-US" sz="1800" dirty="0">
                <a:solidFill>
                  <a:srgbClr val="32949E"/>
                </a:solidFill>
              </a:rPr>
              <a:t>A performance-based community framework using tsunami-specific indicators such as accessible public information, routine education activities, and community tsunami drills signals that essential safeguards are in place.</a:t>
            </a:r>
          </a:p>
          <a:p>
            <a:endParaRPr lang="en-US" dirty="0"/>
          </a:p>
        </p:txBody>
      </p:sp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A13A5326-EB81-DB2F-A601-81C3AE6D7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" y="1127479"/>
            <a:ext cx="492806" cy="429445"/>
          </a:xfrm>
          <a:prstGeom prst="rect">
            <a:avLst/>
          </a:prstGeom>
        </p:spPr>
      </p:pic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CC16D7D2-0A52-7B19-5690-269C29B7C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" y="2263775"/>
            <a:ext cx="492806" cy="429445"/>
          </a:xfrm>
          <a:prstGeom prst="rect">
            <a:avLst/>
          </a:prstGeom>
        </p:spPr>
      </p:pic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F7AB1E7A-4793-E7D4-893C-7F92D1F9D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" y="5715892"/>
            <a:ext cx="492806" cy="429445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E410BCC0-A751-EF9A-4C74-E38E75305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" y="4514526"/>
            <a:ext cx="492806" cy="429445"/>
          </a:xfrm>
          <a:prstGeom prst="rect">
            <a:avLst/>
          </a:prstGeom>
        </p:spPr>
      </p:pic>
      <p:pic>
        <p:nvPicPr>
          <p:cNvPr id="16" name="Picture 15" descr="A blue and white logo&#10;&#10;AI-generated content may be incorrect.">
            <a:extLst>
              <a:ext uri="{FF2B5EF4-FFF2-40B4-BE49-F238E27FC236}">
                <a16:creationId xmlns:a16="http://schemas.microsoft.com/office/drawing/2014/main" id="{D60C4F80-E29E-F83F-F864-7970D4566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" y="3429000"/>
            <a:ext cx="492806" cy="4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3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70CCAE3D-BF76-D2BE-501E-209F9C9D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A399BFE1-6B1D-CA50-AA97-CE0A3FF69F32}"/>
              </a:ext>
            </a:extLst>
          </p:cNvPr>
          <p:cNvSpPr txBox="1"/>
          <p:nvPr/>
        </p:nvSpPr>
        <p:spPr>
          <a:xfrm>
            <a:off x="723900" y="92620"/>
            <a:ext cx="116014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689D"/>
                </a:solidFill>
                <a:latin typeface="Roboto"/>
                <a:ea typeface="Roboto"/>
                <a:cs typeface="Roboto"/>
                <a:sym typeface="Roboto"/>
              </a:rPr>
              <a:t>EW4ALL Progres</a:t>
            </a:r>
            <a:r>
              <a:rPr lang="en-US" sz="3600" b="1" dirty="0">
                <a:solidFill>
                  <a:srgbClr val="00689D"/>
                </a:solidFill>
                <a:latin typeface="Roboto"/>
                <a:ea typeface="Roboto"/>
                <a:cs typeface="Roboto"/>
                <a:sym typeface="Roboto"/>
              </a:rPr>
              <a:t>s in the Caribbean</a:t>
            </a:r>
            <a:endParaRPr dirty="0"/>
          </a:p>
        </p:txBody>
      </p:sp>
      <p:sp>
        <p:nvSpPr>
          <p:cNvPr id="105" name="Google Shape;105;p14">
            <a:extLst>
              <a:ext uri="{FF2B5EF4-FFF2-40B4-BE49-F238E27FC236}">
                <a16:creationId xmlns:a16="http://schemas.microsoft.com/office/drawing/2014/main" id="{6D167135-1680-0100-06BE-E619C2812872}"/>
              </a:ext>
            </a:extLst>
          </p:cNvPr>
          <p:cNvSpPr/>
          <p:nvPr/>
        </p:nvSpPr>
        <p:spPr>
          <a:xfrm>
            <a:off x="571500" y="804862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lose-up of a purple and orange&#10;&#10;AI-generated content may be incorrect.">
            <a:extLst>
              <a:ext uri="{FF2B5EF4-FFF2-40B4-BE49-F238E27FC236}">
                <a16:creationId xmlns:a16="http://schemas.microsoft.com/office/drawing/2014/main" id="{9ABCB3D5-66DF-94AF-4DE0-DCF58753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250"/>
            <a:ext cx="12192000" cy="111109"/>
          </a:xfrm>
          <a:prstGeom prst="rect">
            <a:avLst/>
          </a:prstGeom>
        </p:spPr>
      </p:pic>
      <p:pic>
        <p:nvPicPr>
          <p:cNvPr id="3" name="Google Shape;85;p13" descr="image.png">
            <a:extLst>
              <a:ext uri="{FF2B5EF4-FFF2-40B4-BE49-F238E27FC236}">
                <a16:creationId xmlns:a16="http://schemas.microsoft.com/office/drawing/2014/main" id="{12883F86-B1C0-4A34-FF78-C23E8080D6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47825"/>
            <a:ext cx="5766941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9;p13">
            <a:extLst>
              <a:ext uri="{FF2B5EF4-FFF2-40B4-BE49-F238E27FC236}">
                <a16:creationId xmlns:a16="http://schemas.microsoft.com/office/drawing/2014/main" id="{FCCED0D3-2762-D355-FC33-0A44D90A68DE}"/>
              </a:ext>
            </a:extLst>
          </p:cNvPr>
          <p:cNvSpPr txBox="1"/>
          <p:nvPr/>
        </p:nvSpPr>
        <p:spPr>
          <a:xfrm>
            <a:off x="914400" y="1838325"/>
            <a:ext cx="4095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7</a:t>
            </a:r>
            <a:endParaRPr dirty="0"/>
          </a:p>
        </p:txBody>
      </p:sp>
      <p:sp>
        <p:nvSpPr>
          <p:cNvPr id="9" name="Google Shape;90;p13">
            <a:extLst>
              <a:ext uri="{FF2B5EF4-FFF2-40B4-BE49-F238E27FC236}">
                <a16:creationId xmlns:a16="http://schemas.microsoft.com/office/drawing/2014/main" id="{F5859DB2-51C3-1FBF-1149-809E61AF55E5}"/>
              </a:ext>
            </a:extLst>
          </p:cNvPr>
          <p:cNvSpPr txBox="1"/>
          <p:nvPr/>
        </p:nvSpPr>
        <p:spPr>
          <a:xfrm>
            <a:off x="1562100" y="1929854"/>
            <a:ext cx="4290060" cy="55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47556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National Roadmaps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 dirty="0">
                <a:solidFill>
                  <a:srgbClr val="47556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Approved by 2025</a:t>
            </a:r>
            <a:endParaRPr dirty="0"/>
          </a:p>
        </p:txBody>
      </p:sp>
      <p:sp>
        <p:nvSpPr>
          <p:cNvPr id="11" name="Google Shape;92;p13">
            <a:extLst>
              <a:ext uri="{FF2B5EF4-FFF2-40B4-BE49-F238E27FC236}">
                <a16:creationId xmlns:a16="http://schemas.microsoft.com/office/drawing/2014/main" id="{09EB5FF4-81F8-12F8-E124-C68D4B408B6B}"/>
              </a:ext>
            </a:extLst>
          </p:cNvPr>
          <p:cNvSpPr txBox="1"/>
          <p:nvPr/>
        </p:nvSpPr>
        <p:spPr>
          <a:xfrm>
            <a:off x="571500" y="3000375"/>
            <a:ext cx="6055288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KEY ACHIEVEMENTS</a:t>
            </a:r>
            <a:endParaRPr/>
          </a:p>
        </p:txBody>
      </p:sp>
      <p:sp>
        <p:nvSpPr>
          <p:cNvPr id="17" name="Google Shape;93;p13">
            <a:extLst>
              <a:ext uri="{FF2B5EF4-FFF2-40B4-BE49-F238E27FC236}">
                <a16:creationId xmlns:a16="http://schemas.microsoft.com/office/drawing/2014/main" id="{BDE260F5-9A63-1ECA-5338-8BBD2225409E}"/>
              </a:ext>
            </a:extLst>
          </p:cNvPr>
          <p:cNvSpPr txBox="1"/>
          <p:nvPr/>
        </p:nvSpPr>
        <p:spPr>
          <a:xfrm>
            <a:off x="571500" y="4259460"/>
            <a:ext cx="60552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NEXT STEPS</a:t>
            </a:r>
            <a:endParaRPr dirty="0"/>
          </a:p>
        </p:txBody>
      </p:sp>
      <p:pic>
        <p:nvPicPr>
          <p:cNvPr id="18" name="Google Shape;94;p13" descr="image.png">
            <a:extLst>
              <a:ext uri="{FF2B5EF4-FFF2-40B4-BE49-F238E27FC236}">
                <a16:creationId xmlns:a16="http://schemas.microsoft.com/office/drawing/2014/main" id="{4E67B73D-DA48-031C-FC54-0B0191E9E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76625"/>
            <a:ext cx="190500" cy="54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5;p13">
            <a:extLst>
              <a:ext uri="{FF2B5EF4-FFF2-40B4-BE49-F238E27FC236}">
                <a16:creationId xmlns:a16="http://schemas.microsoft.com/office/drawing/2014/main" id="{5154F496-96B5-6DF6-6102-E6D4AA700562}"/>
              </a:ext>
            </a:extLst>
          </p:cNvPr>
          <p:cNvSpPr txBox="1"/>
          <p:nvPr/>
        </p:nvSpPr>
        <p:spPr>
          <a:xfrm>
            <a:off x="904875" y="3438525"/>
            <a:ext cx="5433566" cy="50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F172A"/>
                </a:solidFill>
                <a:latin typeface="DM Sans"/>
                <a:ea typeface="DM Sans"/>
                <a:cs typeface="DM Sans"/>
                <a:sym typeface="DM Sans"/>
              </a:rPr>
              <a:t>Validated Implementation Plans:</a:t>
            </a:r>
            <a:r>
              <a:rPr lang="en-US" sz="1425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Antigua &amp; Barbuda, Barbados, Belize, Guyana, and Haiti.</a:t>
            </a:r>
            <a:endParaRPr dirty="0"/>
          </a:p>
        </p:txBody>
      </p:sp>
      <p:pic>
        <p:nvPicPr>
          <p:cNvPr id="20" name="Google Shape;96;p13" descr="image.png">
            <a:extLst>
              <a:ext uri="{FF2B5EF4-FFF2-40B4-BE49-F238E27FC236}">
                <a16:creationId xmlns:a16="http://schemas.microsoft.com/office/drawing/2014/main" id="{E2CBFFFA-BB5A-498D-B00D-E05FA05589F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735710"/>
            <a:ext cx="171450" cy="5447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97;p13">
            <a:extLst>
              <a:ext uri="{FF2B5EF4-FFF2-40B4-BE49-F238E27FC236}">
                <a16:creationId xmlns:a16="http://schemas.microsoft.com/office/drawing/2014/main" id="{C12D741E-82CC-9AE9-83CD-DF3F585BE423}"/>
              </a:ext>
            </a:extLst>
          </p:cNvPr>
          <p:cNvSpPr txBox="1"/>
          <p:nvPr/>
        </p:nvSpPr>
        <p:spPr>
          <a:xfrm>
            <a:off x="885825" y="4697610"/>
            <a:ext cx="5452616" cy="61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F172A"/>
                </a:solidFill>
                <a:latin typeface="DM Sans"/>
                <a:ea typeface="DM Sans"/>
                <a:cs typeface="DM Sans"/>
                <a:sym typeface="DM Sans"/>
              </a:rPr>
              <a:t>2026 Priorities:</a:t>
            </a:r>
            <a:r>
              <a:rPr lang="en-US" sz="1425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Targeted focus on </a:t>
            </a:r>
            <a:r>
              <a:rPr lang="en-US" sz="1425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sustainability and funding for implementation plans</a:t>
            </a:r>
            <a:r>
              <a:rPr lang="en-US" sz="1425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  <p:pic>
        <p:nvPicPr>
          <p:cNvPr id="22" name="Google Shape;98;p13" descr="image.png">
            <a:extLst>
              <a:ext uri="{FF2B5EF4-FFF2-40B4-BE49-F238E27FC236}">
                <a16:creationId xmlns:a16="http://schemas.microsoft.com/office/drawing/2014/main" id="{B1193CBB-39FB-9848-8EF8-916B01BAA8E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5318521"/>
            <a:ext cx="171450" cy="5447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99;p13">
            <a:extLst>
              <a:ext uri="{FF2B5EF4-FFF2-40B4-BE49-F238E27FC236}">
                <a16:creationId xmlns:a16="http://schemas.microsoft.com/office/drawing/2014/main" id="{82093E6A-3C1D-E7FC-8AFE-FD16C3CA9721}"/>
              </a:ext>
            </a:extLst>
          </p:cNvPr>
          <p:cNvSpPr txBox="1"/>
          <p:nvPr/>
        </p:nvSpPr>
        <p:spPr>
          <a:xfrm>
            <a:off x="885825" y="5280421"/>
            <a:ext cx="5452616" cy="50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F172A"/>
                </a:solidFill>
                <a:latin typeface="DM Sans"/>
                <a:ea typeface="DM Sans"/>
                <a:cs typeface="DM Sans"/>
                <a:sym typeface="DM Sans"/>
              </a:rPr>
              <a:t>New Roll-outs:</a:t>
            </a:r>
            <a:r>
              <a:rPr lang="en-US" sz="1425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Expanding coverage to Grenada, Saint Kitts &amp; Nevis, and Suriname.</a:t>
            </a:r>
            <a:endParaRPr dirty="0"/>
          </a:p>
        </p:txBody>
      </p:sp>
      <p:pic>
        <p:nvPicPr>
          <p:cNvPr id="1026" name="Picture 2" descr="Early Warnings for All">
            <a:extLst>
              <a:ext uri="{FF2B5EF4-FFF2-40B4-BE49-F238E27FC236}">
                <a16:creationId xmlns:a16="http://schemas.microsoft.com/office/drawing/2014/main" id="{23523275-FAA1-32FF-293D-D5DA7407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35" y="2448919"/>
            <a:ext cx="4931971" cy="29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9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6C18-9085-C52B-14C8-E22BDA6B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very for your attention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17DFE-04CA-71F4-D2CD-079D7D4562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150" dirty="0"/>
              <a:t>For more information please contact:</a:t>
            </a:r>
          </a:p>
          <a:p>
            <a:endParaRPr lang="fr-CH" dirty="0"/>
          </a:p>
          <a:p>
            <a:r>
              <a:rPr lang="fr-CH" sz="2150" dirty="0">
                <a:ea typeface="Calibri"/>
                <a:cs typeface="Calibri"/>
              </a:rPr>
              <a:t>Raphael Hamoir</a:t>
            </a:r>
          </a:p>
          <a:p>
            <a:r>
              <a:rPr lang="en-US" sz="2150" dirty="0" err="1"/>
              <a:t>Programme</a:t>
            </a:r>
            <a:r>
              <a:rPr lang="en-US" sz="2150" dirty="0"/>
              <a:t> Management Officer for the Caribbean</a:t>
            </a:r>
          </a:p>
          <a:p>
            <a:r>
              <a:rPr lang="fr-CH" sz="2150" dirty="0"/>
              <a:t>raphael.hamoir@un.org</a:t>
            </a:r>
            <a:endParaRPr lang="en-US" sz="215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716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F6F7AF46C5A458189E2AE969AD25C" ma:contentTypeVersion="18" ma:contentTypeDescription="Create a new document." ma:contentTypeScope="" ma:versionID="ee40c84484bf9a45012128def00b8672">
  <xsd:schema xmlns:xsd="http://www.w3.org/2001/XMLSchema" xmlns:xs="http://www.w3.org/2001/XMLSchema" xmlns:p="http://schemas.microsoft.com/office/2006/metadata/properties" xmlns:ns2="fc34b56b-ca15-4bf8-98d5-dce8a4deb9e2" xmlns:ns3="7a6f5251-b2f3-408a-b6db-d506abcd121f" xmlns:ns4="985ec44e-1bab-4c0b-9df0-6ba128686fc9" targetNamespace="http://schemas.microsoft.com/office/2006/metadata/properties" ma:root="true" ma:fieldsID="f91f0ad6e25b6788a1235a6e309d451a" ns2:_="" ns3:_="" ns4:_="">
    <xsd:import namespace="fc34b56b-ca15-4bf8-98d5-dce8a4deb9e2"/>
    <xsd:import namespace="7a6f5251-b2f3-408a-b6db-d506abcd121f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4b56b-ca15-4bf8-98d5-dce8a4deb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f5251-b2f3-408a-b6db-d506abcd12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b23818b-471e-4d47-9e8f-abc4753fbf6b}" ma:internalName="TaxCatchAll" ma:showField="CatchAllData" ma:web="7a6f5251-b2f3-408a-b6db-d506abcd1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fc34b56b-ca15-4bf8-98d5-dce8a4deb9e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4A049-100D-45FC-94EE-34AC236E99E9}">
  <ds:schemaRefs>
    <ds:schemaRef ds:uri="7a6f5251-b2f3-408a-b6db-d506abcd121f"/>
    <ds:schemaRef ds:uri="985ec44e-1bab-4c0b-9df0-6ba128686fc9"/>
    <ds:schemaRef ds:uri="fc34b56b-ca15-4bf8-98d5-dce8a4deb9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AF9B8A-D0A2-47CC-BB4F-40F16C9566BE}">
  <ds:schemaRefs>
    <ds:schemaRef ds:uri="985ec44e-1bab-4c0b-9df0-6ba128686fc9"/>
    <ds:schemaRef ds:uri="fc34b56b-ca15-4bf8-98d5-dce8a4deb9e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33C639-A024-4701-B2BF-A239A8B7CDF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eb58d0f-f804-411f-a20e-09ebfae62b4c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465</Words>
  <Application>Microsoft Office PowerPoint</Application>
  <PresentationFormat>Widescreen</PresentationFormat>
  <Paragraphs>49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DM Sans</vt:lpstr>
      <vt:lpstr>DM Sans Medium</vt:lpstr>
      <vt:lpstr>Merriweather</vt:lpstr>
      <vt:lpstr>Roboto</vt:lpstr>
      <vt:lpstr>Roboto Black</vt:lpstr>
      <vt:lpstr>Roboto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Thank you very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Raphael Hamoir</dc:creator>
  <cp:lastModifiedBy>Raphael Hamoir</cp:lastModifiedBy>
  <cp:revision>326</cp:revision>
  <dcterms:created xsi:type="dcterms:W3CDTF">2026-02-05T13:45:32Z</dcterms:created>
  <dcterms:modified xsi:type="dcterms:W3CDTF">2026-04-21T15:42:37Z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0x0101004EBF6F7AF46C5A458189E2AE969AD25C</vt:lpwstr>
  </property>
  <property fmtid="{D5CDD505-2E9C-101B-9397-08002B2CF9AE}" pid="3" name="MediaServiceImageTags">
    <vt:lpwstr/>
  </property>
</Properties>
</file>