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147375998" r:id="rId2"/>
    <p:sldId id="2147375999" r:id="rId3"/>
    <p:sldId id="2146847209" r:id="rId4"/>
    <p:sldId id="2146847150" r:id="rId5"/>
    <p:sldId id="2146847153" r:id="rId6"/>
    <p:sldId id="2147377777" r:id="rId7"/>
    <p:sldId id="2147377775" r:id="rId8"/>
    <p:sldId id="2147377778" r:id="rId9"/>
    <p:sldId id="2146847238" r:id="rId10"/>
    <p:sldId id="2147375896" r:id="rId11"/>
    <p:sldId id="2147377781" r:id="rId12"/>
    <p:sldId id="2147377780" r:id="rId13"/>
    <p:sldId id="2147377776" r:id="rId14"/>
    <p:sldId id="2146847167" r:id="rId15"/>
    <p:sldId id="214737777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22"/>
    <p:restoredTop sz="75442"/>
  </p:normalViewPr>
  <p:slideViewPr>
    <p:cSldViewPr snapToGrid="0" showGuides="1">
      <p:cViewPr varScale="1">
        <p:scale>
          <a:sx n="90" d="100"/>
          <a:sy n="90" d="100"/>
        </p:scale>
        <p:origin x="800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44E16-3616-8148-8751-E3FF131C40C3}" type="datetimeFigureOut">
              <a:rPr lang="es-ES_tradnl" smtClean="0"/>
              <a:t>19/4/26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3AFBB-9DC9-0749-B6A8-6F2C7DE4672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11859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>
          <a:extLst>
            <a:ext uri="{FF2B5EF4-FFF2-40B4-BE49-F238E27FC236}">
              <a16:creationId xmlns:a16="http://schemas.microsoft.com/office/drawing/2014/main" id="{48FD22B3-D465-885D-1260-B10BC074F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:notes">
            <a:extLst>
              <a:ext uri="{FF2B5EF4-FFF2-40B4-BE49-F238E27FC236}">
                <a16:creationId xmlns:a16="http://schemas.microsoft.com/office/drawing/2014/main" id="{A9E19FF6-387F-0B74-D4F7-97737B999D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7" name="Google Shape;637;p3:notes">
            <a:extLst>
              <a:ext uri="{FF2B5EF4-FFF2-40B4-BE49-F238E27FC236}">
                <a16:creationId xmlns:a16="http://schemas.microsoft.com/office/drawing/2014/main" id="{285489B1-3F0C-8381-5482-0525F64D2C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638" name="Google Shape;638;p3:notes">
            <a:extLst>
              <a:ext uri="{FF2B5EF4-FFF2-40B4-BE49-F238E27FC236}">
                <a16:creationId xmlns:a16="http://schemas.microsoft.com/office/drawing/2014/main" id="{1CDDC18A-30BF-DCBC-4D23-EF581790779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0686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id="{837959F9-099E-1DBC-396D-E3670B751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:notes">
            <a:extLst>
              <a:ext uri="{FF2B5EF4-FFF2-40B4-BE49-F238E27FC236}">
                <a16:creationId xmlns:a16="http://schemas.microsoft.com/office/drawing/2014/main" id="{8F0205B5-3EA3-005C-CCB3-2FFB6C808FF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2:notes">
            <a:extLst>
              <a:ext uri="{FF2B5EF4-FFF2-40B4-BE49-F238E27FC236}">
                <a16:creationId xmlns:a16="http://schemas.microsoft.com/office/drawing/2014/main" id="{53903F32-4505-AE49-13E5-7CAC83B967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dirty="0"/>
          </a:p>
        </p:txBody>
      </p:sp>
      <p:sp>
        <p:nvSpPr>
          <p:cNvPr id="214" name="Google Shape;214;p22:notes">
            <a:extLst>
              <a:ext uri="{FF2B5EF4-FFF2-40B4-BE49-F238E27FC236}">
                <a16:creationId xmlns:a16="http://schemas.microsoft.com/office/drawing/2014/main" id="{0A7D2DA0-EC67-2FC8-EFB7-4E467B2EFA8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3159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3AFBB-9DC9-0749-B6A8-6F2C7DE4672C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3570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>
          <a:extLst>
            <a:ext uri="{FF2B5EF4-FFF2-40B4-BE49-F238E27FC236}">
              <a16:creationId xmlns:a16="http://schemas.microsoft.com/office/drawing/2014/main" id="{371AF31D-843B-4ACF-E288-C1BBAF0BD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0:notes">
            <a:extLst>
              <a:ext uri="{FF2B5EF4-FFF2-40B4-BE49-F238E27FC236}">
                <a16:creationId xmlns:a16="http://schemas.microsoft.com/office/drawing/2014/main" id="{86BCF0D4-44D3-C733-8A55-BBACA643D8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9" name="Google Shape;719;p20:notes">
            <a:extLst>
              <a:ext uri="{FF2B5EF4-FFF2-40B4-BE49-F238E27FC236}">
                <a16:creationId xmlns:a16="http://schemas.microsoft.com/office/drawing/2014/main" id="{EE28E6F3-DB2A-F63C-FFE7-AA3551467C8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720" name="Google Shape;720;p20:notes">
            <a:extLst>
              <a:ext uri="{FF2B5EF4-FFF2-40B4-BE49-F238E27FC236}">
                <a16:creationId xmlns:a16="http://schemas.microsoft.com/office/drawing/2014/main" id="{75DFA8F0-903A-CC50-99E8-7060ADD2A80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5767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>
          <a:extLst>
            <a:ext uri="{FF2B5EF4-FFF2-40B4-BE49-F238E27FC236}">
              <a16:creationId xmlns:a16="http://schemas.microsoft.com/office/drawing/2014/main" id="{80133ED9-5FD9-749A-0B79-9D2274AF6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0:notes">
            <a:extLst>
              <a:ext uri="{FF2B5EF4-FFF2-40B4-BE49-F238E27FC236}">
                <a16:creationId xmlns:a16="http://schemas.microsoft.com/office/drawing/2014/main" id="{95687A1C-3690-2883-204B-646AEC44FD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9" name="Google Shape;719;p20:notes">
            <a:extLst>
              <a:ext uri="{FF2B5EF4-FFF2-40B4-BE49-F238E27FC236}">
                <a16:creationId xmlns:a16="http://schemas.microsoft.com/office/drawing/2014/main" id="{B2656500-8E75-C357-9868-4344D49A10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720" name="Google Shape;720;p20:notes">
            <a:extLst>
              <a:ext uri="{FF2B5EF4-FFF2-40B4-BE49-F238E27FC236}">
                <a16:creationId xmlns:a16="http://schemas.microsoft.com/office/drawing/2014/main" id="{C88DAC0C-8D02-7567-553F-ADAB0249637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25612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622F6-A7F9-CC0C-8BD5-819D12534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BEF4B8A6-76FA-13B8-6B96-87B201429D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5CF3ED55-2F74-93E9-E985-8764D92B5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05EA610-CCAD-3D2C-29A7-98AE5CC0C9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0C229B-43B0-4E7A-B257-847C5EFE747C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0165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5" name="Google Shape;134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346" name="Google Shape;1346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9" name="Google Shape;71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dirty="0"/>
              <a:t>Antarctic cables</a:t>
            </a:r>
            <a:endParaRPr dirty="0"/>
          </a:p>
        </p:txBody>
      </p:sp>
      <p:sp>
        <p:nvSpPr>
          <p:cNvPr id="720" name="Google Shape;72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6" name="Google Shape;12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EABBC2-6300-FB48-9ED2-9AD3DCAC6AB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MS PGothic" charset="-128"/>
                <a:cs typeface="Arial"/>
                <a:sym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4078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26" name="Google Shape;12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1029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id="{1AFA5B51-23FC-6AD1-477F-C1FFE8F976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:notes">
            <a:extLst>
              <a:ext uri="{FF2B5EF4-FFF2-40B4-BE49-F238E27FC236}">
                <a16:creationId xmlns:a16="http://schemas.microsoft.com/office/drawing/2014/main" id="{DEEBB4AC-B703-534D-B234-C17F660838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2:notes">
            <a:extLst>
              <a:ext uri="{FF2B5EF4-FFF2-40B4-BE49-F238E27FC236}">
                <a16:creationId xmlns:a16="http://schemas.microsoft.com/office/drawing/2014/main" id="{A267A889-AA8B-5925-9F2A-198C82BBF1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/>
          </a:p>
          <a:p>
            <a:pPr lvl="0"/>
            <a:endParaRPr/>
          </a:p>
        </p:txBody>
      </p:sp>
      <p:sp>
        <p:nvSpPr>
          <p:cNvPr id="214" name="Google Shape;214;p22:notes">
            <a:extLst>
              <a:ext uri="{FF2B5EF4-FFF2-40B4-BE49-F238E27FC236}">
                <a16:creationId xmlns:a16="http://schemas.microsoft.com/office/drawing/2014/main" id="{19C09D42-1A40-5F93-A71B-9F74E8039FA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1845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7">
          <a:extLst>
            <a:ext uri="{FF2B5EF4-FFF2-40B4-BE49-F238E27FC236}">
              <a16:creationId xmlns:a16="http://schemas.microsoft.com/office/drawing/2014/main" id="{040CE399-3876-2628-5EE4-CDFE21A20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45:notes">
            <a:extLst>
              <a:ext uri="{FF2B5EF4-FFF2-40B4-BE49-F238E27FC236}">
                <a16:creationId xmlns:a16="http://schemas.microsoft.com/office/drawing/2014/main" id="{4D6FD99B-CF52-26C8-A35B-85BBE8527C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9" name="Google Shape;1329;p45:notes">
            <a:extLst>
              <a:ext uri="{FF2B5EF4-FFF2-40B4-BE49-F238E27FC236}">
                <a16:creationId xmlns:a16="http://schemas.microsoft.com/office/drawing/2014/main" id="{B57113DB-D038-7375-425D-ECB5972605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330" name="Google Shape;1330;p45:notes">
            <a:extLst>
              <a:ext uri="{FF2B5EF4-FFF2-40B4-BE49-F238E27FC236}">
                <a16:creationId xmlns:a16="http://schemas.microsoft.com/office/drawing/2014/main" id="{7ED41E9B-984A-1A62-6993-3F50610C83A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5158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03" name="Google Shape;10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id="{C75B7633-1CF4-EF38-DE3A-5EC76A6D8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:notes">
            <a:extLst>
              <a:ext uri="{FF2B5EF4-FFF2-40B4-BE49-F238E27FC236}">
                <a16:creationId xmlns:a16="http://schemas.microsoft.com/office/drawing/2014/main" id="{A8CF57CA-ECFF-FB26-9334-C9DE9CD220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22:notes">
            <a:extLst>
              <a:ext uri="{FF2B5EF4-FFF2-40B4-BE49-F238E27FC236}">
                <a16:creationId xmlns:a16="http://schemas.microsoft.com/office/drawing/2014/main" id="{52F0A1E2-7F35-992E-53E6-5D619B0CD4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/>
          </a:p>
        </p:txBody>
      </p:sp>
      <p:sp>
        <p:nvSpPr>
          <p:cNvPr id="214" name="Google Shape;214;p22:notes">
            <a:extLst>
              <a:ext uri="{FF2B5EF4-FFF2-40B4-BE49-F238E27FC236}">
                <a16:creationId xmlns:a16="http://schemas.microsoft.com/office/drawing/2014/main" id="{29B6E4B7-7524-5ABA-54AF-91455933245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2536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8E608-63C9-F2D1-B65C-4DBDA2027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2A5537-B4A3-30A0-C41B-1D80FF8E1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9DCE-C0A8-1A87-8B47-6A6B86E24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9314-6F84-404D-A0E3-54B739A17CE3}" type="datetimeFigureOut">
              <a:rPr lang="es-ES_tradnl" smtClean="0"/>
              <a:t>19/4/26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5EA85-B222-ED32-6FED-E283D5312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A11CA-BFB2-584E-C662-3B8A4FF4A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EBC6-2302-B548-AB9F-6715E5ED901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63351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ACC6C-B09D-0261-3DC5-EF91A3797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5E8F5F-8C2E-40A8-BEBB-B258B4744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91E54-0176-4F40-DE19-E256330D9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9314-6F84-404D-A0E3-54B739A17CE3}" type="datetimeFigureOut">
              <a:rPr lang="es-ES_tradnl" smtClean="0"/>
              <a:t>19/4/26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56916-0883-BAB1-17F4-5034104D7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AFF75-064A-2BF1-9396-D5D6F3F50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EBC6-2302-B548-AB9F-6715E5ED901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178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568FB2-DD10-E302-5C23-05F68255CB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EF165A-4646-4AA8-E20B-FAC1B97E9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04063-DD2C-0210-4AE5-538511538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9314-6F84-404D-A0E3-54B739A17CE3}" type="datetimeFigureOut">
              <a:rPr lang="es-ES_tradnl" smtClean="0"/>
              <a:t>19/4/26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ED865-AA9D-79CC-4A1B-D535C462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64B41-D471-F5F1-D109-58056ABE7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EBC6-2302-B548-AB9F-6715E5ED901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5876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F4C75-88FE-67E6-7952-D5128AD00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A28FA-DE2C-23B1-CD3A-B67C0B6E58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A418F-2566-0019-8130-41102B60C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9314-6F84-404D-A0E3-54B739A17CE3}" type="datetimeFigureOut">
              <a:rPr lang="es-ES_tradnl" smtClean="0"/>
              <a:t>19/4/26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ECA8F-05E3-C38A-8D55-0BEF8E3D0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234DD-95ED-F920-BDBA-BB50D22DA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EBC6-2302-B548-AB9F-6715E5ED901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48852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AAAF5-241A-D602-A562-6FF839A91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8991D-61C7-8BF5-3EAD-B31A13C1B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2E534-7966-B73A-281B-A51DBB29D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9314-6F84-404D-A0E3-54B739A17CE3}" type="datetimeFigureOut">
              <a:rPr lang="es-ES_tradnl" smtClean="0"/>
              <a:t>19/4/26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777DA-2799-3302-08D5-649E5BA83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5FEAD-08C7-A267-F3B5-EDA8E596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EBC6-2302-B548-AB9F-6715E5ED901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0679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EF36B-FE60-5579-97C6-889B1CAF7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D6211-254F-5CB1-192B-CEAF78409F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A26D67-C546-11A5-B49A-1039CDB58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634BC1-4251-01B6-2585-7001857C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9314-6F84-404D-A0E3-54B739A17CE3}" type="datetimeFigureOut">
              <a:rPr lang="es-ES_tradnl" smtClean="0"/>
              <a:t>19/4/26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4B589-330B-3E21-F6D1-5161749D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8932B-C0D6-63C2-9317-59194C191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EBC6-2302-B548-AB9F-6715E5ED901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86864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D52C-ED92-90DD-6881-BB58980DE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1D2B0-D52D-2DA5-9502-F2A348800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C0E2F-45DA-5ADE-11F4-0EF40DB1C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0B5D88-B3E5-2751-83E2-43BB6BDE8F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9767D5-17FB-7F59-1C48-1E8B8ED8A7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FFE087-5277-708E-CC32-ACB99BF9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9314-6F84-404D-A0E3-54B739A17CE3}" type="datetimeFigureOut">
              <a:rPr lang="es-ES_tradnl" smtClean="0"/>
              <a:t>19/4/26</a:t>
            </a:fld>
            <a:endParaRPr lang="es-ES_trad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40EAA-A45C-799F-9226-F66C4F76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E144F-3224-9011-8805-8421FFC96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EBC6-2302-B548-AB9F-6715E5ED901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1949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C46E6-1966-A897-326F-6D970D821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9E6CA5-7BB7-778A-6EC6-57DEF8ADE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9314-6F84-404D-A0E3-54B739A17CE3}" type="datetimeFigureOut">
              <a:rPr lang="es-ES_tradnl" smtClean="0"/>
              <a:t>19/4/26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A2F3C4-E7AA-833F-25A1-8BD0A24D0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222DB-BBC8-4D50-0818-83C7CB0AD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EBC6-2302-B548-AB9F-6715E5ED901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00648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6F69CB-86E6-9FB0-024F-9FCC4C3DA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9314-6F84-404D-A0E3-54B739A17CE3}" type="datetimeFigureOut">
              <a:rPr lang="es-ES_tradnl" smtClean="0"/>
              <a:t>19/4/26</a:t>
            </a:fld>
            <a:endParaRPr lang="es-ES_trad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F05573-9F46-FDF7-EE0F-B00421BFD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96B8B-3AE7-A433-CF1D-709D3044A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EBC6-2302-B548-AB9F-6715E5ED901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86552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0BBC5-E0D6-0280-25C8-61DC19A48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70249-51B0-0B99-72C1-F5B87D3AE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B230F5-5699-2BEF-D6D7-6365EEEC6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EC5FC-F306-0742-A3CE-F1EFD4795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9314-6F84-404D-A0E3-54B739A17CE3}" type="datetimeFigureOut">
              <a:rPr lang="es-ES_tradnl" smtClean="0"/>
              <a:t>19/4/26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42F56-3C2C-74D3-C5F8-1E932F57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CEA095-507B-EFA3-90E3-7F82853C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EBC6-2302-B548-AB9F-6715E5ED901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43961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B1FA3-451F-3316-577F-8E3C942C4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5C4344-E113-7B29-8F56-3EB5323D19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7FE4B9-0574-A745-B3BE-DD6B6833E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BF8BA-6C36-D1C4-0005-4709796FF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99314-6F84-404D-A0E3-54B739A17CE3}" type="datetimeFigureOut">
              <a:rPr lang="es-ES_tradnl" smtClean="0"/>
              <a:t>19/4/26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B31F4-D522-8618-9ED8-B361C053C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965152-CC24-00E5-2D3A-F6DDC8974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BEBC6-2302-B548-AB9F-6715E5ED901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291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D2D748-0961-1556-5869-FFD560F2C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3450A-1386-CE9C-7906-777B41EEC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6746E-5287-AEFB-EBC3-AD1119C515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599314-6F84-404D-A0E3-54B739A17CE3}" type="datetimeFigureOut">
              <a:rPr lang="es-ES_tradnl" smtClean="0"/>
              <a:t>19/4/26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D53FD-D960-08E5-4211-F471FD873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4BADF-9E0D-FB8F-551F-BDEA59F0F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4BEBC6-2302-B548-AB9F-6715E5ED901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4778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65.png"/><Relationship Id="rId4" Type="http://schemas.openxmlformats.org/officeDocument/2006/relationships/image" Target="../media/image8.png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8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73.jpeg"/><Relationship Id="rId5" Type="http://schemas.openxmlformats.org/officeDocument/2006/relationships/image" Target="../media/image9.png"/><Relationship Id="rId10" Type="http://schemas.openxmlformats.org/officeDocument/2006/relationships/image" Target="../media/image72.png"/><Relationship Id="rId4" Type="http://schemas.openxmlformats.org/officeDocument/2006/relationships/image" Target="../media/image10.png"/><Relationship Id="rId9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9.jpeg"/><Relationship Id="rId18" Type="http://schemas.openxmlformats.org/officeDocument/2006/relationships/image" Target="../media/image84.svg"/><Relationship Id="rId26" Type="http://schemas.openxmlformats.org/officeDocument/2006/relationships/image" Target="../media/image92.png"/><Relationship Id="rId3" Type="http://schemas.openxmlformats.org/officeDocument/2006/relationships/image" Target="../media/image74.jpeg"/><Relationship Id="rId21" Type="http://schemas.openxmlformats.org/officeDocument/2006/relationships/image" Target="../media/image87.png"/><Relationship Id="rId7" Type="http://schemas.openxmlformats.org/officeDocument/2006/relationships/image" Target="../media/image10.png"/><Relationship Id="rId12" Type="http://schemas.openxmlformats.org/officeDocument/2006/relationships/image" Target="../media/image78.jpeg"/><Relationship Id="rId17" Type="http://schemas.openxmlformats.org/officeDocument/2006/relationships/image" Target="../media/image83.png"/><Relationship Id="rId25" Type="http://schemas.openxmlformats.org/officeDocument/2006/relationships/image" Target="../media/image91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77.jpeg"/><Relationship Id="rId24" Type="http://schemas.openxmlformats.org/officeDocument/2006/relationships/image" Target="../media/image90.png"/><Relationship Id="rId5" Type="http://schemas.openxmlformats.org/officeDocument/2006/relationships/image" Target="../media/image7.png"/><Relationship Id="rId15" Type="http://schemas.openxmlformats.org/officeDocument/2006/relationships/image" Target="../media/image81.png"/><Relationship Id="rId23" Type="http://schemas.openxmlformats.org/officeDocument/2006/relationships/image" Target="../media/image89.jpe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4" Type="http://schemas.openxmlformats.org/officeDocument/2006/relationships/image" Target="../media/image6.pn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Relationship Id="rId22" Type="http://schemas.openxmlformats.org/officeDocument/2006/relationships/image" Target="../media/image88.jpeg"/><Relationship Id="rId27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11.png"/><Relationship Id="rId4" Type="http://schemas.openxmlformats.org/officeDocument/2006/relationships/image" Target="../media/image9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martcables.org/" TargetMode="External"/><Relationship Id="rId5" Type="http://schemas.openxmlformats.org/officeDocument/2006/relationships/hyperlink" Target="https://www.itu.int/en/ITU-T/climatechange/task-force-sc/Pages/default.aspx" TargetMode="External"/><Relationship Id="rId10" Type="http://schemas.openxmlformats.org/officeDocument/2006/relationships/image" Target="../media/image98.png"/><Relationship Id="rId4" Type="http://schemas.openxmlformats.org/officeDocument/2006/relationships/image" Target="../media/image3.png"/><Relationship Id="rId9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13.jpeg"/><Relationship Id="rId7" Type="http://schemas.openxmlformats.org/officeDocument/2006/relationships/image" Target="../media/image10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49.png"/><Relationship Id="rId3" Type="http://schemas.openxmlformats.org/officeDocument/2006/relationships/image" Target="../media/image34.png"/><Relationship Id="rId21" Type="http://schemas.openxmlformats.org/officeDocument/2006/relationships/image" Target="../media/image47.png"/><Relationship Id="rId7" Type="http://schemas.openxmlformats.org/officeDocument/2006/relationships/image" Target="../media/image8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3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38.jpeg"/><Relationship Id="rId24" Type="http://schemas.openxmlformats.org/officeDocument/2006/relationships/image" Target="../media/image16.png"/><Relationship Id="rId5" Type="http://schemas.openxmlformats.org/officeDocument/2006/relationships/image" Target="../media/image36.png"/><Relationship Id="rId15" Type="http://schemas.openxmlformats.org/officeDocument/2006/relationships/image" Target="../media/image42.svg"/><Relationship Id="rId23" Type="http://schemas.openxmlformats.org/officeDocument/2006/relationships/image" Target="../media/image48.png"/><Relationship Id="rId10" Type="http://schemas.openxmlformats.org/officeDocument/2006/relationships/image" Target="../media/image9.png"/><Relationship Id="rId19" Type="http://schemas.openxmlformats.org/officeDocument/2006/relationships/image" Target="../media/image46.png"/><Relationship Id="rId4" Type="http://schemas.openxmlformats.org/officeDocument/2006/relationships/image" Target="../media/image35.jpeg"/><Relationship Id="rId9" Type="http://schemas.openxmlformats.org/officeDocument/2006/relationships/image" Target="../media/image11.png"/><Relationship Id="rId14" Type="http://schemas.openxmlformats.org/officeDocument/2006/relationships/image" Target="../media/image41.png"/><Relationship Id="rId22" Type="http://schemas.microsoft.com/office/2007/relationships/hdphoto" Target="../media/hdphoto2.wdp"/><Relationship Id="rId27" Type="http://schemas.openxmlformats.org/officeDocument/2006/relationships/image" Target="../media/image5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5.jpeg"/><Relationship Id="rId18" Type="http://schemas.openxmlformats.org/officeDocument/2006/relationships/image" Target="../media/image60.png"/><Relationship Id="rId3" Type="http://schemas.openxmlformats.org/officeDocument/2006/relationships/image" Target="../media/image31.png"/><Relationship Id="rId7" Type="http://schemas.openxmlformats.org/officeDocument/2006/relationships/image" Target="../media/image10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53.png"/><Relationship Id="rId5" Type="http://schemas.openxmlformats.org/officeDocument/2006/relationships/image" Target="../media/image8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2.png"/><Relationship Id="rId9" Type="http://schemas.openxmlformats.org/officeDocument/2006/relationships/image" Target="../media/image51.jpeg"/><Relationship Id="rId1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>
          <a:extLst>
            <a:ext uri="{FF2B5EF4-FFF2-40B4-BE49-F238E27FC236}">
              <a16:creationId xmlns:a16="http://schemas.microsoft.com/office/drawing/2014/main" id="{705BBF9F-F363-806A-6BB7-BBF78AECF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">
            <a:extLst>
              <a:ext uri="{FF2B5EF4-FFF2-40B4-BE49-F238E27FC236}">
                <a16:creationId xmlns:a16="http://schemas.microsoft.com/office/drawing/2014/main" id="{8E5D14DC-785D-D997-FB99-6E711868281A}"/>
              </a:ext>
            </a:extLst>
          </p:cNvPr>
          <p:cNvSpPr/>
          <p:nvPr/>
        </p:nvSpPr>
        <p:spPr>
          <a:xfrm>
            <a:off x="0" y="3152750"/>
            <a:ext cx="12192000" cy="2554500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288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641" name="Google Shape;641;p3">
            <a:extLst>
              <a:ext uri="{FF2B5EF4-FFF2-40B4-BE49-F238E27FC236}">
                <a16:creationId xmlns:a16="http://schemas.microsoft.com/office/drawing/2014/main" id="{4660BE43-C927-5131-679E-35905AFB50D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4501" b="33333"/>
          <a:stretch/>
        </p:blipFill>
        <p:spPr>
          <a:xfrm>
            <a:off x="0" y="3170289"/>
            <a:ext cx="12192000" cy="3705251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3">
            <a:extLst>
              <a:ext uri="{FF2B5EF4-FFF2-40B4-BE49-F238E27FC236}">
                <a16:creationId xmlns:a16="http://schemas.microsoft.com/office/drawing/2014/main" id="{2B144E97-76CB-4283-2566-A13485E38724}"/>
              </a:ext>
            </a:extLst>
          </p:cNvPr>
          <p:cNvSpPr txBox="1"/>
          <p:nvPr/>
        </p:nvSpPr>
        <p:spPr>
          <a:xfrm>
            <a:off x="5552207" y="3442586"/>
            <a:ext cx="652341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>
              <a:buClr>
                <a:srgbClr val="000000"/>
              </a:buClr>
              <a:defRPr/>
            </a:pPr>
            <a:br>
              <a:rPr lang="en-US" sz="2000" kern="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2000" kern="0" dirty="0">
                <a:solidFill>
                  <a:srgbClr val="FFFFFF"/>
                </a:solidFill>
                <a:latin typeface="Arial"/>
                <a:cs typeface="Arial"/>
              </a:rPr>
              <a:t>ICG/CARIBE-EWS XIX</a:t>
            </a:r>
            <a:endParaRPr lang="en-US" sz="2000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Curaçao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22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lang="en-US" sz="2000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April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2026</a:t>
            </a:r>
          </a:p>
        </p:txBody>
      </p:sp>
      <p:pic>
        <p:nvPicPr>
          <p:cNvPr id="643" name="Google Shape;643;p3">
            <a:extLst>
              <a:ext uri="{FF2B5EF4-FFF2-40B4-BE49-F238E27FC236}">
                <a16:creationId xmlns:a16="http://schemas.microsoft.com/office/drawing/2014/main" id="{EAF7043A-E261-E086-F122-0BB723C99D7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1007700" y="2175307"/>
            <a:ext cx="714225" cy="606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4" name="Google Shape;644;p3">
            <a:extLst>
              <a:ext uri="{FF2B5EF4-FFF2-40B4-BE49-F238E27FC236}">
                <a16:creationId xmlns:a16="http://schemas.microsoft.com/office/drawing/2014/main" id="{2676C792-A2D8-B55F-995C-0CDDF97CA79D}"/>
              </a:ext>
            </a:extLst>
          </p:cNvPr>
          <p:cNvGrpSpPr/>
          <p:nvPr/>
        </p:nvGrpSpPr>
        <p:grpSpPr>
          <a:xfrm>
            <a:off x="190544" y="757124"/>
            <a:ext cx="3682199" cy="1574610"/>
            <a:chOff x="580410" y="693250"/>
            <a:chExt cx="3971100" cy="1720978"/>
          </a:xfrm>
        </p:grpSpPr>
        <p:sp>
          <p:nvSpPr>
            <p:cNvPr id="645" name="Google Shape;645;p3">
              <a:extLst>
                <a:ext uri="{FF2B5EF4-FFF2-40B4-BE49-F238E27FC236}">
                  <a16:creationId xmlns:a16="http://schemas.microsoft.com/office/drawing/2014/main" id="{190BA79A-D900-3702-4180-8923168E4235}"/>
                </a:ext>
              </a:extLst>
            </p:cNvPr>
            <p:cNvSpPr txBox="1"/>
            <p:nvPr/>
          </p:nvSpPr>
          <p:spPr>
            <a:xfrm>
              <a:off x="580410" y="693250"/>
              <a:ext cx="3971100" cy="11604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>
                  <a:ln>
                    <a:noFill/>
                  </a:ln>
                  <a:solidFill>
                    <a:srgbClr val="1E4E79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  <a:t>Observing the Ocean and Earth with </a:t>
              </a:r>
              <a:endParaRPr kumimoji="0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b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1E4E79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Open Sans"/>
                </a:rPr>
              </a:b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endParaRPr>
            </a:p>
          </p:txBody>
        </p:sp>
        <p:pic>
          <p:nvPicPr>
            <p:cNvPr id="646" name="Google Shape;646;p3">
              <a:extLst>
                <a:ext uri="{FF2B5EF4-FFF2-40B4-BE49-F238E27FC236}">
                  <a16:creationId xmlns:a16="http://schemas.microsoft.com/office/drawing/2014/main" id="{BA83BC79-F494-000B-A978-14A15AE4415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9925" y="1100650"/>
              <a:ext cx="3572649" cy="13135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7" name="Google Shape;647;p3">
            <a:extLst>
              <a:ext uri="{FF2B5EF4-FFF2-40B4-BE49-F238E27FC236}">
                <a16:creationId xmlns:a16="http://schemas.microsoft.com/office/drawing/2014/main" id="{D6D976C1-D57B-0018-0CA0-46EB6ED13CD9}"/>
              </a:ext>
            </a:extLst>
          </p:cNvPr>
          <p:cNvSpPr/>
          <p:nvPr/>
        </p:nvSpPr>
        <p:spPr>
          <a:xfrm>
            <a:off x="4721632" y="149629"/>
            <a:ext cx="7353993" cy="1544219"/>
          </a:xfrm>
          <a:prstGeom prst="rect">
            <a:avLst/>
          </a:prstGeom>
          <a:solidFill>
            <a:srgbClr val="0158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SMART Cables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Infrastructure to observe the ocean and earth: Caribe</a:t>
            </a:r>
          </a:p>
        </p:txBody>
      </p:sp>
      <p:pic>
        <p:nvPicPr>
          <p:cNvPr id="648" name="Google Shape;648;p3">
            <a:extLst>
              <a:ext uri="{FF2B5EF4-FFF2-40B4-BE49-F238E27FC236}">
                <a16:creationId xmlns:a16="http://schemas.microsoft.com/office/drawing/2014/main" id="{610C3D1D-B63C-F6E6-1FE6-95739BE45B9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11675" y="2030132"/>
            <a:ext cx="2761360" cy="7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3">
            <a:extLst>
              <a:ext uri="{FF2B5EF4-FFF2-40B4-BE49-F238E27FC236}">
                <a16:creationId xmlns:a16="http://schemas.microsoft.com/office/drawing/2014/main" id="{B4EBE204-ABFB-9726-08B7-2B0FF296207B}"/>
              </a:ext>
            </a:extLst>
          </p:cNvPr>
          <p:cNvSpPr txBox="1"/>
          <p:nvPr/>
        </p:nvSpPr>
        <p:spPr>
          <a:xfrm>
            <a:off x="431174" y="3738606"/>
            <a:ext cx="6523418" cy="313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Ceci Rodríguez Cruz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JTF SMART Cables – SMART IPO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University of Hawaiʻi at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Mānoa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</a:b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650" name="Google Shape;650;p3">
            <a:extLst>
              <a:ext uri="{FF2B5EF4-FFF2-40B4-BE49-F238E27FC236}">
                <a16:creationId xmlns:a16="http://schemas.microsoft.com/office/drawing/2014/main" id="{612A43B7-3A1C-400B-EF99-ADA5DF72670A}"/>
              </a:ext>
            </a:extLst>
          </p:cNvPr>
          <p:cNvSpPr/>
          <p:nvPr/>
        </p:nvSpPr>
        <p:spPr>
          <a:xfrm>
            <a:off x="2824223" y="5067348"/>
            <a:ext cx="121920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651" name="Google Shape;651;p3">
            <a:extLst>
              <a:ext uri="{FF2B5EF4-FFF2-40B4-BE49-F238E27FC236}">
                <a16:creationId xmlns:a16="http://schemas.microsoft.com/office/drawing/2014/main" id="{259A2162-FB67-C564-3D6E-65100616D219}"/>
              </a:ext>
            </a:extLst>
          </p:cNvPr>
          <p:cNvSpPr txBox="1"/>
          <p:nvPr/>
        </p:nvSpPr>
        <p:spPr>
          <a:xfrm>
            <a:off x="2055553" y="6236168"/>
            <a:ext cx="810670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cientific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M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onitoring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A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nd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R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eliable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elecommunications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2" name="Picture 1" descr="University-of-Hawaii-at-Manoa-IAFOR-Global-Partner">
            <a:extLst>
              <a:ext uri="{FF2B5EF4-FFF2-40B4-BE49-F238E27FC236}">
                <a16:creationId xmlns:a16="http://schemas.microsoft.com/office/drawing/2014/main" id="{5DBBC900-A447-1D76-5837-652D25C275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6" r="24811"/>
          <a:stretch/>
        </p:blipFill>
        <p:spPr bwMode="auto">
          <a:xfrm>
            <a:off x="511057" y="5067170"/>
            <a:ext cx="632783" cy="6400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BDCB6D-4298-2059-31B0-600BA0135FD1}"/>
              </a:ext>
            </a:extLst>
          </p:cNvPr>
          <p:cNvSpPr txBox="1"/>
          <p:nvPr/>
        </p:nvSpPr>
        <p:spPr>
          <a:xfrm>
            <a:off x="-571500" y="178593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875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80F8D4B8-3D85-3C71-D28A-F77C3CB55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2">
            <a:extLst>
              <a:ext uri="{FF2B5EF4-FFF2-40B4-BE49-F238E27FC236}">
                <a16:creationId xmlns:a16="http://schemas.microsoft.com/office/drawing/2014/main" id="{6F7D7635-8A23-1986-BA2A-74FAE97150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1080875" y="17463"/>
            <a:ext cx="914400" cy="77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2">
            <a:extLst>
              <a:ext uri="{FF2B5EF4-FFF2-40B4-BE49-F238E27FC236}">
                <a16:creationId xmlns:a16="http://schemas.microsoft.com/office/drawing/2014/main" id="{4435B60F-178E-4442-9B60-39F25A40AD3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3044" y="0"/>
            <a:ext cx="1258957" cy="83115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2">
            <a:extLst>
              <a:ext uri="{FF2B5EF4-FFF2-40B4-BE49-F238E27FC236}">
                <a16:creationId xmlns:a16="http://schemas.microsoft.com/office/drawing/2014/main" id="{FA5368A3-53C8-3FA7-3F3E-DB12D1E13A7D}"/>
              </a:ext>
            </a:extLst>
          </p:cNvPr>
          <p:cNvSpPr/>
          <p:nvPr/>
        </p:nvSpPr>
        <p:spPr>
          <a:xfrm>
            <a:off x="-13801" y="-4364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30" name="Google Shape;230;p22">
            <a:extLst>
              <a:ext uri="{FF2B5EF4-FFF2-40B4-BE49-F238E27FC236}">
                <a16:creationId xmlns:a16="http://schemas.microsoft.com/office/drawing/2014/main" id="{39CEB35C-338A-5F5B-D657-E27CEE021494}"/>
              </a:ext>
            </a:extLst>
          </p:cNvPr>
          <p:cNvSpPr txBox="1"/>
          <p:nvPr/>
        </p:nvSpPr>
        <p:spPr>
          <a:xfrm>
            <a:off x="1627887" y="128921"/>
            <a:ext cx="92940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Caribbean: Eq + Ts</a:t>
            </a:r>
          </a:p>
        </p:txBody>
      </p:sp>
      <p:pic>
        <p:nvPicPr>
          <p:cNvPr id="232" name="Google Shape;232;p22">
            <a:extLst>
              <a:ext uri="{FF2B5EF4-FFF2-40B4-BE49-F238E27FC236}">
                <a16:creationId xmlns:a16="http://schemas.microsoft.com/office/drawing/2014/main" id="{00882C23-30CE-2A66-4C65-4F242FF5ED2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86274" y="6211031"/>
            <a:ext cx="1898469" cy="545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>
            <a:extLst>
              <a:ext uri="{FF2B5EF4-FFF2-40B4-BE49-F238E27FC236}">
                <a16:creationId xmlns:a16="http://schemas.microsoft.com/office/drawing/2014/main" id="{3C5F1127-5395-C83A-AC93-119CA5F3E1F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5755" t="60877" r="14528" b="18594"/>
          <a:stretch/>
        </p:blipFill>
        <p:spPr>
          <a:xfrm>
            <a:off x="185968" y="72406"/>
            <a:ext cx="1774774" cy="6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31;p22">
            <a:extLst>
              <a:ext uri="{FF2B5EF4-FFF2-40B4-BE49-F238E27FC236}">
                <a16:creationId xmlns:a16="http://schemas.microsoft.com/office/drawing/2014/main" id="{8B6D85F5-6774-5E7D-0CB5-689305CC4EA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1058708" y="184721"/>
            <a:ext cx="652070" cy="5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890453-16F5-90AF-50D5-38CB54B9D34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3135" r="12797" b="8375"/>
          <a:stretch/>
        </p:blipFill>
        <p:spPr>
          <a:xfrm>
            <a:off x="4267200" y="1654078"/>
            <a:ext cx="3657600" cy="34650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BBF1C5-76A4-3DA0-BF8F-00466D9D12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7511" y="1654078"/>
            <a:ext cx="3917764" cy="3802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08ECA4-6F79-FC3E-61ED-8EB60775B3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942" y="1654080"/>
            <a:ext cx="3917764" cy="38023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BFA782-0B3D-CAB9-2A29-38677CB68BC7}"/>
              </a:ext>
            </a:extLst>
          </p:cNvPr>
          <p:cNvSpPr txBox="1"/>
          <p:nvPr/>
        </p:nvSpPr>
        <p:spPr>
          <a:xfrm>
            <a:off x="0" y="6230672"/>
            <a:ext cx="4562180" cy="38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b="1" dirty="0">
                <a:solidFill>
                  <a:srgbClr val="0070C0"/>
                </a:solidFill>
              </a:rPr>
              <a:t>Dr Elizabeth A </a:t>
            </a:r>
            <a:r>
              <a:rPr lang="en-US" b="1" dirty="0" err="1">
                <a:solidFill>
                  <a:srgbClr val="0070C0"/>
                </a:solidFill>
              </a:rPr>
              <a:t>Vanacore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</a:p>
          <a:p>
            <a:pPr algn="l"/>
            <a:r>
              <a:rPr lang="en-US" b="1" dirty="0">
                <a:solidFill>
                  <a:srgbClr val="0070C0"/>
                </a:solidFill>
              </a:rPr>
              <a:t>Chair Task Team CARIBE WAVE 2</a:t>
            </a:r>
            <a:endParaRPr lang="es-ES_tradnl" b="1" dirty="0">
              <a:solidFill>
                <a:srgbClr val="0070C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630449-F0B7-E79E-0742-B84AB7E7E98F}"/>
              </a:ext>
            </a:extLst>
          </p:cNvPr>
          <p:cNvSpPr txBox="1"/>
          <p:nvPr/>
        </p:nvSpPr>
        <p:spPr>
          <a:xfrm>
            <a:off x="2801729" y="5539164"/>
            <a:ext cx="6946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Detection Times for Earthquakes (at 4th station)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1B0F4-22EF-F65C-B035-B577D8BA7991}"/>
              </a:ext>
            </a:extLst>
          </p:cNvPr>
          <p:cNvSpPr txBox="1"/>
          <p:nvPr/>
        </p:nvSpPr>
        <p:spPr>
          <a:xfrm>
            <a:off x="4221805" y="863459"/>
            <a:ext cx="3761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en-US" dirty="0"/>
              <a:t>Optimistic</a:t>
            </a:r>
          </a:p>
          <a:p>
            <a:pPr algn="ctr"/>
            <a:r>
              <a:rPr lang="en-US" dirty="0"/>
              <a:t>all existing cables SMART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36637A-4DF3-E2B5-B314-87F8DDA63D1C}"/>
              </a:ext>
            </a:extLst>
          </p:cNvPr>
          <p:cNvSpPr txBox="1"/>
          <p:nvPr/>
        </p:nvSpPr>
        <p:spPr>
          <a:xfrm>
            <a:off x="591054" y="903406"/>
            <a:ext cx="29995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Detection times</a:t>
            </a:r>
          </a:p>
          <a:p>
            <a:r>
              <a:rPr lang="en-US" dirty="0"/>
              <a:t>Existing, NO SMART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248922-0638-F5C5-268B-673DA2A3BE18}"/>
              </a:ext>
            </a:extLst>
          </p:cNvPr>
          <p:cNvSpPr txBox="1"/>
          <p:nvPr/>
        </p:nvSpPr>
        <p:spPr>
          <a:xfrm>
            <a:off x="8615972" y="903405"/>
            <a:ext cx="2840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Detection times</a:t>
            </a:r>
          </a:p>
          <a:p>
            <a:r>
              <a:rPr lang="en-US" dirty="0"/>
              <a:t>EXISTING + SMART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688D01-AF5F-ECE4-56A3-290E22793D99}"/>
              </a:ext>
            </a:extLst>
          </p:cNvPr>
          <p:cNvSpPr txBox="1"/>
          <p:nvPr/>
        </p:nvSpPr>
        <p:spPr>
          <a:xfrm>
            <a:off x="1288691" y="3244334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 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B870AB-CD44-2211-6769-235BA0901EEB}"/>
              </a:ext>
            </a:extLst>
          </p:cNvPr>
          <p:cNvSpPr txBox="1"/>
          <p:nvPr/>
        </p:nvSpPr>
        <p:spPr>
          <a:xfrm>
            <a:off x="9186746" y="3201946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 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654FEC-2BDE-7D01-D7A3-790285048B73}"/>
              </a:ext>
            </a:extLst>
          </p:cNvPr>
          <p:cNvSpPr txBox="1"/>
          <p:nvPr/>
        </p:nvSpPr>
        <p:spPr>
          <a:xfrm>
            <a:off x="9186746" y="5876438"/>
            <a:ext cx="50294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s-ES_tradnl" dirty="0" err="1"/>
              <a:t>elizabeth.vanacore@upr.edu</a:t>
            </a:r>
            <a:r>
              <a:rPr lang="es-ES_trad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1653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9;p22">
            <a:extLst>
              <a:ext uri="{FF2B5EF4-FFF2-40B4-BE49-F238E27FC236}">
                <a16:creationId xmlns:a16="http://schemas.microsoft.com/office/drawing/2014/main" id="{0101682F-E4C0-4164-1AF2-FD5444985B23}"/>
              </a:ext>
            </a:extLst>
          </p:cNvPr>
          <p:cNvSpPr/>
          <p:nvPr/>
        </p:nvSpPr>
        <p:spPr>
          <a:xfrm>
            <a:off x="-13801" y="-4364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5" name="Google Shape;230;p22">
            <a:extLst>
              <a:ext uri="{FF2B5EF4-FFF2-40B4-BE49-F238E27FC236}">
                <a16:creationId xmlns:a16="http://schemas.microsoft.com/office/drawing/2014/main" id="{548D8421-2CA3-4CD2-BA72-3B7AA53C8D2E}"/>
              </a:ext>
            </a:extLst>
          </p:cNvPr>
          <p:cNvSpPr txBox="1"/>
          <p:nvPr/>
        </p:nvSpPr>
        <p:spPr>
          <a:xfrm>
            <a:off x="1627887" y="128921"/>
            <a:ext cx="9294074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Caribbean: Hurricane Melissa</a:t>
            </a:r>
          </a:p>
        </p:txBody>
      </p:sp>
      <p:pic>
        <p:nvPicPr>
          <p:cNvPr id="6" name="Google Shape;233;p22">
            <a:extLst>
              <a:ext uri="{FF2B5EF4-FFF2-40B4-BE49-F238E27FC236}">
                <a16:creationId xmlns:a16="http://schemas.microsoft.com/office/drawing/2014/main" id="{01790BCC-82E0-8ACE-444E-E39C7644BB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755" t="60877" r="14528" b="18594"/>
          <a:stretch/>
        </p:blipFill>
        <p:spPr>
          <a:xfrm>
            <a:off x="185968" y="72406"/>
            <a:ext cx="1774774" cy="6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31;p22">
            <a:extLst>
              <a:ext uri="{FF2B5EF4-FFF2-40B4-BE49-F238E27FC236}">
                <a16:creationId xmlns:a16="http://schemas.microsoft.com/office/drawing/2014/main" id="{DA09A859-3BC0-95A2-0977-E1619ADC25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1058708" y="184721"/>
            <a:ext cx="652070" cy="5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F5C5B4-A383-CAE0-F976-E74F31569B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28" y="816163"/>
            <a:ext cx="6213056" cy="31065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069873-656E-F2BF-D470-53809B3274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968" y="3751473"/>
            <a:ext cx="6213054" cy="31065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6254D8-B386-018C-E041-2BA2B99BC1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5913" y="871963"/>
            <a:ext cx="5483312" cy="27416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FFD72E-BBF3-909C-8082-B78C27B486D8}"/>
              </a:ext>
            </a:extLst>
          </p:cNvPr>
          <p:cNvSpPr txBox="1"/>
          <p:nvPr/>
        </p:nvSpPr>
        <p:spPr>
          <a:xfrm>
            <a:off x="7629820" y="6288560"/>
            <a:ext cx="4562180" cy="38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 kumimoji="0" sz="20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l"/>
            <a:r>
              <a:rPr lang="en-US" b="1" dirty="0">
                <a:solidFill>
                  <a:srgbClr val="0070C0"/>
                </a:solidFill>
              </a:rPr>
              <a:t>Dr Elizabeth A </a:t>
            </a:r>
            <a:r>
              <a:rPr lang="en-US" b="1" dirty="0" err="1">
                <a:solidFill>
                  <a:srgbClr val="0070C0"/>
                </a:solidFill>
              </a:rPr>
              <a:t>Vanacore</a:t>
            </a:r>
            <a:r>
              <a:rPr lang="en-US" b="1" dirty="0">
                <a:solidFill>
                  <a:srgbClr val="0070C0"/>
                </a:solidFill>
              </a:rPr>
              <a:t>, </a:t>
            </a:r>
          </a:p>
          <a:p>
            <a:pPr algn="l"/>
            <a:r>
              <a:rPr lang="en-US" b="1" dirty="0">
                <a:solidFill>
                  <a:srgbClr val="0070C0"/>
                </a:solidFill>
              </a:rPr>
              <a:t>Chair Task Team CARIBE WAVE 2</a:t>
            </a:r>
            <a:endParaRPr lang="es-ES_tradnl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461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>
          <a:extLst>
            <a:ext uri="{FF2B5EF4-FFF2-40B4-BE49-F238E27FC236}">
              <a16:creationId xmlns:a16="http://schemas.microsoft.com/office/drawing/2014/main" id="{CE7DE83A-01D3-9F5E-0256-E837AEF22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20">
            <a:extLst>
              <a:ext uri="{FF2B5EF4-FFF2-40B4-BE49-F238E27FC236}">
                <a16:creationId xmlns:a16="http://schemas.microsoft.com/office/drawing/2014/main" id="{3AC230C9-4B60-940F-2563-A13F5353DF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3044" y="0"/>
            <a:ext cx="1258957" cy="831156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20">
            <a:extLst>
              <a:ext uri="{FF2B5EF4-FFF2-40B4-BE49-F238E27FC236}">
                <a16:creationId xmlns:a16="http://schemas.microsoft.com/office/drawing/2014/main" id="{D57236E4-3281-6E51-141E-87567A4C6225}"/>
              </a:ext>
            </a:extLst>
          </p:cNvPr>
          <p:cNvSpPr/>
          <p:nvPr/>
        </p:nvSpPr>
        <p:spPr>
          <a:xfrm>
            <a:off x="0" y="1750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4" name="Google Shape;734;p20">
            <a:extLst>
              <a:ext uri="{FF2B5EF4-FFF2-40B4-BE49-F238E27FC236}">
                <a16:creationId xmlns:a16="http://schemas.microsoft.com/office/drawing/2014/main" id="{E3BDD910-6AAE-E2D6-6038-EFA605965668}"/>
              </a:ext>
            </a:extLst>
          </p:cNvPr>
          <p:cNvSpPr txBox="1"/>
          <p:nvPr/>
        </p:nvSpPr>
        <p:spPr>
          <a:xfrm>
            <a:off x="1435768" y="135167"/>
            <a:ext cx="999858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SzPts val="2800"/>
              <a:defRPr/>
            </a:pPr>
            <a:r>
              <a:rPr lang="en-US" sz="3000" b="1" dirty="0">
                <a:solidFill>
                  <a:srgbClr val="FFFFFF"/>
                </a:solidFill>
              </a:rPr>
              <a:t>SMART Cables: </a:t>
            </a:r>
            <a:r>
              <a:rPr lang="en-US" sz="2400" b="1" dirty="0">
                <a:solidFill>
                  <a:srgbClr val="FFFFFF"/>
                </a:solidFill>
              </a:rPr>
              <a:t>Caribbean Regional Dialogue </a:t>
            </a:r>
            <a:endParaRPr lang="en-US" sz="30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6" name="Google Shape;736;p20">
            <a:extLst>
              <a:ext uri="{FF2B5EF4-FFF2-40B4-BE49-F238E27FC236}">
                <a16:creationId xmlns:a16="http://schemas.microsoft.com/office/drawing/2014/main" id="{9A7CE366-05A8-5372-1BAE-467431AFEB9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5755" t="60877" r="14528" b="18595"/>
          <a:stretch/>
        </p:blipFill>
        <p:spPr>
          <a:xfrm>
            <a:off x="58649" y="64000"/>
            <a:ext cx="1774774" cy="6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31;p22">
            <a:extLst>
              <a:ext uri="{FF2B5EF4-FFF2-40B4-BE49-F238E27FC236}">
                <a16:creationId xmlns:a16="http://schemas.microsoft.com/office/drawing/2014/main" id="{B84F7A1B-A7A4-59DC-0D95-DCF657025D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1383662" y="152153"/>
            <a:ext cx="652070" cy="5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034DB4-7C6F-05D5-AE04-DFF00637B54C}"/>
              </a:ext>
            </a:extLst>
          </p:cNvPr>
          <p:cNvSpPr txBox="1"/>
          <p:nvPr/>
        </p:nvSpPr>
        <p:spPr>
          <a:xfrm flipH="1">
            <a:off x="335450" y="995660"/>
            <a:ext cx="57224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/>
              <a:t>Regional </a:t>
            </a:r>
            <a:r>
              <a:rPr lang="es-ES_tradnl" sz="1800" b="1" dirty="0" err="1"/>
              <a:t>Leadership</a:t>
            </a:r>
            <a:r>
              <a:rPr lang="es-ES_tradnl" sz="1800" b="1" dirty="0"/>
              <a:t> </a:t>
            </a:r>
          </a:p>
          <a:p>
            <a:pPr marL="285750" indent="-285750">
              <a:buFontTx/>
              <a:buChar char="-"/>
            </a:pPr>
            <a:r>
              <a:rPr lang="es-ES_tradnl" sz="1800" dirty="0"/>
              <a:t>IOCARIBE (UNESCO-IOC)</a:t>
            </a:r>
          </a:p>
          <a:p>
            <a:pPr marL="285750" indent="-285750">
              <a:buFontTx/>
              <a:buChar char="-"/>
            </a:pPr>
            <a:r>
              <a:rPr lang="es-ES_tradnl" sz="1800" dirty="0"/>
              <a:t>International </a:t>
            </a:r>
            <a:r>
              <a:rPr lang="es-ES_tradnl" sz="1800" dirty="0" err="1"/>
              <a:t>Telecommunications</a:t>
            </a:r>
            <a:r>
              <a:rPr lang="es-ES_tradnl" sz="1800" dirty="0"/>
              <a:t> </a:t>
            </a:r>
            <a:r>
              <a:rPr lang="es-ES_tradnl" sz="1800" dirty="0" err="1"/>
              <a:t>Union</a:t>
            </a:r>
            <a:r>
              <a:rPr lang="es-ES_tradnl" sz="1800" dirty="0"/>
              <a:t> (ITU)</a:t>
            </a:r>
          </a:p>
          <a:p>
            <a:pPr marL="285750" indent="-285750">
              <a:buFontTx/>
              <a:buChar char="-"/>
            </a:pPr>
            <a:r>
              <a:rPr lang="es-ES_tradnl" sz="1800" dirty="0"/>
              <a:t>WMO Regional Office</a:t>
            </a:r>
          </a:p>
          <a:p>
            <a:pPr marL="285750" indent="-285750">
              <a:buFontTx/>
              <a:buChar char="-"/>
            </a:pPr>
            <a:r>
              <a:rPr lang="es-ES_tradnl" dirty="0" err="1"/>
              <a:t>Caribbean</a:t>
            </a:r>
            <a:r>
              <a:rPr lang="es-ES_tradnl" dirty="0"/>
              <a:t> </a:t>
            </a:r>
            <a:r>
              <a:rPr lang="es-ES_tradnl" dirty="0" err="1"/>
              <a:t>Telecommunications</a:t>
            </a:r>
            <a:r>
              <a:rPr lang="es-ES_tradnl" dirty="0"/>
              <a:t> </a:t>
            </a:r>
            <a:r>
              <a:rPr lang="es-ES_tradnl" dirty="0" err="1"/>
              <a:t>Union</a:t>
            </a:r>
            <a:r>
              <a:rPr lang="es-ES_tradnl" dirty="0"/>
              <a:t> (CTU)</a:t>
            </a:r>
          </a:p>
          <a:p>
            <a:endParaRPr lang="es-ES_tradnl" sz="1800" dirty="0"/>
          </a:p>
          <a:p>
            <a:r>
              <a:rPr lang="es-ES_tradnl" sz="1800" b="1" dirty="0" err="1"/>
              <a:t>Coordination</a:t>
            </a:r>
            <a:r>
              <a:rPr lang="es-ES_tradnl" sz="1800" b="1" dirty="0"/>
              <a:t> </a:t>
            </a:r>
          </a:p>
          <a:p>
            <a:r>
              <a:rPr lang="es-ES_tradnl" sz="1800" dirty="0"/>
              <a:t>ITU/WMO/UNESCO-IOC JTF SMART Cables </a:t>
            </a:r>
          </a:p>
          <a:p>
            <a:endParaRPr lang="es-ES_tradnl" sz="1800" dirty="0"/>
          </a:p>
          <a:p>
            <a:r>
              <a:rPr lang="es-ES_tradnl" sz="1800" b="1" dirty="0"/>
              <a:t>Focus</a:t>
            </a:r>
            <a:r>
              <a:rPr lang="es-ES_tradnl" sz="1800" dirty="0"/>
              <a:t>: </a:t>
            </a:r>
            <a:r>
              <a:rPr lang="es-ES_tradnl" sz="1800" dirty="0" err="1"/>
              <a:t>Awareness</a:t>
            </a:r>
            <a:r>
              <a:rPr lang="es-ES_tradnl" sz="1800" dirty="0"/>
              <a:t> and </a:t>
            </a:r>
            <a:r>
              <a:rPr lang="es-ES_tradnl" sz="1800" dirty="0" err="1"/>
              <a:t>structured</a:t>
            </a:r>
            <a:r>
              <a:rPr lang="es-ES_tradnl" sz="1800" dirty="0"/>
              <a:t> dialogue</a:t>
            </a:r>
          </a:p>
          <a:p>
            <a:endParaRPr lang="es-ES_tradnl" sz="1800" dirty="0"/>
          </a:p>
          <a:p>
            <a:pPr marL="285750" indent="-285750">
              <a:buFontTx/>
              <a:buChar char="-"/>
            </a:pPr>
            <a:r>
              <a:rPr lang="es-ES_tradnl" sz="1800" dirty="0" err="1"/>
              <a:t>Tailored</a:t>
            </a:r>
            <a:r>
              <a:rPr lang="es-ES_tradnl" sz="1800" dirty="0"/>
              <a:t> Regional </a:t>
            </a:r>
            <a:r>
              <a:rPr lang="es-ES_tradnl" sz="1800" dirty="0" err="1"/>
              <a:t>Webinars</a:t>
            </a:r>
            <a:r>
              <a:rPr lang="es-ES_tradnl" sz="1800" dirty="0"/>
              <a:t> </a:t>
            </a:r>
          </a:p>
          <a:p>
            <a:pPr marL="285750" indent="-285750">
              <a:buFontTx/>
              <a:buChar char="-"/>
            </a:pPr>
            <a:r>
              <a:rPr lang="es-ES_tradnl" sz="1800" dirty="0" err="1"/>
              <a:t>Establish</a:t>
            </a:r>
            <a:r>
              <a:rPr lang="es-ES_tradnl" sz="1800" dirty="0"/>
              <a:t> a </a:t>
            </a:r>
            <a:r>
              <a:rPr lang="es-ES_tradnl" sz="1800" dirty="0" err="1"/>
              <a:t>core</a:t>
            </a:r>
            <a:r>
              <a:rPr lang="es-ES_tradnl" sz="1800" dirty="0"/>
              <a:t> Regional </a:t>
            </a:r>
            <a:r>
              <a:rPr lang="es-ES_tradnl" sz="1800" dirty="0" err="1"/>
              <a:t>Coordination</a:t>
            </a:r>
            <a:r>
              <a:rPr lang="es-ES_tradnl" sz="1800" dirty="0"/>
              <a:t> </a:t>
            </a:r>
            <a:r>
              <a:rPr lang="es-ES_tradnl" sz="1800" dirty="0" err="1"/>
              <a:t>Group</a:t>
            </a:r>
            <a:endParaRPr lang="es-ES_tradnl" sz="1800" dirty="0"/>
          </a:p>
          <a:p>
            <a:pPr marL="285750" indent="-285750">
              <a:buFontTx/>
              <a:buChar char="-"/>
            </a:pPr>
            <a:r>
              <a:rPr lang="es-ES_tradnl" sz="1800" dirty="0" err="1"/>
              <a:t>Assess</a:t>
            </a:r>
            <a:r>
              <a:rPr lang="es-ES_tradnl" sz="1800" dirty="0"/>
              <a:t> </a:t>
            </a:r>
            <a:r>
              <a:rPr lang="es-ES_tradnl" sz="1800" dirty="0" err="1"/>
              <a:t>relevance</a:t>
            </a:r>
            <a:r>
              <a:rPr lang="es-ES_tradnl" sz="1800" dirty="0"/>
              <a:t> and </a:t>
            </a:r>
            <a:r>
              <a:rPr lang="es-ES_tradnl" sz="1800" dirty="0" err="1"/>
              <a:t>readiness</a:t>
            </a:r>
            <a:endParaRPr lang="es-ES_tradnl" sz="1800" dirty="0"/>
          </a:p>
          <a:p>
            <a:pPr marL="285750" indent="-285750">
              <a:buFontTx/>
              <a:buChar char="-"/>
            </a:pPr>
            <a:endParaRPr lang="es-ES_tradnl" sz="1800" dirty="0"/>
          </a:p>
          <a:p>
            <a:endParaRPr lang="es-ES_tradnl" sz="1800" dirty="0"/>
          </a:p>
        </p:txBody>
      </p:sp>
      <p:pic>
        <p:nvPicPr>
          <p:cNvPr id="4" name="Google Shape;232;p22">
            <a:extLst>
              <a:ext uri="{FF2B5EF4-FFF2-40B4-BE49-F238E27FC236}">
                <a16:creationId xmlns:a16="http://schemas.microsoft.com/office/drawing/2014/main" id="{ED9F0307-765E-20C5-4337-B37CB895502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46574" y="5981078"/>
            <a:ext cx="2118300" cy="61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ontacts - CDEMA Build Safe">
            <a:extLst>
              <a:ext uri="{FF2B5EF4-FFF2-40B4-BE49-F238E27FC236}">
                <a16:creationId xmlns:a16="http://schemas.microsoft.com/office/drawing/2014/main" id="{D93FBF0F-3D74-5C6C-CDA1-4255F3617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9726" y="5721812"/>
            <a:ext cx="2373009" cy="1337135"/>
          </a:xfrm>
          <a:prstGeom prst="rect">
            <a:avLst/>
          </a:prstGeom>
        </p:spPr>
      </p:pic>
      <p:pic>
        <p:nvPicPr>
          <p:cNvPr id="8" name="Picture 7" descr="Caribbean Telecomunications Union - CARICOM">
            <a:extLst>
              <a:ext uri="{FF2B5EF4-FFF2-40B4-BE49-F238E27FC236}">
                <a16:creationId xmlns:a16="http://schemas.microsoft.com/office/drawing/2014/main" id="{D445DA51-B83D-23DF-0ACB-555413AEFD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0927" y="5403387"/>
            <a:ext cx="2118300" cy="1588725"/>
          </a:xfrm>
          <a:prstGeom prst="rect">
            <a:avLst/>
          </a:prstGeom>
        </p:spPr>
      </p:pic>
      <p:pic>
        <p:nvPicPr>
          <p:cNvPr id="11" name="Picture 10" descr="IOCARIBE (UNESCO- IOC) (@IOCaribeOcean) / Posts / X">
            <a:extLst>
              <a:ext uri="{FF2B5EF4-FFF2-40B4-BE49-F238E27FC236}">
                <a16:creationId xmlns:a16="http://schemas.microsoft.com/office/drawing/2014/main" id="{5AB6DC0C-FFC2-30A8-C09A-0F9ABCAC458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4256" b="30714"/>
          <a:stretch>
            <a:fillRect/>
          </a:stretch>
        </p:blipFill>
        <p:spPr>
          <a:xfrm>
            <a:off x="514298" y="5511358"/>
            <a:ext cx="2290135" cy="1031240"/>
          </a:xfrm>
          <a:prstGeom prst="rect">
            <a:avLst/>
          </a:prstGeom>
        </p:spPr>
      </p:pic>
      <p:pic>
        <p:nvPicPr>
          <p:cNvPr id="13" name="Picture 12" descr="Governance">
            <a:extLst>
              <a:ext uri="{FF2B5EF4-FFF2-40B4-BE49-F238E27FC236}">
                <a16:creationId xmlns:a16="http://schemas.microsoft.com/office/drawing/2014/main" id="{624086F2-078C-CA67-E149-3BBCC2D0FD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3294" y="5926788"/>
            <a:ext cx="647995" cy="927184"/>
          </a:xfrm>
          <a:prstGeom prst="rect">
            <a:avLst/>
          </a:prstGeom>
        </p:spPr>
      </p:pic>
      <p:pic>
        <p:nvPicPr>
          <p:cNvPr id="15" name="Picture 14" descr="The Puerto Rico Seismic Network (PRSN) And The Puerto Rico Strong Motion  Program (PRSMP)">
            <a:extLst>
              <a:ext uri="{FF2B5EF4-FFF2-40B4-BE49-F238E27FC236}">
                <a16:creationId xmlns:a16="http://schemas.microsoft.com/office/drawing/2014/main" id="{6076DE22-74D5-76F7-2F2A-C54DC0AAD6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2538" y="5840457"/>
            <a:ext cx="1023537" cy="10189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5F1E2B-560C-83CB-8381-FE2904A4A771}"/>
              </a:ext>
            </a:extLst>
          </p:cNvPr>
          <p:cNvSpPr txBox="1"/>
          <p:nvPr/>
        </p:nvSpPr>
        <p:spPr>
          <a:xfrm flipH="1">
            <a:off x="6516995" y="1007748"/>
            <a:ext cx="49517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 err="1"/>
              <a:t>Potential</a:t>
            </a:r>
            <a:r>
              <a:rPr lang="es-ES_tradnl" sz="1800" b="1" dirty="0"/>
              <a:t> </a:t>
            </a:r>
            <a:r>
              <a:rPr lang="es-ES_tradnl" sz="1800" b="1" dirty="0" err="1"/>
              <a:t>Contributions</a:t>
            </a:r>
            <a:r>
              <a:rPr lang="es-ES_tradnl" sz="1800" b="1" dirty="0"/>
              <a:t> </a:t>
            </a:r>
            <a:r>
              <a:rPr lang="es-ES_tradnl" sz="1800" b="1" dirty="0" err="1"/>
              <a:t>to</a:t>
            </a:r>
            <a:r>
              <a:rPr lang="es-ES_tradnl" sz="1800" b="1" dirty="0"/>
              <a:t> </a:t>
            </a:r>
            <a:r>
              <a:rPr lang="es-ES_tradnl" sz="1800" b="1" dirty="0" err="1"/>
              <a:t>the</a:t>
            </a:r>
            <a:r>
              <a:rPr lang="es-ES_tradnl" sz="1800" b="1" dirty="0"/>
              <a:t> </a:t>
            </a:r>
            <a:r>
              <a:rPr lang="es-ES_tradnl" sz="1800" b="1" dirty="0" err="1"/>
              <a:t>Caribbean</a:t>
            </a:r>
            <a:endParaRPr lang="es-ES_tradnl" sz="1800" b="1" dirty="0"/>
          </a:p>
          <a:p>
            <a:pPr marL="285750" indent="-285750">
              <a:buFont typeface="System Font Regular"/>
              <a:buChar char="-"/>
            </a:pPr>
            <a:r>
              <a:rPr lang="en-US" sz="1800" dirty="0"/>
              <a:t>Offshore earthquake and tsunami detection</a:t>
            </a:r>
          </a:p>
          <a:p>
            <a:pPr marL="285750" indent="-285750">
              <a:buFont typeface="System Font Regular"/>
              <a:buChar char="-"/>
            </a:pPr>
            <a:r>
              <a:rPr lang="en-US" sz="1800" dirty="0"/>
              <a:t>Ocean temperature and bottom pressure monitoring</a:t>
            </a:r>
          </a:p>
          <a:p>
            <a:pPr marL="285750" indent="-285750">
              <a:buFont typeface="System Font Regular"/>
              <a:buChar char="-"/>
            </a:pPr>
            <a:r>
              <a:rPr lang="en-US" sz="1800" dirty="0"/>
              <a:t>Sea- level rise</a:t>
            </a:r>
          </a:p>
          <a:p>
            <a:pPr marL="285750" indent="-285750">
              <a:buFont typeface="System Font Regular"/>
              <a:buChar char="-"/>
            </a:pPr>
            <a:r>
              <a:rPr lang="en-US" dirty="0"/>
              <a:t>Hurricane and storm surge</a:t>
            </a:r>
            <a:endParaRPr lang="en-US" sz="1800" dirty="0"/>
          </a:p>
          <a:p>
            <a:pPr marL="285750" indent="-285750">
              <a:buFont typeface="System Font Regular"/>
              <a:buChar char="-"/>
            </a:pPr>
            <a:r>
              <a:rPr lang="en-US" sz="1800" dirty="0"/>
              <a:t>Cable resilience and environmental awareness</a:t>
            </a:r>
          </a:p>
          <a:p>
            <a:pPr marL="285750" indent="-285750">
              <a:buFont typeface="System Font Regular"/>
              <a:buChar char="-"/>
            </a:pPr>
            <a:r>
              <a:rPr lang="en-US" sz="1800" dirty="0"/>
              <a:t>Complement to existing regional observing systems</a:t>
            </a:r>
          </a:p>
          <a:p>
            <a:pPr marL="285750" indent="-285750">
              <a:buFont typeface="System Font Regular"/>
              <a:buChar char="-"/>
            </a:pPr>
            <a:endParaRPr lang="en-US" sz="1800" dirty="0"/>
          </a:p>
          <a:p>
            <a:r>
              <a:rPr lang="en-US" sz="1800" b="1" dirty="0"/>
              <a:t>Mid-Term Goal</a:t>
            </a:r>
          </a:p>
          <a:p>
            <a:pPr marL="285750" indent="-285750">
              <a:buFont typeface="System Font Regular"/>
              <a:buChar char="-"/>
            </a:pPr>
            <a:r>
              <a:rPr lang="en-US" sz="1800" dirty="0"/>
              <a:t>Shared regional understanding</a:t>
            </a:r>
          </a:p>
          <a:p>
            <a:pPr marL="285750" indent="-285750">
              <a:buFont typeface="System Font Regular"/>
              <a:buChar char="-"/>
            </a:pPr>
            <a:r>
              <a:rPr lang="en-US" sz="1800" dirty="0"/>
              <a:t>Coordinated pathway toward possible pilot</a:t>
            </a:r>
          </a:p>
          <a:p>
            <a:pPr marL="285750" indent="-285750">
              <a:buFont typeface="System Font Regular"/>
              <a:buChar char="-"/>
            </a:pPr>
            <a:r>
              <a:rPr lang="en-US" sz="1800" dirty="0"/>
              <a:t>Potential regional visibility at COP32–33</a:t>
            </a:r>
          </a:p>
          <a:p>
            <a:endParaRPr lang="es-ES_tradnl" sz="1800" dirty="0"/>
          </a:p>
          <a:p>
            <a:endParaRPr lang="es-ES_tradnl" sz="1800" dirty="0"/>
          </a:p>
        </p:txBody>
      </p:sp>
      <p:cxnSp>
        <p:nvCxnSpPr>
          <p:cNvPr id="21" name="Google Shape;136;p21">
            <a:extLst>
              <a:ext uri="{FF2B5EF4-FFF2-40B4-BE49-F238E27FC236}">
                <a16:creationId xmlns:a16="http://schemas.microsoft.com/office/drawing/2014/main" id="{B821EAB2-43EB-96FB-2EA0-9887D379FACB}"/>
              </a:ext>
            </a:extLst>
          </p:cNvPr>
          <p:cNvCxnSpPr>
            <a:cxnSpLocks/>
          </p:cNvCxnSpPr>
          <p:nvPr/>
        </p:nvCxnSpPr>
        <p:spPr>
          <a:xfrm>
            <a:off x="6075829" y="968044"/>
            <a:ext cx="0" cy="4274933"/>
          </a:xfrm>
          <a:prstGeom prst="straightConnector1">
            <a:avLst/>
          </a:prstGeom>
          <a:noFill/>
          <a:ln w="19050" cap="flat" cmpd="sng">
            <a:solidFill>
              <a:srgbClr val="22B3E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Google Shape;733;p20">
            <a:extLst>
              <a:ext uri="{FF2B5EF4-FFF2-40B4-BE49-F238E27FC236}">
                <a16:creationId xmlns:a16="http://schemas.microsoft.com/office/drawing/2014/main" id="{F22CD00E-82B6-03D1-553B-CDA578989E7B}"/>
              </a:ext>
            </a:extLst>
          </p:cNvPr>
          <p:cNvSpPr/>
          <p:nvPr/>
        </p:nvSpPr>
        <p:spPr>
          <a:xfrm>
            <a:off x="4447540" y="4815839"/>
            <a:ext cx="2118301" cy="683411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b="1" kern="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1rst Webinar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en-US" b="1" kern="0" dirty="0">
                <a:solidFill>
                  <a:schemeClr val="bg1"/>
                </a:solidFill>
                <a:latin typeface="Open Sans"/>
                <a:ea typeface="Open Sans"/>
                <a:cs typeface="Open Sans"/>
                <a:sym typeface="Open Sans"/>
              </a:rPr>
              <a:t>May 21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66279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>
          <a:extLst>
            <a:ext uri="{FF2B5EF4-FFF2-40B4-BE49-F238E27FC236}">
              <a16:creationId xmlns:a16="http://schemas.microsoft.com/office/drawing/2014/main" id="{317B8E3E-E705-798A-E693-A6F818C7C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ACC8424A-045B-9EE0-71D5-61BE307E1B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132"/>
          <a:stretch>
            <a:fillRect/>
          </a:stretch>
        </p:blipFill>
        <p:spPr>
          <a:xfrm>
            <a:off x="7649885" y="2788274"/>
            <a:ext cx="2612210" cy="2195415"/>
          </a:xfrm>
          <a:prstGeom prst="rect">
            <a:avLst/>
          </a:prstGeom>
        </p:spPr>
      </p:pic>
      <p:pic>
        <p:nvPicPr>
          <p:cNvPr id="722" name="Google Shape;722;p20">
            <a:extLst>
              <a:ext uri="{FF2B5EF4-FFF2-40B4-BE49-F238E27FC236}">
                <a16:creationId xmlns:a16="http://schemas.microsoft.com/office/drawing/2014/main" id="{3627DDAE-4CD5-84FF-A9EA-81D7281D2A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06662" y="860049"/>
            <a:ext cx="1892971" cy="117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20">
            <a:extLst>
              <a:ext uri="{FF2B5EF4-FFF2-40B4-BE49-F238E27FC236}">
                <a16:creationId xmlns:a16="http://schemas.microsoft.com/office/drawing/2014/main" id="{DE26019B-E7EB-D3A7-F508-E993A280B2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3720" y="990137"/>
            <a:ext cx="1093891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20">
            <a:extLst>
              <a:ext uri="{FF2B5EF4-FFF2-40B4-BE49-F238E27FC236}">
                <a16:creationId xmlns:a16="http://schemas.microsoft.com/office/drawing/2014/main" id="{E6409AA7-B0E2-2558-9DF5-C48ECE6CAB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33044" y="0"/>
            <a:ext cx="1258957" cy="831156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20">
            <a:extLst>
              <a:ext uri="{FF2B5EF4-FFF2-40B4-BE49-F238E27FC236}">
                <a16:creationId xmlns:a16="http://schemas.microsoft.com/office/drawing/2014/main" id="{77547E38-8B2B-4C7A-CC7C-B486B0CC41D3}"/>
              </a:ext>
            </a:extLst>
          </p:cNvPr>
          <p:cNvSpPr/>
          <p:nvPr/>
        </p:nvSpPr>
        <p:spPr>
          <a:xfrm>
            <a:off x="0" y="1750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4" name="Google Shape;734;p20">
            <a:extLst>
              <a:ext uri="{FF2B5EF4-FFF2-40B4-BE49-F238E27FC236}">
                <a16:creationId xmlns:a16="http://schemas.microsoft.com/office/drawing/2014/main" id="{6C85BB1E-875F-0074-501E-DB3A1BBE6EAB}"/>
              </a:ext>
            </a:extLst>
          </p:cNvPr>
          <p:cNvSpPr txBox="1"/>
          <p:nvPr/>
        </p:nvSpPr>
        <p:spPr>
          <a:xfrm>
            <a:off x="1435768" y="135167"/>
            <a:ext cx="9998587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SMART Cables: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Global Engagement, Multilateral contribution.</a:t>
            </a: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6" name="Google Shape;736;p20">
            <a:extLst>
              <a:ext uri="{FF2B5EF4-FFF2-40B4-BE49-F238E27FC236}">
                <a16:creationId xmlns:a16="http://schemas.microsoft.com/office/drawing/2014/main" id="{1E162A3D-912D-6477-97BE-19CBAFC3D91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5755" t="60877" r="14528" b="18595"/>
          <a:stretch/>
        </p:blipFill>
        <p:spPr>
          <a:xfrm>
            <a:off x="58649" y="64000"/>
            <a:ext cx="1774774" cy="689577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20">
            <a:extLst>
              <a:ext uri="{FF2B5EF4-FFF2-40B4-BE49-F238E27FC236}">
                <a16:creationId xmlns:a16="http://schemas.microsoft.com/office/drawing/2014/main" id="{39881D22-0AC8-3163-DB2B-4B0036312A7B}"/>
              </a:ext>
            </a:extLst>
          </p:cNvPr>
          <p:cNvSpPr txBox="1"/>
          <p:nvPr/>
        </p:nvSpPr>
        <p:spPr>
          <a:xfrm>
            <a:off x="39466" y="1420437"/>
            <a:ext cx="127418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Emerging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Network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Google Shape;231;p22">
            <a:extLst>
              <a:ext uri="{FF2B5EF4-FFF2-40B4-BE49-F238E27FC236}">
                <a16:creationId xmlns:a16="http://schemas.microsoft.com/office/drawing/2014/main" id="{00ADD207-07A4-EB8D-B2D7-CC8C5AB159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11383662" y="152153"/>
            <a:ext cx="652070" cy="5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France Flag">
            <a:extLst>
              <a:ext uri="{FF2B5EF4-FFF2-40B4-BE49-F238E27FC236}">
                <a16:creationId xmlns:a16="http://schemas.microsoft.com/office/drawing/2014/main" id="{EC4B74FD-D952-22E4-A0C4-D7F2FE488B4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5689" b="13977"/>
          <a:stretch>
            <a:fillRect/>
          </a:stretch>
        </p:blipFill>
        <p:spPr>
          <a:xfrm>
            <a:off x="10306428" y="3066167"/>
            <a:ext cx="1651229" cy="11613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6C7702-2629-1F16-2854-DBCA48E8DE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6428" y="1963754"/>
            <a:ext cx="1651229" cy="11008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A3BF1EE-CC85-91D8-7510-B71DC544F9CC}"/>
              </a:ext>
            </a:extLst>
          </p:cNvPr>
          <p:cNvSpPr txBox="1"/>
          <p:nvPr/>
        </p:nvSpPr>
        <p:spPr>
          <a:xfrm>
            <a:off x="3042138" y="3292696"/>
            <a:ext cx="6112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_tradn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3EDB9E-5B7E-2DC5-2936-5ACBF140807C}"/>
              </a:ext>
            </a:extLst>
          </p:cNvPr>
          <p:cNvSpPr txBox="1"/>
          <p:nvPr/>
        </p:nvSpPr>
        <p:spPr>
          <a:xfrm>
            <a:off x="3042138" y="3292696"/>
            <a:ext cx="61124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_tradnl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5838F6-CF79-660E-1C05-66AE9810EFD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985" t="13329" r="-985" b="28903"/>
          <a:stretch>
            <a:fillRect/>
          </a:stretch>
        </p:blipFill>
        <p:spPr>
          <a:xfrm>
            <a:off x="4404158" y="4811115"/>
            <a:ext cx="3002819" cy="17346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5967F7-AC32-53DA-E657-F1477DA54F4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-1734" t="20298" r="1734" b="12809"/>
          <a:stretch>
            <a:fillRect/>
          </a:stretch>
        </p:blipFill>
        <p:spPr>
          <a:xfrm>
            <a:off x="3299633" y="858013"/>
            <a:ext cx="4212380" cy="2113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2E5D25E-A0A6-8018-AE8C-93C8B2EF4E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14267" b="3221"/>
          <a:stretch>
            <a:fillRect/>
          </a:stretch>
        </p:blipFill>
        <p:spPr>
          <a:xfrm>
            <a:off x="1929906" y="2971377"/>
            <a:ext cx="3002819" cy="182523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AD54CE-60BE-5E97-CAAF-4BBB8DE376F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96490" y="877103"/>
            <a:ext cx="2778580" cy="208393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B39872-B7BA-3CE3-9B3B-45A0140C4F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110" y="5575792"/>
            <a:ext cx="1721172" cy="114536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4E6142D-9A9C-57F8-565F-C5F5E0CAEC93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t="16440" b="16707"/>
          <a:stretch>
            <a:fillRect/>
          </a:stretch>
        </p:blipFill>
        <p:spPr>
          <a:xfrm>
            <a:off x="10275070" y="5429214"/>
            <a:ext cx="1713259" cy="1145362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E18BED48-4C5F-9AF1-8BC8-B99756FBC36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321541" y="4254080"/>
            <a:ext cx="1651230" cy="11453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F35D048-F416-27A6-D669-49B854F90D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650" y="2104111"/>
            <a:ext cx="1770149" cy="93291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3F1FC35-9372-094F-3E08-464177256405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 t="2729" b="14751"/>
          <a:stretch>
            <a:fillRect/>
          </a:stretch>
        </p:blipFill>
        <p:spPr>
          <a:xfrm>
            <a:off x="2289" y="4293880"/>
            <a:ext cx="1887498" cy="120239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0B9E2CE-4CA8-EBF3-8429-7BF15AFB8F2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450" y="3083979"/>
            <a:ext cx="1758349" cy="117010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F1ADA45-CF21-DCBD-5717-DB42C9A6C8A0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t="22976"/>
          <a:stretch>
            <a:fillRect/>
          </a:stretch>
        </p:blipFill>
        <p:spPr>
          <a:xfrm>
            <a:off x="7272251" y="4811114"/>
            <a:ext cx="3002819" cy="173467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E66E7DB-D2F3-3C33-E9D7-92F69D7E1F74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t="28558"/>
          <a:stretch>
            <a:fillRect/>
          </a:stretch>
        </p:blipFill>
        <p:spPr>
          <a:xfrm>
            <a:off x="4858118" y="2962136"/>
            <a:ext cx="3450790" cy="184897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0F2448D-F2FC-A3D7-5C8C-6E643CE042C9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t="23297"/>
          <a:stretch>
            <a:fillRect/>
          </a:stretch>
        </p:blipFill>
        <p:spPr>
          <a:xfrm>
            <a:off x="1939624" y="5804702"/>
            <a:ext cx="1102514" cy="84565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FC4B981-A8E8-9DBF-0544-2580EC140319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4990" r="5504"/>
          <a:stretch>
            <a:fillRect/>
          </a:stretch>
        </p:blipFill>
        <p:spPr>
          <a:xfrm>
            <a:off x="2420393" y="4835897"/>
            <a:ext cx="1453158" cy="91221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86A4DEF-3EDD-FC49-47AE-EBAA93881A7A}"/>
              </a:ext>
            </a:extLst>
          </p:cNvPr>
          <p:cNvSpPr txBox="1"/>
          <p:nvPr/>
        </p:nvSpPr>
        <p:spPr>
          <a:xfrm>
            <a:off x="1711317" y="2230822"/>
            <a:ext cx="1806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🔬 + 📡 + 🏛️</a:t>
            </a:r>
            <a:endParaRPr kumimoji="0" lang="es-ES_tradnl" sz="2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 descr="File:Flag of Italy.svg - Wikimedia Commons">
            <a:extLst>
              <a:ext uri="{FF2B5EF4-FFF2-40B4-BE49-F238E27FC236}">
                <a16:creationId xmlns:a16="http://schemas.microsoft.com/office/drawing/2014/main" id="{9572D064-B369-604D-F8D9-5A724AD00E6B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b="4214"/>
          <a:stretch>
            <a:fillRect/>
          </a:stretch>
        </p:blipFill>
        <p:spPr>
          <a:xfrm>
            <a:off x="10318137" y="879996"/>
            <a:ext cx="1609556" cy="1027820"/>
          </a:xfrm>
          <a:prstGeom prst="rect">
            <a:avLst/>
          </a:prstGeom>
        </p:spPr>
      </p:pic>
      <p:pic>
        <p:nvPicPr>
          <p:cNvPr id="4" name="Picture 3" descr="undefined">
            <a:extLst>
              <a:ext uri="{FF2B5EF4-FFF2-40B4-BE49-F238E27FC236}">
                <a16:creationId xmlns:a16="http://schemas.microsoft.com/office/drawing/2014/main" id="{BE47EEC4-94E3-838E-AB50-E4D169D0931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96730" y="5749321"/>
            <a:ext cx="1616148" cy="84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24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37C20-FA73-BE4A-4C2B-BA0D33F36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Número do Diapositivo 8">
            <a:extLst>
              <a:ext uri="{FF2B5EF4-FFF2-40B4-BE49-F238E27FC236}">
                <a16:creationId xmlns:a16="http://schemas.microsoft.com/office/drawing/2014/main" id="{992EFC3E-8F9D-3657-4C75-4E1F1AFCD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49791-FDB0-4589-BA99-1E7A26CAD5AD}" type="slidenum">
              <a:rPr kumimoji="0" lang="pt-P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P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5" name="Google Shape;173;g1ee8aabd321_1_283">
            <a:extLst>
              <a:ext uri="{FF2B5EF4-FFF2-40B4-BE49-F238E27FC236}">
                <a16:creationId xmlns:a16="http://schemas.microsoft.com/office/drawing/2014/main" id="{281B6686-987D-2888-1D3F-5A07C05A9C87}"/>
              </a:ext>
            </a:extLst>
          </p:cNvPr>
          <p:cNvSpPr/>
          <p:nvPr/>
        </p:nvSpPr>
        <p:spPr>
          <a:xfrm>
            <a:off x="0" y="-15832"/>
            <a:ext cx="12207240" cy="831000"/>
          </a:xfrm>
          <a:prstGeom prst="rect">
            <a:avLst/>
          </a:prstGeom>
          <a:solidFill>
            <a:srgbClr val="21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7" name="Google Shape;175;g1ee8aabd321_1_283">
            <a:extLst>
              <a:ext uri="{FF2B5EF4-FFF2-40B4-BE49-F238E27FC236}">
                <a16:creationId xmlns:a16="http://schemas.microsoft.com/office/drawing/2014/main" id="{B14EB0C5-367C-FBF2-A397-37C1C4EE7BD3}"/>
              </a:ext>
            </a:extLst>
          </p:cNvPr>
          <p:cNvSpPr txBox="1"/>
          <p:nvPr/>
        </p:nvSpPr>
        <p:spPr>
          <a:xfrm>
            <a:off x="4601935" y="148419"/>
            <a:ext cx="2988129" cy="554100"/>
          </a:xfrm>
          <a:prstGeom prst="rect">
            <a:avLst/>
          </a:prstGeom>
          <a:solidFill>
            <a:srgbClr val="21B3E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SMART Cables</a:t>
            </a:r>
          </a:p>
        </p:txBody>
      </p:sp>
      <p:pic>
        <p:nvPicPr>
          <p:cNvPr id="28" name="Google Shape;114;p2">
            <a:extLst>
              <a:ext uri="{FF2B5EF4-FFF2-40B4-BE49-F238E27FC236}">
                <a16:creationId xmlns:a16="http://schemas.microsoft.com/office/drawing/2014/main" id="{B789898A-88FB-5789-353A-BCD23090AFE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5755" t="60877" r="14528" b="18593"/>
          <a:stretch/>
        </p:blipFill>
        <p:spPr>
          <a:xfrm>
            <a:off x="73279" y="59297"/>
            <a:ext cx="1774774" cy="6895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1;p19">
            <a:extLst>
              <a:ext uri="{FF2B5EF4-FFF2-40B4-BE49-F238E27FC236}">
                <a16:creationId xmlns:a16="http://schemas.microsoft.com/office/drawing/2014/main" id="{29E372B7-CBD2-B0E7-4CFA-166D3B6F50B8}"/>
              </a:ext>
            </a:extLst>
          </p:cNvPr>
          <p:cNvSpPr txBox="1"/>
          <p:nvPr/>
        </p:nvSpPr>
        <p:spPr>
          <a:xfrm>
            <a:off x="10376695" y="2462917"/>
            <a:ext cx="1622195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pt-PT" sz="2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Arial"/>
                <a:cs typeface="Arial"/>
                <a:sym typeface="Arial"/>
              </a:rPr>
              <a:t>José Barros</a:t>
            </a:r>
            <a:endParaRPr kumimoji="0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Arial"/>
              <a:cs typeface="Arial"/>
              <a:sym typeface="Arial"/>
            </a:endParaRPr>
          </a:p>
        </p:txBody>
      </p:sp>
      <p:pic>
        <p:nvPicPr>
          <p:cNvPr id="1028" name="Picture 4" descr="Free Ocean Storm photo and picture">
            <a:extLst>
              <a:ext uri="{FF2B5EF4-FFF2-40B4-BE49-F238E27FC236}">
                <a16:creationId xmlns:a16="http://schemas.microsoft.com/office/drawing/2014/main" id="{77DF270D-DECE-B87F-8815-D8EBA7DC4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2" b="11035"/>
          <a:stretch>
            <a:fillRect/>
          </a:stretch>
        </p:blipFill>
        <p:spPr bwMode="auto">
          <a:xfrm>
            <a:off x="0" y="829406"/>
            <a:ext cx="12207240" cy="602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AF9E64-CD24-D0E2-1078-7EC5B4DDBD39}"/>
              </a:ext>
            </a:extLst>
          </p:cNvPr>
          <p:cNvSpPr txBox="1"/>
          <p:nvPr/>
        </p:nvSpPr>
        <p:spPr>
          <a:xfrm>
            <a:off x="-16625" y="6455493"/>
            <a:ext cx="1466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Courtesy J.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Plenio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1FC09B5-CC6B-2BE2-AF69-3AE11B5E4A63}"/>
              </a:ext>
            </a:extLst>
          </p:cNvPr>
          <p:cNvSpPr txBox="1"/>
          <p:nvPr/>
        </p:nvSpPr>
        <p:spPr>
          <a:xfrm>
            <a:off x="3868652" y="2277030"/>
            <a:ext cx="8250644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SMART Cables enable ocean and Earth observing,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contributing to cable protection as well.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SMART Cables are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good example of multipurpose critical infrastructure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providing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Connectivity and Science serving Society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PT" sz="11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2" name="Google Shape;137;p21">
            <a:extLst>
              <a:ext uri="{FF2B5EF4-FFF2-40B4-BE49-F238E27FC236}">
                <a16:creationId xmlns:a16="http://schemas.microsoft.com/office/drawing/2014/main" id="{568A8069-FD27-A959-5F8E-214ACF6D32F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28060" y="6101978"/>
            <a:ext cx="2118300" cy="61949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4" name="Google Shape;1341;p45">
            <a:extLst>
              <a:ext uri="{FF2B5EF4-FFF2-40B4-BE49-F238E27FC236}">
                <a16:creationId xmlns:a16="http://schemas.microsoft.com/office/drawing/2014/main" id="{B21BD307-4D80-2575-361F-88A26B85983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1052" y="1505244"/>
            <a:ext cx="3657600" cy="47333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342;p45">
            <a:extLst>
              <a:ext uri="{FF2B5EF4-FFF2-40B4-BE49-F238E27FC236}">
                <a16:creationId xmlns:a16="http://schemas.microsoft.com/office/drawing/2014/main" id="{2767599A-8A32-614E-C83A-ED3092F76F84}"/>
              </a:ext>
            </a:extLst>
          </p:cNvPr>
          <p:cNvSpPr txBox="1"/>
          <p:nvPr/>
        </p:nvSpPr>
        <p:spPr>
          <a:xfrm>
            <a:off x="1209411" y="5599766"/>
            <a:ext cx="287029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António Guterres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848320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18"/>
          <p:cNvSpPr/>
          <p:nvPr/>
        </p:nvSpPr>
        <p:spPr>
          <a:xfrm>
            <a:off x="0" y="3632425"/>
            <a:ext cx="12192000" cy="2554500"/>
          </a:xfrm>
          <a:prstGeom prst="rect">
            <a:avLst/>
          </a:prstGeom>
          <a:solidFill>
            <a:srgbClr val="2E75B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8288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tabLst/>
              <a:defRPr/>
            </a:pP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49" name="Google Shape;1349;p18"/>
          <p:cNvPicPr preferRelativeResize="0"/>
          <p:nvPr/>
        </p:nvPicPr>
        <p:blipFill rotWithShape="1">
          <a:blip r:embed="rId3">
            <a:alphaModFix amt="95000"/>
          </a:blip>
          <a:srcRect t="14501" b="33333"/>
          <a:stretch/>
        </p:blipFill>
        <p:spPr>
          <a:xfrm>
            <a:off x="-17929" y="3633750"/>
            <a:ext cx="12192000" cy="322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18"/>
          <p:cNvPicPr preferRelativeResize="0"/>
          <p:nvPr/>
        </p:nvPicPr>
        <p:blipFill rotWithShape="1">
          <a:blip r:embed="rId4">
            <a:alphaModFix/>
          </a:blip>
          <a:srcRect r="3605"/>
          <a:stretch/>
        </p:blipFill>
        <p:spPr>
          <a:xfrm>
            <a:off x="5531610" y="579190"/>
            <a:ext cx="3796127" cy="14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p18"/>
          <p:cNvSpPr txBox="1"/>
          <p:nvPr/>
        </p:nvSpPr>
        <p:spPr>
          <a:xfrm>
            <a:off x="9255597" y="5051703"/>
            <a:ext cx="2201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Scan to Join!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2" name="Google Shape;1352;p18"/>
          <p:cNvSpPr txBox="1"/>
          <p:nvPr/>
        </p:nvSpPr>
        <p:spPr>
          <a:xfrm>
            <a:off x="3555556" y="4726075"/>
            <a:ext cx="516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ITU/WMO/UNESCO-IOC Joint Task Force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3" name="Google Shape;1353;p18"/>
          <p:cNvSpPr txBox="1"/>
          <p:nvPr/>
        </p:nvSpPr>
        <p:spPr>
          <a:xfrm>
            <a:off x="4721250" y="4218175"/>
            <a:ext cx="274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0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SMARTCables.org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54" name="Google Shape;1354;p18" descr="A picture containing text, outdoor, sign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34902" y="2168214"/>
            <a:ext cx="1793413" cy="709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Google Shape;1355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22560" y="2168214"/>
            <a:ext cx="3001884" cy="85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6" name="Google Shape;1356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58380" y="3745341"/>
            <a:ext cx="1237938" cy="123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7" name="Google Shape;1357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40598" y="2071380"/>
            <a:ext cx="1917863" cy="857227"/>
          </a:xfrm>
          <a:prstGeom prst="rect">
            <a:avLst/>
          </a:prstGeom>
          <a:noFill/>
          <a:ln>
            <a:noFill/>
          </a:ln>
        </p:spPr>
      </p:pic>
      <p:sp>
        <p:nvSpPr>
          <p:cNvPr id="1358" name="Google Shape;1358;p18"/>
          <p:cNvSpPr txBox="1"/>
          <p:nvPr/>
        </p:nvSpPr>
        <p:spPr>
          <a:xfrm>
            <a:off x="1395662" y="5528496"/>
            <a:ext cx="9393295" cy="101562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Danke    Gracias 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ありがとう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 Thank you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Terima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kasih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Obrigado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Arigatō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Dhanyavaad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  Merci  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Tankyu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tumas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Takk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  Grazie   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Mālō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'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aupito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Kop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koon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谢谢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Xièxiè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Salamat po   S' </a:t>
            </a: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efharistó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2C165-1164-25AB-1C23-6A3EACAA8676}"/>
              </a:ext>
            </a:extLst>
          </p:cNvPr>
          <p:cNvSpPr txBox="1"/>
          <p:nvPr/>
        </p:nvSpPr>
        <p:spPr>
          <a:xfrm>
            <a:off x="156091" y="706150"/>
            <a:ext cx="41650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Mahalo!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MS PGothic" charset="-128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" name="Google Shape;722;p20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541" y="5144665"/>
            <a:ext cx="2331587" cy="1441155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20"/>
          <p:cNvSpPr txBox="1"/>
          <p:nvPr/>
        </p:nvSpPr>
        <p:spPr>
          <a:xfrm>
            <a:off x="34638" y="1005988"/>
            <a:ext cx="121557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0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589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Global Multi Purpose Infrastructure (connectivity + science)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0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589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for the benefit of Society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589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726" name="Google Shape;726;p20"/>
          <p:cNvSpPr txBox="1"/>
          <p:nvPr/>
        </p:nvSpPr>
        <p:spPr>
          <a:xfrm>
            <a:off x="9981253" y="1605222"/>
            <a:ext cx="2053921" cy="6669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NO Interference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731" name="Google Shape;731;p20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103" y="3342528"/>
            <a:ext cx="1766541" cy="646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33044" y="1"/>
            <a:ext cx="1258957" cy="831156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20"/>
          <p:cNvSpPr/>
          <p:nvPr/>
        </p:nvSpPr>
        <p:spPr>
          <a:xfrm>
            <a:off x="0" y="1751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734" name="Google Shape;734;p20"/>
          <p:cNvSpPr txBox="1"/>
          <p:nvPr/>
        </p:nvSpPr>
        <p:spPr>
          <a:xfrm>
            <a:off x="1828801" y="140200"/>
            <a:ext cx="947212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SMART Cables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735" name="Google Shape;735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1314729" y="128900"/>
            <a:ext cx="652071" cy="5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20"/>
          <p:cNvPicPr preferRelativeResize="0"/>
          <p:nvPr/>
        </p:nvPicPr>
        <p:blipFill rotWithShape="1">
          <a:blip r:embed="rId7">
            <a:alphaModFix/>
          </a:blip>
          <a:srcRect l="15755" t="60877" r="14528" b="18595"/>
          <a:stretch/>
        </p:blipFill>
        <p:spPr>
          <a:xfrm>
            <a:off x="211054" y="64001"/>
            <a:ext cx="1774775" cy="6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46575" y="5981080"/>
            <a:ext cx="2118300" cy="619497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20"/>
          <p:cNvSpPr txBox="1"/>
          <p:nvPr/>
        </p:nvSpPr>
        <p:spPr>
          <a:xfrm>
            <a:off x="3983925" y="5723009"/>
            <a:ext cx="3655668" cy="66693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Know the environment, protect the network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740" name="Google Shape;740;p20"/>
          <p:cNvSpPr txBox="1"/>
          <p:nvPr/>
        </p:nvSpPr>
        <p:spPr>
          <a:xfrm>
            <a:off x="536283" y="4259926"/>
            <a:ext cx="1274180" cy="666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Emerging</a:t>
            </a: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Network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CF88AF-FC01-2CC2-CA65-44836B867648}"/>
              </a:ext>
            </a:extLst>
          </p:cNvPr>
          <p:cNvSpPr txBox="1"/>
          <p:nvPr/>
        </p:nvSpPr>
        <p:spPr>
          <a:xfrm>
            <a:off x="9981251" y="2309616"/>
            <a:ext cx="6118412" cy="1877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00589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Societal Benefit:</a:t>
            </a: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589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189" marR="0" lvl="0" indent="-330192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Climate</a:t>
            </a:r>
          </a:p>
          <a:p>
            <a:pPr marL="457189" marR="0" lvl="0" indent="-330192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Oceans</a:t>
            </a:r>
          </a:p>
          <a:p>
            <a:pPr marL="457189" marR="0" lvl="0" indent="-330192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Earthquakes</a:t>
            </a:r>
          </a:p>
          <a:p>
            <a:pPr marL="457189" marR="0" lvl="0" indent="-330192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Tsunamis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4A7EE2-4F81-8476-A2BE-FE7E8248DAE3}"/>
              </a:ext>
            </a:extLst>
          </p:cNvPr>
          <p:cNvSpPr txBox="1"/>
          <p:nvPr/>
        </p:nvSpPr>
        <p:spPr>
          <a:xfrm>
            <a:off x="9981251" y="4435009"/>
            <a:ext cx="2131631" cy="1831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00589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Financed Systems:</a:t>
            </a: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589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189" marR="0" lvl="0" indent="-330192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Atlantic CAM</a:t>
            </a:r>
          </a:p>
          <a:p>
            <a:pPr marL="457189" marR="0" lvl="0" indent="-330192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Tamtam</a:t>
            </a:r>
          </a:p>
          <a:p>
            <a:pPr marL="126997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2" name="Google Shape;730;p20">
            <a:extLst>
              <a:ext uri="{FF2B5EF4-FFF2-40B4-BE49-F238E27FC236}">
                <a16:creationId xmlns:a16="http://schemas.microsoft.com/office/drawing/2014/main" id="{BA2789CF-B59E-46F3-7A67-CFCB597375B6}"/>
              </a:ext>
            </a:extLst>
          </p:cNvPr>
          <p:cNvSpPr txBox="1"/>
          <p:nvPr/>
        </p:nvSpPr>
        <p:spPr>
          <a:xfrm>
            <a:off x="405095" y="1787852"/>
            <a:ext cx="2248800" cy="379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2400"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Global array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9299C2-D430-0420-3402-250CD207B491}"/>
              </a:ext>
            </a:extLst>
          </p:cNvPr>
          <p:cNvGrpSpPr/>
          <p:nvPr/>
        </p:nvGrpSpPr>
        <p:grpSpPr>
          <a:xfrm>
            <a:off x="2214279" y="1938561"/>
            <a:ext cx="7323224" cy="3784448"/>
            <a:chOff x="2214279" y="1938561"/>
            <a:chExt cx="7323224" cy="378444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15B3167-5BB3-6304-BA74-26433E5632C7}"/>
                </a:ext>
              </a:extLst>
            </p:cNvPr>
            <p:cNvGrpSpPr/>
            <p:nvPr/>
          </p:nvGrpSpPr>
          <p:grpSpPr>
            <a:xfrm>
              <a:off x="2214279" y="1938561"/>
              <a:ext cx="7323224" cy="3784448"/>
              <a:chOff x="2214279" y="1938561"/>
              <a:chExt cx="7323224" cy="3784448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ABED30F-D688-909C-C8EA-8F3F3F463447}"/>
                  </a:ext>
                </a:extLst>
              </p:cNvPr>
              <p:cNvGrpSpPr/>
              <p:nvPr/>
            </p:nvGrpSpPr>
            <p:grpSpPr>
              <a:xfrm>
                <a:off x="2214279" y="1938561"/>
                <a:ext cx="7323224" cy="3784448"/>
                <a:chOff x="2214279" y="1938561"/>
                <a:chExt cx="7323224" cy="3784448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A6626BC4-A45E-7949-53F2-8CE4D11745D0}"/>
                    </a:ext>
                  </a:extLst>
                </p:cNvPr>
                <p:cNvGrpSpPr/>
                <p:nvPr/>
              </p:nvGrpSpPr>
              <p:grpSpPr>
                <a:xfrm>
                  <a:off x="2214279" y="1938561"/>
                  <a:ext cx="7323224" cy="3784448"/>
                  <a:chOff x="2214279" y="1938561"/>
                  <a:chExt cx="7323224" cy="3784448"/>
                </a:xfrm>
              </p:grpSpPr>
              <p:grpSp>
                <p:nvGrpSpPr>
                  <p:cNvPr id="21" name="Google Shape;741;p20">
                    <a:extLst>
                      <a:ext uri="{FF2B5EF4-FFF2-40B4-BE49-F238E27FC236}">
                        <a16:creationId xmlns:a16="http://schemas.microsoft.com/office/drawing/2014/main" id="{B2B51139-DCC7-8FA7-5CEE-1C1383642772}"/>
                      </a:ext>
                    </a:extLst>
                  </p:cNvPr>
                  <p:cNvGrpSpPr/>
                  <p:nvPr/>
                </p:nvGrpSpPr>
                <p:grpSpPr>
                  <a:xfrm>
                    <a:off x="2214279" y="1938561"/>
                    <a:ext cx="7323224" cy="3784448"/>
                    <a:chOff x="2214279" y="1938561"/>
                    <a:chExt cx="7323224" cy="3784448"/>
                  </a:xfrm>
                </p:grpSpPr>
                <p:grpSp>
                  <p:nvGrpSpPr>
                    <p:cNvPr id="23" name="Google Shape;742;p20">
                      <a:extLst>
                        <a:ext uri="{FF2B5EF4-FFF2-40B4-BE49-F238E27FC236}">
                          <a16:creationId xmlns:a16="http://schemas.microsoft.com/office/drawing/2014/main" id="{7023760F-37EF-D4B6-06DA-DF95936C72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214279" y="1938561"/>
                      <a:ext cx="7323224" cy="3784448"/>
                      <a:chOff x="2214279" y="2054673"/>
                      <a:chExt cx="7323224" cy="3784448"/>
                    </a:xfrm>
                  </p:grpSpPr>
                  <p:pic>
                    <p:nvPicPr>
                      <p:cNvPr id="25" name="Google Shape;743;p20" descr="Map&#10;&#10;Description automatically generated">
                        <a:extLst>
                          <a:ext uri="{FF2B5EF4-FFF2-40B4-BE49-F238E27FC236}">
                            <a16:creationId xmlns:a16="http://schemas.microsoft.com/office/drawing/2014/main" id="{4B33675E-85C1-6DED-49AF-8B20A21ED4B5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9">
                        <a:alphaModFix/>
                      </a:blip>
                      <a:srcRect/>
                      <a:stretch/>
                    </p:blipFill>
                    <p:spPr>
                      <a:xfrm>
                        <a:off x="2214279" y="2054673"/>
                        <a:ext cx="7323224" cy="348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26" name="Google Shape;744;p20">
                        <a:extLst>
                          <a:ext uri="{FF2B5EF4-FFF2-40B4-BE49-F238E27FC236}">
                            <a16:creationId xmlns:a16="http://schemas.microsoft.com/office/drawing/2014/main" id="{516B3418-E855-0419-8CDD-BCA2264104EB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10">
                        <a:alphaModFix/>
                      </a:blip>
                      <a:srcRect/>
                      <a:stretch/>
                    </p:blipFill>
                    <p:spPr>
                      <a:xfrm>
                        <a:off x="7933322" y="4796021"/>
                        <a:ext cx="1538700" cy="1043100"/>
                      </a:xfrm>
                      <a:prstGeom prst="ellipse">
                        <a:avLst/>
                      </a:prstGeom>
                      <a:noFill/>
                      <a:ln w="38100" cap="flat" cmpd="sng">
                        <a:solidFill>
                          <a:srgbClr val="22B3E8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</p:pic>
                  <p:sp>
                    <p:nvSpPr>
                      <p:cNvPr id="27" name="Google Shape;745;p20">
                        <a:extLst>
                          <a:ext uri="{FF2B5EF4-FFF2-40B4-BE49-F238E27FC236}">
                            <a16:creationId xmlns:a16="http://schemas.microsoft.com/office/drawing/2014/main" id="{488ABAAA-AEC1-9A14-766F-3BA0A8F806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43755" y="2788078"/>
                        <a:ext cx="365760" cy="365760"/>
                      </a:xfrm>
                      <a:prstGeom prst="ellipse">
                        <a:avLst/>
                      </a:prstGeom>
                      <a:noFill/>
                      <a:ln w="76200" cap="flat" cmpd="sng">
                        <a:solidFill>
                          <a:srgbClr val="A8F65E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FFFFFF"/>
                          </a:buClr>
                          <a:buSzPts val="1800"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pen Sans"/>
                          <a:ea typeface="Open Sans"/>
                          <a:cs typeface="Open Sans"/>
                          <a:sym typeface="Open Sans"/>
                        </a:endParaRPr>
                      </a:p>
                    </p:txBody>
                  </p:sp>
                  <p:sp>
                    <p:nvSpPr>
                      <p:cNvPr id="28" name="Google Shape;746;p20">
                        <a:extLst>
                          <a:ext uri="{FF2B5EF4-FFF2-40B4-BE49-F238E27FC236}">
                            <a16:creationId xmlns:a16="http://schemas.microsoft.com/office/drawing/2014/main" id="{F0D56823-4DD3-F44F-8B06-7184573307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687478" y="4553493"/>
                        <a:ext cx="365760" cy="365760"/>
                      </a:xfrm>
                      <a:prstGeom prst="ellipse">
                        <a:avLst/>
                      </a:prstGeom>
                      <a:noFill/>
                      <a:ln w="76200" cap="flat" cmpd="sng">
                        <a:solidFill>
                          <a:srgbClr val="00FD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FFFFFF"/>
                          </a:buClr>
                          <a:buSzPts val="1800"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pen Sans"/>
                          <a:ea typeface="Open Sans"/>
                          <a:cs typeface="Open Sans"/>
                          <a:sym typeface="Open Sans"/>
                        </a:endParaRPr>
                      </a:p>
                    </p:txBody>
                  </p:sp>
                  <p:sp>
                    <p:nvSpPr>
                      <p:cNvPr id="29" name="Google Shape;747;p20">
                        <a:extLst>
                          <a:ext uri="{FF2B5EF4-FFF2-40B4-BE49-F238E27FC236}">
                            <a16:creationId xmlns:a16="http://schemas.microsoft.com/office/drawing/2014/main" id="{EB4F0F5D-346C-22D0-4FCF-5EA965892D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81088" y="3805788"/>
                        <a:ext cx="365760" cy="365760"/>
                      </a:xfrm>
                      <a:prstGeom prst="ellipse">
                        <a:avLst/>
                      </a:prstGeom>
                      <a:noFill/>
                      <a:ln w="76200" cap="flat" cmpd="sng">
                        <a:solidFill>
                          <a:srgbClr val="FFC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FFFFFF"/>
                          </a:buClr>
                          <a:buSzPts val="1800"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pen Sans"/>
                          <a:ea typeface="Open Sans"/>
                          <a:cs typeface="Open Sans"/>
                          <a:sym typeface="Open Sans"/>
                        </a:endParaRPr>
                      </a:p>
                    </p:txBody>
                  </p:sp>
                  <p:sp>
                    <p:nvSpPr>
                      <p:cNvPr id="30" name="Google Shape;748;p20">
                        <a:extLst>
                          <a:ext uri="{FF2B5EF4-FFF2-40B4-BE49-F238E27FC236}">
                            <a16:creationId xmlns:a16="http://schemas.microsoft.com/office/drawing/2014/main" id="{9464353F-5693-DBFA-A98E-B3B116CC37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56028" y="4862818"/>
                        <a:ext cx="365760" cy="365760"/>
                      </a:xfrm>
                      <a:prstGeom prst="ellipse">
                        <a:avLst/>
                      </a:prstGeom>
                      <a:noFill/>
                      <a:ln w="76200" cap="flat" cmpd="sng">
                        <a:solidFill>
                          <a:srgbClr val="00FD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FFFFFF"/>
                          </a:buClr>
                          <a:buSzPts val="1800"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pen Sans"/>
                          <a:ea typeface="Open Sans"/>
                          <a:cs typeface="Open Sans"/>
                          <a:sym typeface="Open Sans"/>
                        </a:endParaRPr>
                      </a:p>
                    </p:txBody>
                  </p:sp>
                  <p:sp>
                    <p:nvSpPr>
                      <p:cNvPr id="31" name="Google Shape;749;p20">
                        <a:extLst>
                          <a:ext uri="{FF2B5EF4-FFF2-40B4-BE49-F238E27FC236}">
                            <a16:creationId xmlns:a16="http://schemas.microsoft.com/office/drawing/2014/main" id="{67DE03A4-7318-AE35-F8B8-75F3633170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703928" y="4824718"/>
                        <a:ext cx="365760" cy="365760"/>
                      </a:xfrm>
                      <a:prstGeom prst="ellipse">
                        <a:avLst/>
                      </a:prstGeom>
                      <a:noFill/>
                      <a:ln w="76200" cap="flat" cmpd="sng">
                        <a:solidFill>
                          <a:srgbClr val="00FDFF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FFFFFF"/>
                          </a:buClr>
                          <a:buSzPts val="1800"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pen Sans"/>
                          <a:ea typeface="Open Sans"/>
                          <a:cs typeface="Open Sans"/>
                          <a:sym typeface="Open Sans"/>
                        </a:endParaRPr>
                      </a:p>
                    </p:txBody>
                  </p:sp>
                  <p:sp>
                    <p:nvSpPr>
                      <p:cNvPr id="32" name="Google Shape;750;p20">
                        <a:extLst>
                          <a:ext uri="{FF2B5EF4-FFF2-40B4-BE49-F238E27FC236}">
                            <a16:creationId xmlns:a16="http://schemas.microsoft.com/office/drawing/2014/main" id="{60CC2AF4-3C76-6C60-FC8E-2377038909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472381" y="4145163"/>
                        <a:ext cx="365760" cy="365760"/>
                      </a:xfrm>
                      <a:prstGeom prst="ellipse">
                        <a:avLst/>
                      </a:prstGeom>
                      <a:solidFill>
                        <a:srgbClr val="00B050"/>
                      </a:solidFill>
                      <a:ln w="76200" cap="flat" cmpd="sng">
                        <a:solidFill>
                          <a:srgbClr val="A8F65E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FFFFFF"/>
                          </a:buClr>
                          <a:buSzPts val="1800"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pen Sans"/>
                          <a:ea typeface="Open Sans"/>
                          <a:cs typeface="Open Sans"/>
                          <a:sym typeface="Open Sans"/>
                        </a:endParaRPr>
                      </a:p>
                    </p:txBody>
                  </p:sp>
                  <p:sp>
                    <p:nvSpPr>
                      <p:cNvPr id="33" name="Google Shape;751;p20">
                        <a:extLst>
                          <a:ext uri="{FF2B5EF4-FFF2-40B4-BE49-F238E27FC236}">
                            <a16:creationId xmlns:a16="http://schemas.microsoft.com/office/drawing/2014/main" id="{37ECEFAE-91FE-F6AA-637A-320B8E3C50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97474" y="3127442"/>
                        <a:ext cx="365760" cy="365760"/>
                      </a:xfrm>
                      <a:prstGeom prst="ellipse">
                        <a:avLst/>
                      </a:prstGeom>
                      <a:noFill/>
                      <a:ln w="76200" cap="flat" cmpd="sng">
                        <a:solidFill>
                          <a:srgbClr val="FFC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FFFFFF"/>
                          </a:buClr>
                          <a:buSzPts val="1800"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pen Sans"/>
                          <a:ea typeface="Open Sans"/>
                          <a:cs typeface="Open Sans"/>
                          <a:sym typeface="Open Sans"/>
                        </a:endParaRPr>
                      </a:p>
                    </p:txBody>
                  </p:sp>
                  <p:sp>
                    <p:nvSpPr>
                      <p:cNvPr id="34" name="Google Shape;752;p20">
                        <a:extLst>
                          <a:ext uri="{FF2B5EF4-FFF2-40B4-BE49-F238E27FC236}">
                            <a16:creationId xmlns:a16="http://schemas.microsoft.com/office/drawing/2014/main" id="{36405012-0B1B-AEB5-7DAA-6CE64D88AC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91000" y="2204145"/>
                        <a:ext cx="3721100" cy="83115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721100" h="831155" extrusionOk="0">
                            <a:moveTo>
                              <a:pt x="0" y="831155"/>
                            </a:moveTo>
                            <a:cubicBezTo>
                              <a:pt x="318558" y="504130"/>
                              <a:pt x="637117" y="177105"/>
                              <a:pt x="1079500" y="56455"/>
                            </a:cubicBezTo>
                            <a:cubicBezTo>
                              <a:pt x="1521883" y="-64195"/>
                              <a:pt x="2341033" y="35288"/>
                              <a:pt x="2654300" y="107255"/>
                            </a:cubicBezTo>
                            <a:cubicBezTo>
                              <a:pt x="2967567" y="179222"/>
                              <a:pt x="2781300" y="486138"/>
                              <a:pt x="2959100" y="488255"/>
                            </a:cubicBezTo>
                            <a:cubicBezTo>
                              <a:pt x="3136900" y="490372"/>
                              <a:pt x="3587750" y="187688"/>
                              <a:pt x="3721100" y="119955"/>
                            </a:cubicBezTo>
                          </a:path>
                        </a:pathLst>
                      </a:custGeom>
                      <a:noFill/>
                      <a:ln w="50800" cap="flat" cmpd="sng">
                        <a:solidFill>
                          <a:srgbClr val="00F5F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Pts val="1400"/>
                          <a:buFont typeface="Arial"/>
                          <a:buNone/>
                          <a:tabLst/>
                          <a:defRPr/>
                        </a:pPr>
                        <a:endParaRPr kumimoji="0" sz="1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pen Sans"/>
                          <a:ea typeface="Open Sans"/>
                          <a:cs typeface="Open Sans"/>
                          <a:sym typeface="Open Sans"/>
                        </a:endParaRPr>
                      </a:p>
                    </p:txBody>
                  </p:sp>
                  <p:sp>
                    <p:nvSpPr>
                      <p:cNvPr id="35" name="Google Shape;753;p20">
                        <a:extLst>
                          <a:ext uri="{FF2B5EF4-FFF2-40B4-BE49-F238E27FC236}">
                            <a16:creationId xmlns:a16="http://schemas.microsoft.com/office/drawing/2014/main" id="{867063DC-736A-68F3-14B9-920446C62D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641674" y="2788078"/>
                        <a:ext cx="365760" cy="365760"/>
                      </a:xfrm>
                      <a:prstGeom prst="ellipse">
                        <a:avLst/>
                      </a:prstGeom>
                      <a:solidFill>
                        <a:srgbClr val="00B050"/>
                      </a:solidFill>
                      <a:ln w="76200" cap="flat" cmpd="sng">
                        <a:solidFill>
                          <a:srgbClr val="A8F65E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FFFFFF"/>
                          </a:buClr>
                          <a:buSzPts val="1800"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pen Sans"/>
                          <a:ea typeface="Open Sans"/>
                          <a:cs typeface="Open Sans"/>
                          <a:sym typeface="Open Sans"/>
                        </a:endParaRPr>
                      </a:p>
                    </p:txBody>
                  </p:sp>
                  <p:sp>
                    <p:nvSpPr>
                      <p:cNvPr id="36" name="Google Shape;754;p20">
                        <a:extLst>
                          <a:ext uri="{FF2B5EF4-FFF2-40B4-BE49-F238E27FC236}">
                            <a16:creationId xmlns:a16="http://schemas.microsoft.com/office/drawing/2014/main" id="{7F20FC18-B494-3C31-7F7D-B991378F8F7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2027" y="3667789"/>
                        <a:ext cx="365760" cy="365760"/>
                      </a:xfrm>
                      <a:prstGeom prst="ellipse">
                        <a:avLst/>
                      </a:prstGeom>
                      <a:noFill/>
                      <a:ln w="76200" cap="flat" cmpd="sng">
                        <a:solidFill>
                          <a:srgbClr val="FFC0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FFFFFF"/>
                          </a:buClr>
                          <a:buSzPts val="1800"/>
                          <a:buFont typeface="Arial"/>
                          <a:buNone/>
                          <a:tabLst/>
                          <a:defRPr/>
                        </a:pPr>
                        <a:endParaRPr kumimoji="0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Open Sans"/>
                          <a:ea typeface="Open Sans"/>
                          <a:cs typeface="Open Sans"/>
                          <a:sym typeface="Open Sans"/>
                        </a:endParaRPr>
                      </a:p>
                    </p:txBody>
                  </p:sp>
                </p:grpSp>
                <p:sp>
                  <p:nvSpPr>
                    <p:cNvPr id="24" name="Google Shape;755;p20">
                      <a:extLst>
                        <a:ext uri="{FF2B5EF4-FFF2-40B4-BE49-F238E27FC236}">
                          <a16:creationId xmlns:a16="http://schemas.microsoft.com/office/drawing/2014/main" id="{E2F1F909-FF16-0200-F960-63A922B040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20511" y="2603553"/>
                      <a:ext cx="519082" cy="503180"/>
                    </a:xfrm>
                    <a:prstGeom prst="ellipse">
                      <a:avLst/>
                    </a:prstGeom>
                    <a:noFill/>
                    <a:ln w="76200" cap="flat" cmpd="sng">
                      <a:solidFill>
                        <a:srgbClr val="00FDFF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p:txBody>
                </p:sp>
              </p:grpSp>
              <p:sp>
                <p:nvSpPr>
                  <p:cNvPr id="22" name="Google Shape;751;p20">
                    <a:extLst>
                      <a:ext uri="{FF2B5EF4-FFF2-40B4-BE49-F238E27FC236}">
                        <a16:creationId xmlns:a16="http://schemas.microsoft.com/office/drawing/2014/main" id="{2816912F-BDAF-DB1B-5461-75E73FDAAF71}"/>
                      </a:ext>
                    </a:extLst>
                  </p:cNvPr>
                  <p:cNvSpPr/>
                  <p:nvPr/>
                </p:nvSpPr>
                <p:spPr>
                  <a:xfrm>
                    <a:off x="2710250" y="3264747"/>
                    <a:ext cx="365760" cy="365760"/>
                  </a:xfrm>
                  <a:prstGeom prst="ellipse">
                    <a:avLst/>
                  </a:prstGeom>
                  <a:noFill/>
                  <a:ln w="76200" cap="flat" cmpd="sng">
                    <a:solidFill>
                      <a:srgbClr val="FFC0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FFFFFF"/>
                      </a:buClr>
                      <a:buSzPts val="1800"/>
                      <a:buFont typeface="Arial"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  <p:sp>
              <p:nvSpPr>
                <p:cNvPr id="20" name="Google Shape;758;p20">
                  <a:extLst>
                    <a:ext uri="{FF2B5EF4-FFF2-40B4-BE49-F238E27FC236}">
                      <a16:creationId xmlns:a16="http://schemas.microsoft.com/office/drawing/2014/main" id="{E6F5F9F7-48D5-A00A-D2C7-4EDE46A6946A}"/>
                    </a:ext>
                  </a:extLst>
                </p:cNvPr>
                <p:cNvSpPr/>
                <p:nvPr/>
              </p:nvSpPr>
              <p:spPr>
                <a:xfrm>
                  <a:off x="8156573" y="2779554"/>
                  <a:ext cx="182880" cy="182880"/>
                </a:xfrm>
                <a:prstGeom prst="ellipse">
                  <a:avLst/>
                </a:prstGeom>
                <a:solidFill>
                  <a:srgbClr val="00B050"/>
                </a:solidFill>
                <a:ln w="38100" cap="flat" cmpd="sng">
                  <a:solidFill>
                    <a:srgbClr val="A8F65E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800"/>
                    <a:buFont typeface="Arial"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sp>
            <p:nvSpPr>
              <p:cNvPr id="17" name="Google Shape;757;p20">
                <a:extLst>
                  <a:ext uri="{FF2B5EF4-FFF2-40B4-BE49-F238E27FC236}">
                    <a16:creationId xmlns:a16="http://schemas.microsoft.com/office/drawing/2014/main" id="{ED3D532D-7002-1A71-A790-75EED21476AF}"/>
                  </a:ext>
                </a:extLst>
              </p:cNvPr>
              <p:cNvSpPr/>
              <p:nvPr/>
            </p:nvSpPr>
            <p:spPr>
              <a:xfrm>
                <a:off x="8083136" y="2688114"/>
                <a:ext cx="365760" cy="365760"/>
              </a:xfrm>
              <a:prstGeom prst="ellipse">
                <a:avLst/>
              </a:prstGeom>
              <a:noFill/>
              <a:ln w="76200" cap="flat" cmpd="sng">
                <a:solidFill>
                  <a:srgbClr val="00FD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sp>
          <p:nvSpPr>
            <p:cNvPr id="14" name="Google Shape;751;p20">
              <a:extLst>
                <a:ext uri="{FF2B5EF4-FFF2-40B4-BE49-F238E27FC236}">
                  <a16:creationId xmlns:a16="http://schemas.microsoft.com/office/drawing/2014/main" id="{E46DEB61-71A4-08D3-5BF6-2603A93ADB71}"/>
                </a:ext>
              </a:extLst>
            </p:cNvPr>
            <p:cNvSpPr/>
            <p:nvPr/>
          </p:nvSpPr>
          <p:spPr>
            <a:xfrm>
              <a:off x="6961235" y="3285917"/>
              <a:ext cx="365760" cy="365760"/>
            </a:xfrm>
            <a:prstGeom prst="ellipse">
              <a:avLst/>
            </a:prstGeom>
            <a:noFill/>
            <a:ln w="762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730" name="Google Shape;730;p20"/>
          <p:cNvSpPr txBox="1"/>
          <p:nvPr/>
        </p:nvSpPr>
        <p:spPr>
          <a:xfrm>
            <a:off x="211053" y="2155270"/>
            <a:ext cx="2248800" cy="974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66092"/>
              </a:buClr>
              <a:buSzPts val="2400"/>
              <a:buFont typeface="Arial"/>
              <a:buNone/>
              <a:tabLst/>
              <a:defRPr/>
            </a:pP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1</a:t>
            </a:r>
            <a:r>
              <a:rPr kumimoji="0" lang="en-US" sz="1867" b="0" i="0" u="none" strike="noStrike" kern="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st</a:t>
            </a: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order addition to Ocean-Earth observing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system</a:t>
            </a:r>
            <a:r>
              <a: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 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/>
        </p:nvSpPr>
        <p:spPr>
          <a:xfrm>
            <a:off x="8845714" y="1565139"/>
            <a:ext cx="3346287" cy="3811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589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Sensors: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589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189" marR="0" lvl="0" indent="-330192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Temperature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189" marR="0" lvl="0" indent="-330192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Pressure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189" marR="0" lvl="0" indent="-330192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Seismic</a:t>
            </a:r>
          </a:p>
          <a:p>
            <a:pPr marL="126997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None/>
              <a:tabLst/>
              <a:defRPr/>
            </a:pP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589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Key point: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589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189" marR="0" lvl="0" indent="-330192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Essential Ocean Variables, Global Ocean Observing System</a:t>
            </a:r>
          </a:p>
        </p:txBody>
      </p:sp>
      <p:pic>
        <p:nvPicPr>
          <p:cNvPr id="130" name="Google Shape;130;p21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623" y="1565141"/>
            <a:ext cx="3200400" cy="234667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3044" y="1"/>
            <a:ext cx="1258957" cy="83115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/>
          <p:nvPr/>
        </p:nvSpPr>
        <p:spPr>
          <a:xfrm>
            <a:off x="0" y="1751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1645225" y="140200"/>
            <a:ext cx="89016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SMART Capability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2918871" y="131788"/>
            <a:ext cx="652071" cy="5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1"/>
          <p:cNvSpPr txBox="1"/>
          <p:nvPr/>
        </p:nvSpPr>
        <p:spPr>
          <a:xfrm>
            <a:off x="34639" y="988733"/>
            <a:ext cx="121557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589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Shared Cable Infrastructure: Telecom + Science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589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cxnSp>
        <p:nvCxnSpPr>
          <p:cNvPr id="136" name="Google Shape;136;p21"/>
          <p:cNvCxnSpPr>
            <a:cxnSpLocks/>
          </p:cNvCxnSpPr>
          <p:nvPr/>
        </p:nvCxnSpPr>
        <p:spPr>
          <a:xfrm>
            <a:off x="8760360" y="1838401"/>
            <a:ext cx="0" cy="4142679"/>
          </a:xfrm>
          <a:prstGeom prst="straightConnector1">
            <a:avLst/>
          </a:prstGeom>
          <a:noFill/>
          <a:ln w="19050" cap="flat" cmpd="sng">
            <a:solidFill>
              <a:srgbClr val="00589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37" name="Google Shape;13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681251" y="5661594"/>
            <a:ext cx="2118300" cy="61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7">
            <a:alphaModFix/>
          </a:blip>
          <a:srcRect l="15755" t="60877" r="14528" b="18594"/>
          <a:stretch/>
        </p:blipFill>
        <p:spPr>
          <a:xfrm>
            <a:off x="211054" y="64001"/>
            <a:ext cx="1774775" cy="6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24951AD-082E-DABA-B398-A7E3F4EDCB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623" y="4770888"/>
            <a:ext cx="3200400" cy="17209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18A33D3-EEE4-616E-D192-A89487A001C4}"/>
              </a:ext>
            </a:extLst>
          </p:cNvPr>
          <p:cNvSpPr>
            <a:spLocks noChangeAspect="1"/>
          </p:cNvSpPr>
          <p:nvPr/>
        </p:nvSpPr>
        <p:spPr>
          <a:xfrm>
            <a:off x="992957" y="4864955"/>
            <a:ext cx="270840" cy="621792"/>
          </a:xfrm>
          <a:custGeom>
            <a:avLst/>
            <a:gdLst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61925 w 546100"/>
              <a:gd name="connsiteY140" fmla="*/ 577850 h 1527175"/>
              <a:gd name="connsiteX141" fmla="*/ 158750 w 546100"/>
              <a:gd name="connsiteY141" fmla="*/ 555625 h 1527175"/>
              <a:gd name="connsiteX142" fmla="*/ 155575 w 546100"/>
              <a:gd name="connsiteY142" fmla="*/ 530225 h 1527175"/>
              <a:gd name="connsiteX143" fmla="*/ 149225 w 546100"/>
              <a:gd name="connsiteY143" fmla="*/ 396875 h 1527175"/>
              <a:gd name="connsiteX144" fmla="*/ 142875 w 546100"/>
              <a:gd name="connsiteY144" fmla="*/ 358775 h 1527175"/>
              <a:gd name="connsiteX145" fmla="*/ 136525 w 546100"/>
              <a:gd name="connsiteY145" fmla="*/ 317500 h 1527175"/>
              <a:gd name="connsiteX146" fmla="*/ 133350 w 546100"/>
              <a:gd name="connsiteY146" fmla="*/ 301625 h 1527175"/>
              <a:gd name="connsiteX147" fmla="*/ 136525 w 546100"/>
              <a:gd name="connsiteY147" fmla="*/ 285750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61925 w 546100"/>
              <a:gd name="connsiteY140" fmla="*/ 577850 h 1527175"/>
              <a:gd name="connsiteX141" fmla="*/ 158750 w 546100"/>
              <a:gd name="connsiteY141" fmla="*/ 555625 h 1527175"/>
              <a:gd name="connsiteX142" fmla="*/ 155575 w 546100"/>
              <a:gd name="connsiteY142" fmla="*/ 530225 h 1527175"/>
              <a:gd name="connsiteX143" fmla="*/ 111125 w 546100"/>
              <a:gd name="connsiteY143" fmla="*/ 425450 h 1527175"/>
              <a:gd name="connsiteX144" fmla="*/ 142875 w 546100"/>
              <a:gd name="connsiteY144" fmla="*/ 358775 h 1527175"/>
              <a:gd name="connsiteX145" fmla="*/ 136525 w 546100"/>
              <a:gd name="connsiteY145" fmla="*/ 317500 h 1527175"/>
              <a:gd name="connsiteX146" fmla="*/ 133350 w 546100"/>
              <a:gd name="connsiteY146" fmla="*/ 301625 h 1527175"/>
              <a:gd name="connsiteX147" fmla="*/ 136525 w 546100"/>
              <a:gd name="connsiteY147" fmla="*/ 285750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61925 w 546100"/>
              <a:gd name="connsiteY140" fmla="*/ 577850 h 1527175"/>
              <a:gd name="connsiteX141" fmla="*/ 158750 w 546100"/>
              <a:gd name="connsiteY141" fmla="*/ 555625 h 1527175"/>
              <a:gd name="connsiteX142" fmla="*/ 133350 w 546100"/>
              <a:gd name="connsiteY142" fmla="*/ 536575 h 1527175"/>
              <a:gd name="connsiteX143" fmla="*/ 111125 w 546100"/>
              <a:gd name="connsiteY143" fmla="*/ 425450 h 1527175"/>
              <a:gd name="connsiteX144" fmla="*/ 142875 w 546100"/>
              <a:gd name="connsiteY144" fmla="*/ 358775 h 1527175"/>
              <a:gd name="connsiteX145" fmla="*/ 136525 w 546100"/>
              <a:gd name="connsiteY145" fmla="*/ 317500 h 1527175"/>
              <a:gd name="connsiteX146" fmla="*/ 133350 w 546100"/>
              <a:gd name="connsiteY146" fmla="*/ 301625 h 1527175"/>
              <a:gd name="connsiteX147" fmla="*/ 136525 w 546100"/>
              <a:gd name="connsiteY147" fmla="*/ 285750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61925 w 546100"/>
              <a:gd name="connsiteY140" fmla="*/ 577850 h 1527175"/>
              <a:gd name="connsiteX141" fmla="*/ 133350 w 546100"/>
              <a:gd name="connsiteY141" fmla="*/ 574675 h 1527175"/>
              <a:gd name="connsiteX142" fmla="*/ 133350 w 546100"/>
              <a:gd name="connsiteY142" fmla="*/ 536575 h 1527175"/>
              <a:gd name="connsiteX143" fmla="*/ 111125 w 546100"/>
              <a:gd name="connsiteY143" fmla="*/ 425450 h 1527175"/>
              <a:gd name="connsiteX144" fmla="*/ 142875 w 546100"/>
              <a:gd name="connsiteY144" fmla="*/ 358775 h 1527175"/>
              <a:gd name="connsiteX145" fmla="*/ 136525 w 546100"/>
              <a:gd name="connsiteY145" fmla="*/ 317500 h 1527175"/>
              <a:gd name="connsiteX146" fmla="*/ 133350 w 546100"/>
              <a:gd name="connsiteY146" fmla="*/ 301625 h 1527175"/>
              <a:gd name="connsiteX147" fmla="*/ 136525 w 546100"/>
              <a:gd name="connsiteY147" fmla="*/ 285750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30175 w 546100"/>
              <a:gd name="connsiteY140" fmla="*/ 612775 h 1527175"/>
              <a:gd name="connsiteX141" fmla="*/ 133350 w 546100"/>
              <a:gd name="connsiteY141" fmla="*/ 574675 h 1527175"/>
              <a:gd name="connsiteX142" fmla="*/ 133350 w 546100"/>
              <a:gd name="connsiteY142" fmla="*/ 536575 h 1527175"/>
              <a:gd name="connsiteX143" fmla="*/ 111125 w 546100"/>
              <a:gd name="connsiteY143" fmla="*/ 425450 h 1527175"/>
              <a:gd name="connsiteX144" fmla="*/ 142875 w 546100"/>
              <a:gd name="connsiteY144" fmla="*/ 358775 h 1527175"/>
              <a:gd name="connsiteX145" fmla="*/ 136525 w 546100"/>
              <a:gd name="connsiteY145" fmla="*/ 317500 h 1527175"/>
              <a:gd name="connsiteX146" fmla="*/ 133350 w 546100"/>
              <a:gd name="connsiteY146" fmla="*/ 301625 h 1527175"/>
              <a:gd name="connsiteX147" fmla="*/ 136525 w 546100"/>
              <a:gd name="connsiteY147" fmla="*/ 285750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30175 w 546100"/>
              <a:gd name="connsiteY140" fmla="*/ 612775 h 1527175"/>
              <a:gd name="connsiteX141" fmla="*/ 133350 w 546100"/>
              <a:gd name="connsiteY141" fmla="*/ 574675 h 1527175"/>
              <a:gd name="connsiteX142" fmla="*/ 133350 w 546100"/>
              <a:gd name="connsiteY142" fmla="*/ 536575 h 1527175"/>
              <a:gd name="connsiteX143" fmla="*/ 111125 w 546100"/>
              <a:gd name="connsiteY143" fmla="*/ 425450 h 1527175"/>
              <a:gd name="connsiteX144" fmla="*/ 142875 w 546100"/>
              <a:gd name="connsiteY144" fmla="*/ 358775 h 1527175"/>
              <a:gd name="connsiteX145" fmla="*/ 136525 w 546100"/>
              <a:gd name="connsiteY145" fmla="*/ 317500 h 1527175"/>
              <a:gd name="connsiteX146" fmla="*/ 133350 w 546100"/>
              <a:gd name="connsiteY146" fmla="*/ 301625 h 1527175"/>
              <a:gd name="connsiteX147" fmla="*/ 98425 w 546100"/>
              <a:gd name="connsiteY147" fmla="*/ 301625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30175 w 546100"/>
              <a:gd name="connsiteY140" fmla="*/ 612775 h 1527175"/>
              <a:gd name="connsiteX141" fmla="*/ 133350 w 546100"/>
              <a:gd name="connsiteY141" fmla="*/ 574675 h 1527175"/>
              <a:gd name="connsiteX142" fmla="*/ 133350 w 546100"/>
              <a:gd name="connsiteY142" fmla="*/ 536575 h 1527175"/>
              <a:gd name="connsiteX143" fmla="*/ 111125 w 546100"/>
              <a:gd name="connsiteY143" fmla="*/ 425450 h 1527175"/>
              <a:gd name="connsiteX144" fmla="*/ 142875 w 546100"/>
              <a:gd name="connsiteY144" fmla="*/ 358775 h 1527175"/>
              <a:gd name="connsiteX145" fmla="*/ 136525 w 546100"/>
              <a:gd name="connsiteY145" fmla="*/ 317500 h 1527175"/>
              <a:gd name="connsiteX146" fmla="*/ 82550 w 546100"/>
              <a:gd name="connsiteY146" fmla="*/ 349250 h 1527175"/>
              <a:gd name="connsiteX147" fmla="*/ 98425 w 546100"/>
              <a:gd name="connsiteY147" fmla="*/ 301625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30175 w 546100"/>
              <a:gd name="connsiteY140" fmla="*/ 612775 h 1527175"/>
              <a:gd name="connsiteX141" fmla="*/ 133350 w 546100"/>
              <a:gd name="connsiteY141" fmla="*/ 574675 h 1527175"/>
              <a:gd name="connsiteX142" fmla="*/ 133350 w 546100"/>
              <a:gd name="connsiteY142" fmla="*/ 536575 h 1527175"/>
              <a:gd name="connsiteX143" fmla="*/ 111125 w 546100"/>
              <a:gd name="connsiteY143" fmla="*/ 425450 h 1527175"/>
              <a:gd name="connsiteX144" fmla="*/ 142875 w 546100"/>
              <a:gd name="connsiteY144" fmla="*/ 358775 h 1527175"/>
              <a:gd name="connsiteX145" fmla="*/ 60325 w 546100"/>
              <a:gd name="connsiteY145" fmla="*/ 425450 h 1527175"/>
              <a:gd name="connsiteX146" fmla="*/ 82550 w 546100"/>
              <a:gd name="connsiteY146" fmla="*/ 349250 h 1527175"/>
              <a:gd name="connsiteX147" fmla="*/ 98425 w 546100"/>
              <a:gd name="connsiteY147" fmla="*/ 301625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30175 w 546100"/>
              <a:gd name="connsiteY140" fmla="*/ 612775 h 1527175"/>
              <a:gd name="connsiteX141" fmla="*/ 133350 w 546100"/>
              <a:gd name="connsiteY141" fmla="*/ 574675 h 1527175"/>
              <a:gd name="connsiteX142" fmla="*/ 133350 w 546100"/>
              <a:gd name="connsiteY142" fmla="*/ 536575 h 1527175"/>
              <a:gd name="connsiteX143" fmla="*/ 111125 w 546100"/>
              <a:gd name="connsiteY143" fmla="*/ 425450 h 1527175"/>
              <a:gd name="connsiteX144" fmla="*/ 22225 w 546100"/>
              <a:gd name="connsiteY144" fmla="*/ 495300 h 1527175"/>
              <a:gd name="connsiteX145" fmla="*/ 60325 w 546100"/>
              <a:gd name="connsiteY145" fmla="*/ 425450 h 1527175"/>
              <a:gd name="connsiteX146" fmla="*/ 82550 w 546100"/>
              <a:gd name="connsiteY146" fmla="*/ 349250 h 1527175"/>
              <a:gd name="connsiteX147" fmla="*/ 98425 w 546100"/>
              <a:gd name="connsiteY147" fmla="*/ 301625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30175 w 546100"/>
              <a:gd name="connsiteY140" fmla="*/ 612775 h 1527175"/>
              <a:gd name="connsiteX141" fmla="*/ 133350 w 546100"/>
              <a:gd name="connsiteY141" fmla="*/ 574675 h 1527175"/>
              <a:gd name="connsiteX142" fmla="*/ 133350 w 546100"/>
              <a:gd name="connsiteY142" fmla="*/ 536575 h 1527175"/>
              <a:gd name="connsiteX143" fmla="*/ 63500 w 546100"/>
              <a:gd name="connsiteY143" fmla="*/ 603250 h 1527175"/>
              <a:gd name="connsiteX144" fmla="*/ 22225 w 546100"/>
              <a:gd name="connsiteY144" fmla="*/ 495300 h 1527175"/>
              <a:gd name="connsiteX145" fmla="*/ 60325 w 546100"/>
              <a:gd name="connsiteY145" fmla="*/ 425450 h 1527175"/>
              <a:gd name="connsiteX146" fmla="*/ 82550 w 546100"/>
              <a:gd name="connsiteY146" fmla="*/ 349250 h 1527175"/>
              <a:gd name="connsiteX147" fmla="*/ 98425 w 546100"/>
              <a:gd name="connsiteY147" fmla="*/ 301625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30175 w 546100"/>
              <a:gd name="connsiteY140" fmla="*/ 612775 h 1527175"/>
              <a:gd name="connsiteX141" fmla="*/ 133350 w 546100"/>
              <a:gd name="connsiteY141" fmla="*/ 574675 h 1527175"/>
              <a:gd name="connsiteX142" fmla="*/ 92075 w 546100"/>
              <a:gd name="connsiteY142" fmla="*/ 717550 h 1527175"/>
              <a:gd name="connsiteX143" fmla="*/ 63500 w 546100"/>
              <a:gd name="connsiteY143" fmla="*/ 603250 h 1527175"/>
              <a:gd name="connsiteX144" fmla="*/ 22225 w 546100"/>
              <a:gd name="connsiteY144" fmla="*/ 495300 h 1527175"/>
              <a:gd name="connsiteX145" fmla="*/ 60325 w 546100"/>
              <a:gd name="connsiteY145" fmla="*/ 425450 h 1527175"/>
              <a:gd name="connsiteX146" fmla="*/ 82550 w 546100"/>
              <a:gd name="connsiteY146" fmla="*/ 349250 h 1527175"/>
              <a:gd name="connsiteX147" fmla="*/ 98425 w 546100"/>
              <a:gd name="connsiteY147" fmla="*/ 301625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30175 w 546100"/>
              <a:gd name="connsiteY140" fmla="*/ 612775 h 1527175"/>
              <a:gd name="connsiteX141" fmla="*/ 133350 w 546100"/>
              <a:gd name="connsiteY141" fmla="*/ 574675 h 1527175"/>
              <a:gd name="connsiteX142" fmla="*/ 92075 w 546100"/>
              <a:gd name="connsiteY142" fmla="*/ 717550 h 1527175"/>
              <a:gd name="connsiteX143" fmla="*/ 44450 w 546100"/>
              <a:gd name="connsiteY143" fmla="*/ 587375 h 1527175"/>
              <a:gd name="connsiteX144" fmla="*/ 22225 w 546100"/>
              <a:gd name="connsiteY144" fmla="*/ 495300 h 1527175"/>
              <a:gd name="connsiteX145" fmla="*/ 60325 w 546100"/>
              <a:gd name="connsiteY145" fmla="*/ 425450 h 1527175"/>
              <a:gd name="connsiteX146" fmla="*/ 82550 w 546100"/>
              <a:gd name="connsiteY146" fmla="*/ 349250 h 1527175"/>
              <a:gd name="connsiteX147" fmla="*/ 98425 w 546100"/>
              <a:gd name="connsiteY147" fmla="*/ 301625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30175 w 546100"/>
              <a:gd name="connsiteY140" fmla="*/ 612775 h 1527175"/>
              <a:gd name="connsiteX141" fmla="*/ 123825 w 546100"/>
              <a:gd name="connsiteY141" fmla="*/ 746125 h 1527175"/>
              <a:gd name="connsiteX142" fmla="*/ 92075 w 546100"/>
              <a:gd name="connsiteY142" fmla="*/ 717550 h 1527175"/>
              <a:gd name="connsiteX143" fmla="*/ 44450 w 546100"/>
              <a:gd name="connsiteY143" fmla="*/ 587375 h 1527175"/>
              <a:gd name="connsiteX144" fmla="*/ 22225 w 546100"/>
              <a:gd name="connsiteY144" fmla="*/ 495300 h 1527175"/>
              <a:gd name="connsiteX145" fmla="*/ 60325 w 546100"/>
              <a:gd name="connsiteY145" fmla="*/ 425450 h 1527175"/>
              <a:gd name="connsiteX146" fmla="*/ 82550 w 546100"/>
              <a:gd name="connsiteY146" fmla="*/ 349250 h 1527175"/>
              <a:gd name="connsiteX147" fmla="*/ 98425 w 546100"/>
              <a:gd name="connsiteY147" fmla="*/ 301625 h 1527175"/>
              <a:gd name="connsiteX148" fmla="*/ 146050 w 546100"/>
              <a:gd name="connsiteY148" fmla="*/ 279400 h 1527175"/>
              <a:gd name="connsiteX149" fmla="*/ 165100 w 546100"/>
              <a:gd name="connsiteY149" fmla="*/ 276225 h 1527175"/>
              <a:gd name="connsiteX150" fmla="*/ 190500 w 546100"/>
              <a:gd name="connsiteY150" fmla="*/ 269875 h 1527175"/>
              <a:gd name="connsiteX151" fmla="*/ 209550 w 546100"/>
              <a:gd name="connsiteY151" fmla="*/ 266700 h 1527175"/>
              <a:gd name="connsiteX152" fmla="*/ 228600 w 546100"/>
              <a:gd name="connsiteY152" fmla="*/ 260350 h 1527175"/>
              <a:gd name="connsiteX153" fmla="*/ 231775 w 546100"/>
              <a:gd name="connsiteY153" fmla="*/ 250825 h 1527175"/>
              <a:gd name="connsiteX154" fmla="*/ 219075 w 546100"/>
              <a:gd name="connsiteY154" fmla="*/ 222250 h 1527175"/>
              <a:gd name="connsiteX155" fmla="*/ 212725 w 546100"/>
              <a:gd name="connsiteY155" fmla="*/ 203200 h 1527175"/>
              <a:gd name="connsiteX156" fmla="*/ 209550 w 546100"/>
              <a:gd name="connsiteY156" fmla="*/ 177800 h 1527175"/>
              <a:gd name="connsiteX157" fmla="*/ 212725 w 546100"/>
              <a:gd name="connsiteY157" fmla="*/ 149225 h 1527175"/>
              <a:gd name="connsiteX158" fmla="*/ 215900 w 546100"/>
              <a:gd name="connsiteY158" fmla="*/ 107950 h 1527175"/>
              <a:gd name="connsiteX159" fmla="*/ 222250 w 546100"/>
              <a:gd name="connsiteY159" fmla="*/ 69850 h 1527175"/>
              <a:gd name="connsiteX160" fmla="*/ 225425 w 546100"/>
              <a:gd name="connsiteY160" fmla="*/ 50800 h 1527175"/>
              <a:gd name="connsiteX161" fmla="*/ 231775 w 546100"/>
              <a:gd name="connsiteY161" fmla="*/ 31750 h 1527175"/>
              <a:gd name="connsiteX162" fmla="*/ 250825 w 546100"/>
              <a:gd name="connsiteY162" fmla="*/ 19050 h 1527175"/>
              <a:gd name="connsiteX163" fmla="*/ 269875 w 546100"/>
              <a:gd name="connsiteY163" fmla="*/ 12700 h 1527175"/>
              <a:gd name="connsiteX164" fmla="*/ 279400 w 546100"/>
              <a:gd name="connsiteY164" fmla="*/ 9525 h 1527175"/>
              <a:gd name="connsiteX165" fmla="*/ 288925 w 546100"/>
              <a:gd name="connsiteY165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23825 w 546100"/>
              <a:gd name="connsiteY140" fmla="*/ 746125 h 1527175"/>
              <a:gd name="connsiteX141" fmla="*/ 92075 w 546100"/>
              <a:gd name="connsiteY141" fmla="*/ 717550 h 1527175"/>
              <a:gd name="connsiteX142" fmla="*/ 44450 w 546100"/>
              <a:gd name="connsiteY142" fmla="*/ 587375 h 1527175"/>
              <a:gd name="connsiteX143" fmla="*/ 22225 w 546100"/>
              <a:gd name="connsiteY143" fmla="*/ 495300 h 1527175"/>
              <a:gd name="connsiteX144" fmla="*/ 60325 w 546100"/>
              <a:gd name="connsiteY144" fmla="*/ 425450 h 1527175"/>
              <a:gd name="connsiteX145" fmla="*/ 82550 w 546100"/>
              <a:gd name="connsiteY145" fmla="*/ 349250 h 1527175"/>
              <a:gd name="connsiteX146" fmla="*/ 98425 w 546100"/>
              <a:gd name="connsiteY146" fmla="*/ 301625 h 1527175"/>
              <a:gd name="connsiteX147" fmla="*/ 146050 w 546100"/>
              <a:gd name="connsiteY147" fmla="*/ 279400 h 1527175"/>
              <a:gd name="connsiteX148" fmla="*/ 165100 w 546100"/>
              <a:gd name="connsiteY148" fmla="*/ 276225 h 1527175"/>
              <a:gd name="connsiteX149" fmla="*/ 190500 w 546100"/>
              <a:gd name="connsiteY149" fmla="*/ 269875 h 1527175"/>
              <a:gd name="connsiteX150" fmla="*/ 209550 w 546100"/>
              <a:gd name="connsiteY150" fmla="*/ 266700 h 1527175"/>
              <a:gd name="connsiteX151" fmla="*/ 228600 w 546100"/>
              <a:gd name="connsiteY151" fmla="*/ 260350 h 1527175"/>
              <a:gd name="connsiteX152" fmla="*/ 231775 w 546100"/>
              <a:gd name="connsiteY152" fmla="*/ 250825 h 1527175"/>
              <a:gd name="connsiteX153" fmla="*/ 219075 w 546100"/>
              <a:gd name="connsiteY153" fmla="*/ 222250 h 1527175"/>
              <a:gd name="connsiteX154" fmla="*/ 212725 w 546100"/>
              <a:gd name="connsiteY154" fmla="*/ 203200 h 1527175"/>
              <a:gd name="connsiteX155" fmla="*/ 209550 w 546100"/>
              <a:gd name="connsiteY155" fmla="*/ 177800 h 1527175"/>
              <a:gd name="connsiteX156" fmla="*/ 212725 w 546100"/>
              <a:gd name="connsiteY156" fmla="*/ 149225 h 1527175"/>
              <a:gd name="connsiteX157" fmla="*/ 215900 w 546100"/>
              <a:gd name="connsiteY157" fmla="*/ 107950 h 1527175"/>
              <a:gd name="connsiteX158" fmla="*/ 222250 w 546100"/>
              <a:gd name="connsiteY158" fmla="*/ 69850 h 1527175"/>
              <a:gd name="connsiteX159" fmla="*/ 225425 w 546100"/>
              <a:gd name="connsiteY159" fmla="*/ 50800 h 1527175"/>
              <a:gd name="connsiteX160" fmla="*/ 231775 w 546100"/>
              <a:gd name="connsiteY160" fmla="*/ 31750 h 1527175"/>
              <a:gd name="connsiteX161" fmla="*/ 250825 w 546100"/>
              <a:gd name="connsiteY161" fmla="*/ 19050 h 1527175"/>
              <a:gd name="connsiteX162" fmla="*/ 269875 w 546100"/>
              <a:gd name="connsiteY162" fmla="*/ 12700 h 1527175"/>
              <a:gd name="connsiteX163" fmla="*/ 279400 w 546100"/>
              <a:gd name="connsiteY163" fmla="*/ 9525 h 1527175"/>
              <a:gd name="connsiteX164" fmla="*/ 288925 w 546100"/>
              <a:gd name="connsiteY164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65100 w 546100"/>
              <a:gd name="connsiteY139" fmla="*/ 673100 h 1527175"/>
              <a:gd name="connsiteX140" fmla="*/ 123825 w 546100"/>
              <a:gd name="connsiteY140" fmla="*/ 746125 h 1527175"/>
              <a:gd name="connsiteX141" fmla="*/ 92075 w 546100"/>
              <a:gd name="connsiteY141" fmla="*/ 717550 h 1527175"/>
              <a:gd name="connsiteX142" fmla="*/ 44450 w 546100"/>
              <a:gd name="connsiteY142" fmla="*/ 587375 h 1527175"/>
              <a:gd name="connsiteX143" fmla="*/ 22225 w 546100"/>
              <a:gd name="connsiteY143" fmla="*/ 495300 h 1527175"/>
              <a:gd name="connsiteX144" fmla="*/ 47625 w 546100"/>
              <a:gd name="connsiteY144" fmla="*/ 422275 h 1527175"/>
              <a:gd name="connsiteX145" fmla="*/ 82550 w 546100"/>
              <a:gd name="connsiteY145" fmla="*/ 349250 h 1527175"/>
              <a:gd name="connsiteX146" fmla="*/ 98425 w 546100"/>
              <a:gd name="connsiteY146" fmla="*/ 301625 h 1527175"/>
              <a:gd name="connsiteX147" fmla="*/ 146050 w 546100"/>
              <a:gd name="connsiteY147" fmla="*/ 279400 h 1527175"/>
              <a:gd name="connsiteX148" fmla="*/ 165100 w 546100"/>
              <a:gd name="connsiteY148" fmla="*/ 276225 h 1527175"/>
              <a:gd name="connsiteX149" fmla="*/ 190500 w 546100"/>
              <a:gd name="connsiteY149" fmla="*/ 269875 h 1527175"/>
              <a:gd name="connsiteX150" fmla="*/ 209550 w 546100"/>
              <a:gd name="connsiteY150" fmla="*/ 266700 h 1527175"/>
              <a:gd name="connsiteX151" fmla="*/ 228600 w 546100"/>
              <a:gd name="connsiteY151" fmla="*/ 260350 h 1527175"/>
              <a:gd name="connsiteX152" fmla="*/ 231775 w 546100"/>
              <a:gd name="connsiteY152" fmla="*/ 250825 h 1527175"/>
              <a:gd name="connsiteX153" fmla="*/ 219075 w 546100"/>
              <a:gd name="connsiteY153" fmla="*/ 222250 h 1527175"/>
              <a:gd name="connsiteX154" fmla="*/ 212725 w 546100"/>
              <a:gd name="connsiteY154" fmla="*/ 203200 h 1527175"/>
              <a:gd name="connsiteX155" fmla="*/ 209550 w 546100"/>
              <a:gd name="connsiteY155" fmla="*/ 177800 h 1527175"/>
              <a:gd name="connsiteX156" fmla="*/ 212725 w 546100"/>
              <a:gd name="connsiteY156" fmla="*/ 149225 h 1527175"/>
              <a:gd name="connsiteX157" fmla="*/ 215900 w 546100"/>
              <a:gd name="connsiteY157" fmla="*/ 107950 h 1527175"/>
              <a:gd name="connsiteX158" fmla="*/ 222250 w 546100"/>
              <a:gd name="connsiteY158" fmla="*/ 69850 h 1527175"/>
              <a:gd name="connsiteX159" fmla="*/ 225425 w 546100"/>
              <a:gd name="connsiteY159" fmla="*/ 50800 h 1527175"/>
              <a:gd name="connsiteX160" fmla="*/ 231775 w 546100"/>
              <a:gd name="connsiteY160" fmla="*/ 31750 h 1527175"/>
              <a:gd name="connsiteX161" fmla="*/ 250825 w 546100"/>
              <a:gd name="connsiteY161" fmla="*/ 19050 h 1527175"/>
              <a:gd name="connsiteX162" fmla="*/ 269875 w 546100"/>
              <a:gd name="connsiteY162" fmla="*/ 12700 h 1527175"/>
              <a:gd name="connsiteX163" fmla="*/ 279400 w 546100"/>
              <a:gd name="connsiteY163" fmla="*/ 9525 h 1527175"/>
              <a:gd name="connsiteX164" fmla="*/ 288925 w 546100"/>
              <a:gd name="connsiteY164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58750 w 546100"/>
              <a:gd name="connsiteY138" fmla="*/ 723900 h 1527175"/>
              <a:gd name="connsiteX139" fmla="*/ 123825 w 546100"/>
              <a:gd name="connsiteY139" fmla="*/ 746125 h 1527175"/>
              <a:gd name="connsiteX140" fmla="*/ 92075 w 546100"/>
              <a:gd name="connsiteY140" fmla="*/ 717550 h 1527175"/>
              <a:gd name="connsiteX141" fmla="*/ 44450 w 546100"/>
              <a:gd name="connsiteY141" fmla="*/ 587375 h 1527175"/>
              <a:gd name="connsiteX142" fmla="*/ 22225 w 546100"/>
              <a:gd name="connsiteY142" fmla="*/ 495300 h 1527175"/>
              <a:gd name="connsiteX143" fmla="*/ 47625 w 546100"/>
              <a:gd name="connsiteY143" fmla="*/ 422275 h 1527175"/>
              <a:gd name="connsiteX144" fmla="*/ 82550 w 546100"/>
              <a:gd name="connsiteY144" fmla="*/ 349250 h 1527175"/>
              <a:gd name="connsiteX145" fmla="*/ 98425 w 546100"/>
              <a:gd name="connsiteY145" fmla="*/ 301625 h 1527175"/>
              <a:gd name="connsiteX146" fmla="*/ 146050 w 546100"/>
              <a:gd name="connsiteY146" fmla="*/ 279400 h 1527175"/>
              <a:gd name="connsiteX147" fmla="*/ 165100 w 546100"/>
              <a:gd name="connsiteY147" fmla="*/ 276225 h 1527175"/>
              <a:gd name="connsiteX148" fmla="*/ 190500 w 546100"/>
              <a:gd name="connsiteY148" fmla="*/ 269875 h 1527175"/>
              <a:gd name="connsiteX149" fmla="*/ 209550 w 546100"/>
              <a:gd name="connsiteY149" fmla="*/ 266700 h 1527175"/>
              <a:gd name="connsiteX150" fmla="*/ 228600 w 546100"/>
              <a:gd name="connsiteY150" fmla="*/ 260350 h 1527175"/>
              <a:gd name="connsiteX151" fmla="*/ 231775 w 546100"/>
              <a:gd name="connsiteY151" fmla="*/ 250825 h 1527175"/>
              <a:gd name="connsiteX152" fmla="*/ 219075 w 546100"/>
              <a:gd name="connsiteY152" fmla="*/ 222250 h 1527175"/>
              <a:gd name="connsiteX153" fmla="*/ 212725 w 546100"/>
              <a:gd name="connsiteY153" fmla="*/ 203200 h 1527175"/>
              <a:gd name="connsiteX154" fmla="*/ 209550 w 546100"/>
              <a:gd name="connsiteY154" fmla="*/ 177800 h 1527175"/>
              <a:gd name="connsiteX155" fmla="*/ 212725 w 546100"/>
              <a:gd name="connsiteY155" fmla="*/ 149225 h 1527175"/>
              <a:gd name="connsiteX156" fmla="*/ 215900 w 546100"/>
              <a:gd name="connsiteY156" fmla="*/ 107950 h 1527175"/>
              <a:gd name="connsiteX157" fmla="*/ 222250 w 546100"/>
              <a:gd name="connsiteY157" fmla="*/ 69850 h 1527175"/>
              <a:gd name="connsiteX158" fmla="*/ 225425 w 546100"/>
              <a:gd name="connsiteY158" fmla="*/ 50800 h 1527175"/>
              <a:gd name="connsiteX159" fmla="*/ 231775 w 546100"/>
              <a:gd name="connsiteY159" fmla="*/ 31750 h 1527175"/>
              <a:gd name="connsiteX160" fmla="*/ 250825 w 546100"/>
              <a:gd name="connsiteY160" fmla="*/ 19050 h 1527175"/>
              <a:gd name="connsiteX161" fmla="*/ 269875 w 546100"/>
              <a:gd name="connsiteY161" fmla="*/ 12700 h 1527175"/>
              <a:gd name="connsiteX162" fmla="*/ 279400 w 546100"/>
              <a:gd name="connsiteY162" fmla="*/ 9525 h 1527175"/>
              <a:gd name="connsiteX163" fmla="*/ 288925 w 546100"/>
              <a:gd name="connsiteY163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23875 w 546100"/>
              <a:gd name="connsiteY34" fmla="*/ 52387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23825 w 546100"/>
              <a:gd name="connsiteY138" fmla="*/ 746125 h 1527175"/>
              <a:gd name="connsiteX139" fmla="*/ 92075 w 546100"/>
              <a:gd name="connsiteY139" fmla="*/ 717550 h 1527175"/>
              <a:gd name="connsiteX140" fmla="*/ 44450 w 546100"/>
              <a:gd name="connsiteY140" fmla="*/ 587375 h 1527175"/>
              <a:gd name="connsiteX141" fmla="*/ 22225 w 546100"/>
              <a:gd name="connsiteY141" fmla="*/ 495300 h 1527175"/>
              <a:gd name="connsiteX142" fmla="*/ 47625 w 546100"/>
              <a:gd name="connsiteY142" fmla="*/ 422275 h 1527175"/>
              <a:gd name="connsiteX143" fmla="*/ 82550 w 546100"/>
              <a:gd name="connsiteY143" fmla="*/ 349250 h 1527175"/>
              <a:gd name="connsiteX144" fmla="*/ 98425 w 546100"/>
              <a:gd name="connsiteY144" fmla="*/ 301625 h 1527175"/>
              <a:gd name="connsiteX145" fmla="*/ 146050 w 546100"/>
              <a:gd name="connsiteY145" fmla="*/ 279400 h 1527175"/>
              <a:gd name="connsiteX146" fmla="*/ 165100 w 546100"/>
              <a:gd name="connsiteY146" fmla="*/ 276225 h 1527175"/>
              <a:gd name="connsiteX147" fmla="*/ 190500 w 546100"/>
              <a:gd name="connsiteY147" fmla="*/ 269875 h 1527175"/>
              <a:gd name="connsiteX148" fmla="*/ 209550 w 546100"/>
              <a:gd name="connsiteY148" fmla="*/ 266700 h 1527175"/>
              <a:gd name="connsiteX149" fmla="*/ 228600 w 546100"/>
              <a:gd name="connsiteY149" fmla="*/ 260350 h 1527175"/>
              <a:gd name="connsiteX150" fmla="*/ 231775 w 546100"/>
              <a:gd name="connsiteY150" fmla="*/ 250825 h 1527175"/>
              <a:gd name="connsiteX151" fmla="*/ 219075 w 546100"/>
              <a:gd name="connsiteY151" fmla="*/ 222250 h 1527175"/>
              <a:gd name="connsiteX152" fmla="*/ 212725 w 546100"/>
              <a:gd name="connsiteY152" fmla="*/ 203200 h 1527175"/>
              <a:gd name="connsiteX153" fmla="*/ 209550 w 546100"/>
              <a:gd name="connsiteY153" fmla="*/ 177800 h 1527175"/>
              <a:gd name="connsiteX154" fmla="*/ 212725 w 546100"/>
              <a:gd name="connsiteY154" fmla="*/ 149225 h 1527175"/>
              <a:gd name="connsiteX155" fmla="*/ 215900 w 546100"/>
              <a:gd name="connsiteY155" fmla="*/ 107950 h 1527175"/>
              <a:gd name="connsiteX156" fmla="*/ 222250 w 546100"/>
              <a:gd name="connsiteY156" fmla="*/ 69850 h 1527175"/>
              <a:gd name="connsiteX157" fmla="*/ 225425 w 546100"/>
              <a:gd name="connsiteY157" fmla="*/ 50800 h 1527175"/>
              <a:gd name="connsiteX158" fmla="*/ 231775 w 546100"/>
              <a:gd name="connsiteY158" fmla="*/ 31750 h 1527175"/>
              <a:gd name="connsiteX159" fmla="*/ 250825 w 546100"/>
              <a:gd name="connsiteY159" fmla="*/ 19050 h 1527175"/>
              <a:gd name="connsiteX160" fmla="*/ 269875 w 546100"/>
              <a:gd name="connsiteY160" fmla="*/ 12700 h 1527175"/>
              <a:gd name="connsiteX161" fmla="*/ 279400 w 546100"/>
              <a:gd name="connsiteY161" fmla="*/ 9525 h 1527175"/>
              <a:gd name="connsiteX162" fmla="*/ 288925 w 546100"/>
              <a:gd name="connsiteY162" fmla="*/ 0 h 1527175"/>
              <a:gd name="connsiteX0" fmla="*/ 288925 w 546100"/>
              <a:gd name="connsiteY0" fmla="*/ 0 h 1527175"/>
              <a:gd name="connsiteX1" fmla="*/ 288925 w 546100"/>
              <a:gd name="connsiteY1" fmla="*/ 0 h 1527175"/>
              <a:gd name="connsiteX2" fmla="*/ 314325 w 546100"/>
              <a:gd name="connsiteY2" fmla="*/ 9525 h 1527175"/>
              <a:gd name="connsiteX3" fmla="*/ 323850 w 546100"/>
              <a:gd name="connsiteY3" fmla="*/ 12700 h 1527175"/>
              <a:gd name="connsiteX4" fmla="*/ 333375 w 546100"/>
              <a:gd name="connsiteY4" fmla="*/ 19050 h 1527175"/>
              <a:gd name="connsiteX5" fmla="*/ 352425 w 546100"/>
              <a:gd name="connsiteY5" fmla="*/ 28575 h 1527175"/>
              <a:gd name="connsiteX6" fmla="*/ 358775 w 546100"/>
              <a:gd name="connsiteY6" fmla="*/ 38100 h 1527175"/>
              <a:gd name="connsiteX7" fmla="*/ 368300 w 546100"/>
              <a:gd name="connsiteY7" fmla="*/ 41275 h 1527175"/>
              <a:gd name="connsiteX8" fmla="*/ 371475 w 546100"/>
              <a:gd name="connsiteY8" fmla="*/ 50800 h 1527175"/>
              <a:gd name="connsiteX9" fmla="*/ 384175 w 546100"/>
              <a:gd name="connsiteY9" fmla="*/ 69850 h 1527175"/>
              <a:gd name="connsiteX10" fmla="*/ 393700 w 546100"/>
              <a:gd name="connsiteY10" fmla="*/ 98425 h 1527175"/>
              <a:gd name="connsiteX11" fmla="*/ 396875 w 546100"/>
              <a:gd name="connsiteY11" fmla="*/ 107950 h 1527175"/>
              <a:gd name="connsiteX12" fmla="*/ 390525 w 546100"/>
              <a:gd name="connsiteY12" fmla="*/ 161925 h 1527175"/>
              <a:gd name="connsiteX13" fmla="*/ 387350 w 546100"/>
              <a:gd name="connsiteY13" fmla="*/ 184150 h 1527175"/>
              <a:gd name="connsiteX14" fmla="*/ 381000 w 546100"/>
              <a:gd name="connsiteY14" fmla="*/ 222250 h 1527175"/>
              <a:gd name="connsiteX15" fmla="*/ 384175 w 546100"/>
              <a:gd name="connsiteY15" fmla="*/ 244475 h 1527175"/>
              <a:gd name="connsiteX16" fmla="*/ 387350 w 546100"/>
              <a:gd name="connsiteY16" fmla="*/ 254000 h 1527175"/>
              <a:gd name="connsiteX17" fmla="*/ 396875 w 546100"/>
              <a:gd name="connsiteY17" fmla="*/ 260350 h 1527175"/>
              <a:gd name="connsiteX18" fmla="*/ 403225 w 546100"/>
              <a:gd name="connsiteY18" fmla="*/ 269875 h 1527175"/>
              <a:gd name="connsiteX19" fmla="*/ 412750 w 546100"/>
              <a:gd name="connsiteY19" fmla="*/ 273050 h 1527175"/>
              <a:gd name="connsiteX20" fmla="*/ 422275 w 546100"/>
              <a:gd name="connsiteY20" fmla="*/ 279400 h 1527175"/>
              <a:gd name="connsiteX21" fmla="*/ 431800 w 546100"/>
              <a:gd name="connsiteY21" fmla="*/ 282575 h 1527175"/>
              <a:gd name="connsiteX22" fmla="*/ 441325 w 546100"/>
              <a:gd name="connsiteY22" fmla="*/ 288925 h 1527175"/>
              <a:gd name="connsiteX23" fmla="*/ 460375 w 546100"/>
              <a:gd name="connsiteY23" fmla="*/ 295275 h 1527175"/>
              <a:gd name="connsiteX24" fmla="*/ 488950 w 546100"/>
              <a:gd name="connsiteY24" fmla="*/ 304800 h 1527175"/>
              <a:gd name="connsiteX25" fmla="*/ 517525 w 546100"/>
              <a:gd name="connsiteY25" fmla="*/ 314325 h 1527175"/>
              <a:gd name="connsiteX26" fmla="*/ 527050 w 546100"/>
              <a:gd name="connsiteY26" fmla="*/ 317500 h 1527175"/>
              <a:gd name="connsiteX27" fmla="*/ 536575 w 546100"/>
              <a:gd name="connsiteY27" fmla="*/ 320675 h 1527175"/>
              <a:gd name="connsiteX28" fmla="*/ 542925 w 546100"/>
              <a:gd name="connsiteY28" fmla="*/ 339725 h 1527175"/>
              <a:gd name="connsiteX29" fmla="*/ 546100 w 546100"/>
              <a:gd name="connsiteY29" fmla="*/ 349250 h 1527175"/>
              <a:gd name="connsiteX30" fmla="*/ 542925 w 546100"/>
              <a:gd name="connsiteY30" fmla="*/ 390525 h 1527175"/>
              <a:gd name="connsiteX31" fmla="*/ 539750 w 546100"/>
              <a:gd name="connsiteY31" fmla="*/ 400050 h 1527175"/>
              <a:gd name="connsiteX32" fmla="*/ 533400 w 546100"/>
              <a:gd name="connsiteY32" fmla="*/ 460375 h 1527175"/>
              <a:gd name="connsiteX33" fmla="*/ 530225 w 546100"/>
              <a:gd name="connsiteY33" fmla="*/ 476250 h 1527175"/>
              <a:gd name="connsiteX34" fmla="*/ 539750 w 546100"/>
              <a:gd name="connsiteY34" fmla="*/ 530225 h 1527175"/>
              <a:gd name="connsiteX35" fmla="*/ 523875 w 546100"/>
              <a:gd name="connsiteY35" fmla="*/ 733425 h 1527175"/>
              <a:gd name="connsiteX36" fmla="*/ 517525 w 546100"/>
              <a:gd name="connsiteY36" fmla="*/ 879475 h 1527175"/>
              <a:gd name="connsiteX37" fmla="*/ 514350 w 546100"/>
              <a:gd name="connsiteY37" fmla="*/ 908050 h 1527175"/>
              <a:gd name="connsiteX38" fmla="*/ 508000 w 546100"/>
              <a:gd name="connsiteY38" fmla="*/ 965200 h 1527175"/>
              <a:gd name="connsiteX39" fmla="*/ 501650 w 546100"/>
              <a:gd name="connsiteY39" fmla="*/ 1038225 h 1527175"/>
              <a:gd name="connsiteX40" fmla="*/ 498475 w 546100"/>
              <a:gd name="connsiteY40" fmla="*/ 1076325 h 1527175"/>
              <a:gd name="connsiteX41" fmla="*/ 495300 w 546100"/>
              <a:gd name="connsiteY41" fmla="*/ 1165225 h 1527175"/>
              <a:gd name="connsiteX42" fmla="*/ 492125 w 546100"/>
              <a:gd name="connsiteY42" fmla="*/ 1190625 h 1527175"/>
              <a:gd name="connsiteX43" fmla="*/ 485775 w 546100"/>
              <a:gd name="connsiteY43" fmla="*/ 1250950 h 1527175"/>
              <a:gd name="connsiteX44" fmla="*/ 482600 w 546100"/>
              <a:gd name="connsiteY44" fmla="*/ 1308100 h 1527175"/>
              <a:gd name="connsiteX45" fmla="*/ 473075 w 546100"/>
              <a:gd name="connsiteY45" fmla="*/ 1311275 h 1527175"/>
              <a:gd name="connsiteX46" fmla="*/ 454025 w 546100"/>
              <a:gd name="connsiteY46" fmla="*/ 1314450 h 1527175"/>
              <a:gd name="connsiteX47" fmla="*/ 441325 w 546100"/>
              <a:gd name="connsiteY47" fmla="*/ 1317625 h 1527175"/>
              <a:gd name="connsiteX48" fmla="*/ 422275 w 546100"/>
              <a:gd name="connsiteY48" fmla="*/ 1323975 h 1527175"/>
              <a:gd name="connsiteX49" fmla="*/ 422275 w 546100"/>
              <a:gd name="connsiteY49" fmla="*/ 1346200 h 1527175"/>
              <a:gd name="connsiteX50" fmla="*/ 438150 w 546100"/>
              <a:gd name="connsiteY50" fmla="*/ 1371600 h 1527175"/>
              <a:gd name="connsiteX51" fmla="*/ 450850 w 546100"/>
              <a:gd name="connsiteY51" fmla="*/ 1374775 h 1527175"/>
              <a:gd name="connsiteX52" fmla="*/ 460375 w 546100"/>
              <a:gd name="connsiteY52" fmla="*/ 1393825 h 1527175"/>
              <a:gd name="connsiteX53" fmla="*/ 457200 w 546100"/>
              <a:gd name="connsiteY53" fmla="*/ 1409700 h 1527175"/>
              <a:gd name="connsiteX54" fmla="*/ 450850 w 546100"/>
              <a:gd name="connsiteY54" fmla="*/ 1419225 h 1527175"/>
              <a:gd name="connsiteX55" fmla="*/ 431800 w 546100"/>
              <a:gd name="connsiteY55" fmla="*/ 1435100 h 1527175"/>
              <a:gd name="connsiteX56" fmla="*/ 419100 w 546100"/>
              <a:gd name="connsiteY56" fmla="*/ 1454150 h 1527175"/>
              <a:gd name="connsiteX57" fmla="*/ 412750 w 546100"/>
              <a:gd name="connsiteY57" fmla="*/ 1463675 h 1527175"/>
              <a:gd name="connsiteX58" fmla="*/ 409575 w 546100"/>
              <a:gd name="connsiteY58" fmla="*/ 1473200 h 1527175"/>
              <a:gd name="connsiteX59" fmla="*/ 384175 w 546100"/>
              <a:gd name="connsiteY59" fmla="*/ 1482725 h 1527175"/>
              <a:gd name="connsiteX60" fmla="*/ 361950 w 546100"/>
              <a:gd name="connsiteY60" fmla="*/ 1485900 h 1527175"/>
              <a:gd name="connsiteX61" fmla="*/ 358775 w 546100"/>
              <a:gd name="connsiteY61" fmla="*/ 1473200 h 1527175"/>
              <a:gd name="connsiteX62" fmla="*/ 352425 w 546100"/>
              <a:gd name="connsiteY62" fmla="*/ 1454150 h 1527175"/>
              <a:gd name="connsiteX63" fmla="*/ 355600 w 546100"/>
              <a:gd name="connsiteY63" fmla="*/ 1409700 h 1527175"/>
              <a:gd name="connsiteX64" fmla="*/ 365125 w 546100"/>
              <a:gd name="connsiteY64" fmla="*/ 1377950 h 1527175"/>
              <a:gd name="connsiteX65" fmla="*/ 371475 w 546100"/>
              <a:gd name="connsiteY65" fmla="*/ 1343025 h 1527175"/>
              <a:gd name="connsiteX66" fmla="*/ 377825 w 546100"/>
              <a:gd name="connsiteY66" fmla="*/ 1320800 h 1527175"/>
              <a:gd name="connsiteX67" fmla="*/ 384175 w 546100"/>
              <a:gd name="connsiteY67" fmla="*/ 1295400 h 1527175"/>
              <a:gd name="connsiteX68" fmla="*/ 393700 w 546100"/>
              <a:gd name="connsiteY68" fmla="*/ 1266825 h 1527175"/>
              <a:gd name="connsiteX69" fmla="*/ 396875 w 546100"/>
              <a:gd name="connsiteY69" fmla="*/ 1257300 h 1527175"/>
              <a:gd name="connsiteX70" fmla="*/ 400050 w 546100"/>
              <a:gd name="connsiteY70" fmla="*/ 1244600 h 1527175"/>
              <a:gd name="connsiteX71" fmla="*/ 396875 w 546100"/>
              <a:gd name="connsiteY71" fmla="*/ 1184275 h 1527175"/>
              <a:gd name="connsiteX72" fmla="*/ 387350 w 546100"/>
              <a:gd name="connsiteY72" fmla="*/ 1152525 h 1527175"/>
              <a:gd name="connsiteX73" fmla="*/ 381000 w 546100"/>
              <a:gd name="connsiteY73" fmla="*/ 1139825 h 1527175"/>
              <a:gd name="connsiteX74" fmla="*/ 374650 w 546100"/>
              <a:gd name="connsiteY74" fmla="*/ 1120775 h 1527175"/>
              <a:gd name="connsiteX75" fmla="*/ 371475 w 546100"/>
              <a:gd name="connsiteY75" fmla="*/ 1111250 h 1527175"/>
              <a:gd name="connsiteX76" fmla="*/ 361950 w 546100"/>
              <a:gd name="connsiteY76" fmla="*/ 1057275 h 1527175"/>
              <a:gd name="connsiteX77" fmla="*/ 358775 w 546100"/>
              <a:gd name="connsiteY77" fmla="*/ 1047750 h 1527175"/>
              <a:gd name="connsiteX78" fmla="*/ 355600 w 546100"/>
              <a:gd name="connsiteY78" fmla="*/ 1025525 h 1527175"/>
              <a:gd name="connsiteX79" fmla="*/ 352425 w 546100"/>
              <a:gd name="connsiteY79" fmla="*/ 1000125 h 1527175"/>
              <a:gd name="connsiteX80" fmla="*/ 346075 w 546100"/>
              <a:gd name="connsiteY80" fmla="*/ 968375 h 1527175"/>
              <a:gd name="connsiteX81" fmla="*/ 342900 w 546100"/>
              <a:gd name="connsiteY81" fmla="*/ 958850 h 1527175"/>
              <a:gd name="connsiteX82" fmla="*/ 336550 w 546100"/>
              <a:gd name="connsiteY82" fmla="*/ 949325 h 1527175"/>
              <a:gd name="connsiteX83" fmla="*/ 327025 w 546100"/>
              <a:gd name="connsiteY83" fmla="*/ 955675 h 1527175"/>
              <a:gd name="connsiteX84" fmla="*/ 314325 w 546100"/>
              <a:gd name="connsiteY84" fmla="*/ 977900 h 1527175"/>
              <a:gd name="connsiteX85" fmla="*/ 304800 w 546100"/>
              <a:gd name="connsiteY85" fmla="*/ 987425 h 1527175"/>
              <a:gd name="connsiteX86" fmla="*/ 295275 w 546100"/>
              <a:gd name="connsiteY86" fmla="*/ 1006475 h 1527175"/>
              <a:gd name="connsiteX87" fmla="*/ 292100 w 546100"/>
              <a:gd name="connsiteY87" fmla="*/ 1016000 h 1527175"/>
              <a:gd name="connsiteX88" fmla="*/ 285750 w 546100"/>
              <a:gd name="connsiteY88" fmla="*/ 1025525 h 1527175"/>
              <a:gd name="connsiteX89" fmla="*/ 282575 w 546100"/>
              <a:gd name="connsiteY89" fmla="*/ 1035050 h 1527175"/>
              <a:gd name="connsiteX90" fmla="*/ 276225 w 546100"/>
              <a:gd name="connsiteY90" fmla="*/ 1044575 h 1527175"/>
              <a:gd name="connsiteX91" fmla="*/ 273050 w 546100"/>
              <a:gd name="connsiteY91" fmla="*/ 1054100 h 1527175"/>
              <a:gd name="connsiteX92" fmla="*/ 266700 w 546100"/>
              <a:gd name="connsiteY92" fmla="*/ 1063625 h 1527175"/>
              <a:gd name="connsiteX93" fmla="*/ 260350 w 546100"/>
              <a:gd name="connsiteY93" fmla="*/ 1082675 h 1527175"/>
              <a:gd name="connsiteX94" fmla="*/ 257175 w 546100"/>
              <a:gd name="connsiteY94" fmla="*/ 1092200 h 1527175"/>
              <a:gd name="connsiteX95" fmla="*/ 254000 w 546100"/>
              <a:gd name="connsiteY95" fmla="*/ 1108075 h 1527175"/>
              <a:gd name="connsiteX96" fmla="*/ 250825 w 546100"/>
              <a:gd name="connsiteY96" fmla="*/ 1117600 h 1527175"/>
              <a:gd name="connsiteX97" fmla="*/ 247650 w 546100"/>
              <a:gd name="connsiteY97" fmla="*/ 1130300 h 1527175"/>
              <a:gd name="connsiteX98" fmla="*/ 244475 w 546100"/>
              <a:gd name="connsiteY98" fmla="*/ 1139825 h 1527175"/>
              <a:gd name="connsiteX99" fmla="*/ 241300 w 546100"/>
              <a:gd name="connsiteY99" fmla="*/ 1155700 h 1527175"/>
              <a:gd name="connsiteX100" fmla="*/ 234950 w 546100"/>
              <a:gd name="connsiteY100" fmla="*/ 1181100 h 1527175"/>
              <a:gd name="connsiteX101" fmla="*/ 228600 w 546100"/>
              <a:gd name="connsiteY101" fmla="*/ 1209675 h 1527175"/>
              <a:gd name="connsiteX102" fmla="*/ 225425 w 546100"/>
              <a:gd name="connsiteY102" fmla="*/ 1219200 h 1527175"/>
              <a:gd name="connsiteX103" fmla="*/ 222250 w 546100"/>
              <a:gd name="connsiteY103" fmla="*/ 1238250 h 1527175"/>
              <a:gd name="connsiteX104" fmla="*/ 219075 w 546100"/>
              <a:gd name="connsiteY104" fmla="*/ 1250950 h 1527175"/>
              <a:gd name="connsiteX105" fmla="*/ 212725 w 546100"/>
              <a:gd name="connsiteY105" fmla="*/ 1308100 h 1527175"/>
              <a:gd name="connsiteX106" fmla="*/ 209550 w 546100"/>
              <a:gd name="connsiteY106" fmla="*/ 1393825 h 1527175"/>
              <a:gd name="connsiteX107" fmla="*/ 212725 w 546100"/>
              <a:gd name="connsiteY107" fmla="*/ 1412875 h 1527175"/>
              <a:gd name="connsiteX108" fmla="*/ 219075 w 546100"/>
              <a:gd name="connsiteY108" fmla="*/ 1492250 h 1527175"/>
              <a:gd name="connsiteX109" fmla="*/ 209550 w 546100"/>
              <a:gd name="connsiteY109" fmla="*/ 1498600 h 1527175"/>
              <a:gd name="connsiteX110" fmla="*/ 168275 w 546100"/>
              <a:gd name="connsiteY110" fmla="*/ 1504950 h 1527175"/>
              <a:gd name="connsiteX111" fmla="*/ 155575 w 546100"/>
              <a:gd name="connsiteY111" fmla="*/ 1508125 h 1527175"/>
              <a:gd name="connsiteX112" fmla="*/ 136525 w 546100"/>
              <a:gd name="connsiteY112" fmla="*/ 1511300 h 1527175"/>
              <a:gd name="connsiteX113" fmla="*/ 127000 w 546100"/>
              <a:gd name="connsiteY113" fmla="*/ 1514475 h 1527175"/>
              <a:gd name="connsiteX114" fmla="*/ 114300 w 546100"/>
              <a:gd name="connsiteY114" fmla="*/ 1517650 h 1527175"/>
              <a:gd name="connsiteX115" fmla="*/ 95250 w 546100"/>
              <a:gd name="connsiteY115" fmla="*/ 1524000 h 1527175"/>
              <a:gd name="connsiteX116" fmla="*/ 69850 w 546100"/>
              <a:gd name="connsiteY116" fmla="*/ 1527175 h 1527175"/>
              <a:gd name="connsiteX117" fmla="*/ 19050 w 546100"/>
              <a:gd name="connsiteY117" fmla="*/ 1524000 h 1527175"/>
              <a:gd name="connsiteX118" fmla="*/ 6350 w 546100"/>
              <a:gd name="connsiteY118" fmla="*/ 1520825 h 1527175"/>
              <a:gd name="connsiteX119" fmla="*/ 0 w 546100"/>
              <a:gd name="connsiteY119" fmla="*/ 1511300 h 1527175"/>
              <a:gd name="connsiteX120" fmla="*/ 3175 w 546100"/>
              <a:gd name="connsiteY120" fmla="*/ 1501775 h 1527175"/>
              <a:gd name="connsiteX121" fmla="*/ 41275 w 546100"/>
              <a:gd name="connsiteY121" fmla="*/ 1482725 h 1527175"/>
              <a:gd name="connsiteX122" fmla="*/ 60325 w 546100"/>
              <a:gd name="connsiteY122" fmla="*/ 1473200 h 1527175"/>
              <a:gd name="connsiteX123" fmla="*/ 79375 w 546100"/>
              <a:gd name="connsiteY123" fmla="*/ 1463675 h 1527175"/>
              <a:gd name="connsiteX124" fmla="*/ 95250 w 546100"/>
              <a:gd name="connsiteY124" fmla="*/ 1444625 h 1527175"/>
              <a:gd name="connsiteX125" fmla="*/ 101600 w 546100"/>
              <a:gd name="connsiteY125" fmla="*/ 1425575 h 1527175"/>
              <a:gd name="connsiteX126" fmla="*/ 104775 w 546100"/>
              <a:gd name="connsiteY126" fmla="*/ 1412875 h 1527175"/>
              <a:gd name="connsiteX127" fmla="*/ 111125 w 546100"/>
              <a:gd name="connsiteY127" fmla="*/ 1365250 h 1527175"/>
              <a:gd name="connsiteX128" fmla="*/ 111125 w 546100"/>
              <a:gd name="connsiteY128" fmla="*/ 1139825 h 1527175"/>
              <a:gd name="connsiteX129" fmla="*/ 117475 w 546100"/>
              <a:gd name="connsiteY129" fmla="*/ 1108075 h 1527175"/>
              <a:gd name="connsiteX130" fmla="*/ 123825 w 546100"/>
              <a:gd name="connsiteY130" fmla="*/ 1069975 h 1527175"/>
              <a:gd name="connsiteX131" fmla="*/ 127000 w 546100"/>
              <a:gd name="connsiteY131" fmla="*/ 1054100 h 1527175"/>
              <a:gd name="connsiteX132" fmla="*/ 136525 w 546100"/>
              <a:gd name="connsiteY132" fmla="*/ 942975 h 1527175"/>
              <a:gd name="connsiteX133" fmla="*/ 139700 w 546100"/>
              <a:gd name="connsiteY133" fmla="*/ 920750 h 1527175"/>
              <a:gd name="connsiteX134" fmla="*/ 142875 w 546100"/>
              <a:gd name="connsiteY134" fmla="*/ 873125 h 1527175"/>
              <a:gd name="connsiteX135" fmla="*/ 146050 w 546100"/>
              <a:gd name="connsiteY135" fmla="*/ 854075 h 1527175"/>
              <a:gd name="connsiteX136" fmla="*/ 152400 w 546100"/>
              <a:gd name="connsiteY136" fmla="*/ 803275 h 1527175"/>
              <a:gd name="connsiteX137" fmla="*/ 155575 w 546100"/>
              <a:gd name="connsiteY137" fmla="*/ 758825 h 1527175"/>
              <a:gd name="connsiteX138" fmla="*/ 123825 w 546100"/>
              <a:gd name="connsiteY138" fmla="*/ 746125 h 1527175"/>
              <a:gd name="connsiteX139" fmla="*/ 92075 w 546100"/>
              <a:gd name="connsiteY139" fmla="*/ 717550 h 1527175"/>
              <a:gd name="connsiteX140" fmla="*/ 44450 w 546100"/>
              <a:gd name="connsiteY140" fmla="*/ 587375 h 1527175"/>
              <a:gd name="connsiteX141" fmla="*/ 22225 w 546100"/>
              <a:gd name="connsiteY141" fmla="*/ 495300 h 1527175"/>
              <a:gd name="connsiteX142" fmla="*/ 47625 w 546100"/>
              <a:gd name="connsiteY142" fmla="*/ 422275 h 1527175"/>
              <a:gd name="connsiteX143" fmla="*/ 82550 w 546100"/>
              <a:gd name="connsiteY143" fmla="*/ 349250 h 1527175"/>
              <a:gd name="connsiteX144" fmla="*/ 98425 w 546100"/>
              <a:gd name="connsiteY144" fmla="*/ 301625 h 1527175"/>
              <a:gd name="connsiteX145" fmla="*/ 146050 w 546100"/>
              <a:gd name="connsiteY145" fmla="*/ 279400 h 1527175"/>
              <a:gd name="connsiteX146" fmla="*/ 165100 w 546100"/>
              <a:gd name="connsiteY146" fmla="*/ 276225 h 1527175"/>
              <a:gd name="connsiteX147" fmla="*/ 190500 w 546100"/>
              <a:gd name="connsiteY147" fmla="*/ 269875 h 1527175"/>
              <a:gd name="connsiteX148" fmla="*/ 209550 w 546100"/>
              <a:gd name="connsiteY148" fmla="*/ 266700 h 1527175"/>
              <a:gd name="connsiteX149" fmla="*/ 228600 w 546100"/>
              <a:gd name="connsiteY149" fmla="*/ 260350 h 1527175"/>
              <a:gd name="connsiteX150" fmla="*/ 231775 w 546100"/>
              <a:gd name="connsiteY150" fmla="*/ 250825 h 1527175"/>
              <a:gd name="connsiteX151" fmla="*/ 219075 w 546100"/>
              <a:gd name="connsiteY151" fmla="*/ 222250 h 1527175"/>
              <a:gd name="connsiteX152" fmla="*/ 212725 w 546100"/>
              <a:gd name="connsiteY152" fmla="*/ 203200 h 1527175"/>
              <a:gd name="connsiteX153" fmla="*/ 209550 w 546100"/>
              <a:gd name="connsiteY153" fmla="*/ 177800 h 1527175"/>
              <a:gd name="connsiteX154" fmla="*/ 212725 w 546100"/>
              <a:gd name="connsiteY154" fmla="*/ 149225 h 1527175"/>
              <a:gd name="connsiteX155" fmla="*/ 215900 w 546100"/>
              <a:gd name="connsiteY155" fmla="*/ 107950 h 1527175"/>
              <a:gd name="connsiteX156" fmla="*/ 222250 w 546100"/>
              <a:gd name="connsiteY156" fmla="*/ 69850 h 1527175"/>
              <a:gd name="connsiteX157" fmla="*/ 225425 w 546100"/>
              <a:gd name="connsiteY157" fmla="*/ 50800 h 1527175"/>
              <a:gd name="connsiteX158" fmla="*/ 231775 w 546100"/>
              <a:gd name="connsiteY158" fmla="*/ 31750 h 1527175"/>
              <a:gd name="connsiteX159" fmla="*/ 250825 w 546100"/>
              <a:gd name="connsiteY159" fmla="*/ 19050 h 1527175"/>
              <a:gd name="connsiteX160" fmla="*/ 269875 w 546100"/>
              <a:gd name="connsiteY160" fmla="*/ 12700 h 1527175"/>
              <a:gd name="connsiteX161" fmla="*/ 279400 w 546100"/>
              <a:gd name="connsiteY161" fmla="*/ 9525 h 1527175"/>
              <a:gd name="connsiteX162" fmla="*/ 288925 w 546100"/>
              <a:gd name="connsiteY162" fmla="*/ 0 h 1527175"/>
              <a:gd name="connsiteX0" fmla="*/ 288925 w 547193"/>
              <a:gd name="connsiteY0" fmla="*/ 0 h 1527175"/>
              <a:gd name="connsiteX1" fmla="*/ 288925 w 547193"/>
              <a:gd name="connsiteY1" fmla="*/ 0 h 1527175"/>
              <a:gd name="connsiteX2" fmla="*/ 314325 w 547193"/>
              <a:gd name="connsiteY2" fmla="*/ 9525 h 1527175"/>
              <a:gd name="connsiteX3" fmla="*/ 323850 w 547193"/>
              <a:gd name="connsiteY3" fmla="*/ 12700 h 1527175"/>
              <a:gd name="connsiteX4" fmla="*/ 333375 w 547193"/>
              <a:gd name="connsiteY4" fmla="*/ 19050 h 1527175"/>
              <a:gd name="connsiteX5" fmla="*/ 352425 w 547193"/>
              <a:gd name="connsiteY5" fmla="*/ 28575 h 1527175"/>
              <a:gd name="connsiteX6" fmla="*/ 358775 w 547193"/>
              <a:gd name="connsiteY6" fmla="*/ 38100 h 1527175"/>
              <a:gd name="connsiteX7" fmla="*/ 368300 w 547193"/>
              <a:gd name="connsiteY7" fmla="*/ 41275 h 1527175"/>
              <a:gd name="connsiteX8" fmla="*/ 371475 w 547193"/>
              <a:gd name="connsiteY8" fmla="*/ 50800 h 1527175"/>
              <a:gd name="connsiteX9" fmla="*/ 384175 w 547193"/>
              <a:gd name="connsiteY9" fmla="*/ 69850 h 1527175"/>
              <a:gd name="connsiteX10" fmla="*/ 393700 w 547193"/>
              <a:gd name="connsiteY10" fmla="*/ 98425 h 1527175"/>
              <a:gd name="connsiteX11" fmla="*/ 396875 w 547193"/>
              <a:gd name="connsiteY11" fmla="*/ 107950 h 1527175"/>
              <a:gd name="connsiteX12" fmla="*/ 390525 w 547193"/>
              <a:gd name="connsiteY12" fmla="*/ 161925 h 1527175"/>
              <a:gd name="connsiteX13" fmla="*/ 387350 w 547193"/>
              <a:gd name="connsiteY13" fmla="*/ 184150 h 1527175"/>
              <a:gd name="connsiteX14" fmla="*/ 381000 w 547193"/>
              <a:gd name="connsiteY14" fmla="*/ 222250 h 1527175"/>
              <a:gd name="connsiteX15" fmla="*/ 384175 w 547193"/>
              <a:gd name="connsiteY15" fmla="*/ 244475 h 1527175"/>
              <a:gd name="connsiteX16" fmla="*/ 387350 w 547193"/>
              <a:gd name="connsiteY16" fmla="*/ 254000 h 1527175"/>
              <a:gd name="connsiteX17" fmla="*/ 396875 w 547193"/>
              <a:gd name="connsiteY17" fmla="*/ 260350 h 1527175"/>
              <a:gd name="connsiteX18" fmla="*/ 403225 w 547193"/>
              <a:gd name="connsiteY18" fmla="*/ 269875 h 1527175"/>
              <a:gd name="connsiteX19" fmla="*/ 412750 w 547193"/>
              <a:gd name="connsiteY19" fmla="*/ 273050 h 1527175"/>
              <a:gd name="connsiteX20" fmla="*/ 422275 w 547193"/>
              <a:gd name="connsiteY20" fmla="*/ 279400 h 1527175"/>
              <a:gd name="connsiteX21" fmla="*/ 431800 w 547193"/>
              <a:gd name="connsiteY21" fmla="*/ 282575 h 1527175"/>
              <a:gd name="connsiteX22" fmla="*/ 441325 w 547193"/>
              <a:gd name="connsiteY22" fmla="*/ 288925 h 1527175"/>
              <a:gd name="connsiteX23" fmla="*/ 460375 w 547193"/>
              <a:gd name="connsiteY23" fmla="*/ 295275 h 1527175"/>
              <a:gd name="connsiteX24" fmla="*/ 488950 w 547193"/>
              <a:gd name="connsiteY24" fmla="*/ 304800 h 1527175"/>
              <a:gd name="connsiteX25" fmla="*/ 517525 w 547193"/>
              <a:gd name="connsiteY25" fmla="*/ 314325 h 1527175"/>
              <a:gd name="connsiteX26" fmla="*/ 527050 w 547193"/>
              <a:gd name="connsiteY26" fmla="*/ 317500 h 1527175"/>
              <a:gd name="connsiteX27" fmla="*/ 536575 w 547193"/>
              <a:gd name="connsiteY27" fmla="*/ 320675 h 1527175"/>
              <a:gd name="connsiteX28" fmla="*/ 542925 w 547193"/>
              <a:gd name="connsiteY28" fmla="*/ 339725 h 1527175"/>
              <a:gd name="connsiteX29" fmla="*/ 546100 w 547193"/>
              <a:gd name="connsiteY29" fmla="*/ 349250 h 1527175"/>
              <a:gd name="connsiteX30" fmla="*/ 542925 w 547193"/>
              <a:gd name="connsiteY30" fmla="*/ 390525 h 1527175"/>
              <a:gd name="connsiteX31" fmla="*/ 539750 w 547193"/>
              <a:gd name="connsiteY31" fmla="*/ 400050 h 1527175"/>
              <a:gd name="connsiteX32" fmla="*/ 533400 w 547193"/>
              <a:gd name="connsiteY32" fmla="*/ 460375 h 1527175"/>
              <a:gd name="connsiteX33" fmla="*/ 546100 w 547193"/>
              <a:gd name="connsiteY33" fmla="*/ 482600 h 1527175"/>
              <a:gd name="connsiteX34" fmla="*/ 539750 w 547193"/>
              <a:gd name="connsiteY34" fmla="*/ 530225 h 1527175"/>
              <a:gd name="connsiteX35" fmla="*/ 523875 w 547193"/>
              <a:gd name="connsiteY35" fmla="*/ 733425 h 1527175"/>
              <a:gd name="connsiteX36" fmla="*/ 517525 w 547193"/>
              <a:gd name="connsiteY36" fmla="*/ 879475 h 1527175"/>
              <a:gd name="connsiteX37" fmla="*/ 514350 w 547193"/>
              <a:gd name="connsiteY37" fmla="*/ 908050 h 1527175"/>
              <a:gd name="connsiteX38" fmla="*/ 508000 w 547193"/>
              <a:gd name="connsiteY38" fmla="*/ 965200 h 1527175"/>
              <a:gd name="connsiteX39" fmla="*/ 501650 w 547193"/>
              <a:gd name="connsiteY39" fmla="*/ 1038225 h 1527175"/>
              <a:gd name="connsiteX40" fmla="*/ 498475 w 547193"/>
              <a:gd name="connsiteY40" fmla="*/ 1076325 h 1527175"/>
              <a:gd name="connsiteX41" fmla="*/ 495300 w 547193"/>
              <a:gd name="connsiteY41" fmla="*/ 1165225 h 1527175"/>
              <a:gd name="connsiteX42" fmla="*/ 492125 w 547193"/>
              <a:gd name="connsiteY42" fmla="*/ 1190625 h 1527175"/>
              <a:gd name="connsiteX43" fmla="*/ 485775 w 547193"/>
              <a:gd name="connsiteY43" fmla="*/ 1250950 h 1527175"/>
              <a:gd name="connsiteX44" fmla="*/ 482600 w 547193"/>
              <a:gd name="connsiteY44" fmla="*/ 1308100 h 1527175"/>
              <a:gd name="connsiteX45" fmla="*/ 473075 w 547193"/>
              <a:gd name="connsiteY45" fmla="*/ 1311275 h 1527175"/>
              <a:gd name="connsiteX46" fmla="*/ 454025 w 547193"/>
              <a:gd name="connsiteY46" fmla="*/ 1314450 h 1527175"/>
              <a:gd name="connsiteX47" fmla="*/ 441325 w 547193"/>
              <a:gd name="connsiteY47" fmla="*/ 1317625 h 1527175"/>
              <a:gd name="connsiteX48" fmla="*/ 422275 w 547193"/>
              <a:gd name="connsiteY48" fmla="*/ 1323975 h 1527175"/>
              <a:gd name="connsiteX49" fmla="*/ 422275 w 547193"/>
              <a:gd name="connsiteY49" fmla="*/ 1346200 h 1527175"/>
              <a:gd name="connsiteX50" fmla="*/ 438150 w 547193"/>
              <a:gd name="connsiteY50" fmla="*/ 1371600 h 1527175"/>
              <a:gd name="connsiteX51" fmla="*/ 450850 w 547193"/>
              <a:gd name="connsiteY51" fmla="*/ 1374775 h 1527175"/>
              <a:gd name="connsiteX52" fmla="*/ 460375 w 547193"/>
              <a:gd name="connsiteY52" fmla="*/ 1393825 h 1527175"/>
              <a:gd name="connsiteX53" fmla="*/ 457200 w 547193"/>
              <a:gd name="connsiteY53" fmla="*/ 1409700 h 1527175"/>
              <a:gd name="connsiteX54" fmla="*/ 450850 w 547193"/>
              <a:gd name="connsiteY54" fmla="*/ 1419225 h 1527175"/>
              <a:gd name="connsiteX55" fmla="*/ 431800 w 547193"/>
              <a:gd name="connsiteY55" fmla="*/ 1435100 h 1527175"/>
              <a:gd name="connsiteX56" fmla="*/ 419100 w 547193"/>
              <a:gd name="connsiteY56" fmla="*/ 1454150 h 1527175"/>
              <a:gd name="connsiteX57" fmla="*/ 412750 w 547193"/>
              <a:gd name="connsiteY57" fmla="*/ 1463675 h 1527175"/>
              <a:gd name="connsiteX58" fmla="*/ 409575 w 547193"/>
              <a:gd name="connsiteY58" fmla="*/ 1473200 h 1527175"/>
              <a:gd name="connsiteX59" fmla="*/ 384175 w 547193"/>
              <a:gd name="connsiteY59" fmla="*/ 1482725 h 1527175"/>
              <a:gd name="connsiteX60" fmla="*/ 361950 w 547193"/>
              <a:gd name="connsiteY60" fmla="*/ 1485900 h 1527175"/>
              <a:gd name="connsiteX61" fmla="*/ 358775 w 547193"/>
              <a:gd name="connsiteY61" fmla="*/ 1473200 h 1527175"/>
              <a:gd name="connsiteX62" fmla="*/ 352425 w 547193"/>
              <a:gd name="connsiteY62" fmla="*/ 1454150 h 1527175"/>
              <a:gd name="connsiteX63" fmla="*/ 355600 w 547193"/>
              <a:gd name="connsiteY63" fmla="*/ 1409700 h 1527175"/>
              <a:gd name="connsiteX64" fmla="*/ 365125 w 547193"/>
              <a:gd name="connsiteY64" fmla="*/ 1377950 h 1527175"/>
              <a:gd name="connsiteX65" fmla="*/ 371475 w 547193"/>
              <a:gd name="connsiteY65" fmla="*/ 1343025 h 1527175"/>
              <a:gd name="connsiteX66" fmla="*/ 377825 w 547193"/>
              <a:gd name="connsiteY66" fmla="*/ 1320800 h 1527175"/>
              <a:gd name="connsiteX67" fmla="*/ 384175 w 547193"/>
              <a:gd name="connsiteY67" fmla="*/ 1295400 h 1527175"/>
              <a:gd name="connsiteX68" fmla="*/ 393700 w 547193"/>
              <a:gd name="connsiteY68" fmla="*/ 1266825 h 1527175"/>
              <a:gd name="connsiteX69" fmla="*/ 396875 w 547193"/>
              <a:gd name="connsiteY69" fmla="*/ 1257300 h 1527175"/>
              <a:gd name="connsiteX70" fmla="*/ 400050 w 547193"/>
              <a:gd name="connsiteY70" fmla="*/ 1244600 h 1527175"/>
              <a:gd name="connsiteX71" fmla="*/ 396875 w 547193"/>
              <a:gd name="connsiteY71" fmla="*/ 1184275 h 1527175"/>
              <a:gd name="connsiteX72" fmla="*/ 387350 w 547193"/>
              <a:gd name="connsiteY72" fmla="*/ 1152525 h 1527175"/>
              <a:gd name="connsiteX73" fmla="*/ 381000 w 547193"/>
              <a:gd name="connsiteY73" fmla="*/ 1139825 h 1527175"/>
              <a:gd name="connsiteX74" fmla="*/ 374650 w 547193"/>
              <a:gd name="connsiteY74" fmla="*/ 1120775 h 1527175"/>
              <a:gd name="connsiteX75" fmla="*/ 371475 w 547193"/>
              <a:gd name="connsiteY75" fmla="*/ 1111250 h 1527175"/>
              <a:gd name="connsiteX76" fmla="*/ 361950 w 547193"/>
              <a:gd name="connsiteY76" fmla="*/ 1057275 h 1527175"/>
              <a:gd name="connsiteX77" fmla="*/ 358775 w 547193"/>
              <a:gd name="connsiteY77" fmla="*/ 1047750 h 1527175"/>
              <a:gd name="connsiteX78" fmla="*/ 355600 w 547193"/>
              <a:gd name="connsiteY78" fmla="*/ 1025525 h 1527175"/>
              <a:gd name="connsiteX79" fmla="*/ 352425 w 547193"/>
              <a:gd name="connsiteY79" fmla="*/ 1000125 h 1527175"/>
              <a:gd name="connsiteX80" fmla="*/ 346075 w 547193"/>
              <a:gd name="connsiteY80" fmla="*/ 968375 h 1527175"/>
              <a:gd name="connsiteX81" fmla="*/ 342900 w 547193"/>
              <a:gd name="connsiteY81" fmla="*/ 958850 h 1527175"/>
              <a:gd name="connsiteX82" fmla="*/ 336550 w 547193"/>
              <a:gd name="connsiteY82" fmla="*/ 949325 h 1527175"/>
              <a:gd name="connsiteX83" fmla="*/ 327025 w 547193"/>
              <a:gd name="connsiteY83" fmla="*/ 955675 h 1527175"/>
              <a:gd name="connsiteX84" fmla="*/ 314325 w 547193"/>
              <a:gd name="connsiteY84" fmla="*/ 977900 h 1527175"/>
              <a:gd name="connsiteX85" fmla="*/ 304800 w 547193"/>
              <a:gd name="connsiteY85" fmla="*/ 987425 h 1527175"/>
              <a:gd name="connsiteX86" fmla="*/ 295275 w 547193"/>
              <a:gd name="connsiteY86" fmla="*/ 1006475 h 1527175"/>
              <a:gd name="connsiteX87" fmla="*/ 292100 w 547193"/>
              <a:gd name="connsiteY87" fmla="*/ 1016000 h 1527175"/>
              <a:gd name="connsiteX88" fmla="*/ 285750 w 547193"/>
              <a:gd name="connsiteY88" fmla="*/ 1025525 h 1527175"/>
              <a:gd name="connsiteX89" fmla="*/ 282575 w 547193"/>
              <a:gd name="connsiteY89" fmla="*/ 1035050 h 1527175"/>
              <a:gd name="connsiteX90" fmla="*/ 276225 w 547193"/>
              <a:gd name="connsiteY90" fmla="*/ 1044575 h 1527175"/>
              <a:gd name="connsiteX91" fmla="*/ 273050 w 547193"/>
              <a:gd name="connsiteY91" fmla="*/ 1054100 h 1527175"/>
              <a:gd name="connsiteX92" fmla="*/ 266700 w 547193"/>
              <a:gd name="connsiteY92" fmla="*/ 1063625 h 1527175"/>
              <a:gd name="connsiteX93" fmla="*/ 260350 w 547193"/>
              <a:gd name="connsiteY93" fmla="*/ 1082675 h 1527175"/>
              <a:gd name="connsiteX94" fmla="*/ 257175 w 547193"/>
              <a:gd name="connsiteY94" fmla="*/ 1092200 h 1527175"/>
              <a:gd name="connsiteX95" fmla="*/ 254000 w 547193"/>
              <a:gd name="connsiteY95" fmla="*/ 1108075 h 1527175"/>
              <a:gd name="connsiteX96" fmla="*/ 250825 w 547193"/>
              <a:gd name="connsiteY96" fmla="*/ 1117600 h 1527175"/>
              <a:gd name="connsiteX97" fmla="*/ 247650 w 547193"/>
              <a:gd name="connsiteY97" fmla="*/ 1130300 h 1527175"/>
              <a:gd name="connsiteX98" fmla="*/ 244475 w 547193"/>
              <a:gd name="connsiteY98" fmla="*/ 1139825 h 1527175"/>
              <a:gd name="connsiteX99" fmla="*/ 241300 w 547193"/>
              <a:gd name="connsiteY99" fmla="*/ 1155700 h 1527175"/>
              <a:gd name="connsiteX100" fmla="*/ 234950 w 547193"/>
              <a:gd name="connsiteY100" fmla="*/ 1181100 h 1527175"/>
              <a:gd name="connsiteX101" fmla="*/ 228600 w 547193"/>
              <a:gd name="connsiteY101" fmla="*/ 1209675 h 1527175"/>
              <a:gd name="connsiteX102" fmla="*/ 225425 w 547193"/>
              <a:gd name="connsiteY102" fmla="*/ 1219200 h 1527175"/>
              <a:gd name="connsiteX103" fmla="*/ 222250 w 547193"/>
              <a:gd name="connsiteY103" fmla="*/ 1238250 h 1527175"/>
              <a:gd name="connsiteX104" fmla="*/ 219075 w 547193"/>
              <a:gd name="connsiteY104" fmla="*/ 1250950 h 1527175"/>
              <a:gd name="connsiteX105" fmla="*/ 212725 w 547193"/>
              <a:gd name="connsiteY105" fmla="*/ 1308100 h 1527175"/>
              <a:gd name="connsiteX106" fmla="*/ 209550 w 547193"/>
              <a:gd name="connsiteY106" fmla="*/ 1393825 h 1527175"/>
              <a:gd name="connsiteX107" fmla="*/ 212725 w 547193"/>
              <a:gd name="connsiteY107" fmla="*/ 1412875 h 1527175"/>
              <a:gd name="connsiteX108" fmla="*/ 219075 w 547193"/>
              <a:gd name="connsiteY108" fmla="*/ 1492250 h 1527175"/>
              <a:gd name="connsiteX109" fmla="*/ 209550 w 547193"/>
              <a:gd name="connsiteY109" fmla="*/ 1498600 h 1527175"/>
              <a:gd name="connsiteX110" fmla="*/ 168275 w 547193"/>
              <a:gd name="connsiteY110" fmla="*/ 1504950 h 1527175"/>
              <a:gd name="connsiteX111" fmla="*/ 155575 w 547193"/>
              <a:gd name="connsiteY111" fmla="*/ 1508125 h 1527175"/>
              <a:gd name="connsiteX112" fmla="*/ 136525 w 547193"/>
              <a:gd name="connsiteY112" fmla="*/ 1511300 h 1527175"/>
              <a:gd name="connsiteX113" fmla="*/ 127000 w 547193"/>
              <a:gd name="connsiteY113" fmla="*/ 1514475 h 1527175"/>
              <a:gd name="connsiteX114" fmla="*/ 114300 w 547193"/>
              <a:gd name="connsiteY114" fmla="*/ 1517650 h 1527175"/>
              <a:gd name="connsiteX115" fmla="*/ 95250 w 547193"/>
              <a:gd name="connsiteY115" fmla="*/ 1524000 h 1527175"/>
              <a:gd name="connsiteX116" fmla="*/ 69850 w 547193"/>
              <a:gd name="connsiteY116" fmla="*/ 1527175 h 1527175"/>
              <a:gd name="connsiteX117" fmla="*/ 19050 w 547193"/>
              <a:gd name="connsiteY117" fmla="*/ 1524000 h 1527175"/>
              <a:gd name="connsiteX118" fmla="*/ 6350 w 547193"/>
              <a:gd name="connsiteY118" fmla="*/ 1520825 h 1527175"/>
              <a:gd name="connsiteX119" fmla="*/ 0 w 547193"/>
              <a:gd name="connsiteY119" fmla="*/ 1511300 h 1527175"/>
              <a:gd name="connsiteX120" fmla="*/ 3175 w 547193"/>
              <a:gd name="connsiteY120" fmla="*/ 1501775 h 1527175"/>
              <a:gd name="connsiteX121" fmla="*/ 41275 w 547193"/>
              <a:gd name="connsiteY121" fmla="*/ 1482725 h 1527175"/>
              <a:gd name="connsiteX122" fmla="*/ 60325 w 547193"/>
              <a:gd name="connsiteY122" fmla="*/ 1473200 h 1527175"/>
              <a:gd name="connsiteX123" fmla="*/ 79375 w 547193"/>
              <a:gd name="connsiteY123" fmla="*/ 1463675 h 1527175"/>
              <a:gd name="connsiteX124" fmla="*/ 95250 w 547193"/>
              <a:gd name="connsiteY124" fmla="*/ 1444625 h 1527175"/>
              <a:gd name="connsiteX125" fmla="*/ 101600 w 547193"/>
              <a:gd name="connsiteY125" fmla="*/ 1425575 h 1527175"/>
              <a:gd name="connsiteX126" fmla="*/ 104775 w 547193"/>
              <a:gd name="connsiteY126" fmla="*/ 1412875 h 1527175"/>
              <a:gd name="connsiteX127" fmla="*/ 111125 w 547193"/>
              <a:gd name="connsiteY127" fmla="*/ 1365250 h 1527175"/>
              <a:gd name="connsiteX128" fmla="*/ 111125 w 547193"/>
              <a:gd name="connsiteY128" fmla="*/ 1139825 h 1527175"/>
              <a:gd name="connsiteX129" fmla="*/ 117475 w 547193"/>
              <a:gd name="connsiteY129" fmla="*/ 1108075 h 1527175"/>
              <a:gd name="connsiteX130" fmla="*/ 123825 w 547193"/>
              <a:gd name="connsiteY130" fmla="*/ 1069975 h 1527175"/>
              <a:gd name="connsiteX131" fmla="*/ 127000 w 547193"/>
              <a:gd name="connsiteY131" fmla="*/ 1054100 h 1527175"/>
              <a:gd name="connsiteX132" fmla="*/ 136525 w 547193"/>
              <a:gd name="connsiteY132" fmla="*/ 942975 h 1527175"/>
              <a:gd name="connsiteX133" fmla="*/ 139700 w 547193"/>
              <a:gd name="connsiteY133" fmla="*/ 920750 h 1527175"/>
              <a:gd name="connsiteX134" fmla="*/ 142875 w 547193"/>
              <a:gd name="connsiteY134" fmla="*/ 873125 h 1527175"/>
              <a:gd name="connsiteX135" fmla="*/ 146050 w 547193"/>
              <a:gd name="connsiteY135" fmla="*/ 854075 h 1527175"/>
              <a:gd name="connsiteX136" fmla="*/ 152400 w 547193"/>
              <a:gd name="connsiteY136" fmla="*/ 803275 h 1527175"/>
              <a:gd name="connsiteX137" fmla="*/ 155575 w 547193"/>
              <a:gd name="connsiteY137" fmla="*/ 758825 h 1527175"/>
              <a:gd name="connsiteX138" fmla="*/ 123825 w 547193"/>
              <a:gd name="connsiteY138" fmla="*/ 746125 h 1527175"/>
              <a:gd name="connsiteX139" fmla="*/ 92075 w 547193"/>
              <a:gd name="connsiteY139" fmla="*/ 717550 h 1527175"/>
              <a:gd name="connsiteX140" fmla="*/ 44450 w 547193"/>
              <a:gd name="connsiteY140" fmla="*/ 587375 h 1527175"/>
              <a:gd name="connsiteX141" fmla="*/ 22225 w 547193"/>
              <a:gd name="connsiteY141" fmla="*/ 495300 h 1527175"/>
              <a:gd name="connsiteX142" fmla="*/ 47625 w 547193"/>
              <a:gd name="connsiteY142" fmla="*/ 422275 h 1527175"/>
              <a:gd name="connsiteX143" fmla="*/ 82550 w 547193"/>
              <a:gd name="connsiteY143" fmla="*/ 349250 h 1527175"/>
              <a:gd name="connsiteX144" fmla="*/ 98425 w 547193"/>
              <a:gd name="connsiteY144" fmla="*/ 301625 h 1527175"/>
              <a:gd name="connsiteX145" fmla="*/ 146050 w 547193"/>
              <a:gd name="connsiteY145" fmla="*/ 279400 h 1527175"/>
              <a:gd name="connsiteX146" fmla="*/ 165100 w 547193"/>
              <a:gd name="connsiteY146" fmla="*/ 276225 h 1527175"/>
              <a:gd name="connsiteX147" fmla="*/ 190500 w 547193"/>
              <a:gd name="connsiteY147" fmla="*/ 269875 h 1527175"/>
              <a:gd name="connsiteX148" fmla="*/ 209550 w 547193"/>
              <a:gd name="connsiteY148" fmla="*/ 266700 h 1527175"/>
              <a:gd name="connsiteX149" fmla="*/ 228600 w 547193"/>
              <a:gd name="connsiteY149" fmla="*/ 260350 h 1527175"/>
              <a:gd name="connsiteX150" fmla="*/ 231775 w 547193"/>
              <a:gd name="connsiteY150" fmla="*/ 250825 h 1527175"/>
              <a:gd name="connsiteX151" fmla="*/ 219075 w 547193"/>
              <a:gd name="connsiteY151" fmla="*/ 222250 h 1527175"/>
              <a:gd name="connsiteX152" fmla="*/ 212725 w 547193"/>
              <a:gd name="connsiteY152" fmla="*/ 203200 h 1527175"/>
              <a:gd name="connsiteX153" fmla="*/ 209550 w 547193"/>
              <a:gd name="connsiteY153" fmla="*/ 177800 h 1527175"/>
              <a:gd name="connsiteX154" fmla="*/ 212725 w 547193"/>
              <a:gd name="connsiteY154" fmla="*/ 149225 h 1527175"/>
              <a:gd name="connsiteX155" fmla="*/ 215900 w 547193"/>
              <a:gd name="connsiteY155" fmla="*/ 107950 h 1527175"/>
              <a:gd name="connsiteX156" fmla="*/ 222250 w 547193"/>
              <a:gd name="connsiteY156" fmla="*/ 69850 h 1527175"/>
              <a:gd name="connsiteX157" fmla="*/ 225425 w 547193"/>
              <a:gd name="connsiteY157" fmla="*/ 50800 h 1527175"/>
              <a:gd name="connsiteX158" fmla="*/ 231775 w 547193"/>
              <a:gd name="connsiteY158" fmla="*/ 31750 h 1527175"/>
              <a:gd name="connsiteX159" fmla="*/ 250825 w 547193"/>
              <a:gd name="connsiteY159" fmla="*/ 19050 h 1527175"/>
              <a:gd name="connsiteX160" fmla="*/ 269875 w 547193"/>
              <a:gd name="connsiteY160" fmla="*/ 12700 h 1527175"/>
              <a:gd name="connsiteX161" fmla="*/ 279400 w 547193"/>
              <a:gd name="connsiteY161" fmla="*/ 9525 h 1527175"/>
              <a:gd name="connsiteX162" fmla="*/ 288925 w 547193"/>
              <a:gd name="connsiteY162" fmla="*/ 0 h 1527175"/>
              <a:gd name="connsiteX0" fmla="*/ 288925 w 552588"/>
              <a:gd name="connsiteY0" fmla="*/ 0 h 1527175"/>
              <a:gd name="connsiteX1" fmla="*/ 288925 w 552588"/>
              <a:gd name="connsiteY1" fmla="*/ 0 h 1527175"/>
              <a:gd name="connsiteX2" fmla="*/ 314325 w 552588"/>
              <a:gd name="connsiteY2" fmla="*/ 9525 h 1527175"/>
              <a:gd name="connsiteX3" fmla="*/ 323850 w 552588"/>
              <a:gd name="connsiteY3" fmla="*/ 12700 h 1527175"/>
              <a:gd name="connsiteX4" fmla="*/ 333375 w 552588"/>
              <a:gd name="connsiteY4" fmla="*/ 19050 h 1527175"/>
              <a:gd name="connsiteX5" fmla="*/ 352425 w 552588"/>
              <a:gd name="connsiteY5" fmla="*/ 28575 h 1527175"/>
              <a:gd name="connsiteX6" fmla="*/ 358775 w 552588"/>
              <a:gd name="connsiteY6" fmla="*/ 38100 h 1527175"/>
              <a:gd name="connsiteX7" fmla="*/ 368300 w 552588"/>
              <a:gd name="connsiteY7" fmla="*/ 41275 h 1527175"/>
              <a:gd name="connsiteX8" fmla="*/ 371475 w 552588"/>
              <a:gd name="connsiteY8" fmla="*/ 50800 h 1527175"/>
              <a:gd name="connsiteX9" fmla="*/ 384175 w 552588"/>
              <a:gd name="connsiteY9" fmla="*/ 69850 h 1527175"/>
              <a:gd name="connsiteX10" fmla="*/ 393700 w 552588"/>
              <a:gd name="connsiteY10" fmla="*/ 98425 h 1527175"/>
              <a:gd name="connsiteX11" fmla="*/ 396875 w 552588"/>
              <a:gd name="connsiteY11" fmla="*/ 107950 h 1527175"/>
              <a:gd name="connsiteX12" fmla="*/ 390525 w 552588"/>
              <a:gd name="connsiteY12" fmla="*/ 161925 h 1527175"/>
              <a:gd name="connsiteX13" fmla="*/ 387350 w 552588"/>
              <a:gd name="connsiteY13" fmla="*/ 184150 h 1527175"/>
              <a:gd name="connsiteX14" fmla="*/ 381000 w 552588"/>
              <a:gd name="connsiteY14" fmla="*/ 222250 h 1527175"/>
              <a:gd name="connsiteX15" fmla="*/ 384175 w 552588"/>
              <a:gd name="connsiteY15" fmla="*/ 244475 h 1527175"/>
              <a:gd name="connsiteX16" fmla="*/ 387350 w 552588"/>
              <a:gd name="connsiteY16" fmla="*/ 254000 h 1527175"/>
              <a:gd name="connsiteX17" fmla="*/ 396875 w 552588"/>
              <a:gd name="connsiteY17" fmla="*/ 260350 h 1527175"/>
              <a:gd name="connsiteX18" fmla="*/ 403225 w 552588"/>
              <a:gd name="connsiteY18" fmla="*/ 269875 h 1527175"/>
              <a:gd name="connsiteX19" fmla="*/ 412750 w 552588"/>
              <a:gd name="connsiteY19" fmla="*/ 273050 h 1527175"/>
              <a:gd name="connsiteX20" fmla="*/ 422275 w 552588"/>
              <a:gd name="connsiteY20" fmla="*/ 279400 h 1527175"/>
              <a:gd name="connsiteX21" fmla="*/ 431800 w 552588"/>
              <a:gd name="connsiteY21" fmla="*/ 282575 h 1527175"/>
              <a:gd name="connsiteX22" fmla="*/ 441325 w 552588"/>
              <a:gd name="connsiteY22" fmla="*/ 288925 h 1527175"/>
              <a:gd name="connsiteX23" fmla="*/ 460375 w 552588"/>
              <a:gd name="connsiteY23" fmla="*/ 295275 h 1527175"/>
              <a:gd name="connsiteX24" fmla="*/ 488950 w 552588"/>
              <a:gd name="connsiteY24" fmla="*/ 304800 h 1527175"/>
              <a:gd name="connsiteX25" fmla="*/ 517525 w 552588"/>
              <a:gd name="connsiteY25" fmla="*/ 314325 h 1527175"/>
              <a:gd name="connsiteX26" fmla="*/ 527050 w 552588"/>
              <a:gd name="connsiteY26" fmla="*/ 317500 h 1527175"/>
              <a:gd name="connsiteX27" fmla="*/ 536575 w 552588"/>
              <a:gd name="connsiteY27" fmla="*/ 320675 h 1527175"/>
              <a:gd name="connsiteX28" fmla="*/ 542925 w 552588"/>
              <a:gd name="connsiteY28" fmla="*/ 339725 h 1527175"/>
              <a:gd name="connsiteX29" fmla="*/ 546100 w 552588"/>
              <a:gd name="connsiteY29" fmla="*/ 349250 h 1527175"/>
              <a:gd name="connsiteX30" fmla="*/ 542925 w 552588"/>
              <a:gd name="connsiteY30" fmla="*/ 390525 h 1527175"/>
              <a:gd name="connsiteX31" fmla="*/ 539750 w 552588"/>
              <a:gd name="connsiteY31" fmla="*/ 400050 h 1527175"/>
              <a:gd name="connsiteX32" fmla="*/ 552450 w 552588"/>
              <a:gd name="connsiteY32" fmla="*/ 463550 h 1527175"/>
              <a:gd name="connsiteX33" fmla="*/ 546100 w 552588"/>
              <a:gd name="connsiteY33" fmla="*/ 482600 h 1527175"/>
              <a:gd name="connsiteX34" fmla="*/ 539750 w 552588"/>
              <a:gd name="connsiteY34" fmla="*/ 530225 h 1527175"/>
              <a:gd name="connsiteX35" fmla="*/ 523875 w 552588"/>
              <a:gd name="connsiteY35" fmla="*/ 733425 h 1527175"/>
              <a:gd name="connsiteX36" fmla="*/ 517525 w 552588"/>
              <a:gd name="connsiteY36" fmla="*/ 879475 h 1527175"/>
              <a:gd name="connsiteX37" fmla="*/ 514350 w 552588"/>
              <a:gd name="connsiteY37" fmla="*/ 908050 h 1527175"/>
              <a:gd name="connsiteX38" fmla="*/ 508000 w 552588"/>
              <a:gd name="connsiteY38" fmla="*/ 965200 h 1527175"/>
              <a:gd name="connsiteX39" fmla="*/ 501650 w 552588"/>
              <a:gd name="connsiteY39" fmla="*/ 1038225 h 1527175"/>
              <a:gd name="connsiteX40" fmla="*/ 498475 w 552588"/>
              <a:gd name="connsiteY40" fmla="*/ 1076325 h 1527175"/>
              <a:gd name="connsiteX41" fmla="*/ 495300 w 552588"/>
              <a:gd name="connsiteY41" fmla="*/ 1165225 h 1527175"/>
              <a:gd name="connsiteX42" fmla="*/ 492125 w 552588"/>
              <a:gd name="connsiteY42" fmla="*/ 1190625 h 1527175"/>
              <a:gd name="connsiteX43" fmla="*/ 485775 w 552588"/>
              <a:gd name="connsiteY43" fmla="*/ 1250950 h 1527175"/>
              <a:gd name="connsiteX44" fmla="*/ 482600 w 552588"/>
              <a:gd name="connsiteY44" fmla="*/ 1308100 h 1527175"/>
              <a:gd name="connsiteX45" fmla="*/ 473075 w 552588"/>
              <a:gd name="connsiteY45" fmla="*/ 1311275 h 1527175"/>
              <a:gd name="connsiteX46" fmla="*/ 454025 w 552588"/>
              <a:gd name="connsiteY46" fmla="*/ 1314450 h 1527175"/>
              <a:gd name="connsiteX47" fmla="*/ 441325 w 552588"/>
              <a:gd name="connsiteY47" fmla="*/ 1317625 h 1527175"/>
              <a:gd name="connsiteX48" fmla="*/ 422275 w 552588"/>
              <a:gd name="connsiteY48" fmla="*/ 1323975 h 1527175"/>
              <a:gd name="connsiteX49" fmla="*/ 422275 w 552588"/>
              <a:gd name="connsiteY49" fmla="*/ 1346200 h 1527175"/>
              <a:gd name="connsiteX50" fmla="*/ 438150 w 552588"/>
              <a:gd name="connsiteY50" fmla="*/ 1371600 h 1527175"/>
              <a:gd name="connsiteX51" fmla="*/ 450850 w 552588"/>
              <a:gd name="connsiteY51" fmla="*/ 1374775 h 1527175"/>
              <a:gd name="connsiteX52" fmla="*/ 460375 w 552588"/>
              <a:gd name="connsiteY52" fmla="*/ 1393825 h 1527175"/>
              <a:gd name="connsiteX53" fmla="*/ 457200 w 552588"/>
              <a:gd name="connsiteY53" fmla="*/ 1409700 h 1527175"/>
              <a:gd name="connsiteX54" fmla="*/ 450850 w 552588"/>
              <a:gd name="connsiteY54" fmla="*/ 1419225 h 1527175"/>
              <a:gd name="connsiteX55" fmla="*/ 431800 w 552588"/>
              <a:gd name="connsiteY55" fmla="*/ 1435100 h 1527175"/>
              <a:gd name="connsiteX56" fmla="*/ 419100 w 552588"/>
              <a:gd name="connsiteY56" fmla="*/ 1454150 h 1527175"/>
              <a:gd name="connsiteX57" fmla="*/ 412750 w 552588"/>
              <a:gd name="connsiteY57" fmla="*/ 1463675 h 1527175"/>
              <a:gd name="connsiteX58" fmla="*/ 409575 w 552588"/>
              <a:gd name="connsiteY58" fmla="*/ 1473200 h 1527175"/>
              <a:gd name="connsiteX59" fmla="*/ 384175 w 552588"/>
              <a:gd name="connsiteY59" fmla="*/ 1482725 h 1527175"/>
              <a:gd name="connsiteX60" fmla="*/ 361950 w 552588"/>
              <a:gd name="connsiteY60" fmla="*/ 1485900 h 1527175"/>
              <a:gd name="connsiteX61" fmla="*/ 358775 w 552588"/>
              <a:gd name="connsiteY61" fmla="*/ 1473200 h 1527175"/>
              <a:gd name="connsiteX62" fmla="*/ 352425 w 552588"/>
              <a:gd name="connsiteY62" fmla="*/ 1454150 h 1527175"/>
              <a:gd name="connsiteX63" fmla="*/ 355600 w 552588"/>
              <a:gd name="connsiteY63" fmla="*/ 1409700 h 1527175"/>
              <a:gd name="connsiteX64" fmla="*/ 365125 w 552588"/>
              <a:gd name="connsiteY64" fmla="*/ 1377950 h 1527175"/>
              <a:gd name="connsiteX65" fmla="*/ 371475 w 552588"/>
              <a:gd name="connsiteY65" fmla="*/ 1343025 h 1527175"/>
              <a:gd name="connsiteX66" fmla="*/ 377825 w 552588"/>
              <a:gd name="connsiteY66" fmla="*/ 1320800 h 1527175"/>
              <a:gd name="connsiteX67" fmla="*/ 384175 w 552588"/>
              <a:gd name="connsiteY67" fmla="*/ 1295400 h 1527175"/>
              <a:gd name="connsiteX68" fmla="*/ 393700 w 552588"/>
              <a:gd name="connsiteY68" fmla="*/ 1266825 h 1527175"/>
              <a:gd name="connsiteX69" fmla="*/ 396875 w 552588"/>
              <a:gd name="connsiteY69" fmla="*/ 1257300 h 1527175"/>
              <a:gd name="connsiteX70" fmla="*/ 400050 w 552588"/>
              <a:gd name="connsiteY70" fmla="*/ 1244600 h 1527175"/>
              <a:gd name="connsiteX71" fmla="*/ 396875 w 552588"/>
              <a:gd name="connsiteY71" fmla="*/ 1184275 h 1527175"/>
              <a:gd name="connsiteX72" fmla="*/ 387350 w 552588"/>
              <a:gd name="connsiteY72" fmla="*/ 1152525 h 1527175"/>
              <a:gd name="connsiteX73" fmla="*/ 381000 w 552588"/>
              <a:gd name="connsiteY73" fmla="*/ 1139825 h 1527175"/>
              <a:gd name="connsiteX74" fmla="*/ 374650 w 552588"/>
              <a:gd name="connsiteY74" fmla="*/ 1120775 h 1527175"/>
              <a:gd name="connsiteX75" fmla="*/ 371475 w 552588"/>
              <a:gd name="connsiteY75" fmla="*/ 1111250 h 1527175"/>
              <a:gd name="connsiteX76" fmla="*/ 361950 w 552588"/>
              <a:gd name="connsiteY76" fmla="*/ 1057275 h 1527175"/>
              <a:gd name="connsiteX77" fmla="*/ 358775 w 552588"/>
              <a:gd name="connsiteY77" fmla="*/ 1047750 h 1527175"/>
              <a:gd name="connsiteX78" fmla="*/ 355600 w 552588"/>
              <a:gd name="connsiteY78" fmla="*/ 1025525 h 1527175"/>
              <a:gd name="connsiteX79" fmla="*/ 352425 w 552588"/>
              <a:gd name="connsiteY79" fmla="*/ 1000125 h 1527175"/>
              <a:gd name="connsiteX80" fmla="*/ 346075 w 552588"/>
              <a:gd name="connsiteY80" fmla="*/ 968375 h 1527175"/>
              <a:gd name="connsiteX81" fmla="*/ 342900 w 552588"/>
              <a:gd name="connsiteY81" fmla="*/ 958850 h 1527175"/>
              <a:gd name="connsiteX82" fmla="*/ 336550 w 552588"/>
              <a:gd name="connsiteY82" fmla="*/ 949325 h 1527175"/>
              <a:gd name="connsiteX83" fmla="*/ 327025 w 552588"/>
              <a:gd name="connsiteY83" fmla="*/ 955675 h 1527175"/>
              <a:gd name="connsiteX84" fmla="*/ 314325 w 552588"/>
              <a:gd name="connsiteY84" fmla="*/ 977900 h 1527175"/>
              <a:gd name="connsiteX85" fmla="*/ 304800 w 552588"/>
              <a:gd name="connsiteY85" fmla="*/ 987425 h 1527175"/>
              <a:gd name="connsiteX86" fmla="*/ 295275 w 552588"/>
              <a:gd name="connsiteY86" fmla="*/ 1006475 h 1527175"/>
              <a:gd name="connsiteX87" fmla="*/ 292100 w 552588"/>
              <a:gd name="connsiteY87" fmla="*/ 1016000 h 1527175"/>
              <a:gd name="connsiteX88" fmla="*/ 285750 w 552588"/>
              <a:gd name="connsiteY88" fmla="*/ 1025525 h 1527175"/>
              <a:gd name="connsiteX89" fmla="*/ 282575 w 552588"/>
              <a:gd name="connsiteY89" fmla="*/ 1035050 h 1527175"/>
              <a:gd name="connsiteX90" fmla="*/ 276225 w 552588"/>
              <a:gd name="connsiteY90" fmla="*/ 1044575 h 1527175"/>
              <a:gd name="connsiteX91" fmla="*/ 273050 w 552588"/>
              <a:gd name="connsiteY91" fmla="*/ 1054100 h 1527175"/>
              <a:gd name="connsiteX92" fmla="*/ 266700 w 552588"/>
              <a:gd name="connsiteY92" fmla="*/ 1063625 h 1527175"/>
              <a:gd name="connsiteX93" fmla="*/ 260350 w 552588"/>
              <a:gd name="connsiteY93" fmla="*/ 1082675 h 1527175"/>
              <a:gd name="connsiteX94" fmla="*/ 257175 w 552588"/>
              <a:gd name="connsiteY94" fmla="*/ 1092200 h 1527175"/>
              <a:gd name="connsiteX95" fmla="*/ 254000 w 552588"/>
              <a:gd name="connsiteY95" fmla="*/ 1108075 h 1527175"/>
              <a:gd name="connsiteX96" fmla="*/ 250825 w 552588"/>
              <a:gd name="connsiteY96" fmla="*/ 1117600 h 1527175"/>
              <a:gd name="connsiteX97" fmla="*/ 247650 w 552588"/>
              <a:gd name="connsiteY97" fmla="*/ 1130300 h 1527175"/>
              <a:gd name="connsiteX98" fmla="*/ 244475 w 552588"/>
              <a:gd name="connsiteY98" fmla="*/ 1139825 h 1527175"/>
              <a:gd name="connsiteX99" fmla="*/ 241300 w 552588"/>
              <a:gd name="connsiteY99" fmla="*/ 1155700 h 1527175"/>
              <a:gd name="connsiteX100" fmla="*/ 234950 w 552588"/>
              <a:gd name="connsiteY100" fmla="*/ 1181100 h 1527175"/>
              <a:gd name="connsiteX101" fmla="*/ 228600 w 552588"/>
              <a:gd name="connsiteY101" fmla="*/ 1209675 h 1527175"/>
              <a:gd name="connsiteX102" fmla="*/ 225425 w 552588"/>
              <a:gd name="connsiteY102" fmla="*/ 1219200 h 1527175"/>
              <a:gd name="connsiteX103" fmla="*/ 222250 w 552588"/>
              <a:gd name="connsiteY103" fmla="*/ 1238250 h 1527175"/>
              <a:gd name="connsiteX104" fmla="*/ 219075 w 552588"/>
              <a:gd name="connsiteY104" fmla="*/ 1250950 h 1527175"/>
              <a:gd name="connsiteX105" fmla="*/ 212725 w 552588"/>
              <a:gd name="connsiteY105" fmla="*/ 1308100 h 1527175"/>
              <a:gd name="connsiteX106" fmla="*/ 209550 w 552588"/>
              <a:gd name="connsiteY106" fmla="*/ 1393825 h 1527175"/>
              <a:gd name="connsiteX107" fmla="*/ 212725 w 552588"/>
              <a:gd name="connsiteY107" fmla="*/ 1412875 h 1527175"/>
              <a:gd name="connsiteX108" fmla="*/ 219075 w 552588"/>
              <a:gd name="connsiteY108" fmla="*/ 1492250 h 1527175"/>
              <a:gd name="connsiteX109" fmla="*/ 209550 w 552588"/>
              <a:gd name="connsiteY109" fmla="*/ 1498600 h 1527175"/>
              <a:gd name="connsiteX110" fmla="*/ 168275 w 552588"/>
              <a:gd name="connsiteY110" fmla="*/ 1504950 h 1527175"/>
              <a:gd name="connsiteX111" fmla="*/ 155575 w 552588"/>
              <a:gd name="connsiteY111" fmla="*/ 1508125 h 1527175"/>
              <a:gd name="connsiteX112" fmla="*/ 136525 w 552588"/>
              <a:gd name="connsiteY112" fmla="*/ 1511300 h 1527175"/>
              <a:gd name="connsiteX113" fmla="*/ 127000 w 552588"/>
              <a:gd name="connsiteY113" fmla="*/ 1514475 h 1527175"/>
              <a:gd name="connsiteX114" fmla="*/ 114300 w 552588"/>
              <a:gd name="connsiteY114" fmla="*/ 1517650 h 1527175"/>
              <a:gd name="connsiteX115" fmla="*/ 95250 w 552588"/>
              <a:gd name="connsiteY115" fmla="*/ 1524000 h 1527175"/>
              <a:gd name="connsiteX116" fmla="*/ 69850 w 552588"/>
              <a:gd name="connsiteY116" fmla="*/ 1527175 h 1527175"/>
              <a:gd name="connsiteX117" fmla="*/ 19050 w 552588"/>
              <a:gd name="connsiteY117" fmla="*/ 1524000 h 1527175"/>
              <a:gd name="connsiteX118" fmla="*/ 6350 w 552588"/>
              <a:gd name="connsiteY118" fmla="*/ 1520825 h 1527175"/>
              <a:gd name="connsiteX119" fmla="*/ 0 w 552588"/>
              <a:gd name="connsiteY119" fmla="*/ 1511300 h 1527175"/>
              <a:gd name="connsiteX120" fmla="*/ 3175 w 552588"/>
              <a:gd name="connsiteY120" fmla="*/ 1501775 h 1527175"/>
              <a:gd name="connsiteX121" fmla="*/ 41275 w 552588"/>
              <a:gd name="connsiteY121" fmla="*/ 1482725 h 1527175"/>
              <a:gd name="connsiteX122" fmla="*/ 60325 w 552588"/>
              <a:gd name="connsiteY122" fmla="*/ 1473200 h 1527175"/>
              <a:gd name="connsiteX123" fmla="*/ 79375 w 552588"/>
              <a:gd name="connsiteY123" fmla="*/ 1463675 h 1527175"/>
              <a:gd name="connsiteX124" fmla="*/ 95250 w 552588"/>
              <a:gd name="connsiteY124" fmla="*/ 1444625 h 1527175"/>
              <a:gd name="connsiteX125" fmla="*/ 101600 w 552588"/>
              <a:gd name="connsiteY125" fmla="*/ 1425575 h 1527175"/>
              <a:gd name="connsiteX126" fmla="*/ 104775 w 552588"/>
              <a:gd name="connsiteY126" fmla="*/ 1412875 h 1527175"/>
              <a:gd name="connsiteX127" fmla="*/ 111125 w 552588"/>
              <a:gd name="connsiteY127" fmla="*/ 1365250 h 1527175"/>
              <a:gd name="connsiteX128" fmla="*/ 111125 w 552588"/>
              <a:gd name="connsiteY128" fmla="*/ 1139825 h 1527175"/>
              <a:gd name="connsiteX129" fmla="*/ 117475 w 552588"/>
              <a:gd name="connsiteY129" fmla="*/ 1108075 h 1527175"/>
              <a:gd name="connsiteX130" fmla="*/ 123825 w 552588"/>
              <a:gd name="connsiteY130" fmla="*/ 1069975 h 1527175"/>
              <a:gd name="connsiteX131" fmla="*/ 127000 w 552588"/>
              <a:gd name="connsiteY131" fmla="*/ 1054100 h 1527175"/>
              <a:gd name="connsiteX132" fmla="*/ 136525 w 552588"/>
              <a:gd name="connsiteY132" fmla="*/ 942975 h 1527175"/>
              <a:gd name="connsiteX133" fmla="*/ 139700 w 552588"/>
              <a:gd name="connsiteY133" fmla="*/ 920750 h 1527175"/>
              <a:gd name="connsiteX134" fmla="*/ 142875 w 552588"/>
              <a:gd name="connsiteY134" fmla="*/ 873125 h 1527175"/>
              <a:gd name="connsiteX135" fmla="*/ 146050 w 552588"/>
              <a:gd name="connsiteY135" fmla="*/ 854075 h 1527175"/>
              <a:gd name="connsiteX136" fmla="*/ 152400 w 552588"/>
              <a:gd name="connsiteY136" fmla="*/ 803275 h 1527175"/>
              <a:gd name="connsiteX137" fmla="*/ 155575 w 552588"/>
              <a:gd name="connsiteY137" fmla="*/ 758825 h 1527175"/>
              <a:gd name="connsiteX138" fmla="*/ 123825 w 552588"/>
              <a:gd name="connsiteY138" fmla="*/ 746125 h 1527175"/>
              <a:gd name="connsiteX139" fmla="*/ 92075 w 552588"/>
              <a:gd name="connsiteY139" fmla="*/ 717550 h 1527175"/>
              <a:gd name="connsiteX140" fmla="*/ 44450 w 552588"/>
              <a:gd name="connsiteY140" fmla="*/ 587375 h 1527175"/>
              <a:gd name="connsiteX141" fmla="*/ 22225 w 552588"/>
              <a:gd name="connsiteY141" fmla="*/ 495300 h 1527175"/>
              <a:gd name="connsiteX142" fmla="*/ 47625 w 552588"/>
              <a:gd name="connsiteY142" fmla="*/ 422275 h 1527175"/>
              <a:gd name="connsiteX143" fmla="*/ 82550 w 552588"/>
              <a:gd name="connsiteY143" fmla="*/ 349250 h 1527175"/>
              <a:gd name="connsiteX144" fmla="*/ 98425 w 552588"/>
              <a:gd name="connsiteY144" fmla="*/ 301625 h 1527175"/>
              <a:gd name="connsiteX145" fmla="*/ 146050 w 552588"/>
              <a:gd name="connsiteY145" fmla="*/ 279400 h 1527175"/>
              <a:gd name="connsiteX146" fmla="*/ 165100 w 552588"/>
              <a:gd name="connsiteY146" fmla="*/ 276225 h 1527175"/>
              <a:gd name="connsiteX147" fmla="*/ 190500 w 552588"/>
              <a:gd name="connsiteY147" fmla="*/ 269875 h 1527175"/>
              <a:gd name="connsiteX148" fmla="*/ 209550 w 552588"/>
              <a:gd name="connsiteY148" fmla="*/ 266700 h 1527175"/>
              <a:gd name="connsiteX149" fmla="*/ 228600 w 552588"/>
              <a:gd name="connsiteY149" fmla="*/ 260350 h 1527175"/>
              <a:gd name="connsiteX150" fmla="*/ 231775 w 552588"/>
              <a:gd name="connsiteY150" fmla="*/ 250825 h 1527175"/>
              <a:gd name="connsiteX151" fmla="*/ 219075 w 552588"/>
              <a:gd name="connsiteY151" fmla="*/ 222250 h 1527175"/>
              <a:gd name="connsiteX152" fmla="*/ 212725 w 552588"/>
              <a:gd name="connsiteY152" fmla="*/ 203200 h 1527175"/>
              <a:gd name="connsiteX153" fmla="*/ 209550 w 552588"/>
              <a:gd name="connsiteY153" fmla="*/ 177800 h 1527175"/>
              <a:gd name="connsiteX154" fmla="*/ 212725 w 552588"/>
              <a:gd name="connsiteY154" fmla="*/ 149225 h 1527175"/>
              <a:gd name="connsiteX155" fmla="*/ 215900 w 552588"/>
              <a:gd name="connsiteY155" fmla="*/ 107950 h 1527175"/>
              <a:gd name="connsiteX156" fmla="*/ 222250 w 552588"/>
              <a:gd name="connsiteY156" fmla="*/ 69850 h 1527175"/>
              <a:gd name="connsiteX157" fmla="*/ 225425 w 552588"/>
              <a:gd name="connsiteY157" fmla="*/ 50800 h 1527175"/>
              <a:gd name="connsiteX158" fmla="*/ 231775 w 552588"/>
              <a:gd name="connsiteY158" fmla="*/ 31750 h 1527175"/>
              <a:gd name="connsiteX159" fmla="*/ 250825 w 552588"/>
              <a:gd name="connsiteY159" fmla="*/ 19050 h 1527175"/>
              <a:gd name="connsiteX160" fmla="*/ 269875 w 552588"/>
              <a:gd name="connsiteY160" fmla="*/ 12700 h 1527175"/>
              <a:gd name="connsiteX161" fmla="*/ 279400 w 552588"/>
              <a:gd name="connsiteY161" fmla="*/ 9525 h 1527175"/>
              <a:gd name="connsiteX162" fmla="*/ 288925 w 552588"/>
              <a:gd name="connsiteY162" fmla="*/ 0 h 1527175"/>
              <a:gd name="connsiteX0" fmla="*/ 288925 w 559070"/>
              <a:gd name="connsiteY0" fmla="*/ 0 h 1527175"/>
              <a:gd name="connsiteX1" fmla="*/ 288925 w 559070"/>
              <a:gd name="connsiteY1" fmla="*/ 0 h 1527175"/>
              <a:gd name="connsiteX2" fmla="*/ 314325 w 559070"/>
              <a:gd name="connsiteY2" fmla="*/ 9525 h 1527175"/>
              <a:gd name="connsiteX3" fmla="*/ 323850 w 559070"/>
              <a:gd name="connsiteY3" fmla="*/ 12700 h 1527175"/>
              <a:gd name="connsiteX4" fmla="*/ 333375 w 559070"/>
              <a:gd name="connsiteY4" fmla="*/ 19050 h 1527175"/>
              <a:gd name="connsiteX5" fmla="*/ 352425 w 559070"/>
              <a:gd name="connsiteY5" fmla="*/ 28575 h 1527175"/>
              <a:gd name="connsiteX6" fmla="*/ 358775 w 559070"/>
              <a:gd name="connsiteY6" fmla="*/ 38100 h 1527175"/>
              <a:gd name="connsiteX7" fmla="*/ 368300 w 559070"/>
              <a:gd name="connsiteY7" fmla="*/ 41275 h 1527175"/>
              <a:gd name="connsiteX8" fmla="*/ 371475 w 559070"/>
              <a:gd name="connsiteY8" fmla="*/ 50800 h 1527175"/>
              <a:gd name="connsiteX9" fmla="*/ 384175 w 559070"/>
              <a:gd name="connsiteY9" fmla="*/ 69850 h 1527175"/>
              <a:gd name="connsiteX10" fmla="*/ 393700 w 559070"/>
              <a:gd name="connsiteY10" fmla="*/ 98425 h 1527175"/>
              <a:gd name="connsiteX11" fmla="*/ 396875 w 559070"/>
              <a:gd name="connsiteY11" fmla="*/ 107950 h 1527175"/>
              <a:gd name="connsiteX12" fmla="*/ 390525 w 559070"/>
              <a:gd name="connsiteY12" fmla="*/ 161925 h 1527175"/>
              <a:gd name="connsiteX13" fmla="*/ 387350 w 559070"/>
              <a:gd name="connsiteY13" fmla="*/ 184150 h 1527175"/>
              <a:gd name="connsiteX14" fmla="*/ 381000 w 559070"/>
              <a:gd name="connsiteY14" fmla="*/ 222250 h 1527175"/>
              <a:gd name="connsiteX15" fmla="*/ 384175 w 559070"/>
              <a:gd name="connsiteY15" fmla="*/ 244475 h 1527175"/>
              <a:gd name="connsiteX16" fmla="*/ 387350 w 559070"/>
              <a:gd name="connsiteY16" fmla="*/ 254000 h 1527175"/>
              <a:gd name="connsiteX17" fmla="*/ 396875 w 559070"/>
              <a:gd name="connsiteY17" fmla="*/ 260350 h 1527175"/>
              <a:gd name="connsiteX18" fmla="*/ 403225 w 559070"/>
              <a:gd name="connsiteY18" fmla="*/ 269875 h 1527175"/>
              <a:gd name="connsiteX19" fmla="*/ 412750 w 559070"/>
              <a:gd name="connsiteY19" fmla="*/ 273050 h 1527175"/>
              <a:gd name="connsiteX20" fmla="*/ 422275 w 559070"/>
              <a:gd name="connsiteY20" fmla="*/ 279400 h 1527175"/>
              <a:gd name="connsiteX21" fmla="*/ 431800 w 559070"/>
              <a:gd name="connsiteY21" fmla="*/ 282575 h 1527175"/>
              <a:gd name="connsiteX22" fmla="*/ 441325 w 559070"/>
              <a:gd name="connsiteY22" fmla="*/ 288925 h 1527175"/>
              <a:gd name="connsiteX23" fmla="*/ 460375 w 559070"/>
              <a:gd name="connsiteY23" fmla="*/ 295275 h 1527175"/>
              <a:gd name="connsiteX24" fmla="*/ 488950 w 559070"/>
              <a:gd name="connsiteY24" fmla="*/ 304800 h 1527175"/>
              <a:gd name="connsiteX25" fmla="*/ 517525 w 559070"/>
              <a:gd name="connsiteY25" fmla="*/ 314325 h 1527175"/>
              <a:gd name="connsiteX26" fmla="*/ 527050 w 559070"/>
              <a:gd name="connsiteY26" fmla="*/ 317500 h 1527175"/>
              <a:gd name="connsiteX27" fmla="*/ 536575 w 559070"/>
              <a:gd name="connsiteY27" fmla="*/ 320675 h 1527175"/>
              <a:gd name="connsiteX28" fmla="*/ 542925 w 559070"/>
              <a:gd name="connsiteY28" fmla="*/ 339725 h 1527175"/>
              <a:gd name="connsiteX29" fmla="*/ 546100 w 559070"/>
              <a:gd name="connsiteY29" fmla="*/ 349250 h 1527175"/>
              <a:gd name="connsiteX30" fmla="*/ 542925 w 559070"/>
              <a:gd name="connsiteY30" fmla="*/ 390525 h 1527175"/>
              <a:gd name="connsiteX31" fmla="*/ 558800 w 559070"/>
              <a:gd name="connsiteY31" fmla="*/ 403225 h 1527175"/>
              <a:gd name="connsiteX32" fmla="*/ 552450 w 559070"/>
              <a:gd name="connsiteY32" fmla="*/ 463550 h 1527175"/>
              <a:gd name="connsiteX33" fmla="*/ 546100 w 559070"/>
              <a:gd name="connsiteY33" fmla="*/ 482600 h 1527175"/>
              <a:gd name="connsiteX34" fmla="*/ 539750 w 559070"/>
              <a:gd name="connsiteY34" fmla="*/ 530225 h 1527175"/>
              <a:gd name="connsiteX35" fmla="*/ 523875 w 559070"/>
              <a:gd name="connsiteY35" fmla="*/ 733425 h 1527175"/>
              <a:gd name="connsiteX36" fmla="*/ 517525 w 559070"/>
              <a:gd name="connsiteY36" fmla="*/ 879475 h 1527175"/>
              <a:gd name="connsiteX37" fmla="*/ 514350 w 559070"/>
              <a:gd name="connsiteY37" fmla="*/ 908050 h 1527175"/>
              <a:gd name="connsiteX38" fmla="*/ 508000 w 559070"/>
              <a:gd name="connsiteY38" fmla="*/ 965200 h 1527175"/>
              <a:gd name="connsiteX39" fmla="*/ 501650 w 559070"/>
              <a:gd name="connsiteY39" fmla="*/ 1038225 h 1527175"/>
              <a:gd name="connsiteX40" fmla="*/ 498475 w 559070"/>
              <a:gd name="connsiteY40" fmla="*/ 1076325 h 1527175"/>
              <a:gd name="connsiteX41" fmla="*/ 495300 w 559070"/>
              <a:gd name="connsiteY41" fmla="*/ 1165225 h 1527175"/>
              <a:gd name="connsiteX42" fmla="*/ 492125 w 559070"/>
              <a:gd name="connsiteY42" fmla="*/ 1190625 h 1527175"/>
              <a:gd name="connsiteX43" fmla="*/ 485775 w 559070"/>
              <a:gd name="connsiteY43" fmla="*/ 1250950 h 1527175"/>
              <a:gd name="connsiteX44" fmla="*/ 482600 w 559070"/>
              <a:gd name="connsiteY44" fmla="*/ 1308100 h 1527175"/>
              <a:gd name="connsiteX45" fmla="*/ 473075 w 559070"/>
              <a:gd name="connsiteY45" fmla="*/ 1311275 h 1527175"/>
              <a:gd name="connsiteX46" fmla="*/ 454025 w 559070"/>
              <a:gd name="connsiteY46" fmla="*/ 1314450 h 1527175"/>
              <a:gd name="connsiteX47" fmla="*/ 441325 w 559070"/>
              <a:gd name="connsiteY47" fmla="*/ 1317625 h 1527175"/>
              <a:gd name="connsiteX48" fmla="*/ 422275 w 559070"/>
              <a:gd name="connsiteY48" fmla="*/ 1323975 h 1527175"/>
              <a:gd name="connsiteX49" fmla="*/ 422275 w 559070"/>
              <a:gd name="connsiteY49" fmla="*/ 1346200 h 1527175"/>
              <a:gd name="connsiteX50" fmla="*/ 438150 w 559070"/>
              <a:gd name="connsiteY50" fmla="*/ 1371600 h 1527175"/>
              <a:gd name="connsiteX51" fmla="*/ 450850 w 559070"/>
              <a:gd name="connsiteY51" fmla="*/ 1374775 h 1527175"/>
              <a:gd name="connsiteX52" fmla="*/ 460375 w 559070"/>
              <a:gd name="connsiteY52" fmla="*/ 1393825 h 1527175"/>
              <a:gd name="connsiteX53" fmla="*/ 457200 w 559070"/>
              <a:gd name="connsiteY53" fmla="*/ 1409700 h 1527175"/>
              <a:gd name="connsiteX54" fmla="*/ 450850 w 559070"/>
              <a:gd name="connsiteY54" fmla="*/ 1419225 h 1527175"/>
              <a:gd name="connsiteX55" fmla="*/ 431800 w 559070"/>
              <a:gd name="connsiteY55" fmla="*/ 1435100 h 1527175"/>
              <a:gd name="connsiteX56" fmla="*/ 419100 w 559070"/>
              <a:gd name="connsiteY56" fmla="*/ 1454150 h 1527175"/>
              <a:gd name="connsiteX57" fmla="*/ 412750 w 559070"/>
              <a:gd name="connsiteY57" fmla="*/ 1463675 h 1527175"/>
              <a:gd name="connsiteX58" fmla="*/ 409575 w 559070"/>
              <a:gd name="connsiteY58" fmla="*/ 1473200 h 1527175"/>
              <a:gd name="connsiteX59" fmla="*/ 384175 w 559070"/>
              <a:gd name="connsiteY59" fmla="*/ 1482725 h 1527175"/>
              <a:gd name="connsiteX60" fmla="*/ 361950 w 559070"/>
              <a:gd name="connsiteY60" fmla="*/ 1485900 h 1527175"/>
              <a:gd name="connsiteX61" fmla="*/ 358775 w 559070"/>
              <a:gd name="connsiteY61" fmla="*/ 1473200 h 1527175"/>
              <a:gd name="connsiteX62" fmla="*/ 352425 w 559070"/>
              <a:gd name="connsiteY62" fmla="*/ 1454150 h 1527175"/>
              <a:gd name="connsiteX63" fmla="*/ 355600 w 559070"/>
              <a:gd name="connsiteY63" fmla="*/ 1409700 h 1527175"/>
              <a:gd name="connsiteX64" fmla="*/ 365125 w 559070"/>
              <a:gd name="connsiteY64" fmla="*/ 1377950 h 1527175"/>
              <a:gd name="connsiteX65" fmla="*/ 371475 w 559070"/>
              <a:gd name="connsiteY65" fmla="*/ 1343025 h 1527175"/>
              <a:gd name="connsiteX66" fmla="*/ 377825 w 559070"/>
              <a:gd name="connsiteY66" fmla="*/ 1320800 h 1527175"/>
              <a:gd name="connsiteX67" fmla="*/ 384175 w 559070"/>
              <a:gd name="connsiteY67" fmla="*/ 1295400 h 1527175"/>
              <a:gd name="connsiteX68" fmla="*/ 393700 w 559070"/>
              <a:gd name="connsiteY68" fmla="*/ 1266825 h 1527175"/>
              <a:gd name="connsiteX69" fmla="*/ 396875 w 559070"/>
              <a:gd name="connsiteY69" fmla="*/ 1257300 h 1527175"/>
              <a:gd name="connsiteX70" fmla="*/ 400050 w 559070"/>
              <a:gd name="connsiteY70" fmla="*/ 1244600 h 1527175"/>
              <a:gd name="connsiteX71" fmla="*/ 396875 w 559070"/>
              <a:gd name="connsiteY71" fmla="*/ 1184275 h 1527175"/>
              <a:gd name="connsiteX72" fmla="*/ 387350 w 559070"/>
              <a:gd name="connsiteY72" fmla="*/ 1152525 h 1527175"/>
              <a:gd name="connsiteX73" fmla="*/ 381000 w 559070"/>
              <a:gd name="connsiteY73" fmla="*/ 1139825 h 1527175"/>
              <a:gd name="connsiteX74" fmla="*/ 374650 w 559070"/>
              <a:gd name="connsiteY74" fmla="*/ 1120775 h 1527175"/>
              <a:gd name="connsiteX75" fmla="*/ 371475 w 559070"/>
              <a:gd name="connsiteY75" fmla="*/ 1111250 h 1527175"/>
              <a:gd name="connsiteX76" fmla="*/ 361950 w 559070"/>
              <a:gd name="connsiteY76" fmla="*/ 1057275 h 1527175"/>
              <a:gd name="connsiteX77" fmla="*/ 358775 w 559070"/>
              <a:gd name="connsiteY77" fmla="*/ 1047750 h 1527175"/>
              <a:gd name="connsiteX78" fmla="*/ 355600 w 559070"/>
              <a:gd name="connsiteY78" fmla="*/ 1025525 h 1527175"/>
              <a:gd name="connsiteX79" fmla="*/ 352425 w 559070"/>
              <a:gd name="connsiteY79" fmla="*/ 1000125 h 1527175"/>
              <a:gd name="connsiteX80" fmla="*/ 346075 w 559070"/>
              <a:gd name="connsiteY80" fmla="*/ 968375 h 1527175"/>
              <a:gd name="connsiteX81" fmla="*/ 342900 w 559070"/>
              <a:gd name="connsiteY81" fmla="*/ 958850 h 1527175"/>
              <a:gd name="connsiteX82" fmla="*/ 336550 w 559070"/>
              <a:gd name="connsiteY82" fmla="*/ 949325 h 1527175"/>
              <a:gd name="connsiteX83" fmla="*/ 327025 w 559070"/>
              <a:gd name="connsiteY83" fmla="*/ 955675 h 1527175"/>
              <a:gd name="connsiteX84" fmla="*/ 314325 w 559070"/>
              <a:gd name="connsiteY84" fmla="*/ 977900 h 1527175"/>
              <a:gd name="connsiteX85" fmla="*/ 304800 w 559070"/>
              <a:gd name="connsiteY85" fmla="*/ 987425 h 1527175"/>
              <a:gd name="connsiteX86" fmla="*/ 295275 w 559070"/>
              <a:gd name="connsiteY86" fmla="*/ 1006475 h 1527175"/>
              <a:gd name="connsiteX87" fmla="*/ 292100 w 559070"/>
              <a:gd name="connsiteY87" fmla="*/ 1016000 h 1527175"/>
              <a:gd name="connsiteX88" fmla="*/ 285750 w 559070"/>
              <a:gd name="connsiteY88" fmla="*/ 1025525 h 1527175"/>
              <a:gd name="connsiteX89" fmla="*/ 282575 w 559070"/>
              <a:gd name="connsiteY89" fmla="*/ 1035050 h 1527175"/>
              <a:gd name="connsiteX90" fmla="*/ 276225 w 559070"/>
              <a:gd name="connsiteY90" fmla="*/ 1044575 h 1527175"/>
              <a:gd name="connsiteX91" fmla="*/ 273050 w 559070"/>
              <a:gd name="connsiteY91" fmla="*/ 1054100 h 1527175"/>
              <a:gd name="connsiteX92" fmla="*/ 266700 w 559070"/>
              <a:gd name="connsiteY92" fmla="*/ 1063625 h 1527175"/>
              <a:gd name="connsiteX93" fmla="*/ 260350 w 559070"/>
              <a:gd name="connsiteY93" fmla="*/ 1082675 h 1527175"/>
              <a:gd name="connsiteX94" fmla="*/ 257175 w 559070"/>
              <a:gd name="connsiteY94" fmla="*/ 1092200 h 1527175"/>
              <a:gd name="connsiteX95" fmla="*/ 254000 w 559070"/>
              <a:gd name="connsiteY95" fmla="*/ 1108075 h 1527175"/>
              <a:gd name="connsiteX96" fmla="*/ 250825 w 559070"/>
              <a:gd name="connsiteY96" fmla="*/ 1117600 h 1527175"/>
              <a:gd name="connsiteX97" fmla="*/ 247650 w 559070"/>
              <a:gd name="connsiteY97" fmla="*/ 1130300 h 1527175"/>
              <a:gd name="connsiteX98" fmla="*/ 244475 w 559070"/>
              <a:gd name="connsiteY98" fmla="*/ 1139825 h 1527175"/>
              <a:gd name="connsiteX99" fmla="*/ 241300 w 559070"/>
              <a:gd name="connsiteY99" fmla="*/ 1155700 h 1527175"/>
              <a:gd name="connsiteX100" fmla="*/ 234950 w 559070"/>
              <a:gd name="connsiteY100" fmla="*/ 1181100 h 1527175"/>
              <a:gd name="connsiteX101" fmla="*/ 228600 w 559070"/>
              <a:gd name="connsiteY101" fmla="*/ 1209675 h 1527175"/>
              <a:gd name="connsiteX102" fmla="*/ 225425 w 559070"/>
              <a:gd name="connsiteY102" fmla="*/ 1219200 h 1527175"/>
              <a:gd name="connsiteX103" fmla="*/ 222250 w 559070"/>
              <a:gd name="connsiteY103" fmla="*/ 1238250 h 1527175"/>
              <a:gd name="connsiteX104" fmla="*/ 219075 w 559070"/>
              <a:gd name="connsiteY104" fmla="*/ 1250950 h 1527175"/>
              <a:gd name="connsiteX105" fmla="*/ 212725 w 559070"/>
              <a:gd name="connsiteY105" fmla="*/ 1308100 h 1527175"/>
              <a:gd name="connsiteX106" fmla="*/ 209550 w 559070"/>
              <a:gd name="connsiteY106" fmla="*/ 1393825 h 1527175"/>
              <a:gd name="connsiteX107" fmla="*/ 212725 w 559070"/>
              <a:gd name="connsiteY107" fmla="*/ 1412875 h 1527175"/>
              <a:gd name="connsiteX108" fmla="*/ 219075 w 559070"/>
              <a:gd name="connsiteY108" fmla="*/ 1492250 h 1527175"/>
              <a:gd name="connsiteX109" fmla="*/ 209550 w 559070"/>
              <a:gd name="connsiteY109" fmla="*/ 1498600 h 1527175"/>
              <a:gd name="connsiteX110" fmla="*/ 168275 w 559070"/>
              <a:gd name="connsiteY110" fmla="*/ 1504950 h 1527175"/>
              <a:gd name="connsiteX111" fmla="*/ 155575 w 559070"/>
              <a:gd name="connsiteY111" fmla="*/ 1508125 h 1527175"/>
              <a:gd name="connsiteX112" fmla="*/ 136525 w 559070"/>
              <a:gd name="connsiteY112" fmla="*/ 1511300 h 1527175"/>
              <a:gd name="connsiteX113" fmla="*/ 127000 w 559070"/>
              <a:gd name="connsiteY113" fmla="*/ 1514475 h 1527175"/>
              <a:gd name="connsiteX114" fmla="*/ 114300 w 559070"/>
              <a:gd name="connsiteY114" fmla="*/ 1517650 h 1527175"/>
              <a:gd name="connsiteX115" fmla="*/ 95250 w 559070"/>
              <a:gd name="connsiteY115" fmla="*/ 1524000 h 1527175"/>
              <a:gd name="connsiteX116" fmla="*/ 69850 w 559070"/>
              <a:gd name="connsiteY116" fmla="*/ 1527175 h 1527175"/>
              <a:gd name="connsiteX117" fmla="*/ 19050 w 559070"/>
              <a:gd name="connsiteY117" fmla="*/ 1524000 h 1527175"/>
              <a:gd name="connsiteX118" fmla="*/ 6350 w 559070"/>
              <a:gd name="connsiteY118" fmla="*/ 1520825 h 1527175"/>
              <a:gd name="connsiteX119" fmla="*/ 0 w 559070"/>
              <a:gd name="connsiteY119" fmla="*/ 1511300 h 1527175"/>
              <a:gd name="connsiteX120" fmla="*/ 3175 w 559070"/>
              <a:gd name="connsiteY120" fmla="*/ 1501775 h 1527175"/>
              <a:gd name="connsiteX121" fmla="*/ 41275 w 559070"/>
              <a:gd name="connsiteY121" fmla="*/ 1482725 h 1527175"/>
              <a:gd name="connsiteX122" fmla="*/ 60325 w 559070"/>
              <a:gd name="connsiteY122" fmla="*/ 1473200 h 1527175"/>
              <a:gd name="connsiteX123" fmla="*/ 79375 w 559070"/>
              <a:gd name="connsiteY123" fmla="*/ 1463675 h 1527175"/>
              <a:gd name="connsiteX124" fmla="*/ 95250 w 559070"/>
              <a:gd name="connsiteY124" fmla="*/ 1444625 h 1527175"/>
              <a:gd name="connsiteX125" fmla="*/ 101600 w 559070"/>
              <a:gd name="connsiteY125" fmla="*/ 1425575 h 1527175"/>
              <a:gd name="connsiteX126" fmla="*/ 104775 w 559070"/>
              <a:gd name="connsiteY126" fmla="*/ 1412875 h 1527175"/>
              <a:gd name="connsiteX127" fmla="*/ 111125 w 559070"/>
              <a:gd name="connsiteY127" fmla="*/ 1365250 h 1527175"/>
              <a:gd name="connsiteX128" fmla="*/ 111125 w 559070"/>
              <a:gd name="connsiteY128" fmla="*/ 1139825 h 1527175"/>
              <a:gd name="connsiteX129" fmla="*/ 117475 w 559070"/>
              <a:gd name="connsiteY129" fmla="*/ 1108075 h 1527175"/>
              <a:gd name="connsiteX130" fmla="*/ 123825 w 559070"/>
              <a:gd name="connsiteY130" fmla="*/ 1069975 h 1527175"/>
              <a:gd name="connsiteX131" fmla="*/ 127000 w 559070"/>
              <a:gd name="connsiteY131" fmla="*/ 1054100 h 1527175"/>
              <a:gd name="connsiteX132" fmla="*/ 136525 w 559070"/>
              <a:gd name="connsiteY132" fmla="*/ 942975 h 1527175"/>
              <a:gd name="connsiteX133" fmla="*/ 139700 w 559070"/>
              <a:gd name="connsiteY133" fmla="*/ 920750 h 1527175"/>
              <a:gd name="connsiteX134" fmla="*/ 142875 w 559070"/>
              <a:gd name="connsiteY134" fmla="*/ 873125 h 1527175"/>
              <a:gd name="connsiteX135" fmla="*/ 146050 w 559070"/>
              <a:gd name="connsiteY135" fmla="*/ 854075 h 1527175"/>
              <a:gd name="connsiteX136" fmla="*/ 152400 w 559070"/>
              <a:gd name="connsiteY136" fmla="*/ 803275 h 1527175"/>
              <a:gd name="connsiteX137" fmla="*/ 155575 w 559070"/>
              <a:gd name="connsiteY137" fmla="*/ 758825 h 1527175"/>
              <a:gd name="connsiteX138" fmla="*/ 123825 w 559070"/>
              <a:gd name="connsiteY138" fmla="*/ 746125 h 1527175"/>
              <a:gd name="connsiteX139" fmla="*/ 92075 w 559070"/>
              <a:gd name="connsiteY139" fmla="*/ 717550 h 1527175"/>
              <a:gd name="connsiteX140" fmla="*/ 44450 w 559070"/>
              <a:gd name="connsiteY140" fmla="*/ 587375 h 1527175"/>
              <a:gd name="connsiteX141" fmla="*/ 22225 w 559070"/>
              <a:gd name="connsiteY141" fmla="*/ 495300 h 1527175"/>
              <a:gd name="connsiteX142" fmla="*/ 47625 w 559070"/>
              <a:gd name="connsiteY142" fmla="*/ 422275 h 1527175"/>
              <a:gd name="connsiteX143" fmla="*/ 82550 w 559070"/>
              <a:gd name="connsiteY143" fmla="*/ 349250 h 1527175"/>
              <a:gd name="connsiteX144" fmla="*/ 98425 w 559070"/>
              <a:gd name="connsiteY144" fmla="*/ 301625 h 1527175"/>
              <a:gd name="connsiteX145" fmla="*/ 146050 w 559070"/>
              <a:gd name="connsiteY145" fmla="*/ 279400 h 1527175"/>
              <a:gd name="connsiteX146" fmla="*/ 165100 w 559070"/>
              <a:gd name="connsiteY146" fmla="*/ 276225 h 1527175"/>
              <a:gd name="connsiteX147" fmla="*/ 190500 w 559070"/>
              <a:gd name="connsiteY147" fmla="*/ 269875 h 1527175"/>
              <a:gd name="connsiteX148" fmla="*/ 209550 w 559070"/>
              <a:gd name="connsiteY148" fmla="*/ 266700 h 1527175"/>
              <a:gd name="connsiteX149" fmla="*/ 228600 w 559070"/>
              <a:gd name="connsiteY149" fmla="*/ 260350 h 1527175"/>
              <a:gd name="connsiteX150" fmla="*/ 231775 w 559070"/>
              <a:gd name="connsiteY150" fmla="*/ 250825 h 1527175"/>
              <a:gd name="connsiteX151" fmla="*/ 219075 w 559070"/>
              <a:gd name="connsiteY151" fmla="*/ 222250 h 1527175"/>
              <a:gd name="connsiteX152" fmla="*/ 212725 w 559070"/>
              <a:gd name="connsiteY152" fmla="*/ 203200 h 1527175"/>
              <a:gd name="connsiteX153" fmla="*/ 209550 w 559070"/>
              <a:gd name="connsiteY153" fmla="*/ 177800 h 1527175"/>
              <a:gd name="connsiteX154" fmla="*/ 212725 w 559070"/>
              <a:gd name="connsiteY154" fmla="*/ 149225 h 1527175"/>
              <a:gd name="connsiteX155" fmla="*/ 215900 w 559070"/>
              <a:gd name="connsiteY155" fmla="*/ 107950 h 1527175"/>
              <a:gd name="connsiteX156" fmla="*/ 222250 w 559070"/>
              <a:gd name="connsiteY156" fmla="*/ 69850 h 1527175"/>
              <a:gd name="connsiteX157" fmla="*/ 225425 w 559070"/>
              <a:gd name="connsiteY157" fmla="*/ 50800 h 1527175"/>
              <a:gd name="connsiteX158" fmla="*/ 231775 w 559070"/>
              <a:gd name="connsiteY158" fmla="*/ 31750 h 1527175"/>
              <a:gd name="connsiteX159" fmla="*/ 250825 w 559070"/>
              <a:gd name="connsiteY159" fmla="*/ 19050 h 1527175"/>
              <a:gd name="connsiteX160" fmla="*/ 269875 w 559070"/>
              <a:gd name="connsiteY160" fmla="*/ 12700 h 1527175"/>
              <a:gd name="connsiteX161" fmla="*/ 279400 w 559070"/>
              <a:gd name="connsiteY161" fmla="*/ 9525 h 1527175"/>
              <a:gd name="connsiteX162" fmla="*/ 288925 w 559070"/>
              <a:gd name="connsiteY162" fmla="*/ 0 h 1527175"/>
              <a:gd name="connsiteX0" fmla="*/ 288925 w 565576"/>
              <a:gd name="connsiteY0" fmla="*/ 0 h 1527175"/>
              <a:gd name="connsiteX1" fmla="*/ 288925 w 565576"/>
              <a:gd name="connsiteY1" fmla="*/ 0 h 1527175"/>
              <a:gd name="connsiteX2" fmla="*/ 314325 w 565576"/>
              <a:gd name="connsiteY2" fmla="*/ 9525 h 1527175"/>
              <a:gd name="connsiteX3" fmla="*/ 323850 w 565576"/>
              <a:gd name="connsiteY3" fmla="*/ 12700 h 1527175"/>
              <a:gd name="connsiteX4" fmla="*/ 333375 w 565576"/>
              <a:gd name="connsiteY4" fmla="*/ 19050 h 1527175"/>
              <a:gd name="connsiteX5" fmla="*/ 352425 w 565576"/>
              <a:gd name="connsiteY5" fmla="*/ 28575 h 1527175"/>
              <a:gd name="connsiteX6" fmla="*/ 358775 w 565576"/>
              <a:gd name="connsiteY6" fmla="*/ 38100 h 1527175"/>
              <a:gd name="connsiteX7" fmla="*/ 368300 w 565576"/>
              <a:gd name="connsiteY7" fmla="*/ 41275 h 1527175"/>
              <a:gd name="connsiteX8" fmla="*/ 371475 w 565576"/>
              <a:gd name="connsiteY8" fmla="*/ 50800 h 1527175"/>
              <a:gd name="connsiteX9" fmla="*/ 384175 w 565576"/>
              <a:gd name="connsiteY9" fmla="*/ 69850 h 1527175"/>
              <a:gd name="connsiteX10" fmla="*/ 393700 w 565576"/>
              <a:gd name="connsiteY10" fmla="*/ 98425 h 1527175"/>
              <a:gd name="connsiteX11" fmla="*/ 396875 w 565576"/>
              <a:gd name="connsiteY11" fmla="*/ 107950 h 1527175"/>
              <a:gd name="connsiteX12" fmla="*/ 390525 w 565576"/>
              <a:gd name="connsiteY12" fmla="*/ 161925 h 1527175"/>
              <a:gd name="connsiteX13" fmla="*/ 387350 w 565576"/>
              <a:gd name="connsiteY13" fmla="*/ 184150 h 1527175"/>
              <a:gd name="connsiteX14" fmla="*/ 381000 w 565576"/>
              <a:gd name="connsiteY14" fmla="*/ 222250 h 1527175"/>
              <a:gd name="connsiteX15" fmla="*/ 384175 w 565576"/>
              <a:gd name="connsiteY15" fmla="*/ 244475 h 1527175"/>
              <a:gd name="connsiteX16" fmla="*/ 387350 w 565576"/>
              <a:gd name="connsiteY16" fmla="*/ 254000 h 1527175"/>
              <a:gd name="connsiteX17" fmla="*/ 396875 w 565576"/>
              <a:gd name="connsiteY17" fmla="*/ 260350 h 1527175"/>
              <a:gd name="connsiteX18" fmla="*/ 403225 w 565576"/>
              <a:gd name="connsiteY18" fmla="*/ 269875 h 1527175"/>
              <a:gd name="connsiteX19" fmla="*/ 412750 w 565576"/>
              <a:gd name="connsiteY19" fmla="*/ 273050 h 1527175"/>
              <a:gd name="connsiteX20" fmla="*/ 422275 w 565576"/>
              <a:gd name="connsiteY20" fmla="*/ 279400 h 1527175"/>
              <a:gd name="connsiteX21" fmla="*/ 431800 w 565576"/>
              <a:gd name="connsiteY21" fmla="*/ 282575 h 1527175"/>
              <a:gd name="connsiteX22" fmla="*/ 441325 w 565576"/>
              <a:gd name="connsiteY22" fmla="*/ 288925 h 1527175"/>
              <a:gd name="connsiteX23" fmla="*/ 460375 w 565576"/>
              <a:gd name="connsiteY23" fmla="*/ 295275 h 1527175"/>
              <a:gd name="connsiteX24" fmla="*/ 488950 w 565576"/>
              <a:gd name="connsiteY24" fmla="*/ 304800 h 1527175"/>
              <a:gd name="connsiteX25" fmla="*/ 517525 w 565576"/>
              <a:gd name="connsiteY25" fmla="*/ 314325 h 1527175"/>
              <a:gd name="connsiteX26" fmla="*/ 527050 w 565576"/>
              <a:gd name="connsiteY26" fmla="*/ 317500 h 1527175"/>
              <a:gd name="connsiteX27" fmla="*/ 536575 w 565576"/>
              <a:gd name="connsiteY27" fmla="*/ 320675 h 1527175"/>
              <a:gd name="connsiteX28" fmla="*/ 542925 w 565576"/>
              <a:gd name="connsiteY28" fmla="*/ 339725 h 1527175"/>
              <a:gd name="connsiteX29" fmla="*/ 546100 w 565576"/>
              <a:gd name="connsiteY29" fmla="*/ 349250 h 1527175"/>
              <a:gd name="connsiteX30" fmla="*/ 565150 w 565576"/>
              <a:gd name="connsiteY30" fmla="*/ 384175 h 1527175"/>
              <a:gd name="connsiteX31" fmla="*/ 558800 w 565576"/>
              <a:gd name="connsiteY31" fmla="*/ 403225 h 1527175"/>
              <a:gd name="connsiteX32" fmla="*/ 552450 w 565576"/>
              <a:gd name="connsiteY32" fmla="*/ 463550 h 1527175"/>
              <a:gd name="connsiteX33" fmla="*/ 546100 w 565576"/>
              <a:gd name="connsiteY33" fmla="*/ 482600 h 1527175"/>
              <a:gd name="connsiteX34" fmla="*/ 539750 w 565576"/>
              <a:gd name="connsiteY34" fmla="*/ 530225 h 1527175"/>
              <a:gd name="connsiteX35" fmla="*/ 523875 w 565576"/>
              <a:gd name="connsiteY35" fmla="*/ 733425 h 1527175"/>
              <a:gd name="connsiteX36" fmla="*/ 517525 w 565576"/>
              <a:gd name="connsiteY36" fmla="*/ 879475 h 1527175"/>
              <a:gd name="connsiteX37" fmla="*/ 514350 w 565576"/>
              <a:gd name="connsiteY37" fmla="*/ 908050 h 1527175"/>
              <a:gd name="connsiteX38" fmla="*/ 508000 w 565576"/>
              <a:gd name="connsiteY38" fmla="*/ 965200 h 1527175"/>
              <a:gd name="connsiteX39" fmla="*/ 501650 w 565576"/>
              <a:gd name="connsiteY39" fmla="*/ 1038225 h 1527175"/>
              <a:gd name="connsiteX40" fmla="*/ 498475 w 565576"/>
              <a:gd name="connsiteY40" fmla="*/ 1076325 h 1527175"/>
              <a:gd name="connsiteX41" fmla="*/ 495300 w 565576"/>
              <a:gd name="connsiteY41" fmla="*/ 1165225 h 1527175"/>
              <a:gd name="connsiteX42" fmla="*/ 492125 w 565576"/>
              <a:gd name="connsiteY42" fmla="*/ 1190625 h 1527175"/>
              <a:gd name="connsiteX43" fmla="*/ 485775 w 565576"/>
              <a:gd name="connsiteY43" fmla="*/ 1250950 h 1527175"/>
              <a:gd name="connsiteX44" fmla="*/ 482600 w 565576"/>
              <a:gd name="connsiteY44" fmla="*/ 1308100 h 1527175"/>
              <a:gd name="connsiteX45" fmla="*/ 473075 w 565576"/>
              <a:gd name="connsiteY45" fmla="*/ 1311275 h 1527175"/>
              <a:gd name="connsiteX46" fmla="*/ 454025 w 565576"/>
              <a:gd name="connsiteY46" fmla="*/ 1314450 h 1527175"/>
              <a:gd name="connsiteX47" fmla="*/ 441325 w 565576"/>
              <a:gd name="connsiteY47" fmla="*/ 1317625 h 1527175"/>
              <a:gd name="connsiteX48" fmla="*/ 422275 w 565576"/>
              <a:gd name="connsiteY48" fmla="*/ 1323975 h 1527175"/>
              <a:gd name="connsiteX49" fmla="*/ 422275 w 565576"/>
              <a:gd name="connsiteY49" fmla="*/ 1346200 h 1527175"/>
              <a:gd name="connsiteX50" fmla="*/ 438150 w 565576"/>
              <a:gd name="connsiteY50" fmla="*/ 1371600 h 1527175"/>
              <a:gd name="connsiteX51" fmla="*/ 450850 w 565576"/>
              <a:gd name="connsiteY51" fmla="*/ 1374775 h 1527175"/>
              <a:gd name="connsiteX52" fmla="*/ 460375 w 565576"/>
              <a:gd name="connsiteY52" fmla="*/ 1393825 h 1527175"/>
              <a:gd name="connsiteX53" fmla="*/ 457200 w 565576"/>
              <a:gd name="connsiteY53" fmla="*/ 1409700 h 1527175"/>
              <a:gd name="connsiteX54" fmla="*/ 450850 w 565576"/>
              <a:gd name="connsiteY54" fmla="*/ 1419225 h 1527175"/>
              <a:gd name="connsiteX55" fmla="*/ 431800 w 565576"/>
              <a:gd name="connsiteY55" fmla="*/ 1435100 h 1527175"/>
              <a:gd name="connsiteX56" fmla="*/ 419100 w 565576"/>
              <a:gd name="connsiteY56" fmla="*/ 1454150 h 1527175"/>
              <a:gd name="connsiteX57" fmla="*/ 412750 w 565576"/>
              <a:gd name="connsiteY57" fmla="*/ 1463675 h 1527175"/>
              <a:gd name="connsiteX58" fmla="*/ 409575 w 565576"/>
              <a:gd name="connsiteY58" fmla="*/ 1473200 h 1527175"/>
              <a:gd name="connsiteX59" fmla="*/ 384175 w 565576"/>
              <a:gd name="connsiteY59" fmla="*/ 1482725 h 1527175"/>
              <a:gd name="connsiteX60" fmla="*/ 361950 w 565576"/>
              <a:gd name="connsiteY60" fmla="*/ 1485900 h 1527175"/>
              <a:gd name="connsiteX61" fmla="*/ 358775 w 565576"/>
              <a:gd name="connsiteY61" fmla="*/ 1473200 h 1527175"/>
              <a:gd name="connsiteX62" fmla="*/ 352425 w 565576"/>
              <a:gd name="connsiteY62" fmla="*/ 1454150 h 1527175"/>
              <a:gd name="connsiteX63" fmla="*/ 355600 w 565576"/>
              <a:gd name="connsiteY63" fmla="*/ 1409700 h 1527175"/>
              <a:gd name="connsiteX64" fmla="*/ 365125 w 565576"/>
              <a:gd name="connsiteY64" fmla="*/ 1377950 h 1527175"/>
              <a:gd name="connsiteX65" fmla="*/ 371475 w 565576"/>
              <a:gd name="connsiteY65" fmla="*/ 1343025 h 1527175"/>
              <a:gd name="connsiteX66" fmla="*/ 377825 w 565576"/>
              <a:gd name="connsiteY66" fmla="*/ 1320800 h 1527175"/>
              <a:gd name="connsiteX67" fmla="*/ 384175 w 565576"/>
              <a:gd name="connsiteY67" fmla="*/ 1295400 h 1527175"/>
              <a:gd name="connsiteX68" fmla="*/ 393700 w 565576"/>
              <a:gd name="connsiteY68" fmla="*/ 1266825 h 1527175"/>
              <a:gd name="connsiteX69" fmla="*/ 396875 w 565576"/>
              <a:gd name="connsiteY69" fmla="*/ 1257300 h 1527175"/>
              <a:gd name="connsiteX70" fmla="*/ 400050 w 565576"/>
              <a:gd name="connsiteY70" fmla="*/ 1244600 h 1527175"/>
              <a:gd name="connsiteX71" fmla="*/ 396875 w 565576"/>
              <a:gd name="connsiteY71" fmla="*/ 1184275 h 1527175"/>
              <a:gd name="connsiteX72" fmla="*/ 387350 w 565576"/>
              <a:gd name="connsiteY72" fmla="*/ 1152525 h 1527175"/>
              <a:gd name="connsiteX73" fmla="*/ 381000 w 565576"/>
              <a:gd name="connsiteY73" fmla="*/ 1139825 h 1527175"/>
              <a:gd name="connsiteX74" fmla="*/ 374650 w 565576"/>
              <a:gd name="connsiteY74" fmla="*/ 1120775 h 1527175"/>
              <a:gd name="connsiteX75" fmla="*/ 371475 w 565576"/>
              <a:gd name="connsiteY75" fmla="*/ 1111250 h 1527175"/>
              <a:gd name="connsiteX76" fmla="*/ 361950 w 565576"/>
              <a:gd name="connsiteY76" fmla="*/ 1057275 h 1527175"/>
              <a:gd name="connsiteX77" fmla="*/ 358775 w 565576"/>
              <a:gd name="connsiteY77" fmla="*/ 1047750 h 1527175"/>
              <a:gd name="connsiteX78" fmla="*/ 355600 w 565576"/>
              <a:gd name="connsiteY78" fmla="*/ 1025525 h 1527175"/>
              <a:gd name="connsiteX79" fmla="*/ 352425 w 565576"/>
              <a:gd name="connsiteY79" fmla="*/ 1000125 h 1527175"/>
              <a:gd name="connsiteX80" fmla="*/ 346075 w 565576"/>
              <a:gd name="connsiteY80" fmla="*/ 968375 h 1527175"/>
              <a:gd name="connsiteX81" fmla="*/ 342900 w 565576"/>
              <a:gd name="connsiteY81" fmla="*/ 958850 h 1527175"/>
              <a:gd name="connsiteX82" fmla="*/ 336550 w 565576"/>
              <a:gd name="connsiteY82" fmla="*/ 949325 h 1527175"/>
              <a:gd name="connsiteX83" fmla="*/ 327025 w 565576"/>
              <a:gd name="connsiteY83" fmla="*/ 955675 h 1527175"/>
              <a:gd name="connsiteX84" fmla="*/ 314325 w 565576"/>
              <a:gd name="connsiteY84" fmla="*/ 977900 h 1527175"/>
              <a:gd name="connsiteX85" fmla="*/ 304800 w 565576"/>
              <a:gd name="connsiteY85" fmla="*/ 987425 h 1527175"/>
              <a:gd name="connsiteX86" fmla="*/ 295275 w 565576"/>
              <a:gd name="connsiteY86" fmla="*/ 1006475 h 1527175"/>
              <a:gd name="connsiteX87" fmla="*/ 292100 w 565576"/>
              <a:gd name="connsiteY87" fmla="*/ 1016000 h 1527175"/>
              <a:gd name="connsiteX88" fmla="*/ 285750 w 565576"/>
              <a:gd name="connsiteY88" fmla="*/ 1025525 h 1527175"/>
              <a:gd name="connsiteX89" fmla="*/ 282575 w 565576"/>
              <a:gd name="connsiteY89" fmla="*/ 1035050 h 1527175"/>
              <a:gd name="connsiteX90" fmla="*/ 276225 w 565576"/>
              <a:gd name="connsiteY90" fmla="*/ 1044575 h 1527175"/>
              <a:gd name="connsiteX91" fmla="*/ 273050 w 565576"/>
              <a:gd name="connsiteY91" fmla="*/ 1054100 h 1527175"/>
              <a:gd name="connsiteX92" fmla="*/ 266700 w 565576"/>
              <a:gd name="connsiteY92" fmla="*/ 1063625 h 1527175"/>
              <a:gd name="connsiteX93" fmla="*/ 260350 w 565576"/>
              <a:gd name="connsiteY93" fmla="*/ 1082675 h 1527175"/>
              <a:gd name="connsiteX94" fmla="*/ 257175 w 565576"/>
              <a:gd name="connsiteY94" fmla="*/ 1092200 h 1527175"/>
              <a:gd name="connsiteX95" fmla="*/ 254000 w 565576"/>
              <a:gd name="connsiteY95" fmla="*/ 1108075 h 1527175"/>
              <a:gd name="connsiteX96" fmla="*/ 250825 w 565576"/>
              <a:gd name="connsiteY96" fmla="*/ 1117600 h 1527175"/>
              <a:gd name="connsiteX97" fmla="*/ 247650 w 565576"/>
              <a:gd name="connsiteY97" fmla="*/ 1130300 h 1527175"/>
              <a:gd name="connsiteX98" fmla="*/ 244475 w 565576"/>
              <a:gd name="connsiteY98" fmla="*/ 1139825 h 1527175"/>
              <a:gd name="connsiteX99" fmla="*/ 241300 w 565576"/>
              <a:gd name="connsiteY99" fmla="*/ 1155700 h 1527175"/>
              <a:gd name="connsiteX100" fmla="*/ 234950 w 565576"/>
              <a:gd name="connsiteY100" fmla="*/ 1181100 h 1527175"/>
              <a:gd name="connsiteX101" fmla="*/ 228600 w 565576"/>
              <a:gd name="connsiteY101" fmla="*/ 1209675 h 1527175"/>
              <a:gd name="connsiteX102" fmla="*/ 225425 w 565576"/>
              <a:gd name="connsiteY102" fmla="*/ 1219200 h 1527175"/>
              <a:gd name="connsiteX103" fmla="*/ 222250 w 565576"/>
              <a:gd name="connsiteY103" fmla="*/ 1238250 h 1527175"/>
              <a:gd name="connsiteX104" fmla="*/ 219075 w 565576"/>
              <a:gd name="connsiteY104" fmla="*/ 1250950 h 1527175"/>
              <a:gd name="connsiteX105" fmla="*/ 212725 w 565576"/>
              <a:gd name="connsiteY105" fmla="*/ 1308100 h 1527175"/>
              <a:gd name="connsiteX106" fmla="*/ 209550 w 565576"/>
              <a:gd name="connsiteY106" fmla="*/ 1393825 h 1527175"/>
              <a:gd name="connsiteX107" fmla="*/ 212725 w 565576"/>
              <a:gd name="connsiteY107" fmla="*/ 1412875 h 1527175"/>
              <a:gd name="connsiteX108" fmla="*/ 219075 w 565576"/>
              <a:gd name="connsiteY108" fmla="*/ 1492250 h 1527175"/>
              <a:gd name="connsiteX109" fmla="*/ 209550 w 565576"/>
              <a:gd name="connsiteY109" fmla="*/ 1498600 h 1527175"/>
              <a:gd name="connsiteX110" fmla="*/ 168275 w 565576"/>
              <a:gd name="connsiteY110" fmla="*/ 1504950 h 1527175"/>
              <a:gd name="connsiteX111" fmla="*/ 155575 w 565576"/>
              <a:gd name="connsiteY111" fmla="*/ 1508125 h 1527175"/>
              <a:gd name="connsiteX112" fmla="*/ 136525 w 565576"/>
              <a:gd name="connsiteY112" fmla="*/ 1511300 h 1527175"/>
              <a:gd name="connsiteX113" fmla="*/ 127000 w 565576"/>
              <a:gd name="connsiteY113" fmla="*/ 1514475 h 1527175"/>
              <a:gd name="connsiteX114" fmla="*/ 114300 w 565576"/>
              <a:gd name="connsiteY114" fmla="*/ 1517650 h 1527175"/>
              <a:gd name="connsiteX115" fmla="*/ 95250 w 565576"/>
              <a:gd name="connsiteY115" fmla="*/ 1524000 h 1527175"/>
              <a:gd name="connsiteX116" fmla="*/ 69850 w 565576"/>
              <a:gd name="connsiteY116" fmla="*/ 1527175 h 1527175"/>
              <a:gd name="connsiteX117" fmla="*/ 19050 w 565576"/>
              <a:gd name="connsiteY117" fmla="*/ 1524000 h 1527175"/>
              <a:gd name="connsiteX118" fmla="*/ 6350 w 565576"/>
              <a:gd name="connsiteY118" fmla="*/ 1520825 h 1527175"/>
              <a:gd name="connsiteX119" fmla="*/ 0 w 565576"/>
              <a:gd name="connsiteY119" fmla="*/ 1511300 h 1527175"/>
              <a:gd name="connsiteX120" fmla="*/ 3175 w 565576"/>
              <a:gd name="connsiteY120" fmla="*/ 1501775 h 1527175"/>
              <a:gd name="connsiteX121" fmla="*/ 41275 w 565576"/>
              <a:gd name="connsiteY121" fmla="*/ 1482725 h 1527175"/>
              <a:gd name="connsiteX122" fmla="*/ 60325 w 565576"/>
              <a:gd name="connsiteY122" fmla="*/ 1473200 h 1527175"/>
              <a:gd name="connsiteX123" fmla="*/ 79375 w 565576"/>
              <a:gd name="connsiteY123" fmla="*/ 1463675 h 1527175"/>
              <a:gd name="connsiteX124" fmla="*/ 95250 w 565576"/>
              <a:gd name="connsiteY124" fmla="*/ 1444625 h 1527175"/>
              <a:gd name="connsiteX125" fmla="*/ 101600 w 565576"/>
              <a:gd name="connsiteY125" fmla="*/ 1425575 h 1527175"/>
              <a:gd name="connsiteX126" fmla="*/ 104775 w 565576"/>
              <a:gd name="connsiteY126" fmla="*/ 1412875 h 1527175"/>
              <a:gd name="connsiteX127" fmla="*/ 111125 w 565576"/>
              <a:gd name="connsiteY127" fmla="*/ 1365250 h 1527175"/>
              <a:gd name="connsiteX128" fmla="*/ 111125 w 565576"/>
              <a:gd name="connsiteY128" fmla="*/ 1139825 h 1527175"/>
              <a:gd name="connsiteX129" fmla="*/ 117475 w 565576"/>
              <a:gd name="connsiteY129" fmla="*/ 1108075 h 1527175"/>
              <a:gd name="connsiteX130" fmla="*/ 123825 w 565576"/>
              <a:gd name="connsiteY130" fmla="*/ 1069975 h 1527175"/>
              <a:gd name="connsiteX131" fmla="*/ 127000 w 565576"/>
              <a:gd name="connsiteY131" fmla="*/ 1054100 h 1527175"/>
              <a:gd name="connsiteX132" fmla="*/ 136525 w 565576"/>
              <a:gd name="connsiteY132" fmla="*/ 942975 h 1527175"/>
              <a:gd name="connsiteX133" fmla="*/ 139700 w 565576"/>
              <a:gd name="connsiteY133" fmla="*/ 920750 h 1527175"/>
              <a:gd name="connsiteX134" fmla="*/ 142875 w 565576"/>
              <a:gd name="connsiteY134" fmla="*/ 873125 h 1527175"/>
              <a:gd name="connsiteX135" fmla="*/ 146050 w 565576"/>
              <a:gd name="connsiteY135" fmla="*/ 854075 h 1527175"/>
              <a:gd name="connsiteX136" fmla="*/ 152400 w 565576"/>
              <a:gd name="connsiteY136" fmla="*/ 803275 h 1527175"/>
              <a:gd name="connsiteX137" fmla="*/ 155575 w 565576"/>
              <a:gd name="connsiteY137" fmla="*/ 758825 h 1527175"/>
              <a:gd name="connsiteX138" fmla="*/ 123825 w 565576"/>
              <a:gd name="connsiteY138" fmla="*/ 746125 h 1527175"/>
              <a:gd name="connsiteX139" fmla="*/ 92075 w 565576"/>
              <a:gd name="connsiteY139" fmla="*/ 717550 h 1527175"/>
              <a:gd name="connsiteX140" fmla="*/ 44450 w 565576"/>
              <a:gd name="connsiteY140" fmla="*/ 587375 h 1527175"/>
              <a:gd name="connsiteX141" fmla="*/ 22225 w 565576"/>
              <a:gd name="connsiteY141" fmla="*/ 495300 h 1527175"/>
              <a:gd name="connsiteX142" fmla="*/ 47625 w 565576"/>
              <a:gd name="connsiteY142" fmla="*/ 422275 h 1527175"/>
              <a:gd name="connsiteX143" fmla="*/ 82550 w 565576"/>
              <a:gd name="connsiteY143" fmla="*/ 349250 h 1527175"/>
              <a:gd name="connsiteX144" fmla="*/ 98425 w 565576"/>
              <a:gd name="connsiteY144" fmla="*/ 301625 h 1527175"/>
              <a:gd name="connsiteX145" fmla="*/ 146050 w 565576"/>
              <a:gd name="connsiteY145" fmla="*/ 279400 h 1527175"/>
              <a:gd name="connsiteX146" fmla="*/ 165100 w 565576"/>
              <a:gd name="connsiteY146" fmla="*/ 276225 h 1527175"/>
              <a:gd name="connsiteX147" fmla="*/ 190500 w 565576"/>
              <a:gd name="connsiteY147" fmla="*/ 269875 h 1527175"/>
              <a:gd name="connsiteX148" fmla="*/ 209550 w 565576"/>
              <a:gd name="connsiteY148" fmla="*/ 266700 h 1527175"/>
              <a:gd name="connsiteX149" fmla="*/ 228600 w 565576"/>
              <a:gd name="connsiteY149" fmla="*/ 260350 h 1527175"/>
              <a:gd name="connsiteX150" fmla="*/ 231775 w 565576"/>
              <a:gd name="connsiteY150" fmla="*/ 250825 h 1527175"/>
              <a:gd name="connsiteX151" fmla="*/ 219075 w 565576"/>
              <a:gd name="connsiteY151" fmla="*/ 222250 h 1527175"/>
              <a:gd name="connsiteX152" fmla="*/ 212725 w 565576"/>
              <a:gd name="connsiteY152" fmla="*/ 203200 h 1527175"/>
              <a:gd name="connsiteX153" fmla="*/ 209550 w 565576"/>
              <a:gd name="connsiteY153" fmla="*/ 177800 h 1527175"/>
              <a:gd name="connsiteX154" fmla="*/ 212725 w 565576"/>
              <a:gd name="connsiteY154" fmla="*/ 149225 h 1527175"/>
              <a:gd name="connsiteX155" fmla="*/ 215900 w 565576"/>
              <a:gd name="connsiteY155" fmla="*/ 107950 h 1527175"/>
              <a:gd name="connsiteX156" fmla="*/ 222250 w 565576"/>
              <a:gd name="connsiteY156" fmla="*/ 69850 h 1527175"/>
              <a:gd name="connsiteX157" fmla="*/ 225425 w 565576"/>
              <a:gd name="connsiteY157" fmla="*/ 50800 h 1527175"/>
              <a:gd name="connsiteX158" fmla="*/ 231775 w 565576"/>
              <a:gd name="connsiteY158" fmla="*/ 31750 h 1527175"/>
              <a:gd name="connsiteX159" fmla="*/ 250825 w 565576"/>
              <a:gd name="connsiteY159" fmla="*/ 19050 h 1527175"/>
              <a:gd name="connsiteX160" fmla="*/ 269875 w 565576"/>
              <a:gd name="connsiteY160" fmla="*/ 12700 h 1527175"/>
              <a:gd name="connsiteX161" fmla="*/ 279400 w 565576"/>
              <a:gd name="connsiteY161" fmla="*/ 9525 h 1527175"/>
              <a:gd name="connsiteX162" fmla="*/ 288925 w 565576"/>
              <a:gd name="connsiteY162" fmla="*/ 0 h 1527175"/>
              <a:gd name="connsiteX0" fmla="*/ 288925 w 667379"/>
              <a:gd name="connsiteY0" fmla="*/ 0 h 1527175"/>
              <a:gd name="connsiteX1" fmla="*/ 288925 w 667379"/>
              <a:gd name="connsiteY1" fmla="*/ 0 h 1527175"/>
              <a:gd name="connsiteX2" fmla="*/ 314325 w 667379"/>
              <a:gd name="connsiteY2" fmla="*/ 9525 h 1527175"/>
              <a:gd name="connsiteX3" fmla="*/ 323850 w 667379"/>
              <a:gd name="connsiteY3" fmla="*/ 12700 h 1527175"/>
              <a:gd name="connsiteX4" fmla="*/ 333375 w 667379"/>
              <a:gd name="connsiteY4" fmla="*/ 19050 h 1527175"/>
              <a:gd name="connsiteX5" fmla="*/ 352425 w 667379"/>
              <a:gd name="connsiteY5" fmla="*/ 28575 h 1527175"/>
              <a:gd name="connsiteX6" fmla="*/ 358775 w 667379"/>
              <a:gd name="connsiteY6" fmla="*/ 38100 h 1527175"/>
              <a:gd name="connsiteX7" fmla="*/ 368300 w 667379"/>
              <a:gd name="connsiteY7" fmla="*/ 41275 h 1527175"/>
              <a:gd name="connsiteX8" fmla="*/ 371475 w 667379"/>
              <a:gd name="connsiteY8" fmla="*/ 50800 h 1527175"/>
              <a:gd name="connsiteX9" fmla="*/ 384175 w 667379"/>
              <a:gd name="connsiteY9" fmla="*/ 69850 h 1527175"/>
              <a:gd name="connsiteX10" fmla="*/ 393700 w 667379"/>
              <a:gd name="connsiteY10" fmla="*/ 98425 h 1527175"/>
              <a:gd name="connsiteX11" fmla="*/ 396875 w 667379"/>
              <a:gd name="connsiteY11" fmla="*/ 107950 h 1527175"/>
              <a:gd name="connsiteX12" fmla="*/ 390525 w 667379"/>
              <a:gd name="connsiteY12" fmla="*/ 161925 h 1527175"/>
              <a:gd name="connsiteX13" fmla="*/ 387350 w 667379"/>
              <a:gd name="connsiteY13" fmla="*/ 184150 h 1527175"/>
              <a:gd name="connsiteX14" fmla="*/ 381000 w 667379"/>
              <a:gd name="connsiteY14" fmla="*/ 222250 h 1527175"/>
              <a:gd name="connsiteX15" fmla="*/ 384175 w 667379"/>
              <a:gd name="connsiteY15" fmla="*/ 244475 h 1527175"/>
              <a:gd name="connsiteX16" fmla="*/ 387350 w 667379"/>
              <a:gd name="connsiteY16" fmla="*/ 254000 h 1527175"/>
              <a:gd name="connsiteX17" fmla="*/ 396875 w 667379"/>
              <a:gd name="connsiteY17" fmla="*/ 260350 h 1527175"/>
              <a:gd name="connsiteX18" fmla="*/ 403225 w 667379"/>
              <a:gd name="connsiteY18" fmla="*/ 269875 h 1527175"/>
              <a:gd name="connsiteX19" fmla="*/ 412750 w 667379"/>
              <a:gd name="connsiteY19" fmla="*/ 273050 h 1527175"/>
              <a:gd name="connsiteX20" fmla="*/ 422275 w 667379"/>
              <a:gd name="connsiteY20" fmla="*/ 279400 h 1527175"/>
              <a:gd name="connsiteX21" fmla="*/ 431800 w 667379"/>
              <a:gd name="connsiteY21" fmla="*/ 282575 h 1527175"/>
              <a:gd name="connsiteX22" fmla="*/ 441325 w 667379"/>
              <a:gd name="connsiteY22" fmla="*/ 288925 h 1527175"/>
              <a:gd name="connsiteX23" fmla="*/ 460375 w 667379"/>
              <a:gd name="connsiteY23" fmla="*/ 295275 h 1527175"/>
              <a:gd name="connsiteX24" fmla="*/ 488950 w 667379"/>
              <a:gd name="connsiteY24" fmla="*/ 304800 h 1527175"/>
              <a:gd name="connsiteX25" fmla="*/ 517525 w 667379"/>
              <a:gd name="connsiteY25" fmla="*/ 314325 h 1527175"/>
              <a:gd name="connsiteX26" fmla="*/ 527050 w 667379"/>
              <a:gd name="connsiteY26" fmla="*/ 317500 h 1527175"/>
              <a:gd name="connsiteX27" fmla="*/ 536575 w 667379"/>
              <a:gd name="connsiteY27" fmla="*/ 320675 h 1527175"/>
              <a:gd name="connsiteX28" fmla="*/ 542925 w 667379"/>
              <a:gd name="connsiteY28" fmla="*/ 339725 h 1527175"/>
              <a:gd name="connsiteX29" fmla="*/ 546100 w 667379"/>
              <a:gd name="connsiteY29" fmla="*/ 349250 h 1527175"/>
              <a:gd name="connsiteX30" fmla="*/ 565150 w 667379"/>
              <a:gd name="connsiteY30" fmla="*/ 384175 h 1527175"/>
              <a:gd name="connsiteX31" fmla="*/ 558800 w 667379"/>
              <a:gd name="connsiteY31" fmla="*/ 403225 h 1527175"/>
              <a:gd name="connsiteX32" fmla="*/ 552450 w 667379"/>
              <a:gd name="connsiteY32" fmla="*/ 463550 h 1527175"/>
              <a:gd name="connsiteX33" fmla="*/ 546100 w 667379"/>
              <a:gd name="connsiteY33" fmla="*/ 482600 h 1527175"/>
              <a:gd name="connsiteX34" fmla="*/ 666750 w 667379"/>
              <a:gd name="connsiteY34" fmla="*/ 530225 h 1527175"/>
              <a:gd name="connsiteX35" fmla="*/ 523875 w 667379"/>
              <a:gd name="connsiteY35" fmla="*/ 733425 h 1527175"/>
              <a:gd name="connsiteX36" fmla="*/ 517525 w 667379"/>
              <a:gd name="connsiteY36" fmla="*/ 879475 h 1527175"/>
              <a:gd name="connsiteX37" fmla="*/ 514350 w 667379"/>
              <a:gd name="connsiteY37" fmla="*/ 908050 h 1527175"/>
              <a:gd name="connsiteX38" fmla="*/ 508000 w 667379"/>
              <a:gd name="connsiteY38" fmla="*/ 965200 h 1527175"/>
              <a:gd name="connsiteX39" fmla="*/ 501650 w 667379"/>
              <a:gd name="connsiteY39" fmla="*/ 1038225 h 1527175"/>
              <a:gd name="connsiteX40" fmla="*/ 498475 w 667379"/>
              <a:gd name="connsiteY40" fmla="*/ 1076325 h 1527175"/>
              <a:gd name="connsiteX41" fmla="*/ 495300 w 667379"/>
              <a:gd name="connsiteY41" fmla="*/ 1165225 h 1527175"/>
              <a:gd name="connsiteX42" fmla="*/ 492125 w 667379"/>
              <a:gd name="connsiteY42" fmla="*/ 1190625 h 1527175"/>
              <a:gd name="connsiteX43" fmla="*/ 485775 w 667379"/>
              <a:gd name="connsiteY43" fmla="*/ 1250950 h 1527175"/>
              <a:gd name="connsiteX44" fmla="*/ 482600 w 667379"/>
              <a:gd name="connsiteY44" fmla="*/ 1308100 h 1527175"/>
              <a:gd name="connsiteX45" fmla="*/ 473075 w 667379"/>
              <a:gd name="connsiteY45" fmla="*/ 1311275 h 1527175"/>
              <a:gd name="connsiteX46" fmla="*/ 454025 w 667379"/>
              <a:gd name="connsiteY46" fmla="*/ 1314450 h 1527175"/>
              <a:gd name="connsiteX47" fmla="*/ 441325 w 667379"/>
              <a:gd name="connsiteY47" fmla="*/ 1317625 h 1527175"/>
              <a:gd name="connsiteX48" fmla="*/ 422275 w 667379"/>
              <a:gd name="connsiteY48" fmla="*/ 1323975 h 1527175"/>
              <a:gd name="connsiteX49" fmla="*/ 422275 w 667379"/>
              <a:gd name="connsiteY49" fmla="*/ 1346200 h 1527175"/>
              <a:gd name="connsiteX50" fmla="*/ 438150 w 667379"/>
              <a:gd name="connsiteY50" fmla="*/ 1371600 h 1527175"/>
              <a:gd name="connsiteX51" fmla="*/ 450850 w 667379"/>
              <a:gd name="connsiteY51" fmla="*/ 1374775 h 1527175"/>
              <a:gd name="connsiteX52" fmla="*/ 460375 w 667379"/>
              <a:gd name="connsiteY52" fmla="*/ 1393825 h 1527175"/>
              <a:gd name="connsiteX53" fmla="*/ 457200 w 667379"/>
              <a:gd name="connsiteY53" fmla="*/ 1409700 h 1527175"/>
              <a:gd name="connsiteX54" fmla="*/ 450850 w 667379"/>
              <a:gd name="connsiteY54" fmla="*/ 1419225 h 1527175"/>
              <a:gd name="connsiteX55" fmla="*/ 431800 w 667379"/>
              <a:gd name="connsiteY55" fmla="*/ 1435100 h 1527175"/>
              <a:gd name="connsiteX56" fmla="*/ 419100 w 667379"/>
              <a:gd name="connsiteY56" fmla="*/ 1454150 h 1527175"/>
              <a:gd name="connsiteX57" fmla="*/ 412750 w 667379"/>
              <a:gd name="connsiteY57" fmla="*/ 1463675 h 1527175"/>
              <a:gd name="connsiteX58" fmla="*/ 409575 w 667379"/>
              <a:gd name="connsiteY58" fmla="*/ 1473200 h 1527175"/>
              <a:gd name="connsiteX59" fmla="*/ 384175 w 667379"/>
              <a:gd name="connsiteY59" fmla="*/ 1482725 h 1527175"/>
              <a:gd name="connsiteX60" fmla="*/ 361950 w 667379"/>
              <a:gd name="connsiteY60" fmla="*/ 1485900 h 1527175"/>
              <a:gd name="connsiteX61" fmla="*/ 358775 w 667379"/>
              <a:gd name="connsiteY61" fmla="*/ 1473200 h 1527175"/>
              <a:gd name="connsiteX62" fmla="*/ 352425 w 667379"/>
              <a:gd name="connsiteY62" fmla="*/ 1454150 h 1527175"/>
              <a:gd name="connsiteX63" fmla="*/ 355600 w 667379"/>
              <a:gd name="connsiteY63" fmla="*/ 1409700 h 1527175"/>
              <a:gd name="connsiteX64" fmla="*/ 365125 w 667379"/>
              <a:gd name="connsiteY64" fmla="*/ 1377950 h 1527175"/>
              <a:gd name="connsiteX65" fmla="*/ 371475 w 667379"/>
              <a:gd name="connsiteY65" fmla="*/ 1343025 h 1527175"/>
              <a:gd name="connsiteX66" fmla="*/ 377825 w 667379"/>
              <a:gd name="connsiteY66" fmla="*/ 1320800 h 1527175"/>
              <a:gd name="connsiteX67" fmla="*/ 384175 w 667379"/>
              <a:gd name="connsiteY67" fmla="*/ 1295400 h 1527175"/>
              <a:gd name="connsiteX68" fmla="*/ 393700 w 667379"/>
              <a:gd name="connsiteY68" fmla="*/ 1266825 h 1527175"/>
              <a:gd name="connsiteX69" fmla="*/ 396875 w 667379"/>
              <a:gd name="connsiteY69" fmla="*/ 1257300 h 1527175"/>
              <a:gd name="connsiteX70" fmla="*/ 400050 w 667379"/>
              <a:gd name="connsiteY70" fmla="*/ 1244600 h 1527175"/>
              <a:gd name="connsiteX71" fmla="*/ 396875 w 667379"/>
              <a:gd name="connsiteY71" fmla="*/ 1184275 h 1527175"/>
              <a:gd name="connsiteX72" fmla="*/ 387350 w 667379"/>
              <a:gd name="connsiteY72" fmla="*/ 1152525 h 1527175"/>
              <a:gd name="connsiteX73" fmla="*/ 381000 w 667379"/>
              <a:gd name="connsiteY73" fmla="*/ 1139825 h 1527175"/>
              <a:gd name="connsiteX74" fmla="*/ 374650 w 667379"/>
              <a:gd name="connsiteY74" fmla="*/ 1120775 h 1527175"/>
              <a:gd name="connsiteX75" fmla="*/ 371475 w 667379"/>
              <a:gd name="connsiteY75" fmla="*/ 1111250 h 1527175"/>
              <a:gd name="connsiteX76" fmla="*/ 361950 w 667379"/>
              <a:gd name="connsiteY76" fmla="*/ 1057275 h 1527175"/>
              <a:gd name="connsiteX77" fmla="*/ 358775 w 667379"/>
              <a:gd name="connsiteY77" fmla="*/ 1047750 h 1527175"/>
              <a:gd name="connsiteX78" fmla="*/ 355600 w 667379"/>
              <a:gd name="connsiteY78" fmla="*/ 1025525 h 1527175"/>
              <a:gd name="connsiteX79" fmla="*/ 352425 w 667379"/>
              <a:gd name="connsiteY79" fmla="*/ 1000125 h 1527175"/>
              <a:gd name="connsiteX80" fmla="*/ 346075 w 667379"/>
              <a:gd name="connsiteY80" fmla="*/ 968375 h 1527175"/>
              <a:gd name="connsiteX81" fmla="*/ 342900 w 667379"/>
              <a:gd name="connsiteY81" fmla="*/ 958850 h 1527175"/>
              <a:gd name="connsiteX82" fmla="*/ 336550 w 667379"/>
              <a:gd name="connsiteY82" fmla="*/ 949325 h 1527175"/>
              <a:gd name="connsiteX83" fmla="*/ 327025 w 667379"/>
              <a:gd name="connsiteY83" fmla="*/ 955675 h 1527175"/>
              <a:gd name="connsiteX84" fmla="*/ 314325 w 667379"/>
              <a:gd name="connsiteY84" fmla="*/ 977900 h 1527175"/>
              <a:gd name="connsiteX85" fmla="*/ 304800 w 667379"/>
              <a:gd name="connsiteY85" fmla="*/ 987425 h 1527175"/>
              <a:gd name="connsiteX86" fmla="*/ 295275 w 667379"/>
              <a:gd name="connsiteY86" fmla="*/ 1006475 h 1527175"/>
              <a:gd name="connsiteX87" fmla="*/ 292100 w 667379"/>
              <a:gd name="connsiteY87" fmla="*/ 1016000 h 1527175"/>
              <a:gd name="connsiteX88" fmla="*/ 285750 w 667379"/>
              <a:gd name="connsiteY88" fmla="*/ 1025525 h 1527175"/>
              <a:gd name="connsiteX89" fmla="*/ 282575 w 667379"/>
              <a:gd name="connsiteY89" fmla="*/ 1035050 h 1527175"/>
              <a:gd name="connsiteX90" fmla="*/ 276225 w 667379"/>
              <a:gd name="connsiteY90" fmla="*/ 1044575 h 1527175"/>
              <a:gd name="connsiteX91" fmla="*/ 273050 w 667379"/>
              <a:gd name="connsiteY91" fmla="*/ 1054100 h 1527175"/>
              <a:gd name="connsiteX92" fmla="*/ 266700 w 667379"/>
              <a:gd name="connsiteY92" fmla="*/ 1063625 h 1527175"/>
              <a:gd name="connsiteX93" fmla="*/ 260350 w 667379"/>
              <a:gd name="connsiteY93" fmla="*/ 1082675 h 1527175"/>
              <a:gd name="connsiteX94" fmla="*/ 257175 w 667379"/>
              <a:gd name="connsiteY94" fmla="*/ 1092200 h 1527175"/>
              <a:gd name="connsiteX95" fmla="*/ 254000 w 667379"/>
              <a:gd name="connsiteY95" fmla="*/ 1108075 h 1527175"/>
              <a:gd name="connsiteX96" fmla="*/ 250825 w 667379"/>
              <a:gd name="connsiteY96" fmla="*/ 1117600 h 1527175"/>
              <a:gd name="connsiteX97" fmla="*/ 247650 w 667379"/>
              <a:gd name="connsiteY97" fmla="*/ 1130300 h 1527175"/>
              <a:gd name="connsiteX98" fmla="*/ 244475 w 667379"/>
              <a:gd name="connsiteY98" fmla="*/ 1139825 h 1527175"/>
              <a:gd name="connsiteX99" fmla="*/ 241300 w 667379"/>
              <a:gd name="connsiteY99" fmla="*/ 1155700 h 1527175"/>
              <a:gd name="connsiteX100" fmla="*/ 234950 w 667379"/>
              <a:gd name="connsiteY100" fmla="*/ 1181100 h 1527175"/>
              <a:gd name="connsiteX101" fmla="*/ 228600 w 667379"/>
              <a:gd name="connsiteY101" fmla="*/ 1209675 h 1527175"/>
              <a:gd name="connsiteX102" fmla="*/ 225425 w 667379"/>
              <a:gd name="connsiteY102" fmla="*/ 1219200 h 1527175"/>
              <a:gd name="connsiteX103" fmla="*/ 222250 w 667379"/>
              <a:gd name="connsiteY103" fmla="*/ 1238250 h 1527175"/>
              <a:gd name="connsiteX104" fmla="*/ 219075 w 667379"/>
              <a:gd name="connsiteY104" fmla="*/ 1250950 h 1527175"/>
              <a:gd name="connsiteX105" fmla="*/ 212725 w 667379"/>
              <a:gd name="connsiteY105" fmla="*/ 1308100 h 1527175"/>
              <a:gd name="connsiteX106" fmla="*/ 209550 w 667379"/>
              <a:gd name="connsiteY106" fmla="*/ 1393825 h 1527175"/>
              <a:gd name="connsiteX107" fmla="*/ 212725 w 667379"/>
              <a:gd name="connsiteY107" fmla="*/ 1412875 h 1527175"/>
              <a:gd name="connsiteX108" fmla="*/ 219075 w 667379"/>
              <a:gd name="connsiteY108" fmla="*/ 1492250 h 1527175"/>
              <a:gd name="connsiteX109" fmla="*/ 209550 w 667379"/>
              <a:gd name="connsiteY109" fmla="*/ 1498600 h 1527175"/>
              <a:gd name="connsiteX110" fmla="*/ 168275 w 667379"/>
              <a:gd name="connsiteY110" fmla="*/ 1504950 h 1527175"/>
              <a:gd name="connsiteX111" fmla="*/ 155575 w 667379"/>
              <a:gd name="connsiteY111" fmla="*/ 1508125 h 1527175"/>
              <a:gd name="connsiteX112" fmla="*/ 136525 w 667379"/>
              <a:gd name="connsiteY112" fmla="*/ 1511300 h 1527175"/>
              <a:gd name="connsiteX113" fmla="*/ 127000 w 667379"/>
              <a:gd name="connsiteY113" fmla="*/ 1514475 h 1527175"/>
              <a:gd name="connsiteX114" fmla="*/ 114300 w 667379"/>
              <a:gd name="connsiteY114" fmla="*/ 1517650 h 1527175"/>
              <a:gd name="connsiteX115" fmla="*/ 95250 w 667379"/>
              <a:gd name="connsiteY115" fmla="*/ 1524000 h 1527175"/>
              <a:gd name="connsiteX116" fmla="*/ 69850 w 667379"/>
              <a:gd name="connsiteY116" fmla="*/ 1527175 h 1527175"/>
              <a:gd name="connsiteX117" fmla="*/ 19050 w 667379"/>
              <a:gd name="connsiteY117" fmla="*/ 1524000 h 1527175"/>
              <a:gd name="connsiteX118" fmla="*/ 6350 w 667379"/>
              <a:gd name="connsiteY118" fmla="*/ 1520825 h 1527175"/>
              <a:gd name="connsiteX119" fmla="*/ 0 w 667379"/>
              <a:gd name="connsiteY119" fmla="*/ 1511300 h 1527175"/>
              <a:gd name="connsiteX120" fmla="*/ 3175 w 667379"/>
              <a:gd name="connsiteY120" fmla="*/ 1501775 h 1527175"/>
              <a:gd name="connsiteX121" fmla="*/ 41275 w 667379"/>
              <a:gd name="connsiteY121" fmla="*/ 1482725 h 1527175"/>
              <a:gd name="connsiteX122" fmla="*/ 60325 w 667379"/>
              <a:gd name="connsiteY122" fmla="*/ 1473200 h 1527175"/>
              <a:gd name="connsiteX123" fmla="*/ 79375 w 667379"/>
              <a:gd name="connsiteY123" fmla="*/ 1463675 h 1527175"/>
              <a:gd name="connsiteX124" fmla="*/ 95250 w 667379"/>
              <a:gd name="connsiteY124" fmla="*/ 1444625 h 1527175"/>
              <a:gd name="connsiteX125" fmla="*/ 101600 w 667379"/>
              <a:gd name="connsiteY125" fmla="*/ 1425575 h 1527175"/>
              <a:gd name="connsiteX126" fmla="*/ 104775 w 667379"/>
              <a:gd name="connsiteY126" fmla="*/ 1412875 h 1527175"/>
              <a:gd name="connsiteX127" fmla="*/ 111125 w 667379"/>
              <a:gd name="connsiteY127" fmla="*/ 1365250 h 1527175"/>
              <a:gd name="connsiteX128" fmla="*/ 111125 w 667379"/>
              <a:gd name="connsiteY128" fmla="*/ 1139825 h 1527175"/>
              <a:gd name="connsiteX129" fmla="*/ 117475 w 667379"/>
              <a:gd name="connsiteY129" fmla="*/ 1108075 h 1527175"/>
              <a:gd name="connsiteX130" fmla="*/ 123825 w 667379"/>
              <a:gd name="connsiteY130" fmla="*/ 1069975 h 1527175"/>
              <a:gd name="connsiteX131" fmla="*/ 127000 w 667379"/>
              <a:gd name="connsiteY131" fmla="*/ 1054100 h 1527175"/>
              <a:gd name="connsiteX132" fmla="*/ 136525 w 667379"/>
              <a:gd name="connsiteY132" fmla="*/ 942975 h 1527175"/>
              <a:gd name="connsiteX133" fmla="*/ 139700 w 667379"/>
              <a:gd name="connsiteY133" fmla="*/ 920750 h 1527175"/>
              <a:gd name="connsiteX134" fmla="*/ 142875 w 667379"/>
              <a:gd name="connsiteY134" fmla="*/ 873125 h 1527175"/>
              <a:gd name="connsiteX135" fmla="*/ 146050 w 667379"/>
              <a:gd name="connsiteY135" fmla="*/ 854075 h 1527175"/>
              <a:gd name="connsiteX136" fmla="*/ 152400 w 667379"/>
              <a:gd name="connsiteY136" fmla="*/ 803275 h 1527175"/>
              <a:gd name="connsiteX137" fmla="*/ 155575 w 667379"/>
              <a:gd name="connsiteY137" fmla="*/ 758825 h 1527175"/>
              <a:gd name="connsiteX138" fmla="*/ 123825 w 667379"/>
              <a:gd name="connsiteY138" fmla="*/ 746125 h 1527175"/>
              <a:gd name="connsiteX139" fmla="*/ 92075 w 667379"/>
              <a:gd name="connsiteY139" fmla="*/ 717550 h 1527175"/>
              <a:gd name="connsiteX140" fmla="*/ 44450 w 667379"/>
              <a:gd name="connsiteY140" fmla="*/ 587375 h 1527175"/>
              <a:gd name="connsiteX141" fmla="*/ 22225 w 667379"/>
              <a:gd name="connsiteY141" fmla="*/ 495300 h 1527175"/>
              <a:gd name="connsiteX142" fmla="*/ 47625 w 667379"/>
              <a:gd name="connsiteY142" fmla="*/ 422275 h 1527175"/>
              <a:gd name="connsiteX143" fmla="*/ 82550 w 667379"/>
              <a:gd name="connsiteY143" fmla="*/ 349250 h 1527175"/>
              <a:gd name="connsiteX144" fmla="*/ 98425 w 667379"/>
              <a:gd name="connsiteY144" fmla="*/ 301625 h 1527175"/>
              <a:gd name="connsiteX145" fmla="*/ 146050 w 667379"/>
              <a:gd name="connsiteY145" fmla="*/ 279400 h 1527175"/>
              <a:gd name="connsiteX146" fmla="*/ 165100 w 667379"/>
              <a:gd name="connsiteY146" fmla="*/ 276225 h 1527175"/>
              <a:gd name="connsiteX147" fmla="*/ 190500 w 667379"/>
              <a:gd name="connsiteY147" fmla="*/ 269875 h 1527175"/>
              <a:gd name="connsiteX148" fmla="*/ 209550 w 667379"/>
              <a:gd name="connsiteY148" fmla="*/ 266700 h 1527175"/>
              <a:gd name="connsiteX149" fmla="*/ 228600 w 667379"/>
              <a:gd name="connsiteY149" fmla="*/ 260350 h 1527175"/>
              <a:gd name="connsiteX150" fmla="*/ 231775 w 667379"/>
              <a:gd name="connsiteY150" fmla="*/ 250825 h 1527175"/>
              <a:gd name="connsiteX151" fmla="*/ 219075 w 667379"/>
              <a:gd name="connsiteY151" fmla="*/ 222250 h 1527175"/>
              <a:gd name="connsiteX152" fmla="*/ 212725 w 667379"/>
              <a:gd name="connsiteY152" fmla="*/ 203200 h 1527175"/>
              <a:gd name="connsiteX153" fmla="*/ 209550 w 667379"/>
              <a:gd name="connsiteY153" fmla="*/ 177800 h 1527175"/>
              <a:gd name="connsiteX154" fmla="*/ 212725 w 667379"/>
              <a:gd name="connsiteY154" fmla="*/ 149225 h 1527175"/>
              <a:gd name="connsiteX155" fmla="*/ 215900 w 667379"/>
              <a:gd name="connsiteY155" fmla="*/ 107950 h 1527175"/>
              <a:gd name="connsiteX156" fmla="*/ 222250 w 667379"/>
              <a:gd name="connsiteY156" fmla="*/ 69850 h 1527175"/>
              <a:gd name="connsiteX157" fmla="*/ 225425 w 667379"/>
              <a:gd name="connsiteY157" fmla="*/ 50800 h 1527175"/>
              <a:gd name="connsiteX158" fmla="*/ 231775 w 667379"/>
              <a:gd name="connsiteY158" fmla="*/ 31750 h 1527175"/>
              <a:gd name="connsiteX159" fmla="*/ 250825 w 667379"/>
              <a:gd name="connsiteY159" fmla="*/ 19050 h 1527175"/>
              <a:gd name="connsiteX160" fmla="*/ 269875 w 667379"/>
              <a:gd name="connsiteY160" fmla="*/ 12700 h 1527175"/>
              <a:gd name="connsiteX161" fmla="*/ 279400 w 667379"/>
              <a:gd name="connsiteY161" fmla="*/ 9525 h 1527175"/>
              <a:gd name="connsiteX162" fmla="*/ 288925 w 667379"/>
              <a:gd name="connsiteY162" fmla="*/ 0 h 1527175"/>
              <a:gd name="connsiteX0" fmla="*/ 288925 w 667379"/>
              <a:gd name="connsiteY0" fmla="*/ 0 h 1527175"/>
              <a:gd name="connsiteX1" fmla="*/ 288925 w 667379"/>
              <a:gd name="connsiteY1" fmla="*/ 0 h 1527175"/>
              <a:gd name="connsiteX2" fmla="*/ 314325 w 667379"/>
              <a:gd name="connsiteY2" fmla="*/ 9525 h 1527175"/>
              <a:gd name="connsiteX3" fmla="*/ 323850 w 667379"/>
              <a:gd name="connsiteY3" fmla="*/ 12700 h 1527175"/>
              <a:gd name="connsiteX4" fmla="*/ 333375 w 667379"/>
              <a:gd name="connsiteY4" fmla="*/ 19050 h 1527175"/>
              <a:gd name="connsiteX5" fmla="*/ 352425 w 667379"/>
              <a:gd name="connsiteY5" fmla="*/ 28575 h 1527175"/>
              <a:gd name="connsiteX6" fmla="*/ 358775 w 667379"/>
              <a:gd name="connsiteY6" fmla="*/ 38100 h 1527175"/>
              <a:gd name="connsiteX7" fmla="*/ 368300 w 667379"/>
              <a:gd name="connsiteY7" fmla="*/ 41275 h 1527175"/>
              <a:gd name="connsiteX8" fmla="*/ 371475 w 667379"/>
              <a:gd name="connsiteY8" fmla="*/ 50800 h 1527175"/>
              <a:gd name="connsiteX9" fmla="*/ 384175 w 667379"/>
              <a:gd name="connsiteY9" fmla="*/ 69850 h 1527175"/>
              <a:gd name="connsiteX10" fmla="*/ 393700 w 667379"/>
              <a:gd name="connsiteY10" fmla="*/ 98425 h 1527175"/>
              <a:gd name="connsiteX11" fmla="*/ 396875 w 667379"/>
              <a:gd name="connsiteY11" fmla="*/ 107950 h 1527175"/>
              <a:gd name="connsiteX12" fmla="*/ 390525 w 667379"/>
              <a:gd name="connsiteY12" fmla="*/ 161925 h 1527175"/>
              <a:gd name="connsiteX13" fmla="*/ 387350 w 667379"/>
              <a:gd name="connsiteY13" fmla="*/ 184150 h 1527175"/>
              <a:gd name="connsiteX14" fmla="*/ 381000 w 667379"/>
              <a:gd name="connsiteY14" fmla="*/ 222250 h 1527175"/>
              <a:gd name="connsiteX15" fmla="*/ 384175 w 667379"/>
              <a:gd name="connsiteY15" fmla="*/ 244475 h 1527175"/>
              <a:gd name="connsiteX16" fmla="*/ 387350 w 667379"/>
              <a:gd name="connsiteY16" fmla="*/ 254000 h 1527175"/>
              <a:gd name="connsiteX17" fmla="*/ 396875 w 667379"/>
              <a:gd name="connsiteY17" fmla="*/ 260350 h 1527175"/>
              <a:gd name="connsiteX18" fmla="*/ 403225 w 667379"/>
              <a:gd name="connsiteY18" fmla="*/ 269875 h 1527175"/>
              <a:gd name="connsiteX19" fmla="*/ 412750 w 667379"/>
              <a:gd name="connsiteY19" fmla="*/ 273050 h 1527175"/>
              <a:gd name="connsiteX20" fmla="*/ 422275 w 667379"/>
              <a:gd name="connsiteY20" fmla="*/ 279400 h 1527175"/>
              <a:gd name="connsiteX21" fmla="*/ 431800 w 667379"/>
              <a:gd name="connsiteY21" fmla="*/ 282575 h 1527175"/>
              <a:gd name="connsiteX22" fmla="*/ 441325 w 667379"/>
              <a:gd name="connsiteY22" fmla="*/ 288925 h 1527175"/>
              <a:gd name="connsiteX23" fmla="*/ 460375 w 667379"/>
              <a:gd name="connsiteY23" fmla="*/ 295275 h 1527175"/>
              <a:gd name="connsiteX24" fmla="*/ 488950 w 667379"/>
              <a:gd name="connsiteY24" fmla="*/ 304800 h 1527175"/>
              <a:gd name="connsiteX25" fmla="*/ 517525 w 667379"/>
              <a:gd name="connsiteY25" fmla="*/ 314325 h 1527175"/>
              <a:gd name="connsiteX26" fmla="*/ 527050 w 667379"/>
              <a:gd name="connsiteY26" fmla="*/ 317500 h 1527175"/>
              <a:gd name="connsiteX27" fmla="*/ 536575 w 667379"/>
              <a:gd name="connsiteY27" fmla="*/ 320675 h 1527175"/>
              <a:gd name="connsiteX28" fmla="*/ 542925 w 667379"/>
              <a:gd name="connsiteY28" fmla="*/ 339725 h 1527175"/>
              <a:gd name="connsiteX29" fmla="*/ 546100 w 667379"/>
              <a:gd name="connsiteY29" fmla="*/ 349250 h 1527175"/>
              <a:gd name="connsiteX30" fmla="*/ 565150 w 667379"/>
              <a:gd name="connsiteY30" fmla="*/ 384175 h 1527175"/>
              <a:gd name="connsiteX31" fmla="*/ 558800 w 667379"/>
              <a:gd name="connsiteY31" fmla="*/ 403225 h 1527175"/>
              <a:gd name="connsiteX32" fmla="*/ 552450 w 667379"/>
              <a:gd name="connsiteY32" fmla="*/ 463550 h 1527175"/>
              <a:gd name="connsiteX33" fmla="*/ 546100 w 667379"/>
              <a:gd name="connsiteY33" fmla="*/ 482600 h 1527175"/>
              <a:gd name="connsiteX34" fmla="*/ 666750 w 667379"/>
              <a:gd name="connsiteY34" fmla="*/ 530225 h 1527175"/>
              <a:gd name="connsiteX35" fmla="*/ 552450 w 667379"/>
              <a:gd name="connsiteY35" fmla="*/ 746125 h 1527175"/>
              <a:gd name="connsiteX36" fmla="*/ 517525 w 667379"/>
              <a:gd name="connsiteY36" fmla="*/ 879475 h 1527175"/>
              <a:gd name="connsiteX37" fmla="*/ 514350 w 667379"/>
              <a:gd name="connsiteY37" fmla="*/ 908050 h 1527175"/>
              <a:gd name="connsiteX38" fmla="*/ 508000 w 667379"/>
              <a:gd name="connsiteY38" fmla="*/ 965200 h 1527175"/>
              <a:gd name="connsiteX39" fmla="*/ 501650 w 667379"/>
              <a:gd name="connsiteY39" fmla="*/ 1038225 h 1527175"/>
              <a:gd name="connsiteX40" fmla="*/ 498475 w 667379"/>
              <a:gd name="connsiteY40" fmla="*/ 1076325 h 1527175"/>
              <a:gd name="connsiteX41" fmla="*/ 495300 w 667379"/>
              <a:gd name="connsiteY41" fmla="*/ 1165225 h 1527175"/>
              <a:gd name="connsiteX42" fmla="*/ 492125 w 667379"/>
              <a:gd name="connsiteY42" fmla="*/ 1190625 h 1527175"/>
              <a:gd name="connsiteX43" fmla="*/ 485775 w 667379"/>
              <a:gd name="connsiteY43" fmla="*/ 1250950 h 1527175"/>
              <a:gd name="connsiteX44" fmla="*/ 482600 w 667379"/>
              <a:gd name="connsiteY44" fmla="*/ 1308100 h 1527175"/>
              <a:gd name="connsiteX45" fmla="*/ 473075 w 667379"/>
              <a:gd name="connsiteY45" fmla="*/ 1311275 h 1527175"/>
              <a:gd name="connsiteX46" fmla="*/ 454025 w 667379"/>
              <a:gd name="connsiteY46" fmla="*/ 1314450 h 1527175"/>
              <a:gd name="connsiteX47" fmla="*/ 441325 w 667379"/>
              <a:gd name="connsiteY47" fmla="*/ 1317625 h 1527175"/>
              <a:gd name="connsiteX48" fmla="*/ 422275 w 667379"/>
              <a:gd name="connsiteY48" fmla="*/ 1323975 h 1527175"/>
              <a:gd name="connsiteX49" fmla="*/ 422275 w 667379"/>
              <a:gd name="connsiteY49" fmla="*/ 1346200 h 1527175"/>
              <a:gd name="connsiteX50" fmla="*/ 438150 w 667379"/>
              <a:gd name="connsiteY50" fmla="*/ 1371600 h 1527175"/>
              <a:gd name="connsiteX51" fmla="*/ 450850 w 667379"/>
              <a:gd name="connsiteY51" fmla="*/ 1374775 h 1527175"/>
              <a:gd name="connsiteX52" fmla="*/ 460375 w 667379"/>
              <a:gd name="connsiteY52" fmla="*/ 1393825 h 1527175"/>
              <a:gd name="connsiteX53" fmla="*/ 457200 w 667379"/>
              <a:gd name="connsiteY53" fmla="*/ 1409700 h 1527175"/>
              <a:gd name="connsiteX54" fmla="*/ 450850 w 667379"/>
              <a:gd name="connsiteY54" fmla="*/ 1419225 h 1527175"/>
              <a:gd name="connsiteX55" fmla="*/ 431800 w 667379"/>
              <a:gd name="connsiteY55" fmla="*/ 1435100 h 1527175"/>
              <a:gd name="connsiteX56" fmla="*/ 419100 w 667379"/>
              <a:gd name="connsiteY56" fmla="*/ 1454150 h 1527175"/>
              <a:gd name="connsiteX57" fmla="*/ 412750 w 667379"/>
              <a:gd name="connsiteY57" fmla="*/ 1463675 h 1527175"/>
              <a:gd name="connsiteX58" fmla="*/ 409575 w 667379"/>
              <a:gd name="connsiteY58" fmla="*/ 1473200 h 1527175"/>
              <a:gd name="connsiteX59" fmla="*/ 384175 w 667379"/>
              <a:gd name="connsiteY59" fmla="*/ 1482725 h 1527175"/>
              <a:gd name="connsiteX60" fmla="*/ 361950 w 667379"/>
              <a:gd name="connsiteY60" fmla="*/ 1485900 h 1527175"/>
              <a:gd name="connsiteX61" fmla="*/ 358775 w 667379"/>
              <a:gd name="connsiteY61" fmla="*/ 1473200 h 1527175"/>
              <a:gd name="connsiteX62" fmla="*/ 352425 w 667379"/>
              <a:gd name="connsiteY62" fmla="*/ 1454150 h 1527175"/>
              <a:gd name="connsiteX63" fmla="*/ 355600 w 667379"/>
              <a:gd name="connsiteY63" fmla="*/ 1409700 h 1527175"/>
              <a:gd name="connsiteX64" fmla="*/ 365125 w 667379"/>
              <a:gd name="connsiteY64" fmla="*/ 1377950 h 1527175"/>
              <a:gd name="connsiteX65" fmla="*/ 371475 w 667379"/>
              <a:gd name="connsiteY65" fmla="*/ 1343025 h 1527175"/>
              <a:gd name="connsiteX66" fmla="*/ 377825 w 667379"/>
              <a:gd name="connsiteY66" fmla="*/ 1320800 h 1527175"/>
              <a:gd name="connsiteX67" fmla="*/ 384175 w 667379"/>
              <a:gd name="connsiteY67" fmla="*/ 1295400 h 1527175"/>
              <a:gd name="connsiteX68" fmla="*/ 393700 w 667379"/>
              <a:gd name="connsiteY68" fmla="*/ 1266825 h 1527175"/>
              <a:gd name="connsiteX69" fmla="*/ 396875 w 667379"/>
              <a:gd name="connsiteY69" fmla="*/ 1257300 h 1527175"/>
              <a:gd name="connsiteX70" fmla="*/ 400050 w 667379"/>
              <a:gd name="connsiteY70" fmla="*/ 1244600 h 1527175"/>
              <a:gd name="connsiteX71" fmla="*/ 396875 w 667379"/>
              <a:gd name="connsiteY71" fmla="*/ 1184275 h 1527175"/>
              <a:gd name="connsiteX72" fmla="*/ 387350 w 667379"/>
              <a:gd name="connsiteY72" fmla="*/ 1152525 h 1527175"/>
              <a:gd name="connsiteX73" fmla="*/ 381000 w 667379"/>
              <a:gd name="connsiteY73" fmla="*/ 1139825 h 1527175"/>
              <a:gd name="connsiteX74" fmla="*/ 374650 w 667379"/>
              <a:gd name="connsiteY74" fmla="*/ 1120775 h 1527175"/>
              <a:gd name="connsiteX75" fmla="*/ 371475 w 667379"/>
              <a:gd name="connsiteY75" fmla="*/ 1111250 h 1527175"/>
              <a:gd name="connsiteX76" fmla="*/ 361950 w 667379"/>
              <a:gd name="connsiteY76" fmla="*/ 1057275 h 1527175"/>
              <a:gd name="connsiteX77" fmla="*/ 358775 w 667379"/>
              <a:gd name="connsiteY77" fmla="*/ 1047750 h 1527175"/>
              <a:gd name="connsiteX78" fmla="*/ 355600 w 667379"/>
              <a:gd name="connsiteY78" fmla="*/ 1025525 h 1527175"/>
              <a:gd name="connsiteX79" fmla="*/ 352425 w 667379"/>
              <a:gd name="connsiteY79" fmla="*/ 1000125 h 1527175"/>
              <a:gd name="connsiteX80" fmla="*/ 346075 w 667379"/>
              <a:gd name="connsiteY80" fmla="*/ 968375 h 1527175"/>
              <a:gd name="connsiteX81" fmla="*/ 342900 w 667379"/>
              <a:gd name="connsiteY81" fmla="*/ 958850 h 1527175"/>
              <a:gd name="connsiteX82" fmla="*/ 336550 w 667379"/>
              <a:gd name="connsiteY82" fmla="*/ 949325 h 1527175"/>
              <a:gd name="connsiteX83" fmla="*/ 327025 w 667379"/>
              <a:gd name="connsiteY83" fmla="*/ 955675 h 1527175"/>
              <a:gd name="connsiteX84" fmla="*/ 314325 w 667379"/>
              <a:gd name="connsiteY84" fmla="*/ 977900 h 1527175"/>
              <a:gd name="connsiteX85" fmla="*/ 304800 w 667379"/>
              <a:gd name="connsiteY85" fmla="*/ 987425 h 1527175"/>
              <a:gd name="connsiteX86" fmla="*/ 295275 w 667379"/>
              <a:gd name="connsiteY86" fmla="*/ 1006475 h 1527175"/>
              <a:gd name="connsiteX87" fmla="*/ 292100 w 667379"/>
              <a:gd name="connsiteY87" fmla="*/ 1016000 h 1527175"/>
              <a:gd name="connsiteX88" fmla="*/ 285750 w 667379"/>
              <a:gd name="connsiteY88" fmla="*/ 1025525 h 1527175"/>
              <a:gd name="connsiteX89" fmla="*/ 282575 w 667379"/>
              <a:gd name="connsiteY89" fmla="*/ 1035050 h 1527175"/>
              <a:gd name="connsiteX90" fmla="*/ 276225 w 667379"/>
              <a:gd name="connsiteY90" fmla="*/ 1044575 h 1527175"/>
              <a:gd name="connsiteX91" fmla="*/ 273050 w 667379"/>
              <a:gd name="connsiteY91" fmla="*/ 1054100 h 1527175"/>
              <a:gd name="connsiteX92" fmla="*/ 266700 w 667379"/>
              <a:gd name="connsiteY92" fmla="*/ 1063625 h 1527175"/>
              <a:gd name="connsiteX93" fmla="*/ 260350 w 667379"/>
              <a:gd name="connsiteY93" fmla="*/ 1082675 h 1527175"/>
              <a:gd name="connsiteX94" fmla="*/ 257175 w 667379"/>
              <a:gd name="connsiteY94" fmla="*/ 1092200 h 1527175"/>
              <a:gd name="connsiteX95" fmla="*/ 254000 w 667379"/>
              <a:gd name="connsiteY95" fmla="*/ 1108075 h 1527175"/>
              <a:gd name="connsiteX96" fmla="*/ 250825 w 667379"/>
              <a:gd name="connsiteY96" fmla="*/ 1117600 h 1527175"/>
              <a:gd name="connsiteX97" fmla="*/ 247650 w 667379"/>
              <a:gd name="connsiteY97" fmla="*/ 1130300 h 1527175"/>
              <a:gd name="connsiteX98" fmla="*/ 244475 w 667379"/>
              <a:gd name="connsiteY98" fmla="*/ 1139825 h 1527175"/>
              <a:gd name="connsiteX99" fmla="*/ 241300 w 667379"/>
              <a:gd name="connsiteY99" fmla="*/ 1155700 h 1527175"/>
              <a:gd name="connsiteX100" fmla="*/ 234950 w 667379"/>
              <a:gd name="connsiteY100" fmla="*/ 1181100 h 1527175"/>
              <a:gd name="connsiteX101" fmla="*/ 228600 w 667379"/>
              <a:gd name="connsiteY101" fmla="*/ 1209675 h 1527175"/>
              <a:gd name="connsiteX102" fmla="*/ 225425 w 667379"/>
              <a:gd name="connsiteY102" fmla="*/ 1219200 h 1527175"/>
              <a:gd name="connsiteX103" fmla="*/ 222250 w 667379"/>
              <a:gd name="connsiteY103" fmla="*/ 1238250 h 1527175"/>
              <a:gd name="connsiteX104" fmla="*/ 219075 w 667379"/>
              <a:gd name="connsiteY104" fmla="*/ 1250950 h 1527175"/>
              <a:gd name="connsiteX105" fmla="*/ 212725 w 667379"/>
              <a:gd name="connsiteY105" fmla="*/ 1308100 h 1527175"/>
              <a:gd name="connsiteX106" fmla="*/ 209550 w 667379"/>
              <a:gd name="connsiteY106" fmla="*/ 1393825 h 1527175"/>
              <a:gd name="connsiteX107" fmla="*/ 212725 w 667379"/>
              <a:gd name="connsiteY107" fmla="*/ 1412875 h 1527175"/>
              <a:gd name="connsiteX108" fmla="*/ 219075 w 667379"/>
              <a:gd name="connsiteY108" fmla="*/ 1492250 h 1527175"/>
              <a:gd name="connsiteX109" fmla="*/ 209550 w 667379"/>
              <a:gd name="connsiteY109" fmla="*/ 1498600 h 1527175"/>
              <a:gd name="connsiteX110" fmla="*/ 168275 w 667379"/>
              <a:gd name="connsiteY110" fmla="*/ 1504950 h 1527175"/>
              <a:gd name="connsiteX111" fmla="*/ 155575 w 667379"/>
              <a:gd name="connsiteY111" fmla="*/ 1508125 h 1527175"/>
              <a:gd name="connsiteX112" fmla="*/ 136525 w 667379"/>
              <a:gd name="connsiteY112" fmla="*/ 1511300 h 1527175"/>
              <a:gd name="connsiteX113" fmla="*/ 127000 w 667379"/>
              <a:gd name="connsiteY113" fmla="*/ 1514475 h 1527175"/>
              <a:gd name="connsiteX114" fmla="*/ 114300 w 667379"/>
              <a:gd name="connsiteY114" fmla="*/ 1517650 h 1527175"/>
              <a:gd name="connsiteX115" fmla="*/ 95250 w 667379"/>
              <a:gd name="connsiteY115" fmla="*/ 1524000 h 1527175"/>
              <a:gd name="connsiteX116" fmla="*/ 69850 w 667379"/>
              <a:gd name="connsiteY116" fmla="*/ 1527175 h 1527175"/>
              <a:gd name="connsiteX117" fmla="*/ 19050 w 667379"/>
              <a:gd name="connsiteY117" fmla="*/ 1524000 h 1527175"/>
              <a:gd name="connsiteX118" fmla="*/ 6350 w 667379"/>
              <a:gd name="connsiteY118" fmla="*/ 1520825 h 1527175"/>
              <a:gd name="connsiteX119" fmla="*/ 0 w 667379"/>
              <a:gd name="connsiteY119" fmla="*/ 1511300 h 1527175"/>
              <a:gd name="connsiteX120" fmla="*/ 3175 w 667379"/>
              <a:gd name="connsiteY120" fmla="*/ 1501775 h 1527175"/>
              <a:gd name="connsiteX121" fmla="*/ 41275 w 667379"/>
              <a:gd name="connsiteY121" fmla="*/ 1482725 h 1527175"/>
              <a:gd name="connsiteX122" fmla="*/ 60325 w 667379"/>
              <a:gd name="connsiteY122" fmla="*/ 1473200 h 1527175"/>
              <a:gd name="connsiteX123" fmla="*/ 79375 w 667379"/>
              <a:gd name="connsiteY123" fmla="*/ 1463675 h 1527175"/>
              <a:gd name="connsiteX124" fmla="*/ 95250 w 667379"/>
              <a:gd name="connsiteY124" fmla="*/ 1444625 h 1527175"/>
              <a:gd name="connsiteX125" fmla="*/ 101600 w 667379"/>
              <a:gd name="connsiteY125" fmla="*/ 1425575 h 1527175"/>
              <a:gd name="connsiteX126" fmla="*/ 104775 w 667379"/>
              <a:gd name="connsiteY126" fmla="*/ 1412875 h 1527175"/>
              <a:gd name="connsiteX127" fmla="*/ 111125 w 667379"/>
              <a:gd name="connsiteY127" fmla="*/ 1365250 h 1527175"/>
              <a:gd name="connsiteX128" fmla="*/ 111125 w 667379"/>
              <a:gd name="connsiteY128" fmla="*/ 1139825 h 1527175"/>
              <a:gd name="connsiteX129" fmla="*/ 117475 w 667379"/>
              <a:gd name="connsiteY129" fmla="*/ 1108075 h 1527175"/>
              <a:gd name="connsiteX130" fmla="*/ 123825 w 667379"/>
              <a:gd name="connsiteY130" fmla="*/ 1069975 h 1527175"/>
              <a:gd name="connsiteX131" fmla="*/ 127000 w 667379"/>
              <a:gd name="connsiteY131" fmla="*/ 1054100 h 1527175"/>
              <a:gd name="connsiteX132" fmla="*/ 136525 w 667379"/>
              <a:gd name="connsiteY132" fmla="*/ 942975 h 1527175"/>
              <a:gd name="connsiteX133" fmla="*/ 139700 w 667379"/>
              <a:gd name="connsiteY133" fmla="*/ 920750 h 1527175"/>
              <a:gd name="connsiteX134" fmla="*/ 142875 w 667379"/>
              <a:gd name="connsiteY134" fmla="*/ 873125 h 1527175"/>
              <a:gd name="connsiteX135" fmla="*/ 146050 w 667379"/>
              <a:gd name="connsiteY135" fmla="*/ 854075 h 1527175"/>
              <a:gd name="connsiteX136" fmla="*/ 152400 w 667379"/>
              <a:gd name="connsiteY136" fmla="*/ 803275 h 1527175"/>
              <a:gd name="connsiteX137" fmla="*/ 155575 w 667379"/>
              <a:gd name="connsiteY137" fmla="*/ 758825 h 1527175"/>
              <a:gd name="connsiteX138" fmla="*/ 123825 w 667379"/>
              <a:gd name="connsiteY138" fmla="*/ 746125 h 1527175"/>
              <a:gd name="connsiteX139" fmla="*/ 92075 w 667379"/>
              <a:gd name="connsiteY139" fmla="*/ 717550 h 1527175"/>
              <a:gd name="connsiteX140" fmla="*/ 44450 w 667379"/>
              <a:gd name="connsiteY140" fmla="*/ 587375 h 1527175"/>
              <a:gd name="connsiteX141" fmla="*/ 22225 w 667379"/>
              <a:gd name="connsiteY141" fmla="*/ 495300 h 1527175"/>
              <a:gd name="connsiteX142" fmla="*/ 47625 w 667379"/>
              <a:gd name="connsiteY142" fmla="*/ 422275 h 1527175"/>
              <a:gd name="connsiteX143" fmla="*/ 82550 w 667379"/>
              <a:gd name="connsiteY143" fmla="*/ 349250 h 1527175"/>
              <a:gd name="connsiteX144" fmla="*/ 98425 w 667379"/>
              <a:gd name="connsiteY144" fmla="*/ 301625 h 1527175"/>
              <a:gd name="connsiteX145" fmla="*/ 146050 w 667379"/>
              <a:gd name="connsiteY145" fmla="*/ 279400 h 1527175"/>
              <a:gd name="connsiteX146" fmla="*/ 165100 w 667379"/>
              <a:gd name="connsiteY146" fmla="*/ 276225 h 1527175"/>
              <a:gd name="connsiteX147" fmla="*/ 190500 w 667379"/>
              <a:gd name="connsiteY147" fmla="*/ 269875 h 1527175"/>
              <a:gd name="connsiteX148" fmla="*/ 209550 w 667379"/>
              <a:gd name="connsiteY148" fmla="*/ 266700 h 1527175"/>
              <a:gd name="connsiteX149" fmla="*/ 228600 w 667379"/>
              <a:gd name="connsiteY149" fmla="*/ 260350 h 1527175"/>
              <a:gd name="connsiteX150" fmla="*/ 231775 w 667379"/>
              <a:gd name="connsiteY150" fmla="*/ 250825 h 1527175"/>
              <a:gd name="connsiteX151" fmla="*/ 219075 w 667379"/>
              <a:gd name="connsiteY151" fmla="*/ 222250 h 1527175"/>
              <a:gd name="connsiteX152" fmla="*/ 212725 w 667379"/>
              <a:gd name="connsiteY152" fmla="*/ 203200 h 1527175"/>
              <a:gd name="connsiteX153" fmla="*/ 209550 w 667379"/>
              <a:gd name="connsiteY153" fmla="*/ 177800 h 1527175"/>
              <a:gd name="connsiteX154" fmla="*/ 212725 w 667379"/>
              <a:gd name="connsiteY154" fmla="*/ 149225 h 1527175"/>
              <a:gd name="connsiteX155" fmla="*/ 215900 w 667379"/>
              <a:gd name="connsiteY155" fmla="*/ 107950 h 1527175"/>
              <a:gd name="connsiteX156" fmla="*/ 222250 w 667379"/>
              <a:gd name="connsiteY156" fmla="*/ 69850 h 1527175"/>
              <a:gd name="connsiteX157" fmla="*/ 225425 w 667379"/>
              <a:gd name="connsiteY157" fmla="*/ 50800 h 1527175"/>
              <a:gd name="connsiteX158" fmla="*/ 231775 w 667379"/>
              <a:gd name="connsiteY158" fmla="*/ 31750 h 1527175"/>
              <a:gd name="connsiteX159" fmla="*/ 250825 w 667379"/>
              <a:gd name="connsiteY159" fmla="*/ 19050 h 1527175"/>
              <a:gd name="connsiteX160" fmla="*/ 269875 w 667379"/>
              <a:gd name="connsiteY160" fmla="*/ 12700 h 1527175"/>
              <a:gd name="connsiteX161" fmla="*/ 279400 w 667379"/>
              <a:gd name="connsiteY161" fmla="*/ 9525 h 1527175"/>
              <a:gd name="connsiteX162" fmla="*/ 288925 w 667379"/>
              <a:gd name="connsiteY162" fmla="*/ 0 h 1527175"/>
              <a:gd name="connsiteX0" fmla="*/ 288925 w 670679"/>
              <a:gd name="connsiteY0" fmla="*/ 0 h 1527175"/>
              <a:gd name="connsiteX1" fmla="*/ 288925 w 670679"/>
              <a:gd name="connsiteY1" fmla="*/ 0 h 1527175"/>
              <a:gd name="connsiteX2" fmla="*/ 314325 w 670679"/>
              <a:gd name="connsiteY2" fmla="*/ 9525 h 1527175"/>
              <a:gd name="connsiteX3" fmla="*/ 323850 w 670679"/>
              <a:gd name="connsiteY3" fmla="*/ 12700 h 1527175"/>
              <a:gd name="connsiteX4" fmla="*/ 333375 w 670679"/>
              <a:gd name="connsiteY4" fmla="*/ 19050 h 1527175"/>
              <a:gd name="connsiteX5" fmla="*/ 352425 w 670679"/>
              <a:gd name="connsiteY5" fmla="*/ 28575 h 1527175"/>
              <a:gd name="connsiteX6" fmla="*/ 358775 w 670679"/>
              <a:gd name="connsiteY6" fmla="*/ 38100 h 1527175"/>
              <a:gd name="connsiteX7" fmla="*/ 368300 w 670679"/>
              <a:gd name="connsiteY7" fmla="*/ 41275 h 1527175"/>
              <a:gd name="connsiteX8" fmla="*/ 371475 w 670679"/>
              <a:gd name="connsiteY8" fmla="*/ 50800 h 1527175"/>
              <a:gd name="connsiteX9" fmla="*/ 384175 w 670679"/>
              <a:gd name="connsiteY9" fmla="*/ 69850 h 1527175"/>
              <a:gd name="connsiteX10" fmla="*/ 393700 w 670679"/>
              <a:gd name="connsiteY10" fmla="*/ 98425 h 1527175"/>
              <a:gd name="connsiteX11" fmla="*/ 396875 w 670679"/>
              <a:gd name="connsiteY11" fmla="*/ 107950 h 1527175"/>
              <a:gd name="connsiteX12" fmla="*/ 390525 w 670679"/>
              <a:gd name="connsiteY12" fmla="*/ 161925 h 1527175"/>
              <a:gd name="connsiteX13" fmla="*/ 387350 w 670679"/>
              <a:gd name="connsiteY13" fmla="*/ 184150 h 1527175"/>
              <a:gd name="connsiteX14" fmla="*/ 381000 w 670679"/>
              <a:gd name="connsiteY14" fmla="*/ 222250 h 1527175"/>
              <a:gd name="connsiteX15" fmla="*/ 384175 w 670679"/>
              <a:gd name="connsiteY15" fmla="*/ 244475 h 1527175"/>
              <a:gd name="connsiteX16" fmla="*/ 387350 w 670679"/>
              <a:gd name="connsiteY16" fmla="*/ 254000 h 1527175"/>
              <a:gd name="connsiteX17" fmla="*/ 396875 w 670679"/>
              <a:gd name="connsiteY17" fmla="*/ 260350 h 1527175"/>
              <a:gd name="connsiteX18" fmla="*/ 403225 w 670679"/>
              <a:gd name="connsiteY18" fmla="*/ 269875 h 1527175"/>
              <a:gd name="connsiteX19" fmla="*/ 412750 w 670679"/>
              <a:gd name="connsiteY19" fmla="*/ 273050 h 1527175"/>
              <a:gd name="connsiteX20" fmla="*/ 422275 w 670679"/>
              <a:gd name="connsiteY20" fmla="*/ 279400 h 1527175"/>
              <a:gd name="connsiteX21" fmla="*/ 431800 w 670679"/>
              <a:gd name="connsiteY21" fmla="*/ 282575 h 1527175"/>
              <a:gd name="connsiteX22" fmla="*/ 441325 w 670679"/>
              <a:gd name="connsiteY22" fmla="*/ 288925 h 1527175"/>
              <a:gd name="connsiteX23" fmla="*/ 460375 w 670679"/>
              <a:gd name="connsiteY23" fmla="*/ 295275 h 1527175"/>
              <a:gd name="connsiteX24" fmla="*/ 488950 w 670679"/>
              <a:gd name="connsiteY24" fmla="*/ 304800 h 1527175"/>
              <a:gd name="connsiteX25" fmla="*/ 517525 w 670679"/>
              <a:gd name="connsiteY25" fmla="*/ 314325 h 1527175"/>
              <a:gd name="connsiteX26" fmla="*/ 527050 w 670679"/>
              <a:gd name="connsiteY26" fmla="*/ 317500 h 1527175"/>
              <a:gd name="connsiteX27" fmla="*/ 536575 w 670679"/>
              <a:gd name="connsiteY27" fmla="*/ 320675 h 1527175"/>
              <a:gd name="connsiteX28" fmla="*/ 542925 w 670679"/>
              <a:gd name="connsiteY28" fmla="*/ 339725 h 1527175"/>
              <a:gd name="connsiteX29" fmla="*/ 546100 w 670679"/>
              <a:gd name="connsiteY29" fmla="*/ 349250 h 1527175"/>
              <a:gd name="connsiteX30" fmla="*/ 565150 w 670679"/>
              <a:gd name="connsiteY30" fmla="*/ 384175 h 1527175"/>
              <a:gd name="connsiteX31" fmla="*/ 558800 w 670679"/>
              <a:gd name="connsiteY31" fmla="*/ 403225 h 1527175"/>
              <a:gd name="connsiteX32" fmla="*/ 552450 w 670679"/>
              <a:gd name="connsiteY32" fmla="*/ 463550 h 1527175"/>
              <a:gd name="connsiteX33" fmla="*/ 647700 w 670679"/>
              <a:gd name="connsiteY33" fmla="*/ 476250 h 1527175"/>
              <a:gd name="connsiteX34" fmla="*/ 666750 w 670679"/>
              <a:gd name="connsiteY34" fmla="*/ 530225 h 1527175"/>
              <a:gd name="connsiteX35" fmla="*/ 552450 w 670679"/>
              <a:gd name="connsiteY35" fmla="*/ 746125 h 1527175"/>
              <a:gd name="connsiteX36" fmla="*/ 517525 w 670679"/>
              <a:gd name="connsiteY36" fmla="*/ 879475 h 1527175"/>
              <a:gd name="connsiteX37" fmla="*/ 514350 w 670679"/>
              <a:gd name="connsiteY37" fmla="*/ 908050 h 1527175"/>
              <a:gd name="connsiteX38" fmla="*/ 508000 w 670679"/>
              <a:gd name="connsiteY38" fmla="*/ 965200 h 1527175"/>
              <a:gd name="connsiteX39" fmla="*/ 501650 w 670679"/>
              <a:gd name="connsiteY39" fmla="*/ 1038225 h 1527175"/>
              <a:gd name="connsiteX40" fmla="*/ 498475 w 670679"/>
              <a:gd name="connsiteY40" fmla="*/ 1076325 h 1527175"/>
              <a:gd name="connsiteX41" fmla="*/ 495300 w 670679"/>
              <a:gd name="connsiteY41" fmla="*/ 1165225 h 1527175"/>
              <a:gd name="connsiteX42" fmla="*/ 492125 w 670679"/>
              <a:gd name="connsiteY42" fmla="*/ 1190625 h 1527175"/>
              <a:gd name="connsiteX43" fmla="*/ 485775 w 670679"/>
              <a:gd name="connsiteY43" fmla="*/ 1250950 h 1527175"/>
              <a:gd name="connsiteX44" fmla="*/ 482600 w 670679"/>
              <a:gd name="connsiteY44" fmla="*/ 1308100 h 1527175"/>
              <a:gd name="connsiteX45" fmla="*/ 473075 w 670679"/>
              <a:gd name="connsiteY45" fmla="*/ 1311275 h 1527175"/>
              <a:gd name="connsiteX46" fmla="*/ 454025 w 670679"/>
              <a:gd name="connsiteY46" fmla="*/ 1314450 h 1527175"/>
              <a:gd name="connsiteX47" fmla="*/ 441325 w 670679"/>
              <a:gd name="connsiteY47" fmla="*/ 1317625 h 1527175"/>
              <a:gd name="connsiteX48" fmla="*/ 422275 w 670679"/>
              <a:gd name="connsiteY48" fmla="*/ 1323975 h 1527175"/>
              <a:gd name="connsiteX49" fmla="*/ 422275 w 670679"/>
              <a:gd name="connsiteY49" fmla="*/ 1346200 h 1527175"/>
              <a:gd name="connsiteX50" fmla="*/ 438150 w 670679"/>
              <a:gd name="connsiteY50" fmla="*/ 1371600 h 1527175"/>
              <a:gd name="connsiteX51" fmla="*/ 450850 w 670679"/>
              <a:gd name="connsiteY51" fmla="*/ 1374775 h 1527175"/>
              <a:gd name="connsiteX52" fmla="*/ 460375 w 670679"/>
              <a:gd name="connsiteY52" fmla="*/ 1393825 h 1527175"/>
              <a:gd name="connsiteX53" fmla="*/ 457200 w 670679"/>
              <a:gd name="connsiteY53" fmla="*/ 1409700 h 1527175"/>
              <a:gd name="connsiteX54" fmla="*/ 450850 w 670679"/>
              <a:gd name="connsiteY54" fmla="*/ 1419225 h 1527175"/>
              <a:gd name="connsiteX55" fmla="*/ 431800 w 670679"/>
              <a:gd name="connsiteY55" fmla="*/ 1435100 h 1527175"/>
              <a:gd name="connsiteX56" fmla="*/ 419100 w 670679"/>
              <a:gd name="connsiteY56" fmla="*/ 1454150 h 1527175"/>
              <a:gd name="connsiteX57" fmla="*/ 412750 w 670679"/>
              <a:gd name="connsiteY57" fmla="*/ 1463675 h 1527175"/>
              <a:gd name="connsiteX58" fmla="*/ 409575 w 670679"/>
              <a:gd name="connsiteY58" fmla="*/ 1473200 h 1527175"/>
              <a:gd name="connsiteX59" fmla="*/ 384175 w 670679"/>
              <a:gd name="connsiteY59" fmla="*/ 1482725 h 1527175"/>
              <a:gd name="connsiteX60" fmla="*/ 361950 w 670679"/>
              <a:gd name="connsiteY60" fmla="*/ 1485900 h 1527175"/>
              <a:gd name="connsiteX61" fmla="*/ 358775 w 670679"/>
              <a:gd name="connsiteY61" fmla="*/ 1473200 h 1527175"/>
              <a:gd name="connsiteX62" fmla="*/ 352425 w 670679"/>
              <a:gd name="connsiteY62" fmla="*/ 1454150 h 1527175"/>
              <a:gd name="connsiteX63" fmla="*/ 355600 w 670679"/>
              <a:gd name="connsiteY63" fmla="*/ 1409700 h 1527175"/>
              <a:gd name="connsiteX64" fmla="*/ 365125 w 670679"/>
              <a:gd name="connsiteY64" fmla="*/ 1377950 h 1527175"/>
              <a:gd name="connsiteX65" fmla="*/ 371475 w 670679"/>
              <a:gd name="connsiteY65" fmla="*/ 1343025 h 1527175"/>
              <a:gd name="connsiteX66" fmla="*/ 377825 w 670679"/>
              <a:gd name="connsiteY66" fmla="*/ 1320800 h 1527175"/>
              <a:gd name="connsiteX67" fmla="*/ 384175 w 670679"/>
              <a:gd name="connsiteY67" fmla="*/ 1295400 h 1527175"/>
              <a:gd name="connsiteX68" fmla="*/ 393700 w 670679"/>
              <a:gd name="connsiteY68" fmla="*/ 1266825 h 1527175"/>
              <a:gd name="connsiteX69" fmla="*/ 396875 w 670679"/>
              <a:gd name="connsiteY69" fmla="*/ 1257300 h 1527175"/>
              <a:gd name="connsiteX70" fmla="*/ 400050 w 670679"/>
              <a:gd name="connsiteY70" fmla="*/ 1244600 h 1527175"/>
              <a:gd name="connsiteX71" fmla="*/ 396875 w 670679"/>
              <a:gd name="connsiteY71" fmla="*/ 1184275 h 1527175"/>
              <a:gd name="connsiteX72" fmla="*/ 387350 w 670679"/>
              <a:gd name="connsiteY72" fmla="*/ 1152525 h 1527175"/>
              <a:gd name="connsiteX73" fmla="*/ 381000 w 670679"/>
              <a:gd name="connsiteY73" fmla="*/ 1139825 h 1527175"/>
              <a:gd name="connsiteX74" fmla="*/ 374650 w 670679"/>
              <a:gd name="connsiteY74" fmla="*/ 1120775 h 1527175"/>
              <a:gd name="connsiteX75" fmla="*/ 371475 w 670679"/>
              <a:gd name="connsiteY75" fmla="*/ 1111250 h 1527175"/>
              <a:gd name="connsiteX76" fmla="*/ 361950 w 670679"/>
              <a:gd name="connsiteY76" fmla="*/ 1057275 h 1527175"/>
              <a:gd name="connsiteX77" fmla="*/ 358775 w 670679"/>
              <a:gd name="connsiteY77" fmla="*/ 1047750 h 1527175"/>
              <a:gd name="connsiteX78" fmla="*/ 355600 w 670679"/>
              <a:gd name="connsiteY78" fmla="*/ 1025525 h 1527175"/>
              <a:gd name="connsiteX79" fmla="*/ 352425 w 670679"/>
              <a:gd name="connsiteY79" fmla="*/ 1000125 h 1527175"/>
              <a:gd name="connsiteX80" fmla="*/ 346075 w 670679"/>
              <a:gd name="connsiteY80" fmla="*/ 968375 h 1527175"/>
              <a:gd name="connsiteX81" fmla="*/ 342900 w 670679"/>
              <a:gd name="connsiteY81" fmla="*/ 958850 h 1527175"/>
              <a:gd name="connsiteX82" fmla="*/ 336550 w 670679"/>
              <a:gd name="connsiteY82" fmla="*/ 949325 h 1527175"/>
              <a:gd name="connsiteX83" fmla="*/ 327025 w 670679"/>
              <a:gd name="connsiteY83" fmla="*/ 955675 h 1527175"/>
              <a:gd name="connsiteX84" fmla="*/ 314325 w 670679"/>
              <a:gd name="connsiteY84" fmla="*/ 977900 h 1527175"/>
              <a:gd name="connsiteX85" fmla="*/ 304800 w 670679"/>
              <a:gd name="connsiteY85" fmla="*/ 987425 h 1527175"/>
              <a:gd name="connsiteX86" fmla="*/ 295275 w 670679"/>
              <a:gd name="connsiteY86" fmla="*/ 1006475 h 1527175"/>
              <a:gd name="connsiteX87" fmla="*/ 292100 w 670679"/>
              <a:gd name="connsiteY87" fmla="*/ 1016000 h 1527175"/>
              <a:gd name="connsiteX88" fmla="*/ 285750 w 670679"/>
              <a:gd name="connsiteY88" fmla="*/ 1025525 h 1527175"/>
              <a:gd name="connsiteX89" fmla="*/ 282575 w 670679"/>
              <a:gd name="connsiteY89" fmla="*/ 1035050 h 1527175"/>
              <a:gd name="connsiteX90" fmla="*/ 276225 w 670679"/>
              <a:gd name="connsiteY90" fmla="*/ 1044575 h 1527175"/>
              <a:gd name="connsiteX91" fmla="*/ 273050 w 670679"/>
              <a:gd name="connsiteY91" fmla="*/ 1054100 h 1527175"/>
              <a:gd name="connsiteX92" fmla="*/ 266700 w 670679"/>
              <a:gd name="connsiteY92" fmla="*/ 1063625 h 1527175"/>
              <a:gd name="connsiteX93" fmla="*/ 260350 w 670679"/>
              <a:gd name="connsiteY93" fmla="*/ 1082675 h 1527175"/>
              <a:gd name="connsiteX94" fmla="*/ 257175 w 670679"/>
              <a:gd name="connsiteY94" fmla="*/ 1092200 h 1527175"/>
              <a:gd name="connsiteX95" fmla="*/ 254000 w 670679"/>
              <a:gd name="connsiteY95" fmla="*/ 1108075 h 1527175"/>
              <a:gd name="connsiteX96" fmla="*/ 250825 w 670679"/>
              <a:gd name="connsiteY96" fmla="*/ 1117600 h 1527175"/>
              <a:gd name="connsiteX97" fmla="*/ 247650 w 670679"/>
              <a:gd name="connsiteY97" fmla="*/ 1130300 h 1527175"/>
              <a:gd name="connsiteX98" fmla="*/ 244475 w 670679"/>
              <a:gd name="connsiteY98" fmla="*/ 1139825 h 1527175"/>
              <a:gd name="connsiteX99" fmla="*/ 241300 w 670679"/>
              <a:gd name="connsiteY99" fmla="*/ 1155700 h 1527175"/>
              <a:gd name="connsiteX100" fmla="*/ 234950 w 670679"/>
              <a:gd name="connsiteY100" fmla="*/ 1181100 h 1527175"/>
              <a:gd name="connsiteX101" fmla="*/ 228600 w 670679"/>
              <a:gd name="connsiteY101" fmla="*/ 1209675 h 1527175"/>
              <a:gd name="connsiteX102" fmla="*/ 225425 w 670679"/>
              <a:gd name="connsiteY102" fmla="*/ 1219200 h 1527175"/>
              <a:gd name="connsiteX103" fmla="*/ 222250 w 670679"/>
              <a:gd name="connsiteY103" fmla="*/ 1238250 h 1527175"/>
              <a:gd name="connsiteX104" fmla="*/ 219075 w 670679"/>
              <a:gd name="connsiteY104" fmla="*/ 1250950 h 1527175"/>
              <a:gd name="connsiteX105" fmla="*/ 212725 w 670679"/>
              <a:gd name="connsiteY105" fmla="*/ 1308100 h 1527175"/>
              <a:gd name="connsiteX106" fmla="*/ 209550 w 670679"/>
              <a:gd name="connsiteY106" fmla="*/ 1393825 h 1527175"/>
              <a:gd name="connsiteX107" fmla="*/ 212725 w 670679"/>
              <a:gd name="connsiteY107" fmla="*/ 1412875 h 1527175"/>
              <a:gd name="connsiteX108" fmla="*/ 219075 w 670679"/>
              <a:gd name="connsiteY108" fmla="*/ 1492250 h 1527175"/>
              <a:gd name="connsiteX109" fmla="*/ 209550 w 670679"/>
              <a:gd name="connsiteY109" fmla="*/ 1498600 h 1527175"/>
              <a:gd name="connsiteX110" fmla="*/ 168275 w 670679"/>
              <a:gd name="connsiteY110" fmla="*/ 1504950 h 1527175"/>
              <a:gd name="connsiteX111" fmla="*/ 155575 w 670679"/>
              <a:gd name="connsiteY111" fmla="*/ 1508125 h 1527175"/>
              <a:gd name="connsiteX112" fmla="*/ 136525 w 670679"/>
              <a:gd name="connsiteY112" fmla="*/ 1511300 h 1527175"/>
              <a:gd name="connsiteX113" fmla="*/ 127000 w 670679"/>
              <a:gd name="connsiteY113" fmla="*/ 1514475 h 1527175"/>
              <a:gd name="connsiteX114" fmla="*/ 114300 w 670679"/>
              <a:gd name="connsiteY114" fmla="*/ 1517650 h 1527175"/>
              <a:gd name="connsiteX115" fmla="*/ 95250 w 670679"/>
              <a:gd name="connsiteY115" fmla="*/ 1524000 h 1527175"/>
              <a:gd name="connsiteX116" fmla="*/ 69850 w 670679"/>
              <a:gd name="connsiteY116" fmla="*/ 1527175 h 1527175"/>
              <a:gd name="connsiteX117" fmla="*/ 19050 w 670679"/>
              <a:gd name="connsiteY117" fmla="*/ 1524000 h 1527175"/>
              <a:gd name="connsiteX118" fmla="*/ 6350 w 670679"/>
              <a:gd name="connsiteY118" fmla="*/ 1520825 h 1527175"/>
              <a:gd name="connsiteX119" fmla="*/ 0 w 670679"/>
              <a:gd name="connsiteY119" fmla="*/ 1511300 h 1527175"/>
              <a:gd name="connsiteX120" fmla="*/ 3175 w 670679"/>
              <a:gd name="connsiteY120" fmla="*/ 1501775 h 1527175"/>
              <a:gd name="connsiteX121" fmla="*/ 41275 w 670679"/>
              <a:gd name="connsiteY121" fmla="*/ 1482725 h 1527175"/>
              <a:gd name="connsiteX122" fmla="*/ 60325 w 670679"/>
              <a:gd name="connsiteY122" fmla="*/ 1473200 h 1527175"/>
              <a:gd name="connsiteX123" fmla="*/ 79375 w 670679"/>
              <a:gd name="connsiteY123" fmla="*/ 1463675 h 1527175"/>
              <a:gd name="connsiteX124" fmla="*/ 95250 w 670679"/>
              <a:gd name="connsiteY124" fmla="*/ 1444625 h 1527175"/>
              <a:gd name="connsiteX125" fmla="*/ 101600 w 670679"/>
              <a:gd name="connsiteY125" fmla="*/ 1425575 h 1527175"/>
              <a:gd name="connsiteX126" fmla="*/ 104775 w 670679"/>
              <a:gd name="connsiteY126" fmla="*/ 1412875 h 1527175"/>
              <a:gd name="connsiteX127" fmla="*/ 111125 w 670679"/>
              <a:gd name="connsiteY127" fmla="*/ 1365250 h 1527175"/>
              <a:gd name="connsiteX128" fmla="*/ 111125 w 670679"/>
              <a:gd name="connsiteY128" fmla="*/ 1139825 h 1527175"/>
              <a:gd name="connsiteX129" fmla="*/ 117475 w 670679"/>
              <a:gd name="connsiteY129" fmla="*/ 1108075 h 1527175"/>
              <a:gd name="connsiteX130" fmla="*/ 123825 w 670679"/>
              <a:gd name="connsiteY130" fmla="*/ 1069975 h 1527175"/>
              <a:gd name="connsiteX131" fmla="*/ 127000 w 670679"/>
              <a:gd name="connsiteY131" fmla="*/ 1054100 h 1527175"/>
              <a:gd name="connsiteX132" fmla="*/ 136525 w 670679"/>
              <a:gd name="connsiteY132" fmla="*/ 942975 h 1527175"/>
              <a:gd name="connsiteX133" fmla="*/ 139700 w 670679"/>
              <a:gd name="connsiteY133" fmla="*/ 920750 h 1527175"/>
              <a:gd name="connsiteX134" fmla="*/ 142875 w 670679"/>
              <a:gd name="connsiteY134" fmla="*/ 873125 h 1527175"/>
              <a:gd name="connsiteX135" fmla="*/ 146050 w 670679"/>
              <a:gd name="connsiteY135" fmla="*/ 854075 h 1527175"/>
              <a:gd name="connsiteX136" fmla="*/ 152400 w 670679"/>
              <a:gd name="connsiteY136" fmla="*/ 803275 h 1527175"/>
              <a:gd name="connsiteX137" fmla="*/ 155575 w 670679"/>
              <a:gd name="connsiteY137" fmla="*/ 758825 h 1527175"/>
              <a:gd name="connsiteX138" fmla="*/ 123825 w 670679"/>
              <a:gd name="connsiteY138" fmla="*/ 746125 h 1527175"/>
              <a:gd name="connsiteX139" fmla="*/ 92075 w 670679"/>
              <a:gd name="connsiteY139" fmla="*/ 717550 h 1527175"/>
              <a:gd name="connsiteX140" fmla="*/ 44450 w 670679"/>
              <a:gd name="connsiteY140" fmla="*/ 587375 h 1527175"/>
              <a:gd name="connsiteX141" fmla="*/ 22225 w 670679"/>
              <a:gd name="connsiteY141" fmla="*/ 495300 h 1527175"/>
              <a:gd name="connsiteX142" fmla="*/ 47625 w 670679"/>
              <a:gd name="connsiteY142" fmla="*/ 422275 h 1527175"/>
              <a:gd name="connsiteX143" fmla="*/ 82550 w 670679"/>
              <a:gd name="connsiteY143" fmla="*/ 349250 h 1527175"/>
              <a:gd name="connsiteX144" fmla="*/ 98425 w 670679"/>
              <a:gd name="connsiteY144" fmla="*/ 301625 h 1527175"/>
              <a:gd name="connsiteX145" fmla="*/ 146050 w 670679"/>
              <a:gd name="connsiteY145" fmla="*/ 279400 h 1527175"/>
              <a:gd name="connsiteX146" fmla="*/ 165100 w 670679"/>
              <a:gd name="connsiteY146" fmla="*/ 276225 h 1527175"/>
              <a:gd name="connsiteX147" fmla="*/ 190500 w 670679"/>
              <a:gd name="connsiteY147" fmla="*/ 269875 h 1527175"/>
              <a:gd name="connsiteX148" fmla="*/ 209550 w 670679"/>
              <a:gd name="connsiteY148" fmla="*/ 266700 h 1527175"/>
              <a:gd name="connsiteX149" fmla="*/ 228600 w 670679"/>
              <a:gd name="connsiteY149" fmla="*/ 260350 h 1527175"/>
              <a:gd name="connsiteX150" fmla="*/ 231775 w 670679"/>
              <a:gd name="connsiteY150" fmla="*/ 250825 h 1527175"/>
              <a:gd name="connsiteX151" fmla="*/ 219075 w 670679"/>
              <a:gd name="connsiteY151" fmla="*/ 222250 h 1527175"/>
              <a:gd name="connsiteX152" fmla="*/ 212725 w 670679"/>
              <a:gd name="connsiteY152" fmla="*/ 203200 h 1527175"/>
              <a:gd name="connsiteX153" fmla="*/ 209550 w 670679"/>
              <a:gd name="connsiteY153" fmla="*/ 177800 h 1527175"/>
              <a:gd name="connsiteX154" fmla="*/ 212725 w 670679"/>
              <a:gd name="connsiteY154" fmla="*/ 149225 h 1527175"/>
              <a:gd name="connsiteX155" fmla="*/ 215900 w 670679"/>
              <a:gd name="connsiteY155" fmla="*/ 107950 h 1527175"/>
              <a:gd name="connsiteX156" fmla="*/ 222250 w 670679"/>
              <a:gd name="connsiteY156" fmla="*/ 69850 h 1527175"/>
              <a:gd name="connsiteX157" fmla="*/ 225425 w 670679"/>
              <a:gd name="connsiteY157" fmla="*/ 50800 h 1527175"/>
              <a:gd name="connsiteX158" fmla="*/ 231775 w 670679"/>
              <a:gd name="connsiteY158" fmla="*/ 31750 h 1527175"/>
              <a:gd name="connsiteX159" fmla="*/ 250825 w 670679"/>
              <a:gd name="connsiteY159" fmla="*/ 19050 h 1527175"/>
              <a:gd name="connsiteX160" fmla="*/ 269875 w 670679"/>
              <a:gd name="connsiteY160" fmla="*/ 12700 h 1527175"/>
              <a:gd name="connsiteX161" fmla="*/ 279400 w 670679"/>
              <a:gd name="connsiteY161" fmla="*/ 9525 h 1527175"/>
              <a:gd name="connsiteX162" fmla="*/ 288925 w 670679"/>
              <a:gd name="connsiteY162" fmla="*/ 0 h 1527175"/>
              <a:gd name="connsiteX0" fmla="*/ 288925 w 669420"/>
              <a:gd name="connsiteY0" fmla="*/ 0 h 1527175"/>
              <a:gd name="connsiteX1" fmla="*/ 288925 w 669420"/>
              <a:gd name="connsiteY1" fmla="*/ 0 h 1527175"/>
              <a:gd name="connsiteX2" fmla="*/ 314325 w 669420"/>
              <a:gd name="connsiteY2" fmla="*/ 9525 h 1527175"/>
              <a:gd name="connsiteX3" fmla="*/ 323850 w 669420"/>
              <a:gd name="connsiteY3" fmla="*/ 12700 h 1527175"/>
              <a:gd name="connsiteX4" fmla="*/ 333375 w 669420"/>
              <a:gd name="connsiteY4" fmla="*/ 19050 h 1527175"/>
              <a:gd name="connsiteX5" fmla="*/ 352425 w 669420"/>
              <a:gd name="connsiteY5" fmla="*/ 28575 h 1527175"/>
              <a:gd name="connsiteX6" fmla="*/ 358775 w 669420"/>
              <a:gd name="connsiteY6" fmla="*/ 38100 h 1527175"/>
              <a:gd name="connsiteX7" fmla="*/ 368300 w 669420"/>
              <a:gd name="connsiteY7" fmla="*/ 41275 h 1527175"/>
              <a:gd name="connsiteX8" fmla="*/ 371475 w 669420"/>
              <a:gd name="connsiteY8" fmla="*/ 50800 h 1527175"/>
              <a:gd name="connsiteX9" fmla="*/ 384175 w 669420"/>
              <a:gd name="connsiteY9" fmla="*/ 69850 h 1527175"/>
              <a:gd name="connsiteX10" fmla="*/ 393700 w 669420"/>
              <a:gd name="connsiteY10" fmla="*/ 98425 h 1527175"/>
              <a:gd name="connsiteX11" fmla="*/ 396875 w 669420"/>
              <a:gd name="connsiteY11" fmla="*/ 107950 h 1527175"/>
              <a:gd name="connsiteX12" fmla="*/ 390525 w 669420"/>
              <a:gd name="connsiteY12" fmla="*/ 161925 h 1527175"/>
              <a:gd name="connsiteX13" fmla="*/ 387350 w 669420"/>
              <a:gd name="connsiteY13" fmla="*/ 184150 h 1527175"/>
              <a:gd name="connsiteX14" fmla="*/ 381000 w 669420"/>
              <a:gd name="connsiteY14" fmla="*/ 222250 h 1527175"/>
              <a:gd name="connsiteX15" fmla="*/ 384175 w 669420"/>
              <a:gd name="connsiteY15" fmla="*/ 244475 h 1527175"/>
              <a:gd name="connsiteX16" fmla="*/ 387350 w 669420"/>
              <a:gd name="connsiteY16" fmla="*/ 254000 h 1527175"/>
              <a:gd name="connsiteX17" fmla="*/ 396875 w 669420"/>
              <a:gd name="connsiteY17" fmla="*/ 260350 h 1527175"/>
              <a:gd name="connsiteX18" fmla="*/ 403225 w 669420"/>
              <a:gd name="connsiteY18" fmla="*/ 269875 h 1527175"/>
              <a:gd name="connsiteX19" fmla="*/ 412750 w 669420"/>
              <a:gd name="connsiteY19" fmla="*/ 273050 h 1527175"/>
              <a:gd name="connsiteX20" fmla="*/ 422275 w 669420"/>
              <a:gd name="connsiteY20" fmla="*/ 279400 h 1527175"/>
              <a:gd name="connsiteX21" fmla="*/ 431800 w 669420"/>
              <a:gd name="connsiteY21" fmla="*/ 282575 h 1527175"/>
              <a:gd name="connsiteX22" fmla="*/ 441325 w 669420"/>
              <a:gd name="connsiteY22" fmla="*/ 288925 h 1527175"/>
              <a:gd name="connsiteX23" fmla="*/ 460375 w 669420"/>
              <a:gd name="connsiteY23" fmla="*/ 295275 h 1527175"/>
              <a:gd name="connsiteX24" fmla="*/ 488950 w 669420"/>
              <a:gd name="connsiteY24" fmla="*/ 304800 h 1527175"/>
              <a:gd name="connsiteX25" fmla="*/ 517525 w 669420"/>
              <a:gd name="connsiteY25" fmla="*/ 314325 h 1527175"/>
              <a:gd name="connsiteX26" fmla="*/ 527050 w 669420"/>
              <a:gd name="connsiteY26" fmla="*/ 317500 h 1527175"/>
              <a:gd name="connsiteX27" fmla="*/ 536575 w 669420"/>
              <a:gd name="connsiteY27" fmla="*/ 320675 h 1527175"/>
              <a:gd name="connsiteX28" fmla="*/ 542925 w 669420"/>
              <a:gd name="connsiteY28" fmla="*/ 339725 h 1527175"/>
              <a:gd name="connsiteX29" fmla="*/ 546100 w 669420"/>
              <a:gd name="connsiteY29" fmla="*/ 349250 h 1527175"/>
              <a:gd name="connsiteX30" fmla="*/ 565150 w 669420"/>
              <a:gd name="connsiteY30" fmla="*/ 384175 h 1527175"/>
              <a:gd name="connsiteX31" fmla="*/ 558800 w 669420"/>
              <a:gd name="connsiteY31" fmla="*/ 403225 h 1527175"/>
              <a:gd name="connsiteX32" fmla="*/ 615950 w 669420"/>
              <a:gd name="connsiteY32" fmla="*/ 428625 h 1527175"/>
              <a:gd name="connsiteX33" fmla="*/ 647700 w 669420"/>
              <a:gd name="connsiteY33" fmla="*/ 476250 h 1527175"/>
              <a:gd name="connsiteX34" fmla="*/ 666750 w 669420"/>
              <a:gd name="connsiteY34" fmla="*/ 530225 h 1527175"/>
              <a:gd name="connsiteX35" fmla="*/ 552450 w 669420"/>
              <a:gd name="connsiteY35" fmla="*/ 746125 h 1527175"/>
              <a:gd name="connsiteX36" fmla="*/ 517525 w 669420"/>
              <a:gd name="connsiteY36" fmla="*/ 879475 h 1527175"/>
              <a:gd name="connsiteX37" fmla="*/ 514350 w 669420"/>
              <a:gd name="connsiteY37" fmla="*/ 908050 h 1527175"/>
              <a:gd name="connsiteX38" fmla="*/ 508000 w 669420"/>
              <a:gd name="connsiteY38" fmla="*/ 965200 h 1527175"/>
              <a:gd name="connsiteX39" fmla="*/ 501650 w 669420"/>
              <a:gd name="connsiteY39" fmla="*/ 1038225 h 1527175"/>
              <a:gd name="connsiteX40" fmla="*/ 498475 w 669420"/>
              <a:gd name="connsiteY40" fmla="*/ 1076325 h 1527175"/>
              <a:gd name="connsiteX41" fmla="*/ 495300 w 669420"/>
              <a:gd name="connsiteY41" fmla="*/ 1165225 h 1527175"/>
              <a:gd name="connsiteX42" fmla="*/ 492125 w 669420"/>
              <a:gd name="connsiteY42" fmla="*/ 1190625 h 1527175"/>
              <a:gd name="connsiteX43" fmla="*/ 485775 w 669420"/>
              <a:gd name="connsiteY43" fmla="*/ 1250950 h 1527175"/>
              <a:gd name="connsiteX44" fmla="*/ 482600 w 669420"/>
              <a:gd name="connsiteY44" fmla="*/ 1308100 h 1527175"/>
              <a:gd name="connsiteX45" fmla="*/ 473075 w 669420"/>
              <a:gd name="connsiteY45" fmla="*/ 1311275 h 1527175"/>
              <a:gd name="connsiteX46" fmla="*/ 454025 w 669420"/>
              <a:gd name="connsiteY46" fmla="*/ 1314450 h 1527175"/>
              <a:gd name="connsiteX47" fmla="*/ 441325 w 669420"/>
              <a:gd name="connsiteY47" fmla="*/ 1317625 h 1527175"/>
              <a:gd name="connsiteX48" fmla="*/ 422275 w 669420"/>
              <a:gd name="connsiteY48" fmla="*/ 1323975 h 1527175"/>
              <a:gd name="connsiteX49" fmla="*/ 422275 w 669420"/>
              <a:gd name="connsiteY49" fmla="*/ 1346200 h 1527175"/>
              <a:gd name="connsiteX50" fmla="*/ 438150 w 669420"/>
              <a:gd name="connsiteY50" fmla="*/ 1371600 h 1527175"/>
              <a:gd name="connsiteX51" fmla="*/ 450850 w 669420"/>
              <a:gd name="connsiteY51" fmla="*/ 1374775 h 1527175"/>
              <a:gd name="connsiteX52" fmla="*/ 460375 w 669420"/>
              <a:gd name="connsiteY52" fmla="*/ 1393825 h 1527175"/>
              <a:gd name="connsiteX53" fmla="*/ 457200 w 669420"/>
              <a:gd name="connsiteY53" fmla="*/ 1409700 h 1527175"/>
              <a:gd name="connsiteX54" fmla="*/ 450850 w 669420"/>
              <a:gd name="connsiteY54" fmla="*/ 1419225 h 1527175"/>
              <a:gd name="connsiteX55" fmla="*/ 431800 w 669420"/>
              <a:gd name="connsiteY55" fmla="*/ 1435100 h 1527175"/>
              <a:gd name="connsiteX56" fmla="*/ 419100 w 669420"/>
              <a:gd name="connsiteY56" fmla="*/ 1454150 h 1527175"/>
              <a:gd name="connsiteX57" fmla="*/ 412750 w 669420"/>
              <a:gd name="connsiteY57" fmla="*/ 1463675 h 1527175"/>
              <a:gd name="connsiteX58" fmla="*/ 409575 w 669420"/>
              <a:gd name="connsiteY58" fmla="*/ 1473200 h 1527175"/>
              <a:gd name="connsiteX59" fmla="*/ 384175 w 669420"/>
              <a:gd name="connsiteY59" fmla="*/ 1482725 h 1527175"/>
              <a:gd name="connsiteX60" fmla="*/ 361950 w 669420"/>
              <a:gd name="connsiteY60" fmla="*/ 1485900 h 1527175"/>
              <a:gd name="connsiteX61" fmla="*/ 358775 w 669420"/>
              <a:gd name="connsiteY61" fmla="*/ 1473200 h 1527175"/>
              <a:gd name="connsiteX62" fmla="*/ 352425 w 669420"/>
              <a:gd name="connsiteY62" fmla="*/ 1454150 h 1527175"/>
              <a:gd name="connsiteX63" fmla="*/ 355600 w 669420"/>
              <a:gd name="connsiteY63" fmla="*/ 1409700 h 1527175"/>
              <a:gd name="connsiteX64" fmla="*/ 365125 w 669420"/>
              <a:gd name="connsiteY64" fmla="*/ 1377950 h 1527175"/>
              <a:gd name="connsiteX65" fmla="*/ 371475 w 669420"/>
              <a:gd name="connsiteY65" fmla="*/ 1343025 h 1527175"/>
              <a:gd name="connsiteX66" fmla="*/ 377825 w 669420"/>
              <a:gd name="connsiteY66" fmla="*/ 1320800 h 1527175"/>
              <a:gd name="connsiteX67" fmla="*/ 384175 w 669420"/>
              <a:gd name="connsiteY67" fmla="*/ 1295400 h 1527175"/>
              <a:gd name="connsiteX68" fmla="*/ 393700 w 669420"/>
              <a:gd name="connsiteY68" fmla="*/ 1266825 h 1527175"/>
              <a:gd name="connsiteX69" fmla="*/ 396875 w 669420"/>
              <a:gd name="connsiteY69" fmla="*/ 1257300 h 1527175"/>
              <a:gd name="connsiteX70" fmla="*/ 400050 w 669420"/>
              <a:gd name="connsiteY70" fmla="*/ 1244600 h 1527175"/>
              <a:gd name="connsiteX71" fmla="*/ 396875 w 669420"/>
              <a:gd name="connsiteY71" fmla="*/ 1184275 h 1527175"/>
              <a:gd name="connsiteX72" fmla="*/ 387350 w 669420"/>
              <a:gd name="connsiteY72" fmla="*/ 1152525 h 1527175"/>
              <a:gd name="connsiteX73" fmla="*/ 381000 w 669420"/>
              <a:gd name="connsiteY73" fmla="*/ 1139825 h 1527175"/>
              <a:gd name="connsiteX74" fmla="*/ 374650 w 669420"/>
              <a:gd name="connsiteY74" fmla="*/ 1120775 h 1527175"/>
              <a:gd name="connsiteX75" fmla="*/ 371475 w 669420"/>
              <a:gd name="connsiteY75" fmla="*/ 1111250 h 1527175"/>
              <a:gd name="connsiteX76" fmla="*/ 361950 w 669420"/>
              <a:gd name="connsiteY76" fmla="*/ 1057275 h 1527175"/>
              <a:gd name="connsiteX77" fmla="*/ 358775 w 669420"/>
              <a:gd name="connsiteY77" fmla="*/ 1047750 h 1527175"/>
              <a:gd name="connsiteX78" fmla="*/ 355600 w 669420"/>
              <a:gd name="connsiteY78" fmla="*/ 1025525 h 1527175"/>
              <a:gd name="connsiteX79" fmla="*/ 352425 w 669420"/>
              <a:gd name="connsiteY79" fmla="*/ 1000125 h 1527175"/>
              <a:gd name="connsiteX80" fmla="*/ 346075 w 669420"/>
              <a:gd name="connsiteY80" fmla="*/ 968375 h 1527175"/>
              <a:gd name="connsiteX81" fmla="*/ 342900 w 669420"/>
              <a:gd name="connsiteY81" fmla="*/ 958850 h 1527175"/>
              <a:gd name="connsiteX82" fmla="*/ 336550 w 669420"/>
              <a:gd name="connsiteY82" fmla="*/ 949325 h 1527175"/>
              <a:gd name="connsiteX83" fmla="*/ 327025 w 669420"/>
              <a:gd name="connsiteY83" fmla="*/ 955675 h 1527175"/>
              <a:gd name="connsiteX84" fmla="*/ 314325 w 669420"/>
              <a:gd name="connsiteY84" fmla="*/ 977900 h 1527175"/>
              <a:gd name="connsiteX85" fmla="*/ 304800 w 669420"/>
              <a:gd name="connsiteY85" fmla="*/ 987425 h 1527175"/>
              <a:gd name="connsiteX86" fmla="*/ 295275 w 669420"/>
              <a:gd name="connsiteY86" fmla="*/ 1006475 h 1527175"/>
              <a:gd name="connsiteX87" fmla="*/ 292100 w 669420"/>
              <a:gd name="connsiteY87" fmla="*/ 1016000 h 1527175"/>
              <a:gd name="connsiteX88" fmla="*/ 285750 w 669420"/>
              <a:gd name="connsiteY88" fmla="*/ 1025525 h 1527175"/>
              <a:gd name="connsiteX89" fmla="*/ 282575 w 669420"/>
              <a:gd name="connsiteY89" fmla="*/ 1035050 h 1527175"/>
              <a:gd name="connsiteX90" fmla="*/ 276225 w 669420"/>
              <a:gd name="connsiteY90" fmla="*/ 1044575 h 1527175"/>
              <a:gd name="connsiteX91" fmla="*/ 273050 w 669420"/>
              <a:gd name="connsiteY91" fmla="*/ 1054100 h 1527175"/>
              <a:gd name="connsiteX92" fmla="*/ 266700 w 669420"/>
              <a:gd name="connsiteY92" fmla="*/ 1063625 h 1527175"/>
              <a:gd name="connsiteX93" fmla="*/ 260350 w 669420"/>
              <a:gd name="connsiteY93" fmla="*/ 1082675 h 1527175"/>
              <a:gd name="connsiteX94" fmla="*/ 257175 w 669420"/>
              <a:gd name="connsiteY94" fmla="*/ 1092200 h 1527175"/>
              <a:gd name="connsiteX95" fmla="*/ 254000 w 669420"/>
              <a:gd name="connsiteY95" fmla="*/ 1108075 h 1527175"/>
              <a:gd name="connsiteX96" fmla="*/ 250825 w 669420"/>
              <a:gd name="connsiteY96" fmla="*/ 1117600 h 1527175"/>
              <a:gd name="connsiteX97" fmla="*/ 247650 w 669420"/>
              <a:gd name="connsiteY97" fmla="*/ 1130300 h 1527175"/>
              <a:gd name="connsiteX98" fmla="*/ 244475 w 669420"/>
              <a:gd name="connsiteY98" fmla="*/ 1139825 h 1527175"/>
              <a:gd name="connsiteX99" fmla="*/ 241300 w 669420"/>
              <a:gd name="connsiteY99" fmla="*/ 1155700 h 1527175"/>
              <a:gd name="connsiteX100" fmla="*/ 234950 w 669420"/>
              <a:gd name="connsiteY100" fmla="*/ 1181100 h 1527175"/>
              <a:gd name="connsiteX101" fmla="*/ 228600 w 669420"/>
              <a:gd name="connsiteY101" fmla="*/ 1209675 h 1527175"/>
              <a:gd name="connsiteX102" fmla="*/ 225425 w 669420"/>
              <a:gd name="connsiteY102" fmla="*/ 1219200 h 1527175"/>
              <a:gd name="connsiteX103" fmla="*/ 222250 w 669420"/>
              <a:gd name="connsiteY103" fmla="*/ 1238250 h 1527175"/>
              <a:gd name="connsiteX104" fmla="*/ 219075 w 669420"/>
              <a:gd name="connsiteY104" fmla="*/ 1250950 h 1527175"/>
              <a:gd name="connsiteX105" fmla="*/ 212725 w 669420"/>
              <a:gd name="connsiteY105" fmla="*/ 1308100 h 1527175"/>
              <a:gd name="connsiteX106" fmla="*/ 209550 w 669420"/>
              <a:gd name="connsiteY106" fmla="*/ 1393825 h 1527175"/>
              <a:gd name="connsiteX107" fmla="*/ 212725 w 669420"/>
              <a:gd name="connsiteY107" fmla="*/ 1412875 h 1527175"/>
              <a:gd name="connsiteX108" fmla="*/ 219075 w 669420"/>
              <a:gd name="connsiteY108" fmla="*/ 1492250 h 1527175"/>
              <a:gd name="connsiteX109" fmla="*/ 209550 w 669420"/>
              <a:gd name="connsiteY109" fmla="*/ 1498600 h 1527175"/>
              <a:gd name="connsiteX110" fmla="*/ 168275 w 669420"/>
              <a:gd name="connsiteY110" fmla="*/ 1504950 h 1527175"/>
              <a:gd name="connsiteX111" fmla="*/ 155575 w 669420"/>
              <a:gd name="connsiteY111" fmla="*/ 1508125 h 1527175"/>
              <a:gd name="connsiteX112" fmla="*/ 136525 w 669420"/>
              <a:gd name="connsiteY112" fmla="*/ 1511300 h 1527175"/>
              <a:gd name="connsiteX113" fmla="*/ 127000 w 669420"/>
              <a:gd name="connsiteY113" fmla="*/ 1514475 h 1527175"/>
              <a:gd name="connsiteX114" fmla="*/ 114300 w 669420"/>
              <a:gd name="connsiteY114" fmla="*/ 1517650 h 1527175"/>
              <a:gd name="connsiteX115" fmla="*/ 95250 w 669420"/>
              <a:gd name="connsiteY115" fmla="*/ 1524000 h 1527175"/>
              <a:gd name="connsiteX116" fmla="*/ 69850 w 669420"/>
              <a:gd name="connsiteY116" fmla="*/ 1527175 h 1527175"/>
              <a:gd name="connsiteX117" fmla="*/ 19050 w 669420"/>
              <a:gd name="connsiteY117" fmla="*/ 1524000 h 1527175"/>
              <a:gd name="connsiteX118" fmla="*/ 6350 w 669420"/>
              <a:gd name="connsiteY118" fmla="*/ 1520825 h 1527175"/>
              <a:gd name="connsiteX119" fmla="*/ 0 w 669420"/>
              <a:gd name="connsiteY119" fmla="*/ 1511300 h 1527175"/>
              <a:gd name="connsiteX120" fmla="*/ 3175 w 669420"/>
              <a:gd name="connsiteY120" fmla="*/ 1501775 h 1527175"/>
              <a:gd name="connsiteX121" fmla="*/ 41275 w 669420"/>
              <a:gd name="connsiteY121" fmla="*/ 1482725 h 1527175"/>
              <a:gd name="connsiteX122" fmla="*/ 60325 w 669420"/>
              <a:gd name="connsiteY122" fmla="*/ 1473200 h 1527175"/>
              <a:gd name="connsiteX123" fmla="*/ 79375 w 669420"/>
              <a:gd name="connsiteY123" fmla="*/ 1463675 h 1527175"/>
              <a:gd name="connsiteX124" fmla="*/ 95250 w 669420"/>
              <a:gd name="connsiteY124" fmla="*/ 1444625 h 1527175"/>
              <a:gd name="connsiteX125" fmla="*/ 101600 w 669420"/>
              <a:gd name="connsiteY125" fmla="*/ 1425575 h 1527175"/>
              <a:gd name="connsiteX126" fmla="*/ 104775 w 669420"/>
              <a:gd name="connsiteY126" fmla="*/ 1412875 h 1527175"/>
              <a:gd name="connsiteX127" fmla="*/ 111125 w 669420"/>
              <a:gd name="connsiteY127" fmla="*/ 1365250 h 1527175"/>
              <a:gd name="connsiteX128" fmla="*/ 111125 w 669420"/>
              <a:gd name="connsiteY128" fmla="*/ 1139825 h 1527175"/>
              <a:gd name="connsiteX129" fmla="*/ 117475 w 669420"/>
              <a:gd name="connsiteY129" fmla="*/ 1108075 h 1527175"/>
              <a:gd name="connsiteX130" fmla="*/ 123825 w 669420"/>
              <a:gd name="connsiteY130" fmla="*/ 1069975 h 1527175"/>
              <a:gd name="connsiteX131" fmla="*/ 127000 w 669420"/>
              <a:gd name="connsiteY131" fmla="*/ 1054100 h 1527175"/>
              <a:gd name="connsiteX132" fmla="*/ 136525 w 669420"/>
              <a:gd name="connsiteY132" fmla="*/ 942975 h 1527175"/>
              <a:gd name="connsiteX133" fmla="*/ 139700 w 669420"/>
              <a:gd name="connsiteY133" fmla="*/ 920750 h 1527175"/>
              <a:gd name="connsiteX134" fmla="*/ 142875 w 669420"/>
              <a:gd name="connsiteY134" fmla="*/ 873125 h 1527175"/>
              <a:gd name="connsiteX135" fmla="*/ 146050 w 669420"/>
              <a:gd name="connsiteY135" fmla="*/ 854075 h 1527175"/>
              <a:gd name="connsiteX136" fmla="*/ 152400 w 669420"/>
              <a:gd name="connsiteY136" fmla="*/ 803275 h 1527175"/>
              <a:gd name="connsiteX137" fmla="*/ 155575 w 669420"/>
              <a:gd name="connsiteY137" fmla="*/ 758825 h 1527175"/>
              <a:gd name="connsiteX138" fmla="*/ 123825 w 669420"/>
              <a:gd name="connsiteY138" fmla="*/ 746125 h 1527175"/>
              <a:gd name="connsiteX139" fmla="*/ 92075 w 669420"/>
              <a:gd name="connsiteY139" fmla="*/ 717550 h 1527175"/>
              <a:gd name="connsiteX140" fmla="*/ 44450 w 669420"/>
              <a:gd name="connsiteY140" fmla="*/ 587375 h 1527175"/>
              <a:gd name="connsiteX141" fmla="*/ 22225 w 669420"/>
              <a:gd name="connsiteY141" fmla="*/ 495300 h 1527175"/>
              <a:gd name="connsiteX142" fmla="*/ 47625 w 669420"/>
              <a:gd name="connsiteY142" fmla="*/ 422275 h 1527175"/>
              <a:gd name="connsiteX143" fmla="*/ 82550 w 669420"/>
              <a:gd name="connsiteY143" fmla="*/ 349250 h 1527175"/>
              <a:gd name="connsiteX144" fmla="*/ 98425 w 669420"/>
              <a:gd name="connsiteY144" fmla="*/ 301625 h 1527175"/>
              <a:gd name="connsiteX145" fmla="*/ 146050 w 669420"/>
              <a:gd name="connsiteY145" fmla="*/ 279400 h 1527175"/>
              <a:gd name="connsiteX146" fmla="*/ 165100 w 669420"/>
              <a:gd name="connsiteY146" fmla="*/ 276225 h 1527175"/>
              <a:gd name="connsiteX147" fmla="*/ 190500 w 669420"/>
              <a:gd name="connsiteY147" fmla="*/ 269875 h 1527175"/>
              <a:gd name="connsiteX148" fmla="*/ 209550 w 669420"/>
              <a:gd name="connsiteY148" fmla="*/ 266700 h 1527175"/>
              <a:gd name="connsiteX149" fmla="*/ 228600 w 669420"/>
              <a:gd name="connsiteY149" fmla="*/ 260350 h 1527175"/>
              <a:gd name="connsiteX150" fmla="*/ 231775 w 669420"/>
              <a:gd name="connsiteY150" fmla="*/ 250825 h 1527175"/>
              <a:gd name="connsiteX151" fmla="*/ 219075 w 669420"/>
              <a:gd name="connsiteY151" fmla="*/ 222250 h 1527175"/>
              <a:gd name="connsiteX152" fmla="*/ 212725 w 669420"/>
              <a:gd name="connsiteY152" fmla="*/ 203200 h 1527175"/>
              <a:gd name="connsiteX153" fmla="*/ 209550 w 669420"/>
              <a:gd name="connsiteY153" fmla="*/ 177800 h 1527175"/>
              <a:gd name="connsiteX154" fmla="*/ 212725 w 669420"/>
              <a:gd name="connsiteY154" fmla="*/ 149225 h 1527175"/>
              <a:gd name="connsiteX155" fmla="*/ 215900 w 669420"/>
              <a:gd name="connsiteY155" fmla="*/ 107950 h 1527175"/>
              <a:gd name="connsiteX156" fmla="*/ 222250 w 669420"/>
              <a:gd name="connsiteY156" fmla="*/ 69850 h 1527175"/>
              <a:gd name="connsiteX157" fmla="*/ 225425 w 669420"/>
              <a:gd name="connsiteY157" fmla="*/ 50800 h 1527175"/>
              <a:gd name="connsiteX158" fmla="*/ 231775 w 669420"/>
              <a:gd name="connsiteY158" fmla="*/ 31750 h 1527175"/>
              <a:gd name="connsiteX159" fmla="*/ 250825 w 669420"/>
              <a:gd name="connsiteY159" fmla="*/ 19050 h 1527175"/>
              <a:gd name="connsiteX160" fmla="*/ 269875 w 669420"/>
              <a:gd name="connsiteY160" fmla="*/ 12700 h 1527175"/>
              <a:gd name="connsiteX161" fmla="*/ 279400 w 669420"/>
              <a:gd name="connsiteY161" fmla="*/ 9525 h 1527175"/>
              <a:gd name="connsiteX162" fmla="*/ 288925 w 669420"/>
              <a:gd name="connsiteY162" fmla="*/ 0 h 1527175"/>
              <a:gd name="connsiteX0" fmla="*/ 288925 w 669420"/>
              <a:gd name="connsiteY0" fmla="*/ 0 h 1527175"/>
              <a:gd name="connsiteX1" fmla="*/ 288925 w 669420"/>
              <a:gd name="connsiteY1" fmla="*/ 0 h 1527175"/>
              <a:gd name="connsiteX2" fmla="*/ 314325 w 669420"/>
              <a:gd name="connsiteY2" fmla="*/ 9525 h 1527175"/>
              <a:gd name="connsiteX3" fmla="*/ 323850 w 669420"/>
              <a:gd name="connsiteY3" fmla="*/ 12700 h 1527175"/>
              <a:gd name="connsiteX4" fmla="*/ 333375 w 669420"/>
              <a:gd name="connsiteY4" fmla="*/ 19050 h 1527175"/>
              <a:gd name="connsiteX5" fmla="*/ 352425 w 669420"/>
              <a:gd name="connsiteY5" fmla="*/ 28575 h 1527175"/>
              <a:gd name="connsiteX6" fmla="*/ 358775 w 669420"/>
              <a:gd name="connsiteY6" fmla="*/ 38100 h 1527175"/>
              <a:gd name="connsiteX7" fmla="*/ 368300 w 669420"/>
              <a:gd name="connsiteY7" fmla="*/ 41275 h 1527175"/>
              <a:gd name="connsiteX8" fmla="*/ 371475 w 669420"/>
              <a:gd name="connsiteY8" fmla="*/ 50800 h 1527175"/>
              <a:gd name="connsiteX9" fmla="*/ 384175 w 669420"/>
              <a:gd name="connsiteY9" fmla="*/ 69850 h 1527175"/>
              <a:gd name="connsiteX10" fmla="*/ 393700 w 669420"/>
              <a:gd name="connsiteY10" fmla="*/ 98425 h 1527175"/>
              <a:gd name="connsiteX11" fmla="*/ 396875 w 669420"/>
              <a:gd name="connsiteY11" fmla="*/ 107950 h 1527175"/>
              <a:gd name="connsiteX12" fmla="*/ 390525 w 669420"/>
              <a:gd name="connsiteY12" fmla="*/ 161925 h 1527175"/>
              <a:gd name="connsiteX13" fmla="*/ 387350 w 669420"/>
              <a:gd name="connsiteY13" fmla="*/ 184150 h 1527175"/>
              <a:gd name="connsiteX14" fmla="*/ 381000 w 669420"/>
              <a:gd name="connsiteY14" fmla="*/ 222250 h 1527175"/>
              <a:gd name="connsiteX15" fmla="*/ 384175 w 669420"/>
              <a:gd name="connsiteY15" fmla="*/ 244475 h 1527175"/>
              <a:gd name="connsiteX16" fmla="*/ 387350 w 669420"/>
              <a:gd name="connsiteY16" fmla="*/ 254000 h 1527175"/>
              <a:gd name="connsiteX17" fmla="*/ 396875 w 669420"/>
              <a:gd name="connsiteY17" fmla="*/ 260350 h 1527175"/>
              <a:gd name="connsiteX18" fmla="*/ 403225 w 669420"/>
              <a:gd name="connsiteY18" fmla="*/ 269875 h 1527175"/>
              <a:gd name="connsiteX19" fmla="*/ 412750 w 669420"/>
              <a:gd name="connsiteY19" fmla="*/ 273050 h 1527175"/>
              <a:gd name="connsiteX20" fmla="*/ 422275 w 669420"/>
              <a:gd name="connsiteY20" fmla="*/ 279400 h 1527175"/>
              <a:gd name="connsiteX21" fmla="*/ 431800 w 669420"/>
              <a:gd name="connsiteY21" fmla="*/ 282575 h 1527175"/>
              <a:gd name="connsiteX22" fmla="*/ 441325 w 669420"/>
              <a:gd name="connsiteY22" fmla="*/ 288925 h 1527175"/>
              <a:gd name="connsiteX23" fmla="*/ 460375 w 669420"/>
              <a:gd name="connsiteY23" fmla="*/ 295275 h 1527175"/>
              <a:gd name="connsiteX24" fmla="*/ 488950 w 669420"/>
              <a:gd name="connsiteY24" fmla="*/ 304800 h 1527175"/>
              <a:gd name="connsiteX25" fmla="*/ 517525 w 669420"/>
              <a:gd name="connsiteY25" fmla="*/ 314325 h 1527175"/>
              <a:gd name="connsiteX26" fmla="*/ 527050 w 669420"/>
              <a:gd name="connsiteY26" fmla="*/ 317500 h 1527175"/>
              <a:gd name="connsiteX27" fmla="*/ 536575 w 669420"/>
              <a:gd name="connsiteY27" fmla="*/ 320675 h 1527175"/>
              <a:gd name="connsiteX28" fmla="*/ 542925 w 669420"/>
              <a:gd name="connsiteY28" fmla="*/ 339725 h 1527175"/>
              <a:gd name="connsiteX29" fmla="*/ 546100 w 669420"/>
              <a:gd name="connsiteY29" fmla="*/ 349250 h 1527175"/>
              <a:gd name="connsiteX30" fmla="*/ 565150 w 669420"/>
              <a:gd name="connsiteY30" fmla="*/ 384175 h 1527175"/>
              <a:gd name="connsiteX31" fmla="*/ 590550 w 669420"/>
              <a:gd name="connsiteY31" fmla="*/ 400050 h 1527175"/>
              <a:gd name="connsiteX32" fmla="*/ 615950 w 669420"/>
              <a:gd name="connsiteY32" fmla="*/ 428625 h 1527175"/>
              <a:gd name="connsiteX33" fmla="*/ 647700 w 669420"/>
              <a:gd name="connsiteY33" fmla="*/ 476250 h 1527175"/>
              <a:gd name="connsiteX34" fmla="*/ 666750 w 669420"/>
              <a:gd name="connsiteY34" fmla="*/ 530225 h 1527175"/>
              <a:gd name="connsiteX35" fmla="*/ 552450 w 669420"/>
              <a:gd name="connsiteY35" fmla="*/ 746125 h 1527175"/>
              <a:gd name="connsiteX36" fmla="*/ 517525 w 669420"/>
              <a:gd name="connsiteY36" fmla="*/ 879475 h 1527175"/>
              <a:gd name="connsiteX37" fmla="*/ 514350 w 669420"/>
              <a:gd name="connsiteY37" fmla="*/ 908050 h 1527175"/>
              <a:gd name="connsiteX38" fmla="*/ 508000 w 669420"/>
              <a:gd name="connsiteY38" fmla="*/ 965200 h 1527175"/>
              <a:gd name="connsiteX39" fmla="*/ 501650 w 669420"/>
              <a:gd name="connsiteY39" fmla="*/ 1038225 h 1527175"/>
              <a:gd name="connsiteX40" fmla="*/ 498475 w 669420"/>
              <a:gd name="connsiteY40" fmla="*/ 1076325 h 1527175"/>
              <a:gd name="connsiteX41" fmla="*/ 495300 w 669420"/>
              <a:gd name="connsiteY41" fmla="*/ 1165225 h 1527175"/>
              <a:gd name="connsiteX42" fmla="*/ 492125 w 669420"/>
              <a:gd name="connsiteY42" fmla="*/ 1190625 h 1527175"/>
              <a:gd name="connsiteX43" fmla="*/ 485775 w 669420"/>
              <a:gd name="connsiteY43" fmla="*/ 1250950 h 1527175"/>
              <a:gd name="connsiteX44" fmla="*/ 482600 w 669420"/>
              <a:gd name="connsiteY44" fmla="*/ 1308100 h 1527175"/>
              <a:gd name="connsiteX45" fmla="*/ 473075 w 669420"/>
              <a:gd name="connsiteY45" fmla="*/ 1311275 h 1527175"/>
              <a:gd name="connsiteX46" fmla="*/ 454025 w 669420"/>
              <a:gd name="connsiteY46" fmla="*/ 1314450 h 1527175"/>
              <a:gd name="connsiteX47" fmla="*/ 441325 w 669420"/>
              <a:gd name="connsiteY47" fmla="*/ 1317625 h 1527175"/>
              <a:gd name="connsiteX48" fmla="*/ 422275 w 669420"/>
              <a:gd name="connsiteY48" fmla="*/ 1323975 h 1527175"/>
              <a:gd name="connsiteX49" fmla="*/ 422275 w 669420"/>
              <a:gd name="connsiteY49" fmla="*/ 1346200 h 1527175"/>
              <a:gd name="connsiteX50" fmla="*/ 438150 w 669420"/>
              <a:gd name="connsiteY50" fmla="*/ 1371600 h 1527175"/>
              <a:gd name="connsiteX51" fmla="*/ 450850 w 669420"/>
              <a:gd name="connsiteY51" fmla="*/ 1374775 h 1527175"/>
              <a:gd name="connsiteX52" fmla="*/ 460375 w 669420"/>
              <a:gd name="connsiteY52" fmla="*/ 1393825 h 1527175"/>
              <a:gd name="connsiteX53" fmla="*/ 457200 w 669420"/>
              <a:gd name="connsiteY53" fmla="*/ 1409700 h 1527175"/>
              <a:gd name="connsiteX54" fmla="*/ 450850 w 669420"/>
              <a:gd name="connsiteY54" fmla="*/ 1419225 h 1527175"/>
              <a:gd name="connsiteX55" fmla="*/ 431800 w 669420"/>
              <a:gd name="connsiteY55" fmla="*/ 1435100 h 1527175"/>
              <a:gd name="connsiteX56" fmla="*/ 419100 w 669420"/>
              <a:gd name="connsiteY56" fmla="*/ 1454150 h 1527175"/>
              <a:gd name="connsiteX57" fmla="*/ 412750 w 669420"/>
              <a:gd name="connsiteY57" fmla="*/ 1463675 h 1527175"/>
              <a:gd name="connsiteX58" fmla="*/ 409575 w 669420"/>
              <a:gd name="connsiteY58" fmla="*/ 1473200 h 1527175"/>
              <a:gd name="connsiteX59" fmla="*/ 384175 w 669420"/>
              <a:gd name="connsiteY59" fmla="*/ 1482725 h 1527175"/>
              <a:gd name="connsiteX60" fmla="*/ 361950 w 669420"/>
              <a:gd name="connsiteY60" fmla="*/ 1485900 h 1527175"/>
              <a:gd name="connsiteX61" fmla="*/ 358775 w 669420"/>
              <a:gd name="connsiteY61" fmla="*/ 1473200 h 1527175"/>
              <a:gd name="connsiteX62" fmla="*/ 352425 w 669420"/>
              <a:gd name="connsiteY62" fmla="*/ 1454150 h 1527175"/>
              <a:gd name="connsiteX63" fmla="*/ 355600 w 669420"/>
              <a:gd name="connsiteY63" fmla="*/ 1409700 h 1527175"/>
              <a:gd name="connsiteX64" fmla="*/ 365125 w 669420"/>
              <a:gd name="connsiteY64" fmla="*/ 1377950 h 1527175"/>
              <a:gd name="connsiteX65" fmla="*/ 371475 w 669420"/>
              <a:gd name="connsiteY65" fmla="*/ 1343025 h 1527175"/>
              <a:gd name="connsiteX66" fmla="*/ 377825 w 669420"/>
              <a:gd name="connsiteY66" fmla="*/ 1320800 h 1527175"/>
              <a:gd name="connsiteX67" fmla="*/ 384175 w 669420"/>
              <a:gd name="connsiteY67" fmla="*/ 1295400 h 1527175"/>
              <a:gd name="connsiteX68" fmla="*/ 393700 w 669420"/>
              <a:gd name="connsiteY68" fmla="*/ 1266825 h 1527175"/>
              <a:gd name="connsiteX69" fmla="*/ 396875 w 669420"/>
              <a:gd name="connsiteY69" fmla="*/ 1257300 h 1527175"/>
              <a:gd name="connsiteX70" fmla="*/ 400050 w 669420"/>
              <a:gd name="connsiteY70" fmla="*/ 1244600 h 1527175"/>
              <a:gd name="connsiteX71" fmla="*/ 396875 w 669420"/>
              <a:gd name="connsiteY71" fmla="*/ 1184275 h 1527175"/>
              <a:gd name="connsiteX72" fmla="*/ 387350 w 669420"/>
              <a:gd name="connsiteY72" fmla="*/ 1152525 h 1527175"/>
              <a:gd name="connsiteX73" fmla="*/ 381000 w 669420"/>
              <a:gd name="connsiteY73" fmla="*/ 1139825 h 1527175"/>
              <a:gd name="connsiteX74" fmla="*/ 374650 w 669420"/>
              <a:gd name="connsiteY74" fmla="*/ 1120775 h 1527175"/>
              <a:gd name="connsiteX75" fmla="*/ 371475 w 669420"/>
              <a:gd name="connsiteY75" fmla="*/ 1111250 h 1527175"/>
              <a:gd name="connsiteX76" fmla="*/ 361950 w 669420"/>
              <a:gd name="connsiteY76" fmla="*/ 1057275 h 1527175"/>
              <a:gd name="connsiteX77" fmla="*/ 358775 w 669420"/>
              <a:gd name="connsiteY77" fmla="*/ 1047750 h 1527175"/>
              <a:gd name="connsiteX78" fmla="*/ 355600 w 669420"/>
              <a:gd name="connsiteY78" fmla="*/ 1025525 h 1527175"/>
              <a:gd name="connsiteX79" fmla="*/ 352425 w 669420"/>
              <a:gd name="connsiteY79" fmla="*/ 1000125 h 1527175"/>
              <a:gd name="connsiteX80" fmla="*/ 346075 w 669420"/>
              <a:gd name="connsiteY80" fmla="*/ 968375 h 1527175"/>
              <a:gd name="connsiteX81" fmla="*/ 342900 w 669420"/>
              <a:gd name="connsiteY81" fmla="*/ 958850 h 1527175"/>
              <a:gd name="connsiteX82" fmla="*/ 336550 w 669420"/>
              <a:gd name="connsiteY82" fmla="*/ 949325 h 1527175"/>
              <a:gd name="connsiteX83" fmla="*/ 327025 w 669420"/>
              <a:gd name="connsiteY83" fmla="*/ 955675 h 1527175"/>
              <a:gd name="connsiteX84" fmla="*/ 314325 w 669420"/>
              <a:gd name="connsiteY84" fmla="*/ 977900 h 1527175"/>
              <a:gd name="connsiteX85" fmla="*/ 304800 w 669420"/>
              <a:gd name="connsiteY85" fmla="*/ 987425 h 1527175"/>
              <a:gd name="connsiteX86" fmla="*/ 295275 w 669420"/>
              <a:gd name="connsiteY86" fmla="*/ 1006475 h 1527175"/>
              <a:gd name="connsiteX87" fmla="*/ 292100 w 669420"/>
              <a:gd name="connsiteY87" fmla="*/ 1016000 h 1527175"/>
              <a:gd name="connsiteX88" fmla="*/ 285750 w 669420"/>
              <a:gd name="connsiteY88" fmla="*/ 1025525 h 1527175"/>
              <a:gd name="connsiteX89" fmla="*/ 282575 w 669420"/>
              <a:gd name="connsiteY89" fmla="*/ 1035050 h 1527175"/>
              <a:gd name="connsiteX90" fmla="*/ 276225 w 669420"/>
              <a:gd name="connsiteY90" fmla="*/ 1044575 h 1527175"/>
              <a:gd name="connsiteX91" fmla="*/ 273050 w 669420"/>
              <a:gd name="connsiteY91" fmla="*/ 1054100 h 1527175"/>
              <a:gd name="connsiteX92" fmla="*/ 266700 w 669420"/>
              <a:gd name="connsiteY92" fmla="*/ 1063625 h 1527175"/>
              <a:gd name="connsiteX93" fmla="*/ 260350 w 669420"/>
              <a:gd name="connsiteY93" fmla="*/ 1082675 h 1527175"/>
              <a:gd name="connsiteX94" fmla="*/ 257175 w 669420"/>
              <a:gd name="connsiteY94" fmla="*/ 1092200 h 1527175"/>
              <a:gd name="connsiteX95" fmla="*/ 254000 w 669420"/>
              <a:gd name="connsiteY95" fmla="*/ 1108075 h 1527175"/>
              <a:gd name="connsiteX96" fmla="*/ 250825 w 669420"/>
              <a:gd name="connsiteY96" fmla="*/ 1117600 h 1527175"/>
              <a:gd name="connsiteX97" fmla="*/ 247650 w 669420"/>
              <a:gd name="connsiteY97" fmla="*/ 1130300 h 1527175"/>
              <a:gd name="connsiteX98" fmla="*/ 244475 w 669420"/>
              <a:gd name="connsiteY98" fmla="*/ 1139825 h 1527175"/>
              <a:gd name="connsiteX99" fmla="*/ 241300 w 669420"/>
              <a:gd name="connsiteY99" fmla="*/ 1155700 h 1527175"/>
              <a:gd name="connsiteX100" fmla="*/ 234950 w 669420"/>
              <a:gd name="connsiteY100" fmla="*/ 1181100 h 1527175"/>
              <a:gd name="connsiteX101" fmla="*/ 228600 w 669420"/>
              <a:gd name="connsiteY101" fmla="*/ 1209675 h 1527175"/>
              <a:gd name="connsiteX102" fmla="*/ 225425 w 669420"/>
              <a:gd name="connsiteY102" fmla="*/ 1219200 h 1527175"/>
              <a:gd name="connsiteX103" fmla="*/ 222250 w 669420"/>
              <a:gd name="connsiteY103" fmla="*/ 1238250 h 1527175"/>
              <a:gd name="connsiteX104" fmla="*/ 219075 w 669420"/>
              <a:gd name="connsiteY104" fmla="*/ 1250950 h 1527175"/>
              <a:gd name="connsiteX105" fmla="*/ 212725 w 669420"/>
              <a:gd name="connsiteY105" fmla="*/ 1308100 h 1527175"/>
              <a:gd name="connsiteX106" fmla="*/ 209550 w 669420"/>
              <a:gd name="connsiteY106" fmla="*/ 1393825 h 1527175"/>
              <a:gd name="connsiteX107" fmla="*/ 212725 w 669420"/>
              <a:gd name="connsiteY107" fmla="*/ 1412875 h 1527175"/>
              <a:gd name="connsiteX108" fmla="*/ 219075 w 669420"/>
              <a:gd name="connsiteY108" fmla="*/ 1492250 h 1527175"/>
              <a:gd name="connsiteX109" fmla="*/ 209550 w 669420"/>
              <a:gd name="connsiteY109" fmla="*/ 1498600 h 1527175"/>
              <a:gd name="connsiteX110" fmla="*/ 168275 w 669420"/>
              <a:gd name="connsiteY110" fmla="*/ 1504950 h 1527175"/>
              <a:gd name="connsiteX111" fmla="*/ 155575 w 669420"/>
              <a:gd name="connsiteY111" fmla="*/ 1508125 h 1527175"/>
              <a:gd name="connsiteX112" fmla="*/ 136525 w 669420"/>
              <a:gd name="connsiteY112" fmla="*/ 1511300 h 1527175"/>
              <a:gd name="connsiteX113" fmla="*/ 127000 w 669420"/>
              <a:gd name="connsiteY113" fmla="*/ 1514475 h 1527175"/>
              <a:gd name="connsiteX114" fmla="*/ 114300 w 669420"/>
              <a:gd name="connsiteY114" fmla="*/ 1517650 h 1527175"/>
              <a:gd name="connsiteX115" fmla="*/ 95250 w 669420"/>
              <a:gd name="connsiteY115" fmla="*/ 1524000 h 1527175"/>
              <a:gd name="connsiteX116" fmla="*/ 69850 w 669420"/>
              <a:gd name="connsiteY116" fmla="*/ 1527175 h 1527175"/>
              <a:gd name="connsiteX117" fmla="*/ 19050 w 669420"/>
              <a:gd name="connsiteY117" fmla="*/ 1524000 h 1527175"/>
              <a:gd name="connsiteX118" fmla="*/ 6350 w 669420"/>
              <a:gd name="connsiteY118" fmla="*/ 1520825 h 1527175"/>
              <a:gd name="connsiteX119" fmla="*/ 0 w 669420"/>
              <a:gd name="connsiteY119" fmla="*/ 1511300 h 1527175"/>
              <a:gd name="connsiteX120" fmla="*/ 3175 w 669420"/>
              <a:gd name="connsiteY120" fmla="*/ 1501775 h 1527175"/>
              <a:gd name="connsiteX121" fmla="*/ 41275 w 669420"/>
              <a:gd name="connsiteY121" fmla="*/ 1482725 h 1527175"/>
              <a:gd name="connsiteX122" fmla="*/ 60325 w 669420"/>
              <a:gd name="connsiteY122" fmla="*/ 1473200 h 1527175"/>
              <a:gd name="connsiteX123" fmla="*/ 79375 w 669420"/>
              <a:gd name="connsiteY123" fmla="*/ 1463675 h 1527175"/>
              <a:gd name="connsiteX124" fmla="*/ 95250 w 669420"/>
              <a:gd name="connsiteY124" fmla="*/ 1444625 h 1527175"/>
              <a:gd name="connsiteX125" fmla="*/ 101600 w 669420"/>
              <a:gd name="connsiteY125" fmla="*/ 1425575 h 1527175"/>
              <a:gd name="connsiteX126" fmla="*/ 104775 w 669420"/>
              <a:gd name="connsiteY126" fmla="*/ 1412875 h 1527175"/>
              <a:gd name="connsiteX127" fmla="*/ 111125 w 669420"/>
              <a:gd name="connsiteY127" fmla="*/ 1365250 h 1527175"/>
              <a:gd name="connsiteX128" fmla="*/ 111125 w 669420"/>
              <a:gd name="connsiteY128" fmla="*/ 1139825 h 1527175"/>
              <a:gd name="connsiteX129" fmla="*/ 117475 w 669420"/>
              <a:gd name="connsiteY129" fmla="*/ 1108075 h 1527175"/>
              <a:gd name="connsiteX130" fmla="*/ 123825 w 669420"/>
              <a:gd name="connsiteY130" fmla="*/ 1069975 h 1527175"/>
              <a:gd name="connsiteX131" fmla="*/ 127000 w 669420"/>
              <a:gd name="connsiteY131" fmla="*/ 1054100 h 1527175"/>
              <a:gd name="connsiteX132" fmla="*/ 136525 w 669420"/>
              <a:gd name="connsiteY132" fmla="*/ 942975 h 1527175"/>
              <a:gd name="connsiteX133" fmla="*/ 139700 w 669420"/>
              <a:gd name="connsiteY133" fmla="*/ 920750 h 1527175"/>
              <a:gd name="connsiteX134" fmla="*/ 142875 w 669420"/>
              <a:gd name="connsiteY134" fmla="*/ 873125 h 1527175"/>
              <a:gd name="connsiteX135" fmla="*/ 146050 w 669420"/>
              <a:gd name="connsiteY135" fmla="*/ 854075 h 1527175"/>
              <a:gd name="connsiteX136" fmla="*/ 152400 w 669420"/>
              <a:gd name="connsiteY136" fmla="*/ 803275 h 1527175"/>
              <a:gd name="connsiteX137" fmla="*/ 155575 w 669420"/>
              <a:gd name="connsiteY137" fmla="*/ 758825 h 1527175"/>
              <a:gd name="connsiteX138" fmla="*/ 123825 w 669420"/>
              <a:gd name="connsiteY138" fmla="*/ 746125 h 1527175"/>
              <a:gd name="connsiteX139" fmla="*/ 92075 w 669420"/>
              <a:gd name="connsiteY139" fmla="*/ 717550 h 1527175"/>
              <a:gd name="connsiteX140" fmla="*/ 44450 w 669420"/>
              <a:gd name="connsiteY140" fmla="*/ 587375 h 1527175"/>
              <a:gd name="connsiteX141" fmla="*/ 22225 w 669420"/>
              <a:gd name="connsiteY141" fmla="*/ 495300 h 1527175"/>
              <a:gd name="connsiteX142" fmla="*/ 47625 w 669420"/>
              <a:gd name="connsiteY142" fmla="*/ 422275 h 1527175"/>
              <a:gd name="connsiteX143" fmla="*/ 82550 w 669420"/>
              <a:gd name="connsiteY143" fmla="*/ 349250 h 1527175"/>
              <a:gd name="connsiteX144" fmla="*/ 98425 w 669420"/>
              <a:gd name="connsiteY144" fmla="*/ 301625 h 1527175"/>
              <a:gd name="connsiteX145" fmla="*/ 146050 w 669420"/>
              <a:gd name="connsiteY145" fmla="*/ 279400 h 1527175"/>
              <a:gd name="connsiteX146" fmla="*/ 165100 w 669420"/>
              <a:gd name="connsiteY146" fmla="*/ 276225 h 1527175"/>
              <a:gd name="connsiteX147" fmla="*/ 190500 w 669420"/>
              <a:gd name="connsiteY147" fmla="*/ 269875 h 1527175"/>
              <a:gd name="connsiteX148" fmla="*/ 209550 w 669420"/>
              <a:gd name="connsiteY148" fmla="*/ 266700 h 1527175"/>
              <a:gd name="connsiteX149" fmla="*/ 228600 w 669420"/>
              <a:gd name="connsiteY149" fmla="*/ 260350 h 1527175"/>
              <a:gd name="connsiteX150" fmla="*/ 231775 w 669420"/>
              <a:gd name="connsiteY150" fmla="*/ 250825 h 1527175"/>
              <a:gd name="connsiteX151" fmla="*/ 219075 w 669420"/>
              <a:gd name="connsiteY151" fmla="*/ 222250 h 1527175"/>
              <a:gd name="connsiteX152" fmla="*/ 212725 w 669420"/>
              <a:gd name="connsiteY152" fmla="*/ 203200 h 1527175"/>
              <a:gd name="connsiteX153" fmla="*/ 209550 w 669420"/>
              <a:gd name="connsiteY153" fmla="*/ 177800 h 1527175"/>
              <a:gd name="connsiteX154" fmla="*/ 212725 w 669420"/>
              <a:gd name="connsiteY154" fmla="*/ 149225 h 1527175"/>
              <a:gd name="connsiteX155" fmla="*/ 215900 w 669420"/>
              <a:gd name="connsiteY155" fmla="*/ 107950 h 1527175"/>
              <a:gd name="connsiteX156" fmla="*/ 222250 w 669420"/>
              <a:gd name="connsiteY156" fmla="*/ 69850 h 1527175"/>
              <a:gd name="connsiteX157" fmla="*/ 225425 w 669420"/>
              <a:gd name="connsiteY157" fmla="*/ 50800 h 1527175"/>
              <a:gd name="connsiteX158" fmla="*/ 231775 w 669420"/>
              <a:gd name="connsiteY158" fmla="*/ 31750 h 1527175"/>
              <a:gd name="connsiteX159" fmla="*/ 250825 w 669420"/>
              <a:gd name="connsiteY159" fmla="*/ 19050 h 1527175"/>
              <a:gd name="connsiteX160" fmla="*/ 269875 w 669420"/>
              <a:gd name="connsiteY160" fmla="*/ 12700 h 1527175"/>
              <a:gd name="connsiteX161" fmla="*/ 279400 w 669420"/>
              <a:gd name="connsiteY161" fmla="*/ 9525 h 1527175"/>
              <a:gd name="connsiteX162" fmla="*/ 288925 w 669420"/>
              <a:gd name="connsiteY162" fmla="*/ 0 h 1527175"/>
              <a:gd name="connsiteX0" fmla="*/ 288925 w 669420"/>
              <a:gd name="connsiteY0" fmla="*/ 0 h 1527175"/>
              <a:gd name="connsiteX1" fmla="*/ 288925 w 669420"/>
              <a:gd name="connsiteY1" fmla="*/ 0 h 1527175"/>
              <a:gd name="connsiteX2" fmla="*/ 314325 w 669420"/>
              <a:gd name="connsiteY2" fmla="*/ 9525 h 1527175"/>
              <a:gd name="connsiteX3" fmla="*/ 323850 w 669420"/>
              <a:gd name="connsiteY3" fmla="*/ 12700 h 1527175"/>
              <a:gd name="connsiteX4" fmla="*/ 333375 w 669420"/>
              <a:gd name="connsiteY4" fmla="*/ 19050 h 1527175"/>
              <a:gd name="connsiteX5" fmla="*/ 352425 w 669420"/>
              <a:gd name="connsiteY5" fmla="*/ 28575 h 1527175"/>
              <a:gd name="connsiteX6" fmla="*/ 358775 w 669420"/>
              <a:gd name="connsiteY6" fmla="*/ 38100 h 1527175"/>
              <a:gd name="connsiteX7" fmla="*/ 368300 w 669420"/>
              <a:gd name="connsiteY7" fmla="*/ 41275 h 1527175"/>
              <a:gd name="connsiteX8" fmla="*/ 371475 w 669420"/>
              <a:gd name="connsiteY8" fmla="*/ 50800 h 1527175"/>
              <a:gd name="connsiteX9" fmla="*/ 384175 w 669420"/>
              <a:gd name="connsiteY9" fmla="*/ 69850 h 1527175"/>
              <a:gd name="connsiteX10" fmla="*/ 393700 w 669420"/>
              <a:gd name="connsiteY10" fmla="*/ 98425 h 1527175"/>
              <a:gd name="connsiteX11" fmla="*/ 396875 w 669420"/>
              <a:gd name="connsiteY11" fmla="*/ 107950 h 1527175"/>
              <a:gd name="connsiteX12" fmla="*/ 390525 w 669420"/>
              <a:gd name="connsiteY12" fmla="*/ 161925 h 1527175"/>
              <a:gd name="connsiteX13" fmla="*/ 387350 w 669420"/>
              <a:gd name="connsiteY13" fmla="*/ 184150 h 1527175"/>
              <a:gd name="connsiteX14" fmla="*/ 381000 w 669420"/>
              <a:gd name="connsiteY14" fmla="*/ 222250 h 1527175"/>
              <a:gd name="connsiteX15" fmla="*/ 384175 w 669420"/>
              <a:gd name="connsiteY15" fmla="*/ 244475 h 1527175"/>
              <a:gd name="connsiteX16" fmla="*/ 387350 w 669420"/>
              <a:gd name="connsiteY16" fmla="*/ 254000 h 1527175"/>
              <a:gd name="connsiteX17" fmla="*/ 396875 w 669420"/>
              <a:gd name="connsiteY17" fmla="*/ 260350 h 1527175"/>
              <a:gd name="connsiteX18" fmla="*/ 403225 w 669420"/>
              <a:gd name="connsiteY18" fmla="*/ 269875 h 1527175"/>
              <a:gd name="connsiteX19" fmla="*/ 412750 w 669420"/>
              <a:gd name="connsiteY19" fmla="*/ 273050 h 1527175"/>
              <a:gd name="connsiteX20" fmla="*/ 422275 w 669420"/>
              <a:gd name="connsiteY20" fmla="*/ 279400 h 1527175"/>
              <a:gd name="connsiteX21" fmla="*/ 431800 w 669420"/>
              <a:gd name="connsiteY21" fmla="*/ 282575 h 1527175"/>
              <a:gd name="connsiteX22" fmla="*/ 441325 w 669420"/>
              <a:gd name="connsiteY22" fmla="*/ 288925 h 1527175"/>
              <a:gd name="connsiteX23" fmla="*/ 460375 w 669420"/>
              <a:gd name="connsiteY23" fmla="*/ 295275 h 1527175"/>
              <a:gd name="connsiteX24" fmla="*/ 488950 w 669420"/>
              <a:gd name="connsiteY24" fmla="*/ 304800 h 1527175"/>
              <a:gd name="connsiteX25" fmla="*/ 517525 w 669420"/>
              <a:gd name="connsiteY25" fmla="*/ 314325 h 1527175"/>
              <a:gd name="connsiteX26" fmla="*/ 527050 w 669420"/>
              <a:gd name="connsiteY26" fmla="*/ 317500 h 1527175"/>
              <a:gd name="connsiteX27" fmla="*/ 536575 w 669420"/>
              <a:gd name="connsiteY27" fmla="*/ 320675 h 1527175"/>
              <a:gd name="connsiteX28" fmla="*/ 542925 w 669420"/>
              <a:gd name="connsiteY28" fmla="*/ 339725 h 1527175"/>
              <a:gd name="connsiteX29" fmla="*/ 546100 w 669420"/>
              <a:gd name="connsiteY29" fmla="*/ 349250 h 1527175"/>
              <a:gd name="connsiteX30" fmla="*/ 574675 w 669420"/>
              <a:gd name="connsiteY30" fmla="*/ 374650 h 1527175"/>
              <a:gd name="connsiteX31" fmla="*/ 590550 w 669420"/>
              <a:gd name="connsiteY31" fmla="*/ 400050 h 1527175"/>
              <a:gd name="connsiteX32" fmla="*/ 615950 w 669420"/>
              <a:gd name="connsiteY32" fmla="*/ 428625 h 1527175"/>
              <a:gd name="connsiteX33" fmla="*/ 647700 w 669420"/>
              <a:gd name="connsiteY33" fmla="*/ 476250 h 1527175"/>
              <a:gd name="connsiteX34" fmla="*/ 666750 w 669420"/>
              <a:gd name="connsiteY34" fmla="*/ 530225 h 1527175"/>
              <a:gd name="connsiteX35" fmla="*/ 552450 w 669420"/>
              <a:gd name="connsiteY35" fmla="*/ 746125 h 1527175"/>
              <a:gd name="connsiteX36" fmla="*/ 517525 w 669420"/>
              <a:gd name="connsiteY36" fmla="*/ 879475 h 1527175"/>
              <a:gd name="connsiteX37" fmla="*/ 514350 w 669420"/>
              <a:gd name="connsiteY37" fmla="*/ 908050 h 1527175"/>
              <a:gd name="connsiteX38" fmla="*/ 508000 w 669420"/>
              <a:gd name="connsiteY38" fmla="*/ 965200 h 1527175"/>
              <a:gd name="connsiteX39" fmla="*/ 501650 w 669420"/>
              <a:gd name="connsiteY39" fmla="*/ 1038225 h 1527175"/>
              <a:gd name="connsiteX40" fmla="*/ 498475 w 669420"/>
              <a:gd name="connsiteY40" fmla="*/ 1076325 h 1527175"/>
              <a:gd name="connsiteX41" fmla="*/ 495300 w 669420"/>
              <a:gd name="connsiteY41" fmla="*/ 1165225 h 1527175"/>
              <a:gd name="connsiteX42" fmla="*/ 492125 w 669420"/>
              <a:gd name="connsiteY42" fmla="*/ 1190625 h 1527175"/>
              <a:gd name="connsiteX43" fmla="*/ 485775 w 669420"/>
              <a:gd name="connsiteY43" fmla="*/ 1250950 h 1527175"/>
              <a:gd name="connsiteX44" fmla="*/ 482600 w 669420"/>
              <a:gd name="connsiteY44" fmla="*/ 1308100 h 1527175"/>
              <a:gd name="connsiteX45" fmla="*/ 473075 w 669420"/>
              <a:gd name="connsiteY45" fmla="*/ 1311275 h 1527175"/>
              <a:gd name="connsiteX46" fmla="*/ 454025 w 669420"/>
              <a:gd name="connsiteY46" fmla="*/ 1314450 h 1527175"/>
              <a:gd name="connsiteX47" fmla="*/ 441325 w 669420"/>
              <a:gd name="connsiteY47" fmla="*/ 1317625 h 1527175"/>
              <a:gd name="connsiteX48" fmla="*/ 422275 w 669420"/>
              <a:gd name="connsiteY48" fmla="*/ 1323975 h 1527175"/>
              <a:gd name="connsiteX49" fmla="*/ 422275 w 669420"/>
              <a:gd name="connsiteY49" fmla="*/ 1346200 h 1527175"/>
              <a:gd name="connsiteX50" fmla="*/ 438150 w 669420"/>
              <a:gd name="connsiteY50" fmla="*/ 1371600 h 1527175"/>
              <a:gd name="connsiteX51" fmla="*/ 450850 w 669420"/>
              <a:gd name="connsiteY51" fmla="*/ 1374775 h 1527175"/>
              <a:gd name="connsiteX52" fmla="*/ 460375 w 669420"/>
              <a:gd name="connsiteY52" fmla="*/ 1393825 h 1527175"/>
              <a:gd name="connsiteX53" fmla="*/ 457200 w 669420"/>
              <a:gd name="connsiteY53" fmla="*/ 1409700 h 1527175"/>
              <a:gd name="connsiteX54" fmla="*/ 450850 w 669420"/>
              <a:gd name="connsiteY54" fmla="*/ 1419225 h 1527175"/>
              <a:gd name="connsiteX55" fmla="*/ 431800 w 669420"/>
              <a:gd name="connsiteY55" fmla="*/ 1435100 h 1527175"/>
              <a:gd name="connsiteX56" fmla="*/ 419100 w 669420"/>
              <a:gd name="connsiteY56" fmla="*/ 1454150 h 1527175"/>
              <a:gd name="connsiteX57" fmla="*/ 412750 w 669420"/>
              <a:gd name="connsiteY57" fmla="*/ 1463675 h 1527175"/>
              <a:gd name="connsiteX58" fmla="*/ 409575 w 669420"/>
              <a:gd name="connsiteY58" fmla="*/ 1473200 h 1527175"/>
              <a:gd name="connsiteX59" fmla="*/ 384175 w 669420"/>
              <a:gd name="connsiteY59" fmla="*/ 1482725 h 1527175"/>
              <a:gd name="connsiteX60" fmla="*/ 361950 w 669420"/>
              <a:gd name="connsiteY60" fmla="*/ 1485900 h 1527175"/>
              <a:gd name="connsiteX61" fmla="*/ 358775 w 669420"/>
              <a:gd name="connsiteY61" fmla="*/ 1473200 h 1527175"/>
              <a:gd name="connsiteX62" fmla="*/ 352425 w 669420"/>
              <a:gd name="connsiteY62" fmla="*/ 1454150 h 1527175"/>
              <a:gd name="connsiteX63" fmla="*/ 355600 w 669420"/>
              <a:gd name="connsiteY63" fmla="*/ 1409700 h 1527175"/>
              <a:gd name="connsiteX64" fmla="*/ 365125 w 669420"/>
              <a:gd name="connsiteY64" fmla="*/ 1377950 h 1527175"/>
              <a:gd name="connsiteX65" fmla="*/ 371475 w 669420"/>
              <a:gd name="connsiteY65" fmla="*/ 1343025 h 1527175"/>
              <a:gd name="connsiteX66" fmla="*/ 377825 w 669420"/>
              <a:gd name="connsiteY66" fmla="*/ 1320800 h 1527175"/>
              <a:gd name="connsiteX67" fmla="*/ 384175 w 669420"/>
              <a:gd name="connsiteY67" fmla="*/ 1295400 h 1527175"/>
              <a:gd name="connsiteX68" fmla="*/ 393700 w 669420"/>
              <a:gd name="connsiteY68" fmla="*/ 1266825 h 1527175"/>
              <a:gd name="connsiteX69" fmla="*/ 396875 w 669420"/>
              <a:gd name="connsiteY69" fmla="*/ 1257300 h 1527175"/>
              <a:gd name="connsiteX70" fmla="*/ 400050 w 669420"/>
              <a:gd name="connsiteY70" fmla="*/ 1244600 h 1527175"/>
              <a:gd name="connsiteX71" fmla="*/ 396875 w 669420"/>
              <a:gd name="connsiteY71" fmla="*/ 1184275 h 1527175"/>
              <a:gd name="connsiteX72" fmla="*/ 387350 w 669420"/>
              <a:gd name="connsiteY72" fmla="*/ 1152525 h 1527175"/>
              <a:gd name="connsiteX73" fmla="*/ 381000 w 669420"/>
              <a:gd name="connsiteY73" fmla="*/ 1139825 h 1527175"/>
              <a:gd name="connsiteX74" fmla="*/ 374650 w 669420"/>
              <a:gd name="connsiteY74" fmla="*/ 1120775 h 1527175"/>
              <a:gd name="connsiteX75" fmla="*/ 371475 w 669420"/>
              <a:gd name="connsiteY75" fmla="*/ 1111250 h 1527175"/>
              <a:gd name="connsiteX76" fmla="*/ 361950 w 669420"/>
              <a:gd name="connsiteY76" fmla="*/ 1057275 h 1527175"/>
              <a:gd name="connsiteX77" fmla="*/ 358775 w 669420"/>
              <a:gd name="connsiteY77" fmla="*/ 1047750 h 1527175"/>
              <a:gd name="connsiteX78" fmla="*/ 355600 w 669420"/>
              <a:gd name="connsiteY78" fmla="*/ 1025525 h 1527175"/>
              <a:gd name="connsiteX79" fmla="*/ 352425 w 669420"/>
              <a:gd name="connsiteY79" fmla="*/ 1000125 h 1527175"/>
              <a:gd name="connsiteX80" fmla="*/ 346075 w 669420"/>
              <a:gd name="connsiteY80" fmla="*/ 968375 h 1527175"/>
              <a:gd name="connsiteX81" fmla="*/ 342900 w 669420"/>
              <a:gd name="connsiteY81" fmla="*/ 958850 h 1527175"/>
              <a:gd name="connsiteX82" fmla="*/ 336550 w 669420"/>
              <a:gd name="connsiteY82" fmla="*/ 949325 h 1527175"/>
              <a:gd name="connsiteX83" fmla="*/ 327025 w 669420"/>
              <a:gd name="connsiteY83" fmla="*/ 955675 h 1527175"/>
              <a:gd name="connsiteX84" fmla="*/ 314325 w 669420"/>
              <a:gd name="connsiteY84" fmla="*/ 977900 h 1527175"/>
              <a:gd name="connsiteX85" fmla="*/ 304800 w 669420"/>
              <a:gd name="connsiteY85" fmla="*/ 987425 h 1527175"/>
              <a:gd name="connsiteX86" fmla="*/ 295275 w 669420"/>
              <a:gd name="connsiteY86" fmla="*/ 1006475 h 1527175"/>
              <a:gd name="connsiteX87" fmla="*/ 292100 w 669420"/>
              <a:gd name="connsiteY87" fmla="*/ 1016000 h 1527175"/>
              <a:gd name="connsiteX88" fmla="*/ 285750 w 669420"/>
              <a:gd name="connsiteY88" fmla="*/ 1025525 h 1527175"/>
              <a:gd name="connsiteX89" fmla="*/ 282575 w 669420"/>
              <a:gd name="connsiteY89" fmla="*/ 1035050 h 1527175"/>
              <a:gd name="connsiteX90" fmla="*/ 276225 w 669420"/>
              <a:gd name="connsiteY90" fmla="*/ 1044575 h 1527175"/>
              <a:gd name="connsiteX91" fmla="*/ 273050 w 669420"/>
              <a:gd name="connsiteY91" fmla="*/ 1054100 h 1527175"/>
              <a:gd name="connsiteX92" fmla="*/ 266700 w 669420"/>
              <a:gd name="connsiteY92" fmla="*/ 1063625 h 1527175"/>
              <a:gd name="connsiteX93" fmla="*/ 260350 w 669420"/>
              <a:gd name="connsiteY93" fmla="*/ 1082675 h 1527175"/>
              <a:gd name="connsiteX94" fmla="*/ 257175 w 669420"/>
              <a:gd name="connsiteY94" fmla="*/ 1092200 h 1527175"/>
              <a:gd name="connsiteX95" fmla="*/ 254000 w 669420"/>
              <a:gd name="connsiteY95" fmla="*/ 1108075 h 1527175"/>
              <a:gd name="connsiteX96" fmla="*/ 250825 w 669420"/>
              <a:gd name="connsiteY96" fmla="*/ 1117600 h 1527175"/>
              <a:gd name="connsiteX97" fmla="*/ 247650 w 669420"/>
              <a:gd name="connsiteY97" fmla="*/ 1130300 h 1527175"/>
              <a:gd name="connsiteX98" fmla="*/ 244475 w 669420"/>
              <a:gd name="connsiteY98" fmla="*/ 1139825 h 1527175"/>
              <a:gd name="connsiteX99" fmla="*/ 241300 w 669420"/>
              <a:gd name="connsiteY99" fmla="*/ 1155700 h 1527175"/>
              <a:gd name="connsiteX100" fmla="*/ 234950 w 669420"/>
              <a:gd name="connsiteY100" fmla="*/ 1181100 h 1527175"/>
              <a:gd name="connsiteX101" fmla="*/ 228600 w 669420"/>
              <a:gd name="connsiteY101" fmla="*/ 1209675 h 1527175"/>
              <a:gd name="connsiteX102" fmla="*/ 225425 w 669420"/>
              <a:gd name="connsiteY102" fmla="*/ 1219200 h 1527175"/>
              <a:gd name="connsiteX103" fmla="*/ 222250 w 669420"/>
              <a:gd name="connsiteY103" fmla="*/ 1238250 h 1527175"/>
              <a:gd name="connsiteX104" fmla="*/ 219075 w 669420"/>
              <a:gd name="connsiteY104" fmla="*/ 1250950 h 1527175"/>
              <a:gd name="connsiteX105" fmla="*/ 212725 w 669420"/>
              <a:gd name="connsiteY105" fmla="*/ 1308100 h 1527175"/>
              <a:gd name="connsiteX106" fmla="*/ 209550 w 669420"/>
              <a:gd name="connsiteY106" fmla="*/ 1393825 h 1527175"/>
              <a:gd name="connsiteX107" fmla="*/ 212725 w 669420"/>
              <a:gd name="connsiteY107" fmla="*/ 1412875 h 1527175"/>
              <a:gd name="connsiteX108" fmla="*/ 219075 w 669420"/>
              <a:gd name="connsiteY108" fmla="*/ 1492250 h 1527175"/>
              <a:gd name="connsiteX109" fmla="*/ 209550 w 669420"/>
              <a:gd name="connsiteY109" fmla="*/ 1498600 h 1527175"/>
              <a:gd name="connsiteX110" fmla="*/ 168275 w 669420"/>
              <a:gd name="connsiteY110" fmla="*/ 1504950 h 1527175"/>
              <a:gd name="connsiteX111" fmla="*/ 155575 w 669420"/>
              <a:gd name="connsiteY111" fmla="*/ 1508125 h 1527175"/>
              <a:gd name="connsiteX112" fmla="*/ 136525 w 669420"/>
              <a:gd name="connsiteY112" fmla="*/ 1511300 h 1527175"/>
              <a:gd name="connsiteX113" fmla="*/ 127000 w 669420"/>
              <a:gd name="connsiteY113" fmla="*/ 1514475 h 1527175"/>
              <a:gd name="connsiteX114" fmla="*/ 114300 w 669420"/>
              <a:gd name="connsiteY114" fmla="*/ 1517650 h 1527175"/>
              <a:gd name="connsiteX115" fmla="*/ 95250 w 669420"/>
              <a:gd name="connsiteY115" fmla="*/ 1524000 h 1527175"/>
              <a:gd name="connsiteX116" fmla="*/ 69850 w 669420"/>
              <a:gd name="connsiteY116" fmla="*/ 1527175 h 1527175"/>
              <a:gd name="connsiteX117" fmla="*/ 19050 w 669420"/>
              <a:gd name="connsiteY117" fmla="*/ 1524000 h 1527175"/>
              <a:gd name="connsiteX118" fmla="*/ 6350 w 669420"/>
              <a:gd name="connsiteY118" fmla="*/ 1520825 h 1527175"/>
              <a:gd name="connsiteX119" fmla="*/ 0 w 669420"/>
              <a:gd name="connsiteY119" fmla="*/ 1511300 h 1527175"/>
              <a:gd name="connsiteX120" fmla="*/ 3175 w 669420"/>
              <a:gd name="connsiteY120" fmla="*/ 1501775 h 1527175"/>
              <a:gd name="connsiteX121" fmla="*/ 41275 w 669420"/>
              <a:gd name="connsiteY121" fmla="*/ 1482725 h 1527175"/>
              <a:gd name="connsiteX122" fmla="*/ 60325 w 669420"/>
              <a:gd name="connsiteY122" fmla="*/ 1473200 h 1527175"/>
              <a:gd name="connsiteX123" fmla="*/ 79375 w 669420"/>
              <a:gd name="connsiteY123" fmla="*/ 1463675 h 1527175"/>
              <a:gd name="connsiteX124" fmla="*/ 95250 w 669420"/>
              <a:gd name="connsiteY124" fmla="*/ 1444625 h 1527175"/>
              <a:gd name="connsiteX125" fmla="*/ 101600 w 669420"/>
              <a:gd name="connsiteY125" fmla="*/ 1425575 h 1527175"/>
              <a:gd name="connsiteX126" fmla="*/ 104775 w 669420"/>
              <a:gd name="connsiteY126" fmla="*/ 1412875 h 1527175"/>
              <a:gd name="connsiteX127" fmla="*/ 111125 w 669420"/>
              <a:gd name="connsiteY127" fmla="*/ 1365250 h 1527175"/>
              <a:gd name="connsiteX128" fmla="*/ 111125 w 669420"/>
              <a:gd name="connsiteY128" fmla="*/ 1139825 h 1527175"/>
              <a:gd name="connsiteX129" fmla="*/ 117475 w 669420"/>
              <a:gd name="connsiteY129" fmla="*/ 1108075 h 1527175"/>
              <a:gd name="connsiteX130" fmla="*/ 123825 w 669420"/>
              <a:gd name="connsiteY130" fmla="*/ 1069975 h 1527175"/>
              <a:gd name="connsiteX131" fmla="*/ 127000 w 669420"/>
              <a:gd name="connsiteY131" fmla="*/ 1054100 h 1527175"/>
              <a:gd name="connsiteX132" fmla="*/ 136525 w 669420"/>
              <a:gd name="connsiteY132" fmla="*/ 942975 h 1527175"/>
              <a:gd name="connsiteX133" fmla="*/ 139700 w 669420"/>
              <a:gd name="connsiteY133" fmla="*/ 920750 h 1527175"/>
              <a:gd name="connsiteX134" fmla="*/ 142875 w 669420"/>
              <a:gd name="connsiteY134" fmla="*/ 873125 h 1527175"/>
              <a:gd name="connsiteX135" fmla="*/ 146050 w 669420"/>
              <a:gd name="connsiteY135" fmla="*/ 854075 h 1527175"/>
              <a:gd name="connsiteX136" fmla="*/ 152400 w 669420"/>
              <a:gd name="connsiteY136" fmla="*/ 803275 h 1527175"/>
              <a:gd name="connsiteX137" fmla="*/ 155575 w 669420"/>
              <a:gd name="connsiteY137" fmla="*/ 758825 h 1527175"/>
              <a:gd name="connsiteX138" fmla="*/ 123825 w 669420"/>
              <a:gd name="connsiteY138" fmla="*/ 746125 h 1527175"/>
              <a:gd name="connsiteX139" fmla="*/ 92075 w 669420"/>
              <a:gd name="connsiteY139" fmla="*/ 717550 h 1527175"/>
              <a:gd name="connsiteX140" fmla="*/ 44450 w 669420"/>
              <a:gd name="connsiteY140" fmla="*/ 587375 h 1527175"/>
              <a:gd name="connsiteX141" fmla="*/ 22225 w 669420"/>
              <a:gd name="connsiteY141" fmla="*/ 495300 h 1527175"/>
              <a:gd name="connsiteX142" fmla="*/ 47625 w 669420"/>
              <a:gd name="connsiteY142" fmla="*/ 422275 h 1527175"/>
              <a:gd name="connsiteX143" fmla="*/ 82550 w 669420"/>
              <a:gd name="connsiteY143" fmla="*/ 349250 h 1527175"/>
              <a:gd name="connsiteX144" fmla="*/ 98425 w 669420"/>
              <a:gd name="connsiteY144" fmla="*/ 301625 h 1527175"/>
              <a:gd name="connsiteX145" fmla="*/ 146050 w 669420"/>
              <a:gd name="connsiteY145" fmla="*/ 279400 h 1527175"/>
              <a:gd name="connsiteX146" fmla="*/ 165100 w 669420"/>
              <a:gd name="connsiteY146" fmla="*/ 276225 h 1527175"/>
              <a:gd name="connsiteX147" fmla="*/ 190500 w 669420"/>
              <a:gd name="connsiteY147" fmla="*/ 269875 h 1527175"/>
              <a:gd name="connsiteX148" fmla="*/ 209550 w 669420"/>
              <a:gd name="connsiteY148" fmla="*/ 266700 h 1527175"/>
              <a:gd name="connsiteX149" fmla="*/ 228600 w 669420"/>
              <a:gd name="connsiteY149" fmla="*/ 260350 h 1527175"/>
              <a:gd name="connsiteX150" fmla="*/ 231775 w 669420"/>
              <a:gd name="connsiteY150" fmla="*/ 250825 h 1527175"/>
              <a:gd name="connsiteX151" fmla="*/ 219075 w 669420"/>
              <a:gd name="connsiteY151" fmla="*/ 222250 h 1527175"/>
              <a:gd name="connsiteX152" fmla="*/ 212725 w 669420"/>
              <a:gd name="connsiteY152" fmla="*/ 203200 h 1527175"/>
              <a:gd name="connsiteX153" fmla="*/ 209550 w 669420"/>
              <a:gd name="connsiteY153" fmla="*/ 177800 h 1527175"/>
              <a:gd name="connsiteX154" fmla="*/ 212725 w 669420"/>
              <a:gd name="connsiteY154" fmla="*/ 149225 h 1527175"/>
              <a:gd name="connsiteX155" fmla="*/ 215900 w 669420"/>
              <a:gd name="connsiteY155" fmla="*/ 107950 h 1527175"/>
              <a:gd name="connsiteX156" fmla="*/ 222250 w 669420"/>
              <a:gd name="connsiteY156" fmla="*/ 69850 h 1527175"/>
              <a:gd name="connsiteX157" fmla="*/ 225425 w 669420"/>
              <a:gd name="connsiteY157" fmla="*/ 50800 h 1527175"/>
              <a:gd name="connsiteX158" fmla="*/ 231775 w 669420"/>
              <a:gd name="connsiteY158" fmla="*/ 31750 h 1527175"/>
              <a:gd name="connsiteX159" fmla="*/ 250825 w 669420"/>
              <a:gd name="connsiteY159" fmla="*/ 19050 h 1527175"/>
              <a:gd name="connsiteX160" fmla="*/ 269875 w 669420"/>
              <a:gd name="connsiteY160" fmla="*/ 12700 h 1527175"/>
              <a:gd name="connsiteX161" fmla="*/ 279400 w 669420"/>
              <a:gd name="connsiteY161" fmla="*/ 9525 h 1527175"/>
              <a:gd name="connsiteX162" fmla="*/ 288925 w 669420"/>
              <a:gd name="connsiteY162" fmla="*/ 0 h 1527175"/>
              <a:gd name="connsiteX0" fmla="*/ 288925 w 669420"/>
              <a:gd name="connsiteY0" fmla="*/ 0 h 1527175"/>
              <a:gd name="connsiteX1" fmla="*/ 288925 w 669420"/>
              <a:gd name="connsiteY1" fmla="*/ 0 h 1527175"/>
              <a:gd name="connsiteX2" fmla="*/ 314325 w 669420"/>
              <a:gd name="connsiteY2" fmla="*/ 9525 h 1527175"/>
              <a:gd name="connsiteX3" fmla="*/ 323850 w 669420"/>
              <a:gd name="connsiteY3" fmla="*/ 12700 h 1527175"/>
              <a:gd name="connsiteX4" fmla="*/ 333375 w 669420"/>
              <a:gd name="connsiteY4" fmla="*/ 19050 h 1527175"/>
              <a:gd name="connsiteX5" fmla="*/ 352425 w 669420"/>
              <a:gd name="connsiteY5" fmla="*/ 28575 h 1527175"/>
              <a:gd name="connsiteX6" fmla="*/ 358775 w 669420"/>
              <a:gd name="connsiteY6" fmla="*/ 38100 h 1527175"/>
              <a:gd name="connsiteX7" fmla="*/ 368300 w 669420"/>
              <a:gd name="connsiteY7" fmla="*/ 41275 h 1527175"/>
              <a:gd name="connsiteX8" fmla="*/ 371475 w 669420"/>
              <a:gd name="connsiteY8" fmla="*/ 50800 h 1527175"/>
              <a:gd name="connsiteX9" fmla="*/ 384175 w 669420"/>
              <a:gd name="connsiteY9" fmla="*/ 69850 h 1527175"/>
              <a:gd name="connsiteX10" fmla="*/ 393700 w 669420"/>
              <a:gd name="connsiteY10" fmla="*/ 98425 h 1527175"/>
              <a:gd name="connsiteX11" fmla="*/ 396875 w 669420"/>
              <a:gd name="connsiteY11" fmla="*/ 107950 h 1527175"/>
              <a:gd name="connsiteX12" fmla="*/ 390525 w 669420"/>
              <a:gd name="connsiteY12" fmla="*/ 161925 h 1527175"/>
              <a:gd name="connsiteX13" fmla="*/ 387350 w 669420"/>
              <a:gd name="connsiteY13" fmla="*/ 184150 h 1527175"/>
              <a:gd name="connsiteX14" fmla="*/ 381000 w 669420"/>
              <a:gd name="connsiteY14" fmla="*/ 222250 h 1527175"/>
              <a:gd name="connsiteX15" fmla="*/ 384175 w 669420"/>
              <a:gd name="connsiteY15" fmla="*/ 244475 h 1527175"/>
              <a:gd name="connsiteX16" fmla="*/ 387350 w 669420"/>
              <a:gd name="connsiteY16" fmla="*/ 254000 h 1527175"/>
              <a:gd name="connsiteX17" fmla="*/ 396875 w 669420"/>
              <a:gd name="connsiteY17" fmla="*/ 260350 h 1527175"/>
              <a:gd name="connsiteX18" fmla="*/ 403225 w 669420"/>
              <a:gd name="connsiteY18" fmla="*/ 269875 h 1527175"/>
              <a:gd name="connsiteX19" fmla="*/ 412750 w 669420"/>
              <a:gd name="connsiteY19" fmla="*/ 273050 h 1527175"/>
              <a:gd name="connsiteX20" fmla="*/ 422275 w 669420"/>
              <a:gd name="connsiteY20" fmla="*/ 279400 h 1527175"/>
              <a:gd name="connsiteX21" fmla="*/ 431800 w 669420"/>
              <a:gd name="connsiteY21" fmla="*/ 282575 h 1527175"/>
              <a:gd name="connsiteX22" fmla="*/ 441325 w 669420"/>
              <a:gd name="connsiteY22" fmla="*/ 288925 h 1527175"/>
              <a:gd name="connsiteX23" fmla="*/ 460375 w 669420"/>
              <a:gd name="connsiteY23" fmla="*/ 295275 h 1527175"/>
              <a:gd name="connsiteX24" fmla="*/ 488950 w 669420"/>
              <a:gd name="connsiteY24" fmla="*/ 304800 h 1527175"/>
              <a:gd name="connsiteX25" fmla="*/ 517525 w 669420"/>
              <a:gd name="connsiteY25" fmla="*/ 314325 h 1527175"/>
              <a:gd name="connsiteX26" fmla="*/ 527050 w 669420"/>
              <a:gd name="connsiteY26" fmla="*/ 317500 h 1527175"/>
              <a:gd name="connsiteX27" fmla="*/ 536575 w 669420"/>
              <a:gd name="connsiteY27" fmla="*/ 320675 h 1527175"/>
              <a:gd name="connsiteX28" fmla="*/ 542925 w 669420"/>
              <a:gd name="connsiteY28" fmla="*/ 339725 h 1527175"/>
              <a:gd name="connsiteX29" fmla="*/ 546100 w 669420"/>
              <a:gd name="connsiteY29" fmla="*/ 349250 h 1527175"/>
              <a:gd name="connsiteX30" fmla="*/ 574675 w 669420"/>
              <a:gd name="connsiteY30" fmla="*/ 374650 h 1527175"/>
              <a:gd name="connsiteX31" fmla="*/ 590550 w 669420"/>
              <a:gd name="connsiteY31" fmla="*/ 400050 h 1527175"/>
              <a:gd name="connsiteX32" fmla="*/ 615950 w 669420"/>
              <a:gd name="connsiteY32" fmla="*/ 428625 h 1527175"/>
              <a:gd name="connsiteX33" fmla="*/ 647700 w 669420"/>
              <a:gd name="connsiteY33" fmla="*/ 476250 h 1527175"/>
              <a:gd name="connsiteX34" fmla="*/ 666750 w 669420"/>
              <a:gd name="connsiteY34" fmla="*/ 530225 h 1527175"/>
              <a:gd name="connsiteX35" fmla="*/ 552450 w 669420"/>
              <a:gd name="connsiteY35" fmla="*/ 746125 h 1527175"/>
              <a:gd name="connsiteX36" fmla="*/ 517525 w 669420"/>
              <a:gd name="connsiteY36" fmla="*/ 879475 h 1527175"/>
              <a:gd name="connsiteX37" fmla="*/ 514350 w 669420"/>
              <a:gd name="connsiteY37" fmla="*/ 908050 h 1527175"/>
              <a:gd name="connsiteX38" fmla="*/ 508000 w 669420"/>
              <a:gd name="connsiteY38" fmla="*/ 965200 h 1527175"/>
              <a:gd name="connsiteX39" fmla="*/ 501650 w 669420"/>
              <a:gd name="connsiteY39" fmla="*/ 1038225 h 1527175"/>
              <a:gd name="connsiteX40" fmla="*/ 498475 w 669420"/>
              <a:gd name="connsiteY40" fmla="*/ 1076325 h 1527175"/>
              <a:gd name="connsiteX41" fmla="*/ 495300 w 669420"/>
              <a:gd name="connsiteY41" fmla="*/ 1165225 h 1527175"/>
              <a:gd name="connsiteX42" fmla="*/ 492125 w 669420"/>
              <a:gd name="connsiteY42" fmla="*/ 1190625 h 1527175"/>
              <a:gd name="connsiteX43" fmla="*/ 485775 w 669420"/>
              <a:gd name="connsiteY43" fmla="*/ 1250950 h 1527175"/>
              <a:gd name="connsiteX44" fmla="*/ 482600 w 669420"/>
              <a:gd name="connsiteY44" fmla="*/ 1308100 h 1527175"/>
              <a:gd name="connsiteX45" fmla="*/ 473075 w 669420"/>
              <a:gd name="connsiteY45" fmla="*/ 1311275 h 1527175"/>
              <a:gd name="connsiteX46" fmla="*/ 454025 w 669420"/>
              <a:gd name="connsiteY46" fmla="*/ 1314450 h 1527175"/>
              <a:gd name="connsiteX47" fmla="*/ 441325 w 669420"/>
              <a:gd name="connsiteY47" fmla="*/ 1317625 h 1527175"/>
              <a:gd name="connsiteX48" fmla="*/ 422275 w 669420"/>
              <a:gd name="connsiteY48" fmla="*/ 1323975 h 1527175"/>
              <a:gd name="connsiteX49" fmla="*/ 422275 w 669420"/>
              <a:gd name="connsiteY49" fmla="*/ 1346200 h 1527175"/>
              <a:gd name="connsiteX50" fmla="*/ 438150 w 669420"/>
              <a:gd name="connsiteY50" fmla="*/ 1371600 h 1527175"/>
              <a:gd name="connsiteX51" fmla="*/ 450850 w 669420"/>
              <a:gd name="connsiteY51" fmla="*/ 1374775 h 1527175"/>
              <a:gd name="connsiteX52" fmla="*/ 460375 w 669420"/>
              <a:gd name="connsiteY52" fmla="*/ 1393825 h 1527175"/>
              <a:gd name="connsiteX53" fmla="*/ 457200 w 669420"/>
              <a:gd name="connsiteY53" fmla="*/ 1409700 h 1527175"/>
              <a:gd name="connsiteX54" fmla="*/ 450850 w 669420"/>
              <a:gd name="connsiteY54" fmla="*/ 1419225 h 1527175"/>
              <a:gd name="connsiteX55" fmla="*/ 431800 w 669420"/>
              <a:gd name="connsiteY55" fmla="*/ 1435100 h 1527175"/>
              <a:gd name="connsiteX56" fmla="*/ 419100 w 669420"/>
              <a:gd name="connsiteY56" fmla="*/ 1454150 h 1527175"/>
              <a:gd name="connsiteX57" fmla="*/ 412750 w 669420"/>
              <a:gd name="connsiteY57" fmla="*/ 1463675 h 1527175"/>
              <a:gd name="connsiteX58" fmla="*/ 409575 w 669420"/>
              <a:gd name="connsiteY58" fmla="*/ 1473200 h 1527175"/>
              <a:gd name="connsiteX59" fmla="*/ 384175 w 669420"/>
              <a:gd name="connsiteY59" fmla="*/ 1482725 h 1527175"/>
              <a:gd name="connsiteX60" fmla="*/ 361950 w 669420"/>
              <a:gd name="connsiteY60" fmla="*/ 1485900 h 1527175"/>
              <a:gd name="connsiteX61" fmla="*/ 358775 w 669420"/>
              <a:gd name="connsiteY61" fmla="*/ 1473200 h 1527175"/>
              <a:gd name="connsiteX62" fmla="*/ 352425 w 669420"/>
              <a:gd name="connsiteY62" fmla="*/ 1454150 h 1527175"/>
              <a:gd name="connsiteX63" fmla="*/ 355600 w 669420"/>
              <a:gd name="connsiteY63" fmla="*/ 1409700 h 1527175"/>
              <a:gd name="connsiteX64" fmla="*/ 365125 w 669420"/>
              <a:gd name="connsiteY64" fmla="*/ 1377950 h 1527175"/>
              <a:gd name="connsiteX65" fmla="*/ 371475 w 669420"/>
              <a:gd name="connsiteY65" fmla="*/ 1343025 h 1527175"/>
              <a:gd name="connsiteX66" fmla="*/ 377825 w 669420"/>
              <a:gd name="connsiteY66" fmla="*/ 1320800 h 1527175"/>
              <a:gd name="connsiteX67" fmla="*/ 384175 w 669420"/>
              <a:gd name="connsiteY67" fmla="*/ 1295400 h 1527175"/>
              <a:gd name="connsiteX68" fmla="*/ 393700 w 669420"/>
              <a:gd name="connsiteY68" fmla="*/ 1266825 h 1527175"/>
              <a:gd name="connsiteX69" fmla="*/ 396875 w 669420"/>
              <a:gd name="connsiteY69" fmla="*/ 1257300 h 1527175"/>
              <a:gd name="connsiteX70" fmla="*/ 400050 w 669420"/>
              <a:gd name="connsiteY70" fmla="*/ 1244600 h 1527175"/>
              <a:gd name="connsiteX71" fmla="*/ 381000 w 669420"/>
              <a:gd name="connsiteY71" fmla="*/ 1190625 h 1527175"/>
              <a:gd name="connsiteX72" fmla="*/ 387350 w 669420"/>
              <a:gd name="connsiteY72" fmla="*/ 1152525 h 1527175"/>
              <a:gd name="connsiteX73" fmla="*/ 381000 w 669420"/>
              <a:gd name="connsiteY73" fmla="*/ 1139825 h 1527175"/>
              <a:gd name="connsiteX74" fmla="*/ 374650 w 669420"/>
              <a:gd name="connsiteY74" fmla="*/ 1120775 h 1527175"/>
              <a:gd name="connsiteX75" fmla="*/ 371475 w 669420"/>
              <a:gd name="connsiteY75" fmla="*/ 1111250 h 1527175"/>
              <a:gd name="connsiteX76" fmla="*/ 361950 w 669420"/>
              <a:gd name="connsiteY76" fmla="*/ 1057275 h 1527175"/>
              <a:gd name="connsiteX77" fmla="*/ 358775 w 669420"/>
              <a:gd name="connsiteY77" fmla="*/ 1047750 h 1527175"/>
              <a:gd name="connsiteX78" fmla="*/ 355600 w 669420"/>
              <a:gd name="connsiteY78" fmla="*/ 1025525 h 1527175"/>
              <a:gd name="connsiteX79" fmla="*/ 352425 w 669420"/>
              <a:gd name="connsiteY79" fmla="*/ 1000125 h 1527175"/>
              <a:gd name="connsiteX80" fmla="*/ 346075 w 669420"/>
              <a:gd name="connsiteY80" fmla="*/ 968375 h 1527175"/>
              <a:gd name="connsiteX81" fmla="*/ 342900 w 669420"/>
              <a:gd name="connsiteY81" fmla="*/ 958850 h 1527175"/>
              <a:gd name="connsiteX82" fmla="*/ 336550 w 669420"/>
              <a:gd name="connsiteY82" fmla="*/ 949325 h 1527175"/>
              <a:gd name="connsiteX83" fmla="*/ 327025 w 669420"/>
              <a:gd name="connsiteY83" fmla="*/ 955675 h 1527175"/>
              <a:gd name="connsiteX84" fmla="*/ 314325 w 669420"/>
              <a:gd name="connsiteY84" fmla="*/ 977900 h 1527175"/>
              <a:gd name="connsiteX85" fmla="*/ 304800 w 669420"/>
              <a:gd name="connsiteY85" fmla="*/ 987425 h 1527175"/>
              <a:gd name="connsiteX86" fmla="*/ 295275 w 669420"/>
              <a:gd name="connsiteY86" fmla="*/ 1006475 h 1527175"/>
              <a:gd name="connsiteX87" fmla="*/ 292100 w 669420"/>
              <a:gd name="connsiteY87" fmla="*/ 1016000 h 1527175"/>
              <a:gd name="connsiteX88" fmla="*/ 285750 w 669420"/>
              <a:gd name="connsiteY88" fmla="*/ 1025525 h 1527175"/>
              <a:gd name="connsiteX89" fmla="*/ 282575 w 669420"/>
              <a:gd name="connsiteY89" fmla="*/ 1035050 h 1527175"/>
              <a:gd name="connsiteX90" fmla="*/ 276225 w 669420"/>
              <a:gd name="connsiteY90" fmla="*/ 1044575 h 1527175"/>
              <a:gd name="connsiteX91" fmla="*/ 273050 w 669420"/>
              <a:gd name="connsiteY91" fmla="*/ 1054100 h 1527175"/>
              <a:gd name="connsiteX92" fmla="*/ 266700 w 669420"/>
              <a:gd name="connsiteY92" fmla="*/ 1063625 h 1527175"/>
              <a:gd name="connsiteX93" fmla="*/ 260350 w 669420"/>
              <a:gd name="connsiteY93" fmla="*/ 1082675 h 1527175"/>
              <a:gd name="connsiteX94" fmla="*/ 257175 w 669420"/>
              <a:gd name="connsiteY94" fmla="*/ 1092200 h 1527175"/>
              <a:gd name="connsiteX95" fmla="*/ 254000 w 669420"/>
              <a:gd name="connsiteY95" fmla="*/ 1108075 h 1527175"/>
              <a:gd name="connsiteX96" fmla="*/ 250825 w 669420"/>
              <a:gd name="connsiteY96" fmla="*/ 1117600 h 1527175"/>
              <a:gd name="connsiteX97" fmla="*/ 247650 w 669420"/>
              <a:gd name="connsiteY97" fmla="*/ 1130300 h 1527175"/>
              <a:gd name="connsiteX98" fmla="*/ 244475 w 669420"/>
              <a:gd name="connsiteY98" fmla="*/ 1139825 h 1527175"/>
              <a:gd name="connsiteX99" fmla="*/ 241300 w 669420"/>
              <a:gd name="connsiteY99" fmla="*/ 1155700 h 1527175"/>
              <a:gd name="connsiteX100" fmla="*/ 234950 w 669420"/>
              <a:gd name="connsiteY100" fmla="*/ 1181100 h 1527175"/>
              <a:gd name="connsiteX101" fmla="*/ 228600 w 669420"/>
              <a:gd name="connsiteY101" fmla="*/ 1209675 h 1527175"/>
              <a:gd name="connsiteX102" fmla="*/ 225425 w 669420"/>
              <a:gd name="connsiteY102" fmla="*/ 1219200 h 1527175"/>
              <a:gd name="connsiteX103" fmla="*/ 222250 w 669420"/>
              <a:gd name="connsiteY103" fmla="*/ 1238250 h 1527175"/>
              <a:gd name="connsiteX104" fmla="*/ 219075 w 669420"/>
              <a:gd name="connsiteY104" fmla="*/ 1250950 h 1527175"/>
              <a:gd name="connsiteX105" fmla="*/ 212725 w 669420"/>
              <a:gd name="connsiteY105" fmla="*/ 1308100 h 1527175"/>
              <a:gd name="connsiteX106" fmla="*/ 209550 w 669420"/>
              <a:gd name="connsiteY106" fmla="*/ 1393825 h 1527175"/>
              <a:gd name="connsiteX107" fmla="*/ 212725 w 669420"/>
              <a:gd name="connsiteY107" fmla="*/ 1412875 h 1527175"/>
              <a:gd name="connsiteX108" fmla="*/ 219075 w 669420"/>
              <a:gd name="connsiteY108" fmla="*/ 1492250 h 1527175"/>
              <a:gd name="connsiteX109" fmla="*/ 209550 w 669420"/>
              <a:gd name="connsiteY109" fmla="*/ 1498600 h 1527175"/>
              <a:gd name="connsiteX110" fmla="*/ 168275 w 669420"/>
              <a:gd name="connsiteY110" fmla="*/ 1504950 h 1527175"/>
              <a:gd name="connsiteX111" fmla="*/ 155575 w 669420"/>
              <a:gd name="connsiteY111" fmla="*/ 1508125 h 1527175"/>
              <a:gd name="connsiteX112" fmla="*/ 136525 w 669420"/>
              <a:gd name="connsiteY112" fmla="*/ 1511300 h 1527175"/>
              <a:gd name="connsiteX113" fmla="*/ 127000 w 669420"/>
              <a:gd name="connsiteY113" fmla="*/ 1514475 h 1527175"/>
              <a:gd name="connsiteX114" fmla="*/ 114300 w 669420"/>
              <a:gd name="connsiteY114" fmla="*/ 1517650 h 1527175"/>
              <a:gd name="connsiteX115" fmla="*/ 95250 w 669420"/>
              <a:gd name="connsiteY115" fmla="*/ 1524000 h 1527175"/>
              <a:gd name="connsiteX116" fmla="*/ 69850 w 669420"/>
              <a:gd name="connsiteY116" fmla="*/ 1527175 h 1527175"/>
              <a:gd name="connsiteX117" fmla="*/ 19050 w 669420"/>
              <a:gd name="connsiteY117" fmla="*/ 1524000 h 1527175"/>
              <a:gd name="connsiteX118" fmla="*/ 6350 w 669420"/>
              <a:gd name="connsiteY118" fmla="*/ 1520825 h 1527175"/>
              <a:gd name="connsiteX119" fmla="*/ 0 w 669420"/>
              <a:gd name="connsiteY119" fmla="*/ 1511300 h 1527175"/>
              <a:gd name="connsiteX120" fmla="*/ 3175 w 669420"/>
              <a:gd name="connsiteY120" fmla="*/ 1501775 h 1527175"/>
              <a:gd name="connsiteX121" fmla="*/ 41275 w 669420"/>
              <a:gd name="connsiteY121" fmla="*/ 1482725 h 1527175"/>
              <a:gd name="connsiteX122" fmla="*/ 60325 w 669420"/>
              <a:gd name="connsiteY122" fmla="*/ 1473200 h 1527175"/>
              <a:gd name="connsiteX123" fmla="*/ 79375 w 669420"/>
              <a:gd name="connsiteY123" fmla="*/ 1463675 h 1527175"/>
              <a:gd name="connsiteX124" fmla="*/ 95250 w 669420"/>
              <a:gd name="connsiteY124" fmla="*/ 1444625 h 1527175"/>
              <a:gd name="connsiteX125" fmla="*/ 101600 w 669420"/>
              <a:gd name="connsiteY125" fmla="*/ 1425575 h 1527175"/>
              <a:gd name="connsiteX126" fmla="*/ 104775 w 669420"/>
              <a:gd name="connsiteY126" fmla="*/ 1412875 h 1527175"/>
              <a:gd name="connsiteX127" fmla="*/ 111125 w 669420"/>
              <a:gd name="connsiteY127" fmla="*/ 1365250 h 1527175"/>
              <a:gd name="connsiteX128" fmla="*/ 111125 w 669420"/>
              <a:gd name="connsiteY128" fmla="*/ 1139825 h 1527175"/>
              <a:gd name="connsiteX129" fmla="*/ 117475 w 669420"/>
              <a:gd name="connsiteY129" fmla="*/ 1108075 h 1527175"/>
              <a:gd name="connsiteX130" fmla="*/ 123825 w 669420"/>
              <a:gd name="connsiteY130" fmla="*/ 1069975 h 1527175"/>
              <a:gd name="connsiteX131" fmla="*/ 127000 w 669420"/>
              <a:gd name="connsiteY131" fmla="*/ 1054100 h 1527175"/>
              <a:gd name="connsiteX132" fmla="*/ 136525 w 669420"/>
              <a:gd name="connsiteY132" fmla="*/ 942975 h 1527175"/>
              <a:gd name="connsiteX133" fmla="*/ 139700 w 669420"/>
              <a:gd name="connsiteY133" fmla="*/ 920750 h 1527175"/>
              <a:gd name="connsiteX134" fmla="*/ 142875 w 669420"/>
              <a:gd name="connsiteY134" fmla="*/ 873125 h 1527175"/>
              <a:gd name="connsiteX135" fmla="*/ 146050 w 669420"/>
              <a:gd name="connsiteY135" fmla="*/ 854075 h 1527175"/>
              <a:gd name="connsiteX136" fmla="*/ 152400 w 669420"/>
              <a:gd name="connsiteY136" fmla="*/ 803275 h 1527175"/>
              <a:gd name="connsiteX137" fmla="*/ 155575 w 669420"/>
              <a:gd name="connsiteY137" fmla="*/ 758825 h 1527175"/>
              <a:gd name="connsiteX138" fmla="*/ 123825 w 669420"/>
              <a:gd name="connsiteY138" fmla="*/ 746125 h 1527175"/>
              <a:gd name="connsiteX139" fmla="*/ 92075 w 669420"/>
              <a:gd name="connsiteY139" fmla="*/ 717550 h 1527175"/>
              <a:gd name="connsiteX140" fmla="*/ 44450 w 669420"/>
              <a:gd name="connsiteY140" fmla="*/ 587375 h 1527175"/>
              <a:gd name="connsiteX141" fmla="*/ 22225 w 669420"/>
              <a:gd name="connsiteY141" fmla="*/ 495300 h 1527175"/>
              <a:gd name="connsiteX142" fmla="*/ 47625 w 669420"/>
              <a:gd name="connsiteY142" fmla="*/ 422275 h 1527175"/>
              <a:gd name="connsiteX143" fmla="*/ 82550 w 669420"/>
              <a:gd name="connsiteY143" fmla="*/ 349250 h 1527175"/>
              <a:gd name="connsiteX144" fmla="*/ 98425 w 669420"/>
              <a:gd name="connsiteY144" fmla="*/ 301625 h 1527175"/>
              <a:gd name="connsiteX145" fmla="*/ 146050 w 669420"/>
              <a:gd name="connsiteY145" fmla="*/ 279400 h 1527175"/>
              <a:gd name="connsiteX146" fmla="*/ 165100 w 669420"/>
              <a:gd name="connsiteY146" fmla="*/ 276225 h 1527175"/>
              <a:gd name="connsiteX147" fmla="*/ 190500 w 669420"/>
              <a:gd name="connsiteY147" fmla="*/ 269875 h 1527175"/>
              <a:gd name="connsiteX148" fmla="*/ 209550 w 669420"/>
              <a:gd name="connsiteY148" fmla="*/ 266700 h 1527175"/>
              <a:gd name="connsiteX149" fmla="*/ 228600 w 669420"/>
              <a:gd name="connsiteY149" fmla="*/ 260350 h 1527175"/>
              <a:gd name="connsiteX150" fmla="*/ 231775 w 669420"/>
              <a:gd name="connsiteY150" fmla="*/ 250825 h 1527175"/>
              <a:gd name="connsiteX151" fmla="*/ 219075 w 669420"/>
              <a:gd name="connsiteY151" fmla="*/ 222250 h 1527175"/>
              <a:gd name="connsiteX152" fmla="*/ 212725 w 669420"/>
              <a:gd name="connsiteY152" fmla="*/ 203200 h 1527175"/>
              <a:gd name="connsiteX153" fmla="*/ 209550 w 669420"/>
              <a:gd name="connsiteY153" fmla="*/ 177800 h 1527175"/>
              <a:gd name="connsiteX154" fmla="*/ 212725 w 669420"/>
              <a:gd name="connsiteY154" fmla="*/ 149225 h 1527175"/>
              <a:gd name="connsiteX155" fmla="*/ 215900 w 669420"/>
              <a:gd name="connsiteY155" fmla="*/ 107950 h 1527175"/>
              <a:gd name="connsiteX156" fmla="*/ 222250 w 669420"/>
              <a:gd name="connsiteY156" fmla="*/ 69850 h 1527175"/>
              <a:gd name="connsiteX157" fmla="*/ 225425 w 669420"/>
              <a:gd name="connsiteY157" fmla="*/ 50800 h 1527175"/>
              <a:gd name="connsiteX158" fmla="*/ 231775 w 669420"/>
              <a:gd name="connsiteY158" fmla="*/ 31750 h 1527175"/>
              <a:gd name="connsiteX159" fmla="*/ 250825 w 669420"/>
              <a:gd name="connsiteY159" fmla="*/ 19050 h 1527175"/>
              <a:gd name="connsiteX160" fmla="*/ 269875 w 669420"/>
              <a:gd name="connsiteY160" fmla="*/ 12700 h 1527175"/>
              <a:gd name="connsiteX161" fmla="*/ 279400 w 669420"/>
              <a:gd name="connsiteY161" fmla="*/ 9525 h 1527175"/>
              <a:gd name="connsiteX162" fmla="*/ 288925 w 669420"/>
              <a:gd name="connsiteY162" fmla="*/ 0 h 1527175"/>
              <a:gd name="connsiteX0" fmla="*/ 288925 w 669420"/>
              <a:gd name="connsiteY0" fmla="*/ 0 h 1527175"/>
              <a:gd name="connsiteX1" fmla="*/ 288925 w 669420"/>
              <a:gd name="connsiteY1" fmla="*/ 0 h 1527175"/>
              <a:gd name="connsiteX2" fmla="*/ 314325 w 669420"/>
              <a:gd name="connsiteY2" fmla="*/ 9525 h 1527175"/>
              <a:gd name="connsiteX3" fmla="*/ 323850 w 669420"/>
              <a:gd name="connsiteY3" fmla="*/ 12700 h 1527175"/>
              <a:gd name="connsiteX4" fmla="*/ 333375 w 669420"/>
              <a:gd name="connsiteY4" fmla="*/ 19050 h 1527175"/>
              <a:gd name="connsiteX5" fmla="*/ 352425 w 669420"/>
              <a:gd name="connsiteY5" fmla="*/ 28575 h 1527175"/>
              <a:gd name="connsiteX6" fmla="*/ 358775 w 669420"/>
              <a:gd name="connsiteY6" fmla="*/ 38100 h 1527175"/>
              <a:gd name="connsiteX7" fmla="*/ 368300 w 669420"/>
              <a:gd name="connsiteY7" fmla="*/ 41275 h 1527175"/>
              <a:gd name="connsiteX8" fmla="*/ 371475 w 669420"/>
              <a:gd name="connsiteY8" fmla="*/ 50800 h 1527175"/>
              <a:gd name="connsiteX9" fmla="*/ 384175 w 669420"/>
              <a:gd name="connsiteY9" fmla="*/ 69850 h 1527175"/>
              <a:gd name="connsiteX10" fmla="*/ 393700 w 669420"/>
              <a:gd name="connsiteY10" fmla="*/ 98425 h 1527175"/>
              <a:gd name="connsiteX11" fmla="*/ 396875 w 669420"/>
              <a:gd name="connsiteY11" fmla="*/ 107950 h 1527175"/>
              <a:gd name="connsiteX12" fmla="*/ 390525 w 669420"/>
              <a:gd name="connsiteY12" fmla="*/ 161925 h 1527175"/>
              <a:gd name="connsiteX13" fmla="*/ 387350 w 669420"/>
              <a:gd name="connsiteY13" fmla="*/ 184150 h 1527175"/>
              <a:gd name="connsiteX14" fmla="*/ 381000 w 669420"/>
              <a:gd name="connsiteY14" fmla="*/ 222250 h 1527175"/>
              <a:gd name="connsiteX15" fmla="*/ 384175 w 669420"/>
              <a:gd name="connsiteY15" fmla="*/ 244475 h 1527175"/>
              <a:gd name="connsiteX16" fmla="*/ 387350 w 669420"/>
              <a:gd name="connsiteY16" fmla="*/ 254000 h 1527175"/>
              <a:gd name="connsiteX17" fmla="*/ 396875 w 669420"/>
              <a:gd name="connsiteY17" fmla="*/ 260350 h 1527175"/>
              <a:gd name="connsiteX18" fmla="*/ 403225 w 669420"/>
              <a:gd name="connsiteY18" fmla="*/ 269875 h 1527175"/>
              <a:gd name="connsiteX19" fmla="*/ 412750 w 669420"/>
              <a:gd name="connsiteY19" fmla="*/ 273050 h 1527175"/>
              <a:gd name="connsiteX20" fmla="*/ 422275 w 669420"/>
              <a:gd name="connsiteY20" fmla="*/ 279400 h 1527175"/>
              <a:gd name="connsiteX21" fmla="*/ 431800 w 669420"/>
              <a:gd name="connsiteY21" fmla="*/ 282575 h 1527175"/>
              <a:gd name="connsiteX22" fmla="*/ 441325 w 669420"/>
              <a:gd name="connsiteY22" fmla="*/ 288925 h 1527175"/>
              <a:gd name="connsiteX23" fmla="*/ 460375 w 669420"/>
              <a:gd name="connsiteY23" fmla="*/ 295275 h 1527175"/>
              <a:gd name="connsiteX24" fmla="*/ 488950 w 669420"/>
              <a:gd name="connsiteY24" fmla="*/ 304800 h 1527175"/>
              <a:gd name="connsiteX25" fmla="*/ 517525 w 669420"/>
              <a:gd name="connsiteY25" fmla="*/ 314325 h 1527175"/>
              <a:gd name="connsiteX26" fmla="*/ 527050 w 669420"/>
              <a:gd name="connsiteY26" fmla="*/ 317500 h 1527175"/>
              <a:gd name="connsiteX27" fmla="*/ 536575 w 669420"/>
              <a:gd name="connsiteY27" fmla="*/ 320675 h 1527175"/>
              <a:gd name="connsiteX28" fmla="*/ 542925 w 669420"/>
              <a:gd name="connsiteY28" fmla="*/ 339725 h 1527175"/>
              <a:gd name="connsiteX29" fmla="*/ 546100 w 669420"/>
              <a:gd name="connsiteY29" fmla="*/ 349250 h 1527175"/>
              <a:gd name="connsiteX30" fmla="*/ 574675 w 669420"/>
              <a:gd name="connsiteY30" fmla="*/ 374650 h 1527175"/>
              <a:gd name="connsiteX31" fmla="*/ 590550 w 669420"/>
              <a:gd name="connsiteY31" fmla="*/ 400050 h 1527175"/>
              <a:gd name="connsiteX32" fmla="*/ 615950 w 669420"/>
              <a:gd name="connsiteY32" fmla="*/ 428625 h 1527175"/>
              <a:gd name="connsiteX33" fmla="*/ 647700 w 669420"/>
              <a:gd name="connsiteY33" fmla="*/ 476250 h 1527175"/>
              <a:gd name="connsiteX34" fmla="*/ 666750 w 669420"/>
              <a:gd name="connsiteY34" fmla="*/ 530225 h 1527175"/>
              <a:gd name="connsiteX35" fmla="*/ 552450 w 669420"/>
              <a:gd name="connsiteY35" fmla="*/ 746125 h 1527175"/>
              <a:gd name="connsiteX36" fmla="*/ 517525 w 669420"/>
              <a:gd name="connsiteY36" fmla="*/ 879475 h 1527175"/>
              <a:gd name="connsiteX37" fmla="*/ 514350 w 669420"/>
              <a:gd name="connsiteY37" fmla="*/ 908050 h 1527175"/>
              <a:gd name="connsiteX38" fmla="*/ 508000 w 669420"/>
              <a:gd name="connsiteY38" fmla="*/ 965200 h 1527175"/>
              <a:gd name="connsiteX39" fmla="*/ 501650 w 669420"/>
              <a:gd name="connsiteY39" fmla="*/ 1038225 h 1527175"/>
              <a:gd name="connsiteX40" fmla="*/ 498475 w 669420"/>
              <a:gd name="connsiteY40" fmla="*/ 1076325 h 1527175"/>
              <a:gd name="connsiteX41" fmla="*/ 495300 w 669420"/>
              <a:gd name="connsiteY41" fmla="*/ 1165225 h 1527175"/>
              <a:gd name="connsiteX42" fmla="*/ 492125 w 669420"/>
              <a:gd name="connsiteY42" fmla="*/ 1190625 h 1527175"/>
              <a:gd name="connsiteX43" fmla="*/ 485775 w 669420"/>
              <a:gd name="connsiteY43" fmla="*/ 1250950 h 1527175"/>
              <a:gd name="connsiteX44" fmla="*/ 482600 w 669420"/>
              <a:gd name="connsiteY44" fmla="*/ 1308100 h 1527175"/>
              <a:gd name="connsiteX45" fmla="*/ 473075 w 669420"/>
              <a:gd name="connsiteY45" fmla="*/ 1311275 h 1527175"/>
              <a:gd name="connsiteX46" fmla="*/ 454025 w 669420"/>
              <a:gd name="connsiteY46" fmla="*/ 1314450 h 1527175"/>
              <a:gd name="connsiteX47" fmla="*/ 441325 w 669420"/>
              <a:gd name="connsiteY47" fmla="*/ 1317625 h 1527175"/>
              <a:gd name="connsiteX48" fmla="*/ 422275 w 669420"/>
              <a:gd name="connsiteY48" fmla="*/ 1323975 h 1527175"/>
              <a:gd name="connsiteX49" fmla="*/ 422275 w 669420"/>
              <a:gd name="connsiteY49" fmla="*/ 1346200 h 1527175"/>
              <a:gd name="connsiteX50" fmla="*/ 438150 w 669420"/>
              <a:gd name="connsiteY50" fmla="*/ 1371600 h 1527175"/>
              <a:gd name="connsiteX51" fmla="*/ 450850 w 669420"/>
              <a:gd name="connsiteY51" fmla="*/ 1374775 h 1527175"/>
              <a:gd name="connsiteX52" fmla="*/ 460375 w 669420"/>
              <a:gd name="connsiteY52" fmla="*/ 1393825 h 1527175"/>
              <a:gd name="connsiteX53" fmla="*/ 457200 w 669420"/>
              <a:gd name="connsiteY53" fmla="*/ 1409700 h 1527175"/>
              <a:gd name="connsiteX54" fmla="*/ 450850 w 669420"/>
              <a:gd name="connsiteY54" fmla="*/ 1419225 h 1527175"/>
              <a:gd name="connsiteX55" fmla="*/ 431800 w 669420"/>
              <a:gd name="connsiteY55" fmla="*/ 1435100 h 1527175"/>
              <a:gd name="connsiteX56" fmla="*/ 419100 w 669420"/>
              <a:gd name="connsiteY56" fmla="*/ 1454150 h 1527175"/>
              <a:gd name="connsiteX57" fmla="*/ 412750 w 669420"/>
              <a:gd name="connsiteY57" fmla="*/ 1463675 h 1527175"/>
              <a:gd name="connsiteX58" fmla="*/ 409575 w 669420"/>
              <a:gd name="connsiteY58" fmla="*/ 1473200 h 1527175"/>
              <a:gd name="connsiteX59" fmla="*/ 384175 w 669420"/>
              <a:gd name="connsiteY59" fmla="*/ 1482725 h 1527175"/>
              <a:gd name="connsiteX60" fmla="*/ 361950 w 669420"/>
              <a:gd name="connsiteY60" fmla="*/ 1485900 h 1527175"/>
              <a:gd name="connsiteX61" fmla="*/ 358775 w 669420"/>
              <a:gd name="connsiteY61" fmla="*/ 1473200 h 1527175"/>
              <a:gd name="connsiteX62" fmla="*/ 352425 w 669420"/>
              <a:gd name="connsiteY62" fmla="*/ 1454150 h 1527175"/>
              <a:gd name="connsiteX63" fmla="*/ 355600 w 669420"/>
              <a:gd name="connsiteY63" fmla="*/ 1409700 h 1527175"/>
              <a:gd name="connsiteX64" fmla="*/ 365125 w 669420"/>
              <a:gd name="connsiteY64" fmla="*/ 1377950 h 1527175"/>
              <a:gd name="connsiteX65" fmla="*/ 371475 w 669420"/>
              <a:gd name="connsiteY65" fmla="*/ 1343025 h 1527175"/>
              <a:gd name="connsiteX66" fmla="*/ 377825 w 669420"/>
              <a:gd name="connsiteY66" fmla="*/ 1320800 h 1527175"/>
              <a:gd name="connsiteX67" fmla="*/ 384175 w 669420"/>
              <a:gd name="connsiteY67" fmla="*/ 1295400 h 1527175"/>
              <a:gd name="connsiteX68" fmla="*/ 393700 w 669420"/>
              <a:gd name="connsiteY68" fmla="*/ 1266825 h 1527175"/>
              <a:gd name="connsiteX69" fmla="*/ 396875 w 669420"/>
              <a:gd name="connsiteY69" fmla="*/ 1257300 h 1527175"/>
              <a:gd name="connsiteX70" fmla="*/ 387350 w 669420"/>
              <a:gd name="connsiteY70" fmla="*/ 1250950 h 1527175"/>
              <a:gd name="connsiteX71" fmla="*/ 381000 w 669420"/>
              <a:gd name="connsiteY71" fmla="*/ 1190625 h 1527175"/>
              <a:gd name="connsiteX72" fmla="*/ 387350 w 669420"/>
              <a:gd name="connsiteY72" fmla="*/ 1152525 h 1527175"/>
              <a:gd name="connsiteX73" fmla="*/ 381000 w 669420"/>
              <a:gd name="connsiteY73" fmla="*/ 1139825 h 1527175"/>
              <a:gd name="connsiteX74" fmla="*/ 374650 w 669420"/>
              <a:gd name="connsiteY74" fmla="*/ 1120775 h 1527175"/>
              <a:gd name="connsiteX75" fmla="*/ 371475 w 669420"/>
              <a:gd name="connsiteY75" fmla="*/ 1111250 h 1527175"/>
              <a:gd name="connsiteX76" fmla="*/ 361950 w 669420"/>
              <a:gd name="connsiteY76" fmla="*/ 1057275 h 1527175"/>
              <a:gd name="connsiteX77" fmla="*/ 358775 w 669420"/>
              <a:gd name="connsiteY77" fmla="*/ 1047750 h 1527175"/>
              <a:gd name="connsiteX78" fmla="*/ 355600 w 669420"/>
              <a:gd name="connsiteY78" fmla="*/ 1025525 h 1527175"/>
              <a:gd name="connsiteX79" fmla="*/ 352425 w 669420"/>
              <a:gd name="connsiteY79" fmla="*/ 1000125 h 1527175"/>
              <a:gd name="connsiteX80" fmla="*/ 346075 w 669420"/>
              <a:gd name="connsiteY80" fmla="*/ 968375 h 1527175"/>
              <a:gd name="connsiteX81" fmla="*/ 342900 w 669420"/>
              <a:gd name="connsiteY81" fmla="*/ 958850 h 1527175"/>
              <a:gd name="connsiteX82" fmla="*/ 336550 w 669420"/>
              <a:gd name="connsiteY82" fmla="*/ 949325 h 1527175"/>
              <a:gd name="connsiteX83" fmla="*/ 327025 w 669420"/>
              <a:gd name="connsiteY83" fmla="*/ 955675 h 1527175"/>
              <a:gd name="connsiteX84" fmla="*/ 314325 w 669420"/>
              <a:gd name="connsiteY84" fmla="*/ 977900 h 1527175"/>
              <a:gd name="connsiteX85" fmla="*/ 304800 w 669420"/>
              <a:gd name="connsiteY85" fmla="*/ 987425 h 1527175"/>
              <a:gd name="connsiteX86" fmla="*/ 295275 w 669420"/>
              <a:gd name="connsiteY86" fmla="*/ 1006475 h 1527175"/>
              <a:gd name="connsiteX87" fmla="*/ 292100 w 669420"/>
              <a:gd name="connsiteY87" fmla="*/ 1016000 h 1527175"/>
              <a:gd name="connsiteX88" fmla="*/ 285750 w 669420"/>
              <a:gd name="connsiteY88" fmla="*/ 1025525 h 1527175"/>
              <a:gd name="connsiteX89" fmla="*/ 282575 w 669420"/>
              <a:gd name="connsiteY89" fmla="*/ 1035050 h 1527175"/>
              <a:gd name="connsiteX90" fmla="*/ 276225 w 669420"/>
              <a:gd name="connsiteY90" fmla="*/ 1044575 h 1527175"/>
              <a:gd name="connsiteX91" fmla="*/ 273050 w 669420"/>
              <a:gd name="connsiteY91" fmla="*/ 1054100 h 1527175"/>
              <a:gd name="connsiteX92" fmla="*/ 266700 w 669420"/>
              <a:gd name="connsiteY92" fmla="*/ 1063625 h 1527175"/>
              <a:gd name="connsiteX93" fmla="*/ 260350 w 669420"/>
              <a:gd name="connsiteY93" fmla="*/ 1082675 h 1527175"/>
              <a:gd name="connsiteX94" fmla="*/ 257175 w 669420"/>
              <a:gd name="connsiteY94" fmla="*/ 1092200 h 1527175"/>
              <a:gd name="connsiteX95" fmla="*/ 254000 w 669420"/>
              <a:gd name="connsiteY95" fmla="*/ 1108075 h 1527175"/>
              <a:gd name="connsiteX96" fmla="*/ 250825 w 669420"/>
              <a:gd name="connsiteY96" fmla="*/ 1117600 h 1527175"/>
              <a:gd name="connsiteX97" fmla="*/ 247650 w 669420"/>
              <a:gd name="connsiteY97" fmla="*/ 1130300 h 1527175"/>
              <a:gd name="connsiteX98" fmla="*/ 244475 w 669420"/>
              <a:gd name="connsiteY98" fmla="*/ 1139825 h 1527175"/>
              <a:gd name="connsiteX99" fmla="*/ 241300 w 669420"/>
              <a:gd name="connsiteY99" fmla="*/ 1155700 h 1527175"/>
              <a:gd name="connsiteX100" fmla="*/ 234950 w 669420"/>
              <a:gd name="connsiteY100" fmla="*/ 1181100 h 1527175"/>
              <a:gd name="connsiteX101" fmla="*/ 228600 w 669420"/>
              <a:gd name="connsiteY101" fmla="*/ 1209675 h 1527175"/>
              <a:gd name="connsiteX102" fmla="*/ 225425 w 669420"/>
              <a:gd name="connsiteY102" fmla="*/ 1219200 h 1527175"/>
              <a:gd name="connsiteX103" fmla="*/ 222250 w 669420"/>
              <a:gd name="connsiteY103" fmla="*/ 1238250 h 1527175"/>
              <a:gd name="connsiteX104" fmla="*/ 219075 w 669420"/>
              <a:gd name="connsiteY104" fmla="*/ 1250950 h 1527175"/>
              <a:gd name="connsiteX105" fmla="*/ 212725 w 669420"/>
              <a:gd name="connsiteY105" fmla="*/ 1308100 h 1527175"/>
              <a:gd name="connsiteX106" fmla="*/ 209550 w 669420"/>
              <a:gd name="connsiteY106" fmla="*/ 1393825 h 1527175"/>
              <a:gd name="connsiteX107" fmla="*/ 212725 w 669420"/>
              <a:gd name="connsiteY107" fmla="*/ 1412875 h 1527175"/>
              <a:gd name="connsiteX108" fmla="*/ 219075 w 669420"/>
              <a:gd name="connsiteY108" fmla="*/ 1492250 h 1527175"/>
              <a:gd name="connsiteX109" fmla="*/ 209550 w 669420"/>
              <a:gd name="connsiteY109" fmla="*/ 1498600 h 1527175"/>
              <a:gd name="connsiteX110" fmla="*/ 168275 w 669420"/>
              <a:gd name="connsiteY110" fmla="*/ 1504950 h 1527175"/>
              <a:gd name="connsiteX111" fmla="*/ 155575 w 669420"/>
              <a:gd name="connsiteY111" fmla="*/ 1508125 h 1527175"/>
              <a:gd name="connsiteX112" fmla="*/ 136525 w 669420"/>
              <a:gd name="connsiteY112" fmla="*/ 1511300 h 1527175"/>
              <a:gd name="connsiteX113" fmla="*/ 127000 w 669420"/>
              <a:gd name="connsiteY113" fmla="*/ 1514475 h 1527175"/>
              <a:gd name="connsiteX114" fmla="*/ 114300 w 669420"/>
              <a:gd name="connsiteY114" fmla="*/ 1517650 h 1527175"/>
              <a:gd name="connsiteX115" fmla="*/ 95250 w 669420"/>
              <a:gd name="connsiteY115" fmla="*/ 1524000 h 1527175"/>
              <a:gd name="connsiteX116" fmla="*/ 69850 w 669420"/>
              <a:gd name="connsiteY116" fmla="*/ 1527175 h 1527175"/>
              <a:gd name="connsiteX117" fmla="*/ 19050 w 669420"/>
              <a:gd name="connsiteY117" fmla="*/ 1524000 h 1527175"/>
              <a:gd name="connsiteX118" fmla="*/ 6350 w 669420"/>
              <a:gd name="connsiteY118" fmla="*/ 1520825 h 1527175"/>
              <a:gd name="connsiteX119" fmla="*/ 0 w 669420"/>
              <a:gd name="connsiteY119" fmla="*/ 1511300 h 1527175"/>
              <a:gd name="connsiteX120" fmla="*/ 3175 w 669420"/>
              <a:gd name="connsiteY120" fmla="*/ 1501775 h 1527175"/>
              <a:gd name="connsiteX121" fmla="*/ 41275 w 669420"/>
              <a:gd name="connsiteY121" fmla="*/ 1482725 h 1527175"/>
              <a:gd name="connsiteX122" fmla="*/ 60325 w 669420"/>
              <a:gd name="connsiteY122" fmla="*/ 1473200 h 1527175"/>
              <a:gd name="connsiteX123" fmla="*/ 79375 w 669420"/>
              <a:gd name="connsiteY123" fmla="*/ 1463675 h 1527175"/>
              <a:gd name="connsiteX124" fmla="*/ 95250 w 669420"/>
              <a:gd name="connsiteY124" fmla="*/ 1444625 h 1527175"/>
              <a:gd name="connsiteX125" fmla="*/ 101600 w 669420"/>
              <a:gd name="connsiteY125" fmla="*/ 1425575 h 1527175"/>
              <a:gd name="connsiteX126" fmla="*/ 104775 w 669420"/>
              <a:gd name="connsiteY126" fmla="*/ 1412875 h 1527175"/>
              <a:gd name="connsiteX127" fmla="*/ 111125 w 669420"/>
              <a:gd name="connsiteY127" fmla="*/ 1365250 h 1527175"/>
              <a:gd name="connsiteX128" fmla="*/ 111125 w 669420"/>
              <a:gd name="connsiteY128" fmla="*/ 1139825 h 1527175"/>
              <a:gd name="connsiteX129" fmla="*/ 117475 w 669420"/>
              <a:gd name="connsiteY129" fmla="*/ 1108075 h 1527175"/>
              <a:gd name="connsiteX130" fmla="*/ 123825 w 669420"/>
              <a:gd name="connsiteY130" fmla="*/ 1069975 h 1527175"/>
              <a:gd name="connsiteX131" fmla="*/ 127000 w 669420"/>
              <a:gd name="connsiteY131" fmla="*/ 1054100 h 1527175"/>
              <a:gd name="connsiteX132" fmla="*/ 136525 w 669420"/>
              <a:gd name="connsiteY132" fmla="*/ 942975 h 1527175"/>
              <a:gd name="connsiteX133" fmla="*/ 139700 w 669420"/>
              <a:gd name="connsiteY133" fmla="*/ 920750 h 1527175"/>
              <a:gd name="connsiteX134" fmla="*/ 142875 w 669420"/>
              <a:gd name="connsiteY134" fmla="*/ 873125 h 1527175"/>
              <a:gd name="connsiteX135" fmla="*/ 146050 w 669420"/>
              <a:gd name="connsiteY135" fmla="*/ 854075 h 1527175"/>
              <a:gd name="connsiteX136" fmla="*/ 152400 w 669420"/>
              <a:gd name="connsiteY136" fmla="*/ 803275 h 1527175"/>
              <a:gd name="connsiteX137" fmla="*/ 155575 w 669420"/>
              <a:gd name="connsiteY137" fmla="*/ 758825 h 1527175"/>
              <a:gd name="connsiteX138" fmla="*/ 123825 w 669420"/>
              <a:gd name="connsiteY138" fmla="*/ 746125 h 1527175"/>
              <a:gd name="connsiteX139" fmla="*/ 92075 w 669420"/>
              <a:gd name="connsiteY139" fmla="*/ 717550 h 1527175"/>
              <a:gd name="connsiteX140" fmla="*/ 44450 w 669420"/>
              <a:gd name="connsiteY140" fmla="*/ 587375 h 1527175"/>
              <a:gd name="connsiteX141" fmla="*/ 22225 w 669420"/>
              <a:gd name="connsiteY141" fmla="*/ 495300 h 1527175"/>
              <a:gd name="connsiteX142" fmla="*/ 47625 w 669420"/>
              <a:gd name="connsiteY142" fmla="*/ 422275 h 1527175"/>
              <a:gd name="connsiteX143" fmla="*/ 82550 w 669420"/>
              <a:gd name="connsiteY143" fmla="*/ 349250 h 1527175"/>
              <a:gd name="connsiteX144" fmla="*/ 98425 w 669420"/>
              <a:gd name="connsiteY144" fmla="*/ 301625 h 1527175"/>
              <a:gd name="connsiteX145" fmla="*/ 146050 w 669420"/>
              <a:gd name="connsiteY145" fmla="*/ 279400 h 1527175"/>
              <a:gd name="connsiteX146" fmla="*/ 165100 w 669420"/>
              <a:gd name="connsiteY146" fmla="*/ 276225 h 1527175"/>
              <a:gd name="connsiteX147" fmla="*/ 190500 w 669420"/>
              <a:gd name="connsiteY147" fmla="*/ 269875 h 1527175"/>
              <a:gd name="connsiteX148" fmla="*/ 209550 w 669420"/>
              <a:gd name="connsiteY148" fmla="*/ 266700 h 1527175"/>
              <a:gd name="connsiteX149" fmla="*/ 228600 w 669420"/>
              <a:gd name="connsiteY149" fmla="*/ 260350 h 1527175"/>
              <a:gd name="connsiteX150" fmla="*/ 231775 w 669420"/>
              <a:gd name="connsiteY150" fmla="*/ 250825 h 1527175"/>
              <a:gd name="connsiteX151" fmla="*/ 219075 w 669420"/>
              <a:gd name="connsiteY151" fmla="*/ 222250 h 1527175"/>
              <a:gd name="connsiteX152" fmla="*/ 212725 w 669420"/>
              <a:gd name="connsiteY152" fmla="*/ 203200 h 1527175"/>
              <a:gd name="connsiteX153" fmla="*/ 209550 w 669420"/>
              <a:gd name="connsiteY153" fmla="*/ 177800 h 1527175"/>
              <a:gd name="connsiteX154" fmla="*/ 212725 w 669420"/>
              <a:gd name="connsiteY154" fmla="*/ 149225 h 1527175"/>
              <a:gd name="connsiteX155" fmla="*/ 215900 w 669420"/>
              <a:gd name="connsiteY155" fmla="*/ 107950 h 1527175"/>
              <a:gd name="connsiteX156" fmla="*/ 222250 w 669420"/>
              <a:gd name="connsiteY156" fmla="*/ 69850 h 1527175"/>
              <a:gd name="connsiteX157" fmla="*/ 225425 w 669420"/>
              <a:gd name="connsiteY157" fmla="*/ 50800 h 1527175"/>
              <a:gd name="connsiteX158" fmla="*/ 231775 w 669420"/>
              <a:gd name="connsiteY158" fmla="*/ 31750 h 1527175"/>
              <a:gd name="connsiteX159" fmla="*/ 250825 w 669420"/>
              <a:gd name="connsiteY159" fmla="*/ 19050 h 1527175"/>
              <a:gd name="connsiteX160" fmla="*/ 269875 w 669420"/>
              <a:gd name="connsiteY160" fmla="*/ 12700 h 1527175"/>
              <a:gd name="connsiteX161" fmla="*/ 279400 w 669420"/>
              <a:gd name="connsiteY161" fmla="*/ 9525 h 1527175"/>
              <a:gd name="connsiteX162" fmla="*/ 288925 w 669420"/>
              <a:gd name="connsiteY162" fmla="*/ 0 h 1527175"/>
              <a:gd name="connsiteX0" fmla="*/ 288925 w 669420"/>
              <a:gd name="connsiteY0" fmla="*/ 0 h 1527175"/>
              <a:gd name="connsiteX1" fmla="*/ 288925 w 669420"/>
              <a:gd name="connsiteY1" fmla="*/ 0 h 1527175"/>
              <a:gd name="connsiteX2" fmla="*/ 314325 w 669420"/>
              <a:gd name="connsiteY2" fmla="*/ 9525 h 1527175"/>
              <a:gd name="connsiteX3" fmla="*/ 323850 w 669420"/>
              <a:gd name="connsiteY3" fmla="*/ 12700 h 1527175"/>
              <a:gd name="connsiteX4" fmla="*/ 333375 w 669420"/>
              <a:gd name="connsiteY4" fmla="*/ 19050 h 1527175"/>
              <a:gd name="connsiteX5" fmla="*/ 352425 w 669420"/>
              <a:gd name="connsiteY5" fmla="*/ 28575 h 1527175"/>
              <a:gd name="connsiteX6" fmla="*/ 358775 w 669420"/>
              <a:gd name="connsiteY6" fmla="*/ 38100 h 1527175"/>
              <a:gd name="connsiteX7" fmla="*/ 368300 w 669420"/>
              <a:gd name="connsiteY7" fmla="*/ 41275 h 1527175"/>
              <a:gd name="connsiteX8" fmla="*/ 371475 w 669420"/>
              <a:gd name="connsiteY8" fmla="*/ 50800 h 1527175"/>
              <a:gd name="connsiteX9" fmla="*/ 384175 w 669420"/>
              <a:gd name="connsiteY9" fmla="*/ 69850 h 1527175"/>
              <a:gd name="connsiteX10" fmla="*/ 393700 w 669420"/>
              <a:gd name="connsiteY10" fmla="*/ 98425 h 1527175"/>
              <a:gd name="connsiteX11" fmla="*/ 396875 w 669420"/>
              <a:gd name="connsiteY11" fmla="*/ 107950 h 1527175"/>
              <a:gd name="connsiteX12" fmla="*/ 390525 w 669420"/>
              <a:gd name="connsiteY12" fmla="*/ 161925 h 1527175"/>
              <a:gd name="connsiteX13" fmla="*/ 387350 w 669420"/>
              <a:gd name="connsiteY13" fmla="*/ 184150 h 1527175"/>
              <a:gd name="connsiteX14" fmla="*/ 381000 w 669420"/>
              <a:gd name="connsiteY14" fmla="*/ 222250 h 1527175"/>
              <a:gd name="connsiteX15" fmla="*/ 384175 w 669420"/>
              <a:gd name="connsiteY15" fmla="*/ 244475 h 1527175"/>
              <a:gd name="connsiteX16" fmla="*/ 387350 w 669420"/>
              <a:gd name="connsiteY16" fmla="*/ 254000 h 1527175"/>
              <a:gd name="connsiteX17" fmla="*/ 396875 w 669420"/>
              <a:gd name="connsiteY17" fmla="*/ 260350 h 1527175"/>
              <a:gd name="connsiteX18" fmla="*/ 403225 w 669420"/>
              <a:gd name="connsiteY18" fmla="*/ 269875 h 1527175"/>
              <a:gd name="connsiteX19" fmla="*/ 412750 w 669420"/>
              <a:gd name="connsiteY19" fmla="*/ 273050 h 1527175"/>
              <a:gd name="connsiteX20" fmla="*/ 422275 w 669420"/>
              <a:gd name="connsiteY20" fmla="*/ 279400 h 1527175"/>
              <a:gd name="connsiteX21" fmla="*/ 431800 w 669420"/>
              <a:gd name="connsiteY21" fmla="*/ 282575 h 1527175"/>
              <a:gd name="connsiteX22" fmla="*/ 441325 w 669420"/>
              <a:gd name="connsiteY22" fmla="*/ 288925 h 1527175"/>
              <a:gd name="connsiteX23" fmla="*/ 460375 w 669420"/>
              <a:gd name="connsiteY23" fmla="*/ 295275 h 1527175"/>
              <a:gd name="connsiteX24" fmla="*/ 488950 w 669420"/>
              <a:gd name="connsiteY24" fmla="*/ 304800 h 1527175"/>
              <a:gd name="connsiteX25" fmla="*/ 517525 w 669420"/>
              <a:gd name="connsiteY25" fmla="*/ 314325 h 1527175"/>
              <a:gd name="connsiteX26" fmla="*/ 527050 w 669420"/>
              <a:gd name="connsiteY26" fmla="*/ 317500 h 1527175"/>
              <a:gd name="connsiteX27" fmla="*/ 536575 w 669420"/>
              <a:gd name="connsiteY27" fmla="*/ 320675 h 1527175"/>
              <a:gd name="connsiteX28" fmla="*/ 542925 w 669420"/>
              <a:gd name="connsiteY28" fmla="*/ 339725 h 1527175"/>
              <a:gd name="connsiteX29" fmla="*/ 546100 w 669420"/>
              <a:gd name="connsiteY29" fmla="*/ 349250 h 1527175"/>
              <a:gd name="connsiteX30" fmla="*/ 574675 w 669420"/>
              <a:gd name="connsiteY30" fmla="*/ 374650 h 1527175"/>
              <a:gd name="connsiteX31" fmla="*/ 590550 w 669420"/>
              <a:gd name="connsiteY31" fmla="*/ 400050 h 1527175"/>
              <a:gd name="connsiteX32" fmla="*/ 615950 w 669420"/>
              <a:gd name="connsiteY32" fmla="*/ 428625 h 1527175"/>
              <a:gd name="connsiteX33" fmla="*/ 647700 w 669420"/>
              <a:gd name="connsiteY33" fmla="*/ 476250 h 1527175"/>
              <a:gd name="connsiteX34" fmla="*/ 666750 w 669420"/>
              <a:gd name="connsiteY34" fmla="*/ 530225 h 1527175"/>
              <a:gd name="connsiteX35" fmla="*/ 552450 w 669420"/>
              <a:gd name="connsiteY35" fmla="*/ 746125 h 1527175"/>
              <a:gd name="connsiteX36" fmla="*/ 517525 w 669420"/>
              <a:gd name="connsiteY36" fmla="*/ 879475 h 1527175"/>
              <a:gd name="connsiteX37" fmla="*/ 514350 w 669420"/>
              <a:gd name="connsiteY37" fmla="*/ 908050 h 1527175"/>
              <a:gd name="connsiteX38" fmla="*/ 508000 w 669420"/>
              <a:gd name="connsiteY38" fmla="*/ 965200 h 1527175"/>
              <a:gd name="connsiteX39" fmla="*/ 501650 w 669420"/>
              <a:gd name="connsiteY39" fmla="*/ 1038225 h 1527175"/>
              <a:gd name="connsiteX40" fmla="*/ 498475 w 669420"/>
              <a:gd name="connsiteY40" fmla="*/ 1076325 h 1527175"/>
              <a:gd name="connsiteX41" fmla="*/ 495300 w 669420"/>
              <a:gd name="connsiteY41" fmla="*/ 1165225 h 1527175"/>
              <a:gd name="connsiteX42" fmla="*/ 492125 w 669420"/>
              <a:gd name="connsiteY42" fmla="*/ 1190625 h 1527175"/>
              <a:gd name="connsiteX43" fmla="*/ 485775 w 669420"/>
              <a:gd name="connsiteY43" fmla="*/ 1250950 h 1527175"/>
              <a:gd name="connsiteX44" fmla="*/ 482600 w 669420"/>
              <a:gd name="connsiteY44" fmla="*/ 1308100 h 1527175"/>
              <a:gd name="connsiteX45" fmla="*/ 473075 w 669420"/>
              <a:gd name="connsiteY45" fmla="*/ 1311275 h 1527175"/>
              <a:gd name="connsiteX46" fmla="*/ 454025 w 669420"/>
              <a:gd name="connsiteY46" fmla="*/ 1314450 h 1527175"/>
              <a:gd name="connsiteX47" fmla="*/ 441325 w 669420"/>
              <a:gd name="connsiteY47" fmla="*/ 1317625 h 1527175"/>
              <a:gd name="connsiteX48" fmla="*/ 422275 w 669420"/>
              <a:gd name="connsiteY48" fmla="*/ 1323975 h 1527175"/>
              <a:gd name="connsiteX49" fmla="*/ 422275 w 669420"/>
              <a:gd name="connsiteY49" fmla="*/ 1346200 h 1527175"/>
              <a:gd name="connsiteX50" fmla="*/ 438150 w 669420"/>
              <a:gd name="connsiteY50" fmla="*/ 1371600 h 1527175"/>
              <a:gd name="connsiteX51" fmla="*/ 450850 w 669420"/>
              <a:gd name="connsiteY51" fmla="*/ 1374775 h 1527175"/>
              <a:gd name="connsiteX52" fmla="*/ 460375 w 669420"/>
              <a:gd name="connsiteY52" fmla="*/ 1393825 h 1527175"/>
              <a:gd name="connsiteX53" fmla="*/ 457200 w 669420"/>
              <a:gd name="connsiteY53" fmla="*/ 1409700 h 1527175"/>
              <a:gd name="connsiteX54" fmla="*/ 450850 w 669420"/>
              <a:gd name="connsiteY54" fmla="*/ 1419225 h 1527175"/>
              <a:gd name="connsiteX55" fmla="*/ 431800 w 669420"/>
              <a:gd name="connsiteY55" fmla="*/ 1435100 h 1527175"/>
              <a:gd name="connsiteX56" fmla="*/ 419100 w 669420"/>
              <a:gd name="connsiteY56" fmla="*/ 1454150 h 1527175"/>
              <a:gd name="connsiteX57" fmla="*/ 412750 w 669420"/>
              <a:gd name="connsiteY57" fmla="*/ 1463675 h 1527175"/>
              <a:gd name="connsiteX58" fmla="*/ 409575 w 669420"/>
              <a:gd name="connsiteY58" fmla="*/ 1473200 h 1527175"/>
              <a:gd name="connsiteX59" fmla="*/ 384175 w 669420"/>
              <a:gd name="connsiteY59" fmla="*/ 1482725 h 1527175"/>
              <a:gd name="connsiteX60" fmla="*/ 361950 w 669420"/>
              <a:gd name="connsiteY60" fmla="*/ 1485900 h 1527175"/>
              <a:gd name="connsiteX61" fmla="*/ 358775 w 669420"/>
              <a:gd name="connsiteY61" fmla="*/ 1473200 h 1527175"/>
              <a:gd name="connsiteX62" fmla="*/ 352425 w 669420"/>
              <a:gd name="connsiteY62" fmla="*/ 1454150 h 1527175"/>
              <a:gd name="connsiteX63" fmla="*/ 355600 w 669420"/>
              <a:gd name="connsiteY63" fmla="*/ 1409700 h 1527175"/>
              <a:gd name="connsiteX64" fmla="*/ 365125 w 669420"/>
              <a:gd name="connsiteY64" fmla="*/ 1377950 h 1527175"/>
              <a:gd name="connsiteX65" fmla="*/ 371475 w 669420"/>
              <a:gd name="connsiteY65" fmla="*/ 1343025 h 1527175"/>
              <a:gd name="connsiteX66" fmla="*/ 377825 w 669420"/>
              <a:gd name="connsiteY66" fmla="*/ 1320800 h 1527175"/>
              <a:gd name="connsiteX67" fmla="*/ 384175 w 669420"/>
              <a:gd name="connsiteY67" fmla="*/ 1295400 h 1527175"/>
              <a:gd name="connsiteX68" fmla="*/ 393700 w 669420"/>
              <a:gd name="connsiteY68" fmla="*/ 1266825 h 1527175"/>
              <a:gd name="connsiteX69" fmla="*/ 396875 w 669420"/>
              <a:gd name="connsiteY69" fmla="*/ 1257300 h 1527175"/>
              <a:gd name="connsiteX70" fmla="*/ 381000 w 669420"/>
              <a:gd name="connsiteY70" fmla="*/ 1190625 h 1527175"/>
              <a:gd name="connsiteX71" fmla="*/ 387350 w 669420"/>
              <a:gd name="connsiteY71" fmla="*/ 1152525 h 1527175"/>
              <a:gd name="connsiteX72" fmla="*/ 381000 w 669420"/>
              <a:gd name="connsiteY72" fmla="*/ 1139825 h 1527175"/>
              <a:gd name="connsiteX73" fmla="*/ 374650 w 669420"/>
              <a:gd name="connsiteY73" fmla="*/ 1120775 h 1527175"/>
              <a:gd name="connsiteX74" fmla="*/ 371475 w 669420"/>
              <a:gd name="connsiteY74" fmla="*/ 1111250 h 1527175"/>
              <a:gd name="connsiteX75" fmla="*/ 361950 w 669420"/>
              <a:gd name="connsiteY75" fmla="*/ 1057275 h 1527175"/>
              <a:gd name="connsiteX76" fmla="*/ 358775 w 669420"/>
              <a:gd name="connsiteY76" fmla="*/ 1047750 h 1527175"/>
              <a:gd name="connsiteX77" fmla="*/ 355600 w 669420"/>
              <a:gd name="connsiteY77" fmla="*/ 1025525 h 1527175"/>
              <a:gd name="connsiteX78" fmla="*/ 352425 w 669420"/>
              <a:gd name="connsiteY78" fmla="*/ 1000125 h 1527175"/>
              <a:gd name="connsiteX79" fmla="*/ 346075 w 669420"/>
              <a:gd name="connsiteY79" fmla="*/ 968375 h 1527175"/>
              <a:gd name="connsiteX80" fmla="*/ 342900 w 669420"/>
              <a:gd name="connsiteY80" fmla="*/ 958850 h 1527175"/>
              <a:gd name="connsiteX81" fmla="*/ 336550 w 669420"/>
              <a:gd name="connsiteY81" fmla="*/ 949325 h 1527175"/>
              <a:gd name="connsiteX82" fmla="*/ 327025 w 669420"/>
              <a:gd name="connsiteY82" fmla="*/ 955675 h 1527175"/>
              <a:gd name="connsiteX83" fmla="*/ 314325 w 669420"/>
              <a:gd name="connsiteY83" fmla="*/ 977900 h 1527175"/>
              <a:gd name="connsiteX84" fmla="*/ 304800 w 669420"/>
              <a:gd name="connsiteY84" fmla="*/ 987425 h 1527175"/>
              <a:gd name="connsiteX85" fmla="*/ 295275 w 669420"/>
              <a:gd name="connsiteY85" fmla="*/ 1006475 h 1527175"/>
              <a:gd name="connsiteX86" fmla="*/ 292100 w 669420"/>
              <a:gd name="connsiteY86" fmla="*/ 1016000 h 1527175"/>
              <a:gd name="connsiteX87" fmla="*/ 285750 w 669420"/>
              <a:gd name="connsiteY87" fmla="*/ 1025525 h 1527175"/>
              <a:gd name="connsiteX88" fmla="*/ 282575 w 669420"/>
              <a:gd name="connsiteY88" fmla="*/ 1035050 h 1527175"/>
              <a:gd name="connsiteX89" fmla="*/ 276225 w 669420"/>
              <a:gd name="connsiteY89" fmla="*/ 1044575 h 1527175"/>
              <a:gd name="connsiteX90" fmla="*/ 273050 w 669420"/>
              <a:gd name="connsiteY90" fmla="*/ 1054100 h 1527175"/>
              <a:gd name="connsiteX91" fmla="*/ 266700 w 669420"/>
              <a:gd name="connsiteY91" fmla="*/ 1063625 h 1527175"/>
              <a:gd name="connsiteX92" fmla="*/ 260350 w 669420"/>
              <a:gd name="connsiteY92" fmla="*/ 1082675 h 1527175"/>
              <a:gd name="connsiteX93" fmla="*/ 257175 w 669420"/>
              <a:gd name="connsiteY93" fmla="*/ 1092200 h 1527175"/>
              <a:gd name="connsiteX94" fmla="*/ 254000 w 669420"/>
              <a:gd name="connsiteY94" fmla="*/ 1108075 h 1527175"/>
              <a:gd name="connsiteX95" fmla="*/ 250825 w 669420"/>
              <a:gd name="connsiteY95" fmla="*/ 1117600 h 1527175"/>
              <a:gd name="connsiteX96" fmla="*/ 247650 w 669420"/>
              <a:gd name="connsiteY96" fmla="*/ 1130300 h 1527175"/>
              <a:gd name="connsiteX97" fmla="*/ 244475 w 669420"/>
              <a:gd name="connsiteY97" fmla="*/ 1139825 h 1527175"/>
              <a:gd name="connsiteX98" fmla="*/ 241300 w 669420"/>
              <a:gd name="connsiteY98" fmla="*/ 1155700 h 1527175"/>
              <a:gd name="connsiteX99" fmla="*/ 234950 w 669420"/>
              <a:gd name="connsiteY99" fmla="*/ 1181100 h 1527175"/>
              <a:gd name="connsiteX100" fmla="*/ 228600 w 669420"/>
              <a:gd name="connsiteY100" fmla="*/ 1209675 h 1527175"/>
              <a:gd name="connsiteX101" fmla="*/ 225425 w 669420"/>
              <a:gd name="connsiteY101" fmla="*/ 1219200 h 1527175"/>
              <a:gd name="connsiteX102" fmla="*/ 222250 w 669420"/>
              <a:gd name="connsiteY102" fmla="*/ 1238250 h 1527175"/>
              <a:gd name="connsiteX103" fmla="*/ 219075 w 669420"/>
              <a:gd name="connsiteY103" fmla="*/ 1250950 h 1527175"/>
              <a:gd name="connsiteX104" fmla="*/ 212725 w 669420"/>
              <a:gd name="connsiteY104" fmla="*/ 1308100 h 1527175"/>
              <a:gd name="connsiteX105" fmla="*/ 209550 w 669420"/>
              <a:gd name="connsiteY105" fmla="*/ 1393825 h 1527175"/>
              <a:gd name="connsiteX106" fmla="*/ 212725 w 669420"/>
              <a:gd name="connsiteY106" fmla="*/ 1412875 h 1527175"/>
              <a:gd name="connsiteX107" fmla="*/ 219075 w 669420"/>
              <a:gd name="connsiteY107" fmla="*/ 1492250 h 1527175"/>
              <a:gd name="connsiteX108" fmla="*/ 209550 w 669420"/>
              <a:gd name="connsiteY108" fmla="*/ 1498600 h 1527175"/>
              <a:gd name="connsiteX109" fmla="*/ 168275 w 669420"/>
              <a:gd name="connsiteY109" fmla="*/ 1504950 h 1527175"/>
              <a:gd name="connsiteX110" fmla="*/ 155575 w 669420"/>
              <a:gd name="connsiteY110" fmla="*/ 1508125 h 1527175"/>
              <a:gd name="connsiteX111" fmla="*/ 136525 w 669420"/>
              <a:gd name="connsiteY111" fmla="*/ 1511300 h 1527175"/>
              <a:gd name="connsiteX112" fmla="*/ 127000 w 669420"/>
              <a:gd name="connsiteY112" fmla="*/ 1514475 h 1527175"/>
              <a:gd name="connsiteX113" fmla="*/ 114300 w 669420"/>
              <a:gd name="connsiteY113" fmla="*/ 1517650 h 1527175"/>
              <a:gd name="connsiteX114" fmla="*/ 95250 w 669420"/>
              <a:gd name="connsiteY114" fmla="*/ 1524000 h 1527175"/>
              <a:gd name="connsiteX115" fmla="*/ 69850 w 669420"/>
              <a:gd name="connsiteY115" fmla="*/ 1527175 h 1527175"/>
              <a:gd name="connsiteX116" fmla="*/ 19050 w 669420"/>
              <a:gd name="connsiteY116" fmla="*/ 1524000 h 1527175"/>
              <a:gd name="connsiteX117" fmla="*/ 6350 w 669420"/>
              <a:gd name="connsiteY117" fmla="*/ 1520825 h 1527175"/>
              <a:gd name="connsiteX118" fmla="*/ 0 w 669420"/>
              <a:gd name="connsiteY118" fmla="*/ 1511300 h 1527175"/>
              <a:gd name="connsiteX119" fmla="*/ 3175 w 669420"/>
              <a:gd name="connsiteY119" fmla="*/ 1501775 h 1527175"/>
              <a:gd name="connsiteX120" fmla="*/ 41275 w 669420"/>
              <a:gd name="connsiteY120" fmla="*/ 1482725 h 1527175"/>
              <a:gd name="connsiteX121" fmla="*/ 60325 w 669420"/>
              <a:gd name="connsiteY121" fmla="*/ 1473200 h 1527175"/>
              <a:gd name="connsiteX122" fmla="*/ 79375 w 669420"/>
              <a:gd name="connsiteY122" fmla="*/ 1463675 h 1527175"/>
              <a:gd name="connsiteX123" fmla="*/ 95250 w 669420"/>
              <a:gd name="connsiteY123" fmla="*/ 1444625 h 1527175"/>
              <a:gd name="connsiteX124" fmla="*/ 101600 w 669420"/>
              <a:gd name="connsiteY124" fmla="*/ 1425575 h 1527175"/>
              <a:gd name="connsiteX125" fmla="*/ 104775 w 669420"/>
              <a:gd name="connsiteY125" fmla="*/ 1412875 h 1527175"/>
              <a:gd name="connsiteX126" fmla="*/ 111125 w 669420"/>
              <a:gd name="connsiteY126" fmla="*/ 1365250 h 1527175"/>
              <a:gd name="connsiteX127" fmla="*/ 111125 w 669420"/>
              <a:gd name="connsiteY127" fmla="*/ 1139825 h 1527175"/>
              <a:gd name="connsiteX128" fmla="*/ 117475 w 669420"/>
              <a:gd name="connsiteY128" fmla="*/ 1108075 h 1527175"/>
              <a:gd name="connsiteX129" fmla="*/ 123825 w 669420"/>
              <a:gd name="connsiteY129" fmla="*/ 1069975 h 1527175"/>
              <a:gd name="connsiteX130" fmla="*/ 127000 w 669420"/>
              <a:gd name="connsiteY130" fmla="*/ 1054100 h 1527175"/>
              <a:gd name="connsiteX131" fmla="*/ 136525 w 669420"/>
              <a:gd name="connsiteY131" fmla="*/ 942975 h 1527175"/>
              <a:gd name="connsiteX132" fmla="*/ 139700 w 669420"/>
              <a:gd name="connsiteY132" fmla="*/ 920750 h 1527175"/>
              <a:gd name="connsiteX133" fmla="*/ 142875 w 669420"/>
              <a:gd name="connsiteY133" fmla="*/ 873125 h 1527175"/>
              <a:gd name="connsiteX134" fmla="*/ 146050 w 669420"/>
              <a:gd name="connsiteY134" fmla="*/ 854075 h 1527175"/>
              <a:gd name="connsiteX135" fmla="*/ 152400 w 669420"/>
              <a:gd name="connsiteY135" fmla="*/ 803275 h 1527175"/>
              <a:gd name="connsiteX136" fmla="*/ 155575 w 669420"/>
              <a:gd name="connsiteY136" fmla="*/ 758825 h 1527175"/>
              <a:gd name="connsiteX137" fmla="*/ 123825 w 669420"/>
              <a:gd name="connsiteY137" fmla="*/ 746125 h 1527175"/>
              <a:gd name="connsiteX138" fmla="*/ 92075 w 669420"/>
              <a:gd name="connsiteY138" fmla="*/ 717550 h 1527175"/>
              <a:gd name="connsiteX139" fmla="*/ 44450 w 669420"/>
              <a:gd name="connsiteY139" fmla="*/ 587375 h 1527175"/>
              <a:gd name="connsiteX140" fmla="*/ 22225 w 669420"/>
              <a:gd name="connsiteY140" fmla="*/ 495300 h 1527175"/>
              <a:gd name="connsiteX141" fmla="*/ 47625 w 669420"/>
              <a:gd name="connsiteY141" fmla="*/ 422275 h 1527175"/>
              <a:gd name="connsiteX142" fmla="*/ 82550 w 669420"/>
              <a:gd name="connsiteY142" fmla="*/ 349250 h 1527175"/>
              <a:gd name="connsiteX143" fmla="*/ 98425 w 669420"/>
              <a:gd name="connsiteY143" fmla="*/ 301625 h 1527175"/>
              <a:gd name="connsiteX144" fmla="*/ 146050 w 669420"/>
              <a:gd name="connsiteY144" fmla="*/ 279400 h 1527175"/>
              <a:gd name="connsiteX145" fmla="*/ 165100 w 669420"/>
              <a:gd name="connsiteY145" fmla="*/ 276225 h 1527175"/>
              <a:gd name="connsiteX146" fmla="*/ 190500 w 669420"/>
              <a:gd name="connsiteY146" fmla="*/ 269875 h 1527175"/>
              <a:gd name="connsiteX147" fmla="*/ 209550 w 669420"/>
              <a:gd name="connsiteY147" fmla="*/ 266700 h 1527175"/>
              <a:gd name="connsiteX148" fmla="*/ 228600 w 669420"/>
              <a:gd name="connsiteY148" fmla="*/ 260350 h 1527175"/>
              <a:gd name="connsiteX149" fmla="*/ 231775 w 669420"/>
              <a:gd name="connsiteY149" fmla="*/ 250825 h 1527175"/>
              <a:gd name="connsiteX150" fmla="*/ 219075 w 669420"/>
              <a:gd name="connsiteY150" fmla="*/ 222250 h 1527175"/>
              <a:gd name="connsiteX151" fmla="*/ 212725 w 669420"/>
              <a:gd name="connsiteY151" fmla="*/ 203200 h 1527175"/>
              <a:gd name="connsiteX152" fmla="*/ 209550 w 669420"/>
              <a:gd name="connsiteY152" fmla="*/ 177800 h 1527175"/>
              <a:gd name="connsiteX153" fmla="*/ 212725 w 669420"/>
              <a:gd name="connsiteY153" fmla="*/ 149225 h 1527175"/>
              <a:gd name="connsiteX154" fmla="*/ 215900 w 669420"/>
              <a:gd name="connsiteY154" fmla="*/ 107950 h 1527175"/>
              <a:gd name="connsiteX155" fmla="*/ 222250 w 669420"/>
              <a:gd name="connsiteY155" fmla="*/ 69850 h 1527175"/>
              <a:gd name="connsiteX156" fmla="*/ 225425 w 669420"/>
              <a:gd name="connsiteY156" fmla="*/ 50800 h 1527175"/>
              <a:gd name="connsiteX157" fmla="*/ 231775 w 669420"/>
              <a:gd name="connsiteY157" fmla="*/ 31750 h 1527175"/>
              <a:gd name="connsiteX158" fmla="*/ 250825 w 669420"/>
              <a:gd name="connsiteY158" fmla="*/ 19050 h 1527175"/>
              <a:gd name="connsiteX159" fmla="*/ 269875 w 669420"/>
              <a:gd name="connsiteY159" fmla="*/ 12700 h 1527175"/>
              <a:gd name="connsiteX160" fmla="*/ 279400 w 669420"/>
              <a:gd name="connsiteY160" fmla="*/ 9525 h 1527175"/>
              <a:gd name="connsiteX161" fmla="*/ 288925 w 669420"/>
              <a:gd name="connsiteY161" fmla="*/ 0 h 1527175"/>
              <a:gd name="connsiteX0" fmla="*/ 396875 w 669420"/>
              <a:gd name="connsiteY0" fmla="*/ 1257300 h 1527175"/>
              <a:gd name="connsiteX1" fmla="*/ 381000 w 669420"/>
              <a:gd name="connsiteY1" fmla="*/ 1190625 h 1527175"/>
              <a:gd name="connsiteX2" fmla="*/ 387350 w 669420"/>
              <a:gd name="connsiteY2" fmla="*/ 1152525 h 1527175"/>
              <a:gd name="connsiteX3" fmla="*/ 381000 w 669420"/>
              <a:gd name="connsiteY3" fmla="*/ 1139825 h 1527175"/>
              <a:gd name="connsiteX4" fmla="*/ 374650 w 669420"/>
              <a:gd name="connsiteY4" fmla="*/ 1120775 h 1527175"/>
              <a:gd name="connsiteX5" fmla="*/ 371475 w 669420"/>
              <a:gd name="connsiteY5" fmla="*/ 1111250 h 1527175"/>
              <a:gd name="connsiteX6" fmla="*/ 361950 w 669420"/>
              <a:gd name="connsiteY6" fmla="*/ 1057275 h 1527175"/>
              <a:gd name="connsiteX7" fmla="*/ 358775 w 669420"/>
              <a:gd name="connsiteY7" fmla="*/ 1047750 h 1527175"/>
              <a:gd name="connsiteX8" fmla="*/ 355600 w 669420"/>
              <a:gd name="connsiteY8" fmla="*/ 1025525 h 1527175"/>
              <a:gd name="connsiteX9" fmla="*/ 352425 w 669420"/>
              <a:gd name="connsiteY9" fmla="*/ 1000125 h 1527175"/>
              <a:gd name="connsiteX10" fmla="*/ 346075 w 669420"/>
              <a:gd name="connsiteY10" fmla="*/ 968375 h 1527175"/>
              <a:gd name="connsiteX11" fmla="*/ 342900 w 669420"/>
              <a:gd name="connsiteY11" fmla="*/ 958850 h 1527175"/>
              <a:gd name="connsiteX12" fmla="*/ 336550 w 669420"/>
              <a:gd name="connsiteY12" fmla="*/ 949325 h 1527175"/>
              <a:gd name="connsiteX13" fmla="*/ 327025 w 669420"/>
              <a:gd name="connsiteY13" fmla="*/ 955675 h 1527175"/>
              <a:gd name="connsiteX14" fmla="*/ 314325 w 669420"/>
              <a:gd name="connsiteY14" fmla="*/ 977900 h 1527175"/>
              <a:gd name="connsiteX15" fmla="*/ 304800 w 669420"/>
              <a:gd name="connsiteY15" fmla="*/ 987425 h 1527175"/>
              <a:gd name="connsiteX16" fmla="*/ 295275 w 669420"/>
              <a:gd name="connsiteY16" fmla="*/ 1006475 h 1527175"/>
              <a:gd name="connsiteX17" fmla="*/ 292100 w 669420"/>
              <a:gd name="connsiteY17" fmla="*/ 1016000 h 1527175"/>
              <a:gd name="connsiteX18" fmla="*/ 285750 w 669420"/>
              <a:gd name="connsiteY18" fmla="*/ 1025525 h 1527175"/>
              <a:gd name="connsiteX19" fmla="*/ 282575 w 669420"/>
              <a:gd name="connsiteY19" fmla="*/ 1035050 h 1527175"/>
              <a:gd name="connsiteX20" fmla="*/ 276225 w 669420"/>
              <a:gd name="connsiteY20" fmla="*/ 1044575 h 1527175"/>
              <a:gd name="connsiteX21" fmla="*/ 273050 w 669420"/>
              <a:gd name="connsiteY21" fmla="*/ 1054100 h 1527175"/>
              <a:gd name="connsiteX22" fmla="*/ 266700 w 669420"/>
              <a:gd name="connsiteY22" fmla="*/ 1063625 h 1527175"/>
              <a:gd name="connsiteX23" fmla="*/ 260350 w 669420"/>
              <a:gd name="connsiteY23" fmla="*/ 1082675 h 1527175"/>
              <a:gd name="connsiteX24" fmla="*/ 257175 w 669420"/>
              <a:gd name="connsiteY24" fmla="*/ 1092200 h 1527175"/>
              <a:gd name="connsiteX25" fmla="*/ 254000 w 669420"/>
              <a:gd name="connsiteY25" fmla="*/ 1108075 h 1527175"/>
              <a:gd name="connsiteX26" fmla="*/ 250825 w 669420"/>
              <a:gd name="connsiteY26" fmla="*/ 1117600 h 1527175"/>
              <a:gd name="connsiteX27" fmla="*/ 247650 w 669420"/>
              <a:gd name="connsiteY27" fmla="*/ 1130300 h 1527175"/>
              <a:gd name="connsiteX28" fmla="*/ 244475 w 669420"/>
              <a:gd name="connsiteY28" fmla="*/ 1139825 h 1527175"/>
              <a:gd name="connsiteX29" fmla="*/ 241300 w 669420"/>
              <a:gd name="connsiteY29" fmla="*/ 1155700 h 1527175"/>
              <a:gd name="connsiteX30" fmla="*/ 234950 w 669420"/>
              <a:gd name="connsiteY30" fmla="*/ 1181100 h 1527175"/>
              <a:gd name="connsiteX31" fmla="*/ 228600 w 669420"/>
              <a:gd name="connsiteY31" fmla="*/ 1209675 h 1527175"/>
              <a:gd name="connsiteX32" fmla="*/ 225425 w 669420"/>
              <a:gd name="connsiteY32" fmla="*/ 1219200 h 1527175"/>
              <a:gd name="connsiteX33" fmla="*/ 222250 w 669420"/>
              <a:gd name="connsiteY33" fmla="*/ 1238250 h 1527175"/>
              <a:gd name="connsiteX34" fmla="*/ 219075 w 669420"/>
              <a:gd name="connsiteY34" fmla="*/ 1250950 h 1527175"/>
              <a:gd name="connsiteX35" fmla="*/ 212725 w 669420"/>
              <a:gd name="connsiteY35" fmla="*/ 1308100 h 1527175"/>
              <a:gd name="connsiteX36" fmla="*/ 209550 w 669420"/>
              <a:gd name="connsiteY36" fmla="*/ 1393825 h 1527175"/>
              <a:gd name="connsiteX37" fmla="*/ 212725 w 669420"/>
              <a:gd name="connsiteY37" fmla="*/ 1412875 h 1527175"/>
              <a:gd name="connsiteX38" fmla="*/ 219075 w 669420"/>
              <a:gd name="connsiteY38" fmla="*/ 1492250 h 1527175"/>
              <a:gd name="connsiteX39" fmla="*/ 209550 w 669420"/>
              <a:gd name="connsiteY39" fmla="*/ 1498600 h 1527175"/>
              <a:gd name="connsiteX40" fmla="*/ 168275 w 669420"/>
              <a:gd name="connsiteY40" fmla="*/ 1504950 h 1527175"/>
              <a:gd name="connsiteX41" fmla="*/ 155575 w 669420"/>
              <a:gd name="connsiteY41" fmla="*/ 1508125 h 1527175"/>
              <a:gd name="connsiteX42" fmla="*/ 136525 w 669420"/>
              <a:gd name="connsiteY42" fmla="*/ 1511300 h 1527175"/>
              <a:gd name="connsiteX43" fmla="*/ 127000 w 669420"/>
              <a:gd name="connsiteY43" fmla="*/ 1514475 h 1527175"/>
              <a:gd name="connsiteX44" fmla="*/ 114300 w 669420"/>
              <a:gd name="connsiteY44" fmla="*/ 1517650 h 1527175"/>
              <a:gd name="connsiteX45" fmla="*/ 95250 w 669420"/>
              <a:gd name="connsiteY45" fmla="*/ 1524000 h 1527175"/>
              <a:gd name="connsiteX46" fmla="*/ 69850 w 669420"/>
              <a:gd name="connsiteY46" fmla="*/ 1527175 h 1527175"/>
              <a:gd name="connsiteX47" fmla="*/ 19050 w 669420"/>
              <a:gd name="connsiteY47" fmla="*/ 1524000 h 1527175"/>
              <a:gd name="connsiteX48" fmla="*/ 6350 w 669420"/>
              <a:gd name="connsiteY48" fmla="*/ 1520825 h 1527175"/>
              <a:gd name="connsiteX49" fmla="*/ 0 w 669420"/>
              <a:gd name="connsiteY49" fmla="*/ 1511300 h 1527175"/>
              <a:gd name="connsiteX50" fmla="*/ 3175 w 669420"/>
              <a:gd name="connsiteY50" fmla="*/ 1501775 h 1527175"/>
              <a:gd name="connsiteX51" fmla="*/ 41275 w 669420"/>
              <a:gd name="connsiteY51" fmla="*/ 1482725 h 1527175"/>
              <a:gd name="connsiteX52" fmla="*/ 60325 w 669420"/>
              <a:gd name="connsiteY52" fmla="*/ 1473200 h 1527175"/>
              <a:gd name="connsiteX53" fmla="*/ 79375 w 669420"/>
              <a:gd name="connsiteY53" fmla="*/ 1463675 h 1527175"/>
              <a:gd name="connsiteX54" fmla="*/ 95250 w 669420"/>
              <a:gd name="connsiteY54" fmla="*/ 1444625 h 1527175"/>
              <a:gd name="connsiteX55" fmla="*/ 101600 w 669420"/>
              <a:gd name="connsiteY55" fmla="*/ 1425575 h 1527175"/>
              <a:gd name="connsiteX56" fmla="*/ 104775 w 669420"/>
              <a:gd name="connsiteY56" fmla="*/ 1412875 h 1527175"/>
              <a:gd name="connsiteX57" fmla="*/ 111125 w 669420"/>
              <a:gd name="connsiteY57" fmla="*/ 1365250 h 1527175"/>
              <a:gd name="connsiteX58" fmla="*/ 111125 w 669420"/>
              <a:gd name="connsiteY58" fmla="*/ 1139825 h 1527175"/>
              <a:gd name="connsiteX59" fmla="*/ 117475 w 669420"/>
              <a:gd name="connsiteY59" fmla="*/ 1108075 h 1527175"/>
              <a:gd name="connsiteX60" fmla="*/ 123825 w 669420"/>
              <a:gd name="connsiteY60" fmla="*/ 1069975 h 1527175"/>
              <a:gd name="connsiteX61" fmla="*/ 127000 w 669420"/>
              <a:gd name="connsiteY61" fmla="*/ 1054100 h 1527175"/>
              <a:gd name="connsiteX62" fmla="*/ 136525 w 669420"/>
              <a:gd name="connsiteY62" fmla="*/ 942975 h 1527175"/>
              <a:gd name="connsiteX63" fmla="*/ 139700 w 669420"/>
              <a:gd name="connsiteY63" fmla="*/ 920750 h 1527175"/>
              <a:gd name="connsiteX64" fmla="*/ 142875 w 669420"/>
              <a:gd name="connsiteY64" fmla="*/ 873125 h 1527175"/>
              <a:gd name="connsiteX65" fmla="*/ 146050 w 669420"/>
              <a:gd name="connsiteY65" fmla="*/ 854075 h 1527175"/>
              <a:gd name="connsiteX66" fmla="*/ 152400 w 669420"/>
              <a:gd name="connsiteY66" fmla="*/ 803275 h 1527175"/>
              <a:gd name="connsiteX67" fmla="*/ 155575 w 669420"/>
              <a:gd name="connsiteY67" fmla="*/ 758825 h 1527175"/>
              <a:gd name="connsiteX68" fmla="*/ 123825 w 669420"/>
              <a:gd name="connsiteY68" fmla="*/ 746125 h 1527175"/>
              <a:gd name="connsiteX69" fmla="*/ 92075 w 669420"/>
              <a:gd name="connsiteY69" fmla="*/ 717550 h 1527175"/>
              <a:gd name="connsiteX70" fmla="*/ 44450 w 669420"/>
              <a:gd name="connsiteY70" fmla="*/ 587375 h 1527175"/>
              <a:gd name="connsiteX71" fmla="*/ 22225 w 669420"/>
              <a:gd name="connsiteY71" fmla="*/ 495300 h 1527175"/>
              <a:gd name="connsiteX72" fmla="*/ 47625 w 669420"/>
              <a:gd name="connsiteY72" fmla="*/ 422275 h 1527175"/>
              <a:gd name="connsiteX73" fmla="*/ 82550 w 669420"/>
              <a:gd name="connsiteY73" fmla="*/ 349250 h 1527175"/>
              <a:gd name="connsiteX74" fmla="*/ 98425 w 669420"/>
              <a:gd name="connsiteY74" fmla="*/ 301625 h 1527175"/>
              <a:gd name="connsiteX75" fmla="*/ 146050 w 669420"/>
              <a:gd name="connsiteY75" fmla="*/ 279400 h 1527175"/>
              <a:gd name="connsiteX76" fmla="*/ 165100 w 669420"/>
              <a:gd name="connsiteY76" fmla="*/ 276225 h 1527175"/>
              <a:gd name="connsiteX77" fmla="*/ 190500 w 669420"/>
              <a:gd name="connsiteY77" fmla="*/ 269875 h 1527175"/>
              <a:gd name="connsiteX78" fmla="*/ 209550 w 669420"/>
              <a:gd name="connsiteY78" fmla="*/ 266700 h 1527175"/>
              <a:gd name="connsiteX79" fmla="*/ 228600 w 669420"/>
              <a:gd name="connsiteY79" fmla="*/ 260350 h 1527175"/>
              <a:gd name="connsiteX80" fmla="*/ 231775 w 669420"/>
              <a:gd name="connsiteY80" fmla="*/ 250825 h 1527175"/>
              <a:gd name="connsiteX81" fmla="*/ 219075 w 669420"/>
              <a:gd name="connsiteY81" fmla="*/ 222250 h 1527175"/>
              <a:gd name="connsiteX82" fmla="*/ 212725 w 669420"/>
              <a:gd name="connsiteY82" fmla="*/ 203200 h 1527175"/>
              <a:gd name="connsiteX83" fmla="*/ 209550 w 669420"/>
              <a:gd name="connsiteY83" fmla="*/ 177800 h 1527175"/>
              <a:gd name="connsiteX84" fmla="*/ 212725 w 669420"/>
              <a:gd name="connsiteY84" fmla="*/ 149225 h 1527175"/>
              <a:gd name="connsiteX85" fmla="*/ 215900 w 669420"/>
              <a:gd name="connsiteY85" fmla="*/ 107950 h 1527175"/>
              <a:gd name="connsiteX86" fmla="*/ 222250 w 669420"/>
              <a:gd name="connsiteY86" fmla="*/ 69850 h 1527175"/>
              <a:gd name="connsiteX87" fmla="*/ 225425 w 669420"/>
              <a:gd name="connsiteY87" fmla="*/ 50800 h 1527175"/>
              <a:gd name="connsiteX88" fmla="*/ 231775 w 669420"/>
              <a:gd name="connsiteY88" fmla="*/ 31750 h 1527175"/>
              <a:gd name="connsiteX89" fmla="*/ 250825 w 669420"/>
              <a:gd name="connsiteY89" fmla="*/ 19050 h 1527175"/>
              <a:gd name="connsiteX90" fmla="*/ 269875 w 669420"/>
              <a:gd name="connsiteY90" fmla="*/ 12700 h 1527175"/>
              <a:gd name="connsiteX91" fmla="*/ 279400 w 669420"/>
              <a:gd name="connsiteY91" fmla="*/ 9525 h 1527175"/>
              <a:gd name="connsiteX92" fmla="*/ 288925 w 669420"/>
              <a:gd name="connsiteY92" fmla="*/ 0 h 1527175"/>
              <a:gd name="connsiteX93" fmla="*/ 288925 w 669420"/>
              <a:gd name="connsiteY93" fmla="*/ 0 h 1527175"/>
              <a:gd name="connsiteX94" fmla="*/ 314325 w 669420"/>
              <a:gd name="connsiteY94" fmla="*/ 9525 h 1527175"/>
              <a:gd name="connsiteX95" fmla="*/ 323850 w 669420"/>
              <a:gd name="connsiteY95" fmla="*/ 12700 h 1527175"/>
              <a:gd name="connsiteX96" fmla="*/ 333375 w 669420"/>
              <a:gd name="connsiteY96" fmla="*/ 19050 h 1527175"/>
              <a:gd name="connsiteX97" fmla="*/ 352425 w 669420"/>
              <a:gd name="connsiteY97" fmla="*/ 28575 h 1527175"/>
              <a:gd name="connsiteX98" fmla="*/ 358775 w 669420"/>
              <a:gd name="connsiteY98" fmla="*/ 38100 h 1527175"/>
              <a:gd name="connsiteX99" fmla="*/ 368300 w 669420"/>
              <a:gd name="connsiteY99" fmla="*/ 41275 h 1527175"/>
              <a:gd name="connsiteX100" fmla="*/ 371475 w 669420"/>
              <a:gd name="connsiteY100" fmla="*/ 50800 h 1527175"/>
              <a:gd name="connsiteX101" fmla="*/ 384175 w 669420"/>
              <a:gd name="connsiteY101" fmla="*/ 69850 h 1527175"/>
              <a:gd name="connsiteX102" fmla="*/ 393700 w 669420"/>
              <a:gd name="connsiteY102" fmla="*/ 98425 h 1527175"/>
              <a:gd name="connsiteX103" fmla="*/ 396875 w 669420"/>
              <a:gd name="connsiteY103" fmla="*/ 107950 h 1527175"/>
              <a:gd name="connsiteX104" fmla="*/ 390525 w 669420"/>
              <a:gd name="connsiteY104" fmla="*/ 161925 h 1527175"/>
              <a:gd name="connsiteX105" fmla="*/ 387350 w 669420"/>
              <a:gd name="connsiteY105" fmla="*/ 184150 h 1527175"/>
              <a:gd name="connsiteX106" fmla="*/ 381000 w 669420"/>
              <a:gd name="connsiteY106" fmla="*/ 222250 h 1527175"/>
              <a:gd name="connsiteX107" fmla="*/ 384175 w 669420"/>
              <a:gd name="connsiteY107" fmla="*/ 244475 h 1527175"/>
              <a:gd name="connsiteX108" fmla="*/ 387350 w 669420"/>
              <a:gd name="connsiteY108" fmla="*/ 254000 h 1527175"/>
              <a:gd name="connsiteX109" fmla="*/ 396875 w 669420"/>
              <a:gd name="connsiteY109" fmla="*/ 260350 h 1527175"/>
              <a:gd name="connsiteX110" fmla="*/ 403225 w 669420"/>
              <a:gd name="connsiteY110" fmla="*/ 269875 h 1527175"/>
              <a:gd name="connsiteX111" fmla="*/ 412750 w 669420"/>
              <a:gd name="connsiteY111" fmla="*/ 273050 h 1527175"/>
              <a:gd name="connsiteX112" fmla="*/ 422275 w 669420"/>
              <a:gd name="connsiteY112" fmla="*/ 279400 h 1527175"/>
              <a:gd name="connsiteX113" fmla="*/ 431800 w 669420"/>
              <a:gd name="connsiteY113" fmla="*/ 282575 h 1527175"/>
              <a:gd name="connsiteX114" fmla="*/ 441325 w 669420"/>
              <a:gd name="connsiteY114" fmla="*/ 288925 h 1527175"/>
              <a:gd name="connsiteX115" fmla="*/ 460375 w 669420"/>
              <a:gd name="connsiteY115" fmla="*/ 295275 h 1527175"/>
              <a:gd name="connsiteX116" fmla="*/ 488950 w 669420"/>
              <a:gd name="connsiteY116" fmla="*/ 304800 h 1527175"/>
              <a:gd name="connsiteX117" fmla="*/ 517525 w 669420"/>
              <a:gd name="connsiteY117" fmla="*/ 314325 h 1527175"/>
              <a:gd name="connsiteX118" fmla="*/ 527050 w 669420"/>
              <a:gd name="connsiteY118" fmla="*/ 317500 h 1527175"/>
              <a:gd name="connsiteX119" fmla="*/ 536575 w 669420"/>
              <a:gd name="connsiteY119" fmla="*/ 320675 h 1527175"/>
              <a:gd name="connsiteX120" fmla="*/ 542925 w 669420"/>
              <a:gd name="connsiteY120" fmla="*/ 339725 h 1527175"/>
              <a:gd name="connsiteX121" fmla="*/ 546100 w 669420"/>
              <a:gd name="connsiteY121" fmla="*/ 349250 h 1527175"/>
              <a:gd name="connsiteX122" fmla="*/ 574675 w 669420"/>
              <a:gd name="connsiteY122" fmla="*/ 374650 h 1527175"/>
              <a:gd name="connsiteX123" fmla="*/ 590550 w 669420"/>
              <a:gd name="connsiteY123" fmla="*/ 400050 h 1527175"/>
              <a:gd name="connsiteX124" fmla="*/ 615950 w 669420"/>
              <a:gd name="connsiteY124" fmla="*/ 428625 h 1527175"/>
              <a:gd name="connsiteX125" fmla="*/ 647700 w 669420"/>
              <a:gd name="connsiteY125" fmla="*/ 476250 h 1527175"/>
              <a:gd name="connsiteX126" fmla="*/ 666750 w 669420"/>
              <a:gd name="connsiteY126" fmla="*/ 530225 h 1527175"/>
              <a:gd name="connsiteX127" fmla="*/ 552450 w 669420"/>
              <a:gd name="connsiteY127" fmla="*/ 746125 h 1527175"/>
              <a:gd name="connsiteX128" fmla="*/ 517525 w 669420"/>
              <a:gd name="connsiteY128" fmla="*/ 879475 h 1527175"/>
              <a:gd name="connsiteX129" fmla="*/ 514350 w 669420"/>
              <a:gd name="connsiteY129" fmla="*/ 908050 h 1527175"/>
              <a:gd name="connsiteX130" fmla="*/ 508000 w 669420"/>
              <a:gd name="connsiteY130" fmla="*/ 965200 h 1527175"/>
              <a:gd name="connsiteX131" fmla="*/ 501650 w 669420"/>
              <a:gd name="connsiteY131" fmla="*/ 1038225 h 1527175"/>
              <a:gd name="connsiteX132" fmla="*/ 498475 w 669420"/>
              <a:gd name="connsiteY132" fmla="*/ 1076325 h 1527175"/>
              <a:gd name="connsiteX133" fmla="*/ 495300 w 669420"/>
              <a:gd name="connsiteY133" fmla="*/ 1165225 h 1527175"/>
              <a:gd name="connsiteX134" fmla="*/ 492125 w 669420"/>
              <a:gd name="connsiteY134" fmla="*/ 1190625 h 1527175"/>
              <a:gd name="connsiteX135" fmla="*/ 485775 w 669420"/>
              <a:gd name="connsiteY135" fmla="*/ 1250950 h 1527175"/>
              <a:gd name="connsiteX136" fmla="*/ 482600 w 669420"/>
              <a:gd name="connsiteY136" fmla="*/ 1308100 h 1527175"/>
              <a:gd name="connsiteX137" fmla="*/ 473075 w 669420"/>
              <a:gd name="connsiteY137" fmla="*/ 1311275 h 1527175"/>
              <a:gd name="connsiteX138" fmla="*/ 454025 w 669420"/>
              <a:gd name="connsiteY138" fmla="*/ 1314450 h 1527175"/>
              <a:gd name="connsiteX139" fmla="*/ 441325 w 669420"/>
              <a:gd name="connsiteY139" fmla="*/ 1317625 h 1527175"/>
              <a:gd name="connsiteX140" fmla="*/ 422275 w 669420"/>
              <a:gd name="connsiteY140" fmla="*/ 1323975 h 1527175"/>
              <a:gd name="connsiteX141" fmla="*/ 422275 w 669420"/>
              <a:gd name="connsiteY141" fmla="*/ 1346200 h 1527175"/>
              <a:gd name="connsiteX142" fmla="*/ 438150 w 669420"/>
              <a:gd name="connsiteY142" fmla="*/ 1371600 h 1527175"/>
              <a:gd name="connsiteX143" fmla="*/ 450850 w 669420"/>
              <a:gd name="connsiteY143" fmla="*/ 1374775 h 1527175"/>
              <a:gd name="connsiteX144" fmla="*/ 460375 w 669420"/>
              <a:gd name="connsiteY144" fmla="*/ 1393825 h 1527175"/>
              <a:gd name="connsiteX145" fmla="*/ 457200 w 669420"/>
              <a:gd name="connsiteY145" fmla="*/ 1409700 h 1527175"/>
              <a:gd name="connsiteX146" fmla="*/ 450850 w 669420"/>
              <a:gd name="connsiteY146" fmla="*/ 1419225 h 1527175"/>
              <a:gd name="connsiteX147" fmla="*/ 431800 w 669420"/>
              <a:gd name="connsiteY147" fmla="*/ 1435100 h 1527175"/>
              <a:gd name="connsiteX148" fmla="*/ 419100 w 669420"/>
              <a:gd name="connsiteY148" fmla="*/ 1454150 h 1527175"/>
              <a:gd name="connsiteX149" fmla="*/ 412750 w 669420"/>
              <a:gd name="connsiteY149" fmla="*/ 1463675 h 1527175"/>
              <a:gd name="connsiteX150" fmla="*/ 409575 w 669420"/>
              <a:gd name="connsiteY150" fmla="*/ 1473200 h 1527175"/>
              <a:gd name="connsiteX151" fmla="*/ 384175 w 669420"/>
              <a:gd name="connsiteY151" fmla="*/ 1482725 h 1527175"/>
              <a:gd name="connsiteX152" fmla="*/ 361950 w 669420"/>
              <a:gd name="connsiteY152" fmla="*/ 1485900 h 1527175"/>
              <a:gd name="connsiteX153" fmla="*/ 358775 w 669420"/>
              <a:gd name="connsiteY153" fmla="*/ 1473200 h 1527175"/>
              <a:gd name="connsiteX154" fmla="*/ 352425 w 669420"/>
              <a:gd name="connsiteY154" fmla="*/ 1454150 h 1527175"/>
              <a:gd name="connsiteX155" fmla="*/ 355600 w 669420"/>
              <a:gd name="connsiteY155" fmla="*/ 1409700 h 1527175"/>
              <a:gd name="connsiteX156" fmla="*/ 365125 w 669420"/>
              <a:gd name="connsiteY156" fmla="*/ 1377950 h 1527175"/>
              <a:gd name="connsiteX157" fmla="*/ 371475 w 669420"/>
              <a:gd name="connsiteY157" fmla="*/ 1343025 h 1527175"/>
              <a:gd name="connsiteX158" fmla="*/ 377825 w 669420"/>
              <a:gd name="connsiteY158" fmla="*/ 1320800 h 1527175"/>
              <a:gd name="connsiteX159" fmla="*/ 384175 w 669420"/>
              <a:gd name="connsiteY159" fmla="*/ 1295400 h 1527175"/>
              <a:gd name="connsiteX160" fmla="*/ 393700 w 669420"/>
              <a:gd name="connsiteY160" fmla="*/ 1266825 h 1527175"/>
              <a:gd name="connsiteX161" fmla="*/ 488315 w 669420"/>
              <a:gd name="connsiteY161" fmla="*/ 1348740 h 1527175"/>
              <a:gd name="connsiteX0" fmla="*/ 396875 w 669420"/>
              <a:gd name="connsiteY0" fmla="*/ 1257300 h 1527175"/>
              <a:gd name="connsiteX1" fmla="*/ 381000 w 669420"/>
              <a:gd name="connsiteY1" fmla="*/ 1190625 h 1527175"/>
              <a:gd name="connsiteX2" fmla="*/ 387350 w 669420"/>
              <a:gd name="connsiteY2" fmla="*/ 1152525 h 1527175"/>
              <a:gd name="connsiteX3" fmla="*/ 381000 w 669420"/>
              <a:gd name="connsiteY3" fmla="*/ 1139825 h 1527175"/>
              <a:gd name="connsiteX4" fmla="*/ 374650 w 669420"/>
              <a:gd name="connsiteY4" fmla="*/ 1120775 h 1527175"/>
              <a:gd name="connsiteX5" fmla="*/ 371475 w 669420"/>
              <a:gd name="connsiteY5" fmla="*/ 1111250 h 1527175"/>
              <a:gd name="connsiteX6" fmla="*/ 361950 w 669420"/>
              <a:gd name="connsiteY6" fmla="*/ 1057275 h 1527175"/>
              <a:gd name="connsiteX7" fmla="*/ 358775 w 669420"/>
              <a:gd name="connsiteY7" fmla="*/ 1047750 h 1527175"/>
              <a:gd name="connsiteX8" fmla="*/ 355600 w 669420"/>
              <a:gd name="connsiteY8" fmla="*/ 1025525 h 1527175"/>
              <a:gd name="connsiteX9" fmla="*/ 352425 w 669420"/>
              <a:gd name="connsiteY9" fmla="*/ 1000125 h 1527175"/>
              <a:gd name="connsiteX10" fmla="*/ 346075 w 669420"/>
              <a:gd name="connsiteY10" fmla="*/ 968375 h 1527175"/>
              <a:gd name="connsiteX11" fmla="*/ 342900 w 669420"/>
              <a:gd name="connsiteY11" fmla="*/ 958850 h 1527175"/>
              <a:gd name="connsiteX12" fmla="*/ 336550 w 669420"/>
              <a:gd name="connsiteY12" fmla="*/ 949325 h 1527175"/>
              <a:gd name="connsiteX13" fmla="*/ 327025 w 669420"/>
              <a:gd name="connsiteY13" fmla="*/ 955675 h 1527175"/>
              <a:gd name="connsiteX14" fmla="*/ 314325 w 669420"/>
              <a:gd name="connsiteY14" fmla="*/ 977900 h 1527175"/>
              <a:gd name="connsiteX15" fmla="*/ 304800 w 669420"/>
              <a:gd name="connsiteY15" fmla="*/ 987425 h 1527175"/>
              <a:gd name="connsiteX16" fmla="*/ 295275 w 669420"/>
              <a:gd name="connsiteY16" fmla="*/ 1006475 h 1527175"/>
              <a:gd name="connsiteX17" fmla="*/ 292100 w 669420"/>
              <a:gd name="connsiteY17" fmla="*/ 1016000 h 1527175"/>
              <a:gd name="connsiteX18" fmla="*/ 285750 w 669420"/>
              <a:gd name="connsiteY18" fmla="*/ 1025525 h 1527175"/>
              <a:gd name="connsiteX19" fmla="*/ 282575 w 669420"/>
              <a:gd name="connsiteY19" fmla="*/ 1035050 h 1527175"/>
              <a:gd name="connsiteX20" fmla="*/ 276225 w 669420"/>
              <a:gd name="connsiteY20" fmla="*/ 1044575 h 1527175"/>
              <a:gd name="connsiteX21" fmla="*/ 273050 w 669420"/>
              <a:gd name="connsiteY21" fmla="*/ 1054100 h 1527175"/>
              <a:gd name="connsiteX22" fmla="*/ 266700 w 669420"/>
              <a:gd name="connsiteY22" fmla="*/ 1063625 h 1527175"/>
              <a:gd name="connsiteX23" fmla="*/ 260350 w 669420"/>
              <a:gd name="connsiteY23" fmla="*/ 1082675 h 1527175"/>
              <a:gd name="connsiteX24" fmla="*/ 257175 w 669420"/>
              <a:gd name="connsiteY24" fmla="*/ 1092200 h 1527175"/>
              <a:gd name="connsiteX25" fmla="*/ 254000 w 669420"/>
              <a:gd name="connsiteY25" fmla="*/ 1108075 h 1527175"/>
              <a:gd name="connsiteX26" fmla="*/ 250825 w 669420"/>
              <a:gd name="connsiteY26" fmla="*/ 1117600 h 1527175"/>
              <a:gd name="connsiteX27" fmla="*/ 247650 w 669420"/>
              <a:gd name="connsiteY27" fmla="*/ 1130300 h 1527175"/>
              <a:gd name="connsiteX28" fmla="*/ 244475 w 669420"/>
              <a:gd name="connsiteY28" fmla="*/ 1139825 h 1527175"/>
              <a:gd name="connsiteX29" fmla="*/ 241300 w 669420"/>
              <a:gd name="connsiteY29" fmla="*/ 1155700 h 1527175"/>
              <a:gd name="connsiteX30" fmla="*/ 234950 w 669420"/>
              <a:gd name="connsiteY30" fmla="*/ 1181100 h 1527175"/>
              <a:gd name="connsiteX31" fmla="*/ 228600 w 669420"/>
              <a:gd name="connsiteY31" fmla="*/ 1209675 h 1527175"/>
              <a:gd name="connsiteX32" fmla="*/ 225425 w 669420"/>
              <a:gd name="connsiteY32" fmla="*/ 1219200 h 1527175"/>
              <a:gd name="connsiteX33" fmla="*/ 222250 w 669420"/>
              <a:gd name="connsiteY33" fmla="*/ 1238250 h 1527175"/>
              <a:gd name="connsiteX34" fmla="*/ 219075 w 669420"/>
              <a:gd name="connsiteY34" fmla="*/ 1250950 h 1527175"/>
              <a:gd name="connsiteX35" fmla="*/ 212725 w 669420"/>
              <a:gd name="connsiteY35" fmla="*/ 1308100 h 1527175"/>
              <a:gd name="connsiteX36" fmla="*/ 209550 w 669420"/>
              <a:gd name="connsiteY36" fmla="*/ 1393825 h 1527175"/>
              <a:gd name="connsiteX37" fmla="*/ 212725 w 669420"/>
              <a:gd name="connsiteY37" fmla="*/ 1412875 h 1527175"/>
              <a:gd name="connsiteX38" fmla="*/ 219075 w 669420"/>
              <a:gd name="connsiteY38" fmla="*/ 1492250 h 1527175"/>
              <a:gd name="connsiteX39" fmla="*/ 209550 w 669420"/>
              <a:gd name="connsiteY39" fmla="*/ 1498600 h 1527175"/>
              <a:gd name="connsiteX40" fmla="*/ 168275 w 669420"/>
              <a:gd name="connsiteY40" fmla="*/ 1504950 h 1527175"/>
              <a:gd name="connsiteX41" fmla="*/ 155575 w 669420"/>
              <a:gd name="connsiteY41" fmla="*/ 1508125 h 1527175"/>
              <a:gd name="connsiteX42" fmla="*/ 136525 w 669420"/>
              <a:gd name="connsiteY42" fmla="*/ 1511300 h 1527175"/>
              <a:gd name="connsiteX43" fmla="*/ 127000 w 669420"/>
              <a:gd name="connsiteY43" fmla="*/ 1514475 h 1527175"/>
              <a:gd name="connsiteX44" fmla="*/ 114300 w 669420"/>
              <a:gd name="connsiteY44" fmla="*/ 1517650 h 1527175"/>
              <a:gd name="connsiteX45" fmla="*/ 95250 w 669420"/>
              <a:gd name="connsiteY45" fmla="*/ 1524000 h 1527175"/>
              <a:gd name="connsiteX46" fmla="*/ 69850 w 669420"/>
              <a:gd name="connsiteY46" fmla="*/ 1527175 h 1527175"/>
              <a:gd name="connsiteX47" fmla="*/ 19050 w 669420"/>
              <a:gd name="connsiteY47" fmla="*/ 1524000 h 1527175"/>
              <a:gd name="connsiteX48" fmla="*/ 6350 w 669420"/>
              <a:gd name="connsiteY48" fmla="*/ 1520825 h 1527175"/>
              <a:gd name="connsiteX49" fmla="*/ 0 w 669420"/>
              <a:gd name="connsiteY49" fmla="*/ 1511300 h 1527175"/>
              <a:gd name="connsiteX50" fmla="*/ 3175 w 669420"/>
              <a:gd name="connsiteY50" fmla="*/ 1501775 h 1527175"/>
              <a:gd name="connsiteX51" fmla="*/ 41275 w 669420"/>
              <a:gd name="connsiteY51" fmla="*/ 1482725 h 1527175"/>
              <a:gd name="connsiteX52" fmla="*/ 60325 w 669420"/>
              <a:gd name="connsiteY52" fmla="*/ 1473200 h 1527175"/>
              <a:gd name="connsiteX53" fmla="*/ 79375 w 669420"/>
              <a:gd name="connsiteY53" fmla="*/ 1463675 h 1527175"/>
              <a:gd name="connsiteX54" fmla="*/ 95250 w 669420"/>
              <a:gd name="connsiteY54" fmla="*/ 1444625 h 1527175"/>
              <a:gd name="connsiteX55" fmla="*/ 101600 w 669420"/>
              <a:gd name="connsiteY55" fmla="*/ 1425575 h 1527175"/>
              <a:gd name="connsiteX56" fmla="*/ 104775 w 669420"/>
              <a:gd name="connsiteY56" fmla="*/ 1412875 h 1527175"/>
              <a:gd name="connsiteX57" fmla="*/ 111125 w 669420"/>
              <a:gd name="connsiteY57" fmla="*/ 1365250 h 1527175"/>
              <a:gd name="connsiteX58" fmla="*/ 111125 w 669420"/>
              <a:gd name="connsiteY58" fmla="*/ 1139825 h 1527175"/>
              <a:gd name="connsiteX59" fmla="*/ 117475 w 669420"/>
              <a:gd name="connsiteY59" fmla="*/ 1108075 h 1527175"/>
              <a:gd name="connsiteX60" fmla="*/ 123825 w 669420"/>
              <a:gd name="connsiteY60" fmla="*/ 1069975 h 1527175"/>
              <a:gd name="connsiteX61" fmla="*/ 127000 w 669420"/>
              <a:gd name="connsiteY61" fmla="*/ 1054100 h 1527175"/>
              <a:gd name="connsiteX62" fmla="*/ 136525 w 669420"/>
              <a:gd name="connsiteY62" fmla="*/ 942975 h 1527175"/>
              <a:gd name="connsiteX63" fmla="*/ 139700 w 669420"/>
              <a:gd name="connsiteY63" fmla="*/ 920750 h 1527175"/>
              <a:gd name="connsiteX64" fmla="*/ 142875 w 669420"/>
              <a:gd name="connsiteY64" fmla="*/ 873125 h 1527175"/>
              <a:gd name="connsiteX65" fmla="*/ 146050 w 669420"/>
              <a:gd name="connsiteY65" fmla="*/ 854075 h 1527175"/>
              <a:gd name="connsiteX66" fmla="*/ 152400 w 669420"/>
              <a:gd name="connsiteY66" fmla="*/ 803275 h 1527175"/>
              <a:gd name="connsiteX67" fmla="*/ 155575 w 669420"/>
              <a:gd name="connsiteY67" fmla="*/ 758825 h 1527175"/>
              <a:gd name="connsiteX68" fmla="*/ 123825 w 669420"/>
              <a:gd name="connsiteY68" fmla="*/ 746125 h 1527175"/>
              <a:gd name="connsiteX69" fmla="*/ 92075 w 669420"/>
              <a:gd name="connsiteY69" fmla="*/ 717550 h 1527175"/>
              <a:gd name="connsiteX70" fmla="*/ 44450 w 669420"/>
              <a:gd name="connsiteY70" fmla="*/ 587375 h 1527175"/>
              <a:gd name="connsiteX71" fmla="*/ 22225 w 669420"/>
              <a:gd name="connsiteY71" fmla="*/ 495300 h 1527175"/>
              <a:gd name="connsiteX72" fmla="*/ 47625 w 669420"/>
              <a:gd name="connsiteY72" fmla="*/ 422275 h 1527175"/>
              <a:gd name="connsiteX73" fmla="*/ 82550 w 669420"/>
              <a:gd name="connsiteY73" fmla="*/ 349250 h 1527175"/>
              <a:gd name="connsiteX74" fmla="*/ 98425 w 669420"/>
              <a:gd name="connsiteY74" fmla="*/ 301625 h 1527175"/>
              <a:gd name="connsiteX75" fmla="*/ 146050 w 669420"/>
              <a:gd name="connsiteY75" fmla="*/ 279400 h 1527175"/>
              <a:gd name="connsiteX76" fmla="*/ 165100 w 669420"/>
              <a:gd name="connsiteY76" fmla="*/ 276225 h 1527175"/>
              <a:gd name="connsiteX77" fmla="*/ 190500 w 669420"/>
              <a:gd name="connsiteY77" fmla="*/ 269875 h 1527175"/>
              <a:gd name="connsiteX78" fmla="*/ 209550 w 669420"/>
              <a:gd name="connsiteY78" fmla="*/ 266700 h 1527175"/>
              <a:gd name="connsiteX79" fmla="*/ 228600 w 669420"/>
              <a:gd name="connsiteY79" fmla="*/ 260350 h 1527175"/>
              <a:gd name="connsiteX80" fmla="*/ 231775 w 669420"/>
              <a:gd name="connsiteY80" fmla="*/ 250825 h 1527175"/>
              <a:gd name="connsiteX81" fmla="*/ 219075 w 669420"/>
              <a:gd name="connsiteY81" fmla="*/ 222250 h 1527175"/>
              <a:gd name="connsiteX82" fmla="*/ 212725 w 669420"/>
              <a:gd name="connsiteY82" fmla="*/ 203200 h 1527175"/>
              <a:gd name="connsiteX83" fmla="*/ 209550 w 669420"/>
              <a:gd name="connsiteY83" fmla="*/ 177800 h 1527175"/>
              <a:gd name="connsiteX84" fmla="*/ 212725 w 669420"/>
              <a:gd name="connsiteY84" fmla="*/ 149225 h 1527175"/>
              <a:gd name="connsiteX85" fmla="*/ 215900 w 669420"/>
              <a:gd name="connsiteY85" fmla="*/ 107950 h 1527175"/>
              <a:gd name="connsiteX86" fmla="*/ 222250 w 669420"/>
              <a:gd name="connsiteY86" fmla="*/ 69850 h 1527175"/>
              <a:gd name="connsiteX87" fmla="*/ 225425 w 669420"/>
              <a:gd name="connsiteY87" fmla="*/ 50800 h 1527175"/>
              <a:gd name="connsiteX88" fmla="*/ 231775 w 669420"/>
              <a:gd name="connsiteY88" fmla="*/ 31750 h 1527175"/>
              <a:gd name="connsiteX89" fmla="*/ 250825 w 669420"/>
              <a:gd name="connsiteY89" fmla="*/ 19050 h 1527175"/>
              <a:gd name="connsiteX90" fmla="*/ 269875 w 669420"/>
              <a:gd name="connsiteY90" fmla="*/ 12700 h 1527175"/>
              <a:gd name="connsiteX91" fmla="*/ 279400 w 669420"/>
              <a:gd name="connsiteY91" fmla="*/ 9525 h 1527175"/>
              <a:gd name="connsiteX92" fmla="*/ 288925 w 669420"/>
              <a:gd name="connsiteY92" fmla="*/ 0 h 1527175"/>
              <a:gd name="connsiteX93" fmla="*/ 288925 w 669420"/>
              <a:gd name="connsiteY93" fmla="*/ 0 h 1527175"/>
              <a:gd name="connsiteX94" fmla="*/ 314325 w 669420"/>
              <a:gd name="connsiteY94" fmla="*/ 9525 h 1527175"/>
              <a:gd name="connsiteX95" fmla="*/ 323850 w 669420"/>
              <a:gd name="connsiteY95" fmla="*/ 12700 h 1527175"/>
              <a:gd name="connsiteX96" fmla="*/ 333375 w 669420"/>
              <a:gd name="connsiteY96" fmla="*/ 19050 h 1527175"/>
              <a:gd name="connsiteX97" fmla="*/ 352425 w 669420"/>
              <a:gd name="connsiteY97" fmla="*/ 28575 h 1527175"/>
              <a:gd name="connsiteX98" fmla="*/ 358775 w 669420"/>
              <a:gd name="connsiteY98" fmla="*/ 38100 h 1527175"/>
              <a:gd name="connsiteX99" fmla="*/ 368300 w 669420"/>
              <a:gd name="connsiteY99" fmla="*/ 41275 h 1527175"/>
              <a:gd name="connsiteX100" fmla="*/ 371475 w 669420"/>
              <a:gd name="connsiteY100" fmla="*/ 50800 h 1527175"/>
              <a:gd name="connsiteX101" fmla="*/ 384175 w 669420"/>
              <a:gd name="connsiteY101" fmla="*/ 69850 h 1527175"/>
              <a:gd name="connsiteX102" fmla="*/ 393700 w 669420"/>
              <a:gd name="connsiteY102" fmla="*/ 98425 h 1527175"/>
              <a:gd name="connsiteX103" fmla="*/ 396875 w 669420"/>
              <a:gd name="connsiteY103" fmla="*/ 107950 h 1527175"/>
              <a:gd name="connsiteX104" fmla="*/ 390525 w 669420"/>
              <a:gd name="connsiteY104" fmla="*/ 161925 h 1527175"/>
              <a:gd name="connsiteX105" fmla="*/ 387350 w 669420"/>
              <a:gd name="connsiteY105" fmla="*/ 184150 h 1527175"/>
              <a:gd name="connsiteX106" fmla="*/ 381000 w 669420"/>
              <a:gd name="connsiteY106" fmla="*/ 222250 h 1527175"/>
              <a:gd name="connsiteX107" fmla="*/ 384175 w 669420"/>
              <a:gd name="connsiteY107" fmla="*/ 244475 h 1527175"/>
              <a:gd name="connsiteX108" fmla="*/ 387350 w 669420"/>
              <a:gd name="connsiteY108" fmla="*/ 254000 h 1527175"/>
              <a:gd name="connsiteX109" fmla="*/ 396875 w 669420"/>
              <a:gd name="connsiteY109" fmla="*/ 260350 h 1527175"/>
              <a:gd name="connsiteX110" fmla="*/ 403225 w 669420"/>
              <a:gd name="connsiteY110" fmla="*/ 269875 h 1527175"/>
              <a:gd name="connsiteX111" fmla="*/ 412750 w 669420"/>
              <a:gd name="connsiteY111" fmla="*/ 273050 h 1527175"/>
              <a:gd name="connsiteX112" fmla="*/ 422275 w 669420"/>
              <a:gd name="connsiteY112" fmla="*/ 279400 h 1527175"/>
              <a:gd name="connsiteX113" fmla="*/ 431800 w 669420"/>
              <a:gd name="connsiteY113" fmla="*/ 282575 h 1527175"/>
              <a:gd name="connsiteX114" fmla="*/ 441325 w 669420"/>
              <a:gd name="connsiteY114" fmla="*/ 288925 h 1527175"/>
              <a:gd name="connsiteX115" fmla="*/ 460375 w 669420"/>
              <a:gd name="connsiteY115" fmla="*/ 295275 h 1527175"/>
              <a:gd name="connsiteX116" fmla="*/ 488950 w 669420"/>
              <a:gd name="connsiteY116" fmla="*/ 304800 h 1527175"/>
              <a:gd name="connsiteX117" fmla="*/ 517525 w 669420"/>
              <a:gd name="connsiteY117" fmla="*/ 314325 h 1527175"/>
              <a:gd name="connsiteX118" fmla="*/ 527050 w 669420"/>
              <a:gd name="connsiteY118" fmla="*/ 317500 h 1527175"/>
              <a:gd name="connsiteX119" fmla="*/ 536575 w 669420"/>
              <a:gd name="connsiteY119" fmla="*/ 320675 h 1527175"/>
              <a:gd name="connsiteX120" fmla="*/ 542925 w 669420"/>
              <a:gd name="connsiteY120" fmla="*/ 339725 h 1527175"/>
              <a:gd name="connsiteX121" fmla="*/ 546100 w 669420"/>
              <a:gd name="connsiteY121" fmla="*/ 349250 h 1527175"/>
              <a:gd name="connsiteX122" fmla="*/ 574675 w 669420"/>
              <a:gd name="connsiteY122" fmla="*/ 374650 h 1527175"/>
              <a:gd name="connsiteX123" fmla="*/ 590550 w 669420"/>
              <a:gd name="connsiteY123" fmla="*/ 400050 h 1527175"/>
              <a:gd name="connsiteX124" fmla="*/ 615950 w 669420"/>
              <a:gd name="connsiteY124" fmla="*/ 428625 h 1527175"/>
              <a:gd name="connsiteX125" fmla="*/ 647700 w 669420"/>
              <a:gd name="connsiteY125" fmla="*/ 476250 h 1527175"/>
              <a:gd name="connsiteX126" fmla="*/ 666750 w 669420"/>
              <a:gd name="connsiteY126" fmla="*/ 530225 h 1527175"/>
              <a:gd name="connsiteX127" fmla="*/ 552450 w 669420"/>
              <a:gd name="connsiteY127" fmla="*/ 746125 h 1527175"/>
              <a:gd name="connsiteX128" fmla="*/ 517525 w 669420"/>
              <a:gd name="connsiteY128" fmla="*/ 879475 h 1527175"/>
              <a:gd name="connsiteX129" fmla="*/ 514350 w 669420"/>
              <a:gd name="connsiteY129" fmla="*/ 908050 h 1527175"/>
              <a:gd name="connsiteX130" fmla="*/ 508000 w 669420"/>
              <a:gd name="connsiteY130" fmla="*/ 965200 h 1527175"/>
              <a:gd name="connsiteX131" fmla="*/ 501650 w 669420"/>
              <a:gd name="connsiteY131" fmla="*/ 1038225 h 1527175"/>
              <a:gd name="connsiteX132" fmla="*/ 498475 w 669420"/>
              <a:gd name="connsiteY132" fmla="*/ 1076325 h 1527175"/>
              <a:gd name="connsiteX133" fmla="*/ 495300 w 669420"/>
              <a:gd name="connsiteY133" fmla="*/ 1165225 h 1527175"/>
              <a:gd name="connsiteX134" fmla="*/ 492125 w 669420"/>
              <a:gd name="connsiteY134" fmla="*/ 1190625 h 1527175"/>
              <a:gd name="connsiteX135" fmla="*/ 485775 w 669420"/>
              <a:gd name="connsiteY135" fmla="*/ 1250950 h 1527175"/>
              <a:gd name="connsiteX136" fmla="*/ 482600 w 669420"/>
              <a:gd name="connsiteY136" fmla="*/ 1308100 h 1527175"/>
              <a:gd name="connsiteX137" fmla="*/ 473075 w 669420"/>
              <a:gd name="connsiteY137" fmla="*/ 1311275 h 1527175"/>
              <a:gd name="connsiteX138" fmla="*/ 454025 w 669420"/>
              <a:gd name="connsiteY138" fmla="*/ 1314450 h 1527175"/>
              <a:gd name="connsiteX139" fmla="*/ 441325 w 669420"/>
              <a:gd name="connsiteY139" fmla="*/ 1317625 h 1527175"/>
              <a:gd name="connsiteX140" fmla="*/ 422275 w 669420"/>
              <a:gd name="connsiteY140" fmla="*/ 1323975 h 1527175"/>
              <a:gd name="connsiteX141" fmla="*/ 422275 w 669420"/>
              <a:gd name="connsiteY141" fmla="*/ 1346200 h 1527175"/>
              <a:gd name="connsiteX142" fmla="*/ 438150 w 669420"/>
              <a:gd name="connsiteY142" fmla="*/ 1371600 h 1527175"/>
              <a:gd name="connsiteX143" fmla="*/ 450850 w 669420"/>
              <a:gd name="connsiteY143" fmla="*/ 1374775 h 1527175"/>
              <a:gd name="connsiteX144" fmla="*/ 460375 w 669420"/>
              <a:gd name="connsiteY144" fmla="*/ 1393825 h 1527175"/>
              <a:gd name="connsiteX145" fmla="*/ 457200 w 669420"/>
              <a:gd name="connsiteY145" fmla="*/ 1409700 h 1527175"/>
              <a:gd name="connsiteX146" fmla="*/ 450850 w 669420"/>
              <a:gd name="connsiteY146" fmla="*/ 1419225 h 1527175"/>
              <a:gd name="connsiteX147" fmla="*/ 431800 w 669420"/>
              <a:gd name="connsiteY147" fmla="*/ 1435100 h 1527175"/>
              <a:gd name="connsiteX148" fmla="*/ 419100 w 669420"/>
              <a:gd name="connsiteY148" fmla="*/ 1454150 h 1527175"/>
              <a:gd name="connsiteX149" fmla="*/ 412750 w 669420"/>
              <a:gd name="connsiteY149" fmla="*/ 1463675 h 1527175"/>
              <a:gd name="connsiteX150" fmla="*/ 409575 w 669420"/>
              <a:gd name="connsiteY150" fmla="*/ 1473200 h 1527175"/>
              <a:gd name="connsiteX151" fmla="*/ 384175 w 669420"/>
              <a:gd name="connsiteY151" fmla="*/ 1482725 h 1527175"/>
              <a:gd name="connsiteX152" fmla="*/ 361950 w 669420"/>
              <a:gd name="connsiteY152" fmla="*/ 1485900 h 1527175"/>
              <a:gd name="connsiteX153" fmla="*/ 358775 w 669420"/>
              <a:gd name="connsiteY153" fmla="*/ 1473200 h 1527175"/>
              <a:gd name="connsiteX154" fmla="*/ 352425 w 669420"/>
              <a:gd name="connsiteY154" fmla="*/ 1454150 h 1527175"/>
              <a:gd name="connsiteX155" fmla="*/ 355600 w 669420"/>
              <a:gd name="connsiteY155" fmla="*/ 1409700 h 1527175"/>
              <a:gd name="connsiteX156" fmla="*/ 365125 w 669420"/>
              <a:gd name="connsiteY156" fmla="*/ 1377950 h 1527175"/>
              <a:gd name="connsiteX157" fmla="*/ 371475 w 669420"/>
              <a:gd name="connsiteY157" fmla="*/ 1343025 h 1527175"/>
              <a:gd name="connsiteX158" fmla="*/ 377825 w 669420"/>
              <a:gd name="connsiteY158" fmla="*/ 1320800 h 1527175"/>
              <a:gd name="connsiteX159" fmla="*/ 384175 w 669420"/>
              <a:gd name="connsiteY159" fmla="*/ 1295400 h 1527175"/>
              <a:gd name="connsiteX160" fmla="*/ 409575 w 669420"/>
              <a:gd name="connsiteY160" fmla="*/ 1270000 h 1527175"/>
              <a:gd name="connsiteX161" fmla="*/ 488315 w 669420"/>
              <a:gd name="connsiteY161" fmla="*/ 1348740 h 1527175"/>
              <a:gd name="connsiteX0" fmla="*/ 396875 w 669420"/>
              <a:gd name="connsiteY0" fmla="*/ 1257300 h 1527175"/>
              <a:gd name="connsiteX1" fmla="*/ 381000 w 669420"/>
              <a:gd name="connsiteY1" fmla="*/ 1190625 h 1527175"/>
              <a:gd name="connsiteX2" fmla="*/ 387350 w 669420"/>
              <a:gd name="connsiteY2" fmla="*/ 1152525 h 1527175"/>
              <a:gd name="connsiteX3" fmla="*/ 381000 w 669420"/>
              <a:gd name="connsiteY3" fmla="*/ 1139825 h 1527175"/>
              <a:gd name="connsiteX4" fmla="*/ 374650 w 669420"/>
              <a:gd name="connsiteY4" fmla="*/ 1120775 h 1527175"/>
              <a:gd name="connsiteX5" fmla="*/ 371475 w 669420"/>
              <a:gd name="connsiteY5" fmla="*/ 1111250 h 1527175"/>
              <a:gd name="connsiteX6" fmla="*/ 361950 w 669420"/>
              <a:gd name="connsiteY6" fmla="*/ 1057275 h 1527175"/>
              <a:gd name="connsiteX7" fmla="*/ 358775 w 669420"/>
              <a:gd name="connsiteY7" fmla="*/ 1047750 h 1527175"/>
              <a:gd name="connsiteX8" fmla="*/ 355600 w 669420"/>
              <a:gd name="connsiteY8" fmla="*/ 1025525 h 1527175"/>
              <a:gd name="connsiteX9" fmla="*/ 352425 w 669420"/>
              <a:gd name="connsiteY9" fmla="*/ 1000125 h 1527175"/>
              <a:gd name="connsiteX10" fmla="*/ 346075 w 669420"/>
              <a:gd name="connsiteY10" fmla="*/ 968375 h 1527175"/>
              <a:gd name="connsiteX11" fmla="*/ 342900 w 669420"/>
              <a:gd name="connsiteY11" fmla="*/ 958850 h 1527175"/>
              <a:gd name="connsiteX12" fmla="*/ 336550 w 669420"/>
              <a:gd name="connsiteY12" fmla="*/ 949325 h 1527175"/>
              <a:gd name="connsiteX13" fmla="*/ 327025 w 669420"/>
              <a:gd name="connsiteY13" fmla="*/ 955675 h 1527175"/>
              <a:gd name="connsiteX14" fmla="*/ 314325 w 669420"/>
              <a:gd name="connsiteY14" fmla="*/ 977900 h 1527175"/>
              <a:gd name="connsiteX15" fmla="*/ 304800 w 669420"/>
              <a:gd name="connsiteY15" fmla="*/ 987425 h 1527175"/>
              <a:gd name="connsiteX16" fmla="*/ 295275 w 669420"/>
              <a:gd name="connsiteY16" fmla="*/ 1006475 h 1527175"/>
              <a:gd name="connsiteX17" fmla="*/ 292100 w 669420"/>
              <a:gd name="connsiteY17" fmla="*/ 1016000 h 1527175"/>
              <a:gd name="connsiteX18" fmla="*/ 285750 w 669420"/>
              <a:gd name="connsiteY18" fmla="*/ 1025525 h 1527175"/>
              <a:gd name="connsiteX19" fmla="*/ 282575 w 669420"/>
              <a:gd name="connsiteY19" fmla="*/ 1035050 h 1527175"/>
              <a:gd name="connsiteX20" fmla="*/ 276225 w 669420"/>
              <a:gd name="connsiteY20" fmla="*/ 1044575 h 1527175"/>
              <a:gd name="connsiteX21" fmla="*/ 273050 w 669420"/>
              <a:gd name="connsiteY21" fmla="*/ 1054100 h 1527175"/>
              <a:gd name="connsiteX22" fmla="*/ 266700 w 669420"/>
              <a:gd name="connsiteY22" fmla="*/ 1063625 h 1527175"/>
              <a:gd name="connsiteX23" fmla="*/ 260350 w 669420"/>
              <a:gd name="connsiteY23" fmla="*/ 1082675 h 1527175"/>
              <a:gd name="connsiteX24" fmla="*/ 257175 w 669420"/>
              <a:gd name="connsiteY24" fmla="*/ 1092200 h 1527175"/>
              <a:gd name="connsiteX25" fmla="*/ 254000 w 669420"/>
              <a:gd name="connsiteY25" fmla="*/ 1108075 h 1527175"/>
              <a:gd name="connsiteX26" fmla="*/ 250825 w 669420"/>
              <a:gd name="connsiteY26" fmla="*/ 1117600 h 1527175"/>
              <a:gd name="connsiteX27" fmla="*/ 247650 w 669420"/>
              <a:gd name="connsiteY27" fmla="*/ 1130300 h 1527175"/>
              <a:gd name="connsiteX28" fmla="*/ 244475 w 669420"/>
              <a:gd name="connsiteY28" fmla="*/ 1139825 h 1527175"/>
              <a:gd name="connsiteX29" fmla="*/ 241300 w 669420"/>
              <a:gd name="connsiteY29" fmla="*/ 1155700 h 1527175"/>
              <a:gd name="connsiteX30" fmla="*/ 234950 w 669420"/>
              <a:gd name="connsiteY30" fmla="*/ 1181100 h 1527175"/>
              <a:gd name="connsiteX31" fmla="*/ 228600 w 669420"/>
              <a:gd name="connsiteY31" fmla="*/ 1209675 h 1527175"/>
              <a:gd name="connsiteX32" fmla="*/ 225425 w 669420"/>
              <a:gd name="connsiteY32" fmla="*/ 1219200 h 1527175"/>
              <a:gd name="connsiteX33" fmla="*/ 222250 w 669420"/>
              <a:gd name="connsiteY33" fmla="*/ 1238250 h 1527175"/>
              <a:gd name="connsiteX34" fmla="*/ 219075 w 669420"/>
              <a:gd name="connsiteY34" fmla="*/ 1250950 h 1527175"/>
              <a:gd name="connsiteX35" fmla="*/ 212725 w 669420"/>
              <a:gd name="connsiteY35" fmla="*/ 1308100 h 1527175"/>
              <a:gd name="connsiteX36" fmla="*/ 209550 w 669420"/>
              <a:gd name="connsiteY36" fmla="*/ 1393825 h 1527175"/>
              <a:gd name="connsiteX37" fmla="*/ 212725 w 669420"/>
              <a:gd name="connsiteY37" fmla="*/ 1412875 h 1527175"/>
              <a:gd name="connsiteX38" fmla="*/ 219075 w 669420"/>
              <a:gd name="connsiteY38" fmla="*/ 1492250 h 1527175"/>
              <a:gd name="connsiteX39" fmla="*/ 209550 w 669420"/>
              <a:gd name="connsiteY39" fmla="*/ 1498600 h 1527175"/>
              <a:gd name="connsiteX40" fmla="*/ 168275 w 669420"/>
              <a:gd name="connsiteY40" fmla="*/ 1504950 h 1527175"/>
              <a:gd name="connsiteX41" fmla="*/ 155575 w 669420"/>
              <a:gd name="connsiteY41" fmla="*/ 1508125 h 1527175"/>
              <a:gd name="connsiteX42" fmla="*/ 136525 w 669420"/>
              <a:gd name="connsiteY42" fmla="*/ 1511300 h 1527175"/>
              <a:gd name="connsiteX43" fmla="*/ 127000 w 669420"/>
              <a:gd name="connsiteY43" fmla="*/ 1514475 h 1527175"/>
              <a:gd name="connsiteX44" fmla="*/ 114300 w 669420"/>
              <a:gd name="connsiteY44" fmla="*/ 1517650 h 1527175"/>
              <a:gd name="connsiteX45" fmla="*/ 95250 w 669420"/>
              <a:gd name="connsiteY45" fmla="*/ 1524000 h 1527175"/>
              <a:gd name="connsiteX46" fmla="*/ 69850 w 669420"/>
              <a:gd name="connsiteY46" fmla="*/ 1527175 h 1527175"/>
              <a:gd name="connsiteX47" fmla="*/ 19050 w 669420"/>
              <a:gd name="connsiteY47" fmla="*/ 1524000 h 1527175"/>
              <a:gd name="connsiteX48" fmla="*/ 6350 w 669420"/>
              <a:gd name="connsiteY48" fmla="*/ 1520825 h 1527175"/>
              <a:gd name="connsiteX49" fmla="*/ 0 w 669420"/>
              <a:gd name="connsiteY49" fmla="*/ 1511300 h 1527175"/>
              <a:gd name="connsiteX50" fmla="*/ 3175 w 669420"/>
              <a:gd name="connsiteY50" fmla="*/ 1501775 h 1527175"/>
              <a:gd name="connsiteX51" fmla="*/ 41275 w 669420"/>
              <a:gd name="connsiteY51" fmla="*/ 1482725 h 1527175"/>
              <a:gd name="connsiteX52" fmla="*/ 60325 w 669420"/>
              <a:gd name="connsiteY52" fmla="*/ 1473200 h 1527175"/>
              <a:gd name="connsiteX53" fmla="*/ 79375 w 669420"/>
              <a:gd name="connsiteY53" fmla="*/ 1463675 h 1527175"/>
              <a:gd name="connsiteX54" fmla="*/ 95250 w 669420"/>
              <a:gd name="connsiteY54" fmla="*/ 1444625 h 1527175"/>
              <a:gd name="connsiteX55" fmla="*/ 101600 w 669420"/>
              <a:gd name="connsiteY55" fmla="*/ 1425575 h 1527175"/>
              <a:gd name="connsiteX56" fmla="*/ 104775 w 669420"/>
              <a:gd name="connsiteY56" fmla="*/ 1412875 h 1527175"/>
              <a:gd name="connsiteX57" fmla="*/ 111125 w 669420"/>
              <a:gd name="connsiteY57" fmla="*/ 1365250 h 1527175"/>
              <a:gd name="connsiteX58" fmla="*/ 111125 w 669420"/>
              <a:gd name="connsiteY58" fmla="*/ 1139825 h 1527175"/>
              <a:gd name="connsiteX59" fmla="*/ 117475 w 669420"/>
              <a:gd name="connsiteY59" fmla="*/ 1108075 h 1527175"/>
              <a:gd name="connsiteX60" fmla="*/ 123825 w 669420"/>
              <a:gd name="connsiteY60" fmla="*/ 1069975 h 1527175"/>
              <a:gd name="connsiteX61" fmla="*/ 127000 w 669420"/>
              <a:gd name="connsiteY61" fmla="*/ 1054100 h 1527175"/>
              <a:gd name="connsiteX62" fmla="*/ 136525 w 669420"/>
              <a:gd name="connsiteY62" fmla="*/ 942975 h 1527175"/>
              <a:gd name="connsiteX63" fmla="*/ 139700 w 669420"/>
              <a:gd name="connsiteY63" fmla="*/ 920750 h 1527175"/>
              <a:gd name="connsiteX64" fmla="*/ 142875 w 669420"/>
              <a:gd name="connsiteY64" fmla="*/ 873125 h 1527175"/>
              <a:gd name="connsiteX65" fmla="*/ 146050 w 669420"/>
              <a:gd name="connsiteY65" fmla="*/ 854075 h 1527175"/>
              <a:gd name="connsiteX66" fmla="*/ 152400 w 669420"/>
              <a:gd name="connsiteY66" fmla="*/ 803275 h 1527175"/>
              <a:gd name="connsiteX67" fmla="*/ 155575 w 669420"/>
              <a:gd name="connsiteY67" fmla="*/ 758825 h 1527175"/>
              <a:gd name="connsiteX68" fmla="*/ 123825 w 669420"/>
              <a:gd name="connsiteY68" fmla="*/ 746125 h 1527175"/>
              <a:gd name="connsiteX69" fmla="*/ 92075 w 669420"/>
              <a:gd name="connsiteY69" fmla="*/ 717550 h 1527175"/>
              <a:gd name="connsiteX70" fmla="*/ 44450 w 669420"/>
              <a:gd name="connsiteY70" fmla="*/ 587375 h 1527175"/>
              <a:gd name="connsiteX71" fmla="*/ 22225 w 669420"/>
              <a:gd name="connsiteY71" fmla="*/ 495300 h 1527175"/>
              <a:gd name="connsiteX72" fmla="*/ 47625 w 669420"/>
              <a:gd name="connsiteY72" fmla="*/ 422275 h 1527175"/>
              <a:gd name="connsiteX73" fmla="*/ 82550 w 669420"/>
              <a:gd name="connsiteY73" fmla="*/ 349250 h 1527175"/>
              <a:gd name="connsiteX74" fmla="*/ 98425 w 669420"/>
              <a:gd name="connsiteY74" fmla="*/ 301625 h 1527175"/>
              <a:gd name="connsiteX75" fmla="*/ 146050 w 669420"/>
              <a:gd name="connsiteY75" fmla="*/ 279400 h 1527175"/>
              <a:gd name="connsiteX76" fmla="*/ 165100 w 669420"/>
              <a:gd name="connsiteY76" fmla="*/ 276225 h 1527175"/>
              <a:gd name="connsiteX77" fmla="*/ 190500 w 669420"/>
              <a:gd name="connsiteY77" fmla="*/ 269875 h 1527175"/>
              <a:gd name="connsiteX78" fmla="*/ 209550 w 669420"/>
              <a:gd name="connsiteY78" fmla="*/ 266700 h 1527175"/>
              <a:gd name="connsiteX79" fmla="*/ 228600 w 669420"/>
              <a:gd name="connsiteY79" fmla="*/ 260350 h 1527175"/>
              <a:gd name="connsiteX80" fmla="*/ 231775 w 669420"/>
              <a:gd name="connsiteY80" fmla="*/ 250825 h 1527175"/>
              <a:gd name="connsiteX81" fmla="*/ 219075 w 669420"/>
              <a:gd name="connsiteY81" fmla="*/ 222250 h 1527175"/>
              <a:gd name="connsiteX82" fmla="*/ 212725 w 669420"/>
              <a:gd name="connsiteY82" fmla="*/ 203200 h 1527175"/>
              <a:gd name="connsiteX83" fmla="*/ 209550 w 669420"/>
              <a:gd name="connsiteY83" fmla="*/ 177800 h 1527175"/>
              <a:gd name="connsiteX84" fmla="*/ 212725 w 669420"/>
              <a:gd name="connsiteY84" fmla="*/ 149225 h 1527175"/>
              <a:gd name="connsiteX85" fmla="*/ 215900 w 669420"/>
              <a:gd name="connsiteY85" fmla="*/ 107950 h 1527175"/>
              <a:gd name="connsiteX86" fmla="*/ 222250 w 669420"/>
              <a:gd name="connsiteY86" fmla="*/ 69850 h 1527175"/>
              <a:gd name="connsiteX87" fmla="*/ 225425 w 669420"/>
              <a:gd name="connsiteY87" fmla="*/ 50800 h 1527175"/>
              <a:gd name="connsiteX88" fmla="*/ 231775 w 669420"/>
              <a:gd name="connsiteY88" fmla="*/ 31750 h 1527175"/>
              <a:gd name="connsiteX89" fmla="*/ 250825 w 669420"/>
              <a:gd name="connsiteY89" fmla="*/ 19050 h 1527175"/>
              <a:gd name="connsiteX90" fmla="*/ 269875 w 669420"/>
              <a:gd name="connsiteY90" fmla="*/ 12700 h 1527175"/>
              <a:gd name="connsiteX91" fmla="*/ 279400 w 669420"/>
              <a:gd name="connsiteY91" fmla="*/ 9525 h 1527175"/>
              <a:gd name="connsiteX92" fmla="*/ 288925 w 669420"/>
              <a:gd name="connsiteY92" fmla="*/ 0 h 1527175"/>
              <a:gd name="connsiteX93" fmla="*/ 288925 w 669420"/>
              <a:gd name="connsiteY93" fmla="*/ 0 h 1527175"/>
              <a:gd name="connsiteX94" fmla="*/ 314325 w 669420"/>
              <a:gd name="connsiteY94" fmla="*/ 9525 h 1527175"/>
              <a:gd name="connsiteX95" fmla="*/ 323850 w 669420"/>
              <a:gd name="connsiteY95" fmla="*/ 12700 h 1527175"/>
              <a:gd name="connsiteX96" fmla="*/ 333375 w 669420"/>
              <a:gd name="connsiteY96" fmla="*/ 19050 h 1527175"/>
              <a:gd name="connsiteX97" fmla="*/ 352425 w 669420"/>
              <a:gd name="connsiteY97" fmla="*/ 28575 h 1527175"/>
              <a:gd name="connsiteX98" fmla="*/ 358775 w 669420"/>
              <a:gd name="connsiteY98" fmla="*/ 38100 h 1527175"/>
              <a:gd name="connsiteX99" fmla="*/ 368300 w 669420"/>
              <a:gd name="connsiteY99" fmla="*/ 41275 h 1527175"/>
              <a:gd name="connsiteX100" fmla="*/ 371475 w 669420"/>
              <a:gd name="connsiteY100" fmla="*/ 50800 h 1527175"/>
              <a:gd name="connsiteX101" fmla="*/ 384175 w 669420"/>
              <a:gd name="connsiteY101" fmla="*/ 69850 h 1527175"/>
              <a:gd name="connsiteX102" fmla="*/ 393700 w 669420"/>
              <a:gd name="connsiteY102" fmla="*/ 98425 h 1527175"/>
              <a:gd name="connsiteX103" fmla="*/ 396875 w 669420"/>
              <a:gd name="connsiteY103" fmla="*/ 107950 h 1527175"/>
              <a:gd name="connsiteX104" fmla="*/ 390525 w 669420"/>
              <a:gd name="connsiteY104" fmla="*/ 161925 h 1527175"/>
              <a:gd name="connsiteX105" fmla="*/ 387350 w 669420"/>
              <a:gd name="connsiteY105" fmla="*/ 184150 h 1527175"/>
              <a:gd name="connsiteX106" fmla="*/ 381000 w 669420"/>
              <a:gd name="connsiteY106" fmla="*/ 222250 h 1527175"/>
              <a:gd name="connsiteX107" fmla="*/ 384175 w 669420"/>
              <a:gd name="connsiteY107" fmla="*/ 244475 h 1527175"/>
              <a:gd name="connsiteX108" fmla="*/ 387350 w 669420"/>
              <a:gd name="connsiteY108" fmla="*/ 254000 h 1527175"/>
              <a:gd name="connsiteX109" fmla="*/ 396875 w 669420"/>
              <a:gd name="connsiteY109" fmla="*/ 260350 h 1527175"/>
              <a:gd name="connsiteX110" fmla="*/ 403225 w 669420"/>
              <a:gd name="connsiteY110" fmla="*/ 269875 h 1527175"/>
              <a:gd name="connsiteX111" fmla="*/ 412750 w 669420"/>
              <a:gd name="connsiteY111" fmla="*/ 273050 h 1527175"/>
              <a:gd name="connsiteX112" fmla="*/ 422275 w 669420"/>
              <a:gd name="connsiteY112" fmla="*/ 279400 h 1527175"/>
              <a:gd name="connsiteX113" fmla="*/ 431800 w 669420"/>
              <a:gd name="connsiteY113" fmla="*/ 282575 h 1527175"/>
              <a:gd name="connsiteX114" fmla="*/ 441325 w 669420"/>
              <a:gd name="connsiteY114" fmla="*/ 288925 h 1527175"/>
              <a:gd name="connsiteX115" fmla="*/ 460375 w 669420"/>
              <a:gd name="connsiteY115" fmla="*/ 295275 h 1527175"/>
              <a:gd name="connsiteX116" fmla="*/ 488950 w 669420"/>
              <a:gd name="connsiteY116" fmla="*/ 304800 h 1527175"/>
              <a:gd name="connsiteX117" fmla="*/ 517525 w 669420"/>
              <a:gd name="connsiteY117" fmla="*/ 314325 h 1527175"/>
              <a:gd name="connsiteX118" fmla="*/ 527050 w 669420"/>
              <a:gd name="connsiteY118" fmla="*/ 317500 h 1527175"/>
              <a:gd name="connsiteX119" fmla="*/ 536575 w 669420"/>
              <a:gd name="connsiteY119" fmla="*/ 320675 h 1527175"/>
              <a:gd name="connsiteX120" fmla="*/ 542925 w 669420"/>
              <a:gd name="connsiteY120" fmla="*/ 339725 h 1527175"/>
              <a:gd name="connsiteX121" fmla="*/ 546100 w 669420"/>
              <a:gd name="connsiteY121" fmla="*/ 349250 h 1527175"/>
              <a:gd name="connsiteX122" fmla="*/ 574675 w 669420"/>
              <a:gd name="connsiteY122" fmla="*/ 374650 h 1527175"/>
              <a:gd name="connsiteX123" fmla="*/ 590550 w 669420"/>
              <a:gd name="connsiteY123" fmla="*/ 400050 h 1527175"/>
              <a:gd name="connsiteX124" fmla="*/ 615950 w 669420"/>
              <a:gd name="connsiteY124" fmla="*/ 428625 h 1527175"/>
              <a:gd name="connsiteX125" fmla="*/ 647700 w 669420"/>
              <a:gd name="connsiteY125" fmla="*/ 476250 h 1527175"/>
              <a:gd name="connsiteX126" fmla="*/ 666750 w 669420"/>
              <a:gd name="connsiteY126" fmla="*/ 530225 h 1527175"/>
              <a:gd name="connsiteX127" fmla="*/ 552450 w 669420"/>
              <a:gd name="connsiteY127" fmla="*/ 746125 h 1527175"/>
              <a:gd name="connsiteX128" fmla="*/ 517525 w 669420"/>
              <a:gd name="connsiteY128" fmla="*/ 879475 h 1527175"/>
              <a:gd name="connsiteX129" fmla="*/ 514350 w 669420"/>
              <a:gd name="connsiteY129" fmla="*/ 908050 h 1527175"/>
              <a:gd name="connsiteX130" fmla="*/ 508000 w 669420"/>
              <a:gd name="connsiteY130" fmla="*/ 965200 h 1527175"/>
              <a:gd name="connsiteX131" fmla="*/ 501650 w 669420"/>
              <a:gd name="connsiteY131" fmla="*/ 1038225 h 1527175"/>
              <a:gd name="connsiteX132" fmla="*/ 498475 w 669420"/>
              <a:gd name="connsiteY132" fmla="*/ 1076325 h 1527175"/>
              <a:gd name="connsiteX133" fmla="*/ 495300 w 669420"/>
              <a:gd name="connsiteY133" fmla="*/ 1165225 h 1527175"/>
              <a:gd name="connsiteX134" fmla="*/ 492125 w 669420"/>
              <a:gd name="connsiteY134" fmla="*/ 1190625 h 1527175"/>
              <a:gd name="connsiteX135" fmla="*/ 485775 w 669420"/>
              <a:gd name="connsiteY135" fmla="*/ 1250950 h 1527175"/>
              <a:gd name="connsiteX136" fmla="*/ 482600 w 669420"/>
              <a:gd name="connsiteY136" fmla="*/ 1308100 h 1527175"/>
              <a:gd name="connsiteX137" fmla="*/ 473075 w 669420"/>
              <a:gd name="connsiteY137" fmla="*/ 1311275 h 1527175"/>
              <a:gd name="connsiteX138" fmla="*/ 454025 w 669420"/>
              <a:gd name="connsiteY138" fmla="*/ 1314450 h 1527175"/>
              <a:gd name="connsiteX139" fmla="*/ 441325 w 669420"/>
              <a:gd name="connsiteY139" fmla="*/ 1317625 h 1527175"/>
              <a:gd name="connsiteX140" fmla="*/ 422275 w 669420"/>
              <a:gd name="connsiteY140" fmla="*/ 1323975 h 1527175"/>
              <a:gd name="connsiteX141" fmla="*/ 422275 w 669420"/>
              <a:gd name="connsiteY141" fmla="*/ 1346200 h 1527175"/>
              <a:gd name="connsiteX142" fmla="*/ 438150 w 669420"/>
              <a:gd name="connsiteY142" fmla="*/ 1371600 h 1527175"/>
              <a:gd name="connsiteX143" fmla="*/ 450850 w 669420"/>
              <a:gd name="connsiteY143" fmla="*/ 1374775 h 1527175"/>
              <a:gd name="connsiteX144" fmla="*/ 460375 w 669420"/>
              <a:gd name="connsiteY144" fmla="*/ 1393825 h 1527175"/>
              <a:gd name="connsiteX145" fmla="*/ 457200 w 669420"/>
              <a:gd name="connsiteY145" fmla="*/ 1409700 h 1527175"/>
              <a:gd name="connsiteX146" fmla="*/ 450850 w 669420"/>
              <a:gd name="connsiteY146" fmla="*/ 1419225 h 1527175"/>
              <a:gd name="connsiteX147" fmla="*/ 431800 w 669420"/>
              <a:gd name="connsiteY147" fmla="*/ 1435100 h 1527175"/>
              <a:gd name="connsiteX148" fmla="*/ 419100 w 669420"/>
              <a:gd name="connsiteY148" fmla="*/ 1454150 h 1527175"/>
              <a:gd name="connsiteX149" fmla="*/ 412750 w 669420"/>
              <a:gd name="connsiteY149" fmla="*/ 1463675 h 1527175"/>
              <a:gd name="connsiteX150" fmla="*/ 409575 w 669420"/>
              <a:gd name="connsiteY150" fmla="*/ 1473200 h 1527175"/>
              <a:gd name="connsiteX151" fmla="*/ 384175 w 669420"/>
              <a:gd name="connsiteY151" fmla="*/ 1482725 h 1527175"/>
              <a:gd name="connsiteX152" fmla="*/ 361950 w 669420"/>
              <a:gd name="connsiteY152" fmla="*/ 1485900 h 1527175"/>
              <a:gd name="connsiteX153" fmla="*/ 358775 w 669420"/>
              <a:gd name="connsiteY153" fmla="*/ 1473200 h 1527175"/>
              <a:gd name="connsiteX154" fmla="*/ 352425 w 669420"/>
              <a:gd name="connsiteY154" fmla="*/ 1454150 h 1527175"/>
              <a:gd name="connsiteX155" fmla="*/ 355600 w 669420"/>
              <a:gd name="connsiteY155" fmla="*/ 1409700 h 1527175"/>
              <a:gd name="connsiteX156" fmla="*/ 365125 w 669420"/>
              <a:gd name="connsiteY156" fmla="*/ 1377950 h 1527175"/>
              <a:gd name="connsiteX157" fmla="*/ 371475 w 669420"/>
              <a:gd name="connsiteY157" fmla="*/ 1343025 h 1527175"/>
              <a:gd name="connsiteX158" fmla="*/ 377825 w 669420"/>
              <a:gd name="connsiteY158" fmla="*/ 1320800 h 1527175"/>
              <a:gd name="connsiteX159" fmla="*/ 384175 w 669420"/>
              <a:gd name="connsiteY159" fmla="*/ 1295400 h 1527175"/>
              <a:gd name="connsiteX160" fmla="*/ 488315 w 669420"/>
              <a:gd name="connsiteY160" fmla="*/ 1348740 h 1527175"/>
              <a:gd name="connsiteX0" fmla="*/ 396875 w 669420"/>
              <a:gd name="connsiteY0" fmla="*/ 1257300 h 1527175"/>
              <a:gd name="connsiteX1" fmla="*/ 381000 w 669420"/>
              <a:gd name="connsiteY1" fmla="*/ 1190625 h 1527175"/>
              <a:gd name="connsiteX2" fmla="*/ 387350 w 669420"/>
              <a:gd name="connsiteY2" fmla="*/ 1152525 h 1527175"/>
              <a:gd name="connsiteX3" fmla="*/ 381000 w 669420"/>
              <a:gd name="connsiteY3" fmla="*/ 1139825 h 1527175"/>
              <a:gd name="connsiteX4" fmla="*/ 374650 w 669420"/>
              <a:gd name="connsiteY4" fmla="*/ 1120775 h 1527175"/>
              <a:gd name="connsiteX5" fmla="*/ 371475 w 669420"/>
              <a:gd name="connsiteY5" fmla="*/ 1111250 h 1527175"/>
              <a:gd name="connsiteX6" fmla="*/ 361950 w 669420"/>
              <a:gd name="connsiteY6" fmla="*/ 1057275 h 1527175"/>
              <a:gd name="connsiteX7" fmla="*/ 358775 w 669420"/>
              <a:gd name="connsiteY7" fmla="*/ 1047750 h 1527175"/>
              <a:gd name="connsiteX8" fmla="*/ 355600 w 669420"/>
              <a:gd name="connsiteY8" fmla="*/ 1025525 h 1527175"/>
              <a:gd name="connsiteX9" fmla="*/ 352425 w 669420"/>
              <a:gd name="connsiteY9" fmla="*/ 1000125 h 1527175"/>
              <a:gd name="connsiteX10" fmla="*/ 346075 w 669420"/>
              <a:gd name="connsiteY10" fmla="*/ 968375 h 1527175"/>
              <a:gd name="connsiteX11" fmla="*/ 342900 w 669420"/>
              <a:gd name="connsiteY11" fmla="*/ 958850 h 1527175"/>
              <a:gd name="connsiteX12" fmla="*/ 336550 w 669420"/>
              <a:gd name="connsiteY12" fmla="*/ 949325 h 1527175"/>
              <a:gd name="connsiteX13" fmla="*/ 327025 w 669420"/>
              <a:gd name="connsiteY13" fmla="*/ 955675 h 1527175"/>
              <a:gd name="connsiteX14" fmla="*/ 314325 w 669420"/>
              <a:gd name="connsiteY14" fmla="*/ 977900 h 1527175"/>
              <a:gd name="connsiteX15" fmla="*/ 304800 w 669420"/>
              <a:gd name="connsiteY15" fmla="*/ 987425 h 1527175"/>
              <a:gd name="connsiteX16" fmla="*/ 295275 w 669420"/>
              <a:gd name="connsiteY16" fmla="*/ 1006475 h 1527175"/>
              <a:gd name="connsiteX17" fmla="*/ 292100 w 669420"/>
              <a:gd name="connsiteY17" fmla="*/ 1016000 h 1527175"/>
              <a:gd name="connsiteX18" fmla="*/ 285750 w 669420"/>
              <a:gd name="connsiteY18" fmla="*/ 1025525 h 1527175"/>
              <a:gd name="connsiteX19" fmla="*/ 282575 w 669420"/>
              <a:gd name="connsiteY19" fmla="*/ 1035050 h 1527175"/>
              <a:gd name="connsiteX20" fmla="*/ 276225 w 669420"/>
              <a:gd name="connsiteY20" fmla="*/ 1044575 h 1527175"/>
              <a:gd name="connsiteX21" fmla="*/ 273050 w 669420"/>
              <a:gd name="connsiteY21" fmla="*/ 1054100 h 1527175"/>
              <a:gd name="connsiteX22" fmla="*/ 266700 w 669420"/>
              <a:gd name="connsiteY22" fmla="*/ 1063625 h 1527175"/>
              <a:gd name="connsiteX23" fmla="*/ 260350 w 669420"/>
              <a:gd name="connsiteY23" fmla="*/ 1082675 h 1527175"/>
              <a:gd name="connsiteX24" fmla="*/ 257175 w 669420"/>
              <a:gd name="connsiteY24" fmla="*/ 1092200 h 1527175"/>
              <a:gd name="connsiteX25" fmla="*/ 254000 w 669420"/>
              <a:gd name="connsiteY25" fmla="*/ 1108075 h 1527175"/>
              <a:gd name="connsiteX26" fmla="*/ 250825 w 669420"/>
              <a:gd name="connsiteY26" fmla="*/ 1117600 h 1527175"/>
              <a:gd name="connsiteX27" fmla="*/ 247650 w 669420"/>
              <a:gd name="connsiteY27" fmla="*/ 1130300 h 1527175"/>
              <a:gd name="connsiteX28" fmla="*/ 244475 w 669420"/>
              <a:gd name="connsiteY28" fmla="*/ 1139825 h 1527175"/>
              <a:gd name="connsiteX29" fmla="*/ 241300 w 669420"/>
              <a:gd name="connsiteY29" fmla="*/ 1155700 h 1527175"/>
              <a:gd name="connsiteX30" fmla="*/ 234950 w 669420"/>
              <a:gd name="connsiteY30" fmla="*/ 1181100 h 1527175"/>
              <a:gd name="connsiteX31" fmla="*/ 228600 w 669420"/>
              <a:gd name="connsiteY31" fmla="*/ 1209675 h 1527175"/>
              <a:gd name="connsiteX32" fmla="*/ 225425 w 669420"/>
              <a:gd name="connsiteY32" fmla="*/ 1219200 h 1527175"/>
              <a:gd name="connsiteX33" fmla="*/ 222250 w 669420"/>
              <a:gd name="connsiteY33" fmla="*/ 1238250 h 1527175"/>
              <a:gd name="connsiteX34" fmla="*/ 219075 w 669420"/>
              <a:gd name="connsiteY34" fmla="*/ 1250950 h 1527175"/>
              <a:gd name="connsiteX35" fmla="*/ 212725 w 669420"/>
              <a:gd name="connsiteY35" fmla="*/ 1308100 h 1527175"/>
              <a:gd name="connsiteX36" fmla="*/ 209550 w 669420"/>
              <a:gd name="connsiteY36" fmla="*/ 1393825 h 1527175"/>
              <a:gd name="connsiteX37" fmla="*/ 212725 w 669420"/>
              <a:gd name="connsiteY37" fmla="*/ 1412875 h 1527175"/>
              <a:gd name="connsiteX38" fmla="*/ 219075 w 669420"/>
              <a:gd name="connsiteY38" fmla="*/ 1492250 h 1527175"/>
              <a:gd name="connsiteX39" fmla="*/ 209550 w 669420"/>
              <a:gd name="connsiteY39" fmla="*/ 1498600 h 1527175"/>
              <a:gd name="connsiteX40" fmla="*/ 168275 w 669420"/>
              <a:gd name="connsiteY40" fmla="*/ 1504950 h 1527175"/>
              <a:gd name="connsiteX41" fmla="*/ 155575 w 669420"/>
              <a:gd name="connsiteY41" fmla="*/ 1508125 h 1527175"/>
              <a:gd name="connsiteX42" fmla="*/ 136525 w 669420"/>
              <a:gd name="connsiteY42" fmla="*/ 1511300 h 1527175"/>
              <a:gd name="connsiteX43" fmla="*/ 127000 w 669420"/>
              <a:gd name="connsiteY43" fmla="*/ 1514475 h 1527175"/>
              <a:gd name="connsiteX44" fmla="*/ 114300 w 669420"/>
              <a:gd name="connsiteY44" fmla="*/ 1517650 h 1527175"/>
              <a:gd name="connsiteX45" fmla="*/ 95250 w 669420"/>
              <a:gd name="connsiteY45" fmla="*/ 1524000 h 1527175"/>
              <a:gd name="connsiteX46" fmla="*/ 69850 w 669420"/>
              <a:gd name="connsiteY46" fmla="*/ 1527175 h 1527175"/>
              <a:gd name="connsiteX47" fmla="*/ 19050 w 669420"/>
              <a:gd name="connsiteY47" fmla="*/ 1524000 h 1527175"/>
              <a:gd name="connsiteX48" fmla="*/ 6350 w 669420"/>
              <a:gd name="connsiteY48" fmla="*/ 1520825 h 1527175"/>
              <a:gd name="connsiteX49" fmla="*/ 0 w 669420"/>
              <a:gd name="connsiteY49" fmla="*/ 1511300 h 1527175"/>
              <a:gd name="connsiteX50" fmla="*/ 3175 w 669420"/>
              <a:gd name="connsiteY50" fmla="*/ 1501775 h 1527175"/>
              <a:gd name="connsiteX51" fmla="*/ 41275 w 669420"/>
              <a:gd name="connsiteY51" fmla="*/ 1482725 h 1527175"/>
              <a:gd name="connsiteX52" fmla="*/ 60325 w 669420"/>
              <a:gd name="connsiteY52" fmla="*/ 1473200 h 1527175"/>
              <a:gd name="connsiteX53" fmla="*/ 79375 w 669420"/>
              <a:gd name="connsiteY53" fmla="*/ 1463675 h 1527175"/>
              <a:gd name="connsiteX54" fmla="*/ 95250 w 669420"/>
              <a:gd name="connsiteY54" fmla="*/ 1444625 h 1527175"/>
              <a:gd name="connsiteX55" fmla="*/ 101600 w 669420"/>
              <a:gd name="connsiteY55" fmla="*/ 1425575 h 1527175"/>
              <a:gd name="connsiteX56" fmla="*/ 104775 w 669420"/>
              <a:gd name="connsiteY56" fmla="*/ 1412875 h 1527175"/>
              <a:gd name="connsiteX57" fmla="*/ 111125 w 669420"/>
              <a:gd name="connsiteY57" fmla="*/ 1365250 h 1527175"/>
              <a:gd name="connsiteX58" fmla="*/ 111125 w 669420"/>
              <a:gd name="connsiteY58" fmla="*/ 1139825 h 1527175"/>
              <a:gd name="connsiteX59" fmla="*/ 117475 w 669420"/>
              <a:gd name="connsiteY59" fmla="*/ 1108075 h 1527175"/>
              <a:gd name="connsiteX60" fmla="*/ 123825 w 669420"/>
              <a:gd name="connsiteY60" fmla="*/ 1069975 h 1527175"/>
              <a:gd name="connsiteX61" fmla="*/ 127000 w 669420"/>
              <a:gd name="connsiteY61" fmla="*/ 1054100 h 1527175"/>
              <a:gd name="connsiteX62" fmla="*/ 136525 w 669420"/>
              <a:gd name="connsiteY62" fmla="*/ 942975 h 1527175"/>
              <a:gd name="connsiteX63" fmla="*/ 139700 w 669420"/>
              <a:gd name="connsiteY63" fmla="*/ 920750 h 1527175"/>
              <a:gd name="connsiteX64" fmla="*/ 142875 w 669420"/>
              <a:gd name="connsiteY64" fmla="*/ 873125 h 1527175"/>
              <a:gd name="connsiteX65" fmla="*/ 146050 w 669420"/>
              <a:gd name="connsiteY65" fmla="*/ 854075 h 1527175"/>
              <a:gd name="connsiteX66" fmla="*/ 152400 w 669420"/>
              <a:gd name="connsiteY66" fmla="*/ 803275 h 1527175"/>
              <a:gd name="connsiteX67" fmla="*/ 155575 w 669420"/>
              <a:gd name="connsiteY67" fmla="*/ 758825 h 1527175"/>
              <a:gd name="connsiteX68" fmla="*/ 123825 w 669420"/>
              <a:gd name="connsiteY68" fmla="*/ 746125 h 1527175"/>
              <a:gd name="connsiteX69" fmla="*/ 92075 w 669420"/>
              <a:gd name="connsiteY69" fmla="*/ 717550 h 1527175"/>
              <a:gd name="connsiteX70" fmla="*/ 44450 w 669420"/>
              <a:gd name="connsiteY70" fmla="*/ 587375 h 1527175"/>
              <a:gd name="connsiteX71" fmla="*/ 22225 w 669420"/>
              <a:gd name="connsiteY71" fmla="*/ 495300 h 1527175"/>
              <a:gd name="connsiteX72" fmla="*/ 47625 w 669420"/>
              <a:gd name="connsiteY72" fmla="*/ 422275 h 1527175"/>
              <a:gd name="connsiteX73" fmla="*/ 82550 w 669420"/>
              <a:gd name="connsiteY73" fmla="*/ 349250 h 1527175"/>
              <a:gd name="connsiteX74" fmla="*/ 98425 w 669420"/>
              <a:gd name="connsiteY74" fmla="*/ 301625 h 1527175"/>
              <a:gd name="connsiteX75" fmla="*/ 146050 w 669420"/>
              <a:gd name="connsiteY75" fmla="*/ 279400 h 1527175"/>
              <a:gd name="connsiteX76" fmla="*/ 165100 w 669420"/>
              <a:gd name="connsiteY76" fmla="*/ 276225 h 1527175"/>
              <a:gd name="connsiteX77" fmla="*/ 190500 w 669420"/>
              <a:gd name="connsiteY77" fmla="*/ 269875 h 1527175"/>
              <a:gd name="connsiteX78" fmla="*/ 209550 w 669420"/>
              <a:gd name="connsiteY78" fmla="*/ 266700 h 1527175"/>
              <a:gd name="connsiteX79" fmla="*/ 228600 w 669420"/>
              <a:gd name="connsiteY79" fmla="*/ 260350 h 1527175"/>
              <a:gd name="connsiteX80" fmla="*/ 231775 w 669420"/>
              <a:gd name="connsiteY80" fmla="*/ 250825 h 1527175"/>
              <a:gd name="connsiteX81" fmla="*/ 219075 w 669420"/>
              <a:gd name="connsiteY81" fmla="*/ 222250 h 1527175"/>
              <a:gd name="connsiteX82" fmla="*/ 212725 w 669420"/>
              <a:gd name="connsiteY82" fmla="*/ 203200 h 1527175"/>
              <a:gd name="connsiteX83" fmla="*/ 209550 w 669420"/>
              <a:gd name="connsiteY83" fmla="*/ 177800 h 1527175"/>
              <a:gd name="connsiteX84" fmla="*/ 212725 w 669420"/>
              <a:gd name="connsiteY84" fmla="*/ 149225 h 1527175"/>
              <a:gd name="connsiteX85" fmla="*/ 215900 w 669420"/>
              <a:gd name="connsiteY85" fmla="*/ 107950 h 1527175"/>
              <a:gd name="connsiteX86" fmla="*/ 222250 w 669420"/>
              <a:gd name="connsiteY86" fmla="*/ 69850 h 1527175"/>
              <a:gd name="connsiteX87" fmla="*/ 225425 w 669420"/>
              <a:gd name="connsiteY87" fmla="*/ 50800 h 1527175"/>
              <a:gd name="connsiteX88" fmla="*/ 231775 w 669420"/>
              <a:gd name="connsiteY88" fmla="*/ 31750 h 1527175"/>
              <a:gd name="connsiteX89" fmla="*/ 250825 w 669420"/>
              <a:gd name="connsiteY89" fmla="*/ 19050 h 1527175"/>
              <a:gd name="connsiteX90" fmla="*/ 269875 w 669420"/>
              <a:gd name="connsiteY90" fmla="*/ 12700 h 1527175"/>
              <a:gd name="connsiteX91" fmla="*/ 279400 w 669420"/>
              <a:gd name="connsiteY91" fmla="*/ 9525 h 1527175"/>
              <a:gd name="connsiteX92" fmla="*/ 288925 w 669420"/>
              <a:gd name="connsiteY92" fmla="*/ 0 h 1527175"/>
              <a:gd name="connsiteX93" fmla="*/ 288925 w 669420"/>
              <a:gd name="connsiteY93" fmla="*/ 0 h 1527175"/>
              <a:gd name="connsiteX94" fmla="*/ 314325 w 669420"/>
              <a:gd name="connsiteY94" fmla="*/ 9525 h 1527175"/>
              <a:gd name="connsiteX95" fmla="*/ 323850 w 669420"/>
              <a:gd name="connsiteY95" fmla="*/ 12700 h 1527175"/>
              <a:gd name="connsiteX96" fmla="*/ 333375 w 669420"/>
              <a:gd name="connsiteY96" fmla="*/ 19050 h 1527175"/>
              <a:gd name="connsiteX97" fmla="*/ 352425 w 669420"/>
              <a:gd name="connsiteY97" fmla="*/ 28575 h 1527175"/>
              <a:gd name="connsiteX98" fmla="*/ 358775 w 669420"/>
              <a:gd name="connsiteY98" fmla="*/ 38100 h 1527175"/>
              <a:gd name="connsiteX99" fmla="*/ 368300 w 669420"/>
              <a:gd name="connsiteY99" fmla="*/ 41275 h 1527175"/>
              <a:gd name="connsiteX100" fmla="*/ 371475 w 669420"/>
              <a:gd name="connsiteY100" fmla="*/ 50800 h 1527175"/>
              <a:gd name="connsiteX101" fmla="*/ 384175 w 669420"/>
              <a:gd name="connsiteY101" fmla="*/ 69850 h 1527175"/>
              <a:gd name="connsiteX102" fmla="*/ 393700 w 669420"/>
              <a:gd name="connsiteY102" fmla="*/ 98425 h 1527175"/>
              <a:gd name="connsiteX103" fmla="*/ 396875 w 669420"/>
              <a:gd name="connsiteY103" fmla="*/ 107950 h 1527175"/>
              <a:gd name="connsiteX104" fmla="*/ 390525 w 669420"/>
              <a:gd name="connsiteY104" fmla="*/ 161925 h 1527175"/>
              <a:gd name="connsiteX105" fmla="*/ 387350 w 669420"/>
              <a:gd name="connsiteY105" fmla="*/ 184150 h 1527175"/>
              <a:gd name="connsiteX106" fmla="*/ 381000 w 669420"/>
              <a:gd name="connsiteY106" fmla="*/ 222250 h 1527175"/>
              <a:gd name="connsiteX107" fmla="*/ 384175 w 669420"/>
              <a:gd name="connsiteY107" fmla="*/ 244475 h 1527175"/>
              <a:gd name="connsiteX108" fmla="*/ 387350 w 669420"/>
              <a:gd name="connsiteY108" fmla="*/ 254000 h 1527175"/>
              <a:gd name="connsiteX109" fmla="*/ 396875 w 669420"/>
              <a:gd name="connsiteY109" fmla="*/ 260350 h 1527175"/>
              <a:gd name="connsiteX110" fmla="*/ 403225 w 669420"/>
              <a:gd name="connsiteY110" fmla="*/ 269875 h 1527175"/>
              <a:gd name="connsiteX111" fmla="*/ 412750 w 669420"/>
              <a:gd name="connsiteY111" fmla="*/ 273050 h 1527175"/>
              <a:gd name="connsiteX112" fmla="*/ 422275 w 669420"/>
              <a:gd name="connsiteY112" fmla="*/ 279400 h 1527175"/>
              <a:gd name="connsiteX113" fmla="*/ 431800 w 669420"/>
              <a:gd name="connsiteY113" fmla="*/ 282575 h 1527175"/>
              <a:gd name="connsiteX114" fmla="*/ 441325 w 669420"/>
              <a:gd name="connsiteY114" fmla="*/ 288925 h 1527175"/>
              <a:gd name="connsiteX115" fmla="*/ 460375 w 669420"/>
              <a:gd name="connsiteY115" fmla="*/ 295275 h 1527175"/>
              <a:gd name="connsiteX116" fmla="*/ 488950 w 669420"/>
              <a:gd name="connsiteY116" fmla="*/ 304800 h 1527175"/>
              <a:gd name="connsiteX117" fmla="*/ 517525 w 669420"/>
              <a:gd name="connsiteY117" fmla="*/ 314325 h 1527175"/>
              <a:gd name="connsiteX118" fmla="*/ 527050 w 669420"/>
              <a:gd name="connsiteY118" fmla="*/ 317500 h 1527175"/>
              <a:gd name="connsiteX119" fmla="*/ 536575 w 669420"/>
              <a:gd name="connsiteY119" fmla="*/ 320675 h 1527175"/>
              <a:gd name="connsiteX120" fmla="*/ 542925 w 669420"/>
              <a:gd name="connsiteY120" fmla="*/ 339725 h 1527175"/>
              <a:gd name="connsiteX121" fmla="*/ 546100 w 669420"/>
              <a:gd name="connsiteY121" fmla="*/ 349250 h 1527175"/>
              <a:gd name="connsiteX122" fmla="*/ 574675 w 669420"/>
              <a:gd name="connsiteY122" fmla="*/ 374650 h 1527175"/>
              <a:gd name="connsiteX123" fmla="*/ 590550 w 669420"/>
              <a:gd name="connsiteY123" fmla="*/ 400050 h 1527175"/>
              <a:gd name="connsiteX124" fmla="*/ 615950 w 669420"/>
              <a:gd name="connsiteY124" fmla="*/ 428625 h 1527175"/>
              <a:gd name="connsiteX125" fmla="*/ 647700 w 669420"/>
              <a:gd name="connsiteY125" fmla="*/ 476250 h 1527175"/>
              <a:gd name="connsiteX126" fmla="*/ 666750 w 669420"/>
              <a:gd name="connsiteY126" fmla="*/ 530225 h 1527175"/>
              <a:gd name="connsiteX127" fmla="*/ 552450 w 669420"/>
              <a:gd name="connsiteY127" fmla="*/ 746125 h 1527175"/>
              <a:gd name="connsiteX128" fmla="*/ 517525 w 669420"/>
              <a:gd name="connsiteY128" fmla="*/ 879475 h 1527175"/>
              <a:gd name="connsiteX129" fmla="*/ 514350 w 669420"/>
              <a:gd name="connsiteY129" fmla="*/ 908050 h 1527175"/>
              <a:gd name="connsiteX130" fmla="*/ 508000 w 669420"/>
              <a:gd name="connsiteY130" fmla="*/ 965200 h 1527175"/>
              <a:gd name="connsiteX131" fmla="*/ 501650 w 669420"/>
              <a:gd name="connsiteY131" fmla="*/ 1038225 h 1527175"/>
              <a:gd name="connsiteX132" fmla="*/ 498475 w 669420"/>
              <a:gd name="connsiteY132" fmla="*/ 1076325 h 1527175"/>
              <a:gd name="connsiteX133" fmla="*/ 495300 w 669420"/>
              <a:gd name="connsiteY133" fmla="*/ 1165225 h 1527175"/>
              <a:gd name="connsiteX134" fmla="*/ 492125 w 669420"/>
              <a:gd name="connsiteY134" fmla="*/ 1190625 h 1527175"/>
              <a:gd name="connsiteX135" fmla="*/ 485775 w 669420"/>
              <a:gd name="connsiteY135" fmla="*/ 1250950 h 1527175"/>
              <a:gd name="connsiteX136" fmla="*/ 482600 w 669420"/>
              <a:gd name="connsiteY136" fmla="*/ 1308100 h 1527175"/>
              <a:gd name="connsiteX137" fmla="*/ 473075 w 669420"/>
              <a:gd name="connsiteY137" fmla="*/ 1311275 h 1527175"/>
              <a:gd name="connsiteX138" fmla="*/ 454025 w 669420"/>
              <a:gd name="connsiteY138" fmla="*/ 1314450 h 1527175"/>
              <a:gd name="connsiteX139" fmla="*/ 441325 w 669420"/>
              <a:gd name="connsiteY139" fmla="*/ 1317625 h 1527175"/>
              <a:gd name="connsiteX140" fmla="*/ 422275 w 669420"/>
              <a:gd name="connsiteY140" fmla="*/ 1323975 h 1527175"/>
              <a:gd name="connsiteX141" fmla="*/ 422275 w 669420"/>
              <a:gd name="connsiteY141" fmla="*/ 1346200 h 1527175"/>
              <a:gd name="connsiteX142" fmla="*/ 438150 w 669420"/>
              <a:gd name="connsiteY142" fmla="*/ 1371600 h 1527175"/>
              <a:gd name="connsiteX143" fmla="*/ 450850 w 669420"/>
              <a:gd name="connsiteY143" fmla="*/ 1374775 h 1527175"/>
              <a:gd name="connsiteX144" fmla="*/ 460375 w 669420"/>
              <a:gd name="connsiteY144" fmla="*/ 1393825 h 1527175"/>
              <a:gd name="connsiteX145" fmla="*/ 457200 w 669420"/>
              <a:gd name="connsiteY145" fmla="*/ 1409700 h 1527175"/>
              <a:gd name="connsiteX146" fmla="*/ 450850 w 669420"/>
              <a:gd name="connsiteY146" fmla="*/ 1419225 h 1527175"/>
              <a:gd name="connsiteX147" fmla="*/ 431800 w 669420"/>
              <a:gd name="connsiteY147" fmla="*/ 1435100 h 1527175"/>
              <a:gd name="connsiteX148" fmla="*/ 419100 w 669420"/>
              <a:gd name="connsiteY148" fmla="*/ 1454150 h 1527175"/>
              <a:gd name="connsiteX149" fmla="*/ 412750 w 669420"/>
              <a:gd name="connsiteY149" fmla="*/ 1463675 h 1527175"/>
              <a:gd name="connsiteX150" fmla="*/ 409575 w 669420"/>
              <a:gd name="connsiteY150" fmla="*/ 1473200 h 1527175"/>
              <a:gd name="connsiteX151" fmla="*/ 384175 w 669420"/>
              <a:gd name="connsiteY151" fmla="*/ 1482725 h 1527175"/>
              <a:gd name="connsiteX152" fmla="*/ 361950 w 669420"/>
              <a:gd name="connsiteY152" fmla="*/ 1485900 h 1527175"/>
              <a:gd name="connsiteX153" fmla="*/ 358775 w 669420"/>
              <a:gd name="connsiteY153" fmla="*/ 1473200 h 1527175"/>
              <a:gd name="connsiteX154" fmla="*/ 352425 w 669420"/>
              <a:gd name="connsiteY154" fmla="*/ 1454150 h 1527175"/>
              <a:gd name="connsiteX155" fmla="*/ 355600 w 669420"/>
              <a:gd name="connsiteY155" fmla="*/ 1409700 h 1527175"/>
              <a:gd name="connsiteX156" fmla="*/ 365125 w 669420"/>
              <a:gd name="connsiteY156" fmla="*/ 1377950 h 1527175"/>
              <a:gd name="connsiteX157" fmla="*/ 371475 w 669420"/>
              <a:gd name="connsiteY157" fmla="*/ 1343025 h 1527175"/>
              <a:gd name="connsiteX158" fmla="*/ 377825 w 669420"/>
              <a:gd name="connsiteY158" fmla="*/ 1320800 h 1527175"/>
              <a:gd name="connsiteX159" fmla="*/ 384175 w 669420"/>
              <a:gd name="connsiteY159" fmla="*/ 1295400 h 1527175"/>
              <a:gd name="connsiteX0" fmla="*/ 384175 w 669420"/>
              <a:gd name="connsiteY0" fmla="*/ 1244600 h 1527175"/>
              <a:gd name="connsiteX1" fmla="*/ 381000 w 669420"/>
              <a:gd name="connsiteY1" fmla="*/ 1190625 h 1527175"/>
              <a:gd name="connsiteX2" fmla="*/ 387350 w 669420"/>
              <a:gd name="connsiteY2" fmla="*/ 1152525 h 1527175"/>
              <a:gd name="connsiteX3" fmla="*/ 381000 w 669420"/>
              <a:gd name="connsiteY3" fmla="*/ 1139825 h 1527175"/>
              <a:gd name="connsiteX4" fmla="*/ 374650 w 669420"/>
              <a:gd name="connsiteY4" fmla="*/ 1120775 h 1527175"/>
              <a:gd name="connsiteX5" fmla="*/ 371475 w 669420"/>
              <a:gd name="connsiteY5" fmla="*/ 1111250 h 1527175"/>
              <a:gd name="connsiteX6" fmla="*/ 361950 w 669420"/>
              <a:gd name="connsiteY6" fmla="*/ 1057275 h 1527175"/>
              <a:gd name="connsiteX7" fmla="*/ 358775 w 669420"/>
              <a:gd name="connsiteY7" fmla="*/ 1047750 h 1527175"/>
              <a:gd name="connsiteX8" fmla="*/ 355600 w 669420"/>
              <a:gd name="connsiteY8" fmla="*/ 1025525 h 1527175"/>
              <a:gd name="connsiteX9" fmla="*/ 352425 w 669420"/>
              <a:gd name="connsiteY9" fmla="*/ 1000125 h 1527175"/>
              <a:gd name="connsiteX10" fmla="*/ 346075 w 669420"/>
              <a:gd name="connsiteY10" fmla="*/ 968375 h 1527175"/>
              <a:gd name="connsiteX11" fmla="*/ 342900 w 669420"/>
              <a:gd name="connsiteY11" fmla="*/ 958850 h 1527175"/>
              <a:gd name="connsiteX12" fmla="*/ 336550 w 669420"/>
              <a:gd name="connsiteY12" fmla="*/ 949325 h 1527175"/>
              <a:gd name="connsiteX13" fmla="*/ 327025 w 669420"/>
              <a:gd name="connsiteY13" fmla="*/ 955675 h 1527175"/>
              <a:gd name="connsiteX14" fmla="*/ 314325 w 669420"/>
              <a:gd name="connsiteY14" fmla="*/ 977900 h 1527175"/>
              <a:gd name="connsiteX15" fmla="*/ 304800 w 669420"/>
              <a:gd name="connsiteY15" fmla="*/ 987425 h 1527175"/>
              <a:gd name="connsiteX16" fmla="*/ 295275 w 669420"/>
              <a:gd name="connsiteY16" fmla="*/ 1006475 h 1527175"/>
              <a:gd name="connsiteX17" fmla="*/ 292100 w 669420"/>
              <a:gd name="connsiteY17" fmla="*/ 1016000 h 1527175"/>
              <a:gd name="connsiteX18" fmla="*/ 285750 w 669420"/>
              <a:gd name="connsiteY18" fmla="*/ 1025525 h 1527175"/>
              <a:gd name="connsiteX19" fmla="*/ 282575 w 669420"/>
              <a:gd name="connsiteY19" fmla="*/ 1035050 h 1527175"/>
              <a:gd name="connsiteX20" fmla="*/ 276225 w 669420"/>
              <a:gd name="connsiteY20" fmla="*/ 1044575 h 1527175"/>
              <a:gd name="connsiteX21" fmla="*/ 273050 w 669420"/>
              <a:gd name="connsiteY21" fmla="*/ 1054100 h 1527175"/>
              <a:gd name="connsiteX22" fmla="*/ 266700 w 669420"/>
              <a:gd name="connsiteY22" fmla="*/ 1063625 h 1527175"/>
              <a:gd name="connsiteX23" fmla="*/ 260350 w 669420"/>
              <a:gd name="connsiteY23" fmla="*/ 1082675 h 1527175"/>
              <a:gd name="connsiteX24" fmla="*/ 257175 w 669420"/>
              <a:gd name="connsiteY24" fmla="*/ 1092200 h 1527175"/>
              <a:gd name="connsiteX25" fmla="*/ 254000 w 669420"/>
              <a:gd name="connsiteY25" fmla="*/ 1108075 h 1527175"/>
              <a:gd name="connsiteX26" fmla="*/ 250825 w 669420"/>
              <a:gd name="connsiteY26" fmla="*/ 1117600 h 1527175"/>
              <a:gd name="connsiteX27" fmla="*/ 247650 w 669420"/>
              <a:gd name="connsiteY27" fmla="*/ 1130300 h 1527175"/>
              <a:gd name="connsiteX28" fmla="*/ 244475 w 669420"/>
              <a:gd name="connsiteY28" fmla="*/ 1139825 h 1527175"/>
              <a:gd name="connsiteX29" fmla="*/ 241300 w 669420"/>
              <a:gd name="connsiteY29" fmla="*/ 1155700 h 1527175"/>
              <a:gd name="connsiteX30" fmla="*/ 234950 w 669420"/>
              <a:gd name="connsiteY30" fmla="*/ 1181100 h 1527175"/>
              <a:gd name="connsiteX31" fmla="*/ 228600 w 669420"/>
              <a:gd name="connsiteY31" fmla="*/ 1209675 h 1527175"/>
              <a:gd name="connsiteX32" fmla="*/ 225425 w 669420"/>
              <a:gd name="connsiteY32" fmla="*/ 1219200 h 1527175"/>
              <a:gd name="connsiteX33" fmla="*/ 222250 w 669420"/>
              <a:gd name="connsiteY33" fmla="*/ 1238250 h 1527175"/>
              <a:gd name="connsiteX34" fmla="*/ 219075 w 669420"/>
              <a:gd name="connsiteY34" fmla="*/ 1250950 h 1527175"/>
              <a:gd name="connsiteX35" fmla="*/ 212725 w 669420"/>
              <a:gd name="connsiteY35" fmla="*/ 1308100 h 1527175"/>
              <a:gd name="connsiteX36" fmla="*/ 209550 w 669420"/>
              <a:gd name="connsiteY36" fmla="*/ 1393825 h 1527175"/>
              <a:gd name="connsiteX37" fmla="*/ 212725 w 669420"/>
              <a:gd name="connsiteY37" fmla="*/ 1412875 h 1527175"/>
              <a:gd name="connsiteX38" fmla="*/ 219075 w 669420"/>
              <a:gd name="connsiteY38" fmla="*/ 1492250 h 1527175"/>
              <a:gd name="connsiteX39" fmla="*/ 209550 w 669420"/>
              <a:gd name="connsiteY39" fmla="*/ 1498600 h 1527175"/>
              <a:gd name="connsiteX40" fmla="*/ 168275 w 669420"/>
              <a:gd name="connsiteY40" fmla="*/ 1504950 h 1527175"/>
              <a:gd name="connsiteX41" fmla="*/ 155575 w 669420"/>
              <a:gd name="connsiteY41" fmla="*/ 1508125 h 1527175"/>
              <a:gd name="connsiteX42" fmla="*/ 136525 w 669420"/>
              <a:gd name="connsiteY42" fmla="*/ 1511300 h 1527175"/>
              <a:gd name="connsiteX43" fmla="*/ 127000 w 669420"/>
              <a:gd name="connsiteY43" fmla="*/ 1514475 h 1527175"/>
              <a:gd name="connsiteX44" fmla="*/ 114300 w 669420"/>
              <a:gd name="connsiteY44" fmla="*/ 1517650 h 1527175"/>
              <a:gd name="connsiteX45" fmla="*/ 95250 w 669420"/>
              <a:gd name="connsiteY45" fmla="*/ 1524000 h 1527175"/>
              <a:gd name="connsiteX46" fmla="*/ 69850 w 669420"/>
              <a:gd name="connsiteY46" fmla="*/ 1527175 h 1527175"/>
              <a:gd name="connsiteX47" fmla="*/ 19050 w 669420"/>
              <a:gd name="connsiteY47" fmla="*/ 1524000 h 1527175"/>
              <a:gd name="connsiteX48" fmla="*/ 6350 w 669420"/>
              <a:gd name="connsiteY48" fmla="*/ 1520825 h 1527175"/>
              <a:gd name="connsiteX49" fmla="*/ 0 w 669420"/>
              <a:gd name="connsiteY49" fmla="*/ 1511300 h 1527175"/>
              <a:gd name="connsiteX50" fmla="*/ 3175 w 669420"/>
              <a:gd name="connsiteY50" fmla="*/ 1501775 h 1527175"/>
              <a:gd name="connsiteX51" fmla="*/ 41275 w 669420"/>
              <a:gd name="connsiteY51" fmla="*/ 1482725 h 1527175"/>
              <a:gd name="connsiteX52" fmla="*/ 60325 w 669420"/>
              <a:gd name="connsiteY52" fmla="*/ 1473200 h 1527175"/>
              <a:gd name="connsiteX53" fmla="*/ 79375 w 669420"/>
              <a:gd name="connsiteY53" fmla="*/ 1463675 h 1527175"/>
              <a:gd name="connsiteX54" fmla="*/ 95250 w 669420"/>
              <a:gd name="connsiteY54" fmla="*/ 1444625 h 1527175"/>
              <a:gd name="connsiteX55" fmla="*/ 101600 w 669420"/>
              <a:gd name="connsiteY55" fmla="*/ 1425575 h 1527175"/>
              <a:gd name="connsiteX56" fmla="*/ 104775 w 669420"/>
              <a:gd name="connsiteY56" fmla="*/ 1412875 h 1527175"/>
              <a:gd name="connsiteX57" fmla="*/ 111125 w 669420"/>
              <a:gd name="connsiteY57" fmla="*/ 1365250 h 1527175"/>
              <a:gd name="connsiteX58" fmla="*/ 111125 w 669420"/>
              <a:gd name="connsiteY58" fmla="*/ 1139825 h 1527175"/>
              <a:gd name="connsiteX59" fmla="*/ 117475 w 669420"/>
              <a:gd name="connsiteY59" fmla="*/ 1108075 h 1527175"/>
              <a:gd name="connsiteX60" fmla="*/ 123825 w 669420"/>
              <a:gd name="connsiteY60" fmla="*/ 1069975 h 1527175"/>
              <a:gd name="connsiteX61" fmla="*/ 127000 w 669420"/>
              <a:gd name="connsiteY61" fmla="*/ 1054100 h 1527175"/>
              <a:gd name="connsiteX62" fmla="*/ 136525 w 669420"/>
              <a:gd name="connsiteY62" fmla="*/ 942975 h 1527175"/>
              <a:gd name="connsiteX63" fmla="*/ 139700 w 669420"/>
              <a:gd name="connsiteY63" fmla="*/ 920750 h 1527175"/>
              <a:gd name="connsiteX64" fmla="*/ 142875 w 669420"/>
              <a:gd name="connsiteY64" fmla="*/ 873125 h 1527175"/>
              <a:gd name="connsiteX65" fmla="*/ 146050 w 669420"/>
              <a:gd name="connsiteY65" fmla="*/ 854075 h 1527175"/>
              <a:gd name="connsiteX66" fmla="*/ 152400 w 669420"/>
              <a:gd name="connsiteY66" fmla="*/ 803275 h 1527175"/>
              <a:gd name="connsiteX67" fmla="*/ 155575 w 669420"/>
              <a:gd name="connsiteY67" fmla="*/ 758825 h 1527175"/>
              <a:gd name="connsiteX68" fmla="*/ 123825 w 669420"/>
              <a:gd name="connsiteY68" fmla="*/ 746125 h 1527175"/>
              <a:gd name="connsiteX69" fmla="*/ 92075 w 669420"/>
              <a:gd name="connsiteY69" fmla="*/ 717550 h 1527175"/>
              <a:gd name="connsiteX70" fmla="*/ 44450 w 669420"/>
              <a:gd name="connsiteY70" fmla="*/ 587375 h 1527175"/>
              <a:gd name="connsiteX71" fmla="*/ 22225 w 669420"/>
              <a:gd name="connsiteY71" fmla="*/ 495300 h 1527175"/>
              <a:gd name="connsiteX72" fmla="*/ 47625 w 669420"/>
              <a:gd name="connsiteY72" fmla="*/ 422275 h 1527175"/>
              <a:gd name="connsiteX73" fmla="*/ 82550 w 669420"/>
              <a:gd name="connsiteY73" fmla="*/ 349250 h 1527175"/>
              <a:gd name="connsiteX74" fmla="*/ 98425 w 669420"/>
              <a:gd name="connsiteY74" fmla="*/ 301625 h 1527175"/>
              <a:gd name="connsiteX75" fmla="*/ 146050 w 669420"/>
              <a:gd name="connsiteY75" fmla="*/ 279400 h 1527175"/>
              <a:gd name="connsiteX76" fmla="*/ 165100 w 669420"/>
              <a:gd name="connsiteY76" fmla="*/ 276225 h 1527175"/>
              <a:gd name="connsiteX77" fmla="*/ 190500 w 669420"/>
              <a:gd name="connsiteY77" fmla="*/ 269875 h 1527175"/>
              <a:gd name="connsiteX78" fmla="*/ 209550 w 669420"/>
              <a:gd name="connsiteY78" fmla="*/ 266700 h 1527175"/>
              <a:gd name="connsiteX79" fmla="*/ 228600 w 669420"/>
              <a:gd name="connsiteY79" fmla="*/ 260350 h 1527175"/>
              <a:gd name="connsiteX80" fmla="*/ 231775 w 669420"/>
              <a:gd name="connsiteY80" fmla="*/ 250825 h 1527175"/>
              <a:gd name="connsiteX81" fmla="*/ 219075 w 669420"/>
              <a:gd name="connsiteY81" fmla="*/ 222250 h 1527175"/>
              <a:gd name="connsiteX82" fmla="*/ 212725 w 669420"/>
              <a:gd name="connsiteY82" fmla="*/ 203200 h 1527175"/>
              <a:gd name="connsiteX83" fmla="*/ 209550 w 669420"/>
              <a:gd name="connsiteY83" fmla="*/ 177800 h 1527175"/>
              <a:gd name="connsiteX84" fmla="*/ 212725 w 669420"/>
              <a:gd name="connsiteY84" fmla="*/ 149225 h 1527175"/>
              <a:gd name="connsiteX85" fmla="*/ 215900 w 669420"/>
              <a:gd name="connsiteY85" fmla="*/ 107950 h 1527175"/>
              <a:gd name="connsiteX86" fmla="*/ 222250 w 669420"/>
              <a:gd name="connsiteY86" fmla="*/ 69850 h 1527175"/>
              <a:gd name="connsiteX87" fmla="*/ 225425 w 669420"/>
              <a:gd name="connsiteY87" fmla="*/ 50800 h 1527175"/>
              <a:gd name="connsiteX88" fmla="*/ 231775 w 669420"/>
              <a:gd name="connsiteY88" fmla="*/ 31750 h 1527175"/>
              <a:gd name="connsiteX89" fmla="*/ 250825 w 669420"/>
              <a:gd name="connsiteY89" fmla="*/ 19050 h 1527175"/>
              <a:gd name="connsiteX90" fmla="*/ 269875 w 669420"/>
              <a:gd name="connsiteY90" fmla="*/ 12700 h 1527175"/>
              <a:gd name="connsiteX91" fmla="*/ 279400 w 669420"/>
              <a:gd name="connsiteY91" fmla="*/ 9525 h 1527175"/>
              <a:gd name="connsiteX92" fmla="*/ 288925 w 669420"/>
              <a:gd name="connsiteY92" fmla="*/ 0 h 1527175"/>
              <a:gd name="connsiteX93" fmla="*/ 288925 w 669420"/>
              <a:gd name="connsiteY93" fmla="*/ 0 h 1527175"/>
              <a:gd name="connsiteX94" fmla="*/ 314325 w 669420"/>
              <a:gd name="connsiteY94" fmla="*/ 9525 h 1527175"/>
              <a:gd name="connsiteX95" fmla="*/ 323850 w 669420"/>
              <a:gd name="connsiteY95" fmla="*/ 12700 h 1527175"/>
              <a:gd name="connsiteX96" fmla="*/ 333375 w 669420"/>
              <a:gd name="connsiteY96" fmla="*/ 19050 h 1527175"/>
              <a:gd name="connsiteX97" fmla="*/ 352425 w 669420"/>
              <a:gd name="connsiteY97" fmla="*/ 28575 h 1527175"/>
              <a:gd name="connsiteX98" fmla="*/ 358775 w 669420"/>
              <a:gd name="connsiteY98" fmla="*/ 38100 h 1527175"/>
              <a:gd name="connsiteX99" fmla="*/ 368300 w 669420"/>
              <a:gd name="connsiteY99" fmla="*/ 41275 h 1527175"/>
              <a:gd name="connsiteX100" fmla="*/ 371475 w 669420"/>
              <a:gd name="connsiteY100" fmla="*/ 50800 h 1527175"/>
              <a:gd name="connsiteX101" fmla="*/ 384175 w 669420"/>
              <a:gd name="connsiteY101" fmla="*/ 69850 h 1527175"/>
              <a:gd name="connsiteX102" fmla="*/ 393700 w 669420"/>
              <a:gd name="connsiteY102" fmla="*/ 98425 h 1527175"/>
              <a:gd name="connsiteX103" fmla="*/ 396875 w 669420"/>
              <a:gd name="connsiteY103" fmla="*/ 107950 h 1527175"/>
              <a:gd name="connsiteX104" fmla="*/ 390525 w 669420"/>
              <a:gd name="connsiteY104" fmla="*/ 161925 h 1527175"/>
              <a:gd name="connsiteX105" fmla="*/ 387350 w 669420"/>
              <a:gd name="connsiteY105" fmla="*/ 184150 h 1527175"/>
              <a:gd name="connsiteX106" fmla="*/ 381000 w 669420"/>
              <a:gd name="connsiteY106" fmla="*/ 222250 h 1527175"/>
              <a:gd name="connsiteX107" fmla="*/ 384175 w 669420"/>
              <a:gd name="connsiteY107" fmla="*/ 244475 h 1527175"/>
              <a:gd name="connsiteX108" fmla="*/ 387350 w 669420"/>
              <a:gd name="connsiteY108" fmla="*/ 254000 h 1527175"/>
              <a:gd name="connsiteX109" fmla="*/ 396875 w 669420"/>
              <a:gd name="connsiteY109" fmla="*/ 260350 h 1527175"/>
              <a:gd name="connsiteX110" fmla="*/ 403225 w 669420"/>
              <a:gd name="connsiteY110" fmla="*/ 269875 h 1527175"/>
              <a:gd name="connsiteX111" fmla="*/ 412750 w 669420"/>
              <a:gd name="connsiteY111" fmla="*/ 273050 h 1527175"/>
              <a:gd name="connsiteX112" fmla="*/ 422275 w 669420"/>
              <a:gd name="connsiteY112" fmla="*/ 279400 h 1527175"/>
              <a:gd name="connsiteX113" fmla="*/ 431800 w 669420"/>
              <a:gd name="connsiteY113" fmla="*/ 282575 h 1527175"/>
              <a:gd name="connsiteX114" fmla="*/ 441325 w 669420"/>
              <a:gd name="connsiteY114" fmla="*/ 288925 h 1527175"/>
              <a:gd name="connsiteX115" fmla="*/ 460375 w 669420"/>
              <a:gd name="connsiteY115" fmla="*/ 295275 h 1527175"/>
              <a:gd name="connsiteX116" fmla="*/ 488950 w 669420"/>
              <a:gd name="connsiteY116" fmla="*/ 304800 h 1527175"/>
              <a:gd name="connsiteX117" fmla="*/ 517525 w 669420"/>
              <a:gd name="connsiteY117" fmla="*/ 314325 h 1527175"/>
              <a:gd name="connsiteX118" fmla="*/ 527050 w 669420"/>
              <a:gd name="connsiteY118" fmla="*/ 317500 h 1527175"/>
              <a:gd name="connsiteX119" fmla="*/ 536575 w 669420"/>
              <a:gd name="connsiteY119" fmla="*/ 320675 h 1527175"/>
              <a:gd name="connsiteX120" fmla="*/ 542925 w 669420"/>
              <a:gd name="connsiteY120" fmla="*/ 339725 h 1527175"/>
              <a:gd name="connsiteX121" fmla="*/ 546100 w 669420"/>
              <a:gd name="connsiteY121" fmla="*/ 349250 h 1527175"/>
              <a:gd name="connsiteX122" fmla="*/ 574675 w 669420"/>
              <a:gd name="connsiteY122" fmla="*/ 374650 h 1527175"/>
              <a:gd name="connsiteX123" fmla="*/ 590550 w 669420"/>
              <a:gd name="connsiteY123" fmla="*/ 400050 h 1527175"/>
              <a:gd name="connsiteX124" fmla="*/ 615950 w 669420"/>
              <a:gd name="connsiteY124" fmla="*/ 428625 h 1527175"/>
              <a:gd name="connsiteX125" fmla="*/ 647700 w 669420"/>
              <a:gd name="connsiteY125" fmla="*/ 476250 h 1527175"/>
              <a:gd name="connsiteX126" fmla="*/ 666750 w 669420"/>
              <a:gd name="connsiteY126" fmla="*/ 530225 h 1527175"/>
              <a:gd name="connsiteX127" fmla="*/ 552450 w 669420"/>
              <a:gd name="connsiteY127" fmla="*/ 746125 h 1527175"/>
              <a:gd name="connsiteX128" fmla="*/ 517525 w 669420"/>
              <a:gd name="connsiteY128" fmla="*/ 879475 h 1527175"/>
              <a:gd name="connsiteX129" fmla="*/ 514350 w 669420"/>
              <a:gd name="connsiteY129" fmla="*/ 908050 h 1527175"/>
              <a:gd name="connsiteX130" fmla="*/ 508000 w 669420"/>
              <a:gd name="connsiteY130" fmla="*/ 965200 h 1527175"/>
              <a:gd name="connsiteX131" fmla="*/ 501650 w 669420"/>
              <a:gd name="connsiteY131" fmla="*/ 1038225 h 1527175"/>
              <a:gd name="connsiteX132" fmla="*/ 498475 w 669420"/>
              <a:gd name="connsiteY132" fmla="*/ 1076325 h 1527175"/>
              <a:gd name="connsiteX133" fmla="*/ 495300 w 669420"/>
              <a:gd name="connsiteY133" fmla="*/ 1165225 h 1527175"/>
              <a:gd name="connsiteX134" fmla="*/ 492125 w 669420"/>
              <a:gd name="connsiteY134" fmla="*/ 1190625 h 1527175"/>
              <a:gd name="connsiteX135" fmla="*/ 485775 w 669420"/>
              <a:gd name="connsiteY135" fmla="*/ 1250950 h 1527175"/>
              <a:gd name="connsiteX136" fmla="*/ 482600 w 669420"/>
              <a:gd name="connsiteY136" fmla="*/ 1308100 h 1527175"/>
              <a:gd name="connsiteX137" fmla="*/ 473075 w 669420"/>
              <a:gd name="connsiteY137" fmla="*/ 1311275 h 1527175"/>
              <a:gd name="connsiteX138" fmla="*/ 454025 w 669420"/>
              <a:gd name="connsiteY138" fmla="*/ 1314450 h 1527175"/>
              <a:gd name="connsiteX139" fmla="*/ 441325 w 669420"/>
              <a:gd name="connsiteY139" fmla="*/ 1317625 h 1527175"/>
              <a:gd name="connsiteX140" fmla="*/ 422275 w 669420"/>
              <a:gd name="connsiteY140" fmla="*/ 1323975 h 1527175"/>
              <a:gd name="connsiteX141" fmla="*/ 422275 w 669420"/>
              <a:gd name="connsiteY141" fmla="*/ 1346200 h 1527175"/>
              <a:gd name="connsiteX142" fmla="*/ 438150 w 669420"/>
              <a:gd name="connsiteY142" fmla="*/ 1371600 h 1527175"/>
              <a:gd name="connsiteX143" fmla="*/ 450850 w 669420"/>
              <a:gd name="connsiteY143" fmla="*/ 1374775 h 1527175"/>
              <a:gd name="connsiteX144" fmla="*/ 460375 w 669420"/>
              <a:gd name="connsiteY144" fmla="*/ 1393825 h 1527175"/>
              <a:gd name="connsiteX145" fmla="*/ 457200 w 669420"/>
              <a:gd name="connsiteY145" fmla="*/ 1409700 h 1527175"/>
              <a:gd name="connsiteX146" fmla="*/ 450850 w 669420"/>
              <a:gd name="connsiteY146" fmla="*/ 1419225 h 1527175"/>
              <a:gd name="connsiteX147" fmla="*/ 431800 w 669420"/>
              <a:gd name="connsiteY147" fmla="*/ 1435100 h 1527175"/>
              <a:gd name="connsiteX148" fmla="*/ 419100 w 669420"/>
              <a:gd name="connsiteY148" fmla="*/ 1454150 h 1527175"/>
              <a:gd name="connsiteX149" fmla="*/ 412750 w 669420"/>
              <a:gd name="connsiteY149" fmla="*/ 1463675 h 1527175"/>
              <a:gd name="connsiteX150" fmla="*/ 409575 w 669420"/>
              <a:gd name="connsiteY150" fmla="*/ 1473200 h 1527175"/>
              <a:gd name="connsiteX151" fmla="*/ 384175 w 669420"/>
              <a:gd name="connsiteY151" fmla="*/ 1482725 h 1527175"/>
              <a:gd name="connsiteX152" fmla="*/ 361950 w 669420"/>
              <a:gd name="connsiteY152" fmla="*/ 1485900 h 1527175"/>
              <a:gd name="connsiteX153" fmla="*/ 358775 w 669420"/>
              <a:gd name="connsiteY153" fmla="*/ 1473200 h 1527175"/>
              <a:gd name="connsiteX154" fmla="*/ 352425 w 669420"/>
              <a:gd name="connsiteY154" fmla="*/ 1454150 h 1527175"/>
              <a:gd name="connsiteX155" fmla="*/ 355600 w 669420"/>
              <a:gd name="connsiteY155" fmla="*/ 1409700 h 1527175"/>
              <a:gd name="connsiteX156" fmla="*/ 365125 w 669420"/>
              <a:gd name="connsiteY156" fmla="*/ 1377950 h 1527175"/>
              <a:gd name="connsiteX157" fmla="*/ 371475 w 669420"/>
              <a:gd name="connsiteY157" fmla="*/ 1343025 h 1527175"/>
              <a:gd name="connsiteX158" fmla="*/ 377825 w 669420"/>
              <a:gd name="connsiteY158" fmla="*/ 1320800 h 1527175"/>
              <a:gd name="connsiteX159" fmla="*/ 384175 w 669420"/>
              <a:gd name="connsiteY159" fmla="*/ 1295400 h 1527175"/>
              <a:gd name="connsiteX0" fmla="*/ 384175 w 669420"/>
              <a:gd name="connsiteY0" fmla="*/ 1244600 h 1527175"/>
              <a:gd name="connsiteX1" fmla="*/ 381000 w 669420"/>
              <a:gd name="connsiteY1" fmla="*/ 1190625 h 1527175"/>
              <a:gd name="connsiteX2" fmla="*/ 387350 w 669420"/>
              <a:gd name="connsiteY2" fmla="*/ 1152525 h 1527175"/>
              <a:gd name="connsiteX3" fmla="*/ 381000 w 669420"/>
              <a:gd name="connsiteY3" fmla="*/ 1139825 h 1527175"/>
              <a:gd name="connsiteX4" fmla="*/ 374650 w 669420"/>
              <a:gd name="connsiteY4" fmla="*/ 1120775 h 1527175"/>
              <a:gd name="connsiteX5" fmla="*/ 371475 w 669420"/>
              <a:gd name="connsiteY5" fmla="*/ 1111250 h 1527175"/>
              <a:gd name="connsiteX6" fmla="*/ 361950 w 669420"/>
              <a:gd name="connsiteY6" fmla="*/ 1057275 h 1527175"/>
              <a:gd name="connsiteX7" fmla="*/ 358775 w 669420"/>
              <a:gd name="connsiteY7" fmla="*/ 1047750 h 1527175"/>
              <a:gd name="connsiteX8" fmla="*/ 355600 w 669420"/>
              <a:gd name="connsiteY8" fmla="*/ 1025525 h 1527175"/>
              <a:gd name="connsiteX9" fmla="*/ 352425 w 669420"/>
              <a:gd name="connsiteY9" fmla="*/ 1000125 h 1527175"/>
              <a:gd name="connsiteX10" fmla="*/ 346075 w 669420"/>
              <a:gd name="connsiteY10" fmla="*/ 968375 h 1527175"/>
              <a:gd name="connsiteX11" fmla="*/ 342900 w 669420"/>
              <a:gd name="connsiteY11" fmla="*/ 958850 h 1527175"/>
              <a:gd name="connsiteX12" fmla="*/ 336550 w 669420"/>
              <a:gd name="connsiteY12" fmla="*/ 949325 h 1527175"/>
              <a:gd name="connsiteX13" fmla="*/ 327025 w 669420"/>
              <a:gd name="connsiteY13" fmla="*/ 955675 h 1527175"/>
              <a:gd name="connsiteX14" fmla="*/ 314325 w 669420"/>
              <a:gd name="connsiteY14" fmla="*/ 977900 h 1527175"/>
              <a:gd name="connsiteX15" fmla="*/ 304800 w 669420"/>
              <a:gd name="connsiteY15" fmla="*/ 987425 h 1527175"/>
              <a:gd name="connsiteX16" fmla="*/ 295275 w 669420"/>
              <a:gd name="connsiteY16" fmla="*/ 1006475 h 1527175"/>
              <a:gd name="connsiteX17" fmla="*/ 292100 w 669420"/>
              <a:gd name="connsiteY17" fmla="*/ 1016000 h 1527175"/>
              <a:gd name="connsiteX18" fmla="*/ 285750 w 669420"/>
              <a:gd name="connsiteY18" fmla="*/ 1025525 h 1527175"/>
              <a:gd name="connsiteX19" fmla="*/ 282575 w 669420"/>
              <a:gd name="connsiteY19" fmla="*/ 1035050 h 1527175"/>
              <a:gd name="connsiteX20" fmla="*/ 276225 w 669420"/>
              <a:gd name="connsiteY20" fmla="*/ 1044575 h 1527175"/>
              <a:gd name="connsiteX21" fmla="*/ 273050 w 669420"/>
              <a:gd name="connsiteY21" fmla="*/ 1054100 h 1527175"/>
              <a:gd name="connsiteX22" fmla="*/ 266700 w 669420"/>
              <a:gd name="connsiteY22" fmla="*/ 1063625 h 1527175"/>
              <a:gd name="connsiteX23" fmla="*/ 260350 w 669420"/>
              <a:gd name="connsiteY23" fmla="*/ 1082675 h 1527175"/>
              <a:gd name="connsiteX24" fmla="*/ 257175 w 669420"/>
              <a:gd name="connsiteY24" fmla="*/ 1092200 h 1527175"/>
              <a:gd name="connsiteX25" fmla="*/ 254000 w 669420"/>
              <a:gd name="connsiteY25" fmla="*/ 1108075 h 1527175"/>
              <a:gd name="connsiteX26" fmla="*/ 250825 w 669420"/>
              <a:gd name="connsiteY26" fmla="*/ 1117600 h 1527175"/>
              <a:gd name="connsiteX27" fmla="*/ 247650 w 669420"/>
              <a:gd name="connsiteY27" fmla="*/ 1130300 h 1527175"/>
              <a:gd name="connsiteX28" fmla="*/ 244475 w 669420"/>
              <a:gd name="connsiteY28" fmla="*/ 1139825 h 1527175"/>
              <a:gd name="connsiteX29" fmla="*/ 241300 w 669420"/>
              <a:gd name="connsiteY29" fmla="*/ 1155700 h 1527175"/>
              <a:gd name="connsiteX30" fmla="*/ 234950 w 669420"/>
              <a:gd name="connsiteY30" fmla="*/ 1181100 h 1527175"/>
              <a:gd name="connsiteX31" fmla="*/ 228600 w 669420"/>
              <a:gd name="connsiteY31" fmla="*/ 1209675 h 1527175"/>
              <a:gd name="connsiteX32" fmla="*/ 225425 w 669420"/>
              <a:gd name="connsiteY32" fmla="*/ 1219200 h 1527175"/>
              <a:gd name="connsiteX33" fmla="*/ 222250 w 669420"/>
              <a:gd name="connsiteY33" fmla="*/ 1238250 h 1527175"/>
              <a:gd name="connsiteX34" fmla="*/ 219075 w 669420"/>
              <a:gd name="connsiteY34" fmla="*/ 1250950 h 1527175"/>
              <a:gd name="connsiteX35" fmla="*/ 212725 w 669420"/>
              <a:gd name="connsiteY35" fmla="*/ 1308100 h 1527175"/>
              <a:gd name="connsiteX36" fmla="*/ 209550 w 669420"/>
              <a:gd name="connsiteY36" fmla="*/ 1393825 h 1527175"/>
              <a:gd name="connsiteX37" fmla="*/ 212725 w 669420"/>
              <a:gd name="connsiteY37" fmla="*/ 1412875 h 1527175"/>
              <a:gd name="connsiteX38" fmla="*/ 219075 w 669420"/>
              <a:gd name="connsiteY38" fmla="*/ 1492250 h 1527175"/>
              <a:gd name="connsiteX39" fmla="*/ 209550 w 669420"/>
              <a:gd name="connsiteY39" fmla="*/ 1498600 h 1527175"/>
              <a:gd name="connsiteX40" fmla="*/ 168275 w 669420"/>
              <a:gd name="connsiteY40" fmla="*/ 1504950 h 1527175"/>
              <a:gd name="connsiteX41" fmla="*/ 155575 w 669420"/>
              <a:gd name="connsiteY41" fmla="*/ 1508125 h 1527175"/>
              <a:gd name="connsiteX42" fmla="*/ 136525 w 669420"/>
              <a:gd name="connsiteY42" fmla="*/ 1511300 h 1527175"/>
              <a:gd name="connsiteX43" fmla="*/ 127000 w 669420"/>
              <a:gd name="connsiteY43" fmla="*/ 1514475 h 1527175"/>
              <a:gd name="connsiteX44" fmla="*/ 114300 w 669420"/>
              <a:gd name="connsiteY44" fmla="*/ 1517650 h 1527175"/>
              <a:gd name="connsiteX45" fmla="*/ 95250 w 669420"/>
              <a:gd name="connsiteY45" fmla="*/ 1524000 h 1527175"/>
              <a:gd name="connsiteX46" fmla="*/ 69850 w 669420"/>
              <a:gd name="connsiteY46" fmla="*/ 1527175 h 1527175"/>
              <a:gd name="connsiteX47" fmla="*/ 19050 w 669420"/>
              <a:gd name="connsiteY47" fmla="*/ 1524000 h 1527175"/>
              <a:gd name="connsiteX48" fmla="*/ 6350 w 669420"/>
              <a:gd name="connsiteY48" fmla="*/ 1520825 h 1527175"/>
              <a:gd name="connsiteX49" fmla="*/ 0 w 669420"/>
              <a:gd name="connsiteY49" fmla="*/ 1511300 h 1527175"/>
              <a:gd name="connsiteX50" fmla="*/ 3175 w 669420"/>
              <a:gd name="connsiteY50" fmla="*/ 1501775 h 1527175"/>
              <a:gd name="connsiteX51" fmla="*/ 41275 w 669420"/>
              <a:gd name="connsiteY51" fmla="*/ 1482725 h 1527175"/>
              <a:gd name="connsiteX52" fmla="*/ 60325 w 669420"/>
              <a:gd name="connsiteY52" fmla="*/ 1473200 h 1527175"/>
              <a:gd name="connsiteX53" fmla="*/ 79375 w 669420"/>
              <a:gd name="connsiteY53" fmla="*/ 1463675 h 1527175"/>
              <a:gd name="connsiteX54" fmla="*/ 95250 w 669420"/>
              <a:gd name="connsiteY54" fmla="*/ 1444625 h 1527175"/>
              <a:gd name="connsiteX55" fmla="*/ 101600 w 669420"/>
              <a:gd name="connsiteY55" fmla="*/ 1425575 h 1527175"/>
              <a:gd name="connsiteX56" fmla="*/ 104775 w 669420"/>
              <a:gd name="connsiteY56" fmla="*/ 1412875 h 1527175"/>
              <a:gd name="connsiteX57" fmla="*/ 111125 w 669420"/>
              <a:gd name="connsiteY57" fmla="*/ 1365250 h 1527175"/>
              <a:gd name="connsiteX58" fmla="*/ 111125 w 669420"/>
              <a:gd name="connsiteY58" fmla="*/ 1139825 h 1527175"/>
              <a:gd name="connsiteX59" fmla="*/ 117475 w 669420"/>
              <a:gd name="connsiteY59" fmla="*/ 1108075 h 1527175"/>
              <a:gd name="connsiteX60" fmla="*/ 123825 w 669420"/>
              <a:gd name="connsiteY60" fmla="*/ 1069975 h 1527175"/>
              <a:gd name="connsiteX61" fmla="*/ 127000 w 669420"/>
              <a:gd name="connsiteY61" fmla="*/ 1054100 h 1527175"/>
              <a:gd name="connsiteX62" fmla="*/ 136525 w 669420"/>
              <a:gd name="connsiteY62" fmla="*/ 942975 h 1527175"/>
              <a:gd name="connsiteX63" fmla="*/ 139700 w 669420"/>
              <a:gd name="connsiteY63" fmla="*/ 920750 h 1527175"/>
              <a:gd name="connsiteX64" fmla="*/ 142875 w 669420"/>
              <a:gd name="connsiteY64" fmla="*/ 873125 h 1527175"/>
              <a:gd name="connsiteX65" fmla="*/ 146050 w 669420"/>
              <a:gd name="connsiteY65" fmla="*/ 854075 h 1527175"/>
              <a:gd name="connsiteX66" fmla="*/ 152400 w 669420"/>
              <a:gd name="connsiteY66" fmla="*/ 803275 h 1527175"/>
              <a:gd name="connsiteX67" fmla="*/ 155575 w 669420"/>
              <a:gd name="connsiteY67" fmla="*/ 758825 h 1527175"/>
              <a:gd name="connsiteX68" fmla="*/ 123825 w 669420"/>
              <a:gd name="connsiteY68" fmla="*/ 746125 h 1527175"/>
              <a:gd name="connsiteX69" fmla="*/ 92075 w 669420"/>
              <a:gd name="connsiteY69" fmla="*/ 717550 h 1527175"/>
              <a:gd name="connsiteX70" fmla="*/ 44450 w 669420"/>
              <a:gd name="connsiteY70" fmla="*/ 587375 h 1527175"/>
              <a:gd name="connsiteX71" fmla="*/ 22225 w 669420"/>
              <a:gd name="connsiteY71" fmla="*/ 495300 h 1527175"/>
              <a:gd name="connsiteX72" fmla="*/ 47625 w 669420"/>
              <a:gd name="connsiteY72" fmla="*/ 422275 h 1527175"/>
              <a:gd name="connsiteX73" fmla="*/ 82550 w 669420"/>
              <a:gd name="connsiteY73" fmla="*/ 349250 h 1527175"/>
              <a:gd name="connsiteX74" fmla="*/ 98425 w 669420"/>
              <a:gd name="connsiteY74" fmla="*/ 301625 h 1527175"/>
              <a:gd name="connsiteX75" fmla="*/ 146050 w 669420"/>
              <a:gd name="connsiteY75" fmla="*/ 279400 h 1527175"/>
              <a:gd name="connsiteX76" fmla="*/ 165100 w 669420"/>
              <a:gd name="connsiteY76" fmla="*/ 276225 h 1527175"/>
              <a:gd name="connsiteX77" fmla="*/ 190500 w 669420"/>
              <a:gd name="connsiteY77" fmla="*/ 269875 h 1527175"/>
              <a:gd name="connsiteX78" fmla="*/ 209550 w 669420"/>
              <a:gd name="connsiteY78" fmla="*/ 266700 h 1527175"/>
              <a:gd name="connsiteX79" fmla="*/ 228600 w 669420"/>
              <a:gd name="connsiteY79" fmla="*/ 260350 h 1527175"/>
              <a:gd name="connsiteX80" fmla="*/ 231775 w 669420"/>
              <a:gd name="connsiteY80" fmla="*/ 250825 h 1527175"/>
              <a:gd name="connsiteX81" fmla="*/ 219075 w 669420"/>
              <a:gd name="connsiteY81" fmla="*/ 222250 h 1527175"/>
              <a:gd name="connsiteX82" fmla="*/ 212725 w 669420"/>
              <a:gd name="connsiteY82" fmla="*/ 203200 h 1527175"/>
              <a:gd name="connsiteX83" fmla="*/ 209550 w 669420"/>
              <a:gd name="connsiteY83" fmla="*/ 177800 h 1527175"/>
              <a:gd name="connsiteX84" fmla="*/ 212725 w 669420"/>
              <a:gd name="connsiteY84" fmla="*/ 149225 h 1527175"/>
              <a:gd name="connsiteX85" fmla="*/ 215900 w 669420"/>
              <a:gd name="connsiteY85" fmla="*/ 107950 h 1527175"/>
              <a:gd name="connsiteX86" fmla="*/ 222250 w 669420"/>
              <a:gd name="connsiteY86" fmla="*/ 69850 h 1527175"/>
              <a:gd name="connsiteX87" fmla="*/ 225425 w 669420"/>
              <a:gd name="connsiteY87" fmla="*/ 50800 h 1527175"/>
              <a:gd name="connsiteX88" fmla="*/ 231775 w 669420"/>
              <a:gd name="connsiteY88" fmla="*/ 31750 h 1527175"/>
              <a:gd name="connsiteX89" fmla="*/ 250825 w 669420"/>
              <a:gd name="connsiteY89" fmla="*/ 19050 h 1527175"/>
              <a:gd name="connsiteX90" fmla="*/ 269875 w 669420"/>
              <a:gd name="connsiteY90" fmla="*/ 12700 h 1527175"/>
              <a:gd name="connsiteX91" fmla="*/ 279400 w 669420"/>
              <a:gd name="connsiteY91" fmla="*/ 9525 h 1527175"/>
              <a:gd name="connsiteX92" fmla="*/ 288925 w 669420"/>
              <a:gd name="connsiteY92" fmla="*/ 0 h 1527175"/>
              <a:gd name="connsiteX93" fmla="*/ 288925 w 669420"/>
              <a:gd name="connsiteY93" fmla="*/ 0 h 1527175"/>
              <a:gd name="connsiteX94" fmla="*/ 314325 w 669420"/>
              <a:gd name="connsiteY94" fmla="*/ 9525 h 1527175"/>
              <a:gd name="connsiteX95" fmla="*/ 323850 w 669420"/>
              <a:gd name="connsiteY95" fmla="*/ 12700 h 1527175"/>
              <a:gd name="connsiteX96" fmla="*/ 333375 w 669420"/>
              <a:gd name="connsiteY96" fmla="*/ 19050 h 1527175"/>
              <a:gd name="connsiteX97" fmla="*/ 352425 w 669420"/>
              <a:gd name="connsiteY97" fmla="*/ 28575 h 1527175"/>
              <a:gd name="connsiteX98" fmla="*/ 358775 w 669420"/>
              <a:gd name="connsiteY98" fmla="*/ 38100 h 1527175"/>
              <a:gd name="connsiteX99" fmla="*/ 368300 w 669420"/>
              <a:gd name="connsiteY99" fmla="*/ 41275 h 1527175"/>
              <a:gd name="connsiteX100" fmla="*/ 371475 w 669420"/>
              <a:gd name="connsiteY100" fmla="*/ 50800 h 1527175"/>
              <a:gd name="connsiteX101" fmla="*/ 384175 w 669420"/>
              <a:gd name="connsiteY101" fmla="*/ 69850 h 1527175"/>
              <a:gd name="connsiteX102" fmla="*/ 393700 w 669420"/>
              <a:gd name="connsiteY102" fmla="*/ 98425 h 1527175"/>
              <a:gd name="connsiteX103" fmla="*/ 396875 w 669420"/>
              <a:gd name="connsiteY103" fmla="*/ 107950 h 1527175"/>
              <a:gd name="connsiteX104" fmla="*/ 390525 w 669420"/>
              <a:gd name="connsiteY104" fmla="*/ 161925 h 1527175"/>
              <a:gd name="connsiteX105" fmla="*/ 387350 w 669420"/>
              <a:gd name="connsiteY105" fmla="*/ 184150 h 1527175"/>
              <a:gd name="connsiteX106" fmla="*/ 381000 w 669420"/>
              <a:gd name="connsiteY106" fmla="*/ 222250 h 1527175"/>
              <a:gd name="connsiteX107" fmla="*/ 384175 w 669420"/>
              <a:gd name="connsiteY107" fmla="*/ 244475 h 1527175"/>
              <a:gd name="connsiteX108" fmla="*/ 387350 w 669420"/>
              <a:gd name="connsiteY108" fmla="*/ 254000 h 1527175"/>
              <a:gd name="connsiteX109" fmla="*/ 396875 w 669420"/>
              <a:gd name="connsiteY109" fmla="*/ 260350 h 1527175"/>
              <a:gd name="connsiteX110" fmla="*/ 403225 w 669420"/>
              <a:gd name="connsiteY110" fmla="*/ 269875 h 1527175"/>
              <a:gd name="connsiteX111" fmla="*/ 412750 w 669420"/>
              <a:gd name="connsiteY111" fmla="*/ 273050 h 1527175"/>
              <a:gd name="connsiteX112" fmla="*/ 422275 w 669420"/>
              <a:gd name="connsiteY112" fmla="*/ 279400 h 1527175"/>
              <a:gd name="connsiteX113" fmla="*/ 431800 w 669420"/>
              <a:gd name="connsiteY113" fmla="*/ 282575 h 1527175"/>
              <a:gd name="connsiteX114" fmla="*/ 441325 w 669420"/>
              <a:gd name="connsiteY114" fmla="*/ 288925 h 1527175"/>
              <a:gd name="connsiteX115" fmla="*/ 460375 w 669420"/>
              <a:gd name="connsiteY115" fmla="*/ 295275 h 1527175"/>
              <a:gd name="connsiteX116" fmla="*/ 488950 w 669420"/>
              <a:gd name="connsiteY116" fmla="*/ 304800 h 1527175"/>
              <a:gd name="connsiteX117" fmla="*/ 517525 w 669420"/>
              <a:gd name="connsiteY117" fmla="*/ 314325 h 1527175"/>
              <a:gd name="connsiteX118" fmla="*/ 527050 w 669420"/>
              <a:gd name="connsiteY118" fmla="*/ 317500 h 1527175"/>
              <a:gd name="connsiteX119" fmla="*/ 536575 w 669420"/>
              <a:gd name="connsiteY119" fmla="*/ 320675 h 1527175"/>
              <a:gd name="connsiteX120" fmla="*/ 542925 w 669420"/>
              <a:gd name="connsiteY120" fmla="*/ 339725 h 1527175"/>
              <a:gd name="connsiteX121" fmla="*/ 546100 w 669420"/>
              <a:gd name="connsiteY121" fmla="*/ 349250 h 1527175"/>
              <a:gd name="connsiteX122" fmla="*/ 574675 w 669420"/>
              <a:gd name="connsiteY122" fmla="*/ 374650 h 1527175"/>
              <a:gd name="connsiteX123" fmla="*/ 590550 w 669420"/>
              <a:gd name="connsiteY123" fmla="*/ 400050 h 1527175"/>
              <a:gd name="connsiteX124" fmla="*/ 615950 w 669420"/>
              <a:gd name="connsiteY124" fmla="*/ 428625 h 1527175"/>
              <a:gd name="connsiteX125" fmla="*/ 647700 w 669420"/>
              <a:gd name="connsiteY125" fmla="*/ 476250 h 1527175"/>
              <a:gd name="connsiteX126" fmla="*/ 666750 w 669420"/>
              <a:gd name="connsiteY126" fmla="*/ 530225 h 1527175"/>
              <a:gd name="connsiteX127" fmla="*/ 552450 w 669420"/>
              <a:gd name="connsiteY127" fmla="*/ 746125 h 1527175"/>
              <a:gd name="connsiteX128" fmla="*/ 517525 w 669420"/>
              <a:gd name="connsiteY128" fmla="*/ 879475 h 1527175"/>
              <a:gd name="connsiteX129" fmla="*/ 514350 w 669420"/>
              <a:gd name="connsiteY129" fmla="*/ 908050 h 1527175"/>
              <a:gd name="connsiteX130" fmla="*/ 508000 w 669420"/>
              <a:gd name="connsiteY130" fmla="*/ 965200 h 1527175"/>
              <a:gd name="connsiteX131" fmla="*/ 501650 w 669420"/>
              <a:gd name="connsiteY131" fmla="*/ 1038225 h 1527175"/>
              <a:gd name="connsiteX132" fmla="*/ 498475 w 669420"/>
              <a:gd name="connsiteY132" fmla="*/ 1076325 h 1527175"/>
              <a:gd name="connsiteX133" fmla="*/ 495300 w 669420"/>
              <a:gd name="connsiteY133" fmla="*/ 1165225 h 1527175"/>
              <a:gd name="connsiteX134" fmla="*/ 492125 w 669420"/>
              <a:gd name="connsiteY134" fmla="*/ 1190625 h 1527175"/>
              <a:gd name="connsiteX135" fmla="*/ 485775 w 669420"/>
              <a:gd name="connsiteY135" fmla="*/ 1250950 h 1527175"/>
              <a:gd name="connsiteX136" fmla="*/ 482600 w 669420"/>
              <a:gd name="connsiteY136" fmla="*/ 1308100 h 1527175"/>
              <a:gd name="connsiteX137" fmla="*/ 473075 w 669420"/>
              <a:gd name="connsiteY137" fmla="*/ 1311275 h 1527175"/>
              <a:gd name="connsiteX138" fmla="*/ 454025 w 669420"/>
              <a:gd name="connsiteY138" fmla="*/ 1314450 h 1527175"/>
              <a:gd name="connsiteX139" fmla="*/ 441325 w 669420"/>
              <a:gd name="connsiteY139" fmla="*/ 1317625 h 1527175"/>
              <a:gd name="connsiteX140" fmla="*/ 422275 w 669420"/>
              <a:gd name="connsiteY140" fmla="*/ 1323975 h 1527175"/>
              <a:gd name="connsiteX141" fmla="*/ 422275 w 669420"/>
              <a:gd name="connsiteY141" fmla="*/ 1346200 h 1527175"/>
              <a:gd name="connsiteX142" fmla="*/ 438150 w 669420"/>
              <a:gd name="connsiteY142" fmla="*/ 1371600 h 1527175"/>
              <a:gd name="connsiteX143" fmla="*/ 450850 w 669420"/>
              <a:gd name="connsiteY143" fmla="*/ 1374775 h 1527175"/>
              <a:gd name="connsiteX144" fmla="*/ 460375 w 669420"/>
              <a:gd name="connsiteY144" fmla="*/ 1393825 h 1527175"/>
              <a:gd name="connsiteX145" fmla="*/ 457200 w 669420"/>
              <a:gd name="connsiteY145" fmla="*/ 1409700 h 1527175"/>
              <a:gd name="connsiteX146" fmla="*/ 450850 w 669420"/>
              <a:gd name="connsiteY146" fmla="*/ 1419225 h 1527175"/>
              <a:gd name="connsiteX147" fmla="*/ 431800 w 669420"/>
              <a:gd name="connsiteY147" fmla="*/ 1435100 h 1527175"/>
              <a:gd name="connsiteX148" fmla="*/ 419100 w 669420"/>
              <a:gd name="connsiteY148" fmla="*/ 1454150 h 1527175"/>
              <a:gd name="connsiteX149" fmla="*/ 412750 w 669420"/>
              <a:gd name="connsiteY149" fmla="*/ 1463675 h 1527175"/>
              <a:gd name="connsiteX150" fmla="*/ 409575 w 669420"/>
              <a:gd name="connsiteY150" fmla="*/ 1473200 h 1527175"/>
              <a:gd name="connsiteX151" fmla="*/ 384175 w 669420"/>
              <a:gd name="connsiteY151" fmla="*/ 1482725 h 1527175"/>
              <a:gd name="connsiteX152" fmla="*/ 361950 w 669420"/>
              <a:gd name="connsiteY152" fmla="*/ 1485900 h 1527175"/>
              <a:gd name="connsiteX153" fmla="*/ 358775 w 669420"/>
              <a:gd name="connsiteY153" fmla="*/ 1473200 h 1527175"/>
              <a:gd name="connsiteX154" fmla="*/ 349250 w 669420"/>
              <a:gd name="connsiteY154" fmla="*/ 1454150 h 1527175"/>
              <a:gd name="connsiteX155" fmla="*/ 355600 w 669420"/>
              <a:gd name="connsiteY155" fmla="*/ 1409700 h 1527175"/>
              <a:gd name="connsiteX156" fmla="*/ 365125 w 669420"/>
              <a:gd name="connsiteY156" fmla="*/ 1377950 h 1527175"/>
              <a:gd name="connsiteX157" fmla="*/ 371475 w 669420"/>
              <a:gd name="connsiteY157" fmla="*/ 1343025 h 1527175"/>
              <a:gd name="connsiteX158" fmla="*/ 377825 w 669420"/>
              <a:gd name="connsiteY158" fmla="*/ 1320800 h 1527175"/>
              <a:gd name="connsiteX159" fmla="*/ 384175 w 669420"/>
              <a:gd name="connsiteY159" fmla="*/ 1295400 h 1527175"/>
              <a:gd name="connsiteX0" fmla="*/ 384175 w 669420"/>
              <a:gd name="connsiteY0" fmla="*/ 1244600 h 1527175"/>
              <a:gd name="connsiteX1" fmla="*/ 381000 w 669420"/>
              <a:gd name="connsiteY1" fmla="*/ 1190625 h 1527175"/>
              <a:gd name="connsiteX2" fmla="*/ 387350 w 669420"/>
              <a:gd name="connsiteY2" fmla="*/ 1152525 h 1527175"/>
              <a:gd name="connsiteX3" fmla="*/ 381000 w 669420"/>
              <a:gd name="connsiteY3" fmla="*/ 1139825 h 1527175"/>
              <a:gd name="connsiteX4" fmla="*/ 374650 w 669420"/>
              <a:gd name="connsiteY4" fmla="*/ 1120775 h 1527175"/>
              <a:gd name="connsiteX5" fmla="*/ 371475 w 669420"/>
              <a:gd name="connsiteY5" fmla="*/ 1111250 h 1527175"/>
              <a:gd name="connsiteX6" fmla="*/ 361950 w 669420"/>
              <a:gd name="connsiteY6" fmla="*/ 1057275 h 1527175"/>
              <a:gd name="connsiteX7" fmla="*/ 358775 w 669420"/>
              <a:gd name="connsiteY7" fmla="*/ 1047750 h 1527175"/>
              <a:gd name="connsiteX8" fmla="*/ 355600 w 669420"/>
              <a:gd name="connsiteY8" fmla="*/ 1025525 h 1527175"/>
              <a:gd name="connsiteX9" fmla="*/ 352425 w 669420"/>
              <a:gd name="connsiteY9" fmla="*/ 1000125 h 1527175"/>
              <a:gd name="connsiteX10" fmla="*/ 346075 w 669420"/>
              <a:gd name="connsiteY10" fmla="*/ 968375 h 1527175"/>
              <a:gd name="connsiteX11" fmla="*/ 342900 w 669420"/>
              <a:gd name="connsiteY11" fmla="*/ 958850 h 1527175"/>
              <a:gd name="connsiteX12" fmla="*/ 336550 w 669420"/>
              <a:gd name="connsiteY12" fmla="*/ 949325 h 1527175"/>
              <a:gd name="connsiteX13" fmla="*/ 327025 w 669420"/>
              <a:gd name="connsiteY13" fmla="*/ 955675 h 1527175"/>
              <a:gd name="connsiteX14" fmla="*/ 314325 w 669420"/>
              <a:gd name="connsiteY14" fmla="*/ 977900 h 1527175"/>
              <a:gd name="connsiteX15" fmla="*/ 304800 w 669420"/>
              <a:gd name="connsiteY15" fmla="*/ 987425 h 1527175"/>
              <a:gd name="connsiteX16" fmla="*/ 295275 w 669420"/>
              <a:gd name="connsiteY16" fmla="*/ 1006475 h 1527175"/>
              <a:gd name="connsiteX17" fmla="*/ 292100 w 669420"/>
              <a:gd name="connsiteY17" fmla="*/ 1016000 h 1527175"/>
              <a:gd name="connsiteX18" fmla="*/ 285750 w 669420"/>
              <a:gd name="connsiteY18" fmla="*/ 1025525 h 1527175"/>
              <a:gd name="connsiteX19" fmla="*/ 282575 w 669420"/>
              <a:gd name="connsiteY19" fmla="*/ 1035050 h 1527175"/>
              <a:gd name="connsiteX20" fmla="*/ 276225 w 669420"/>
              <a:gd name="connsiteY20" fmla="*/ 1044575 h 1527175"/>
              <a:gd name="connsiteX21" fmla="*/ 273050 w 669420"/>
              <a:gd name="connsiteY21" fmla="*/ 1054100 h 1527175"/>
              <a:gd name="connsiteX22" fmla="*/ 266700 w 669420"/>
              <a:gd name="connsiteY22" fmla="*/ 1063625 h 1527175"/>
              <a:gd name="connsiteX23" fmla="*/ 260350 w 669420"/>
              <a:gd name="connsiteY23" fmla="*/ 1082675 h 1527175"/>
              <a:gd name="connsiteX24" fmla="*/ 257175 w 669420"/>
              <a:gd name="connsiteY24" fmla="*/ 1092200 h 1527175"/>
              <a:gd name="connsiteX25" fmla="*/ 254000 w 669420"/>
              <a:gd name="connsiteY25" fmla="*/ 1108075 h 1527175"/>
              <a:gd name="connsiteX26" fmla="*/ 250825 w 669420"/>
              <a:gd name="connsiteY26" fmla="*/ 1117600 h 1527175"/>
              <a:gd name="connsiteX27" fmla="*/ 247650 w 669420"/>
              <a:gd name="connsiteY27" fmla="*/ 1130300 h 1527175"/>
              <a:gd name="connsiteX28" fmla="*/ 244475 w 669420"/>
              <a:gd name="connsiteY28" fmla="*/ 1139825 h 1527175"/>
              <a:gd name="connsiteX29" fmla="*/ 241300 w 669420"/>
              <a:gd name="connsiteY29" fmla="*/ 1155700 h 1527175"/>
              <a:gd name="connsiteX30" fmla="*/ 234950 w 669420"/>
              <a:gd name="connsiteY30" fmla="*/ 1181100 h 1527175"/>
              <a:gd name="connsiteX31" fmla="*/ 228600 w 669420"/>
              <a:gd name="connsiteY31" fmla="*/ 1209675 h 1527175"/>
              <a:gd name="connsiteX32" fmla="*/ 225425 w 669420"/>
              <a:gd name="connsiteY32" fmla="*/ 1219200 h 1527175"/>
              <a:gd name="connsiteX33" fmla="*/ 222250 w 669420"/>
              <a:gd name="connsiteY33" fmla="*/ 1238250 h 1527175"/>
              <a:gd name="connsiteX34" fmla="*/ 219075 w 669420"/>
              <a:gd name="connsiteY34" fmla="*/ 1250950 h 1527175"/>
              <a:gd name="connsiteX35" fmla="*/ 212725 w 669420"/>
              <a:gd name="connsiteY35" fmla="*/ 1308100 h 1527175"/>
              <a:gd name="connsiteX36" fmla="*/ 209550 w 669420"/>
              <a:gd name="connsiteY36" fmla="*/ 1393825 h 1527175"/>
              <a:gd name="connsiteX37" fmla="*/ 212725 w 669420"/>
              <a:gd name="connsiteY37" fmla="*/ 1412875 h 1527175"/>
              <a:gd name="connsiteX38" fmla="*/ 219075 w 669420"/>
              <a:gd name="connsiteY38" fmla="*/ 1492250 h 1527175"/>
              <a:gd name="connsiteX39" fmla="*/ 209550 w 669420"/>
              <a:gd name="connsiteY39" fmla="*/ 1498600 h 1527175"/>
              <a:gd name="connsiteX40" fmla="*/ 168275 w 669420"/>
              <a:gd name="connsiteY40" fmla="*/ 1504950 h 1527175"/>
              <a:gd name="connsiteX41" fmla="*/ 155575 w 669420"/>
              <a:gd name="connsiteY41" fmla="*/ 1508125 h 1527175"/>
              <a:gd name="connsiteX42" fmla="*/ 136525 w 669420"/>
              <a:gd name="connsiteY42" fmla="*/ 1511300 h 1527175"/>
              <a:gd name="connsiteX43" fmla="*/ 127000 w 669420"/>
              <a:gd name="connsiteY43" fmla="*/ 1514475 h 1527175"/>
              <a:gd name="connsiteX44" fmla="*/ 114300 w 669420"/>
              <a:gd name="connsiteY44" fmla="*/ 1517650 h 1527175"/>
              <a:gd name="connsiteX45" fmla="*/ 95250 w 669420"/>
              <a:gd name="connsiteY45" fmla="*/ 1524000 h 1527175"/>
              <a:gd name="connsiteX46" fmla="*/ 69850 w 669420"/>
              <a:gd name="connsiteY46" fmla="*/ 1527175 h 1527175"/>
              <a:gd name="connsiteX47" fmla="*/ 19050 w 669420"/>
              <a:gd name="connsiteY47" fmla="*/ 1524000 h 1527175"/>
              <a:gd name="connsiteX48" fmla="*/ 6350 w 669420"/>
              <a:gd name="connsiteY48" fmla="*/ 1520825 h 1527175"/>
              <a:gd name="connsiteX49" fmla="*/ 0 w 669420"/>
              <a:gd name="connsiteY49" fmla="*/ 1511300 h 1527175"/>
              <a:gd name="connsiteX50" fmla="*/ 3175 w 669420"/>
              <a:gd name="connsiteY50" fmla="*/ 1501775 h 1527175"/>
              <a:gd name="connsiteX51" fmla="*/ 41275 w 669420"/>
              <a:gd name="connsiteY51" fmla="*/ 1482725 h 1527175"/>
              <a:gd name="connsiteX52" fmla="*/ 60325 w 669420"/>
              <a:gd name="connsiteY52" fmla="*/ 1473200 h 1527175"/>
              <a:gd name="connsiteX53" fmla="*/ 79375 w 669420"/>
              <a:gd name="connsiteY53" fmla="*/ 1463675 h 1527175"/>
              <a:gd name="connsiteX54" fmla="*/ 95250 w 669420"/>
              <a:gd name="connsiteY54" fmla="*/ 1444625 h 1527175"/>
              <a:gd name="connsiteX55" fmla="*/ 101600 w 669420"/>
              <a:gd name="connsiteY55" fmla="*/ 1425575 h 1527175"/>
              <a:gd name="connsiteX56" fmla="*/ 104775 w 669420"/>
              <a:gd name="connsiteY56" fmla="*/ 1412875 h 1527175"/>
              <a:gd name="connsiteX57" fmla="*/ 111125 w 669420"/>
              <a:gd name="connsiteY57" fmla="*/ 1365250 h 1527175"/>
              <a:gd name="connsiteX58" fmla="*/ 111125 w 669420"/>
              <a:gd name="connsiteY58" fmla="*/ 1139825 h 1527175"/>
              <a:gd name="connsiteX59" fmla="*/ 117475 w 669420"/>
              <a:gd name="connsiteY59" fmla="*/ 1108075 h 1527175"/>
              <a:gd name="connsiteX60" fmla="*/ 123825 w 669420"/>
              <a:gd name="connsiteY60" fmla="*/ 1069975 h 1527175"/>
              <a:gd name="connsiteX61" fmla="*/ 127000 w 669420"/>
              <a:gd name="connsiteY61" fmla="*/ 1054100 h 1527175"/>
              <a:gd name="connsiteX62" fmla="*/ 136525 w 669420"/>
              <a:gd name="connsiteY62" fmla="*/ 942975 h 1527175"/>
              <a:gd name="connsiteX63" fmla="*/ 139700 w 669420"/>
              <a:gd name="connsiteY63" fmla="*/ 920750 h 1527175"/>
              <a:gd name="connsiteX64" fmla="*/ 142875 w 669420"/>
              <a:gd name="connsiteY64" fmla="*/ 873125 h 1527175"/>
              <a:gd name="connsiteX65" fmla="*/ 146050 w 669420"/>
              <a:gd name="connsiteY65" fmla="*/ 854075 h 1527175"/>
              <a:gd name="connsiteX66" fmla="*/ 152400 w 669420"/>
              <a:gd name="connsiteY66" fmla="*/ 803275 h 1527175"/>
              <a:gd name="connsiteX67" fmla="*/ 155575 w 669420"/>
              <a:gd name="connsiteY67" fmla="*/ 758825 h 1527175"/>
              <a:gd name="connsiteX68" fmla="*/ 123825 w 669420"/>
              <a:gd name="connsiteY68" fmla="*/ 746125 h 1527175"/>
              <a:gd name="connsiteX69" fmla="*/ 92075 w 669420"/>
              <a:gd name="connsiteY69" fmla="*/ 717550 h 1527175"/>
              <a:gd name="connsiteX70" fmla="*/ 44450 w 669420"/>
              <a:gd name="connsiteY70" fmla="*/ 587375 h 1527175"/>
              <a:gd name="connsiteX71" fmla="*/ 22225 w 669420"/>
              <a:gd name="connsiteY71" fmla="*/ 495300 h 1527175"/>
              <a:gd name="connsiteX72" fmla="*/ 47625 w 669420"/>
              <a:gd name="connsiteY72" fmla="*/ 422275 h 1527175"/>
              <a:gd name="connsiteX73" fmla="*/ 82550 w 669420"/>
              <a:gd name="connsiteY73" fmla="*/ 349250 h 1527175"/>
              <a:gd name="connsiteX74" fmla="*/ 98425 w 669420"/>
              <a:gd name="connsiteY74" fmla="*/ 301625 h 1527175"/>
              <a:gd name="connsiteX75" fmla="*/ 146050 w 669420"/>
              <a:gd name="connsiteY75" fmla="*/ 279400 h 1527175"/>
              <a:gd name="connsiteX76" fmla="*/ 165100 w 669420"/>
              <a:gd name="connsiteY76" fmla="*/ 276225 h 1527175"/>
              <a:gd name="connsiteX77" fmla="*/ 190500 w 669420"/>
              <a:gd name="connsiteY77" fmla="*/ 269875 h 1527175"/>
              <a:gd name="connsiteX78" fmla="*/ 209550 w 669420"/>
              <a:gd name="connsiteY78" fmla="*/ 266700 h 1527175"/>
              <a:gd name="connsiteX79" fmla="*/ 228600 w 669420"/>
              <a:gd name="connsiteY79" fmla="*/ 260350 h 1527175"/>
              <a:gd name="connsiteX80" fmla="*/ 231775 w 669420"/>
              <a:gd name="connsiteY80" fmla="*/ 250825 h 1527175"/>
              <a:gd name="connsiteX81" fmla="*/ 219075 w 669420"/>
              <a:gd name="connsiteY81" fmla="*/ 222250 h 1527175"/>
              <a:gd name="connsiteX82" fmla="*/ 212725 w 669420"/>
              <a:gd name="connsiteY82" fmla="*/ 203200 h 1527175"/>
              <a:gd name="connsiteX83" fmla="*/ 209550 w 669420"/>
              <a:gd name="connsiteY83" fmla="*/ 177800 h 1527175"/>
              <a:gd name="connsiteX84" fmla="*/ 212725 w 669420"/>
              <a:gd name="connsiteY84" fmla="*/ 149225 h 1527175"/>
              <a:gd name="connsiteX85" fmla="*/ 209550 w 669420"/>
              <a:gd name="connsiteY85" fmla="*/ 107950 h 1527175"/>
              <a:gd name="connsiteX86" fmla="*/ 222250 w 669420"/>
              <a:gd name="connsiteY86" fmla="*/ 69850 h 1527175"/>
              <a:gd name="connsiteX87" fmla="*/ 225425 w 669420"/>
              <a:gd name="connsiteY87" fmla="*/ 50800 h 1527175"/>
              <a:gd name="connsiteX88" fmla="*/ 231775 w 669420"/>
              <a:gd name="connsiteY88" fmla="*/ 31750 h 1527175"/>
              <a:gd name="connsiteX89" fmla="*/ 250825 w 669420"/>
              <a:gd name="connsiteY89" fmla="*/ 19050 h 1527175"/>
              <a:gd name="connsiteX90" fmla="*/ 269875 w 669420"/>
              <a:gd name="connsiteY90" fmla="*/ 12700 h 1527175"/>
              <a:gd name="connsiteX91" fmla="*/ 279400 w 669420"/>
              <a:gd name="connsiteY91" fmla="*/ 9525 h 1527175"/>
              <a:gd name="connsiteX92" fmla="*/ 288925 w 669420"/>
              <a:gd name="connsiteY92" fmla="*/ 0 h 1527175"/>
              <a:gd name="connsiteX93" fmla="*/ 288925 w 669420"/>
              <a:gd name="connsiteY93" fmla="*/ 0 h 1527175"/>
              <a:gd name="connsiteX94" fmla="*/ 314325 w 669420"/>
              <a:gd name="connsiteY94" fmla="*/ 9525 h 1527175"/>
              <a:gd name="connsiteX95" fmla="*/ 323850 w 669420"/>
              <a:gd name="connsiteY95" fmla="*/ 12700 h 1527175"/>
              <a:gd name="connsiteX96" fmla="*/ 333375 w 669420"/>
              <a:gd name="connsiteY96" fmla="*/ 19050 h 1527175"/>
              <a:gd name="connsiteX97" fmla="*/ 352425 w 669420"/>
              <a:gd name="connsiteY97" fmla="*/ 28575 h 1527175"/>
              <a:gd name="connsiteX98" fmla="*/ 358775 w 669420"/>
              <a:gd name="connsiteY98" fmla="*/ 38100 h 1527175"/>
              <a:gd name="connsiteX99" fmla="*/ 368300 w 669420"/>
              <a:gd name="connsiteY99" fmla="*/ 41275 h 1527175"/>
              <a:gd name="connsiteX100" fmla="*/ 371475 w 669420"/>
              <a:gd name="connsiteY100" fmla="*/ 50800 h 1527175"/>
              <a:gd name="connsiteX101" fmla="*/ 384175 w 669420"/>
              <a:gd name="connsiteY101" fmla="*/ 69850 h 1527175"/>
              <a:gd name="connsiteX102" fmla="*/ 393700 w 669420"/>
              <a:gd name="connsiteY102" fmla="*/ 98425 h 1527175"/>
              <a:gd name="connsiteX103" fmla="*/ 396875 w 669420"/>
              <a:gd name="connsiteY103" fmla="*/ 107950 h 1527175"/>
              <a:gd name="connsiteX104" fmla="*/ 390525 w 669420"/>
              <a:gd name="connsiteY104" fmla="*/ 161925 h 1527175"/>
              <a:gd name="connsiteX105" fmla="*/ 387350 w 669420"/>
              <a:gd name="connsiteY105" fmla="*/ 184150 h 1527175"/>
              <a:gd name="connsiteX106" fmla="*/ 381000 w 669420"/>
              <a:gd name="connsiteY106" fmla="*/ 222250 h 1527175"/>
              <a:gd name="connsiteX107" fmla="*/ 384175 w 669420"/>
              <a:gd name="connsiteY107" fmla="*/ 244475 h 1527175"/>
              <a:gd name="connsiteX108" fmla="*/ 387350 w 669420"/>
              <a:gd name="connsiteY108" fmla="*/ 254000 h 1527175"/>
              <a:gd name="connsiteX109" fmla="*/ 396875 w 669420"/>
              <a:gd name="connsiteY109" fmla="*/ 260350 h 1527175"/>
              <a:gd name="connsiteX110" fmla="*/ 403225 w 669420"/>
              <a:gd name="connsiteY110" fmla="*/ 269875 h 1527175"/>
              <a:gd name="connsiteX111" fmla="*/ 412750 w 669420"/>
              <a:gd name="connsiteY111" fmla="*/ 273050 h 1527175"/>
              <a:gd name="connsiteX112" fmla="*/ 422275 w 669420"/>
              <a:gd name="connsiteY112" fmla="*/ 279400 h 1527175"/>
              <a:gd name="connsiteX113" fmla="*/ 431800 w 669420"/>
              <a:gd name="connsiteY113" fmla="*/ 282575 h 1527175"/>
              <a:gd name="connsiteX114" fmla="*/ 441325 w 669420"/>
              <a:gd name="connsiteY114" fmla="*/ 288925 h 1527175"/>
              <a:gd name="connsiteX115" fmla="*/ 460375 w 669420"/>
              <a:gd name="connsiteY115" fmla="*/ 295275 h 1527175"/>
              <a:gd name="connsiteX116" fmla="*/ 488950 w 669420"/>
              <a:gd name="connsiteY116" fmla="*/ 304800 h 1527175"/>
              <a:gd name="connsiteX117" fmla="*/ 517525 w 669420"/>
              <a:gd name="connsiteY117" fmla="*/ 314325 h 1527175"/>
              <a:gd name="connsiteX118" fmla="*/ 527050 w 669420"/>
              <a:gd name="connsiteY118" fmla="*/ 317500 h 1527175"/>
              <a:gd name="connsiteX119" fmla="*/ 536575 w 669420"/>
              <a:gd name="connsiteY119" fmla="*/ 320675 h 1527175"/>
              <a:gd name="connsiteX120" fmla="*/ 542925 w 669420"/>
              <a:gd name="connsiteY120" fmla="*/ 339725 h 1527175"/>
              <a:gd name="connsiteX121" fmla="*/ 546100 w 669420"/>
              <a:gd name="connsiteY121" fmla="*/ 349250 h 1527175"/>
              <a:gd name="connsiteX122" fmla="*/ 574675 w 669420"/>
              <a:gd name="connsiteY122" fmla="*/ 374650 h 1527175"/>
              <a:gd name="connsiteX123" fmla="*/ 590550 w 669420"/>
              <a:gd name="connsiteY123" fmla="*/ 400050 h 1527175"/>
              <a:gd name="connsiteX124" fmla="*/ 615950 w 669420"/>
              <a:gd name="connsiteY124" fmla="*/ 428625 h 1527175"/>
              <a:gd name="connsiteX125" fmla="*/ 647700 w 669420"/>
              <a:gd name="connsiteY125" fmla="*/ 476250 h 1527175"/>
              <a:gd name="connsiteX126" fmla="*/ 666750 w 669420"/>
              <a:gd name="connsiteY126" fmla="*/ 530225 h 1527175"/>
              <a:gd name="connsiteX127" fmla="*/ 552450 w 669420"/>
              <a:gd name="connsiteY127" fmla="*/ 746125 h 1527175"/>
              <a:gd name="connsiteX128" fmla="*/ 517525 w 669420"/>
              <a:gd name="connsiteY128" fmla="*/ 879475 h 1527175"/>
              <a:gd name="connsiteX129" fmla="*/ 514350 w 669420"/>
              <a:gd name="connsiteY129" fmla="*/ 908050 h 1527175"/>
              <a:gd name="connsiteX130" fmla="*/ 508000 w 669420"/>
              <a:gd name="connsiteY130" fmla="*/ 965200 h 1527175"/>
              <a:gd name="connsiteX131" fmla="*/ 501650 w 669420"/>
              <a:gd name="connsiteY131" fmla="*/ 1038225 h 1527175"/>
              <a:gd name="connsiteX132" fmla="*/ 498475 w 669420"/>
              <a:gd name="connsiteY132" fmla="*/ 1076325 h 1527175"/>
              <a:gd name="connsiteX133" fmla="*/ 495300 w 669420"/>
              <a:gd name="connsiteY133" fmla="*/ 1165225 h 1527175"/>
              <a:gd name="connsiteX134" fmla="*/ 492125 w 669420"/>
              <a:gd name="connsiteY134" fmla="*/ 1190625 h 1527175"/>
              <a:gd name="connsiteX135" fmla="*/ 485775 w 669420"/>
              <a:gd name="connsiteY135" fmla="*/ 1250950 h 1527175"/>
              <a:gd name="connsiteX136" fmla="*/ 482600 w 669420"/>
              <a:gd name="connsiteY136" fmla="*/ 1308100 h 1527175"/>
              <a:gd name="connsiteX137" fmla="*/ 473075 w 669420"/>
              <a:gd name="connsiteY137" fmla="*/ 1311275 h 1527175"/>
              <a:gd name="connsiteX138" fmla="*/ 454025 w 669420"/>
              <a:gd name="connsiteY138" fmla="*/ 1314450 h 1527175"/>
              <a:gd name="connsiteX139" fmla="*/ 441325 w 669420"/>
              <a:gd name="connsiteY139" fmla="*/ 1317625 h 1527175"/>
              <a:gd name="connsiteX140" fmla="*/ 422275 w 669420"/>
              <a:gd name="connsiteY140" fmla="*/ 1323975 h 1527175"/>
              <a:gd name="connsiteX141" fmla="*/ 422275 w 669420"/>
              <a:gd name="connsiteY141" fmla="*/ 1346200 h 1527175"/>
              <a:gd name="connsiteX142" fmla="*/ 438150 w 669420"/>
              <a:gd name="connsiteY142" fmla="*/ 1371600 h 1527175"/>
              <a:gd name="connsiteX143" fmla="*/ 450850 w 669420"/>
              <a:gd name="connsiteY143" fmla="*/ 1374775 h 1527175"/>
              <a:gd name="connsiteX144" fmla="*/ 460375 w 669420"/>
              <a:gd name="connsiteY144" fmla="*/ 1393825 h 1527175"/>
              <a:gd name="connsiteX145" fmla="*/ 457200 w 669420"/>
              <a:gd name="connsiteY145" fmla="*/ 1409700 h 1527175"/>
              <a:gd name="connsiteX146" fmla="*/ 450850 w 669420"/>
              <a:gd name="connsiteY146" fmla="*/ 1419225 h 1527175"/>
              <a:gd name="connsiteX147" fmla="*/ 431800 w 669420"/>
              <a:gd name="connsiteY147" fmla="*/ 1435100 h 1527175"/>
              <a:gd name="connsiteX148" fmla="*/ 419100 w 669420"/>
              <a:gd name="connsiteY148" fmla="*/ 1454150 h 1527175"/>
              <a:gd name="connsiteX149" fmla="*/ 412750 w 669420"/>
              <a:gd name="connsiteY149" fmla="*/ 1463675 h 1527175"/>
              <a:gd name="connsiteX150" fmla="*/ 409575 w 669420"/>
              <a:gd name="connsiteY150" fmla="*/ 1473200 h 1527175"/>
              <a:gd name="connsiteX151" fmla="*/ 384175 w 669420"/>
              <a:gd name="connsiteY151" fmla="*/ 1482725 h 1527175"/>
              <a:gd name="connsiteX152" fmla="*/ 361950 w 669420"/>
              <a:gd name="connsiteY152" fmla="*/ 1485900 h 1527175"/>
              <a:gd name="connsiteX153" fmla="*/ 358775 w 669420"/>
              <a:gd name="connsiteY153" fmla="*/ 1473200 h 1527175"/>
              <a:gd name="connsiteX154" fmla="*/ 349250 w 669420"/>
              <a:gd name="connsiteY154" fmla="*/ 1454150 h 1527175"/>
              <a:gd name="connsiteX155" fmla="*/ 355600 w 669420"/>
              <a:gd name="connsiteY155" fmla="*/ 1409700 h 1527175"/>
              <a:gd name="connsiteX156" fmla="*/ 365125 w 669420"/>
              <a:gd name="connsiteY156" fmla="*/ 1377950 h 1527175"/>
              <a:gd name="connsiteX157" fmla="*/ 371475 w 669420"/>
              <a:gd name="connsiteY157" fmla="*/ 1343025 h 1527175"/>
              <a:gd name="connsiteX158" fmla="*/ 377825 w 669420"/>
              <a:gd name="connsiteY158" fmla="*/ 1320800 h 1527175"/>
              <a:gd name="connsiteX159" fmla="*/ 384175 w 669420"/>
              <a:gd name="connsiteY159" fmla="*/ 1295400 h 1527175"/>
              <a:gd name="connsiteX0" fmla="*/ 384175 w 669420"/>
              <a:gd name="connsiteY0" fmla="*/ 1244600 h 1527175"/>
              <a:gd name="connsiteX1" fmla="*/ 381000 w 669420"/>
              <a:gd name="connsiteY1" fmla="*/ 1190625 h 1527175"/>
              <a:gd name="connsiteX2" fmla="*/ 387350 w 669420"/>
              <a:gd name="connsiteY2" fmla="*/ 1152525 h 1527175"/>
              <a:gd name="connsiteX3" fmla="*/ 381000 w 669420"/>
              <a:gd name="connsiteY3" fmla="*/ 1139825 h 1527175"/>
              <a:gd name="connsiteX4" fmla="*/ 374650 w 669420"/>
              <a:gd name="connsiteY4" fmla="*/ 1120775 h 1527175"/>
              <a:gd name="connsiteX5" fmla="*/ 371475 w 669420"/>
              <a:gd name="connsiteY5" fmla="*/ 1111250 h 1527175"/>
              <a:gd name="connsiteX6" fmla="*/ 361950 w 669420"/>
              <a:gd name="connsiteY6" fmla="*/ 1057275 h 1527175"/>
              <a:gd name="connsiteX7" fmla="*/ 358775 w 669420"/>
              <a:gd name="connsiteY7" fmla="*/ 1047750 h 1527175"/>
              <a:gd name="connsiteX8" fmla="*/ 355600 w 669420"/>
              <a:gd name="connsiteY8" fmla="*/ 1025525 h 1527175"/>
              <a:gd name="connsiteX9" fmla="*/ 352425 w 669420"/>
              <a:gd name="connsiteY9" fmla="*/ 1000125 h 1527175"/>
              <a:gd name="connsiteX10" fmla="*/ 346075 w 669420"/>
              <a:gd name="connsiteY10" fmla="*/ 968375 h 1527175"/>
              <a:gd name="connsiteX11" fmla="*/ 342900 w 669420"/>
              <a:gd name="connsiteY11" fmla="*/ 958850 h 1527175"/>
              <a:gd name="connsiteX12" fmla="*/ 336550 w 669420"/>
              <a:gd name="connsiteY12" fmla="*/ 949325 h 1527175"/>
              <a:gd name="connsiteX13" fmla="*/ 327025 w 669420"/>
              <a:gd name="connsiteY13" fmla="*/ 955675 h 1527175"/>
              <a:gd name="connsiteX14" fmla="*/ 314325 w 669420"/>
              <a:gd name="connsiteY14" fmla="*/ 977900 h 1527175"/>
              <a:gd name="connsiteX15" fmla="*/ 304800 w 669420"/>
              <a:gd name="connsiteY15" fmla="*/ 987425 h 1527175"/>
              <a:gd name="connsiteX16" fmla="*/ 295275 w 669420"/>
              <a:gd name="connsiteY16" fmla="*/ 1006475 h 1527175"/>
              <a:gd name="connsiteX17" fmla="*/ 292100 w 669420"/>
              <a:gd name="connsiteY17" fmla="*/ 1016000 h 1527175"/>
              <a:gd name="connsiteX18" fmla="*/ 285750 w 669420"/>
              <a:gd name="connsiteY18" fmla="*/ 1025525 h 1527175"/>
              <a:gd name="connsiteX19" fmla="*/ 282575 w 669420"/>
              <a:gd name="connsiteY19" fmla="*/ 1035050 h 1527175"/>
              <a:gd name="connsiteX20" fmla="*/ 276225 w 669420"/>
              <a:gd name="connsiteY20" fmla="*/ 1044575 h 1527175"/>
              <a:gd name="connsiteX21" fmla="*/ 273050 w 669420"/>
              <a:gd name="connsiteY21" fmla="*/ 1054100 h 1527175"/>
              <a:gd name="connsiteX22" fmla="*/ 266700 w 669420"/>
              <a:gd name="connsiteY22" fmla="*/ 1063625 h 1527175"/>
              <a:gd name="connsiteX23" fmla="*/ 260350 w 669420"/>
              <a:gd name="connsiteY23" fmla="*/ 1082675 h 1527175"/>
              <a:gd name="connsiteX24" fmla="*/ 257175 w 669420"/>
              <a:gd name="connsiteY24" fmla="*/ 1092200 h 1527175"/>
              <a:gd name="connsiteX25" fmla="*/ 254000 w 669420"/>
              <a:gd name="connsiteY25" fmla="*/ 1108075 h 1527175"/>
              <a:gd name="connsiteX26" fmla="*/ 250825 w 669420"/>
              <a:gd name="connsiteY26" fmla="*/ 1117600 h 1527175"/>
              <a:gd name="connsiteX27" fmla="*/ 247650 w 669420"/>
              <a:gd name="connsiteY27" fmla="*/ 1130300 h 1527175"/>
              <a:gd name="connsiteX28" fmla="*/ 244475 w 669420"/>
              <a:gd name="connsiteY28" fmla="*/ 1139825 h 1527175"/>
              <a:gd name="connsiteX29" fmla="*/ 241300 w 669420"/>
              <a:gd name="connsiteY29" fmla="*/ 1155700 h 1527175"/>
              <a:gd name="connsiteX30" fmla="*/ 234950 w 669420"/>
              <a:gd name="connsiteY30" fmla="*/ 1181100 h 1527175"/>
              <a:gd name="connsiteX31" fmla="*/ 228600 w 669420"/>
              <a:gd name="connsiteY31" fmla="*/ 1209675 h 1527175"/>
              <a:gd name="connsiteX32" fmla="*/ 225425 w 669420"/>
              <a:gd name="connsiteY32" fmla="*/ 1219200 h 1527175"/>
              <a:gd name="connsiteX33" fmla="*/ 222250 w 669420"/>
              <a:gd name="connsiteY33" fmla="*/ 1238250 h 1527175"/>
              <a:gd name="connsiteX34" fmla="*/ 219075 w 669420"/>
              <a:gd name="connsiteY34" fmla="*/ 1250950 h 1527175"/>
              <a:gd name="connsiteX35" fmla="*/ 212725 w 669420"/>
              <a:gd name="connsiteY35" fmla="*/ 1308100 h 1527175"/>
              <a:gd name="connsiteX36" fmla="*/ 209550 w 669420"/>
              <a:gd name="connsiteY36" fmla="*/ 1393825 h 1527175"/>
              <a:gd name="connsiteX37" fmla="*/ 212725 w 669420"/>
              <a:gd name="connsiteY37" fmla="*/ 1412875 h 1527175"/>
              <a:gd name="connsiteX38" fmla="*/ 219075 w 669420"/>
              <a:gd name="connsiteY38" fmla="*/ 1492250 h 1527175"/>
              <a:gd name="connsiteX39" fmla="*/ 209550 w 669420"/>
              <a:gd name="connsiteY39" fmla="*/ 1498600 h 1527175"/>
              <a:gd name="connsiteX40" fmla="*/ 168275 w 669420"/>
              <a:gd name="connsiteY40" fmla="*/ 1504950 h 1527175"/>
              <a:gd name="connsiteX41" fmla="*/ 155575 w 669420"/>
              <a:gd name="connsiteY41" fmla="*/ 1508125 h 1527175"/>
              <a:gd name="connsiteX42" fmla="*/ 136525 w 669420"/>
              <a:gd name="connsiteY42" fmla="*/ 1511300 h 1527175"/>
              <a:gd name="connsiteX43" fmla="*/ 127000 w 669420"/>
              <a:gd name="connsiteY43" fmla="*/ 1514475 h 1527175"/>
              <a:gd name="connsiteX44" fmla="*/ 114300 w 669420"/>
              <a:gd name="connsiteY44" fmla="*/ 1517650 h 1527175"/>
              <a:gd name="connsiteX45" fmla="*/ 95250 w 669420"/>
              <a:gd name="connsiteY45" fmla="*/ 1524000 h 1527175"/>
              <a:gd name="connsiteX46" fmla="*/ 69850 w 669420"/>
              <a:gd name="connsiteY46" fmla="*/ 1527175 h 1527175"/>
              <a:gd name="connsiteX47" fmla="*/ 19050 w 669420"/>
              <a:gd name="connsiteY47" fmla="*/ 1524000 h 1527175"/>
              <a:gd name="connsiteX48" fmla="*/ 6350 w 669420"/>
              <a:gd name="connsiteY48" fmla="*/ 1520825 h 1527175"/>
              <a:gd name="connsiteX49" fmla="*/ 0 w 669420"/>
              <a:gd name="connsiteY49" fmla="*/ 1511300 h 1527175"/>
              <a:gd name="connsiteX50" fmla="*/ 3175 w 669420"/>
              <a:gd name="connsiteY50" fmla="*/ 1501775 h 1527175"/>
              <a:gd name="connsiteX51" fmla="*/ 41275 w 669420"/>
              <a:gd name="connsiteY51" fmla="*/ 1482725 h 1527175"/>
              <a:gd name="connsiteX52" fmla="*/ 60325 w 669420"/>
              <a:gd name="connsiteY52" fmla="*/ 1473200 h 1527175"/>
              <a:gd name="connsiteX53" fmla="*/ 79375 w 669420"/>
              <a:gd name="connsiteY53" fmla="*/ 1463675 h 1527175"/>
              <a:gd name="connsiteX54" fmla="*/ 95250 w 669420"/>
              <a:gd name="connsiteY54" fmla="*/ 1444625 h 1527175"/>
              <a:gd name="connsiteX55" fmla="*/ 101600 w 669420"/>
              <a:gd name="connsiteY55" fmla="*/ 1425575 h 1527175"/>
              <a:gd name="connsiteX56" fmla="*/ 104775 w 669420"/>
              <a:gd name="connsiteY56" fmla="*/ 1412875 h 1527175"/>
              <a:gd name="connsiteX57" fmla="*/ 111125 w 669420"/>
              <a:gd name="connsiteY57" fmla="*/ 1365250 h 1527175"/>
              <a:gd name="connsiteX58" fmla="*/ 111125 w 669420"/>
              <a:gd name="connsiteY58" fmla="*/ 1139825 h 1527175"/>
              <a:gd name="connsiteX59" fmla="*/ 117475 w 669420"/>
              <a:gd name="connsiteY59" fmla="*/ 1108075 h 1527175"/>
              <a:gd name="connsiteX60" fmla="*/ 123825 w 669420"/>
              <a:gd name="connsiteY60" fmla="*/ 1069975 h 1527175"/>
              <a:gd name="connsiteX61" fmla="*/ 127000 w 669420"/>
              <a:gd name="connsiteY61" fmla="*/ 1054100 h 1527175"/>
              <a:gd name="connsiteX62" fmla="*/ 136525 w 669420"/>
              <a:gd name="connsiteY62" fmla="*/ 942975 h 1527175"/>
              <a:gd name="connsiteX63" fmla="*/ 139700 w 669420"/>
              <a:gd name="connsiteY63" fmla="*/ 920750 h 1527175"/>
              <a:gd name="connsiteX64" fmla="*/ 142875 w 669420"/>
              <a:gd name="connsiteY64" fmla="*/ 873125 h 1527175"/>
              <a:gd name="connsiteX65" fmla="*/ 146050 w 669420"/>
              <a:gd name="connsiteY65" fmla="*/ 854075 h 1527175"/>
              <a:gd name="connsiteX66" fmla="*/ 152400 w 669420"/>
              <a:gd name="connsiteY66" fmla="*/ 803275 h 1527175"/>
              <a:gd name="connsiteX67" fmla="*/ 155575 w 669420"/>
              <a:gd name="connsiteY67" fmla="*/ 758825 h 1527175"/>
              <a:gd name="connsiteX68" fmla="*/ 123825 w 669420"/>
              <a:gd name="connsiteY68" fmla="*/ 746125 h 1527175"/>
              <a:gd name="connsiteX69" fmla="*/ 92075 w 669420"/>
              <a:gd name="connsiteY69" fmla="*/ 717550 h 1527175"/>
              <a:gd name="connsiteX70" fmla="*/ 44450 w 669420"/>
              <a:gd name="connsiteY70" fmla="*/ 587375 h 1527175"/>
              <a:gd name="connsiteX71" fmla="*/ 22225 w 669420"/>
              <a:gd name="connsiteY71" fmla="*/ 495300 h 1527175"/>
              <a:gd name="connsiteX72" fmla="*/ 47625 w 669420"/>
              <a:gd name="connsiteY72" fmla="*/ 422275 h 1527175"/>
              <a:gd name="connsiteX73" fmla="*/ 82550 w 669420"/>
              <a:gd name="connsiteY73" fmla="*/ 349250 h 1527175"/>
              <a:gd name="connsiteX74" fmla="*/ 98425 w 669420"/>
              <a:gd name="connsiteY74" fmla="*/ 301625 h 1527175"/>
              <a:gd name="connsiteX75" fmla="*/ 146050 w 669420"/>
              <a:gd name="connsiteY75" fmla="*/ 279400 h 1527175"/>
              <a:gd name="connsiteX76" fmla="*/ 165100 w 669420"/>
              <a:gd name="connsiteY76" fmla="*/ 276225 h 1527175"/>
              <a:gd name="connsiteX77" fmla="*/ 190500 w 669420"/>
              <a:gd name="connsiteY77" fmla="*/ 269875 h 1527175"/>
              <a:gd name="connsiteX78" fmla="*/ 209550 w 669420"/>
              <a:gd name="connsiteY78" fmla="*/ 266700 h 1527175"/>
              <a:gd name="connsiteX79" fmla="*/ 228600 w 669420"/>
              <a:gd name="connsiteY79" fmla="*/ 260350 h 1527175"/>
              <a:gd name="connsiteX80" fmla="*/ 231775 w 669420"/>
              <a:gd name="connsiteY80" fmla="*/ 250825 h 1527175"/>
              <a:gd name="connsiteX81" fmla="*/ 219075 w 669420"/>
              <a:gd name="connsiteY81" fmla="*/ 222250 h 1527175"/>
              <a:gd name="connsiteX82" fmla="*/ 212725 w 669420"/>
              <a:gd name="connsiteY82" fmla="*/ 203200 h 1527175"/>
              <a:gd name="connsiteX83" fmla="*/ 209550 w 669420"/>
              <a:gd name="connsiteY83" fmla="*/ 177800 h 1527175"/>
              <a:gd name="connsiteX84" fmla="*/ 212725 w 669420"/>
              <a:gd name="connsiteY84" fmla="*/ 149225 h 1527175"/>
              <a:gd name="connsiteX85" fmla="*/ 209550 w 669420"/>
              <a:gd name="connsiteY85" fmla="*/ 107950 h 1527175"/>
              <a:gd name="connsiteX86" fmla="*/ 212725 w 669420"/>
              <a:gd name="connsiteY86" fmla="*/ 69850 h 1527175"/>
              <a:gd name="connsiteX87" fmla="*/ 225425 w 669420"/>
              <a:gd name="connsiteY87" fmla="*/ 50800 h 1527175"/>
              <a:gd name="connsiteX88" fmla="*/ 231775 w 669420"/>
              <a:gd name="connsiteY88" fmla="*/ 31750 h 1527175"/>
              <a:gd name="connsiteX89" fmla="*/ 250825 w 669420"/>
              <a:gd name="connsiteY89" fmla="*/ 19050 h 1527175"/>
              <a:gd name="connsiteX90" fmla="*/ 269875 w 669420"/>
              <a:gd name="connsiteY90" fmla="*/ 12700 h 1527175"/>
              <a:gd name="connsiteX91" fmla="*/ 279400 w 669420"/>
              <a:gd name="connsiteY91" fmla="*/ 9525 h 1527175"/>
              <a:gd name="connsiteX92" fmla="*/ 288925 w 669420"/>
              <a:gd name="connsiteY92" fmla="*/ 0 h 1527175"/>
              <a:gd name="connsiteX93" fmla="*/ 288925 w 669420"/>
              <a:gd name="connsiteY93" fmla="*/ 0 h 1527175"/>
              <a:gd name="connsiteX94" fmla="*/ 314325 w 669420"/>
              <a:gd name="connsiteY94" fmla="*/ 9525 h 1527175"/>
              <a:gd name="connsiteX95" fmla="*/ 323850 w 669420"/>
              <a:gd name="connsiteY95" fmla="*/ 12700 h 1527175"/>
              <a:gd name="connsiteX96" fmla="*/ 333375 w 669420"/>
              <a:gd name="connsiteY96" fmla="*/ 19050 h 1527175"/>
              <a:gd name="connsiteX97" fmla="*/ 352425 w 669420"/>
              <a:gd name="connsiteY97" fmla="*/ 28575 h 1527175"/>
              <a:gd name="connsiteX98" fmla="*/ 358775 w 669420"/>
              <a:gd name="connsiteY98" fmla="*/ 38100 h 1527175"/>
              <a:gd name="connsiteX99" fmla="*/ 368300 w 669420"/>
              <a:gd name="connsiteY99" fmla="*/ 41275 h 1527175"/>
              <a:gd name="connsiteX100" fmla="*/ 371475 w 669420"/>
              <a:gd name="connsiteY100" fmla="*/ 50800 h 1527175"/>
              <a:gd name="connsiteX101" fmla="*/ 384175 w 669420"/>
              <a:gd name="connsiteY101" fmla="*/ 69850 h 1527175"/>
              <a:gd name="connsiteX102" fmla="*/ 393700 w 669420"/>
              <a:gd name="connsiteY102" fmla="*/ 98425 h 1527175"/>
              <a:gd name="connsiteX103" fmla="*/ 396875 w 669420"/>
              <a:gd name="connsiteY103" fmla="*/ 107950 h 1527175"/>
              <a:gd name="connsiteX104" fmla="*/ 390525 w 669420"/>
              <a:gd name="connsiteY104" fmla="*/ 161925 h 1527175"/>
              <a:gd name="connsiteX105" fmla="*/ 387350 w 669420"/>
              <a:gd name="connsiteY105" fmla="*/ 184150 h 1527175"/>
              <a:gd name="connsiteX106" fmla="*/ 381000 w 669420"/>
              <a:gd name="connsiteY106" fmla="*/ 222250 h 1527175"/>
              <a:gd name="connsiteX107" fmla="*/ 384175 w 669420"/>
              <a:gd name="connsiteY107" fmla="*/ 244475 h 1527175"/>
              <a:gd name="connsiteX108" fmla="*/ 387350 w 669420"/>
              <a:gd name="connsiteY108" fmla="*/ 254000 h 1527175"/>
              <a:gd name="connsiteX109" fmla="*/ 396875 w 669420"/>
              <a:gd name="connsiteY109" fmla="*/ 260350 h 1527175"/>
              <a:gd name="connsiteX110" fmla="*/ 403225 w 669420"/>
              <a:gd name="connsiteY110" fmla="*/ 269875 h 1527175"/>
              <a:gd name="connsiteX111" fmla="*/ 412750 w 669420"/>
              <a:gd name="connsiteY111" fmla="*/ 273050 h 1527175"/>
              <a:gd name="connsiteX112" fmla="*/ 422275 w 669420"/>
              <a:gd name="connsiteY112" fmla="*/ 279400 h 1527175"/>
              <a:gd name="connsiteX113" fmla="*/ 431800 w 669420"/>
              <a:gd name="connsiteY113" fmla="*/ 282575 h 1527175"/>
              <a:gd name="connsiteX114" fmla="*/ 441325 w 669420"/>
              <a:gd name="connsiteY114" fmla="*/ 288925 h 1527175"/>
              <a:gd name="connsiteX115" fmla="*/ 460375 w 669420"/>
              <a:gd name="connsiteY115" fmla="*/ 295275 h 1527175"/>
              <a:gd name="connsiteX116" fmla="*/ 488950 w 669420"/>
              <a:gd name="connsiteY116" fmla="*/ 304800 h 1527175"/>
              <a:gd name="connsiteX117" fmla="*/ 517525 w 669420"/>
              <a:gd name="connsiteY117" fmla="*/ 314325 h 1527175"/>
              <a:gd name="connsiteX118" fmla="*/ 527050 w 669420"/>
              <a:gd name="connsiteY118" fmla="*/ 317500 h 1527175"/>
              <a:gd name="connsiteX119" fmla="*/ 536575 w 669420"/>
              <a:gd name="connsiteY119" fmla="*/ 320675 h 1527175"/>
              <a:gd name="connsiteX120" fmla="*/ 542925 w 669420"/>
              <a:gd name="connsiteY120" fmla="*/ 339725 h 1527175"/>
              <a:gd name="connsiteX121" fmla="*/ 546100 w 669420"/>
              <a:gd name="connsiteY121" fmla="*/ 349250 h 1527175"/>
              <a:gd name="connsiteX122" fmla="*/ 574675 w 669420"/>
              <a:gd name="connsiteY122" fmla="*/ 374650 h 1527175"/>
              <a:gd name="connsiteX123" fmla="*/ 590550 w 669420"/>
              <a:gd name="connsiteY123" fmla="*/ 400050 h 1527175"/>
              <a:gd name="connsiteX124" fmla="*/ 615950 w 669420"/>
              <a:gd name="connsiteY124" fmla="*/ 428625 h 1527175"/>
              <a:gd name="connsiteX125" fmla="*/ 647700 w 669420"/>
              <a:gd name="connsiteY125" fmla="*/ 476250 h 1527175"/>
              <a:gd name="connsiteX126" fmla="*/ 666750 w 669420"/>
              <a:gd name="connsiteY126" fmla="*/ 530225 h 1527175"/>
              <a:gd name="connsiteX127" fmla="*/ 552450 w 669420"/>
              <a:gd name="connsiteY127" fmla="*/ 746125 h 1527175"/>
              <a:gd name="connsiteX128" fmla="*/ 517525 w 669420"/>
              <a:gd name="connsiteY128" fmla="*/ 879475 h 1527175"/>
              <a:gd name="connsiteX129" fmla="*/ 514350 w 669420"/>
              <a:gd name="connsiteY129" fmla="*/ 908050 h 1527175"/>
              <a:gd name="connsiteX130" fmla="*/ 508000 w 669420"/>
              <a:gd name="connsiteY130" fmla="*/ 965200 h 1527175"/>
              <a:gd name="connsiteX131" fmla="*/ 501650 w 669420"/>
              <a:gd name="connsiteY131" fmla="*/ 1038225 h 1527175"/>
              <a:gd name="connsiteX132" fmla="*/ 498475 w 669420"/>
              <a:gd name="connsiteY132" fmla="*/ 1076325 h 1527175"/>
              <a:gd name="connsiteX133" fmla="*/ 495300 w 669420"/>
              <a:gd name="connsiteY133" fmla="*/ 1165225 h 1527175"/>
              <a:gd name="connsiteX134" fmla="*/ 492125 w 669420"/>
              <a:gd name="connsiteY134" fmla="*/ 1190625 h 1527175"/>
              <a:gd name="connsiteX135" fmla="*/ 485775 w 669420"/>
              <a:gd name="connsiteY135" fmla="*/ 1250950 h 1527175"/>
              <a:gd name="connsiteX136" fmla="*/ 482600 w 669420"/>
              <a:gd name="connsiteY136" fmla="*/ 1308100 h 1527175"/>
              <a:gd name="connsiteX137" fmla="*/ 473075 w 669420"/>
              <a:gd name="connsiteY137" fmla="*/ 1311275 h 1527175"/>
              <a:gd name="connsiteX138" fmla="*/ 454025 w 669420"/>
              <a:gd name="connsiteY138" fmla="*/ 1314450 h 1527175"/>
              <a:gd name="connsiteX139" fmla="*/ 441325 w 669420"/>
              <a:gd name="connsiteY139" fmla="*/ 1317625 h 1527175"/>
              <a:gd name="connsiteX140" fmla="*/ 422275 w 669420"/>
              <a:gd name="connsiteY140" fmla="*/ 1323975 h 1527175"/>
              <a:gd name="connsiteX141" fmla="*/ 422275 w 669420"/>
              <a:gd name="connsiteY141" fmla="*/ 1346200 h 1527175"/>
              <a:gd name="connsiteX142" fmla="*/ 438150 w 669420"/>
              <a:gd name="connsiteY142" fmla="*/ 1371600 h 1527175"/>
              <a:gd name="connsiteX143" fmla="*/ 450850 w 669420"/>
              <a:gd name="connsiteY143" fmla="*/ 1374775 h 1527175"/>
              <a:gd name="connsiteX144" fmla="*/ 460375 w 669420"/>
              <a:gd name="connsiteY144" fmla="*/ 1393825 h 1527175"/>
              <a:gd name="connsiteX145" fmla="*/ 457200 w 669420"/>
              <a:gd name="connsiteY145" fmla="*/ 1409700 h 1527175"/>
              <a:gd name="connsiteX146" fmla="*/ 450850 w 669420"/>
              <a:gd name="connsiteY146" fmla="*/ 1419225 h 1527175"/>
              <a:gd name="connsiteX147" fmla="*/ 431800 w 669420"/>
              <a:gd name="connsiteY147" fmla="*/ 1435100 h 1527175"/>
              <a:gd name="connsiteX148" fmla="*/ 419100 w 669420"/>
              <a:gd name="connsiteY148" fmla="*/ 1454150 h 1527175"/>
              <a:gd name="connsiteX149" fmla="*/ 412750 w 669420"/>
              <a:gd name="connsiteY149" fmla="*/ 1463675 h 1527175"/>
              <a:gd name="connsiteX150" fmla="*/ 409575 w 669420"/>
              <a:gd name="connsiteY150" fmla="*/ 1473200 h 1527175"/>
              <a:gd name="connsiteX151" fmla="*/ 384175 w 669420"/>
              <a:gd name="connsiteY151" fmla="*/ 1482725 h 1527175"/>
              <a:gd name="connsiteX152" fmla="*/ 361950 w 669420"/>
              <a:gd name="connsiteY152" fmla="*/ 1485900 h 1527175"/>
              <a:gd name="connsiteX153" fmla="*/ 358775 w 669420"/>
              <a:gd name="connsiteY153" fmla="*/ 1473200 h 1527175"/>
              <a:gd name="connsiteX154" fmla="*/ 349250 w 669420"/>
              <a:gd name="connsiteY154" fmla="*/ 1454150 h 1527175"/>
              <a:gd name="connsiteX155" fmla="*/ 355600 w 669420"/>
              <a:gd name="connsiteY155" fmla="*/ 1409700 h 1527175"/>
              <a:gd name="connsiteX156" fmla="*/ 365125 w 669420"/>
              <a:gd name="connsiteY156" fmla="*/ 1377950 h 1527175"/>
              <a:gd name="connsiteX157" fmla="*/ 371475 w 669420"/>
              <a:gd name="connsiteY157" fmla="*/ 1343025 h 1527175"/>
              <a:gd name="connsiteX158" fmla="*/ 377825 w 669420"/>
              <a:gd name="connsiteY158" fmla="*/ 1320800 h 1527175"/>
              <a:gd name="connsiteX159" fmla="*/ 384175 w 669420"/>
              <a:gd name="connsiteY159" fmla="*/ 1295400 h 1527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669420" h="1527175">
                <a:moveTo>
                  <a:pt x="384175" y="1244600"/>
                </a:moveTo>
                <a:cubicBezTo>
                  <a:pt x="382058" y="1231900"/>
                  <a:pt x="380471" y="1205971"/>
                  <a:pt x="381000" y="1190625"/>
                </a:cubicBezTo>
                <a:cubicBezTo>
                  <a:pt x="381529" y="1175279"/>
                  <a:pt x="387350" y="1160992"/>
                  <a:pt x="387350" y="1152525"/>
                </a:cubicBezTo>
                <a:cubicBezTo>
                  <a:pt x="387350" y="1144058"/>
                  <a:pt x="382758" y="1144219"/>
                  <a:pt x="381000" y="1139825"/>
                </a:cubicBezTo>
                <a:cubicBezTo>
                  <a:pt x="378514" y="1133610"/>
                  <a:pt x="376767" y="1127125"/>
                  <a:pt x="374650" y="1120775"/>
                </a:cubicBezTo>
                <a:cubicBezTo>
                  <a:pt x="373592" y="1117600"/>
                  <a:pt x="372025" y="1114551"/>
                  <a:pt x="371475" y="1111250"/>
                </a:cubicBezTo>
                <a:cubicBezTo>
                  <a:pt x="371038" y="1108625"/>
                  <a:pt x="364800" y="1068675"/>
                  <a:pt x="361950" y="1057275"/>
                </a:cubicBezTo>
                <a:cubicBezTo>
                  <a:pt x="361138" y="1054028"/>
                  <a:pt x="359833" y="1050925"/>
                  <a:pt x="358775" y="1047750"/>
                </a:cubicBezTo>
                <a:cubicBezTo>
                  <a:pt x="357717" y="1040342"/>
                  <a:pt x="356589" y="1032943"/>
                  <a:pt x="355600" y="1025525"/>
                </a:cubicBezTo>
                <a:cubicBezTo>
                  <a:pt x="354472" y="1017067"/>
                  <a:pt x="353828" y="1008541"/>
                  <a:pt x="352425" y="1000125"/>
                </a:cubicBezTo>
                <a:cubicBezTo>
                  <a:pt x="350651" y="989479"/>
                  <a:pt x="349488" y="978614"/>
                  <a:pt x="346075" y="968375"/>
                </a:cubicBezTo>
                <a:cubicBezTo>
                  <a:pt x="345017" y="965200"/>
                  <a:pt x="344397" y="961843"/>
                  <a:pt x="342900" y="958850"/>
                </a:cubicBezTo>
                <a:cubicBezTo>
                  <a:pt x="341193" y="955437"/>
                  <a:pt x="338667" y="952500"/>
                  <a:pt x="336550" y="949325"/>
                </a:cubicBezTo>
                <a:cubicBezTo>
                  <a:pt x="333375" y="951442"/>
                  <a:pt x="329723" y="952977"/>
                  <a:pt x="327025" y="955675"/>
                </a:cubicBezTo>
                <a:cubicBezTo>
                  <a:pt x="319526" y="963174"/>
                  <a:pt x="320551" y="969184"/>
                  <a:pt x="314325" y="977900"/>
                </a:cubicBezTo>
                <a:cubicBezTo>
                  <a:pt x="311715" y="981554"/>
                  <a:pt x="307975" y="984250"/>
                  <a:pt x="304800" y="987425"/>
                </a:cubicBezTo>
                <a:cubicBezTo>
                  <a:pt x="296820" y="1011366"/>
                  <a:pt x="307585" y="981856"/>
                  <a:pt x="295275" y="1006475"/>
                </a:cubicBezTo>
                <a:cubicBezTo>
                  <a:pt x="293778" y="1009468"/>
                  <a:pt x="293597" y="1013007"/>
                  <a:pt x="292100" y="1016000"/>
                </a:cubicBezTo>
                <a:cubicBezTo>
                  <a:pt x="290393" y="1019413"/>
                  <a:pt x="287457" y="1022112"/>
                  <a:pt x="285750" y="1025525"/>
                </a:cubicBezTo>
                <a:cubicBezTo>
                  <a:pt x="284253" y="1028518"/>
                  <a:pt x="284072" y="1032057"/>
                  <a:pt x="282575" y="1035050"/>
                </a:cubicBezTo>
                <a:cubicBezTo>
                  <a:pt x="280868" y="1038463"/>
                  <a:pt x="277932" y="1041162"/>
                  <a:pt x="276225" y="1044575"/>
                </a:cubicBezTo>
                <a:cubicBezTo>
                  <a:pt x="274728" y="1047568"/>
                  <a:pt x="274547" y="1051107"/>
                  <a:pt x="273050" y="1054100"/>
                </a:cubicBezTo>
                <a:cubicBezTo>
                  <a:pt x="271343" y="1057513"/>
                  <a:pt x="268250" y="1060138"/>
                  <a:pt x="266700" y="1063625"/>
                </a:cubicBezTo>
                <a:cubicBezTo>
                  <a:pt x="263982" y="1069742"/>
                  <a:pt x="262467" y="1076325"/>
                  <a:pt x="260350" y="1082675"/>
                </a:cubicBezTo>
                <a:cubicBezTo>
                  <a:pt x="259292" y="1085850"/>
                  <a:pt x="257831" y="1088918"/>
                  <a:pt x="257175" y="1092200"/>
                </a:cubicBezTo>
                <a:cubicBezTo>
                  <a:pt x="256117" y="1097492"/>
                  <a:pt x="255309" y="1102840"/>
                  <a:pt x="254000" y="1108075"/>
                </a:cubicBezTo>
                <a:cubicBezTo>
                  <a:pt x="253188" y="1111322"/>
                  <a:pt x="251744" y="1114382"/>
                  <a:pt x="250825" y="1117600"/>
                </a:cubicBezTo>
                <a:cubicBezTo>
                  <a:pt x="249626" y="1121796"/>
                  <a:pt x="248849" y="1126104"/>
                  <a:pt x="247650" y="1130300"/>
                </a:cubicBezTo>
                <a:cubicBezTo>
                  <a:pt x="246731" y="1133518"/>
                  <a:pt x="245287" y="1136578"/>
                  <a:pt x="244475" y="1139825"/>
                </a:cubicBezTo>
                <a:cubicBezTo>
                  <a:pt x="243166" y="1145060"/>
                  <a:pt x="242513" y="1150442"/>
                  <a:pt x="241300" y="1155700"/>
                </a:cubicBezTo>
                <a:cubicBezTo>
                  <a:pt x="239338" y="1164204"/>
                  <a:pt x="236662" y="1172542"/>
                  <a:pt x="234950" y="1181100"/>
                </a:cubicBezTo>
                <a:cubicBezTo>
                  <a:pt x="232768" y="1192012"/>
                  <a:pt x="231589" y="1199213"/>
                  <a:pt x="228600" y="1209675"/>
                </a:cubicBezTo>
                <a:cubicBezTo>
                  <a:pt x="227681" y="1212893"/>
                  <a:pt x="226151" y="1215933"/>
                  <a:pt x="225425" y="1219200"/>
                </a:cubicBezTo>
                <a:cubicBezTo>
                  <a:pt x="224028" y="1225484"/>
                  <a:pt x="223513" y="1231937"/>
                  <a:pt x="222250" y="1238250"/>
                </a:cubicBezTo>
                <a:cubicBezTo>
                  <a:pt x="221394" y="1242529"/>
                  <a:pt x="219792" y="1246646"/>
                  <a:pt x="219075" y="1250950"/>
                </a:cubicBezTo>
                <a:cubicBezTo>
                  <a:pt x="216828" y="1264433"/>
                  <a:pt x="213948" y="1295871"/>
                  <a:pt x="212725" y="1308100"/>
                </a:cubicBezTo>
                <a:cubicBezTo>
                  <a:pt x="211667" y="1336675"/>
                  <a:pt x="209550" y="1365230"/>
                  <a:pt x="209550" y="1393825"/>
                </a:cubicBezTo>
                <a:cubicBezTo>
                  <a:pt x="209550" y="1400263"/>
                  <a:pt x="212105" y="1406467"/>
                  <a:pt x="212725" y="1412875"/>
                </a:cubicBezTo>
                <a:cubicBezTo>
                  <a:pt x="215282" y="1439294"/>
                  <a:pt x="219075" y="1492250"/>
                  <a:pt x="219075" y="1492250"/>
                </a:cubicBezTo>
                <a:cubicBezTo>
                  <a:pt x="215900" y="1494367"/>
                  <a:pt x="213057" y="1497097"/>
                  <a:pt x="209550" y="1498600"/>
                </a:cubicBezTo>
                <a:cubicBezTo>
                  <a:pt x="199926" y="1502725"/>
                  <a:pt x="174011" y="1504313"/>
                  <a:pt x="168275" y="1504950"/>
                </a:cubicBezTo>
                <a:cubicBezTo>
                  <a:pt x="164042" y="1506008"/>
                  <a:pt x="159854" y="1507269"/>
                  <a:pt x="155575" y="1508125"/>
                </a:cubicBezTo>
                <a:cubicBezTo>
                  <a:pt x="149262" y="1509388"/>
                  <a:pt x="142809" y="1509903"/>
                  <a:pt x="136525" y="1511300"/>
                </a:cubicBezTo>
                <a:cubicBezTo>
                  <a:pt x="133258" y="1512026"/>
                  <a:pt x="130218" y="1513556"/>
                  <a:pt x="127000" y="1514475"/>
                </a:cubicBezTo>
                <a:cubicBezTo>
                  <a:pt x="122804" y="1515674"/>
                  <a:pt x="118480" y="1516396"/>
                  <a:pt x="114300" y="1517650"/>
                </a:cubicBezTo>
                <a:cubicBezTo>
                  <a:pt x="107889" y="1519573"/>
                  <a:pt x="101892" y="1523170"/>
                  <a:pt x="95250" y="1524000"/>
                </a:cubicBezTo>
                <a:lnTo>
                  <a:pt x="69850" y="1527175"/>
                </a:lnTo>
                <a:cubicBezTo>
                  <a:pt x="52917" y="1526117"/>
                  <a:pt x="35932" y="1525688"/>
                  <a:pt x="19050" y="1524000"/>
                </a:cubicBezTo>
                <a:cubicBezTo>
                  <a:pt x="14708" y="1523566"/>
                  <a:pt x="9981" y="1523246"/>
                  <a:pt x="6350" y="1520825"/>
                </a:cubicBezTo>
                <a:cubicBezTo>
                  <a:pt x="3175" y="1518708"/>
                  <a:pt x="2117" y="1514475"/>
                  <a:pt x="0" y="1511300"/>
                </a:cubicBezTo>
                <a:cubicBezTo>
                  <a:pt x="1058" y="1508125"/>
                  <a:pt x="808" y="1504142"/>
                  <a:pt x="3175" y="1501775"/>
                </a:cubicBezTo>
                <a:cubicBezTo>
                  <a:pt x="15485" y="1489465"/>
                  <a:pt x="25781" y="1487890"/>
                  <a:pt x="41275" y="1482725"/>
                </a:cubicBezTo>
                <a:cubicBezTo>
                  <a:pt x="65216" y="1474745"/>
                  <a:pt x="35706" y="1485510"/>
                  <a:pt x="60325" y="1473200"/>
                </a:cubicBezTo>
                <a:cubicBezTo>
                  <a:pt x="74644" y="1466040"/>
                  <a:pt x="65726" y="1475049"/>
                  <a:pt x="79375" y="1463675"/>
                </a:cubicBezTo>
                <a:cubicBezTo>
                  <a:pt x="84653" y="1459277"/>
                  <a:pt x="92312" y="1451236"/>
                  <a:pt x="95250" y="1444625"/>
                </a:cubicBezTo>
                <a:cubicBezTo>
                  <a:pt x="97968" y="1438508"/>
                  <a:pt x="99977" y="1432069"/>
                  <a:pt x="101600" y="1425575"/>
                </a:cubicBezTo>
                <a:cubicBezTo>
                  <a:pt x="102658" y="1421342"/>
                  <a:pt x="103919" y="1417154"/>
                  <a:pt x="104775" y="1412875"/>
                </a:cubicBezTo>
                <a:cubicBezTo>
                  <a:pt x="108338" y="1395060"/>
                  <a:pt x="109007" y="1384311"/>
                  <a:pt x="111125" y="1365250"/>
                </a:cubicBezTo>
                <a:cubicBezTo>
                  <a:pt x="109037" y="1262951"/>
                  <a:pt x="104892" y="1227080"/>
                  <a:pt x="111125" y="1139825"/>
                </a:cubicBezTo>
                <a:cubicBezTo>
                  <a:pt x="112107" y="1126072"/>
                  <a:pt x="114711" y="1120512"/>
                  <a:pt x="117475" y="1108075"/>
                </a:cubicBezTo>
                <a:cubicBezTo>
                  <a:pt x="122463" y="1085627"/>
                  <a:pt x="119407" y="1096480"/>
                  <a:pt x="123825" y="1069975"/>
                </a:cubicBezTo>
                <a:cubicBezTo>
                  <a:pt x="124712" y="1064652"/>
                  <a:pt x="126237" y="1059442"/>
                  <a:pt x="127000" y="1054100"/>
                </a:cubicBezTo>
                <a:cubicBezTo>
                  <a:pt x="132263" y="1017258"/>
                  <a:pt x="133002" y="979972"/>
                  <a:pt x="136525" y="942975"/>
                </a:cubicBezTo>
                <a:cubicBezTo>
                  <a:pt x="137235" y="935525"/>
                  <a:pt x="138642" y="928158"/>
                  <a:pt x="139700" y="920750"/>
                </a:cubicBezTo>
                <a:cubicBezTo>
                  <a:pt x="140758" y="904875"/>
                  <a:pt x="141367" y="888964"/>
                  <a:pt x="142875" y="873125"/>
                </a:cubicBezTo>
                <a:cubicBezTo>
                  <a:pt x="143485" y="866716"/>
                  <a:pt x="145180" y="860454"/>
                  <a:pt x="146050" y="854075"/>
                </a:cubicBezTo>
                <a:cubicBezTo>
                  <a:pt x="148356" y="837166"/>
                  <a:pt x="151184" y="820297"/>
                  <a:pt x="152400" y="803275"/>
                </a:cubicBezTo>
                <a:cubicBezTo>
                  <a:pt x="153458" y="788458"/>
                  <a:pt x="160338" y="768350"/>
                  <a:pt x="155575" y="758825"/>
                </a:cubicBezTo>
                <a:cubicBezTo>
                  <a:pt x="150812" y="749300"/>
                  <a:pt x="134408" y="753004"/>
                  <a:pt x="123825" y="746125"/>
                </a:cubicBezTo>
                <a:cubicBezTo>
                  <a:pt x="113242" y="739246"/>
                  <a:pt x="93133" y="726017"/>
                  <a:pt x="92075" y="717550"/>
                </a:cubicBezTo>
                <a:cubicBezTo>
                  <a:pt x="90243" y="662578"/>
                  <a:pt x="56092" y="624417"/>
                  <a:pt x="44450" y="587375"/>
                </a:cubicBezTo>
                <a:cubicBezTo>
                  <a:pt x="32808" y="550333"/>
                  <a:pt x="21696" y="522817"/>
                  <a:pt x="22225" y="495300"/>
                </a:cubicBezTo>
                <a:cubicBezTo>
                  <a:pt x="22754" y="467783"/>
                  <a:pt x="37571" y="446617"/>
                  <a:pt x="47625" y="422275"/>
                </a:cubicBezTo>
                <a:cubicBezTo>
                  <a:pt x="57679" y="397933"/>
                  <a:pt x="83608" y="354542"/>
                  <a:pt x="82550" y="349250"/>
                </a:cubicBezTo>
                <a:cubicBezTo>
                  <a:pt x="83608" y="343958"/>
                  <a:pt x="87842" y="313267"/>
                  <a:pt x="98425" y="301625"/>
                </a:cubicBezTo>
                <a:cubicBezTo>
                  <a:pt x="109008" y="289983"/>
                  <a:pt x="134938" y="283633"/>
                  <a:pt x="146050" y="279400"/>
                </a:cubicBezTo>
                <a:cubicBezTo>
                  <a:pt x="157163" y="275167"/>
                  <a:pt x="158805" y="277574"/>
                  <a:pt x="165100" y="276225"/>
                </a:cubicBezTo>
                <a:cubicBezTo>
                  <a:pt x="173634" y="274396"/>
                  <a:pt x="181892" y="271310"/>
                  <a:pt x="190500" y="269875"/>
                </a:cubicBezTo>
                <a:cubicBezTo>
                  <a:pt x="196850" y="268817"/>
                  <a:pt x="203305" y="268261"/>
                  <a:pt x="209550" y="266700"/>
                </a:cubicBezTo>
                <a:cubicBezTo>
                  <a:pt x="216044" y="265077"/>
                  <a:pt x="228600" y="260350"/>
                  <a:pt x="228600" y="260350"/>
                </a:cubicBezTo>
                <a:cubicBezTo>
                  <a:pt x="229658" y="257175"/>
                  <a:pt x="232145" y="254151"/>
                  <a:pt x="231775" y="250825"/>
                </a:cubicBezTo>
                <a:cubicBezTo>
                  <a:pt x="228974" y="225617"/>
                  <a:pt x="226427" y="238791"/>
                  <a:pt x="219075" y="222250"/>
                </a:cubicBezTo>
                <a:cubicBezTo>
                  <a:pt x="216357" y="216133"/>
                  <a:pt x="212725" y="203200"/>
                  <a:pt x="212725" y="203200"/>
                </a:cubicBezTo>
                <a:cubicBezTo>
                  <a:pt x="211667" y="194733"/>
                  <a:pt x="209550" y="186333"/>
                  <a:pt x="209550" y="177800"/>
                </a:cubicBezTo>
                <a:cubicBezTo>
                  <a:pt x="209550" y="168216"/>
                  <a:pt x="212725" y="160867"/>
                  <a:pt x="212725" y="149225"/>
                </a:cubicBezTo>
                <a:cubicBezTo>
                  <a:pt x="212725" y="137583"/>
                  <a:pt x="209550" y="121179"/>
                  <a:pt x="209550" y="107950"/>
                </a:cubicBezTo>
                <a:cubicBezTo>
                  <a:pt x="209550" y="94721"/>
                  <a:pt x="210079" y="79375"/>
                  <a:pt x="212725" y="69850"/>
                </a:cubicBezTo>
                <a:cubicBezTo>
                  <a:pt x="215371" y="60325"/>
                  <a:pt x="222250" y="57150"/>
                  <a:pt x="225425" y="50800"/>
                </a:cubicBezTo>
                <a:cubicBezTo>
                  <a:pt x="228600" y="44450"/>
                  <a:pt x="226206" y="35463"/>
                  <a:pt x="231775" y="31750"/>
                </a:cubicBezTo>
                <a:cubicBezTo>
                  <a:pt x="238125" y="27517"/>
                  <a:pt x="243585" y="21463"/>
                  <a:pt x="250825" y="19050"/>
                </a:cubicBezTo>
                <a:lnTo>
                  <a:pt x="269875" y="12700"/>
                </a:lnTo>
                <a:cubicBezTo>
                  <a:pt x="273050" y="11642"/>
                  <a:pt x="276053" y="9525"/>
                  <a:pt x="279400" y="9525"/>
                </a:cubicBezTo>
                <a:lnTo>
                  <a:pt x="288925" y="0"/>
                </a:lnTo>
                <a:lnTo>
                  <a:pt x="288925" y="0"/>
                </a:lnTo>
                <a:lnTo>
                  <a:pt x="314325" y="9525"/>
                </a:lnTo>
                <a:cubicBezTo>
                  <a:pt x="317470" y="10669"/>
                  <a:pt x="320857" y="11203"/>
                  <a:pt x="323850" y="12700"/>
                </a:cubicBezTo>
                <a:cubicBezTo>
                  <a:pt x="327263" y="14407"/>
                  <a:pt x="329962" y="17343"/>
                  <a:pt x="333375" y="19050"/>
                </a:cubicBezTo>
                <a:cubicBezTo>
                  <a:pt x="359665" y="32195"/>
                  <a:pt x="325128" y="10377"/>
                  <a:pt x="352425" y="28575"/>
                </a:cubicBezTo>
                <a:cubicBezTo>
                  <a:pt x="354542" y="31750"/>
                  <a:pt x="355795" y="35716"/>
                  <a:pt x="358775" y="38100"/>
                </a:cubicBezTo>
                <a:cubicBezTo>
                  <a:pt x="361388" y="40191"/>
                  <a:pt x="365933" y="38908"/>
                  <a:pt x="368300" y="41275"/>
                </a:cubicBezTo>
                <a:cubicBezTo>
                  <a:pt x="370667" y="43642"/>
                  <a:pt x="369850" y="47874"/>
                  <a:pt x="371475" y="50800"/>
                </a:cubicBezTo>
                <a:cubicBezTo>
                  <a:pt x="375181" y="57471"/>
                  <a:pt x="381762" y="62610"/>
                  <a:pt x="384175" y="69850"/>
                </a:cubicBezTo>
                <a:lnTo>
                  <a:pt x="393700" y="98425"/>
                </a:lnTo>
                <a:lnTo>
                  <a:pt x="396875" y="107950"/>
                </a:lnTo>
                <a:cubicBezTo>
                  <a:pt x="394391" y="130302"/>
                  <a:pt x="393434" y="140106"/>
                  <a:pt x="390525" y="161925"/>
                </a:cubicBezTo>
                <a:cubicBezTo>
                  <a:pt x="389536" y="169343"/>
                  <a:pt x="388339" y="176732"/>
                  <a:pt x="387350" y="184150"/>
                </a:cubicBezTo>
                <a:cubicBezTo>
                  <a:pt x="383103" y="216003"/>
                  <a:pt x="386516" y="200186"/>
                  <a:pt x="381000" y="222250"/>
                </a:cubicBezTo>
                <a:cubicBezTo>
                  <a:pt x="382058" y="229658"/>
                  <a:pt x="382707" y="237137"/>
                  <a:pt x="384175" y="244475"/>
                </a:cubicBezTo>
                <a:cubicBezTo>
                  <a:pt x="384831" y="247757"/>
                  <a:pt x="385259" y="251387"/>
                  <a:pt x="387350" y="254000"/>
                </a:cubicBezTo>
                <a:cubicBezTo>
                  <a:pt x="389734" y="256980"/>
                  <a:pt x="393700" y="258233"/>
                  <a:pt x="396875" y="260350"/>
                </a:cubicBezTo>
                <a:cubicBezTo>
                  <a:pt x="398992" y="263525"/>
                  <a:pt x="400245" y="267491"/>
                  <a:pt x="403225" y="269875"/>
                </a:cubicBezTo>
                <a:cubicBezTo>
                  <a:pt x="405838" y="271966"/>
                  <a:pt x="409757" y="271553"/>
                  <a:pt x="412750" y="273050"/>
                </a:cubicBezTo>
                <a:cubicBezTo>
                  <a:pt x="416163" y="274757"/>
                  <a:pt x="418862" y="277693"/>
                  <a:pt x="422275" y="279400"/>
                </a:cubicBezTo>
                <a:cubicBezTo>
                  <a:pt x="425268" y="280897"/>
                  <a:pt x="428807" y="281078"/>
                  <a:pt x="431800" y="282575"/>
                </a:cubicBezTo>
                <a:cubicBezTo>
                  <a:pt x="435213" y="284282"/>
                  <a:pt x="437838" y="287375"/>
                  <a:pt x="441325" y="288925"/>
                </a:cubicBezTo>
                <a:cubicBezTo>
                  <a:pt x="447442" y="291643"/>
                  <a:pt x="454025" y="293158"/>
                  <a:pt x="460375" y="295275"/>
                </a:cubicBezTo>
                <a:lnTo>
                  <a:pt x="488950" y="304800"/>
                </a:lnTo>
                <a:lnTo>
                  <a:pt x="517525" y="314325"/>
                </a:lnTo>
                <a:lnTo>
                  <a:pt x="527050" y="317500"/>
                </a:lnTo>
                <a:lnTo>
                  <a:pt x="536575" y="320675"/>
                </a:lnTo>
                <a:lnTo>
                  <a:pt x="542925" y="339725"/>
                </a:lnTo>
                <a:cubicBezTo>
                  <a:pt x="543983" y="342900"/>
                  <a:pt x="540808" y="343429"/>
                  <a:pt x="546100" y="349250"/>
                </a:cubicBezTo>
                <a:cubicBezTo>
                  <a:pt x="551392" y="355071"/>
                  <a:pt x="567267" y="366183"/>
                  <a:pt x="574675" y="374650"/>
                </a:cubicBezTo>
                <a:cubicBezTo>
                  <a:pt x="582083" y="383117"/>
                  <a:pt x="583671" y="391054"/>
                  <a:pt x="590550" y="400050"/>
                </a:cubicBezTo>
                <a:cubicBezTo>
                  <a:pt x="597429" y="409046"/>
                  <a:pt x="606425" y="415925"/>
                  <a:pt x="615950" y="428625"/>
                </a:cubicBezTo>
                <a:cubicBezTo>
                  <a:pt x="625475" y="441325"/>
                  <a:pt x="639233" y="459317"/>
                  <a:pt x="647700" y="476250"/>
                </a:cubicBezTo>
                <a:cubicBezTo>
                  <a:pt x="656167" y="493183"/>
                  <a:pt x="676721" y="470398"/>
                  <a:pt x="666750" y="530225"/>
                </a:cubicBezTo>
                <a:cubicBezTo>
                  <a:pt x="659298" y="656906"/>
                  <a:pt x="577321" y="687917"/>
                  <a:pt x="552450" y="746125"/>
                </a:cubicBezTo>
                <a:cubicBezTo>
                  <a:pt x="527579" y="804333"/>
                  <a:pt x="523875" y="852488"/>
                  <a:pt x="517525" y="879475"/>
                </a:cubicBezTo>
                <a:cubicBezTo>
                  <a:pt x="511175" y="906462"/>
                  <a:pt x="515218" y="898506"/>
                  <a:pt x="514350" y="908050"/>
                </a:cubicBezTo>
                <a:cubicBezTo>
                  <a:pt x="509565" y="960687"/>
                  <a:pt x="514349" y="933455"/>
                  <a:pt x="508000" y="965200"/>
                </a:cubicBezTo>
                <a:cubicBezTo>
                  <a:pt x="505883" y="989542"/>
                  <a:pt x="503737" y="1013881"/>
                  <a:pt x="501650" y="1038225"/>
                </a:cubicBezTo>
                <a:cubicBezTo>
                  <a:pt x="500562" y="1050922"/>
                  <a:pt x="498475" y="1076325"/>
                  <a:pt x="498475" y="1076325"/>
                </a:cubicBezTo>
                <a:cubicBezTo>
                  <a:pt x="497417" y="1105958"/>
                  <a:pt x="496945" y="1135618"/>
                  <a:pt x="495300" y="1165225"/>
                </a:cubicBezTo>
                <a:cubicBezTo>
                  <a:pt x="494827" y="1173744"/>
                  <a:pt x="493122" y="1182151"/>
                  <a:pt x="492125" y="1190625"/>
                </a:cubicBezTo>
                <a:cubicBezTo>
                  <a:pt x="490876" y="1201239"/>
                  <a:pt x="486462" y="1241330"/>
                  <a:pt x="485775" y="1250950"/>
                </a:cubicBezTo>
                <a:cubicBezTo>
                  <a:pt x="484416" y="1269981"/>
                  <a:pt x="486531" y="1289430"/>
                  <a:pt x="482600" y="1308100"/>
                </a:cubicBezTo>
                <a:cubicBezTo>
                  <a:pt x="481911" y="1311375"/>
                  <a:pt x="476342" y="1310549"/>
                  <a:pt x="473075" y="1311275"/>
                </a:cubicBezTo>
                <a:cubicBezTo>
                  <a:pt x="466791" y="1312672"/>
                  <a:pt x="460338" y="1313187"/>
                  <a:pt x="454025" y="1314450"/>
                </a:cubicBezTo>
                <a:cubicBezTo>
                  <a:pt x="449746" y="1315306"/>
                  <a:pt x="445505" y="1316371"/>
                  <a:pt x="441325" y="1317625"/>
                </a:cubicBezTo>
                <a:cubicBezTo>
                  <a:pt x="434914" y="1319548"/>
                  <a:pt x="422275" y="1323975"/>
                  <a:pt x="422275" y="1323975"/>
                </a:cubicBezTo>
                <a:cubicBezTo>
                  <a:pt x="418042" y="1336674"/>
                  <a:pt x="417869" y="1331512"/>
                  <a:pt x="422275" y="1346200"/>
                </a:cubicBezTo>
                <a:cubicBezTo>
                  <a:pt x="426794" y="1361264"/>
                  <a:pt x="424787" y="1365873"/>
                  <a:pt x="438150" y="1371600"/>
                </a:cubicBezTo>
                <a:cubicBezTo>
                  <a:pt x="442161" y="1373319"/>
                  <a:pt x="446617" y="1373717"/>
                  <a:pt x="450850" y="1374775"/>
                </a:cubicBezTo>
                <a:cubicBezTo>
                  <a:pt x="454061" y="1379591"/>
                  <a:pt x="460375" y="1387252"/>
                  <a:pt x="460375" y="1393825"/>
                </a:cubicBezTo>
                <a:cubicBezTo>
                  <a:pt x="460375" y="1399221"/>
                  <a:pt x="459095" y="1404647"/>
                  <a:pt x="457200" y="1409700"/>
                </a:cubicBezTo>
                <a:cubicBezTo>
                  <a:pt x="455860" y="1413273"/>
                  <a:pt x="453548" y="1416527"/>
                  <a:pt x="450850" y="1419225"/>
                </a:cubicBezTo>
                <a:cubicBezTo>
                  <a:pt x="432506" y="1437569"/>
                  <a:pt x="450005" y="1411694"/>
                  <a:pt x="431800" y="1435100"/>
                </a:cubicBezTo>
                <a:cubicBezTo>
                  <a:pt x="427115" y="1441124"/>
                  <a:pt x="423333" y="1447800"/>
                  <a:pt x="419100" y="1454150"/>
                </a:cubicBezTo>
                <a:cubicBezTo>
                  <a:pt x="416983" y="1457325"/>
                  <a:pt x="413957" y="1460055"/>
                  <a:pt x="412750" y="1463675"/>
                </a:cubicBezTo>
                <a:cubicBezTo>
                  <a:pt x="411692" y="1466850"/>
                  <a:pt x="411666" y="1470587"/>
                  <a:pt x="409575" y="1473200"/>
                </a:cubicBezTo>
                <a:cubicBezTo>
                  <a:pt x="403533" y="1480752"/>
                  <a:pt x="392516" y="1481335"/>
                  <a:pt x="384175" y="1482725"/>
                </a:cubicBezTo>
                <a:cubicBezTo>
                  <a:pt x="376793" y="1483955"/>
                  <a:pt x="369358" y="1484842"/>
                  <a:pt x="361950" y="1485900"/>
                </a:cubicBezTo>
                <a:cubicBezTo>
                  <a:pt x="360892" y="1481667"/>
                  <a:pt x="360892" y="1478492"/>
                  <a:pt x="358775" y="1473200"/>
                </a:cubicBezTo>
                <a:cubicBezTo>
                  <a:pt x="356658" y="1467908"/>
                  <a:pt x="349250" y="1454150"/>
                  <a:pt x="349250" y="1454150"/>
                </a:cubicBezTo>
                <a:cubicBezTo>
                  <a:pt x="350308" y="1439333"/>
                  <a:pt x="352954" y="1422400"/>
                  <a:pt x="355600" y="1409700"/>
                </a:cubicBezTo>
                <a:cubicBezTo>
                  <a:pt x="358246" y="1397000"/>
                  <a:pt x="361933" y="1397105"/>
                  <a:pt x="365125" y="1377950"/>
                </a:cubicBezTo>
                <a:cubicBezTo>
                  <a:pt x="367423" y="1364164"/>
                  <a:pt x="368517" y="1356338"/>
                  <a:pt x="371475" y="1343025"/>
                </a:cubicBezTo>
                <a:cubicBezTo>
                  <a:pt x="377821" y="1314469"/>
                  <a:pt x="371461" y="1344135"/>
                  <a:pt x="377825" y="1320800"/>
                </a:cubicBezTo>
                <a:cubicBezTo>
                  <a:pt x="380121" y="1312380"/>
                  <a:pt x="365760" y="1290743"/>
                  <a:pt x="384175" y="1295400"/>
                </a:cubicBezTo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972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16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5" name="Google Shape;135;p21">
            <a:extLst>
              <a:ext uri="{FF2B5EF4-FFF2-40B4-BE49-F238E27FC236}">
                <a16:creationId xmlns:a16="http://schemas.microsoft.com/office/drawing/2014/main" id="{5982537B-7F37-2AD8-C735-E52DB3701B64}"/>
              </a:ext>
            </a:extLst>
          </p:cNvPr>
          <p:cNvSpPr txBox="1"/>
          <p:nvPr/>
        </p:nvSpPr>
        <p:spPr>
          <a:xfrm>
            <a:off x="502624" y="4352769"/>
            <a:ext cx="329618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589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Existing Technology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589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4" name="Google Shape;135;p21">
            <a:extLst>
              <a:ext uri="{FF2B5EF4-FFF2-40B4-BE49-F238E27FC236}">
                <a16:creationId xmlns:a16="http://schemas.microsoft.com/office/drawing/2014/main" id="{BD890C7C-0B50-50EC-B4F3-E1AFF0A66E99}"/>
              </a:ext>
            </a:extLst>
          </p:cNvPr>
          <p:cNvSpPr txBox="1"/>
          <p:nvPr/>
        </p:nvSpPr>
        <p:spPr>
          <a:xfrm>
            <a:off x="4344569" y="1422782"/>
            <a:ext cx="329618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589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No Interference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00589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6" name="Google Shape;137;p21">
            <a:extLst>
              <a:ext uri="{FF2B5EF4-FFF2-40B4-BE49-F238E27FC236}">
                <a16:creationId xmlns:a16="http://schemas.microsoft.com/office/drawing/2014/main" id="{438904A0-DF09-D5D0-D1FD-7B26DAC0E2E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73895" y="6084330"/>
            <a:ext cx="2118300" cy="6194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850773-D905-4DB3-707C-A14D7BE1BF7C}"/>
              </a:ext>
            </a:extLst>
          </p:cNvPr>
          <p:cNvSpPr txBox="1"/>
          <p:nvPr/>
        </p:nvSpPr>
        <p:spPr>
          <a:xfrm>
            <a:off x="3311806" y="1725677"/>
            <a:ext cx="1269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Repeater</a:t>
            </a:r>
          </a:p>
        </p:txBody>
      </p:sp>
      <p:pic>
        <p:nvPicPr>
          <p:cNvPr id="10" name="Google Shape;231;p22">
            <a:extLst>
              <a:ext uri="{FF2B5EF4-FFF2-40B4-BE49-F238E27FC236}">
                <a16:creationId xmlns:a16="http://schemas.microsoft.com/office/drawing/2014/main" id="{824D218C-617B-EAE4-7491-EBC4AA41A33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1314729" y="128900"/>
            <a:ext cx="652071" cy="5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55;p37">
            <a:extLst>
              <a:ext uri="{FF2B5EF4-FFF2-40B4-BE49-F238E27FC236}">
                <a16:creationId xmlns:a16="http://schemas.microsoft.com/office/drawing/2014/main" id="{91C1116C-36D2-B787-F4A3-A9D67C870E9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 l="6819" t="34999"/>
          <a:stretch>
            <a:fillRect/>
          </a:stretch>
        </p:blipFill>
        <p:spPr>
          <a:xfrm>
            <a:off x="3926789" y="2854036"/>
            <a:ext cx="4784833" cy="187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B34F4002-370A-FDF1-D33F-3C2CDE1C5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97"/>
          <a:stretch/>
        </p:blipFill>
        <p:spPr bwMode="auto">
          <a:xfrm>
            <a:off x="3964613" y="3979786"/>
            <a:ext cx="646115" cy="57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MAN-MIN-0001 - Güralp Minimus - Technical Manual">
            <a:extLst>
              <a:ext uri="{FF2B5EF4-FFF2-40B4-BE49-F238E27FC236}">
                <a16:creationId xmlns:a16="http://schemas.microsoft.com/office/drawing/2014/main" id="{B8AA4B42-C0B5-AE5A-1175-2A383B3B9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641" y="5387169"/>
            <a:ext cx="1370460" cy="76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0ECABC-980E-6F59-F1E9-6E70DA98A0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3913" y="5458205"/>
            <a:ext cx="983393" cy="760355"/>
          </a:xfrm>
          <a:prstGeom prst="rect">
            <a:avLst/>
          </a:prstGeom>
        </p:spPr>
      </p:pic>
      <p:pic>
        <p:nvPicPr>
          <p:cNvPr id="1026" name="Picture 2" descr="Subsea Data Systems Completes First-Ever SMART Repeater Sensor System  Prototype | Ocean News &amp; Technology">
            <a:extLst>
              <a:ext uri="{FF2B5EF4-FFF2-40B4-BE49-F238E27FC236}">
                <a16:creationId xmlns:a16="http://schemas.microsoft.com/office/drawing/2014/main" id="{E1D4F0F4-66C8-3781-CDB3-F3EA06C30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987" y="5432124"/>
            <a:ext cx="1362669" cy="71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Global Marine Group introduces ...">
            <a:extLst>
              <a:ext uri="{FF2B5EF4-FFF2-40B4-BE49-F238E27FC236}">
                <a16:creationId xmlns:a16="http://schemas.microsoft.com/office/drawing/2014/main" id="{1F8F1783-CB5B-F0E5-BD0D-306A176C6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261" y="5504387"/>
            <a:ext cx="1213431" cy="5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Prysmian Group">
            <a:extLst>
              <a:ext uri="{FF2B5EF4-FFF2-40B4-BE49-F238E27FC236}">
                <a16:creationId xmlns:a16="http://schemas.microsoft.com/office/drawing/2014/main" id="{FEECD070-BD92-F7A4-D80A-9104822062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65257" y="6218560"/>
            <a:ext cx="1209419" cy="28688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38A1BD1E-593E-FE4A-8058-0C583C544C36}"/>
              </a:ext>
            </a:extLst>
          </p:cNvPr>
          <p:cNvSpPr/>
          <p:nvPr/>
        </p:nvSpPr>
        <p:spPr bwMode="auto">
          <a:xfrm>
            <a:off x="5150735" y="787079"/>
            <a:ext cx="6794339" cy="6070923"/>
          </a:xfrm>
          <a:prstGeom prst="rect">
            <a:avLst/>
          </a:prstGeom>
          <a:solidFill>
            <a:srgbClr val="FAFFB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42EA452-0180-4145-AA66-9E36C0B8C0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6953" y="937200"/>
            <a:ext cx="6342927" cy="4542773"/>
          </a:xfrm>
          <a:prstGeom prst="rect">
            <a:avLst/>
          </a:prstGeom>
          <a:solidFill>
            <a:srgbClr val="0000FF"/>
          </a:solidFill>
        </p:spPr>
      </p:pic>
      <p:pic>
        <p:nvPicPr>
          <p:cNvPr id="25" name="Content Placeholder 4" descr="Diagram, timeline&#10;&#10;Description automatically generated">
            <a:extLst>
              <a:ext uri="{FF2B5EF4-FFF2-40B4-BE49-F238E27FC236}">
                <a16:creationId xmlns:a16="http://schemas.microsoft.com/office/drawing/2014/main" id="{963F1768-CF3A-E24D-BDDA-B28A128166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1676" y="3622751"/>
            <a:ext cx="6285995" cy="3078991"/>
          </a:xfrm>
          <a:prstGeom prst="rect">
            <a:avLst/>
          </a:prstGeom>
        </p:spPr>
      </p:pic>
      <p:sp>
        <p:nvSpPr>
          <p:cNvPr id="13" name="5-Point Star 12">
            <a:extLst>
              <a:ext uri="{FF2B5EF4-FFF2-40B4-BE49-F238E27FC236}">
                <a16:creationId xmlns:a16="http://schemas.microsoft.com/office/drawing/2014/main" id="{BBC02521-5F33-8542-B51D-B8205E074B24}"/>
              </a:ext>
            </a:extLst>
          </p:cNvPr>
          <p:cNvSpPr/>
          <p:nvPr/>
        </p:nvSpPr>
        <p:spPr bwMode="auto">
          <a:xfrm>
            <a:off x="7870786" y="937550"/>
            <a:ext cx="289367" cy="289367"/>
          </a:xfrm>
          <a:prstGeom prst="star5">
            <a:avLst/>
          </a:prstGeom>
          <a:solidFill>
            <a:srgbClr val="FFC000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9566BC-EADF-9B43-BD20-11D5A83A8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485" y="896315"/>
            <a:ext cx="330200" cy="342900"/>
          </a:xfrm>
          <a:prstGeom prst="rect">
            <a:avLst/>
          </a:prstGeom>
        </p:spPr>
      </p:pic>
      <p:sp>
        <p:nvSpPr>
          <p:cNvPr id="29" name="5-Point Star 28">
            <a:extLst>
              <a:ext uri="{FF2B5EF4-FFF2-40B4-BE49-F238E27FC236}">
                <a16:creationId xmlns:a16="http://schemas.microsoft.com/office/drawing/2014/main" id="{3F3BF1DF-68CF-7141-AD78-9C5EF43566E5}"/>
              </a:ext>
            </a:extLst>
          </p:cNvPr>
          <p:cNvSpPr/>
          <p:nvPr/>
        </p:nvSpPr>
        <p:spPr bwMode="auto">
          <a:xfrm>
            <a:off x="7211029" y="925976"/>
            <a:ext cx="324091" cy="324091"/>
          </a:xfrm>
          <a:prstGeom prst="star5">
            <a:avLst/>
          </a:prstGeom>
          <a:solidFill>
            <a:srgbClr val="00B050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C387B58-77F3-7B4A-90CA-F9BE02BC6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1261" y="920590"/>
            <a:ext cx="317500" cy="317500"/>
          </a:xfrm>
          <a:prstGeom prst="rect">
            <a:avLst/>
          </a:prstGeom>
          <a:noFill/>
        </p:spPr>
      </p:pic>
      <p:sp>
        <p:nvSpPr>
          <p:cNvPr id="32" name="5-Point Star 31">
            <a:extLst>
              <a:ext uri="{FF2B5EF4-FFF2-40B4-BE49-F238E27FC236}">
                <a16:creationId xmlns:a16="http://schemas.microsoft.com/office/drawing/2014/main" id="{7F0D2C94-0150-D047-B23B-167FF11B7492}"/>
              </a:ext>
            </a:extLst>
          </p:cNvPr>
          <p:cNvSpPr/>
          <p:nvPr/>
        </p:nvSpPr>
        <p:spPr bwMode="auto">
          <a:xfrm>
            <a:off x="6437455" y="870031"/>
            <a:ext cx="449483" cy="449483"/>
          </a:xfrm>
          <a:prstGeom prst="star5">
            <a:avLst/>
          </a:prstGeom>
          <a:solidFill>
            <a:srgbClr val="0000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33" name="5-Point Star 32">
            <a:extLst>
              <a:ext uri="{FF2B5EF4-FFF2-40B4-BE49-F238E27FC236}">
                <a16:creationId xmlns:a16="http://schemas.microsoft.com/office/drawing/2014/main" id="{3DFE3672-527C-0E41-B6FC-6117C7FD87A7}"/>
              </a:ext>
            </a:extLst>
          </p:cNvPr>
          <p:cNvSpPr/>
          <p:nvPr/>
        </p:nvSpPr>
        <p:spPr bwMode="auto">
          <a:xfrm>
            <a:off x="7849566" y="3624806"/>
            <a:ext cx="289367" cy="289367"/>
          </a:xfrm>
          <a:prstGeom prst="star5">
            <a:avLst/>
          </a:prstGeom>
          <a:solidFill>
            <a:srgbClr val="FFC000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34" name="5-Point Star 33">
            <a:extLst>
              <a:ext uri="{FF2B5EF4-FFF2-40B4-BE49-F238E27FC236}">
                <a16:creationId xmlns:a16="http://schemas.microsoft.com/office/drawing/2014/main" id="{3EB22F6C-1728-3A46-98B1-17B384D0CAD6}"/>
              </a:ext>
            </a:extLst>
          </p:cNvPr>
          <p:cNvSpPr/>
          <p:nvPr/>
        </p:nvSpPr>
        <p:spPr bwMode="auto">
          <a:xfrm>
            <a:off x="7189809" y="3613232"/>
            <a:ext cx="324091" cy="324091"/>
          </a:xfrm>
          <a:prstGeom prst="star5">
            <a:avLst/>
          </a:prstGeom>
          <a:solidFill>
            <a:srgbClr val="00B050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35" name="5-Point Star 34">
            <a:extLst>
              <a:ext uri="{FF2B5EF4-FFF2-40B4-BE49-F238E27FC236}">
                <a16:creationId xmlns:a16="http://schemas.microsoft.com/office/drawing/2014/main" id="{30992165-5C6F-2D48-8E63-940AA975FB15}"/>
              </a:ext>
            </a:extLst>
          </p:cNvPr>
          <p:cNvSpPr/>
          <p:nvPr/>
        </p:nvSpPr>
        <p:spPr bwMode="auto">
          <a:xfrm>
            <a:off x="6416235" y="3557287"/>
            <a:ext cx="449483" cy="449483"/>
          </a:xfrm>
          <a:prstGeom prst="star5">
            <a:avLst/>
          </a:prstGeom>
          <a:solidFill>
            <a:srgbClr val="0000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01C178C-CAE7-FF4A-8C63-201A3A092A8E}"/>
              </a:ext>
            </a:extLst>
          </p:cNvPr>
          <p:cNvSpPr txBox="1">
            <a:spLocks/>
          </p:cNvSpPr>
          <p:nvPr/>
        </p:nvSpPr>
        <p:spPr>
          <a:xfrm>
            <a:off x="714895" y="1343796"/>
            <a:ext cx="4220215" cy="4261307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333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333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333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333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333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5pPr>
            <a:lvl6pPr marL="454695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6pPr>
            <a:lvl7pPr marL="909392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7pPr>
            <a:lvl8pPr marL="1364090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8pPr>
            <a:lvl9pPr marL="1818781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Improving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Early Warning 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by i</a:t>
            </a:r>
            <a:r>
              <a:rPr kumimoji="0" lang="en-US" sz="2800" b="1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ntegrating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SMART Capability into </a:t>
            </a:r>
          </a:p>
          <a:p>
            <a:pPr marL="0" marR="0" lvl="0" indent="0" algn="l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early warning systems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62EA647-7259-B848-A3CD-51964B0CC6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885" y="4958264"/>
            <a:ext cx="2394395" cy="14340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AA93F0-D80E-F241-A1F4-E9B9ED61241D}"/>
              </a:ext>
            </a:extLst>
          </p:cNvPr>
          <p:cNvSpPr/>
          <p:nvPr/>
        </p:nvSpPr>
        <p:spPr>
          <a:xfrm>
            <a:off x="7701006" y="1842253"/>
            <a:ext cx="729687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2004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DB0112-C685-4041-95F1-EA103D8C1FCA}"/>
              </a:ext>
            </a:extLst>
          </p:cNvPr>
          <p:cNvSpPr/>
          <p:nvPr/>
        </p:nvSpPr>
        <p:spPr>
          <a:xfrm>
            <a:off x="7087053" y="2273327"/>
            <a:ext cx="729687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2019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68CB54-95B0-0544-8D8D-AAA17C68F67E}"/>
              </a:ext>
            </a:extLst>
          </p:cNvPr>
          <p:cNvSpPr/>
          <p:nvPr/>
        </p:nvSpPr>
        <p:spPr>
          <a:xfrm>
            <a:off x="6344397" y="2983468"/>
            <a:ext cx="729687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2030</a:t>
            </a: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C1DC9BF-C795-59FB-F336-81BB3DC39218}"/>
              </a:ext>
            </a:extLst>
          </p:cNvPr>
          <p:cNvSpPr/>
          <p:nvPr/>
        </p:nvSpPr>
        <p:spPr bwMode="auto">
          <a:xfrm>
            <a:off x="6771866" y="4303855"/>
            <a:ext cx="244757" cy="130881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DE5D8C-A0EF-0AC5-ED00-F561527BE43E}"/>
              </a:ext>
            </a:extLst>
          </p:cNvPr>
          <p:cNvSpPr/>
          <p:nvPr/>
        </p:nvSpPr>
        <p:spPr bwMode="auto">
          <a:xfrm>
            <a:off x="7798320" y="4308339"/>
            <a:ext cx="244757" cy="1308816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6" name="Google Shape;132;p21">
            <a:extLst>
              <a:ext uri="{FF2B5EF4-FFF2-40B4-BE49-F238E27FC236}">
                <a16:creationId xmlns:a16="http://schemas.microsoft.com/office/drawing/2014/main" id="{0C9C60C7-9FB1-1F71-65EA-0F71C2E2918C}"/>
              </a:ext>
            </a:extLst>
          </p:cNvPr>
          <p:cNvSpPr/>
          <p:nvPr/>
        </p:nvSpPr>
        <p:spPr>
          <a:xfrm>
            <a:off x="56599" y="13227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7" name="Google Shape;133;p21">
            <a:extLst>
              <a:ext uri="{FF2B5EF4-FFF2-40B4-BE49-F238E27FC236}">
                <a16:creationId xmlns:a16="http://schemas.microsoft.com/office/drawing/2014/main" id="{4CD6C439-9835-3F0A-FC28-C8BDC5945EE6}"/>
              </a:ext>
            </a:extLst>
          </p:cNvPr>
          <p:cNvSpPr txBox="1"/>
          <p:nvPr/>
        </p:nvSpPr>
        <p:spPr>
          <a:xfrm>
            <a:off x="1645200" y="123105"/>
            <a:ext cx="89016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Ocean Decade Tsunami Programme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8" name="Google Shape;134;p21">
            <a:extLst>
              <a:ext uri="{FF2B5EF4-FFF2-40B4-BE49-F238E27FC236}">
                <a16:creationId xmlns:a16="http://schemas.microsoft.com/office/drawing/2014/main" id="{77FD21BD-EC5F-87C3-B259-06E4514DF50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11314729" y="128900"/>
            <a:ext cx="652071" cy="5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8;p21">
            <a:extLst>
              <a:ext uri="{FF2B5EF4-FFF2-40B4-BE49-F238E27FC236}">
                <a16:creationId xmlns:a16="http://schemas.microsoft.com/office/drawing/2014/main" id="{91FD8EC7-366D-8FBA-3517-9933FB487C8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5755" t="60877" r="14528" b="18594"/>
          <a:stretch/>
        </p:blipFill>
        <p:spPr>
          <a:xfrm>
            <a:off x="211054" y="64001"/>
            <a:ext cx="1774775" cy="6895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4F8A33-D525-7257-8FA7-79DCAE75B8A2}"/>
              </a:ext>
            </a:extLst>
          </p:cNvPr>
          <p:cNvSpPr txBox="1"/>
          <p:nvPr/>
        </p:nvSpPr>
        <p:spPr>
          <a:xfrm>
            <a:off x="714895" y="4455623"/>
            <a:ext cx="229550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8363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3044" y="1"/>
            <a:ext cx="1258957" cy="83115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/>
          <p:nvPr/>
        </p:nvSpPr>
        <p:spPr>
          <a:xfrm>
            <a:off x="0" y="1751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133" name="Google Shape;133;p21"/>
          <p:cNvSpPr txBox="1"/>
          <p:nvPr/>
        </p:nvSpPr>
        <p:spPr>
          <a:xfrm>
            <a:off x="1645225" y="140200"/>
            <a:ext cx="89016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Earthquake and Tsunami Warning</a:t>
            </a:r>
            <a:endParaRPr kumimoji="0" sz="3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134" name="Google Shape;13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1314729" y="128900"/>
            <a:ext cx="652071" cy="5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46575" y="5981080"/>
            <a:ext cx="2118300" cy="61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 rotWithShape="1">
          <a:blip r:embed="rId6">
            <a:alphaModFix/>
          </a:blip>
          <a:srcRect l="15755" t="60877" r="14528" b="18594"/>
          <a:stretch/>
        </p:blipFill>
        <p:spPr>
          <a:xfrm>
            <a:off x="211054" y="64001"/>
            <a:ext cx="1774775" cy="6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B74DAD-72DF-0B3A-E346-DD24AE6D5F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9780"/>
          <a:stretch/>
        </p:blipFill>
        <p:spPr>
          <a:xfrm>
            <a:off x="327127" y="963231"/>
            <a:ext cx="5486400" cy="4297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CEF6C-9436-F51F-FB80-2B4C9626BC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484"/>
          <a:stretch/>
        </p:blipFill>
        <p:spPr>
          <a:xfrm>
            <a:off x="6378475" y="949671"/>
            <a:ext cx="5486400" cy="42372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33A2A9-4628-2846-5071-3576C8837236}"/>
              </a:ext>
            </a:extLst>
          </p:cNvPr>
          <p:cNvSpPr txBox="1"/>
          <p:nvPr/>
        </p:nvSpPr>
        <p:spPr>
          <a:xfrm>
            <a:off x="2341602" y="5260755"/>
            <a:ext cx="1733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0 - 7 minutes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CCF19-1929-51B5-8387-F0D1E81C4203}"/>
              </a:ext>
            </a:extLst>
          </p:cNvPr>
          <p:cNvSpPr txBox="1"/>
          <p:nvPr/>
        </p:nvSpPr>
        <p:spPr>
          <a:xfrm>
            <a:off x="8524395" y="5119144"/>
            <a:ext cx="145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0 - 4 hours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2561A-088D-3ADC-52FE-2F580F031521}"/>
              </a:ext>
            </a:extLst>
          </p:cNvPr>
          <p:cNvSpPr txBox="1"/>
          <p:nvPr/>
        </p:nvSpPr>
        <p:spPr>
          <a:xfrm>
            <a:off x="6669048" y="5616320"/>
            <a:ext cx="2583271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Deep-ocean propagation → minutes to hours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SMART pressure sensors refine amplitude</a:t>
            </a:r>
          </a:p>
        </p:txBody>
      </p:sp>
      <p:pic>
        <p:nvPicPr>
          <p:cNvPr id="1028" name="Picture 4" descr="NOAA Pacific Tsunami Warning Center ...">
            <a:extLst>
              <a:ext uri="{FF2B5EF4-FFF2-40B4-BE49-F238E27FC236}">
                <a16:creationId xmlns:a16="http://schemas.microsoft.com/office/drawing/2014/main" id="{510F782F-B9A7-F584-3664-38A89FA84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28" y="6000696"/>
            <a:ext cx="872401" cy="5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S NWS Pacific Tsunami Warning Center ...">
            <a:extLst>
              <a:ext uri="{FF2B5EF4-FFF2-40B4-BE49-F238E27FC236}">
                <a16:creationId xmlns:a16="http://schemas.microsoft.com/office/drawing/2014/main" id="{96FADC99-A362-CA94-6235-1EC370455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28" y="5958633"/>
            <a:ext cx="79248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S NOAA NWS - UNESCO IOC International ...">
            <a:extLst>
              <a:ext uri="{FF2B5EF4-FFF2-40B4-BE49-F238E27FC236}">
                <a16:creationId xmlns:a16="http://schemas.microsoft.com/office/drawing/2014/main" id="{9D3FA7E7-484B-124C-843E-1469BE428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211" y="6038978"/>
            <a:ext cx="565164" cy="56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AF6101-DE5B-AF27-FA93-50A6DEEE263F}"/>
              </a:ext>
            </a:extLst>
          </p:cNvPr>
          <p:cNvSpPr txBox="1"/>
          <p:nvPr/>
        </p:nvSpPr>
        <p:spPr>
          <a:xfrm>
            <a:off x="175727" y="5257301"/>
            <a:ext cx="162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Time scales: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ACF080-2C35-2B06-CEF8-D2478E113C5C}"/>
              </a:ext>
            </a:extLst>
          </p:cNvPr>
          <p:cNvSpPr txBox="1"/>
          <p:nvPr/>
        </p:nvSpPr>
        <p:spPr>
          <a:xfrm>
            <a:off x="3070327" y="5894769"/>
            <a:ext cx="2583271" cy="73866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Earthquake → 0–7 min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SMART seismic + pressure supports confirmation</a:t>
            </a:r>
          </a:p>
        </p:txBody>
      </p:sp>
    </p:spTree>
    <p:extLst>
      <p:ext uri="{BB962C8B-B14F-4D97-AF65-F5344CB8AC3E}">
        <p14:creationId xmlns:p14="http://schemas.microsoft.com/office/powerpoint/2010/main" val="3143056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5F63B267-201C-5C57-BD5C-B14EDE4B4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>
            <a:extLst>
              <a:ext uri="{FF2B5EF4-FFF2-40B4-BE49-F238E27FC236}">
                <a16:creationId xmlns:a16="http://schemas.microsoft.com/office/drawing/2014/main" id="{68E6F369-5A84-E273-84B8-A365975AAE13}"/>
              </a:ext>
            </a:extLst>
          </p:cNvPr>
          <p:cNvSpPr/>
          <p:nvPr/>
        </p:nvSpPr>
        <p:spPr>
          <a:xfrm>
            <a:off x="10262" y="1757"/>
            <a:ext cx="12195463" cy="792127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218" name="Google Shape;218;p22">
            <a:extLst>
              <a:ext uri="{FF2B5EF4-FFF2-40B4-BE49-F238E27FC236}">
                <a16:creationId xmlns:a16="http://schemas.microsoft.com/office/drawing/2014/main" id="{5CE7CCB1-7B0C-C949-FB71-223D681782B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76" y="-5574"/>
            <a:ext cx="1423283" cy="79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>
            <a:extLst>
              <a:ext uri="{FF2B5EF4-FFF2-40B4-BE49-F238E27FC236}">
                <a16:creationId xmlns:a16="http://schemas.microsoft.com/office/drawing/2014/main" id="{F5AA0C51-B607-3CC3-A7F2-0272CF6493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1080875" y="17464"/>
            <a:ext cx="914400" cy="77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2">
            <a:extLst>
              <a:ext uri="{FF2B5EF4-FFF2-40B4-BE49-F238E27FC236}">
                <a16:creationId xmlns:a16="http://schemas.microsoft.com/office/drawing/2014/main" id="{8AEE0EA5-E5A9-E426-8568-C362A1D279EA}"/>
              </a:ext>
            </a:extLst>
          </p:cNvPr>
          <p:cNvSpPr txBox="1"/>
          <p:nvPr/>
        </p:nvSpPr>
        <p:spPr>
          <a:xfrm>
            <a:off x="-19093" y="183567"/>
            <a:ext cx="1219546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Status Southern Ocean – SMART Can Help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228" name="Google Shape;228;p22">
            <a:extLst>
              <a:ext uri="{FF2B5EF4-FFF2-40B4-BE49-F238E27FC236}">
                <a16:creationId xmlns:a16="http://schemas.microsoft.com/office/drawing/2014/main" id="{3EC95B9A-4BCB-5D4A-6CE4-91312969444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33044" y="1"/>
            <a:ext cx="1258957" cy="83115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2">
            <a:extLst>
              <a:ext uri="{FF2B5EF4-FFF2-40B4-BE49-F238E27FC236}">
                <a16:creationId xmlns:a16="http://schemas.microsoft.com/office/drawing/2014/main" id="{B15225AC-6C6A-26BE-E738-565D835C4890}"/>
              </a:ext>
            </a:extLst>
          </p:cNvPr>
          <p:cNvSpPr/>
          <p:nvPr/>
        </p:nvSpPr>
        <p:spPr>
          <a:xfrm>
            <a:off x="0" y="1751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231" name="Google Shape;231;p22">
            <a:extLst>
              <a:ext uri="{FF2B5EF4-FFF2-40B4-BE49-F238E27FC236}">
                <a16:creationId xmlns:a16="http://schemas.microsoft.com/office/drawing/2014/main" id="{F3210E62-2C30-490A-27CB-B0C16DDC766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1314729" y="128900"/>
            <a:ext cx="652071" cy="5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2">
            <a:extLst>
              <a:ext uri="{FF2B5EF4-FFF2-40B4-BE49-F238E27FC236}">
                <a16:creationId xmlns:a16="http://schemas.microsoft.com/office/drawing/2014/main" id="{2219F3E3-DD06-D93B-A767-97CAC920D94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46575" y="5981080"/>
            <a:ext cx="2118300" cy="61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>
            <a:extLst>
              <a:ext uri="{FF2B5EF4-FFF2-40B4-BE49-F238E27FC236}">
                <a16:creationId xmlns:a16="http://schemas.microsoft.com/office/drawing/2014/main" id="{3912BD55-93DC-0467-E664-A8F568CD864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5755" t="60877" r="14528" b="18594"/>
          <a:stretch/>
        </p:blipFill>
        <p:spPr>
          <a:xfrm>
            <a:off x="211054" y="64001"/>
            <a:ext cx="1774775" cy="6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350155-E4EE-B93A-4F90-927DE03A833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840" r="1117" b="10626"/>
          <a:stretch/>
        </p:blipFill>
        <p:spPr>
          <a:xfrm>
            <a:off x="216867" y="1416618"/>
            <a:ext cx="8784868" cy="4566977"/>
          </a:xfrm>
          <a:prstGeom prst="rect">
            <a:avLst/>
          </a:prstGeom>
        </p:spPr>
      </p:pic>
      <p:sp>
        <p:nvSpPr>
          <p:cNvPr id="3" name="Google Shape;193;p18">
            <a:extLst>
              <a:ext uri="{FF2B5EF4-FFF2-40B4-BE49-F238E27FC236}">
                <a16:creationId xmlns:a16="http://schemas.microsoft.com/office/drawing/2014/main" id="{BFBD6CF3-207A-E6C1-8462-C34D682B7181}"/>
              </a:ext>
            </a:extLst>
          </p:cNvPr>
          <p:cNvSpPr txBox="1"/>
          <p:nvPr/>
        </p:nvSpPr>
        <p:spPr>
          <a:xfrm>
            <a:off x="406794" y="4513115"/>
            <a:ext cx="2026023" cy="1184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1000"/>
              <a:buFont typeface="Arial"/>
              <a:buNone/>
              <a:tabLst/>
              <a:defRPr/>
            </a:pPr>
            <a:r>
              <a:rPr kumimoji="0" lang="en-US" sz="1867" b="1" i="1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Monitor ocean circulation that drives weather and climate</a:t>
            </a:r>
            <a:endParaRPr kumimoji="0" sz="1867" b="1" i="1" u="none" strike="noStrike" kern="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sp>
        <p:nvSpPr>
          <p:cNvPr id="4" name="Google Shape;72;p3">
            <a:extLst>
              <a:ext uri="{FF2B5EF4-FFF2-40B4-BE49-F238E27FC236}">
                <a16:creationId xmlns:a16="http://schemas.microsoft.com/office/drawing/2014/main" id="{F4B8CA85-F78F-31B5-CDFA-CF54816970FA}"/>
              </a:ext>
            </a:extLst>
          </p:cNvPr>
          <p:cNvSpPr txBox="1"/>
          <p:nvPr/>
        </p:nvSpPr>
        <p:spPr>
          <a:xfrm>
            <a:off x="1419806" y="6040732"/>
            <a:ext cx="6837089" cy="67706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SMART Cables measure Essential Ocean Variables: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Temperature, Pressure; Seismic motion/Ocean Sound + 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53D2DC-D7C5-F69D-209E-615120E76A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4600" y="826900"/>
            <a:ext cx="1549080" cy="1096499"/>
          </a:xfrm>
          <a:prstGeom prst="rect">
            <a:avLst/>
          </a:prstGeom>
        </p:spPr>
      </p:pic>
      <p:sp>
        <p:nvSpPr>
          <p:cNvPr id="8" name="Google Shape;230;p22">
            <a:extLst>
              <a:ext uri="{FF2B5EF4-FFF2-40B4-BE49-F238E27FC236}">
                <a16:creationId xmlns:a16="http://schemas.microsoft.com/office/drawing/2014/main" id="{72F641AC-DCF7-5CE3-26E2-BFCB029D1DCD}"/>
              </a:ext>
            </a:extLst>
          </p:cNvPr>
          <p:cNvSpPr txBox="1"/>
          <p:nvPr/>
        </p:nvSpPr>
        <p:spPr>
          <a:xfrm>
            <a:off x="1310121" y="179333"/>
            <a:ext cx="977067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SMART contribution: Ocean + Climate change + DRR</a:t>
            </a:r>
          </a:p>
        </p:txBody>
      </p:sp>
      <p:sp>
        <p:nvSpPr>
          <p:cNvPr id="9" name="Google Shape;129;p21">
            <a:extLst>
              <a:ext uri="{FF2B5EF4-FFF2-40B4-BE49-F238E27FC236}">
                <a16:creationId xmlns:a16="http://schemas.microsoft.com/office/drawing/2014/main" id="{8AF6B0C9-90A9-7107-C59A-058C62AE5AF2}"/>
              </a:ext>
            </a:extLst>
          </p:cNvPr>
          <p:cNvSpPr txBox="1"/>
          <p:nvPr/>
        </p:nvSpPr>
        <p:spPr>
          <a:xfrm>
            <a:off x="9247934" y="1962266"/>
            <a:ext cx="3346287" cy="437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589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SMART (pressure)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589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189" marR="0" lvl="0" indent="-330192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Embedded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189" marR="0" lvl="0" indent="-330192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25-year life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189" marR="0" lvl="0" indent="-330192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No surface buoy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None/>
              <a:tabLst/>
              <a:defRPr/>
            </a:pP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589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DART (pressure)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589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189" marR="0" lvl="0" indent="-330192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Dedicated system</a:t>
            </a:r>
          </a:p>
          <a:p>
            <a:pPr marL="457189" marR="0" lvl="0" indent="-330192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Flexible deployment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126997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589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Other Sensing Techniques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589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126997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cxnSp>
        <p:nvCxnSpPr>
          <p:cNvPr id="10" name="Google Shape;136;p21">
            <a:extLst>
              <a:ext uri="{FF2B5EF4-FFF2-40B4-BE49-F238E27FC236}">
                <a16:creationId xmlns:a16="http://schemas.microsoft.com/office/drawing/2014/main" id="{03BF2B6D-88A3-A1D1-E178-B1F7207CF213}"/>
              </a:ext>
            </a:extLst>
          </p:cNvPr>
          <p:cNvCxnSpPr>
            <a:cxnSpLocks/>
          </p:cNvCxnSpPr>
          <p:nvPr/>
        </p:nvCxnSpPr>
        <p:spPr>
          <a:xfrm>
            <a:off x="9187850" y="1770907"/>
            <a:ext cx="0" cy="4142679"/>
          </a:xfrm>
          <a:prstGeom prst="straightConnector1">
            <a:avLst/>
          </a:prstGeom>
          <a:noFill/>
          <a:ln w="19050" cap="flat" cmpd="sng">
            <a:solidFill>
              <a:srgbClr val="00589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2D6D294-2CF9-C933-15FF-05AC2651043D}"/>
              </a:ext>
            </a:extLst>
          </p:cNvPr>
          <p:cNvSpPr txBox="1"/>
          <p:nvPr/>
        </p:nvSpPr>
        <p:spPr>
          <a:xfrm>
            <a:off x="2280613" y="934405"/>
            <a:ext cx="62303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6997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Pts val="16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589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SMART Data – International Frameworks</a:t>
            </a:r>
          </a:p>
        </p:txBody>
      </p:sp>
    </p:spTree>
    <p:extLst>
      <p:ext uri="{BB962C8B-B14F-4D97-AF65-F5344CB8AC3E}">
        <p14:creationId xmlns:p14="http://schemas.microsoft.com/office/powerpoint/2010/main" val="519749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>
          <a:extLst>
            <a:ext uri="{FF2B5EF4-FFF2-40B4-BE49-F238E27FC236}">
              <a16:creationId xmlns:a16="http://schemas.microsoft.com/office/drawing/2014/main" id="{D7F9519D-92D6-D176-9578-328928FCF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" name="Google Shape;1332;p45">
            <a:extLst>
              <a:ext uri="{FF2B5EF4-FFF2-40B4-BE49-F238E27FC236}">
                <a16:creationId xmlns:a16="http://schemas.microsoft.com/office/drawing/2014/main" id="{B214BBC0-896A-4B95-B0E2-8EBE7E6BD0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3044" y="0"/>
            <a:ext cx="1258957" cy="831156"/>
          </a:xfrm>
          <a:prstGeom prst="rect">
            <a:avLst/>
          </a:prstGeom>
          <a:noFill/>
          <a:ln>
            <a:noFill/>
          </a:ln>
        </p:spPr>
      </p:pic>
      <p:sp>
        <p:nvSpPr>
          <p:cNvPr id="1333" name="Google Shape;1333;p45">
            <a:extLst>
              <a:ext uri="{FF2B5EF4-FFF2-40B4-BE49-F238E27FC236}">
                <a16:creationId xmlns:a16="http://schemas.microsoft.com/office/drawing/2014/main" id="{02B2467F-57DA-754D-0320-97A5DF67C02C}"/>
              </a:ext>
            </a:extLst>
          </p:cNvPr>
          <p:cNvSpPr/>
          <p:nvPr/>
        </p:nvSpPr>
        <p:spPr>
          <a:xfrm>
            <a:off x="0" y="1750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4" name="Google Shape;1334;p45">
            <a:extLst>
              <a:ext uri="{FF2B5EF4-FFF2-40B4-BE49-F238E27FC236}">
                <a16:creationId xmlns:a16="http://schemas.microsoft.com/office/drawing/2014/main" id="{441723D2-996B-C721-6DFF-E377EB53D7C4}"/>
              </a:ext>
            </a:extLst>
          </p:cNvPr>
          <p:cNvSpPr txBox="1"/>
          <p:nvPr/>
        </p:nvSpPr>
        <p:spPr>
          <a:xfrm>
            <a:off x="1893329" y="131738"/>
            <a:ext cx="8901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Contribution to </a:t>
            </a:r>
            <a:r>
              <a:rPr lang="en-US" sz="3000" b="1" kern="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Early Warning Community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35" name="Google Shape;1335;p45">
            <a:extLst>
              <a:ext uri="{FF2B5EF4-FFF2-40B4-BE49-F238E27FC236}">
                <a16:creationId xmlns:a16="http://schemas.microsoft.com/office/drawing/2014/main" id="{3E5B0081-9A83-8A46-5087-7CE60CFDB43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3143528" y="64000"/>
            <a:ext cx="652070" cy="5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p45">
            <a:extLst>
              <a:ext uri="{FF2B5EF4-FFF2-40B4-BE49-F238E27FC236}">
                <a16:creationId xmlns:a16="http://schemas.microsoft.com/office/drawing/2014/main" id="{041A4DF3-341F-A7FF-DB39-A7A26E31D55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5755" t="60877" r="14528" b="18593"/>
          <a:stretch/>
        </p:blipFill>
        <p:spPr>
          <a:xfrm>
            <a:off x="25991" y="64000"/>
            <a:ext cx="1774774" cy="6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45">
            <a:extLst>
              <a:ext uri="{FF2B5EF4-FFF2-40B4-BE49-F238E27FC236}">
                <a16:creationId xmlns:a16="http://schemas.microsoft.com/office/drawing/2014/main" id="{DF3B5E01-8E7C-F863-65DD-7C8C112DF42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57588" y="6168646"/>
            <a:ext cx="2118300" cy="61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Google Shape;1340;p45">
            <a:extLst>
              <a:ext uri="{FF2B5EF4-FFF2-40B4-BE49-F238E27FC236}">
                <a16:creationId xmlns:a16="http://schemas.microsoft.com/office/drawing/2014/main" id="{580F3586-DA36-97DF-B466-2C610734461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1401816" y="150672"/>
            <a:ext cx="652070" cy="5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A8D85D-AE9E-19D6-77B4-F5B29C01C3DB}"/>
              </a:ext>
            </a:extLst>
          </p:cNvPr>
          <p:cNvSpPr txBox="1">
            <a:spLocks/>
          </p:cNvSpPr>
          <p:nvPr/>
        </p:nvSpPr>
        <p:spPr>
          <a:xfrm>
            <a:off x="668501" y="1000051"/>
            <a:ext cx="11059350" cy="3677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34925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900"/>
              <a:buFont typeface="Arial"/>
              <a:buChar char="●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Increasing deep-ocean pressure density</a:t>
            </a:r>
          </a:p>
          <a:p>
            <a:pPr marL="457200" marR="0" lvl="0" indent="-34925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900"/>
              <a:buFont typeface="Arial"/>
              <a:buChar char="●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Improving detection confirmation and amplitude</a:t>
            </a:r>
          </a:p>
          <a:p>
            <a:pPr marL="457200" marR="0" lvl="0" indent="-34925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900"/>
              <a:buFont typeface="Arial"/>
              <a:buChar char="●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Supporting resilient long-term infrastructure</a:t>
            </a:r>
          </a:p>
          <a:p>
            <a:pPr marL="457200" marR="0" lvl="0" indent="-34925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900"/>
              <a:buFont typeface="Arial"/>
              <a:buChar char="●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Enabling multi-hazard integration</a:t>
            </a:r>
          </a:p>
          <a:p>
            <a:pPr marL="107950" marR="0" lvl="0" indent="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900"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HOW to make it possible in a global scale?</a:t>
            </a:r>
          </a:p>
          <a:p>
            <a:pPr marL="457200" marR="0" lvl="0" indent="-3492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900"/>
              <a:buFont typeface="Arial"/>
              <a:buChar char="●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SMART Cables – a new way to observe the ocean – real time, reliable, 25-year life, low lifetime cost.</a:t>
            </a:r>
          </a:p>
          <a:p>
            <a:pPr marL="457200" marR="0" lvl="0" indent="-3492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900"/>
              <a:buFont typeface="Arial"/>
              <a:buChar char="●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Early systems underway setting valuable precedents, preparing for more</a:t>
            </a:r>
          </a:p>
          <a:p>
            <a:pPr marL="457200" marR="0" lvl="0" indent="-34925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900"/>
              <a:buFont typeface="Arial"/>
              <a:buChar char="●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SMART will catalyze further tech development, research, and funding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457200" marR="0" lvl="0" indent="-349250" algn="l" defTabSz="4572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00B0F0"/>
              </a:buClr>
              <a:buSzPts val="1900"/>
              <a:buFont typeface="Arial"/>
              <a:buChar char="●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Funding sources, coming from outside ocean/research – telecom related. (EU Digital Infrastructure)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332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831EC67-AFF6-292C-8739-2D3110DD4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900" y="3491793"/>
            <a:ext cx="6400800" cy="301898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797399E-F15E-3D20-DB6B-0D897FEDF1D5}"/>
              </a:ext>
            </a:extLst>
          </p:cNvPr>
          <p:cNvGrpSpPr>
            <a:grpSpLocks noChangeAspect="1"/>
          </p:cNvGrpSpPr>
          <p:nvPr/>
        </p:nvGrpSpPr>
        <p:grpSpPr>
          <a:xfrm>
            <a:off x="3268694" y="1002153"/>
            <a:ext cx="5409329" cy="2347211"/>
            <a:chOff x="3264943" y="904773"/>
            <a:chExt cx="5703595" cy="2474897"/>
          </a:xfrm>
        </p:grpSpPr>
        <p:grpSp>
          <p:nvGrpSpPr>
            <p:cNvPr id="114" name="Google Shape;114;p2"/>
            <p:cNvGrpSpPr>
              <a:grpSpLocks noChangeAspect="1"/>
            </p:cNvGrpSpPr>
            <p:nvPr/>
          </p:nvGrpSpPr>
          <p:grpSpPr>
            <a:xfrm>
              <a:off x="3264943" y="904773"/>
              <a:ext cx="5675913" cy="2474897"/>
              <a:chOff x="0" y="1097690"/>
              <a:chExt cx="12192000" cy="5760310"/>
            </a:xfrm>
          </p:grpSpPr>
          <p:pic>
            <p:nvPicPr>
              <p:cNvPr id="115" name="Google Shape;115;p2" descr="Immagine che contiene testo, grafica, Elementi grafici, schermata&#10;&#10;Descrizione generata automaticamente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0" y="1097690"/>
                <a:ext cx="12192000" cy="576031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6" name="Google Shape;116;p2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133020" y="1296485"/>
                <a:ext cx="777232" cy="6234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7" name="Google Shape;137;p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316464" y="1234311"/>
              <a:ext cx="652074" cy="4148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5" name="Google Shape;105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33044" y="1"/>
            <a:ext cx="1258957" cy="83115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"/>
          <p:cNvSpPr/>
          <p:nvPr/>
        </p:nvSpPr>
        <p:spPr>
          <a:xfrm>
            <a:off x="0" y="1751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Open Sans"/>
            </a:endParaRPr>
          </a:p>
        </p:txBody>
      </p:sp>
      <p:pic>
        <p:nvPicPr>
          <p:cNvPr id="107" name="Google Shape;107;p2"/>
          <p:cNvPicPr preferRelativeResize="0"/>
          <p:nvPr/>
        </p:nvPicPr>
        <p:blipFill rotWithShape="1">
          <a:blip r:embed="rId8">
            <a:alphaModFix/>
          </a:blip>
          <a:srcRect l="15755" t="60877" r="14528" b="18593"/>
          <a:stretch/>
        </p:blipFill>
        <p:spPr>
          <a:xfrm>
            <a:off x="211054" y="64001"/>
            <a:ext cx="1774775" cy="6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687647" y="5726614"/>
            <a:ext cx="2118300" cy="61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11314729" y="128900"/>
            <a:ext cx="652071" cy="55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1667941" y="159134"/>
            <a:ext cx="97707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it-IT" sz="30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Current</a:t>
            </a:r>
            <a:r>
              <a:rPr kumimoji="0" lang="it-IT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Deployments</a:t>
            </a: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405261-B295-6CFB-AFC0-6A74B1416E92}"/>
              </a:ext>
            </a:extLst>
          </p:cNvPr>
          <p:cNvGrpSpPr>
            <a:grpSpLocks noChangeAspect="1"/>
          </p:cNvGrpSpPr>
          <p:nvPr/>
        </p:nvGrpSpPr>
        <p:grpSpPr>
          <a:xfrm>
            <a:off x="282535" y="3475231"/>
            <a:ext cx="4937760" cy="3367552"/>
            <a:chOff x="0" y="733152"/>
            <a:chExt cx="8980714" cy="6124847"/>
          </a:xfrm>
        </p:grpSpPr>
        <p:pic>
          <p:nvPicPr>
            <p:cNvPr id="7" name="Google Shape;106;p2">
              <a:extLst>
                <a:ext uri="{FF2B5EF4-FFF2-40B4-BE49-F238E27FC236}">
                  <a16:creationId xmlns:a16="http://schemas.microsoft.com/office/drawing/2014/main" id="{085C3C55-7B39-8173-215C-C972806CB5F0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0" y="733152"/>
              <a:ext cx="8980714" cy="61248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6" descr="Flag of Vanuatu - Wikipedia">
              <a:extLst>
                <a:ext uri="{FF2B5EF4-FFF2-40B4-BE49-F238E27FC236}">
                  <a16:creationId xmlns:a16="http://schemas.microsoft.com/office/drawing/2014/main" id="{F805C667-F82D-A858-A461-220E877DE8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615245" y="1016819"/>
              <a:ext cx="914031" cy="548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6C300EF-EC64-59C0-BE54-E85B67150290}"/>
                </a:ext>
              </a:extLst>
            </p:cNvPr>
            <p:cNvGrpSpPr/>
            <p:nvPr/>
          </p:nvGrpSpPr>
          <p:grpSpPr>
            <a:xfrm>
              <a:off x="358589" y="5174428"/>
              <a:ext cx="1280160" cy="1463040"/>
              <a:chOff x="6710437" y="-1551482"/>
              <a:chExt cx="1280160" cy="146304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946AD45-CFC3-3F1A-DAA5-1E97A10AB37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710437" y="-1551482"/>
                <a:ext cx="1280160" cy="1463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1351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Arial"/>
                </a:endParaRP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7F02467-9B54-4572-D834-B75CC8AE9931}"/>
                  </a:ext>
                </a:extLst>
              </p:cNvPr>
              <p:cNvGrpSpPr/>
              <p:nvPr/>
            </p:nvGrpSpPr>
            <p:grpSpPr>
              <a:xfrm>
                <a:off x="6850996" y="-1438678"/>
                <a:ext cx="1051560" cy="1288490"/>
                <a:chOff x="6850996" y="-1438678"/>
                <a:chExt cx="1051560" cy="1288490"/>
              </a:xfrm>
            </p:grpSpPr>
            <p:pic>
              <p:nvPicPr>
                <p:cNvPr id="12" name="Picture 8" descr="Flag of New Caledonia">
                  <a:extLst>
                    <a:ext uri="{FF2B5EF4-FFF2-40B4-BE49-F238E27FC236}">
                      <a16:creationId xmlns:a16="http://schemas.microsoft.com/office/drawing/2014/main" id="{BDA30941-DAE0-6C27-791D-7F21A8AF64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50996" y="-675061"/>
                  <a:ext cx="1049746" cy="52487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Graphic 12">
                  <a:extLst>
                    <a:ext uri="{FF2B5EF4-FFF2-40B4-BE49-F238E27FC236}">
                      <a16:creationId xmlns:a16="http://schemas.microsoft.com/office/drawing/2014/main" id="{2EEE79F5-32C3-F23B-9C05-CC96EE8F70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50996" y="-1438678"/>
                  <a:ext cx="1051560" cy="701040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253589-ABC2-B004-B62B-A42B011E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878" y="2950023"/>
            <a:ext cx="622335" cy="41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Google Shape;203;p26">
            <a:extLst>
              <a:ext uri="{FF2B5EF4-FFF2-40B4-BE49-F238E27FC236}">
                <a16:creationId xmlns:a16="http://schemas.microsoft.com/office/drawing/2014/main" id="{93614B89-E34F-EAC7-7676-537F754DB4D4}"/>
              </a:ext>
            </a:extLst>
          </p:cNvPr>
          <p:cNvSpPr>
            <a:spLocks noChangeAspect="1"/>
          </p:cNvSpPr>
          <p:nvPr/>
        </p:nvSpPr>
        <p:spPr>
          <a:xfrm>
            <a:off x="5547635" y="3579499"/>
            <a:ext cx="1797048" cy="378732"/>
          </a:xfrm>
          <a:prstGeom prst="rect">
            <a:avLst/>
          </a:prstGeom>
          <a:solidFill>
            <a:srgbClr val="22B3E8"/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Atlantic CAM</a:t>
            </a:r>
          </a:p>
        </p:txBody>
      </p:sp>
      <p:sp>
        <p:nvSpPr>
          <p:cNvPr id="35" name="Google Shape;203;p26">
            <a:extLst>
              <a:ext uri="{FF2B5EF4-FFF2-40B4-BE49-F238E27FC236}">
                <a16:creationId xmlns:a16="http://schemas.microsoft.com/office/drawing/2014/main" id="{5DF3D79D-AA3D-CE12-77D3-455B78A0AECC}"/>
              </a:ext>
            </a:extLst>
          </p:cNvPr>
          <p:cNvSpPr>
            <a:spLocks noChangeAspect="1"/>
          </p:cNvSpPr>
          <p:nvPr/>
        </p:nvSpPr>
        <p:spPr>
          <a:xfrm>
            <a:off x="514773" y="3660959"/>
            <a:ext cx="1637585" cy="345124"/>
          </a:xfrm>
          <a:prstGeom prst="rect">
            <a:avLst/>
          </a:prstGeom>
          <a:solidFill>
            <a:srgbClr val="22B3E8"/>
          </a:solidFill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Tamtam</a:t>
            </a:r>
          </a:p>
        </p:txBody>
      </p:sp>
      <p:pic>
        <p:nvPicPr>
          <p:cNvPr id="43" name="Picture 20">
            <a:extLst>
              <a:ext uri="{FF2B5EF4-FFF2-40B4-BE49-F238E27FC236}">
                <a16:creationId xmlns:a16="http://schemas.microsoft.com/office/drawing/2014/main" id="{13FC1F76-003E-052B-6FFC-493D5F0FF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04" y="2567537"/>
            <a:ext cx="1122229" cy="77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2">
            <a:extLst>
              <a:ext uri="{FF2B5EF4-FFF2-40B4-BE49-F238E27FC236}">
                <a16:creationId xmlns:a16="http://schemas.microsoft.com/office/drawing/2014/main" id="{680F82B4-47A0-76CB-D2E4-6A0CA97B9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70" b="16618"/>
          <a:stretch/>
        </p:blipFill>
        <p:spPr bwMode="auto">
          <a:xfrm>
            <a:off x="10714270" y="2698137"/>
            <a:ext cx="1027743" cy="49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8" descr="Premium PSD | Euro currency symbol on a transparent background">
            <a:extLst>
              <a:ext uri="{FF2B5EF4-FFF2-40B4-BE49-F238E27FC236}">
                <a16:creationId xmlns:a16="http://schemas.microsoft.com/office/drawing/2014/main" id="{8E1368DE-CDB9-FEE6-FBB5-F02427024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115" y="2732811"/>
            <a:ext cx="548031" cy="54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0" descr="Dollar sign. USD currency symbol. Money label. Black icon on transparent  background. Vector illustration Stock Vector | Adobe Stock">
            <a:extLst>
              <a:ext uri="{FF2B5EF4-FFF2-40B4-BE49-F238E27FC236}">
                <a16:creationId xmlns:a16="http://schemas.microsoft.com/office/drawing/2014/main" id="{C2B7A5AA-76A9-A17E-5226-08A10EE24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633" y="2698138"/>
            <a:ext cx="548031" cy="54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113;p2">
            <a:extLst>
              <a:ext uri="{FF2B5EF4-FFF2-40B4-BE49-F238E27FC236}">
                <a16:creationId xmlns:a16="http://schemas.microsoft.com/office/drawing/2014/main" id="{B66B60D7-2FE1-E572-1548-B9D91395F6FF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 t="26178" b="25920"/>
          <a:stretch>
            <a:fillRect/>
          </a:stretch>
        </p:blipFill>
        <p:spPr>
          <a:xfrm>
            <a:off x="1795862" y="920829"/>
            <a:ext cx="1254885" cy="609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10">
            <a:extLst>
              <a:ext uri="{FF2B5EF4-FFF2-40B4-BE49-F238E27FC236}">
                <a16:creationId xmlns:a16="http://schemas.microsoft.com/office/drawing/2014/main" id="{4A3069A7-043D-E7FD-DAD8-1E79349EE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97"/>
          <a:stretch/>
        </p:blipFill>
        <p:spPr bwMode="auto">
          <a:xfrm>
            <a:off x="4485838" y="5528478"/>
            <a:ext cx="1254885" cy="111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Global Marine Group introduces ...">
            <a:extLst>
              <a:ext uri="{FF2B5EF4-FFF2-40B4-BE49-F238E27FC236}">
                <a16:creationId xmlns:a16="http://schemas.microsoft.com/office/drawing/2014/main" id="{A4450C40-52E5-B2D4-F003-47A544AAF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862" y="1618639"/>
            <a:ext cx="1213431" cy="51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lag of Portugal - Wikipedia">
            <a:extLst>
              <a:ext uri="{FF2B5EF4-FFF2-40B4-BE49-F238E27FC236}">
                <a16:creationId xmlns:a16="http://schemas.microsoft.com/office/drawing/2014/main" id="{8B716B64-1D72-E2FE-28AF-0E87C8EAB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847" y="3470361"/>
            <a:ext cx="873743" cy="58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Google Shape;203;p26">
            <a:extLst>
              <a:ext uri="{FF2B5EF4-FFF2-40B4-BE49-F238E27FC236}">
                <a16:creationId xmlns:a16="http://schemas.microsoft.com/office/drawing/2014/main" id="{0553CCD8-72E4-2AC8-AD5E-85BFB325E446}"/>
              </a:ext>
            </a:extLst>
          </p:cNvPr>
          <p:cNvSpPr>
            <a:spLocks noChangeAspect="1"/>
          </p:cNvSpPr>
          <p:nvPr/>
        </p:nvSpPr>
        <p:spPr>
          <a:xfrm>
            <a:off x="5453224" y="2896518"/>
            <a:ext cx="2227733" cy="449039"/>
          </a:xfrm>
          <a:prstGeom prst="rect">
            <a:avLst/>
          </a:prstGeom>
          <a:solidFill>
            <a:srgbClr val="22B3E8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InSEA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 Wet Demo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EC6B44-C07F-8964-AA10-EE824A86F261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r="6730" b="8695"/>
          <a:stretch/>
        </p:blipFill>
        <p:spPr>
          <a:xfrm>
            <a:off x="8744291" y="1018828"/>
            <a:ext cx="3106580" cy="14741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61C3594-E4B6-8296-CC7F-EA282BFEFD70}"/>
              </a:ext>
            </a:extLst>
          </p:cNvPr>
          <p:cNvSpPr txBox="1"/>
          <p:nvPr/>
        </p:nvSpPr>
        <p:spPr>
          <a:xfrm>
            <a:off x="4434663" y="4837197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/>
                <a:cs typeface="Arial"/>
                <a:sym typeface="Arial"/>
              </a:rPr>
              <a:t>RFS 2027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168E72-5142-4771-0D9E-E02AC3EE3322}"/>
              </a:ext>
            </a:extLst>
          </p:cNvPr>
          <p:cNvSpPr txBox="1"/>
          <p:nvPr/>
        </p:nvSpPr>
        <p:spPr>
          <a:xfrm>
            <a:off x="3369811" y="3833521"/>
            <a:ext cx="85151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Vanuatu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8BA620-1EED-9AEA-38FE-FD8A34556D2F}"/>
              </a:ext>
            </a:extLst>
          </p:cNvPr>
          <p:cNvSpPr txBox="1"/>
          <p:nvPr/>
        </p:nvSpPr>
        <p:spPr>
          <a:xfrm>
            <a:off x="514773" y="5418837"/>
            <a:ext cx="139974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New Caledonia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>
          <a:extLst>
            <a:ext uri="{FF2B5EF4-FFF2-40B4-BE49-F238E27FC236}">
              <a16:creationId xmlns:a16="http://schemas.microsoft.com/office/drawing/2014/main" id="{9A859C9C-EEA5-D050-4904-577246DC7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2">
            <a:extLst>
              <a:ext uri="{FF2B5EF4-FFF2-40B4-BE49-F238E27FC236}">
                <a16:creationId xmlns:a16="http://schemas.microsoft.com/office/drawing/2014/main" id="{3312BA21-C68D-CAE5-56CB-6166478D078E}"/>
              </a:ext>
            </a:extLst>
          </p:cNvPr>
          <p:cNvSpPr/>
          <p:nvPr/>
        </p:nvSpPr>
        <p:spPr>
          <a:xfrm>
            <a:off x="10261" y="1755"/>
            <a:ext cx="12195463" cy="792127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218" name="Google Shape;218;p22">
            <a:extLst>
              <a:ext uri="{FF2B5EF4-FFF2-40B4-BE49-F238E27FC236}">
                <a16:creationId xmlns:a16="http://schemas.microsoft.com/office/drawing/2014/main" id="{EA278EA8-1709-66F1-2A08-9655BEA9C6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475" y="-5575"/>
            <a:ext cx="1423282" cy="79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2">
            <a:extLst>
              <a:ext uri="{FF2B5EF4-FFF2-40B4-BE49-F238E27FC236}">
                <a16:creationId xmlns:a16="http://schemas.microsoft.com/office/drawing/2014/main" id="{0FE2E80C-B46B-EFCE-BF53-B15B7C436B8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1080875" y="17463"/>
            <a:ext cx="914400" cy="77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2">
            <a:extLst>
              <a:ext uri="{FF2B5EF4-FFF2-40B4-BE49-F238E27FC236}">
                <a16:creationId xmlns:a16="http://schemas.microsoft.com/office/drawing/2014/main" id="{40DF4275-E423-8AEE-BBF0-2A864D8D1DC6}"/>
              </a:ext>
            </a:extLst>
          </p:cNvPr>
          <p:cNvSpPr txBox="1"/>
          <p:nvPr/>
        </p:nvSpPr>
        <p:spPr>
          <a:xfrm>
            <a:off x="-19094" y="183567"/>
            <a:ext cx="1219546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Status Southern Ocean – SMART Can Help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pic>
        <p:nvPicPr>
          <p:cNvPr id="228" name="Google Shape;228;p22">
            <a:extLst>
              <a:ext uri="{FF2B5EF4-FFF2-40B4-BE49-F238E27FC236}">
                <a16:creationId xmlns:a16="http://schemas.microsoft.com/office/drawing/2014/main" id="{F69CE1E1-147C-66F2-13C3-D4C9BBAEB3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33044" y="0"/>
            <a:ext cx="1258957" cy="831156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2">
            <a:extLst>
              <a:ext uri="{FF2B5EF4-FFF2-40B4-BE49-F238E27FC236}">
                <a16:creationId xmlns:a16="http://schemas.microsoft.com/office/drawing/2014/main" id="{A4EFFD5A-6543-C1BC-7DB0-385BE13F8CD7}"/>
              </a:ext>
            </a:extLst>
          </p:cNvPr>
          <p:cNvSpPr/>
          <p:nvPr/>
        </p:nvSpPr>
        <p:spPr>
          <a:xfrm>
            <a:off x="0" y="1750"/>
            <a:ext cx="12205800" cy="831000"/>
          </a:xfrm>
          <a:prstGeom prst="rect">
            <a:avLst/>
          </a:prstGeom>
          <a:solidFill>
            <a:srgbClr val="22B3E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230" name="Google Shape;230;p22">
            <a:extLst>
              <a:ext uri="{FF2B5EF4-FFF2-40B4-BE49-F238E27FC236}">
                <a16:creationId xmlns:a16="http://schemas.microsoft.com/office/drawing/2014/main" id="{149A9815-A33C-582E-1029-B13EAB8E395D}"/>
              </a:ext>
            </a:extLst>
          </p:cNvPr>
          <p:cNvSpPr txBox="1"/>
          <p:nvPr/>
        </p:nvSpPr>
        <p:spPr>
          <a:xfrm>
            <a:off x="1665991" y="157354"/>
            <a:ext cx="89016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rPr>
              <a:t>Governance and Alignment </a:t>
            </a:r>
          </a:p>
        </p:txBody>
      </p:sp>
      <p:pic>
        <p:nvPicPr>
          <p:cNvPr id="232" name="Google Shape;232;p22">
            <a:extLst>
              <a:ext uri="{FF2B5EF4-FFF2-40B4-BE49-F238E27FC236}">
                <a16:creationId xmlns:a16="http://schemas.microsoft.com/office/drawing/2014/main" id="{28F5E5C6-31B7-387C-3F18-9461B29AF5E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46574" y="5981078"/>
            <a:ext cx="2118300" cy="61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2">
            <a:extLst>
              <a:ext uri="{FF2B5EF4-FFF2-40B4-BE49-F238E27FC236}">
                <a16:creationId xmlns:a16="http://schemas.microsoft.com/office/drawing/2014/main" id="{C1CF3E73-1F6B-2C00-DD11-EF561771AFA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5755" t="60877" r="14528" b="18594"/>
          <a:stretch/>
        </p:blipFill>
        <p:spPr>
          <a:xfrm>
            <a:off x="211053" y="64000"/>
            <a:ext cx="1774774" cy="689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31;p22">
            <a:extLst>
              <a:ext uri="{FF2B5EF4-FFF2-40B4-BE49-F238E27FC236}">
                <a16:creationId xmlns:a16="http://schemas.microsoft.com/office/drawing/2014/main" id="{D9846860-6E82-0788-E2D1-FBD32D167EA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11314728" y="128900"/>
            <a:ext cx="652070" cy="55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pbs.twimg.com/profile_images/877468911423418371/Wn...">
            <a:extLst>
              <a:ext uri="{FF2B5EF4-FFF2-40B4-BE49-F238E27FC236}">
                <a16:creationId xmlns:a16="http://schemas.microsoft.com/office/drawing/2014/main" id="{E7BD9576-7EF4-7B76-1041-843E16A80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58" y="4665160"/>
            <a:ext cx="1930183" cy="193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224;p10">
            <a:extLst>
              <a:ext uri="{FF2B5EF4-FFF2-40B4-BE49-F238E27FC236}">
                <a16:creationId xmlns:a16="http://schemas.microsoft.com/office/drawing/2014/main" id="{367E66E2-A48F-25D2-B0CB-268515844B9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14477" y="932354"/>
            <a:ext cx="2300768" cy="3473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7B4F2D0-D755-A433-175C-46DDCF600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50" y="1012661"/>
            <a:ext cx="809817" cy="89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7A28CB-FD87-6E7D-684A-75F6E8172F9C}"/>
              </a:ext>
            </a:extLst>
          </p:cNvPr>
          <p:cNvSpPr txBox="1"/>
          <p:nvPr/>
        </p:nvSpPr>
        <p:spPr>
          <a:xfrm>
            <a:off x="1558001" y="957444"/>
            <a:ext cx="493061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JTF Secretariat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Resolutions on climate change Disaster Risk Reduction (DDR) includes SMART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Recommendations SG15/Q8 </a:t>
            </a:r>
            <a:r>
              <a:rPr kumimoji="0" lang="en-US" sz="1800" b="0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G.dsssc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/9730.1 and G.SMART/9730.2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Arial"/>
            </a:endParaRPr>
          </a:p>
        </p:txBody>
      </p:sp>
      <p:pic>
        <p:nvPicPr>
          <p:cNvPr id="11" name="Picture 4" descr="World Meteorological Organization - WMO | Genève internationale">
            <a:extLst>
              <a:ext uri="{FF2B5EF4-FFF2-40B4-BE49-F238E27FC236}">
                <a16:creationId xmlns:a16="http://schemas.microsoft.com/office/drawing/2014/main" id="{2540475E-FFD7-B842-EC06-5F84D0B14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85" y="2466308"/>
            <a:ext cx="1092495" cy="10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7F7D46-9315-40FE-35A6-3C836E8BF832}"/>
              </a:ext>
            </a:extLst>
          </p:cNvPr>
          <p:cNvSpPr txBox="1"/>
          <p:nvPr/>
        </p:nvSpPr>
        <p:spPr>
          <a:xfrm>
            <a:off x="1581286" y="2835775"/>
            <a:ext cx="48399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Integrates SMART into WMO Information platform</a:t>
            </a:r>
          </a:p>
        </p:txBody>
      </p:sp>
      <p:pic>
        <p:nvPicPr>
          <p:cNvPr id="13" name="Picture 6" descr="Intergovernmental Oceanographic Commission | Intergovernmental  Oceanographic Commission">
            <a:extLst>
              <a:ext uri="{FF2B5EF4-FFF2-40B4-BE49-F238E27FC236}">
                <a16:creationId xmlns:a16="http://schemas.microsoft.com/office/drawing/2014/main" id="{E221371C-36C9-706B-170A-D4720BB9B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69" y="4108228"/>
            <a:ext cx="1045526" cy="98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AA67EE-1C4E-F315-D99F-C2E826B753AD}"/>
              </a:ext>
            </a:extLst>
          </p:cNvPr>
          <p:cNvSpPr txBox="1"/>
          <p:nvPr/>
        </p:nvSpPr>
        <p:spPr>
          <a:xfrm>
            <a:off x="1693634" y="3905144"/>
            <a:ext cx="48498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Global Ocean Observing System (GOOS)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Tsunami Programme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UN Ocean Decade:  endorsed Project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5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Open Sans"/>
              </a:rPr>
              <a:t>Emerging Observing Network of GOOS</a:t>
            </a:r>
          </a:p>
        </p:txBody>
      </p:sp>
      <p:cxnSp>
        <p:nvCxnSpPr>
          <p:cNvPr id="16" name="Google Shape;136;p21">
            <a:extLst>
              <a:ext uri="{FF2B5EF4-FFF2-40B4-BE49-F238E27FC236}">
                <a16:creationId xmlns:a16="http://schemas.microsoft.com/office/drawing/2014/main" id="{ACBCDA2C-D116-8D0B-C755-B4132FA631DB}"/>
              </a:ext>
            </a:extLst>
          </p:cNvPr>
          <p:cNvCxnSpPr>
            <a:cxnSpLocks/>
          </p:cNvCxnSpPr>
          <p:nvPr/>
        </p:nvCxnSpPr>
        <p:spPr>
          <a:xfrm>
            <a:off x="1562692" y="1276869"/>
            <a:ext cx="0" cy="4921912"/>
          </a:xfrm>
          <a:prstGeom prst="straightConnector1">
            <a:avLst/>
          </a:prstGeom>
          <a:noFill/>
          <a:ln w="19050" cap="flat" cmpd="sng">
            <a:solidFill>
              <a:srgbClr val="22B3E8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9531E94-95B9-BD0C-8235-817C7BECE47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367" y="5786246"/>
            <a:ext cx="914400" cy="914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F6A25D3-B25B-4104-4F33-C8EDE391B23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513" y="5784181"/>
            <a:ext cx="914400" cy="914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5A22DEF-3495-3EBC-CA90-27C39A1C6C89}"/>
              </a:ext>
            </a:extLst>
          </p:cNvPr>
          <p:cNvPicPr>
            <a:picLocks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9373" y="5808185"/>
            <a:ext cx="914400" cy="914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13DEB07-23B4-B055-20FA-CAABFB84897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7742" y="5796183"/>
            <a:ext cx="1787363" cy="9144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D4594E-74B0-8C48-151A-600D8520E08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90" y="5784181"/>
            <a:ext cx="914400" cy="914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5752A2-3E52-4F74-F2BA-785BD7DC87B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51514" y="997260"/>
            <a:ext cx="3032154" cy="18764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A2890A6-05BE-E2E5-31A4-46160FD3F3D8}"/>
              </a:ext>
            </a:extLst>
          </p:cNvPr>
          <p:cNvGrpSpPr/>
          <p:nvPr/>
        </p:nvGrpSpPr>
        <p:grpSpPr>
          <a:xfrm>
            <a:off x="9041103" y="3504072"/>
            <a:ext cx="3032154" cy="2188065"/>
            <a:chOff x="9041103" y="3504072"/>
            <a:chExt cx="3032154" cy="2188065"/>
          </a:xfrm>
        </p:grpSpPr>
        <p:pic>
          <p:nvPicPr>
            <p:cNvPr id="5" name="Google Shape;175;p7">
              <a:extLst>
                <a:ext uri="{FF2B5EF4-FFF2-40B4-BE49-F238E27FC236}">
                  <a16:creationId xmlns:a16="http://schemas.microsoft.com/office/drawing/2014/main" id="{DD65299E-457D-9A72-98E9-2B8AADE9A1A1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 t="14498" b="66245"/>
            <a:stretch/>
          </p:blipFill>
          <p:spPr>
            <a:xfrm>
              <a:off x="9041104" y="3504072"/>
              <a:ext cx="3032153" cy="960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175;p7">
              <a:extLst>
                <a:ext uri="{FF2B5EF4-FFF2-40B4-BE49-F238E27FC236}">
                  <a16:creationId xmlns:a16="http://schemas.microsoft.com/office/drawing/2014/main" id="{BD2D07C2-7056-8A01-ACAF-27DE0FC59A13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 t="75932"/>
            <a:stretch/>
          </p:blipFill>
          <p:spPr>
            <a:xfrm>
              <a:off x="9041103" y="4491808"/>
              <a:ext cx="3032153" cy="120032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40125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2832</TotalTime>
  <Words>717</Words>
  <Application>Microsoft Macintosh PowerPoint</Application>
  <PresentationFormat>Widescreen</PresentationFormat>
  <Paragraphs>183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System Font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Ceci Rodriguez Cruz</dc:creator>
  <cp:lastModifiedBy>Ceci Rodriguez Cruz</cp:lastModifiedBy>
  <cp:revision>8</cp:revision>
  <dcterms:created xsi:type="dcterms:W3CDTF">2026-04-16T21:31:25Z</dcterms:created>
  <dcterms:modified xsi:type="dcterms:W3CDTF">2026-04-19T17:39:54Z</dcterms:modified>
</cp:coreProperties>
</file>