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1" r:id="rId2"/>
    <p:sldId id="256" r:id="rId3"/>
    <p:sldId id="267" r:id="rId4"/>
    <p:sldId id="268" r:id="rId5"/>
    <p:sldId id="264" r:id="rId6"/>
    <p:sldId id="258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31"/>
  </p:normalViewPr>
  <p:slideViewPr>
    <p:cSldViewPr snapToGrid="0">
      <p:cViewPr varScale="1">
        <p:scale>
          <a:sx n="135" d="100"/>
          <a:sy n="135" d="100"/>
        </p:scale>
        <p:origin x="752" y="184"/>
      </p:cViewPr>
      <p:guideLst/>
    </p:cSldViewPr>
  </p:slideViewPr>
  <p:outlineViewPr>
    <p:cViewPr>
      <p:scale>
        <a:sx n="33" d="100"/>
        <a:sy n="33" d="100"/>
      </p:scale>
      <p:origin x="-2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5CEB0-74A1-8244-B117-8E7E6DA9EBCB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5B44F-CC7A-B146-BFAF-B894EEE2CAE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8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CE2C-3D19-74AA-1CC5-7D7261D6E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59A5A99-2B14-9F11-5352-FAF9E8D72C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13ECC2B-8A28-BE00-8409-9A460B2582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D6CD02-2357-790B-B390-D614AAD4C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C5B44F-CC7A-B146-BFAF-B894EEE2CA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9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1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0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9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5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1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2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0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26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A8B62-C58E-7342-B54B-103F4E1F23D9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D60E4-17C8-0C48-B584-DF49B9EE7A1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585E94-09B1-1F54-A2B2-433AF3465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717" y="904833"/>
            <a:ext cx="8460827" cy="1790700"/>
          </a:xfrm>
        </p:spPr>
        <p:txBody>
          <a:bodyPr>
            <a:normAutofit/>
          </a:bodyPr>
          <a:lstStyle/>
          <a:p>
            <a:r>
              <a:rPr lang="en-US" dirty="0"/>
              <a:t>Chair’s report </a:t>
            </a:r>
            <a:br>
              <a:rPr lang="en-US" dirty="0"/>
            </a:br>
            <a:r>
              <a:rPr lang="en-US" dirty="0"/>
              <a:t>for ICG/CARIBE-EWS XIX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726E22-DA96-4194-9306-46392018B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236036"/>
            <a:ext cx="6858000" cy="1241822"/>
          </a:xfrm>
        </p:spPr>
        <p:txBody>
          <a:bodyPr/>
          <a:lstStyle/>
          <a:p>
            <a:r>
              <a:rPr lang="en-US" dirty="0"/>
              <a:t>Gerard </a:t>
            </a:r>
            <a:r>
              <a:rPr lang="en-US" dirty="0" err="1"/>
              <a:t>Metayer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CB3AC6A-24DD-15B2-A1D2-0AACD9B19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Presentations of ICG/CARIBE-EWS XVII Report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9997A08-ACF7-F029-6313-439D3109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85743"/>
            <a:ext cx="7886700" cy="3959526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/>
              <a:t>Presentation of the ICG/CARIBE-EWS XVIII report on the progress and recommendations at the 33rd IOC Assembly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at ICG/NEAMTWS-XX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Presentation on the progress of ICG/CARIBE-EWS at TOWS-WG-XIX</a:t>
            </a:r>
          </a:p>
          <a:p>
            <a:pPr>
              <a:lnSpc>
                <a:spcPct val="200000"/>
              </a:lnSpc>
            </a:pPr>
            <a:endParaRPr lang="en-US" sz="1800" dirty="0"/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99245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9D3F5-6AED-27D5-E8CF-1F36DEC9D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9D07AA1-5EE8-8A03-AE7D-0EBF92D1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4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Intersessional activities of ICG/CARIBE-EWS XIX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25C3C91A-18E2-A82D-6725-B27EBB530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91473"/>
            <a:ext cx="7886700" cy="4132824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1800" dirty="0"/>
              <a:t>Anguilla Tsunami Ready Renewal on 7 October 2025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ICG/CARIBE-EWS Coordination meeting on 22 January 2026 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Informed (reduced) CARIBE-EWS Steering Committee online meeting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4652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94D73-72F1-B29F-B372-065877951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85B4FE9-FFA8-36B3-4182-A9BEA2C71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84"/>
            <a:ext cx="9144000" cy="994172"/>
          </a:xfrm>
        </p:spPr>
        <p:txBody>
          <a:bodyPr>
            <a:normAutofit/>
          </a:bodyPr>
          <a:lstStyle/>
          <a:p>
            <a:r>
              <a:rPr lang="en-US" dirty="0"/>
              <a:t>Intersessional activities of ICG/CARIBE-EWS XIX (2)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406D07A-EE2F-0271-F650-2AE5A42B3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0511"/>
            <a:ext cx="7886700" cy="4858309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ICG/CARIBE-EWS Steering Committee has been during 23-24 February 2026 based on the midterm meeting for Officers.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Analysis and feedback on Provisional Agenda ICG/CARIBE-EWS XIX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  <a:p>
            <a:pPr>
              <a:lnSpc>
                <a:spcPct val="200000"/>
              </a:lnSpc>
            </a:pPr>
            <a:r>
              <a:rPr lang="en-US" sz="1800" dirty="0"/>
              <a:t>Working Groups meetings and particularly WG3</a:t>
            </a:r>
          </a:p>
          <a:p>
            <a:pPr marL="0" indent="0">
              <a:lnSpc>
                <a:spcPct val="2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7432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F7125-962D-8270-7FE5-C9EFA113D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B6A496C4-1149-8BDE-0C08-BA61B83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TOWS-WG-XIX meeting online</a:t>
            </a:r>
            <a:br>
              <a:rPr lang="en-US" dirty="0"/>
            </a:br>
            <a:r>
              <a:rPr lang="en-US" dirty="0"/>
              <a:t>Participation for ICG/CARIBE-EWS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1AB2772-BAB3-8E47-484A-1EE8FA8C2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69219"/>
            <a:ext cx="7972736" cy="3213000"/>
          </a:xfrm>
        </p:spPr>
        <p:txBody>
          <a:bodyPr>
            <a:normAutofit/>
          </a:bodyPr>
          <a:lstStyle/>
          <a:p>
            <a:pPr marL="0" indent="0">
              <a:lnSpc>
                <a:spcPct val="170000"/>
              </a:lnSpc>
              <a:buNone/>
            </a:pP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Silvia Chacon and Alison Brome at TOWS-WG-XIX DMP TT</a:t>
            </a:r>
          </a:p>
          <a:p>
            <a:pPr marL="0" indent="0">
              <a:lnSpc>
                <a:spcPct val="170000"/>
              </a:lnSpc>
              <a:buNone/>
            </a:pPr>
            <a:endParaRPr lang="en-US" dirty="0"/>
          </a:p>
          <a:p>
            <a:pPr>
              <a:lnSpc>
                <a:spcPct val="170000"/>
              </a:lnSpc>
            </a:pPr>
            <a:r>
              <a:rPr lang="en-US" dirty="0"/>
              <a:t>Charles Mc Creery (Chip) and Daniel McNamara (Dan) at TOWS-WG-XIX TWO TT</a:t>
            </a:r>
          </a:p>
        </p:txBody>
      </p:sp>
    </p:spTree>
    <p:extLst>
      <p:ext uri="{BB962C8B-B14F-4D97-AF65-F5344CB8AC3E}">
        <p14:creationId xmlns:p14="http://schemas.microsoft.com/office/powerpoint/2010/main" val="3401084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6691C-C743-5671-28B2-BF5B54CA9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9DCCC5D-310D-0055-3A9E-D489A8BBA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4038"/>
            <a:ext cx="7886700" cy="994172"/>
          </a:xfrm>
        </p:spPr>
        <p:txBody>
          <a:bodyPr/>
          <a:lstStyle/>
          <a:p>
            <a:r>
              <a:rPr lang="en-US" dirty="0"/>
              <a:t>CARIBE WAVE 2026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84B13F8-8E6C-365E-574D-B9BE6692A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41774"/>
            <a:ext cx="7886700" cy="324660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50000"/>
              </a:lnSpc>
              <a:buNone/>
            </a:pPr>
            <a:endParaRPr lang="en-US" dirty="0"/>
          </a:p>
          <a:p>
            <a:pPr>
              <a:lnSpc>
                <a:spcPct val="250000"/>
              </a:lnSpc>
            </a:pPr>
            <a:r>
              <a:rPr lang="en-US" dirty="0"/>
              <a:t>Producing and Reviewing  the handbook of CARIBE WAVE 2026</a:t>
            </a:r>
          </a:p>
          <a:p>
            <a:pPr>
              <a:lnSpc>
                <a:spcPct val="250000"/>
              </a:lnSpc>
            </a:pPr>
            <a:r>
              <a:rPr lang="en-US" dirty="0"/>
              <a:t>Attending all the webinars for CARIBE WAVE 26 (English, Spanish</a:t>
            </a:r>
            <a:r>
              <a:rPr lang="en-US"/>
              <a:t>, French) </a:t>
            </a:r>
            <a:r>
              <a:rPr lang="en-US" dirty="0"/>
              <a:t>in January and February 2026</a:t>
            </a:r>
          </a:p>
        </p:txBody>
      </p:sp>
    </p:spTree>
    <p:extLst>
      <p:ext uri="{BB962C8B-B14F-4D97-AF65-F5344CB8AC3E}">
        <p14:creationId xmlns:p14="http://schemas.microsoft.com/office/powerpoint/2010/main" val="335276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289F-FBDE-CBED-3727-ECC5783E8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5360B26-C6CC-407D-01B5-6D11E2E0D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29065"/>
            <a:ext cx="7886700" cy="994172"/>
          </a:xfrm>
        </p:spPr>
        <p:txBody>
          <a:bodyPr/>
          <a:lstStyle/>
          <a:p>
            <a:pPr algn="ctr"/>
            <a:r>
              <a:rPr lang="en-US" dirty="0"/>
              <a:t>Thanks a lot</a:t>
            </a:r>
          </a:p>
        </p:txBody>
      </p:sp>
    </p:spTree>
    <p:extLst>
      <p:ext uri="{BB962C8B-B14F-4D97-AF65-F5344CB8AC3E}">
        <p14:creationId xmlns:p14="http://schemas.microsoft.com/office/powerpoint/2010/main" val="27923741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3443</TotalTime>
  <Words>206</Words>
  <Application>Microsoft Macintosh PowerPoint</Application>
  <PresentationFormat>Affichage à l'écran (16:9)</PresentationFormat>
  <Paragraphs>32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Thème Office</vt:lpstr>
      <vt:lpstr>Chair’s report  for ICG/CARIBE-EWS XIX</vt:lpstr>
      <vt:lpstr>Presentations of ICG/CARIBE-EWS XVII Report</vt:lpstr>
      <vt:lpstr>Intersessional activities of ICG/CARIBE-EWS XIX</vt:lpstr>
      <vt:lpstr>Intersessional activities of ICG/CARIBE-EWS XIX (2)</vt:lpstr>
      <vt:lpstr> TOWS-WG-XIX meeting online Participation for ICG/CARIBE-EWS</vt:lpstr>
      <vt:lpstr>CARIBE WAVE 2026</vt:lpstr>
      <vt:lpstr>Thanks a lot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Chair’s report</dc:title>
  <dc:creator>Microsoft Office User</dc:creator>
  <cp:lastModifiedBy>Microsoft Office User</cp:lastModifiedBy>
  <cp:revision>23</cp:revision>
  <cp:lastPrinted>2024-01-31T16:37:32Z</cp:lastPrinted>
  <dcterms:created xsi:type="dcterms:W3CDTF">2024-01-31T15:51:20Z</dcterms:created>
  <dcterms:modified xsi:type="dcterms:W3CDTF">2026-04-17T11:51:08Z</dcterms:modified>
</cp:coreProperties>
</file>