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theme/theme6.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7.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73" r:id="rId1"/>
    <p:sldMasterId id="2147483684" r:id="rId2"/>
    <p:sldMasterId id="2147483763" r:id="rId3"/>
    <p:sldMasterId id="2147483771" r:id="rId4"/>
    <p:sldMasterId id="2147483808" r:id="rId5"/>
    <p:sldMasterId id="2147483833" r:id="rId6"/>
    <p:sldMasterId id="2147483835" r:id="rId7"/>
    <p:sldMasterId id="2147483848" r:id="rId8"/>
  </p:sldMasterIdLst>
  <p:notesMasterIdLst>
    <p:notesMasterId r:id="rId33"/>
  </p:notesMasterIdLst>
  <p:handoutMasterIdLst>
    <p:handoutMasterId r:id="rId34"/>
  </p:handoutMasterIdLst>
  <p:sldIdLst>
    <p:sldId id="366" r:id="rId9"/>
    <p:sldId id="413" r:id="rId10"/>
    <p:sldId id="3382" r:id="rId11"/>
    <p:sldId id="434" r:id="rId12"/>
    <p:sldId id="438" r:id="rId13"/>
    <p:sldId id="439" r:id="rId14"/>
    <p:sldId id="435" r:id="rId15"/>
    <p:sldId id="440" r:id="rId16"/>
    <p:sldId id="437" r:id="rId17"/>
    <p:sldId id="3379" r:id="rId18"/>
    <p:sldId id="3380" r:id="rId19"/>
    <p:sldId id="3387" r:id="rId20"/>
    <p:sldId id="3383" r:id="rId21"/>
    <p:sldId id="3384" r:id="rId22"/>
    <p:sldId id="3385" r:id="rId23"/>
    <p:sldId id="3386" r:id="rId24"/>
    <p:sldId id="453" r:id="rId25"/>
    <p:sldId id="3373" r:id="rId26"/>
    <p:sldId id="457" r:id="rId27"/>
    <p:sldId id="463" r:id="rId28"/>
    <p:sldId id="3374" r:id="rId29"/>
    <p:sldId id="3375" r:id="rId30"/>
    <p:sldId id="3376" r:id="rId31"/>
    <p:sldId id="307" r:id="rId32"/>
  </p:sldIdLst>
  <p:sldSz cx="12192000" cy="6858000"/>
  <p:notesSz cx="6735763" cy="98663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767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68" autoAdjust="0"/>
    <p:restoredTop sz="92584" autoAdjust="0"/>
  </p:normalViewPr>
  <p:slideViewPr>
    <p:cSldViewPr snapToGrid="0" showGuides="1">
      <p:cViewPr varScale="1">
        <p:scale>
          <a:sx n="68" d="100"/>
          <a:sy n="68" d="100"/>
        </p:scale>
        <p:origin x="702" y="66"/>
      </p:cViewPr>
      <p:guideLst>
        <p:guide orient="horz" pos="2160"/>
        <p:guide pos="7673"/>
      </p:guideLst>
    </p:cSldViewPr>
  </p:slideViewPr>
  <p:outlineViewPr>
    <p:cViewPr>
      <p:scale>
        <a:sx n="33" d="100"/>
        <a:sy n="33" d="100"/>
      </p:scale>
      <p:origin x="0" y="-432"/>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88" d="100"/>
          <a:sy n="88" d="100"/>
        </p:scale>
        <p:origin x="3822"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handoutMaster" Target="handoutMasters/handoutMaster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5373" y="0"/>
            <a:ext cx="2918831" cy="495029"/>
          </a:xfrm>
          <a:prstGeom prst="rect">
            <a:avLst/>
          </a:prstGeom>
        </p:spPr>
        <p:txBody>
          <a:bodyPr vert="horz" lIns="91440" tIns="45720" rIns="91440" bIns="45720" rtlCol="0"/>
          <a:lstStyle>
            <a:lvl1pPr algn="r">
              <a:defRPr sz="1200"/>
            </a:lvl1pPr>
          </a:lstStyle>
          <a:p>
            <a:fld id="{D7D61A3E-AC6E-4B60-95A4-C1B3371851F9}" type="datetimeFigureOut">
              <a:rPr kumimoji="1" lang="ja-JP" altLang="en-US" smtClean="0"/>
              <a:t>2026/4/16</a:t>
            </a:fld>
            <a:endParaRPr kumimoji="1" lang="ja-JP" altLang="en-US"/>
          </a:p>
        </p:txBody>
      </p:sp>
      <p:sp>
        <p:nvSpPr>
          <p:cNvPr id="4" name="フッター プレースホルダー 3"/>
          <p:cNvSpPr>
            <a:spLocks noGrp="1"/>
          </p:cNvSpPr>
          <p:nvPr>
            <p:ph type="ftr" sz="quarter" idx="2"/>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5373" y="9371286"/>
            <a:ext cx="2918831" cy="495028"/>
          </a:xfrm>
          <a:prstGeom prst="rect">
            <a:avLst/>
          </a:prstGeom>
        </p:spPr>
        <p:txBody>
          <a:bodyPr vert="horz" lIns="91440" tIns="45720" rIns="91440" bIns="45720" rtlCol="0" anchor="b"/>
          <a:lstStyle>
            <a:lvl1pPr algn="r">
              <a:defRPr sz="1200"/>
            </a:lvl1pPr>
          </a:lstStyle>
          <a:p>
            <a:fld id="{0990A3E0-14E8-4BE6-85AB-5C5385A62A44}" type="slidenum">
              <a:rPr kumimoji="1" lang="ja-JP" altLang="en-US" smtClean="0"/>
              <a:t>‹#›</a:t>
            </a:fld>
            <a:endParaRPr kumimoji="1" lang="ja-JP"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64C34F6E-DEEE-400C-92A1-19923C75B907}" type="datetimeFigureOut">
              <a:rPr kumimoji="1" lang="ja-JP" altLang="en-US" smtClean="0"/>
              <a:t>2026/4/16</a:t>
            </a:fld>
            <a:endParaRPr kumimoji="1" lang="ja-JP" altLang="en-US"/>
          </a:p>
        </p:txBody>
      </p:sp>
      <p:sp>
        <p:nvSpPr>
          <p:cNvPr id="4" name="スライド イメージ プレースホルダー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8D23A1E1-D89E-4D9F-ACC7-724568FAD569}" type="slidenum">
              <a:rPr kumimoji="1" lang="ja-JP" altLang="en-US" smtClean="0"/>
              <a:t>‹#›</a:t>
            </a:fld>
            <a:endParaRPr kumimoji="1" lang="ja-JP" altLang="en-US"/>
          </a:p>
        </p:txBody>
      </p:sp>
    </p:spTree>
    <p:extLst>
      <p:ext uri="{BB962C8B-B14F-4D97-AF65-F5344CB8AC3E}">
        <p14:creationId xmlns:p14="http://schemas.microsoft.com/office/powerpoint/2010/main" val="381081090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D23A1E1-D89E-4D9F-ACC7-724568FAD569}" type="slidenum">
              <a:rPr kumimoji="1" lang="ja-JP" altLang="en-US" smtClean="0"/>
              <a:t>1</a:t>
            </a:fld>
            <a:endParaRPr kumimoji="1" lang="ja-JP" altLang="en-US"/>
          </a:p>
        </p:txBody>
      </p:sp>
    </p:spTree>
    <p:extLst>
      <p:ext uri="{BB962C8B-B14F-4D97-AF65-F5344CB8AC3E}">
        <p14:creationId xmlns:p14="http://schemas.microsoft.com/office/powerpoint/2010/main" val="20817396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zh-CN" altLang="zh-CN"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pPr>
              <a:defRPr/>
            </a:pPr>
            <a:fld id="{8D23A1E1-D89E-4D9F-ACC7-724568FAD569}" type="slidenum">
              <a:rPr kumimoji="1" lang="ja-JP" altLang="en-US" smtClean="0">
                <a:solidFill>
                  <a:prstClr val="black"/>
                </a:solidFill>
              </a:rPr>
              <a:pPr>
                <a:defRPr/>
              </a:pPr>
              <a:t>10</a:t>
            </a:fld>
            <a:endParaRPr kumimoji="1" lang="ja-JP" altLang="en-US">
              <a:solidFill>
                <a:prstClr val="black"/>
              </a:solidFill>
            </a:endParaRPr>
          </a:p>
        </p:txBody>
      </p:sp>
    </p:spTree>
    <p:extLst>
      <p:ext uri="{BB962C8B-B14F-4D97-AF65-F5344CB8AC3E}">
        <p14:creationId xmlns:p14="http://schemas.microsoft.com/office/powerpoint/2010/main" val="3556673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zh-CN" altLang="zh-CN"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pPr>
              <a:defRPr/>
            </a:pPr>
            <a:fld id="{8D23A1E1-D89E-4D9F-ACC7-724568FAD569}" type="slidenum">
              <a:rPr kumimoji="1" lang="ja-JP" altLang="en-US" smtClean="0">
                <a:solidFill>
                  <a:prstClr val="black"/>
                </a:solidFill>
              </a:rPr>
              <a:pPr>
                <a:defRPr/>
              </a:pPr>
              <a:t>11</a:t>
            </a:fld>
            <a:endParaRPr kumimoji="1" lang="ja-JP" altLang="en-US">
              <a:solidFill>
                <a:prstClr val="black"/>
              </a:solidFill>
            </a:endParaRPr>
          </a:p>
        </p:txBody>
      </p:sp>
    </p:spTree>
    <p:extLst>
      <p:ext uri="{BB962C8B-B14F-4D97-AF65-F5344CB8AC3E}">
        <p14:creationId xmlns:p14="http://schemas.microsoft.com/office/powerpoint/2010/main" val="6708927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D23A1E1-D89E-4D9F-ACC7-724568FAD569}" type="slidenum">
              <a:rPr kumimoji="1" lang="ja-JP" altLang="en-US" smtClean="0"/>
              <a:t>15</a:t>
            </a:fld>
            <a:endParaRPr kumimoji="1" lang="ja-JP" altLang="en-US"/>
          </a:p>
        </p:txBody>
      </p:sp>
    </p:spTree>
    <p:extLst>
      <p:ext uri="{BB962C8B-B14F-4D97-AF65-F5344CB8AC3E}">
        <p14:creationId xmlns:p14="http://schemas.microsoft.com/office/powerpoint/2010/main" val="1009933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zh-CN" altLang="zh-CN"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pPr>
              <a:defRPr/>
            </a:pPr>
            <a:fld id="{8D23A1E1-D89E-4D9F-ACC7-724568FAD569}" type="slidenum">
              <a:rPr kumimoji="1" lang="ja-JP" altLang="en-US" smtClean="0">
                <a:solidFill>
                  <a:prstClr val="black"/>
                </a:solidFill>
              </a:rPr>
              <a:pPr>
                <a:defRPr/>
              </a:pPr>
              <a:t>16</a:t>
            </a:fld>
            <a:endParaRPr kumimoji="1" lang="ja-JP" altLang="en-US">
              <a:solidFill>
                <a:prstClr val="black"/>
              </a:solidFill>
            </a:endParaRPr>
          </a:p>
        </p:txBody>
      </p:sp>
    </p:spTree>
    <p:extLst>
      <p:ext uri="{BB962C8B-B14F-4D97-AF65-F5344CB8AC3E}">
        <p14:creationId xmlns:p14="http://schemas.microsoft.com/office/powerpoint/2010/main" val="33965198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solidFill>
                <a:schemeClr val="bg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8FC25B7E-3D44-4E40-B0D2-55A8E9414320}" type="slidenum">
              <a:rPr kumimoji="1" lang="en-NZ" smtClean="0">
                <a:solidFill>
                  <a:prstClr val="black"/>
                </a:solidFill>
                <a:latin typeface="游ゴシック" panose="020F0502020204030204"/>
              </a:rPr>
              <a:pPr>
                <a:defRPr/>
              </a:pPr>
              <a:t>17</a:t>
            </a:fld>
            <a:endParaRPr kumimoji="1" lang="en-NZ">
              <a:solidFill>
                <a:prstClr val="black"/>
              </a:solidFill>
              <a:latin typeface="游ゴシック" panose="020F0502020204030204"/>
            </a:endParaRPr>
          </a:p>
        </p:txBody>
      </p:sp>
    </p:spTree>
    <p:extLst>
      <p:ext uri="{BB962C8B-B14F-4D97-AF65-F5344CB8AC3E}">
        <p14:creationId xmlns:p14="http://schemas.microsoft.com/office/powerpoint/2010/main" val="910251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50F7D33-A6BC-1C4F-8EE5-7CE9DB464BC6}" type="slidenum">
              <a:rPr lang="en-US" smtClean="0"/>
              <a:pPr>
                <a:defRPr/>
              </a:pPr>
              <a:t>18</a:t>
            </a:fld>
            <a:endParaRPr lang="en-US"/>
          </a:p>
        </p:txBody>
      </p:sp>
    </p:spTree>
    <p:extLst>
      <p:ext uri="{BB962C8B-B14F-4D97-AF65-F5344CB8AC3E}">
        <p14:creationId xmlns:p14="http://schemas.microsoft.com/office/powerpoint/2010/main" val="5356341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23A1E1-D89E-4D9F-ACC7-724568FAD56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0852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zh-CN" altLang="zh-CN"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23A1E1-D89E-4D9F-ACC7-724568FAD56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4669063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zh-CN" altLang="zh-CN"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23A1E1-D89E-4D9F-ACC7-724568FAD56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613259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zh-CN" altLang="zh-CN"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23A1E1-D89E-4D9F-ACC7-724568FAD56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490478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23A1E1-D89E-4D9F-ACC7-724568FAD56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0947973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zh-CN" altLang="zh-CN"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23A1E1-D89E-4D9F-ACC7-724568FAD56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1842459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B0371C-02AF-423F-ACD9-1E599073F152}" type="slidenum">
              <a:rPr kumimoji="1" lang="ja-JP" altLang="en-US" sz="1200" b="0" i="0" u="none" strike="noStrike" kern="1200" cap="none" spc="0" normalizeH="0" baseline="0" noProof="0" smtClean="0">
                <a:ln>
                  <a:noFill/>
                </a:ln>
                <a:solidFill>
                  <a:prstClr val="black"/>
                </a:solidFill>
                <a:effectLst/>
                <a:uLnTx/>
                <a:uFillTx/>
                <a:latin typeface="游ゴシック"/>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1" lang="ja-JP" altLang="en-US" sz="120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endParaRPr>
          </a:p>
        </p:txBody>
      </p:sp>
    </p:spTree>
    <p:extLst>
      <p:ext uri="{BB962C8B-B14F-4D97-AF65-F5344CB8AC3E}">
        <p14:creationId xmlns:p14="http://schemas.microsoft.com/office/powerpoint/2010/main" val="1568420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23A1E1-D89E-4D9F-ACC7-724568FAD56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221467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GB" altLang="zh-CN" sz="1200" kern="1200" dirty="0">
                <a:solidFill>
                  <a:schemeClr val="tx1"/>
                </a:solidFill>
                <a:effectLst/>
                <a:latin typeface="+mn-lt"/>
                <a:ea typeface="+mn-ea"/>
                <a:cs typeface="+mn-cs"/>
              </a:rPr>
              <a:t> </a:t>
            </a:r>
            <a:endParaRPr kumimoji="1" lang="zh-CN" altLang="zh-CN"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23A1E1-D89E-4D9F-ACC7-724568FAD56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1148971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s-CL" altLang="ja-JP"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23A1E1-D89E-4D9F-ACC7-724568FAD56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88929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23A1E1-D89E-4D9F-ACC7-724568FAD56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939254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23A1E1-D89E-4D9F-ACC7-724568FAD56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174601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23A1E1-D89E-4D9F-ACC7-724568FAD56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0252897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23A1E1-D89E-4D9F-ACC7-724568FAD569}"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927747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7.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7.xml"/><Relationship Id="rId4" Type="http://schemas.openxmlformats.org/officeDocument/2006/relationships/image" Target="../media/image19.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3530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l="-9850" t="-943" r="-1"/>
          <a:stretch/>
        </p:blipFill>
        <p:spPr>
          <a:xfrm>
            <a:off x="7338430" y="1779105"/>
            <a:ext cx="3970735" cy="3977470"/>
          </a:xfrm>
          <a:prstGeom prst="rect">
            <a:avLst/>
          </a:prstGeom>
        </p:spPr>
      </p:pic>
      <p:sp>
        <p:nvSpPr>
          <p:cNvPr id="4" name="Slide Number Placeholder 5"/>
          <p:cNvSpPr txBox="1">
            <a:spLocks/>
          </p:cNvSpPr>
          <p:nvPr userDrawn="1"/>
        </p:nvSpPr>
        <p:spPr>
          <a:xfrm>
            <a:off x="9045603" y="6356347"/>
            <a:ext cx="2743200" cy="365125"/>
          </a:xfrm>
          <a:prstGeom prst="rect">
            <a:avLst/>
          </a:prstGeom>
        </p:spPr>
        <p:txBody>
          <a:bodyPr vert="horz" lIns="68580" tIns="34290" rIns="68580" bIns="3429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79096A-E1C7-4DE6-944A-D4A34A5826EA}" type="slidenum">
              <a:rPr lang="fr-FR" sz="900" smtClean="0"/>
              <a:pPr/>
              <a:t>‹#›</a:t>
            </a:fld>
            <a:endParaRPr lang="fr-FR" sz="900" dirty="0"/>
          </a:p>
        </p:txBody>
      </p:sp>
    </p:spTree>
    <p:extLst>
      <p:ext uri="{BB962C8B-B14F-4D97-AF65-F5344CB8AC3E}">
        <p14:creationId xmlns:p14="http://schemas.microsoft.com/office/powerpoint/2010/main" val="4102528635"/>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391AB730-0DCE-48DD-9E93-7B74F8592BCA}" type="datetime1">
              <a:rPr kumimoji="1" lang="ja-JP" altLang="en-US" smtClean="0"/>
              <a:t>2026/4/16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36777968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BDBC18-4819-4AC7-8250-AF3C763A0A15}" type="datetime1">
              <a:rPr kumimoji="1" lang="ja-JP" altLang="en-US" smtClean="0"/>
              <a:t>2026/4/16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13915522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7981939B-A42E-451E-B7B1-AEBDA3FF056A}" type="datetime1">
              <a:rPr kumimoji="1" lang="ja-JP" altLang="en-US" smtClean="0"/>
              <a:t>2026/4/16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31229392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59"/>
        <p:cNvGrpSpPr/>
        <p:nvPr/>
      </p:nvGrpSpPr>
      <p:grpSpPr>
        <a:xfrm>
          <a:off x="0" y="0"/>
          <a:ext cx="0" cy="0"/>
          <a:chOff x="0" y="0"/>
          <a:chExt cx="0" cy="0"/>
        </a:xfrm>
      </p:grpSpPr>
    </p:spTree>
    <p:extLst>
      <p:ext uri="{BB962C8B-B14F-4D97-AF65-F5344CB8AC3E}">
        <p14:creationId xmlns:p14="http://schemas.microsoft.com/office/powerpoint/2010/main" val="12904982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xmlns="" id="{A6725847-D688-9747-84C5-925AEB5C8F49}"/>
              </a:ext>
            </a:extLst>
          </p:cNvPr>
          <p:cNvSpPr>
            <a:spLocks noGrp="1" noChangeArrowheads="1"/>
          </p:cNvSpPr>
          <p:nvPr>
            <p:ph idx="1"/>
          </p:nvPr>
        </p:nvSpPr>
        <p:spPr bwMode="auto">
          <a:xfrm>
            <a:off x="711207" y="1295400"/>
            <a:ext cx="11247967"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th-TH" altLang="en-US" noProof="0" dirty="0" err="1"/>
              <a:t>Click</a:t>
            </a:r>
            <a:r>
              <a:rPr lang="th-TH" altLang="en-US" noProof="0" dirty="0"/>
              <a:t> </a:t>
            </a:r>
            <a:r>
              <a:rPr lang="th-TH" altLang="en-US" noProof="0" dirty="0" err="1"/>
              <a:t>to</a:t>
            </a:r>
            <a:r>
              <a:rPr lang="th-TH" altLang="en-US" noProof="0" dirty="0"/>
              <a:t> </a:t>
            </a:r>
            <a:r>
              <a:rPr lang="th-TH" altLang="en-US" noProof="0" dirty="0" err="1"/>
              <a:t>edit</a:t>
            </a:r>
            <a:r>
              <a:rPr lang="th-TH" altLang="en-US" noProof="0" dirty="0"/>
              <a:t> </a:t>
            </a:r>
            <a:r>
              <a:rPr lang="th-TH" altLang="en-US" noProof="0" dirty="0" err="1"/>
              <a:t>Master</a:t>
            </a:r>
            <a:r>
              <a:rPr lang="th-TH" altLang="en-US" noProof="0" dirty="0"/>
              <a:t> </a:t>
            </a:r>
            <a:r>
              <a:rPr lang="th-TH" altLang="en-US" noProof="0" dirty="0" err="1"/>
              <a:t>text</a:t>
            </a:r>
            <a:r>
              <a:rPr lang="th-TH" altLang="en-US" noProof="0" dirty="0"/>
              <a:t> </a:t>
            </a:r>
            <a:r>
              <a:rPr lang="th-TH" altLang="en-US" noProof="0" dirty="0" err="1"/>
              <a:t>styles</a:t>
            </a:r>
            <a:endParaRPr lang="th-TH" altLang="en-US" noProof="0" dirty="0"/>
          </a:p>
          <a:p>
            <a:pPr lvl="1"/>
            <a:r>
              <a:rPr lang="th-TH" altLang="en-US" noProof="0" dirty="0" err="1"/>
              <a:t>Second</a:t>
            </a:r>
            <a:r>
              <a:rPr lang="th-TH" altLang="en-US" noProof="0" dirty="0"/>
              <a:t> </a:t>
            </a:r>
            <a:r>
              <a:rPr lang="th-TH" altLang="en-US" noProof="0" dirty="0" err="1"/>
              <a:t>level</a:t>
            </a:r>
            <a:endParaRPr lang="th-TH" altLang="en-US" noProof="0" dirty="0"/>
          </a:p>
          <a:p>
            <a:pPr lvl="2"/>
            <a:r>
              <a:rPr lang="th-TH" altLang="en-US" noProof="0" dirty="0"/>
              <a:t>Third </a:t>
            </a:r>
            <a:r>
              <a:rPr lang="th-TH" altLang="en-US" noProof="0" dirty="0" err="1"/>
              <a:t>level</a:t>
            </a:r>
            <a:endParaRPr lang="th-TH" altLang="en-US" noProof="0" dirty="0"/>
          </a:p>
          <a:p>
            <a:pPr lvl="3"/>
            <a:r>
              <a:rPr lang="th-TH" altLang="en-US" noProof="0" dirty="0" err="1"/>
              <a:t>Fourth</a:t>
            </a:r>
            <a:r>
              <a:rPr lang="th-TH" altLang="en-US" noProof="0" dirty="0"/>
              <a:t> </a:t>
            </a:r>
            <a:r>
              <a:rPr lang="th-TH" altLang="en-US" noProof="0" dirty="0" err="1"/>
              <a:t>level</a:t>
            </a:r>
            <a:endParaRPr lang="th-TH" altLang="en-US" noProof="0" dirty="0"/>
          </a:p>
          <a:p>
            <a:pPr lvl="4"/>
            <a:r>
              <a:rPr lang="th-TH" altLang="en-US" noProof="0" dirty="0"/>
              <a:t>Fifth </a:t>
            </a:r>
            <a:r>
              <a:rPr lang="th-TH" altLang="en-US" noProof="0" dirty="0" err="1"/>
              <a:t>level</a:t>
            </a:r>
            <a:r>
              <a:rPr lang="th-TH" altLang="en-US" noProof="0" dirty="0"/>
              <a:t> </a:t>
            </a:r>
          </a:p>
        </p:txBody>
      </p:sp>
      <p:sp>
        <p:nvSpPr>
          <p:cNvPr id="4" name="Title 3">
            <a:extLst>
              <a:ext uri="{FF2B5EF4-FFF2-40B4-BE49-F238E27FC236}">
                <a16:creationId xmlns:a16="http://schemas.microsoft.com/office/drawing/2014/main" xmlns="" id="{58D13B5C-383D-4141-BFCD-443D65C8E09D}"/>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41333742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9463048"/>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pic>
        <p:nvPicPr>
          <p:cNvPr id="6" name="Picture Placeholder 3"/>
          <p:cNvPicPr>
            <a:picLocks noChangeAspect="1"/>
          </p:cNvPicPr>
          <p:nvPr userDrawn="1"/>
        </p:nvPicPr>
        <p:blipFill rotWithShape="1">
          <a:blip r:embed="rId2" cstate="screen"/>
          <a:srcRect/>
          <a:stretch>
            <a:fillRect/>
          </a:stretch>
        </p:blipFill>
        <p:spPr>
          <a:xfrm>
            <a:off x="0" y="6148552"/>
            <a:ext cx="12192000" cy="709447"/>
          </a:xfrm>
          <a:prstGeom prst="rect">
            <a:avLst/>
          </a:prstGeom>
        </p:spPr>
      </p:pic>
    </p:spTree>
    <p:extLst>
      <p:ext uri="{BB962C8B-B14F-4D97-AF65-F5344CB8AC3E}">
        <p14:creationId xmlns:p14="http://schemas.microsoft.com/office/powerpoint/2010/main" val="3798059392"/>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5" name="Picture Placeholder 2"/>
          <p:cNvPicPr>
            <a:picLocks noChangeAspect="1"/>
          </p:cNvPicPr>
          <p:nvPr userDrawn="1"/>
        </p:nvPicPr>
        <p:blipFill rotWithShape="1">
          <a:blip r:embed="rId2" cstate="email"/>
          <a:srcRect/>
          <a:stretch>
            <a:fillRect/>
          </a:stretch>
        </p:blipFill>
        <p:spPr>
          <a:xfrm>
            <a:off x="-10510" y="6148552"/>
            <a:ext cx="12225126" cy="709448"/>
          </a:xfrm>
          <a:prstGeom prst="rect">
            <a:avLst/>
          </a:prstGeom>
        </p:spPr>
      </p:pic>
    </p:spTree>
    <p:extLst>
      <p:ext uri="{BB962C8B-B14F-4D97-AF65-F5344CB8AC3E}">
        <p14:creationId xmlns:p14="http://schemas.microsoft.com/office/powerpoint/2010/main" val="4123540019"/>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8" name="Picture Placeholder 2"/>
          <p:cNvPicPr>
            <a:picLocks noChangeAspect="1"/>
          </p:cNvPicPr>
          <p:nvPr userDrawn="1"/>
        </p:nvPicPr>
        <p:blipFill rotWithShape="1">
          <a:blip r:embed="rId2" cstate="screen"/>
          <a:srcRect/>
          <a:stretch>
            <a:fillRect/>
          </a:stretch>
        </p:blipFill>
        <p:spPr>
          <a:xfrm rot="16200000">
            <a:off x="5717631" y="420412"/>
            <a:ext cx="756742" cy="12191999"/>
          </a:xfrm>
          <a:prstGeom prst="rect">
            <a:avLst/>
          </a:prstGeom>
        </p:spPr>
      </p:pic>
    </p:spTree>
    <p:extLst>
      <p:ext uri="{BB962C8B-B14F-4D97-AF65-F5344CB8AC3E}">
        <p14:creationId xmlns:p14="http://schemas.microsoft.com/office/powerpoint/2010/main" val="33609725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64E72D8-59FE-4246-B614-846CC7D2BBBA}" type="datetime1">
              <a:rPr kumimoji="1" lang="ja-JP" altLang="en-US" smtClean="0"/>
              <a:t>2026/4/16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28918025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stretch>
            <a:fillRect/>
          </a:stretch>
        </p:blipFill>
        <p:spPr>
          <a:xfrm>
            <a:off x="7661409" y="1881352"/>
            <a:ext cx="3490842" cy="3531476"/>
          </a:xfrm>
          <a:prstGeom prst="rect">
            <a:avLst/>
          </a:prstGeom>
        </p:spPr>
      </p:pic>
    </p:spTree>
    <p:extLst>
      <p:ext uri="{BB962C8B-B14F-4D97-AF65-F5344CB8AC3E}">
        <p14:creationId xmlns:p14="http://schemas.microsoft.com/office/powerpoint/2010/main" val="260933205"/>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srcRect l="-9850" t="-943" r="-1"/>
          <a:stretch>
            <a:fillRect/>
          </a:stretch>
        </p:blipFill>
        <p:spPr>
          <a:xfrm>
            <a:off x="7338429" y="1779105"/>
            <a:ext cx="3970734" cy="3977470"/>
          </a:xfrm>
          <a:prstGeom prst="rect">
            <a:avLst/>
          </a:prstGeom>
        </p:spPr>
      </p:pic>
      <p:sp>
        <p:nvSpPr>
          <p:cNvPr id="4" name="Slide Number Placeholder 5"/>
          <p:cNvSpPr txBox="1"/>
          <p:nvPr userDrawn="1"/>
        </p:nvSpPr>
        <p:spPr>
          <a:xfrm>
            <a:off x="9045603" y="635634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79096A-E1C7-4DE6-944A-D4A34A5826EA}" type="slidenum">
              <a:rPr lang="fr-FR" smtClean="0"/>
              <a:t>‹#›</a:t>
            </a:fld>
            <a:endParaRPr lang="fr-FR" dirty="0"/>
          </a:p>
        </p:txBody>
      </p:sp>
    </p:spTree>
    <p:extLst>
      <p:ext uri="{BB962C8B-B14F-4D97-AF65-F5344CB8AC3E}">
        <p14:creationId xmlns:p14="http://schemas.microsoft.com/office/powerpoint/2010/main" val="2078846629"/>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a:xfrm>
            <a:off x="838200" y="6356350"/>
            <a:ext cx="2743200" cy="365125"/>
          </a:xfrm>
        </p:spPr>
        <p:txBody>
          <a:bodyPr/>
          <a:lstStyle/>
          <a:p>
            <a:fld id="{EFB36917-268F-4133-8877-DA7E9D6FB609}" type="datetimeFigureOut">
              <a:rPr kumimoji="1" lang="ja-JP" altLang="en-US" smtClean="0"/>
              <a:t>2026/4/16</a:t>
            </a:fld>
            <a:endParaRPr kumimoji="1" lang="ja-JP" altLang="en-US"/>
          </a:p>
        </p:txBody>
      </p:sp>
      <p:sp>
        <p:nvSpPr>
          <p:cNvPr id="5" name="フッター プレースホルダー 4"/>
          <p:cNvSpPr>
            <a:spLocks noGrp="1"/>
          </p:cNvSpPr>
          <p:nvPr>
            <p:ph type="ftr" sz="quarter" idx="11"/>
          </p:nvPr>
        </p:nvSpPr>
        <p:spPr>
          <a:xfrm>
            <a:off x="4038600" y="6356350"/>
            <a:ext cx="4114800" cy="365125"/>
          </a:xfrm>
        </p:spPr>
        <p:txBody>
          <a:bodyPr/>
          <a:lstStyle/>
          <a:p>
            <a:endParaRPr kumimoji="1" lang="ja-JP" altLang="en-US"/>
          </a:p>
        </p:txBody>
      </p:sp>
      <p:sp>
        <p:nvSpPr>
          <p:cNvPr id="6" name="スライド番号プレースホルダー 5"/>
          <p:cNvSpPr>
            <a:spLocks noGrp="1"/>
          </p:cNvSpPr>
          <p:nvPr>
            <p:ph type="sldNum" sz="quarter" idx="12"/>
          </p:nvPr>
        </p:nvSpPr>
        <p:spPr>
          <a:xfrm>
            <a:off x="8610600" y="6356350"/>
            <a:ext cx="2743200" cy="365125"/>
          </a:xfrm>
        </p:spPr>
        <p:txBody>
          <a:bodyPr/>
          <a:lstStyle/>
          <a:p>
            <a:fld id="{1A8F7024-C8B1-49C0-9FBE-86560BDF5142}" type="slidenum">
              <a:rPr kumimoji="1" lang="ja-JP" altLang="en-US" smtClean="0"/>
              <a:t>‹#›</a:t>
            </a:fld>
            <a:endParaRPr kumimoji="1" lang="ja-JP" altLang="en-US"/>
          </a:p>
        </p:txBody>
      </p:sp>
    </p:spTree>
    <p:extLst>
      <p:ext uri="{BB962C8B-B14F-4D97-AF65-F5344CB8AC3E}">
        <p14:creationId xmlns:p14="http://schemas.microsoft.com/office/powerpoint/2010/main" val="3159864701"/>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BDBC18-4819-4AC7-8250-AF3C763A0A15}" type="datetime1">
              <a:rPr kumimoji="1" lang="ja-JP" altLang="en-US" smtClean="0"/>
              <a:t>2026/4/16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2859078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28385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55159209-D5C1-4B1F-841C-E5381314ADB6}" type="datetimeFigureOut">
              <a:rPr kumimoji="1" lang="ja-JP" altLang="en-US" smtClean="0"/>
              <a:t>2026/4/16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7A4B2C6-7C73-471D-A01A-36EF365A68DB}" type="slidenum">
              <a:rPr kumimoji="1" lang="ja-JP" altLang="en-US" smtClean="0"/>
              <a:t>‹#›</a:t>
            </a:fld>
            <a:endParaRPr kumimoji="1" lang="ja-JP" altLang="en-US"/>
          </a:p>
        </p:txBody>
      </p:sp>
    </p:spTree>
    <p:extLst>
      <p:ext uri="{BB962C8B-B14F-4D97-AF65-F5344CB8AC3E}">
        <p14:creationId xmlns:p14="http://schemas.microsoft.com/office/powerpoint/2010/main" val="40510710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3464813"/>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pic>
        <p:nvPicPr>
          <p:cNvPr id="6" name="Picture Placeholder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148554"/>
            <a:ext cx="12192000" cy="709447"/>
          </a:xfrm>
          <a:prstGeom prst="rect">
            <a:avLst/>
          </a:prstGeom>
        </p:spPr>
      </p:pic>
    </p:spTree>
    <p:extLst>
      <p:ext uri="{BB962C8B-B14F-4D97-AF65-F5344CB8AC3E}">
        <p14:creationId xmlns:p14="http://schemas.microsoft.com/office/powerpoint/2010/main" val="811684236"/>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5" name="Picture Placeholder 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510" y="6148552"/>
            <a:ext cx="12225127" cy="709448"/>
          </a:xfrm>
          <a:prstGeom prst="rect">
            <a:avLst/>
          </a:prstGeom>
        </p:spPr>
      </p:pic>
    </p:spTree>
    <p:extLst>
      <p:ext uri="{BB962C8B-B14F-4D97-AF65-F5344CB8AC3E}">
        <p14:creationId xmlns:p14="http://schemas.microsoft.com/office/powerpoint/2010/main" val="2717552549"/>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8" name="Picture Placeholder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5717632" y="420414"/>
            <a:ext cx="756742" cy="12191999"/>
          </a:xfrm>
          <a:prstGeom prst="rect">
            <a:avLst/>
          </a:prstGeom>
        </p:spPr>
      </p:pic>
    </p:spTree>
    <p:extLst>
      <p:ext uri="{BB962C8B-B14F-4D97-AF65-F5344CB8AC3E}">
        <p14:creationId xmlns:p14="http://schemas.microsoft.com/office/powerpoint/2010/main" val="173555980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82E7DA-12BF-4802-A01C-C6DE4C400865}" type="datetime1">
              <a:rPr kumimoji="1" lang="ja-JP" altLang="en-US" smtClean="0"/>
              <a:t>2026/4/16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34464801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61409" y="1881352"/>
            <a:ext cx="3490843" cy="3531476"/>
          </a:xfrm>
          <a:prstGeom prst="rect">
            <a:avLst/>
          </a:prstGeom>
        </p:spPr>
      </p:pic>
    </p:spTree>
    <p:extLst>
      <p:ext uri="{BB962C8B-B14F-4D97-AF65-F5344CB8AC3E}">
        <p14:creationId xmlns:p14="http://schemas.microsoft.com/office/powerpoint/2010/main" val="4257754409"/>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a:ext>
            </a:extLst>
          </a:blip>
          <a:srcRect l="-9850" t="-943" r="-1"/>
          <a:stretch/>
        </p:blipFill>
        <p:spPr>
          <a:xfrm>
            <a:off x="7338430" y="1779105"/>
            <a:ext cx="3970735" cy="3977470"/>
          </a:xfrm>
          <a:prstGeom prst="rect">
            <a:avLst/>
          </a:prstGeom>
        </p:spPr>
      </p:pic>
      <p:sp>
        <p:nvSpPr>
          <p:cNvPr id="4" name="Slide Number Placeholder 5"/>
          <p:cNvSpPr txBox="1">
            <a:spLocks/>
          </p:cNvSpPr>
          <p:nvPr userDrawn="1"/>
        </p:nvSpPr>
        <p:spPr>
          <a:xfrm>
            <a:off x="9045603" y="6356347"/>
            <a:ext cx="2743200" cy="365125"/>
          </a:xfrm>
          <a:prstGeom prst="rect">
            <a:avLst/>
          </a:prstGeom>
        </p:spPr>
        <p:txBody>
          <a:bodyPr vert="horz" lIns="68580" tIns="34290" rIns="68580" bIns="3429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79096A-E1C7-4DE6-944A-D4A34A5826EA}" type="slidenum">
              <a:rPr lang="fr-FR" sz="900" smtClean="0"/>
              <a:pPr/>
              <a:t>‹#›</a:t>
            </a:fld>
            <a:endParaRPr lang="fr-FR" sz="900" dirty="0"/>
          </a:p>
        </p:txBody>
      </p:sp>
    </p:spTree>
    <p:extLst>
      <p:ext uri="{BB962C8B-B14F-4D97-AF65-F5344CB8AC3E}">
        <p14:creationId xmlns:p14="http://schemas.microsoft.com/office/powerpoint/2010/main" val="2435934408"/>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391AB730-0DCE-48DD-9E93-7B74F8592BCA}" type="datetime1">
              <a:rPr kumimoji="1" lang="ja-JP" altLang="en-US" smtClean="0"/>
              <a:t>2026/4/16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18550692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BDBC18-4819-4AC7-8250-AF3C763A0A15}" type="datetime1">
              <a:rPr kumimoji="1" lang="ja-JP" altLang="en-US" smtClean="0"/>
              <a:t>2026/4/16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18208028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7981939B-A42E-451E-B7B1-AEBDA3FF056A}" type="datetime1">
              <a:rPr kumimoji="1" lang="ja-JP" altLang="en-US" smtClean="0"/>
              <a:t>2026/4/16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30847394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16088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59"/>
        <p:cNvGrpSpPr/>
        <p:nvPr/>
      </p:nvGrpSpPr>
      <p:grpSpPr>
        <a:xfrm>
          <a:off x="0" y="0"/>
          <a:ext cx="0" cy="0"/>
          <a:chOff x="0" y="0"/>
          <a:chExt cx="0" cy="0"/>
        </a:xfrm>
      </p:grpSpPr>
    </p:spTree>
    <p:extLst>
      <p:ext uri="{BB962C8B-B14F-4D97-AF65-F5344CB8AC3E}">
        <p14:creationId xmlns:p14="http://schemas.microsoft.com/office/powerpoint/2010/main" val="20859099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05F65C-4E75-88A7-C08C-5983287D95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C8DF5E5-F1E2-F78C-85F0-874E93AD2E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0E28D2B-B85D-047B-478B-C07680A7F760}"/>
              </a:ext>
            </a:extLst>
          </p:cNvPr>
          <p:cNvSpPr>
            <a:spLocks noGrp="1"/>
          </p:cNvSpPr>
          <p:nvPr>
            <p:ph type="dt" sz="half" idx="10"/>
          </p:nvPr>
        </p:nvSpPr>
        <p:spPr/>
        <p:txBody>
          <a:bodyPr/>
          <a:lstStyle/>
          <a:p>
            <a:pPr>
              <a:defRPr/>
            </a:pPr>
            <a:fld id="{FEA63467-056D-4CC8-A29E-5760958EC2F3}" type="datetimeFigureOut">
              <a:rPr lang="en-US" smtClean="0">
                <a:solidFill>
                  <a:srgbClr val="000000"/>
                </a:solidFill>
              </a:rPr>
              <a:pPr>
                <a:defRPr/>
              </a:pPr>
              <a:t>4/16/2026</a:t>
            </a:fld>
            <a:endParaRPr lang="en-US">
              <a:solidFill>
                <a:srgbClr val="000000"/>
              </a:solidFill>
            </a:endParaRPr>
          </a:p>
        </p:txBody>
      </p:sp>
      <p:sp>
        <p:nvSpPr>
          <p:cNvPr id="5" name="Footer Placeholder 4">
            <a:extLst>
              <a:ext uri="{FF2B5EF4-FFF2-40B4-BE49-F238E27FC236}">
                <a16:creationId xmlns="" xmlns:a16="http://schemas.microsoft.com/office/drawing/2014/main" id="{31551D63-0AFC-1EFD-4BB1-334D0810C927}"/>
              </a:ext>
            </a:extLst>
          </p:cNvPr>
          <p:cNvSpPr>
            <a:spLocks noGrp="1"/>
          </p:cNvSpPr>
          <p:nvPr>
            <p:ph type="ftr" sz="quarter" idx="11"/>
          </p:nvPr>
        </p:nvSpPr>
        <p:spPr/>
        <p:txBody>
          <a:bodyPr/>
          <a:lstStyle/>
          <a:p>
            <a:pPr>
              <a:defRPr/>
            </a:pPr>
            <a:endParaRPr lang="en-US">
              <a:solidFill>
                <a:srgbClr val="000000"/>
              </a:solidFill>
            </a:endParaRPr>
          </a:p>
        </p:txBody>
      </p:sp>
      <p:sp>
        <p:nvSpPr>
          <p:cNvPr id="6" name="Slide Number Placeholder 5">
            <a:extLst>
              <a:ext uri="{FF2B5EF4-FFF2-40B4-BE49-F238E27FC236}">
                <a16:creationId xmlns="" xmlns:a16="http://schemas.microsoft.com/office/drawing/2014/main" id="{1486E305-353E-8300-E3C8-2D7CA62AF1E6}"/>
              </a:ext>
            </a:extLst>
          </p:cNvPr>
          <p:cNvSpPr>
            <a:spLocks noGrp="1"/>
          </p:cNvSpPr>
          <p:nvPr>
            <p:ph type="sldNum" sz="quarter" idx="12"/>
          </p:nvPr>
        </p:nvSpPr>
        <p:spPr/>
        <p:txBody>
          <a:bodyPr/>
          <a:lstStyle/>
          <a:p>
            <a:pPr>
              <a:defRPr/>
            </a:pPr>
            <a:fld id="{44485A38-3CC0-46A2-B930-5F9B9F911A7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66723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27405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6E5656FE-615F-4D36-89E2-B4338C3477AB}"/>
              </a:ext>
            </a:extLst>
          </p:cNvPr>
          <p:cNvSpPr/>
          <p:nvPr userDrawn="1"/>
        </p:nvSpPr>
        <p:spPr>
          <a:xfrm>
            <a:off x="0" y="0"/>
            <a:ext cx="12192000" cy="1400783"/>
          </a:xfrm>
          <a:prstGeom prst="rect">
            <a:avLst/>
          </a:prstGeom>
          <a:gradFill flip="none" rotWithShape="1">
            <a:gsLst>
              <a:gs pos="45000">
                <a:schemeClr val="accent1">
                  <a:lumMod val="50000"/>
                </a:schemeClr>
              </a:gs>
              <a:gs pos="21000">
                <a:schemeClr val="accent1">
                  <a:lumMod val="50000"/>
                  <a:shade val="67500"/>
                  <a:satMod val="115000"/>
                </a:schemeClr>
              </a:gs>
              <a:gs pos="88000">
                <a:schemeClr val="accent1">
                  <a:lumMod val="75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 xmlns:a16="http://schemas.microsoft.com/office/drawing/2014/main" id="{D8F296C8-2CD7-4FBA-9E62-19CB968D0E65}"/>
              </a:ext>
            </a:extLst>
          </p:cNvPr>
          <p:cNvSpPr>
            <a:spLocks noGrp="1"/>
          </p:cNvSpPr>
          <p:nvPr>
            <p:ph type="title"/>
          </p:nvPr>
        </p:nvSpPr>
        <p:spPr>
          <a:xfrm>
            <a:off x="465338" y="37609"/>
            <a:ext cx="8889759" cy="1325563"/>
          </a:xfrm>
        </p:spPr>
        <p:txBody>
          <a:bodyPr>
            <a:normAutofit/>
          </a:bodyPr>
          <a:lstStyle>
            <a:lvl1pPr>
              <a:defRPr sz="3600" b="1">
                <a:solidFill>
                  <a:schemeClr val="bg1"/>
                </a:solidFill>
                <a:latin typeface="Roboto" panose="02000000000000000000" pitchFamily="2" charset="0"/>
                <a:ea typeface="Roboto" panose="02000000000000000000" pitchFamily="2" charset="0"/>
              </a:defRPr>
            </a:lvl1pPr>
          </a:lstStyle>
          <a:p>
            <a:r>
              <a:rPr lang="en-US"/>
              <a:t>Click to edit Master title style</a:t>
            </a:r>
          </a:p>
        </p:txBody>
      </p:sp>
      <p:pic>
        <p:nvPicPr>
          <p:cNvPr id="8" name="Picture 7">
            <a:extLst>
              <a:ext uri="{FF2B5EF4-FFF2-40B4-BE49-F238E27FC236}">
                <a16:creationId xmlns="" xmlns:a16="http://schemas.microsoft.com/office/drawing/2014/main" id="{E1C85B7E-0A2F-1D20-26ED-8C7EE34C25D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87900" y="2565400"/>
            <a:ext cx="2616200" cy="1727200"/>
          </a:xfrm>
          <a:prstGeom prst="rect">
            <a:avLst/>
          </a:prstGeom>
        </p:spPr>
      </p:pic>
      <p:pic>
        <p:nvPicPr>
          <p:cNvPr id="11" name="Picture 10">
            <a:extLst>
              <a:ext uri="{FF2B5EF4-FFF2-40B4-BE49-F238E27FC236}">
                <a16:creationId xmlns="" xmlns:a16="http://schemas.microsoft.com/office/drawing/2014/main" id="{5FE7CFCA-725F-5501-AA95-1825D2A7A1E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87900" y="2565400"/>
            <a:ext cx="2616200" cy="1727200"/>
          </a:xfrm>
          <a:prstGeom prst="rect">
            <a:avLst/>
          </a:prstGeom>
        </p:spPr>
      </p:pic>
      <p:pic>
        <p:nvPicPr>
          <p:cNvPr id="14" name="Picture 13">
            <a:extLst>
              <a:ext uri="{FF2B5EF4-FFF2-40B4-BE49-F238E27FC236}">
                <a16:creationId xmlns="" xmlns:a16="http://schemas.microsoft.com/office/drawing/2014/main" id="{A9D332EA-82D0-8311-04B2-27C8C3867B47}"/>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9685399" y="144038"/>
            <a:ext cx="1157890" cy="1112704"/>
          </a:xfrm>
          <a:prstGeom prst="rect">
            <a:avLst/>
          </a:prstGeom>
        </p:spPr>
      </p:pic>
      <p:pic>
        <p:nvPicPr>
          <p:cNvPr id="16" name="Picture 15">
            <a:extLst>
              <a:ext uri="{FF2B5EF4-FFF2-40B4-BE49-F238E27FC236}">
                <a16:creationId xmlns="" xmlns:a16="http://schemas.microsoft.com/office/drawing/2014/main" id="{17BBAF1C-5C79-130A-FE55-E3C1AA3A1F36}"/>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1114093" y="197931"/>
            <a:ext cx="890433" cy="1004917"/>
          </a:xfrm>
          <a:prstGeom prst="rect">
            <a:avLst/>
          </a:prstGeom>
        </p:spPr>
      </p:pic>
      <p:pic>
        <p:nvPicPr>
          <p:cNvPr id="20" name="Picture 19">
            <a:extLst>
              <a:ext uri="{FF2B5EF4-FFF2-40B4-BE49-F238E27FC236}">
                <a16:creationId xmlns="" xmlns:a16="http://schemas.microsoft.com/office/drawing/2014/main" id="{B440C3A0-0FAF-E283-B337-63E5D69B6F54}"/>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18616" y="6267689"/>
            <a:ext cx="2138913" cy="424387"/>
          </a:xfrm>
          <a:prstGeom prst="rect">
            <a:avLst/>
          </a:prstGeom>
        </p:spPr>
      </p:pic>
    </p:spTree>
    <p:extLst>
      <p:ext uri="{BB962C8B-B14F-4D97-AF65-F5344CB8AC3E}">
        <p14:creationId xmlns:p14="http://schemas.microsoft.com/office/powerpoint/2010/main" val="741572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A0AC88FB-920C-441C-A347-2CC026D4C7B1}" type="datetime1">
              <a:rPr kumimoji="1" lang="ja-JP" altLang="en-US" smtClean="0"/>
              <a:t>2026/4/16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261B85B-3F11-4807-BF0A-089ABAB91E6D}" type="slidenum">
              <a:rPr kumimoji="1" lang="ja-JP" altLang="en-US" smtClean="0"/>
              <a:t>‹#›</a:t>
            </a:fld>
            <a:endParaRPr kumimoji="1" lang="ja-JP" altLang="en-US"/>
          </a:p>
        </p:txBody>
      </p:sp>
    </p:spTree>
    <p:extLst>
      <p:ext uri="{BB962C8B-B14F-4D97-AF65-F5344CB8AC3E}">
        <p14:creationId xmlns:p14="http://schemas.microsoft.com/office/powerpoint/2010/main" val="41075915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84EB186-FC1E-FD41-9F03-746BAD5ED28F}"/>
              </a:ext>
            </a:extLst>
          </p:cNvPr>
          <p:cNvSpPr>
            <a:spLocks noGrp="1"/>
          </p:cNvSpPr>
          <p:nvPr>
            <p:ph type="title"/>
          </p:nvPr>
        </p:nvSpPr>
        <p:spPr>
          <a:xfrm>
            <a:off x="472440" y="0"/>
            <a:ext cx="10515600" cy="1005281"/>
          </a:xfrm>
          <a:prstGeom prst="rect">
            <a:avLst/>
          </a:prstGeom>
        </p:spPr>
        <p:txBody>
          <a:bodyPr vert="horz" lIns="91440" tIns="45720" rIns="91440" bIns="45720" rtlCol="0" anchor="ctr">
            <a:normAutofit/>
          </a:bodyPr>
          <a:lstStyle/>
          <a:p>
            <a:r>
              <a:rPr lang="en-US"/>
              <a:t>Click to edit</a:t>
            </a:r>
          </a:p>
        </p:txBody>
      </p:sp>
      <p:sp>
        <p:nvSpPr>
          <p:cNvPr id="6" name="Content Placeholder 5">
            <a:extLst>
              <a:ext uri="{FF2B5EF4-FFF2-40B4-BE49-F238E27FC236}">
                <a16:creationId xmlns="" xmlns:a16="http://schemas.microsoft.com/office/drawing/2014/main" id="{6A713D5D-E2C9-0947-BFB4-71009212A373}"/>
              </a:ext>
            </a:extLst>
          </p:cNvPr>
          <p:cNvSpPr>
            <a:spLocks noGrp="1"/>
          </p:cNvSpPr>
          <p:nvPr>
            <p:ph sz="quarter" idx="10"/>
          </p:nvPr>
        </p:nvSpPr>
        <p:spPr>
          <a:xfrm>
            <a:off x="511790" y="1337239"/>
            <a:ext cx="11179175" cy="46307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3662740"/>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6E5656FE-615F-4D36-89E2-B4338C3477AB}"/>
              </a:ext>
            </a:extLst>
          </p:cNvPr>
          <p:cNvSpPr/>
          <p:nvPr userDrawn="1"/>
        </p:nvSpPr>
        <p:spPr>
          <a:xfrm>
            <a:off x="0" y="2"/>
            <a:ext cx="12192000" cy="1400783"/>
          </a:xfrm>
          <a:prstGeom prst="rect">
            <a:avLst/>
          </a:prstGeom>
          <a:gradFill flip="none" rotWithShape="1">
            <a:gsLst>
              <a:gs pos="45000">
                <a:schemeClr val="accent1">
                  <a:lumMod val="50000"/>
                </a:schemeClr>
              </a:gs>
              <a:gs pos="21000">
                <a:schemeClr val="accent1">
                  <a:lumMod val="50000"/>
                  <a:shade val="67500"/>
                  <a:satMod val="115000"/>
                </a:schemeClr>
              </a:gs>
              <a:gs pos="88000">
                <a:schemeClr val="accent1">
                  <a:lumMod val="75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FFFF"/>
              </a:solidFill>
            </a:endParaRPr>
          </a:p>
        </p:txBody>
      </p:sp>
      <p:sp>
        <p:nvSpPr>
          <p:cNvPr id="2" name="Title 1">
            <a:extLst>
              <a:ext uri="{FF2B5EF4-FFF2-40B4-BE49-F238E27FC236}">
                <a16:creationId xmlns="" xmlns:a16="http://schemas.microsoft.com/office/drawing/2014/main" id="{D8F296C8-2CD7-4FBA-9E62-19CB968D0E65}"/>
              </a:ext>
            </a:extLst>
          </p:cNvPr>
          <p:cNvSpPr>
            <a:spLocks noGrp="1"/>
          </p:cNvSpPr>
          <p:nvPr>
            <p:ph type="title"/>
          </p:nvPr>
        </p:nvSpPr>
        <p:spPr>
          <a:xfrm>
            <a:off x="465339" y="37609"/>
            <a:ext cx="8889759" cy="1325563"/>
          </a:xfrm>
        </p:spPr>
        <p:txBody>
          <a:bodyPr>
            <a:normAutofit/>
          </a:bodyPr>
          <a:lstStyle>
            <a:lvl1pPr>
              <a:defRPr sz="3600" b="1">
                <a:solidFill>
                  <a:schemeClr val="bg1"/>
                </a:solidFill>
                <a:latin typeface="Roboto" panose="02000000000000000000" pitchFamily="2" charset="0"/>
                <a:ea typeface="Roboto" panose="02000000000000000000" pitchFamily="2" charset="0"/>
              </a:defRPr>
            </a:lvl1pPr>
          </a:lstStyle>
          <a:p>
            <a:r>
              <a:rPr lang="en-US"/>
              <a:t>Click to edit Master title style</a:t>
            </a:r>
          </a:p>
        </p:txBody>
      </p:sp>
      <p:pic>
        <p:nvPicPr>
          <p:cNvPr id="8" name="Picture 7">
            <a:extLst>
              <a:ext uri="{FF2B5EF4-FFF2-40B4-BE49-F238E27FC236}">
                <a16:creationId xmlns="" xmlns:a16="http://schemas.microsoft.com/office/drawing/2014/main" id="{E1C85B7E-0A2F-1D20-26ED-8C7EE34C25D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87900" y="2565400"/>
            <a:ext cx="2616200" cy="1727200"/>
          </a:xfrm>
          <a:prstGeom prst="rect">
            <a:avLst/>
          </a:prstGeom>
        </p:spPr>
      </p:pic>
      <p:pic>
        <p:nvPicPr>
          <p:cNvPr id="11" name="Picture 10">
            <a:extLst>
              <a:ext uri="{FF2B5EF4-FFF2-40B4-BE49-F238E27FC236}">
                <a16:creationId xmlns="" xmlns:a16="http://schemas.microsoft.com/office/drawing/2014/main" id="{5FE7CFCA-725F-5501-AA95-1825D2A7A1E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87900" y="2565400"/>
            <a:ext cx="2616200" cy="1727200"/>
          </a:xfrm>
          <a:prstGeom prst="rect">
            <a:avLst/>
          </a:prstGeom>
        </p:spPr>
      </p:pic>
      <p:pic>
        <p:nvPicPr>
          <p:cNvPr id="14" name="Picture 13">
            <a:extLst>
              <a:ext uri="{FF2B5EF4-FFF2-40B4-BE49-F238E27FC236}">
                <a16:creationId xmlns="" xmlns:a16="http://schemas.microsoft.com/office/drawing/2014/main" id="{A9D332EA-82D0-8311-04B2-27C8C3867B47}"/>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9685399" y="144039"/>
            <a:ext cx="1157891" cy="1112704"/>
          </a:xfrm>
          <a:prstGeom prst="rect">
            <a:avLst/>
          </a:prstGeom>
        </p:spPr>
      </p:pic>
      <p:pic>
        <p:nvPicPr>
          <p:cNvPr id="16" name="Picture 15">
            <a:extLst>
              <a:ext uri="{FF2B5EF4-FFF2-40B4-BE49-F238E27FC236}">
                <a16:creationId xmlns="" xmlns:a16="http://schemas.microsoft.com/office/drawing/2014/main" id="{17BBAF1C-5C79-130A-FE55-E3C1AA3A1F36}"/>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1114094" y="197932"/>
            <a:ext cx="890433" cy="1004917"/>
          </a:xfrm>
          <a:prstGeom prst="rect">
            <a:avLst/>
          </a:prstGeom>
        </p:spPr>
      </p:pic>
    </p:spTree>
    <p:extLst>
      <p:ext uri="{BB962C8B-B14F-4D97-AF65-F5344CB8AC3E}">
        <p14:creationId xmlns:p14="http://schemas.microsoft.com/office/powerpoint/2010/main" val="39583238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sp>
        <p:nvSpPr>
          <p:cNvPr id="4" name="Espace réservé de la date 3">
            <a:extLst>
              <a:ext uri="{FF2B5EF4-FFF2-40B4-BE49-F238E27FC236}">
                <a16:creationId xmlns="" xmlns:a16="http://schemas.microsoft.com/office/drawing/2014/main" id="{E5A11A1D-BF23-4B7E-AD73-A795DD068C89}"/>
              </a:ext>
            </a:extLst>
          </p:cNvPr>
          <p:cNvSpPr>
            <a:spLocks noGrp="1"/>
          </p:cNvSpPr>
          <p:nvPr>
            <p:ph type="dt" sz="half" idx="10"/>
          </p:nvPr>
        </p:nvSpPr>
        <p:spPr/>
        <p:txBody>
          <a:bodyPr/>
          <a:lstStyle/>
          <a:p>
            <a:fld id="{1E1B93C7-32A8-46AF-A8DC-4EC17259C349}" type="datetimeFigureOut">
              <a:rPr lang="fr-FR" smtClean="0">
                <a:solidFill>
                  <a:srgbClr val="000000"/>
                </a:solidFill>
              </a:rPr>
              <a:pPr/>
              <a:t>16/04/2026</a:t>
            </a:fld>
            <a:endParaRPr lang="fr-FR">
              <a:solidFill>
                <a:srgbClr val="000000"/>
              </a:solidFill>
            </a:endParaRPr>
          </a:p>
        </p:txBody>
      </p:sp>
      <p:sp>
        <p:nvSpPr>
          <p:cNvPr id="5" name="Espace réservé du pied de page 4">
            <a:extLst>
              <a:ext uri="{FF2B5EF4-FFF2-40B4-BE49-F238E27FC236}">
                <a16:creationId xmlns="" xmlns:a16="http://schemas.microsoft.com/office/drawing/2014/main" id="{23EED3F1-8736-413F-B080-23394516D7DC}"/>
              </a:ext>
            </a:extLst>
          </p:cNvPr>
          <p:cNvSpPr>
            <a:spLocks noGrp="1"/>
          </p:cNvSpPr>
          <p:nvPr>
            <p:ph type="ftr" sz="quarter" idx="11"/>
          </p:nvPr>
        </p:nvSpPr>
        <p:spPr/>
        <p:txBody>
          <a:bodyPr/>
          <a:lstStyle/>
          <a:p>
            <a:endParaRPr lang="fr-FR">
              <a:solidFill>
                <a:srgbClr val="000000"/>
              </a:solidFill>
            </a:endParaRPr>
          </a:p>
        </p:txBody>
      </p:sp>
      <p:sp>
        <p:nvSpPr>
          <p:cNvPr id="6" name="Espace réservé du numéro de diapositive 5">
            <a:extLst>
              <a:ext uri="{FF2B5EF4-FFF2-40B4-BE49-F238E27FC236}">
                <a16:creationId xmlns="" xmlns:a16="http://schemas.microsoft.com/office/drawing/2014/main" id="{D734AF0C-3BFA-42DA-B2AC-61CA57EA9F3E}"/>
              </a:ext>
            </a:extLst>
          </p:cNvPr>
          <p:cNvSpPr>
            <a:spLocks noGrp="1"/>
          </p:cNvSpPr>
          <p:nvPr>
            <p:ph type="sldNum" sz="quarter" idx="12"/>
          </p:nvPr>
        </p:nvSpPr>
        <p:spPr/>
        <p:txBody>
          <a:bodyPr/>
          <a:lstStyle/>
          <a:p>
            <a:fld id="{D9A9652F-599E-4FEE-9697-6DF6F6741C5E}" type="slidenum">
              <a:rPr lang="fr-FR" smtClean="0">
                <a:solidFill>
                  <a:srgbClr val="000000"/>
                </a:solidFill>
              </a:rPr>
              <a:pPr/>
              <a:t>‹#›</a:t>
            </a:fld>
            <a:endParaRPr lang="fr-FR">
              <a:solidFill>
                <a:srgbClr val="000000"/>
              </a:solidFill>
            </a:endParaRPr>
          </a:p>
        </p:txBody>
      </p:sp>
    </p:spTree>
    <p:extLst>
      <p:ext uri="{BB962C8B-B14F-4D97-AF65-F5344CB8AC3E}">
        <p14:creationId xmlns:p14="http://schemas.microsoft.com/office/powerpoint/2010/main" val="29872648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pic>
        <p:nvPicPr>
          <p:cNvPr id="6" name="Picture Placeholder 3"/>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6148552"/>
            <a:ext cx="12192000" cy="709447"/>
          </a:xfrm>
          <a:prstGeom prst="rect">
            <a:avLst/>
          </a:prstGeom>
        </p:spPr>
      </p:pic>
      <p:sp>
        <p:nvSpPr>
          <p:cNvPr id="2" name="Title Placeholder 1">
            <a:extLst>
              <a:ext uri="{FF2B5EF4-FFF2-40B4-BE49-F238E27FC236}">
                <a16:creationId xmlns="" xmlns:a16="http://schemas.microsoft.com/office/drawing/2014/main" id="{7FBA7CF0-D35A-B5A6-277D-8FECE129BB89}"/>
              </a:ext>
            </a:extLst>
          </p:cNvPr>
          <p:cNvSpPr>
            <a:spLocks noGrp="1"/>
          </p:cNvSpPr>
          <p:nvPr>
            <p:ph type="title"/>
          </p:nvPr>
        </p:nvSpPr>
        <p:spPr>
          <a:xfrm>
            <a:off x="472440" y="0"/>
            <a:ext cx="10515600" cy="1005281"/>
          </a:xfrm>
          <a:prstGeom prst="rect">
            <a:avLst/>
          </a:prstGeom>
        </p:spPr>
        <p:txBody>
          <a:bodyPr vert="horz" lIns="91440" tIns="45720" rIns="91440" bIns="45720" rtlCol="0" anchor="ctr">
            <a:normAutofit/>
          </a:bodyPr>
          <a:lstStyle/>
          <a:p>
            <a:r>
              <a:rPr lang="en-US"/>
              <a:t>Click to edit</a:t>
            </a:r>
          </a:p>
        </p:txBody>
      </p:sp>
      <p:sp>
        <p:nvSpPr>
          <p:cNvPr id="3" name="Content Placeholder 5">
            <a:extLst>
              <a:ext uri="{FF2B5EF4-FFF2-40B4-BE49-F238E27FC236}">
                <a16:creationId xmlns="" xmlns:a16="http://schemas.microsoft.com/office/drawing/2014/main" id="{13563388-9471-D74B-FC88-4370A058FD83}"/>
              </a:ext>
            </a:extLst>
          </p:cNvPr>
          <p:cNvSpPr>
            <a:spLocks noGrp="1"/>
          </p:cNvSpPr>
          <p:nvPr>
            <p:ph sz="quarter" idx="10"/>
          </p:nvPr>
        </p:nvSpPr>
        <p:spPr>
          <a:xfrm>
            <a:off x="511790" y="1337239"/>
            <a:ext cx="11179175" cy="46307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3975299"/>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2583337" y="36639"/>
            <a:ext cx="7025323" cy="507831"/>
          </a:xfrm>
        </p:spPr>
        <p:txBody>
          <a:bodyPr lIns="0" tIns="0" rIns="0" bIns="0"/>
          <a:lstStyle>
            <a:lvl1pPr>
              <a:defRPr sz="3300" b="1" i="0">
                <a:solidFill>
                  <a:schemeClr val="tx1"/>
                </a:solidFill>
                <a:latin typeface="Palatino"/>
                <a:cs typeface="Palatino"/>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srgbClr val="000000">
                  <a:tint val="75000"/>
                </a:srgb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srgbClr val="000000">
                    <a:tint val="75000"/>
                  </a:srgbClr>
                </a:solidFill>
              </a:rPr>
              <a:pPr/>
              <a:t>4/16/2026</a:t>
            </a:fld>
            <a:endParaRPr lang="en-US">
              <a:solidFill>
                <a:srgbClr val="000000">
                  <a:tint val="75000"/>
                </a:srgb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srgbClr val="000000">
                    <a:tint val="75000"/>
                  </a:srgbClr>
                </a:solidFill>
              </a:rPr>
              <a:pPr/>
              <a:t>‹#›</a:t>
            </a:fld>
            <a:endParaRPr>
              <a:solidFill>
                <a:srgbClr val="000000">
                  <a:tint val="75000"/>
                </a:srgbClr>
              </a:solidFill>
            </a:endParaRPr>
          </a:p>
        </p:txBody>
      </p:sp>
    </p:spTree>
    <p:extLst>
      <p:ext uri="{BB962C8B-B14F-4D97-AF65-F5344CB8AC3E}">
        <p14:creationId xmlns:p14="http://schemas.microsoft.com/office/powerpoint/2010/main" val="10876625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srgbClr val="000000"/>
                </a:solidFill>
              </a:rPr>
              <a:pPr/>
              <a:t>4/16/2026</a:t>
            </a:fld>
            <a:endParaRPr lang="en-US">
              <a:solidFill>
                <a:srgbClr val="000000"/>
              </a:solidFill>
            </a:endParaRPr>
          </a:p>
        </p:txBody>
      </p:sp>
      <p:sp>
        <p:nvSpPr>
          <p:cNvPr id="3" name="Footer Placeholder 2"/>
          <p:cNvSpPr>
            <a:spLocks noGrp="1"/>
          </p:cNvSpPr>
          <p:nvPr>
            <p:ph type="ftr" sz="quarter" idx="11"/>
          </p:nvPr>
        </p:nvSpPr>
        <p:spPr/>
        <p:txBody>
          <a:bodyPr/>
          <a:lstStyle/>
          <a:p>
            <a:endParaRPr lang="en-US">
              <a:solidFill>
                <a:srgbClr val="000000"/>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30457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C068572-E1B3-3F14-0985-ED077E0F91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 xmlns:a16="http://schemas.microsoft.com/office/drawing/2014/main" id="{D1D3DCAD-71B0-19D1-C44F-F16BE0836A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 xmlns:a16="http://schemas.microsoft.com/office/drawing/2014/main" id="{D4B47649-7271-2979-DC22-191C6B371F96}"/>
              </a:ext>
            </a:extLst>
          </p:cNvPr>
          <p:cNvSpPr>
            <a:spLocks noGrp="1"/>
          </p:cNvSpPr>
          <p:nvPr>
            <p:ph type="dt" sz="half" idx="10"/>
          </p:nvPr>
        </p:nvSpPr>
        <p:spPr/>
        <p:txBody>
          <a:bodyPr/>
          <a:lstStyle/>
          <a:p>
            <a:fld id="{58FC0D60-36DC-4E40-A9B3-E1714852F881}" type="datetimeFigureOut">
              <a:rPr lang="en-IN" smtClean="0">
                <a:solidFill>
                  <a:srgbClr val="000000"/>
                </a:solidFill>
              </a:rPr>
              <a:pPr/>
              <a:t>16-04-2026</a:t>
            </a:fld>
            <a:endParaRPr lang="en-IN">
              <a:solidFill>
                <a:srgbClr val="000000"/>
              </a:solidFill>
            </a:endParaRPr>
          </a:p>
        </p:txBody>
      </p:sp>
      <p:sp>
        <p:nvSpPr>
          <p:cNvPr id="5" name="Footer Placeholder 4">
            <a:extLst>
              <a:ext uri="{FF2B5EF4-FFF2-40B4-BE49-F238E27FC236}">
                <a16:creationId xmlns="" xmlns:a16="http://schemas.microsoft.com/office/drawing/2014/main" id="{40BE08AD-EB3C-5DB1-3F19-A24DD8A1AFFA}"/>
              </a:ext>
            </a:extLst>
          </p:cNvPr>
          <p:cNvSpPr>
            <a:spLocks noGrp="1"/>
          </p:cNvSpPr>
          <p:nvPr>
            <p:ph type="ftr" sz="quarter" idx="11"/>
          </p:nvPr>
        </p:nvSpPr>
        <p:spPr/>
        <p:txBody>
          <a:bodyPr/>
          <a:lstStyle/>
          <a:p>
            <a:endParaRPr lang="en-IN">
              <a:solidFill>
                <a:srgbClr val="000000"/>
              </a:solidFill>
            </a:endParaRPr>
          </a:p>
        </p:txBody>
      </p:sp>
      <p:sp>
        <p:nvSpPr>
          <p:cNvPr id="6" name="Slide Number Placeholder 5">
            <a:extLst>
              <a:ext uri="{FF2B5EF4-FFF2-40B4-BE49-F238E27FC236}">
                <a16:creationId xmlns="" xmlns:a16="http://schemas.microsoft.com/office/drawing/2014/main" id="{D53788C8-EA81-5138-582E-F3E632B9234D}"/>
              </a:ext>
            </a:extLst>
          </p:cNvPr>
          <p:cNvSpPr>
            <a:spLocks noGrp="1"/>
          </p:cNvSpPr>
          <p:nvPr>
            <p:ph type="sldNum" sz="quarter" idx="12"/>
          </p:nvPr>
        </p:nvSpPr>
        <p:spPr/>
        <p:txBody>
          <a:bodyPr/>
          <a:lstStyle/>
          <a:p>
            <a:fld id="{199CFFC2-61CA-4A7A-9B68-99073499C48D}" type="slidenum">
              <a:rPr lang="en-IN" smtClean="0">
                <a:solidFill>
                  <a:srgbClr val="000000"/>
                </a:solidFill>
              </a:rPr>
              <a:pPr/>
              <a:t>‹#›</a:t>
            </a:fld>
            <a:endParaRPr lang="en-IN">
              <a:solidFill>
                <a:srgbClr val="000000"/>
              </a:solidFill>
            </a:endParaRPr>
          </a:p>
        </p:txBody>
      </p:sp>
    </p:spTree>
    <p:extLst>
      <p:ext uri="{BB962C8B-B14F-4D97-AF65-F5344CB8AC3E}">
        <p14:creationId xmlns:p14="http://schemas.microsoft.com/office/powerpoint/2010/main" val="35195497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2_Title Slide">
    <p:spTree>
      <p:nvGrpSpPr>
        <p:cNvPr id="1" name=""/>
        <p:cNvGrpSpPr/>
        <p:nvPr/>
      </p:nvGrpSpPr>
      <p:grpSpPr>
        <a:xfrm>
          <a:off x="0" y="0"/>
          <a:ext cx="0" cy="0"/>
          <a:chOff x="0" y="0"/>
          <a:chExt cx="0" cy="0"/>
        </a:xfrm>
      </p:grpSpPr>
      <p:pic>
        <p:nvPicPr>
          <p:cNvPr id="6" name="Picture Placeholder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148554"/>
            <a:ext cx="12192000" cy="709447"/>
          </a:xfrm>
          <a:prstGeom prst="rect">
            <a:avLst/>
          </a:prstGeom>
        </p:spPr>
      </p:pic>
    </p:spTree>
    <p:extLst>
      <p:ext uri="{BB962C8B-B14F-4D97-AF65-F5344CB8AC3E}">
        <p14:creationId xmlns:p14="http://schemas.microsoft.com/office/powerpoint/2010/main" val="3658056410"/>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3695282"/>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pic>
        <p:nvPicPr>
          <p:cNvPr id="6" name="Picture Placeholder 3"/>
          <p:cNvPicPr>
            <a:picLocks noChangeAspect="1"/>
          </p:cNvPicPr>
          <p:nvPr userDrawn="1"/>
        </p:nvPicPr>
        <p:blipFill rotWithShape="1">
          <a:blip r:embed="rId2" cstate="screen"/>
          <a:srcRect/>
          <a:stretch>
            <a:fillRect/>
          </a:stretch>
        </p:blipFill>
        <p:spPr>
          <a:xfrm>
            <a:off x="0" y="6148554"/>
            <a:ext cx="12192000" cy="709447"/>
          </a:xfrm>
          <a:prstGeom prst="rect">
            <a:avLst/>
          </a:prstGeom>
        </p:spPr>
      </p:pic>
    </p:spTree>
    <p:extLst>
      <p:ext uri="{BB962C8B-B14F-4D97-AF65-F5344CB8AC3E}">
        <p14:creationId xmlns:p14="http://schemas.microsoft.com/office/powerpoint/2010/main" val="3537231816"/>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4689248"/>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5" name="Picture Placeholder 2"/>
          <p:cNvPicPr>
            <a:picLocks noChangeAspect="1"/>
          </p:cNvPicPr>
          <p:nvPr userDrawn="1"/>
        </p:nvPicPr>
        <p:blipFill rotWithShape="1">
          <a:blip r:embed="rId2" cstate="email"/>
          <a:srcRect/>
          <a:stretch>
            <a:fillRect/>
          </a:stretch>
        </p:blipFill>
        <p:spPr>
          <a:xfrm>
            <a:off x="-10510" y="6148552"/>
            <a:ext cx="12225127" cy="709448"/>
          </a:xfrm>
          <a:prstGeom prst="rect">
            <a:avLst/>
          </a:prstGeom>
        </p:spPr>
      </p:pic>
    </p:spTree>
    <p:extLst>
      <p:ext uri="{BB962C8B-B14F-4D97-AF65-F5344CB8AC3E}">
        <p14:creationId xmlns:p14="http://schemas.microsoft.com/office/powerpoint/2010/main" val="3087591721"/>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8" name="Picture Placeholder 2"/>
          <p:cNvPicPr>
            <a:picLocks noChangeAspect="1"/>
          </p:cNvPicPr>
          <p:nvPr userDrawn="1"/>
        </p:nvPicPr>
        <p:blipFill rotWithShape="1">
          <a:blip r:embed="rId2" cstate="screen"/>
          <a:srcRect/>
          <a:stretch>
            <a:fillRect/>
          </a:stretch>
        </p:blipFill>
        <p:spPr>
          <a:xfrm rot="16200000">
            <a:off x="5717632" y="420414"/>
            <a:ext cx="756742" cy="12191999"/>
          </a:xfrm>
          <a:prstGeom prst="rect">
            <a:avLst/>
          </a:prstGeom>
        </p:spPr>
      </p:pic>
    </p:spTree>
    <p:extLst>
      <p:ext uri="{BB962C8B-B14F-4D97-AF65-F5344CB8AC3E}">
        <p14:creationId xmlns:p14="http://schemas.microsoft.com/office/powerpoint/2010/main" val="3291080242"/>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stretch>
            <a:fillRect/>
          </a:stretch>
        </p:blipFill>
        <p:spPr>
          <a:xfrm>
            <a:off x="7661409" y="1881352"/>
            <a:ext cx="3490843" cy="3531476"/>
          </a:xfrm>
          <a:prstGeom prst="rect">
            <a:avLst/>
          </a:prstGeom>
        </p:spPr>
      </p:pic>
    </p:spTree>
    <p:extLst>
      <p:ext uri="{BB962C8B-B14F-4D97-AF65-F5344CB8AC3E}">
        <p14:creationId xmlns:p14="http://schemas.microsoft.com/office/powerpoint/2010/main" val="4209605442"/>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srcRect l="-9850" t="-943" r="-1"/>
          <a:stretch>
            <a:fillRect/>
          </a:stretch>
        </p:blipFill>
        <p:spPr>
          <a:xfrm>
            <a:off x="7338430" y="1779105"/>
            <a:ext cx="3970735" cy="3977470"/>
          </a:xfrm>
          <a:prstGeom prst="rect">
            <a:avLst/>
          </a:prstGeom>
        </p:spPr>
      </p:pic>
      <p:sp>
        <p:nvSpPr>
          <p:cNvPr id="4" name="Slide Number Placeholder 5"/>
          <p:cNvSpPr txBox="1"/>
          <p:nvPr userDrawn="1"/>
        </p:nvSpPr>
        <p:spPr>
          <a:xfrm>
            <a:off x="9045603" y="6356347"/>
            <a:ext cx="2743200" cy="365125"/>
          </a:xfrm>
          <a:prstGeom prst="rect">
            <a:avLst/>
          </a:prstGeom>
        </p:spPr>
        <p:txBody>
          <a:bodyPr vert="horz" lIns="68580" tIns="34290" rIns="68580" bIns="3429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79096A-E1C7-4DE6-944A-D4A34A5826EA}" type="slidenum">
              <a:rPr kumimoji="1" lang="fr-FR" sz="900" smtClean="0">
                <a:solidFill>
                  <a:srgbClr val="000000">
                    <a:tint val="75000"/>
                  </a:srgbClr>
                </a:solidFill>
              </a:rPr>
              <a:pPr/>
              <a:t>‹#›</a:t>
            </a:fld>
            <a:endParaRPr kumimoji="1" lang="fr-FR" sz="900" dirty="0">
              <a:solidFill>
                <a:srgbClr val="000000">
                  <a:tint val="75000"/>
                </a:srgbClr>
              </a:solidFill>
            </a:endParaRPr>
          </a:p>
        </p:txBody>
      </p:sp>
    </p:spTree>
    <p:extLst>
      <p:ext uri="{BB962C8B-B14F-4D97-AF65-F5344CB8AC3E}">
        <p14:creationId xmlns:p14="http://schemas.microsoft.com/office/powerpoint/2010/main" val="2515868387"/>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391AB730-0DCE-48DD-9E93-7B74F8592BCA}" type="datetime1">
              <a:rPr kumimoji="1" lang="ja-JP" altLang="en-US" smtClean="0">
                <a:solidFill>
                  <a:srgbClr val="000000"/>
                </a:solidFill>
              </a:rPr>
              <a:pPr/>
              <a:t>2026/4/16</a:t>
            </a:fld>
            <a:endParaRPr kumimoji="1" lang="ja-JP" altLang="en-US">
              <a:solidFill>
                <a:srgbClr val="000000"/>
              </a:solidFill>
            </a:endParaRPr>
          </a:p>
        </p:txBody>
      </p:sp>
      <p:sp>
        <p:nvSpPr>
          <p:cNvPr id="5" name="Footer Placeholder 4"/>
          <p:cNvSpPr>
            <a:spLocks noGrp="1"/>
          </p:cNvSpPr>
          <p:nvPr>
            <p:ph type="ftr" sz="quarter" idx="11"/>
          </p:nvPr>
        </p:nvSpPr>
        <p:spPr/>
        <p:txBody>
          <a:bodyPr/>
          <a:lstStyle/>
          <a:p>
            <a:endParaRPr kumimoji="1" lang="ja-JP" altLang="en-US">
              <a:solidFill>
                <a:srgbClr val="000000"/>
              </a:solidFill>
            </a:endParaRPr>
          </a:p>
        </p:txBody>
      </p:sp>
      <p:sp>
        <p:nvSpPr>
          <p:cNvPr id="6" name="Slide Number Placeholder 5"/>
          <p:cNvSpPr>
            <a:spLocks noGrp="1"/>
          </p:cNvSpPr>
          <p:nvPr>
            <p:ph type="sldNum" sz="quarter" idx="12"/>
          </p:nvPr>
        </p:nvSpPr>
        <p:spPr/>
        <p:txBody>
          <a:bodyPr/>
          <a:lstStyle/>
          <a:p>
            <a:fld id="{B261B85B-3F11-4807-BF0A-089ABAB91E6D}" type="slidenum">
              <a:rPr kumimoji="1" lang="ja-JP" altLang="en-US" smtClean="0">
                <a:solidFill>
                  <a:srgbClr val="000000"/>
                </a:solidFill>
              </a:rPr>
              <a:pPr/>
              <a:t>‹#›</a:t>
            </a:fld>
            <a:endParaRPr kumimoji="1" lang="ja-JP" altLang="en-US">
              <a:solidFill>
                <a:srgbClr val="000000"/>
              </a:solidFill>
            </a:endParaRPr>
          </a:p>
        </p:txBody>
      </p:sp>
    </p:spTree>
    <p:extLst>
      <p:ext uri="{BB962C8B-B14F-4D97-AF65-F5344CB8AC3E}">
        <p14:creationId xmlns:p14="http://schemas.microsoft.com/office/powerpoint/2010/main" val="360820202"/>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FFEA569-B11D-4A16-867C-BA7906E53C34}" type="datetime1">
              <a:rPr kumimoji="1" lang="ja-JP" altLang="en-US" smtClean="0">
                <a:solidFill>
                  <a:srgbClr val="000000"/>
                </a:solidFill>
              </a:rPr>
              <a:pPr/>
              <a:t>2026/4/16</a:t>
            </a:fld>
            <a:endParaRPr kumimoji="1" lang="ja-JP" altLang="en-US">
              <a:solidFill>
                <a:srgbClr val="000000"/>
              </a:solidFill>
            </a:endParaRPr>
          </a:p>
        </p:txBody>
      </p:sp>
      <p:sp>
        <p:nvSpPr>
          <p:cNvPr id="5" name="Footer Placeholder 4"/>
          <p:cNvSpPr>
            <a:spLocks noGrp="1"/>
          </p:cNvSpPr>
          <p:nvPr>
            <p:ph type="ftr" sz="quarter" idx="11"/>
          </p:nvPr>
        </p:nvSpPr>
        <p:spPr/>
        <p:txBody>
          <a:bodyPr/>
          <a:lstStyle/>
          <a:p>
            <a:endParaRPr kumimoji="1" lang="ja-JP" altLang="en-US">
              <a:solidFill>
                <a:srgbClr val="000000"/>
              </a:solidFill>
            </a:endParaRPr>
          </a:p>
        </p:txBody>
      </p:sp>
      <p:sp>
        <p:nvSpPr>
          <p:cNvPr id="6" name="Slide Number Placeholder 5"/>
          <p:cNvSpPr>
            <a:spLocks noGrp="1"/>
          </p:cNvSpPr>
          <p:nvPr>
            <p:ph type="sldNum" sz="quarter" idx="12"/>
          </p:nvPr>
        </p:nvSpPr>
        <p:spPr/>
        <p:txBody>
          <a:bodyPr/>
          <a:lstStyle/>
          <a:p>
            <a:fld id="{B261B85B-3F11-4807-BF0A-089ABAB91E6D}" type="slidenum">
              <a:rPr kumimoji="1" lang="ja-JP" altLang="en-US" smtClean="0">
                <a:solidFill>
                  <a:srgbClr val="000000"/>
                </a:solidFill>
              </a:rPr>
              <a:pPr/>
              <a:t>‹#›</a:t>
            </a:fld>
            <a:endParaRPr kumimoji="1" lang="ja-JP" altLang="en-US">
              <a:solidFill>
                <a:srgbClr val="000000"/>
              </a:solidFill>
            </a:endParaRPr>
          </a:p>
        </p:txBody>
      </p:sp>
    </p:spTree>
    <p:extLst>
      <p:ext uri="{BB962C8B-B14F-4D97-AF65-F5344CB8AC3E}">
        <p14:creationId xmlns:p14="http://schemas.microsoft.com/office/powerpoint/2010/main" val="4137696943"/>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BDBC18-4819-4AC7-8250-AF3C763A0A15}" type="datetime1">
              <a:rPr kumimoji="1" lang="ja-JP" altLang="en-US" smtClean="0">
                <a:solidFill>
                  <a:srgbClr val="000000"/>
                </a:solidFill>
              </a:rPr>
              <a:pPr/>
              <a:t>2026/4/16</a:t>
            </a:fld>
            <a:endParaRPr kumimoji="1" lang="ja-JP" altLang="en-US">
              <a:solidFill>
                <a:srgbClr val="000000"/>
              </a:solidFill>
            </a:endParaRPr>
          </a:p>
        </p:txBody>
      </p:sp>
      <p:sp>
        <p:nvSpPr>
          <p:cNvPr id="3" name="Footer Placeholder 2"/>
          <p:cNvSpPr>
            <a:spLocks noGrp="1"/>
          </p:cNvSpPr>
          <p:nvPr>
            <p:ph type="ftr" sz="quarter" idx="11"/>
          </p:nvPr>
        </p:nvSpPr>
        <p:spPr/>
        <p:txBody>
          <a:bodyPr/>
          <a:lstStyle/>
          <a:p>
            <a:endParaRPr kumimoji="1" lang="ja-JP" altLang="en-US">
              <a:solidFill>
                <a:srgbClr val="000000"/>
              </a:solidFill>
            </a:endParaRPr>
          </a:p>
        </p:txBody>
      </p:sp>
      <p:sp>
        <p:nvSpPr>
          <p:cNvPr id="4" name="Slide Number Placeholder 3"/>
          <p:cNvSpPr>
            <a:spLocks noGrp="1"/>
          </p:cNvSpPr>
          <p:nvPr>
            <p:ph type="sldNum" sz="quarter" idx="12"/>
          </p:nvPr>
        </p:nvSpPr>
        <p:spPr/>
        <p:txBody>
          <a:bodyPr/>
          <a:lstStyle/>
          <a:p>
            <a:fld id="{B261B85B-3F11-4807-BF0A-089ABAB91E6D}" type="slidenum">
              <a:rPr kumimoji="1" lang="ja-JP" altLang="en-US" smtClean="0">
                <a:solidFill>
                  <a:srgbClr val="000000"/>
                </a:solidFill>
              </a:rPr>
              <a:pPr/>
              <a:t>‹#›</a:t>
            </a:fld>
            <a:endParaRPr kumimoji="1" lang="ja-JP" altLang="en-US">
              <a:solidFill>
                <a:srgbClr val="000000"/>
              </a:solidFill>
            </a:endParaRPr>
          </a:p>
        </p:txBody>
      </p:sp>
    </p:spTree>
    <p:extLst>
      <p:ext uri="{BB962C8B-B14F-4D97-AF65-F5344CB8AC3E}">
        <p14:creationId xmlns:p14="http://schemas.microsoft.com/office/powerpoint/2010/main" val="1462272192"/>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7981939B-A42E-451E-B7B1-AEBDA3FF056A}" type="datetime1">
              <a:rPr kumimoji="1" lang="ja-JP" altLang="en-US" smtClean="0">
                <a:solidFill>
                  <a:srgbClr val="000000"/>
                </a:solidFill>
              </a:rPr>
              <a:pPr/>
              <a:t>2026/4/16</a:t>
            </a:fld>
            <a:endParaRPr kumimoji="1" lang="ja-JP" altLang="en-US">
              <a:solidFill>
                <a:srgbClr val="000000"/>
              </a:solidFill>
            </a:endParaRPr>
          </a:p>
        </p:txBody>
      </p:sp>
      <p:sp>
        <p:nvSpPr>
          <p:cNvPr id="6" name="Footer Placeholder 5"/>
          <p:cNvSpPr>
            <a:spLocks noGrp="1"/>
          </p:cNvSpPr>
          <p:nvPr>
            <p:ph type="ftr" sz="quarter" idx="11"/>
          </p:nvPr>
        </p:nvSpPr>
        <p:spPr/>
        <p:txBody>
          <a:bodyPr/>
          <a:lstStyle/>
          <a:p>
            <a:endParaRPr kumimoji="1" lang="ja-JP" altLang="en-US">
              <a:solidFill>
                <a:srgbClr val="000000"/>
              </a:solidFill>
            </a:endParaRPr>
          </a:p>
        </p:txBody>
      </p:sp>
      <p:sp>
        <p:nvSpPr>
          <p:cNvPr id="7" name="Slide Number Placeholder 6"/>
          <p:cNvSpPr>
            <a:spLocks noGrp="1"/>
          </p:cNvSpPr>
          <p:nvPr>
            <p:ph type="sldNum" sz="quarter" idx="12"/>
          </p:nvPr>
        </p:nvSpPr>
        <p:spPr/>
        <p:txBody>
          <a:bodyPr/>
          <a:lstStyle/>
          <a:p>
            <a:fld id="{B261B85B-3F11-4807-BF0A-089ABAB91E6D}" type="slidenum">
              <a:rPr kumimoji="1" lang="ja-JP" altLang="en-US" smtClean="0">
                <a:solidFill>
                  <a:srgbClr val="000000"/>
                </a:solidFill>
              </a:rPr>
              <a:pPr/>
              <a:t>‹#›</a:t>
            </a:fld>
            <a:endParaRPr kumimoji="1" lang="ja-JP" altLang="en-US">
              <a:solidFill>
                <a:srgbClr val="000000"/>
              </a:solidFill>
            </a:endParaRPr>
          </a:p>
        </p:txBody>
      </p:sp>
    </p:spTree>
    <p:extLst>
      <p:ext uri="{BB962C8B-B14F-4D97-AF65-F5344CB8AC3E}">
        <p14:creationId xmlns:p14="http://schemas.microsoft.com/office/powerpoint/2010/main" val="2651515277"/>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pic>
        <p:nvPicPr>
          <p:cNvPr id="6" name="Picture Placeholder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148554"/>
            <a:ext cx="12192000" cy="709447"/>
          </a:xfrm>
          <a:prstGeom prst="rect">
            <a:avLst/>
          </a:prstGeom>
        </p:spPr>
      </p:pic>
    </p:spTree>
    <p:extLst>
      <p:ext uri="{BB962C8B-B14F-4D97-AF65-F5344CB8AC3E}">
        <p14:creationId xmlns:p14="http://schemas.microsoft.com/office/powerpoint/2010/main" val="532995122"/>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5" name="Picture Placeholder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510" y="6148552"/>
            <a:ext cx="12225127" cy="709448"/>
          </a:xfrm>
          <a:prstGeom prst="rect">
            <a:avLst/>
          </a:prstGeom>
        </p:spPr>
      </p:pic>
    </p:spTree>
    <p:extLst>
      <p:ext uri="{BB962C8B-B14F-4D97-AF65-F5344CB8AC3E}">
        <p14:creationId xmlns:p14="http://schemas.microsoft.com/office/powerpoint/2010/main" val="478679436"/>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8" name="Picture Placeholder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5717632" y="420414"/>
            <a:ext cx="756742" cy="12191999"/>
          </a:xfrm>
          <a:prstGeom prst="rect">
            <a:avLst/>
          </a:prstGeom>
        </p:spPr>
      </p:pic>
    </p:spTree>
    <p:extLst>
      <p:ext uri="{BB962C8B-B14F-4D97-AF65-F5344CB8AC3E}">
        <p14:creationId xmlns:p14="http://schemas.microsoft.com/office/powerpoint/2010/main" val="679868483"/>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61409" y="1881352"/>
            <a:ext cx="3490843" cy="3531476"/>
          </a:xfrm>
          <a:prstGeom prst="rect">
            <a:avLst/>
          </a:prstGeom>
        </p:spPr>
      </p:pic>
    </p:spTree>
    <p:extLst>
      <p:ext uri="{BB962C8B-B14F-4D97-AF65-F5344CB8AC3E}">
        <p14:creationId xmlns:p14="http://schemas.microsoft.com/office/powerpoint/2010/main" val="2520581231"/>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10" Type="http://schemas.openxmlformats.org/officeDocument/2006/relationships/image" Target="../media/image9.png"/><Relationship Id="rId4" Type="http://schemas.openxmlformats.org/officeDocument/2006/relationships/slideLayout" Target="../slideLayouts/slideLayout19.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image" Target="../media/image2.png"/><Relationship Id="rId4" Type="http://schemas.openxmlformats.org/officeDocument/2006/relationships/image" Target="../media/image1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image" Target="../media/image9.png"/><Relationship Id="rId5" Type="http://schemas.openxmlformats.org/officeDocument/2006/relationships/slideLayout" Target="../slideLayouts/slideLayout30.xml"/><Relationship Id="rId10" Type="http://schemas.openxmlformats.org/officeDocument/2006/relationships/theme" Target="../theme/theme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theme" Target="../theme/theme6.xml"/><Relationship Id="rId1" Type="http://schemas.openxmlformats.org/officeDocument/2006/relationships/slideLayout" Target="../slideLayouts/slideLayout35.xml"/><Relationship Id="rId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7.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5.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image" Target="../media/image9.png"/><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theme" Target="../theme/theme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D90C563-6D40-43C8-8B29-88A681590551}" type="datetime1">
              <a:rPr kumimoji="1" lang="ja-JP" altLang="en-US" smtClean="0"/>
              <a:t>2026/4/16</a:t>
            </a:fld>
            <a:endParaRPr kumimoji="1" lang="ja-JP"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261B85B-3F11-4807-BF0A-089ABAB91E6D}" type="slidenum">
              <a:rPr kumimoji="1" lang="ja-JP" altLang="en-US" smtClean="0"/>
              <a:t>‹#›</a:t>
            </a:fld>
            <a:endParaRPr kumimoji="1" lang="ja-JP" altLang="en-US"/>
          </a:p>
        </p:txBody>
      </p:sp>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071545" y="216364"/>
            <a:ext cx="1999700" cy="951923"/>
          </a:xfrm>
          <a:prstGeom prst="rect">
            <a:avLst/>
          </a:prstGeom>
        </p:spPr>
      </p:pic>
      <p:sp>
        <p:nvSpPr>
          <p:cNvPr id="10" name="Rectangle"/>
          <p:cNvSpPr/>
          <p:nvPr/>
        </p:nvSpPr>
        <p:spPr>
          <a:xfrm rot="5400000">
            <a:off x="1721008" y="3812569"/>
            <a:ext cx="1639614" cy="110484"/>
          </a:xfrm>
          <a:prstGeom prst="rect">
            <a:avLst/>
          </a:prstGeom>
          <a:solidFill>
            <a:schemeClr val="bg1"/>
          </a:solidFill>
          <a:ln w="12700">
            <a:miter lim="400000"/>
          </a:ln>
        </p:spPr>
        <p:txBody>
          <a:bodyPr lIns="48767" tIns="48767" rIns="48767" bIns="48767" anchor="ctr"/>
          <a:lstStyle/>
          <a:p>
            <a:pPr>
              <a:defRPr>
                <a:solidFill>
                  <a:srgbClr val="3C3C3C"/>
                </a:solidFill>
              </a:defRPr>
            </a:pPr>
            <a:endParaRPr sz="1350"/>
          </a:p>
        </p:txBody>
      </p:sp>
      <p:sp>
        <p:nvSpPr>
          <p:cNvPr id="11" name="Rectangle 10"/>
          <p:cNvSpPr/>
          <p:nvPr/>
        </p:nvSpPr>
        <p:spPr>
          <a:xfrm>
            <a:off x="0" y="-7428"/>
            <a:ext cx="12192000" cy="6858000"/>
          </a:xfrm>
          <a:prstGeom prst="rect">
            <a:avLst/>
          </a:prstGeom>
          <a:solidFill>
            <a:srgbClr val="006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pic>
        <p:nvPicPr>
          <p:cNvPr id="13" name="Picture 12"/>
          <p:cNvPicPr>
            <a:picLocks noChangeAspect="1"/>
          </p:cNvPicPr>
          <p:nvPr/>
        </p:nvPicPr>
        <p:blipFill>
          <a:blip r:embed="rId7">
            <a:extLst>
              <a:ext uri="{28A0092B-C50C-407E-A947-70E740481C1C}">
                <a14:useLocalDpi xmlns:a14="http://schemas.microsoft.com/office/drawing/2010/main"/>
              </a:ext>
            </a:extLst>
          </a:blip>
          <a:srcRect/>
          <a:stretch/>
        </p:blipFill>
        <p:spPr>
          <a:xfrm>
            <a:off x="1548953" y="2025894"/>
            <a:ext cx="2920169" cy="2806212"/>
          </a:xfrm>
          <a:prstGeom prst="rect">
            <a:avLst/>
          </a:prstGeom>
        </p:spPr>
      </p:pic>
      <p:sp>
        <p:nvSpPr>
          <p:cNvPr id="12" name="Rectangle">
            <a:extLst>
              <a:ext uri="{FF2B5EF4-FFF2-40B4-BE49-F238E27FC236}">
                <a16:creationId xmlns:a16="http://schemas.microsoft.com/office/drawing/2014/main" xmlns="" id="{21257D7F-3656-47C9-B5F0-D20A647BD6E3}"/>
              </a:ext>
            </a:extLst>
          </p:cNvPr>
          <p:cNvSpPr/>
          <p:nvPr/>
        </p:nvSpPr>
        <p:spPr>
          <a:xfrm rot="5400000">
            <a:off x="4884289" y="3379882"/>
            <a:ext cx="2423422" cy="98239"/>
          </a:xfrm>
          <a:prstGeom prst="rect">
            <a:avLst/>
          </a:prstGeom>
          <a:solidFill>
            <a:schemeClr val="bg1"/>
          </a:solidFill>
          <a:ln w="12700">
            <a:miter lim="400000"/>
          </a:ln>
        </p:spPr>
        <p:txBody>
          <a:bodyPr lIns="48767" tIns="48767" rIns="48767" bIns="48767" anchor="ctr"/>
          <a:lstStyle/>
          <a:p>
            <a:pPr>
              <a:defRPr>
                <a:solidFill>
                  <a:srgbClr val="3C3C3C"/>
                </a:solidFill>
              </a:defRPr>
            </a:pPr>
            <a:endParaRPr sz="1350"/>
          </a:p>
        </p:txBody>
      </p:sp>
    </p:spTree>
    <p:extLst>
      <p:ext uri="{BB962C8B-B14F-4D97-AF65-F5344CB8AC3E}">
        <p14:creationId xmlns:p14="http://schemas.microsoft.com/office/powerpoint/2010/main" val="177951985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7" r:id="rId3"/>
    <p:sldLayoutId id="2147483678" r:id="rId4"/>
  </p:sldLayoutIdLst>
  <p:hf sldNum="0"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fr-FR"/>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5" name="Rectangle">
            <a:extLst>
              <a:ext uri="{FF2B5EF4-FFF2-40B4-BE49-F238E27FC236}">
                <a16:creationId xmlns:a16="http://schemas.microsoft.com/office/drawing/2014/main" xmlns="" id="{C10E1C6E-56AE-4A56-82D7-922AEEE28BA1}"/>
              </a:ext>
            </a:extLst>
          </p:cNvPr>
          <p:cNvSpPr/>
          <p:nvPr/>
        </p:nvSpPr>
        <p:spPr>
          <a:xfrm rot="10800000">
            <a:off x="518275" y="1074002"/>
            <a:ext cx="2423423" cy="98238"/>
          </a:xfrm>
          <a:prstGeom prst="rect">
            <a:avLst/>
          </a:prstGeom>
          <a:solidFill>
            <a:srgbClr val="0069B4"/>
          </a:solidFill>
          <a:ln w="12700">
            <a:miter lim="400000"/>
          </a:ln>
        </p:spPr>
        <p:txBody>
          <a:bodyPr lIns="48767" tIns="48767" rIns="48767" bIns="48767" anchor="ctr"/>
          <a:lstStyle/>
          <a:p>
            <a:pPr>
              <a:defRPr>
                <a:solidFill>
                  <a:srgbClr val="3C3C3C"/>
                </a:solidFill>
              </a:defRPr>
            </a:pPr>
            <a:endParaRPr sz="1350"/>
          </a:p>
        </p:txBody>
      </p:sp>
      <p:pic>
        <p:nvPicPr>
          <p:cNvPr id="6" name="Picture 5">
            <a:extLst>
              <a:ext uri="{FF2B5EF4-FFF2-40B4-BE49-F238E27FC236}">
                <a16:creationId xmlns:a16="http://schemas.microsoft.com/office/drawing/2014/main" xmlns="" id="{434AB9F8-DCDF-4F56-BFC8-6D6873D2C011}"/>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10575486" y="152365"/>
            <a:ext cx="1495759" cy="1405711"/>
          </a:xfrm>
          <a:prstGeom prst="rect">
            <a:avLst/>
          </a:prstGeom>
        </p:spPr>
      </p:pic>
      <p:sp>
        <p:nvSpPr>
          <p:cNvPr id="8" name="Rectangle 7">
            <a:extLst>
              <a:ext uri="{FF2B5EF4-FFF2-40B4-BE49-F238E27FC236}">
                <a16:creationId xmlns:a16="http://schemas.microsoft.com/office/drawing/2014/main" xmlns="" id="{517863F2-11A4-4389-99C2-FE101F254974}"/>
              </a:ext>
            </a:extLst>
          </p:cNvPr>
          <p:cNvSpPr/>
          <p:nvPr/>
        </p:nvSpPr>
        <p:spPr>
          <a:xfrm>
            <a:off x="0" y="6315535"/>
            <a:ext cx="12192000" cy="375485"/>
          </a:xfrm>
          <a:prstGeom prst="rect">
            <a:avLst/>
          </a:prstGeom>
          <a:solidFill>
            <a:srgbClr val="0069B4"/>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ctr">
            <a:spAutoFit/>
          </a:bodyPr>
          <a:lstStyle/>
          <a:p>
            <a:pPr marL="0" marR="0" indent="0" algn="l" defTabSz="97536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Roboto"/>
            </a:endParaRPr>
          </a:p>
        </p:txBody>
      </p:sp>
    </p:spTree>
    <p:extLst>
      <p:ext uri="{BB962C8B-B14F-4D97-AF65-F5344CB8AC3E}">
        <p14:creationId xmlns:p14="http://schemas.microsoft.com/office/powerpoint/2010/main" val="157713852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713" r:id="rId7"/>
    <p:sldLayoutId id="2147483715" r:id="rId8"/>
    <p:sldLayoutId id="2147483716" r:id="rId9"/>
    <p:sldLayoutId id="2147483819" r:id="rId10"/>
    <p:sldLayoutId id="2147483832" r:id="rId11"/>
  </p:sldLayoutIdLst>
  <p:transition spd="med"/>
  <p:hf sldNum="0" hdr="0" ftr="0" dt="0"/>
  <p:txStyles>
    <p:titleStyle>
      <a:lvl1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1pPr>
      <a:lvl2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2pPr>
      <a:lvl3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3pPr>
      <a:lvl4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4pPr>
      <a:lvl5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5pPr>
      <a:lvl6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6pPr>
      <a:lvl7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7pPr>
      <a:lvl8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8pPr>
      <a:lvl9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9pPr>
    </p:titleStyle>
    <p:bodyStyle>
      <a:lvl1pPr marL="163598" marR="0" indent="-163598"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1pPr>
      <a:lvl2pPr marL="431958" marR="0" indent="-190865"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2pPr>
      <a:lvl3pPr marL="711224" marR="0" indent="-229038"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3pPr>
      <a:lvl4pPr marL="977766" marR="0" indent="-254487"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4pPr>
      <a:lvl5pPr marL="1218859" marR="0" indent="-254487"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5pPr>
      <a:lvl6pPr marL="1459952" marR="0" indent="-254487"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6pPr>
      <a:lvl7pPr marL="1701045" marR="0" indent="-254487"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7pPr>
      <a:lvl8pPr marL="1942138" marR="0" indent="-254487"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8pPr>
      <a:lvl9pPr marL="2183231" marR="0" indent="-254487"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9pPr>
    </p:bodyStyle>
    <p:otherStyle>
      <a:lvl1pPr marL="0" marR="0" indent="0" algn="r" defTabSz="685775" rtl="0" eaLnBrk="1" latinLnBrk="0" hangingPunct="1">
        <a:lnSpc>
          <a:spcPct val="100000"/>
        </a:lnSpc>
        <a:spcBef>
          <a:spcPts val="0"/>
        </a:spcBef>
        <a:spcAft>
          <a:spcPts val="0"/>
        </a:spcAft>
        <a:buClrTx/>
        <a:buSzTx/>
        <a:buFontTx/>
        <a:buNone/>
        <a:tabLst/>
        <a:defRPr kumimoji="1" sz="844" b="0" i="0" u="none" strike="noStrike" cap="none" spc="0" baseline="0">
          <a:ln>
            <a:noFill/>
          </a:ln>
          <a:solidFill>
            <a:schemeClr val="tx1"/>
          </a:solidFill>
          <a:uFillTx/>
          <a:latin typeface="+mn-lt"/>
          <a:ea typeface="+mn-ea"/>
          <a:cs typeface="+mn-cs"/>
          <a:sym typeface="Roboto"/>
        </a:defRPr>
      </a:lvl1pPr>
      <a:lvl2pPr marL="0" marR="0" indent="241093" algn="r" defTabSz="685775" rtl="0" eaLnBrk="1" latinLnBrk="0" hangingPunct="1">
        <a:lnSpc>
          <a:spcPct val="100000"/>
        </a:lnSpc>
        <a:spcBef>
          <a:spcPts val="0"/>
        </a:spcBef>
        <a:spcAft>
          <a:spcPts val="0"/>
        </a:spcAft>
        <a:buClrTx/>
        <a:buSzTx/>
        <a:buFontTx/>
        <a:buNone/>
        <a:tabLst/>
        <a:defRPr kumimoji="1" sz="844" b="0" i="0" u="none" strike="noStrike" cap="none" spc="0" baseline="0">
          <a:ln>
            <a:noFill/>
          </a:ln>
          <a:solidFill>
            <a:schemeClr val="tx1"/>
          </a:solidFill>
          <a:uFillTx/>
          <a:latin typeface="+mn-lt"/>
          <a:ea typeface="+mn-ea"/>
          <a:cs typeface="+mn-cs"/>
          <a:sym typeface="Roboto"/>
        </a:defRPr>
      </a:lvl2pPr>
      <a:lvl3pPr marL="0" marR="0" indent="482186" algn="r" defTabSz="685775" rtl="0" eaLnBrk="1" latinLnBrk="0" hangingPunct="1">
        <a:lnSpc>
          <a:spcPct val="100000"/>
        </a:lnSpc>
        <a:spcBef>
          <a:spcPts val="0"/>
        </a:spcBef>
        <a:spcAft>
          <a:spcPts val="0"/>
        </a:spcAft>
        <a:buClrTx/>
        <a:buSzTx/>
        <a:buFontTx/>
        <a:buNone/>
        <a:tabLst/>
        <a:defRPr kumimoji="1" sz="844" b="0" i="0" u="none" strike="noStrike" cap="none" spc="0" baseline="0">
          <a:ln>
            <a:noFill/>
          </a:ln>
          <a:solidFill>
            <a:schemeClr val="tx1"/>
          </a:solidFill>
          <a:uFillTx/>
          <a:latin typeface="+mn-lt"/>
          <a:ea typeface="+mn-ea"/>
          <a:cs typeface="+mn-cs"/>
          <a:sym typeface="Roboto"/>
        </a:defRPr>
      </a:lvl3pPr>
      <a:lvl4pPr marL="0" marR="0" indent="723279" algn="r" defTabSz="685775" rtl="0" eaLnBrk="1" latinLnBrk="0" hangingPunct="1">
        <a:lnSpc>
          <a:spcPct val="100000"/>
        </a:lnSpc>
        <a:spcBef>
          <a:spcPts val="0"/>
        </a:spcBef>
        <a:spcAft>
          <a:spcPts val="0"/>
        </a:spcAft>
        <a:buClrTx/>
        <a:buSzTx/>
        <a:buFontTx/>
        <a:buNone/>
        <a:tabLst/>
        <a:defRPr kumimoji="1" sz="844" b="0" i="0" u="none" strike="noStrike" cap="none" spc="0" baseline="0">
          <a:ln>
            <a:noFill/>
          </a:ln>
          <a:solidFill>
            <a:schemeClr val="tx1"/>
          </a:solidFill>
          <a:uFillTx/>
          <a:latin typeface="+mn-lt"/>
          <a:ea typeface="+mn-ea"/>
          <a:cs typeface="+mn-cs"/>
          <a:sym typeface="Roboto"/>
        </a:defRPr>
      </a:lvl4pPr>
      <a:lvl5pPr marL="0" marR="0" indent="964372" algn="r" defTabSz="685775" rtl="0" eaLnBrk="1" latinLnBrk="0" hangingPunct="1">
        <a:lnSpc>
          <a:spcPct val="100000"/>
        </a:lnSpc>
        <a:spcBef>
          <a:spcPts val="0"/>
        </a:spcBef>
        <a:spcAft>
          <a:spcPts val="0"/>
        </a:spcAft>
        <a:buClrTx/>
        <a:buSzTx/>
        <a:buFontTx/>
        <a:buNone/>
        <a:tabLst/>
        <a:defRPr kumimoji="1" sz="844" b="0" i="0" u="none" strike="noStrike" cap="none" spc="0" baseline="0">
          <a:ln>
            <a:noFill/>
          </a:ln>
          <a:solidFill>
            <a:schemeClr val="tx1"/>
          </a:solidFill>
          <a:uFillTx/>
          <a:latin typeface="+mn-lt"/>
          <a:ea typeface="+mn-ea"/>
          <a:cs typeface="+mn-cs"/>
          <a:sym typeface="Roboto"/>
        </a:defRPr>
      </a:lvl5pPr>
      <a:lvl6pPr marL="0" marR="0" indent="1205465" algn="r" defTabSz="685775" rtl="0" eaLnBrk="1" latinLnBrk="0" hangingPunct="1">
        <a:lnSpc>
          <a:spcPct val="100000"/>
        </a:lnSpc>
        <a:spcBef>
          <a:spcPts val="0"/>
        </a:spcBef>
        <a:spcAft>
          <a:spcPts val="0"/>
        </a:spcAft>
        <a:buClrTx/>
        <a:buSzTx/>
        <a:buFontTx/>
        <a:buNone/>
        <a:tabLst/>
        <a:defRPr kumimoji="1" sz="844" b="0" i="0" u="none" strike="noStrike" cap="none" spc="0" baseline="0">
          <a:ln>
            <a:noFill/>
          </a:ln>
          <a:solidFill>
            <a:schemeClr val="tx1"/>
          </a:solidFill>
          <a:uFillTx/>
          <a:latin typeface="+mn-lt"/>
          <a:ea typeface="+mn-ea"/>
          <a:cs typeface="+mn-cs"/>
          <a:sym typeface="Roboto"/>
        </a:defRPr>
      </a:lvl6pPr>
      <a:lvl7pPr marL="0" marR="0" indent="1446558" algn="r" defTabSz="685775" rtl="0" eaLnBrk="1" latinLnBrk="0" hangingPunct="1">
        <a:lnSpc>
          <a:spcPct val="100000"/>
        </a:lnSpc>
        <a:spcBef>
          <a:spcPts val="0"/>
        </a:spcBef>
        <a:spcAft>
          <a:spcPts val="0"/>
        </a:spcAft>
        <a:buClrTx/>
        <a:buSzTx/>
        <a:buFontTx/>
        <a:buNone/>
        <a:tabLst/>
        <a:defRPr kumimoji="1" sz="844" b="0" i="0" u="none" strike="noStrike" cap="none" spc="0" baseline="0">
          <a:ln>
            <a:noFill/>
          </a:ln>
          <a:solidFill>
            <a:schemeClr val="tx1"/>
          </a:solidFill>
          <a:uFillTx/>
          <a:latin typeface="+mn-lt"/>
          <a:ea typeface="+mn-ea"/>
          <a:cs typeface="+mn-cs"/>
          <a:sym typeface="Roboto"/>
        </a:defRPr>
      </a:lvl7pPr>
      <a:lvl8pPr marL="0" marR="0" indent="1687651" algn="r" defTabSz="685775" rtl="0" eaLnBrk="1" latinLnBrk="0" hangingPunct="1">
        <a:lnSpc>
          <a:spcPct val="100000"/>
        </a:lnSpc>
        <a:spcBef>
          <a:spcPts val="0"/>
        </a:spcBef>
        <a:spcAft>
          <a:spcPts val="0"/>
        </a:spcAft>
        <a:buClrTx/>
        <a:buSzTx/>
        <a:buFontTx/>
        <a:buNone/>
        <a:tabLst/>
        <a:defRPr kumimoji="1" sz="844" b="0" i="0" u="none" strike="noStrike" cap="none" spc="0" baseline="0">
          <a:ln>
            <a:noFill/>
          </a:ln>
          <a:solidFill>
            <a:schemeClr val="tx1"/>
          </a:solidFill>
          <a:uFillTx/>
          <a:latin typeface="+mn-lt"/>
          <a:ea typeface="+mn-ea"/>
          <a:cs typeface="+mn-cs"/>
          <a:sym typeface="Roboto"/>
        </a:defRPr>
      </a:lvl8pPr>
      <a:lvl9pPr marL="0" marR="0" indent="1928744" algn="r" defTabSz="685775" rtl="0" eaLnBrk="1" latinLnBrk="0" hangingPunct="1">
        <a:lnSpc>
          <a:spcPct val="100000"/>
        </a:lnSpc>
        <a:spcBef>
          <a:spcPts val="0"/>
        </a:spcBef>
        <a:spcAft>
          <a:spcPts val="0"/>
        </a:spcAft>
        <a:buClrTx/>
        <a:buSzTx/>
        <a:buFontTx/>
        <a:buNone/>
        <a:tabLst/>
        <a:defRPr kumimoji="1" sz="844" b="0" i="0" u="none" strike="noStrike" cap="none" spc="0" baseline="0">
          <a:ln>
            <a:noFill/>
          </a:ln>
          <a:solidFill>
            <a:schemeClr val="tx1"/>
          </a:solidFill>
          <a:uFillTx/>
          <a:latin typeface="+mn-lt"/>
          <a:ea typeface="+mn-ea"/>
          <a:cs typeface="+mn-cs"/>
          <a:sym typeface="Roboto"/>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5" name="Rectangle"/>
          <p:cNvSpPr/>
          <p:nvPr/>
        </p:nvSpPr>
        <p:spPr>
          <a:xfrm rot="10800000">
            <a:off x="518275" y="1074002"/>
            <a:ext cx="2423422" cy="98238"/>
          </a:xfrm>
          <a:prstGeom prst="rect">
            <a:avLst/>
          </a:prstGeom>
          <a:solidFill>
            <a:srgbClr val="0069B4"/>
          </a:solidFill>
          <a:ln w="12700">
            <a:miter lim="400000"/>
          </a:ln>
        </p:spPr>
        <p:txBody>
          <a:bodyPr lIns="65023" tIns="65023" rIns="65023" bIns="65023" anchor="ctr"/>
          <a:lstStyle/>
          <a:p>
            <a:pPr>
              <a:defRPr>
                <a:solidFill>
                  <a:srgbClr val="3C3C3C"/>
                </a:solidFill>
              </a:defRPr>
            </a:pPr>
            <a:endParaRPr/>
          </a:p>
        </p:txBody>
      </p:sp>
      <p:pic>
        <p:nvPicPr>
          <p:cNvPr id="6" name="Picture 5"/>
          <p:cNvPicPr>
            <a:picLocks noChangeAspect="1"/>
          </p:cNvPicPr>
          <p:nvPr/>
        </p:nvPicPr>
        <p:blipFill>
          <a:blip r:embed="rId10" cstate="email"/>
          <a:srcRect/>
          <a:stretch>
            <a:fillRect/>
          </a:stretch>
        </p:blipFill>
        <p:spPr>
          <a:xfrm>
            <a:off x="10575486" y="152363"/>
            <a:ext cx="1495758" cy="1405711"/>
          </a:xfrm>
          <a:prstGeom prst="rect">
            <a:avLst/>
          </a:prstGeom>
        </p:spPr>
      </p:pic>
      <p:sp>
        <p:nvSpPr>
          <p:cNvPr id="8" name="Rectangle 7"/>
          <p:cNvSpPr/>
          <p:nvPr/>
        </p:nvSpPr>
        <p:spPr>
          <a:xfrm>
            <a:off x="0" y="6148552"/>
            <a:ext cx="12192000" cy="709448"/>
          </a:xfrm>
          <a:prstGeom prst="rect">
            <a:avLst/>
          </a:prstGeom>
          <a:solidFill>
            <a:srgbClr val="0069B4"/>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1300480" rtl="0" fontAlgn="auto" latinLnBrk="0" hangingPunct="0">
              <a:lnSpc>
                <a:spcPct val="100000"/>
              </a:lnSpc>
              <a:spcBef>
                <a:spcPts val="0"/>
              </a:spcBef>
              <a:spcAft>
                <a:spcPts val="0"/>
              </a:spcAft>
              <a:buClrTx/>
              <a:buSzTx/>
              <a:buFontTx/>
              <a:buNone/>
            </a:pPr>
            <a:endParaRPr kumimoji="0" lang="fr-FR" sz="2400" b="0" i="0" u="none" strike="noStrike" cap="none" spc="0" normalizeH="0" baseline="0">
              <a:ln>
                <a:noFill/>
              </a:ln>
              <a:solidFill>
                <a:srgbClr val="000000"/>
              </a:solidFill>
              <a:effectLst/>
              <a:uFillTx/>
              <a:latin typeface="+mn-lt"/>
              <a:ea typeface="+mn-ea"/>
              <a:cs typeface="+mn-cs"/>
              <a:sym typeface="Roboto"/>
            </a:endParaRPr>
          </a:p>
        </p:txBody>
      </p:sp>
    </p:spTree>
    <p:extLst>
      <p:ext uri="{BB962C8B-B14F-4D97-AF65-F5344CB8AC3E}">
        <p14:creationId xmlns:p14="http://schemas.microsoft.com/office/powerpoint/2010/main" val="1751165606"/>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818" r:id="rId8"/>
  </p:sldLayoutIdLst>
  <p:transition spd="med"/>
  <p:hf sldNum="0" hdr="0" ftr="0" dt="0"/>
  <p:txStyles>
    <p:titleStyle>
      <a:lvl1pPr marL="0" marR="0" indent="0" algn="l" defTabSz="914400" rtl="0" eaLnBrk="1" latinLnBrk="0" hangingPunct="1">
        <a:lnSpc>
          <a:spcPct val="90000"/>
        </a:lnSpc>
        <a:spcBef>
          <a:spcPts val="0"/>
        </a:spcBef>
        <a:spcAft>
          <a:spcPts val="0"/>
        </a:spcAft>
        <a:buClrTx/>
        <a:buSzTx/>
        <a:buFontTx/>
        <a:buNone/>
        <a:defRPr kumimoji="1" sz="4360" b="0" i="0" u="none" strike="noStrike" cap="none" spc="0" baseline="0">
          <a:ln>
            <a:noFill/>
          </a:ln>
          <a:solidFill>
            <a:srgbClr val="000000"/>
          </a:solidFill>
          <a:uFillTx/>
          <a:latin typeface="Open Sans"/>
          <a:ea typeface="Open Sans"/>
          <a:cs typeface="Open Sans"/>
          <a:sym typeface="Open Sans"/>
        </a:defRPr>
      </a:lvl1pPr>
      <a:lvl2pPr marL="0" marR="0" indent="0" algn="l" defTabSz="914400" rtl="0" eaLnBrk="1" latinLnBrk="0" hangingPunct="1">
        <a:lnSpc>
          <a:spcPct val="90000"/>
        </a:lnSpc>
        <a:spcBef>
          <a:spcPts val="0"/>
        </a:spcBef>
        <a:spcAft>
          <a:spcPts val="0"/>
        </a:spcAft>
        <a:buClrTx/>
        <a:buSzTx/>
        <a:buFontTx/>
        <a:buNone/>
        <a:defRPr kumimoji="1" sz="4360" b="0" i="0" u="none" strike="noStrike" cap="none" spc="0" baseline="0">
          <a:ln>
            <a:noFill/>
          </a:ln>
          <a:solidFill>
            <a:srgbClr val="000000"/>
          </a:solidFill>
          <a:uFillTx/>
          <a:latin typeface="Open Sans"/>
          <a:ea typeface="Open Sans"/>
          <a:cs typeface="Open Sans"/>
          <a:sym typeface="Open Sans"/>
        </a:defRPr>
      </a:lvl2pPr>
      <a:lvl3pPr marL="0" marR="0" indent="0" algn="l" defTabSz="914400" rtl="0" eaLnBrk="1" latinLnBrk="0" hangingPunct="1">
        <a:lnSpc>
          <a:spcPct val="90000"/>
        </a:lnSpc>
        <a:spcBef>
          <a:spcPts val="0"/>
        </a:spcBef>
        <a:spcAft>
          <a:spcPts val="0"/>
        </a:spcAft>
        <a:buClrTx/>
        <a:buSzTx/>
        <a:buFontTx/>
        <a:buNone/>
        <a:defRPr kumimoji="1" sz="4360" b="0" i="0" u="none" strike="noStrike" cap="none" spc="0" baseline="0">
          <a:ln>
            <a:noFill/>
          </a:ln>
          <a:solidFill>
            <a:srgbClr val="000000"/>
          </a:solidFill>
          <a:uFillTx/>
          <a:latin typeface="Open Sans"/>
          <a:ea typeface="Open Sans"/>
          <a:cs typeface="Open Sans"/>
          <a:sym typeface="Open Sans"/>
        </a:defRPr>
      </a:lvl3pPr>
      <a:lvl4pPr marL="0" marR="0" indent="0" algn="l" defTabSz="914400" rtl="0" eaLnBrk="1" latinLnBrk="0" hangingPunct="1">
        <a:lnSpc>
          <a:spcPct val="90000"/>
        </a:lnSpc>
        <a:spcBef>
          <a:spcPts val="0"/>
        </a:spcBef>
        <a:spcAft>
          <a:spcPts val="0"/>
        </a:spcAft>
        <a:buClrTx/>
        <a:buSzTx/>
        <a:buFontTx/>
        <a:buNone/>
        <a:defRPr kumimoji="1" sz="4360" b="0" i="0" u="none" strike="noStrike" cap="none" spc="0" baseline="0">
          <a:ln>
            <a:noFill/>
          </a:ln>
          <a:solidFill>
            <a:srgbClr val="000000"/>
          </a:solidFill>
          <a:uFillTx/>
          <a:latin typeface="Open Sans"/>
          <a:ea typeface="Open Sans"/>
          <a:cs typeface="Open Sans"/>
          <a:sym typeface="Open Sans"/>
        </a:defRPr>
      </a:lvl4pPr>
      <a:lvl5pPr marL="0" marR="0" indent="0" algn="l" defTabSz="914400" rtl="0" eaLnBrk="1" latinLnBrk="0" hangingPunct="1">
        <a:lnSpc>
          <a:spcPct val="90000"/>
        </a:lnSpc>
        <a:spcBef>
          <a:spcPts val="0"/>
        </a:spcBef>
        <a:spcAft>
          <a:spcPts val="0"/>
        </a:spcAft>
        <a:buClrTx/>
        <a:buSzTx/>
        <a:buFontTx/>
        <a:buNone/>
        <a:defRPr kumimoji="1" sz="4360" b="0" i="0" u="none" strike="noStrike" cap="none" spc="0" baseline="0">
          <a:ln>
            <a:noFill/>
          </a:ln>
          <a:solidFill>
            <a:srgbClr val="000000"/>
          </a:solidFill>
          <a:uFillTx/>
          <a:latin typeface="Open Sans"/>
          <a:ea typeface="Open Sans"/>
          <a:cs typeface="Open Sans"/>
          <a:sym typeface="Open Sans"/>
        </a:defRPr>
      </a:lvl5pPr>
      <a:lvl6pPr marL="0" marR="0" indent="0" algn="l" defTabSz="914400" rtl="0" eaLnBrk="1" latinLnBrk="0" hangingPunct="1">
        <a:lnSpc>
          <a:spcPct val="90000"/>
        </a:lnSpc>
        <a:spcBef>
          <a:spcPts val="0"/>
        </a:spcBef>
        <a:spcAft>
          <a:spcPts val="0"/>
        </a:spcAft>
        <a:buClrTx/>
        <a:buSzTx/>
        <a:buFontTx/>
        <a:buNone/>
        <a:defRPr kumimoji="1" sz="4360" b="0" i="0" u="none" strike="noStrike" cap="none" spc="0" baseline="0">
          <a:ln>
            <a:noFill/>
          </a:ln>
          <a:solidFill>
            <a:srgbClr val="000000"/>
          </a:solidFill>
          <a:uFillTx/>
          <a:latin typeface="Open Sans"/>
          <a:ea typeface="Open Sans"/>
          <a:cs typeface="Open Sans"/>
          <a:sym typeface="Open Sans"/>
        </a:defRPr>
      </a:lvl6pPr>
      <a:lvl7pPr marL="0" marR="0" indent="0" algn="l" defTabSz="914400" rtl="0" eaLnBrk="1" latinLnBrk="0" hangingPunct="1">
        <a:lnSpc>
          <a:spcPct val="90000"/>
        </a:lnSpc>
        <a:spcBef>
          <a:spcPts val="0"/>
        </a:spcBef>
        <a:spcAft>
          <a:spcPts val="0"/>
        </a:spcAft>
        <a:buClrTx/>
        <a:buSzTx/>
        <a:buFontTx/>
        <a:buNone/>
        <a:defRPr kumimoji="1" sz="4360" b="0" i="0" u="none" strike="noStrike" cap="none" spc="0" baseline="0">
          <a:ln>
            <a:noFill/>
          </a:ln>
          <a:solidFill>
            <a:srgbClr val="000000"/>
          </a:solidFill>
          <a:uFillTx/>
          <a:latin typeface="Open Sans"/>
          <a:ea typeface="Open Sans"/>
          <a:cs typeface="Open Sans"/>
          <a:sym typeface="Open Sans"/>
        </a:defRPr>
      </a:lvl7pPr>
      <a:lvl8pPr marL="0" marR="0" indent="0" algn="l" defTabSz="914400" rtl="0" eaLnBrk="1" latinLnBrk="0" hangingPunct="1">
        <a:lnSpc>
          <a:spcPct val="90000"/>
        </a:lnSpc>
        <a:spcBef>
          <a:spcPts val="0"/>
        </a:spcBef>
        <a:spcAft>
          <a:spcPts val="0"/>
        </a:spcAft>
        <a:buClrTx/>
        <a:buSzTx/>
        <a:buFontTx/>
        <a:buNone/>
        <a:defRPr kumimoji="1" sz="4360" b="0" i="0" u="none" strike="noStrike" cap="none" spc="0" baseline="0">
          <a:ln>
            <a:noFill/>
          </a:ln>
          <a:solidFill>
            <a:srgbClr val="000000"/>
          </a:solidFill>
          <a:uFillTx/>
          <a:latin typeface="Open Sans"/>
          <a:ea typeface="Open Sans"/>
          <a:cs typeface="Open Sans"/>
          <a:sym typeface="Open Sans"/>
        </a:defRPr>
      </a:lvl8pPr>
      <a:lvl9pPr marL="0" marR="0" indent="0" algn="l" defTabSz="914400" rtl="0" eaLnBrk="1" latinLnBrk="0" hangingPunct="1">
        <a:lnSpc>
          <a:spcPct val="90000"/>
        </a:lnSpc>
        <a:spcBef>
          <a:spcPts val="0"/>
        </a:spcBef>
        <a:spcAft>
          <a:spcPts val="0"/>
        </a:spcAft>
        <a:buClrTx/>
        <a:buSzTx/>
        <a:buFontTx/>
        <a:buNone/>
        <a:defRPr kumimoji="1" sz="4360" b="0" i="0" u="none" strike="noStrike" cap="none" spc="0" baseline="0">
          <a:ln>
            <a:noFill/>
          </a:ln>
          <a:solidFill>
            <a:srgbClr val="000000"/>
          </a:solidFill>
          <a:uFillTx/>
          <a:latin typeface="Open Sans"/>
          <a:ea typeface="Open Sans"/>
          <a:cs typeface="Open Sans"/>
          <a:sym typeface="Open Sans"/>
        </a:defRPr>
      </a:lvl9pPr>
    </p:titleStyle>
    <p:bodyStyle>
      <a:lvl1pPr marL="218440" marR="0" indent="-218440" algn="l" defTabSz="914400" rtl="0" eaLnBrk="1" latinLnBrk="0" hangingPunct="1">
        <a:lnSpc>
          <a:spcPct val="90000"/>
        </a:lnSpc>
        <a:spcBef>
          <a:spcPts val="985"/>
        </a:spcBef>
        <a:spcAft>
          <a:spcPts val="0"/>
        </a:spcAft>
        <a:buClrTx/>
        <a:buSzPct val="100000"/>
        <a:buFont typeface="Arial" panose="020B0604020202020204"/>
        <a:buChar char="•"/>
        <a:defRPr kumimoji="1" sz="2670" b="0" i="0" u="none" strike="noStrike" cap="none" spc="0" baseline="0">
          <a:ln>
            <a:noFill/>
          </a:ln>
          <a:solidFill>
            <a:srgbClr val="000000"/>
          </a:solidFill>
          <a:uFillTx/>
          <a:latin typeface="+mn-lt"/>
          <a:ea typeface="+mn-ea"/>
          <a:cs typeface="+mn-cs"/>
          <a:sym typeface="Roboto"/>
        </a:defRPr>
      </a:lvl1pPr>
      <a:lvl2pPr marL="575945" marR="0" indent="-254635" algn="l" defTabSz="914400" rtl="0" eaLnBrk="1" latinLnBrk="0" hangingPunct="1">
        <a:lnSpc>
          <a:spcPct val="90000"/>
        </a:lnSpc>
        <a:spcBef>
          <a:spcPts val="985"/>
        </a:spcBef>
        <a:spcAft>
          <a:spcPts val="0"/>
        </a:spcAft>
        <a:buClrTx/>
        <a:buSzPct val="100000"/>
        <a:buFont typeface="Arial" panose="020B0604020202020204"/>
        <a:buChar char="•"/>
        <a:defRPr kumimoji="1" sz="2670" b="0" i="0" u="none" strike="noStrike" cap="none" spc="0" baseline="0">
          <a:ln>
            <a:noFill/>
          </a:ln>
          <a:solidFill>
            <a:srgbClr val="000000"/>
          </a:solidFill>
          <a:uFillTx/>
          <a:latin typeface="+mn-lt"/>
          <a:ea typeface="+mn-ea"/>
          <a:cs typeface="+mn-cs"/>
          <a:sym typeface="Roboto"/>
        </a:defRPr>
      </a:lvl2pPr>
      <a:lvl3pPr marL="948055" marR="0" indent="-305435" algn="l" defTabSz="914400" rtl="0" eaLnBrk="1" latinLnBrk="0" hangingPunct="1">
        <a:lnSpc>
          <a:spcPct val="90000"/>
        </a:lnSpc>
        <a:spcBef>
          <a:spcPts val="985"/>
        </a:spcBef>
        <a:spcAft>
          <a:spcPts val="0"/>
        </a:spcAft>
        <a:buClrTx/>
        <a:buSzPct val="100000"/>
        <a:buFont typeface="Arial" panose="020B0604020202020204"/>
        <a:buChar char="•"/>
        <a:defRPr kumimoji="1" sz="2670" b="0" i="0" u="none" strike="noStrike" cap="none" spc="0" baseline="0">
          <a:ln>
            <a:noFill/>
          </a:ln>
          <a:solidFill>
            <a:srgbClr val="000000"/>
          </a:solidFill>
          <a:uFillTx/>
          <a:latin typeface="+mn-lt"/>
          <a:ea typeface="+mn-ea"/>
          <a:cs typeface="+mn-cs"/>
          <a:sym typeface="Roboto"/>
        </a:defRPr>
      </a:lvl3pPr>
      <a:lvl4pPr marL="1303655" marR="0" indent="-339090" algn="l" defTabSz="914400" rtl="0" eaLnBrk="1" latinLnBrk="0" hangingPunct="1">
        <a:lnSpc>
          <a:spcPct val="90000"/>
        </a:lnSpc>
        <a:spcBef>
          <a:spcPts val="985"/>
        </a:spcBef>
        <a:spcAft>
          <a:spcPts val="0"/>
        </a:spcAft>
        <a:buClrTx/>
        <a:buSzPct val="100000"/>
        <a:buFont typeface="Arial" panose="020B0604020202020204"/>
        <a:buChar char="•"/>
        <a:defRPr kumimoji="1" sz="2670" b="0" i="0" u="none" strike="noStrike" cap="none" spc="0" baseline="0">
          <a:ln>
            <a:noFill/>
          </a:ln>
          <a:solidFill>
            <a:srgbClr val="000000"/>
          </a:solidFill>
          <a:uFillTx/>
          <a:latin typeface="+mn-lt"/>
          <a:ea typeface="+mn-ea"/>
          <a:cs typeface="+mn-cs"/>
          <a:sym typeface="Roboto"/>
        </a:defRPr>
      </a:lvl4pPr>
      <a:lvl5pPr marL="1624965" marR="0" indent="-339090" algn="l" defTabSz="914400" rtl="0" eaLnBrk="1" latinLnBrk="0" hangingPunct="1">
        <a:lnSpc>
          <a:spcPct val="90000"/>
        </a:lnSpc>
        <a:spcBef>
          <a:spcPts val="985"/>
        </a:spcBef>
        <a:spcAft>
          <a:spcPts val="0"/>
        </a:spcAft>
        <a:buClrTx/>
        <a:buSzPct val="100000"/>
        <a:buFont typeface="Arial" panose="020B0604020202020204"/>
        <a:buChar char="•"/>
        <a:defRPr kumimoji="1" sz="2670" b="0" i="0" u="none" strike="noStrike" cap="none" spc="0" baseline="0">
          <a:ln>
            <a:noFill/>
          </a:ln>
          <a:solidFill>
            <a:srgbClr val="000000"/>
          </a:solidFill>
          <a:uFillTx/>
          <a:latin typeface="+mn-lt"/>
          <a:ea typeface="+mn-ea"/>
          <a:cs typeface="+mn-cs"/>
          <a:sym typeface="Roboto"/>
        </a:defRPr>
      </a:lvl5pPr>
      <a:lvl6pPr marL="1946910" marR="0" indent="-339090" algn="l" defTabSz="914400" rtl="0" eaLnBrk="1" latinLnBrk="0" hangingPunct="1">
        <a:lnSpc>
          <a:spcPct val="90000"/>
        </a:lnSpc>
        <a:spcBef>
          <a:spcPts val="985"/>
        </a:spcBef>
        <a:spcAft>
          <a:spcPts val="0"/>
        </a:spcAft>
        <a:buClrTx/>
        <a:buSzPct val="100000"/>
        <a:buFont typeface="Arial" panose="020B0604020202020204"/>
        <a:buChar char="•"/>
        <a:defRPr kumimoji="1" sz="2670" b="0" i="0" u="none" strike="noStrike" cap="none" spc="0" baseline="0">
          <a:ln>
            <a:noFill/>
          </a:ln>
          <a:solidFill>
            <a:srgbClr val="000000"/>
          </a:solidFill>
          <a:uFillTx/>
          <a:latin typeface="+mn-lt"/>
          <a:ea typeface="+mn-ea"/>
          <a:cs typeface="+mn-cs"/>
          <a:sym typeface="Roboto"/>
        </a:defRPr>
      </a:lvl6pPr>
      <a:lvl7pPr marL="2268220" marR="0" indent="-339090" algn="l" defTabSz="914400" rtl="0" eaLnBrk="1" latinLnBrk="0" hangingPunct="1">
        <a:lnSpc>
          <a:spcPct val="90000"/>
        </a:lnSpc>
        <a:spcBef>
          <a:spcPts val="985"/>
        </a:spcBef>
        <a:spcAft>
          <a:spcPts val="0"/>
        </a:spcAft>
        <a:buClrTx/>
        <a:buSzPct val="100000"/>
        <a:buFont typeface="Arial" panose="020B0604020202020204"/>
        <a:buChar char="•"/>
        <a:defRPr kumimoji="1" sz="2670" b="0" i="0" u="none" strike="noStrike" cap="none" spc="0" baseline="0">
          <a:ln>
            <a:noFill/>
          </a:ln>
          <a:solidFill>
            <a:srgbClr val="000000"/>
          </a:solidFill>
          <a:uFillTx/>
          <a:latin typeface="+mn-lt"/>
          <a:ea typeface="+mn-ea"/>
          <a:cs typeface="+mn-cs"/>
          <a:sym typeface="Roboto"/>
        </a:defRPr>
      </a:lvl7pPr>
      <a:lvl8pPr marL="2589530" marR="0" indent="-339090" algn="l" defTabSz="914400" rtl="0" eaLnBrk="1" latinLnBrk="0" hangingPunct="1">
        <a:lnSpc>
          <a:spcPct val="90000"/>
        </a:lnSpc>
        <a:spcBef>
          <a:spcPts val="985"/>
        </a:spcBef>
        <a:spcAft>
          <a:spcPts val="0"/>
        </a:spcAft>
        <a:buClrTx/>
        <a:buSzPct val="100000"/>
        <a:buFont typeface="Arial" panose="020B0604020202020204"/>
        <a:buChar char="•"/>
        <a:defRPr kumimoji="1" sz="2670" b="0" i="0" u="none" strike="noStrike" cap="none" spc="0" baseline="0">
          <a:ln>
            <a:noFill/>
          </a:ln>
          <a:solidFill>
            <a:srgbClr val="000000"/>
          </a:solidFill>
          <a:uFillTx/>
          <a:latin typeface="+mn-lt"/>
          <a:ea typeface="+mn-ea"/>
          <a:cs typeface="+mn-cs"/>
          <a:sym typeface="Roboto"/>
        </a:defRPr>
      </a:lvl8pPr>
      <a:lvl9pPr marL="2910840" marR="0" indent="-339090" algn="l" defTabSz="914400" rtl="0" eaLnBrk="1" latinLnBrk="0" hangingPunct="1">
        <a:lnSpc>
          <a:spcPct val="90000"/>
        </a:lnSpc>
        <a:spcBef>
          <a:spcPts val="985"/>
        </a:spcBef>
        <a:spcAft>
          <a:spcPts val="0"/>
        </a:spcAft>
        <a:buClrTx/>
        <a:buSzPct val="100000"/>
        <a:buFont typeface="Arial" panose="020B0604020202020204"/>
        <a:buChar char="•"/>
        <a:defRPr kumimoji="1" sz="2670" b="0" i="0" u="none" strike="noStrike" cap="none" spc="0" baseline="0">
          <a:ln>
            <a:noFill/>
          </a:ln>
          <a:solidFill>
            <a:srgbClr val="000000"/>
          </a:solidFill>
          <a:uFillTx/>
          <a:latin typeface="+mn-lt"/>
          <a:ea typeface="+mn-ea"/>
          <a:cs typeface="+mn-cs"/>
          <a:sym typeface="Roboto"/>
        </a:defRPr>
      </a:lvl9pPr>
    </p:bodyStyle>
    <p:otherStyle>
      <a:lvl1pPr marL="0" marR="0" indent="0" algn="r" defTabSz="914400" rtl="0" eaLnBrk="1" latinLnBrk="0" hangingPunct="1">
        <a:lnSpc>
          <a:spcPct val="100000"/>
        </a:lnSpc>
        <a:spcBef>
          <a:spcPts val="0"/>
        </a:spcBef>
        <a:spcAft>
          <a:spcPts val="0"/>
        </a:spcAft>
        <a:buClrTx/>
        <a:buSzTx/>
        <a:buFontTx/>
        <a:buNone/>
        <a:defRPr kumimoji="1" sz="1125" b="0" i="0" u="none" strike="noStrike" cap="none" spc="0" baseline="0">
          <a:ln>
            <a:noFill/>
          </a:ln>
          <a:solidFill>
            <a:schemeClr val="tx1"/>
          </a:solidFill>
          <a:uFillTx/>
          <a:latin typeface="+mn-lt"/>
          <a:ea typeface="+mn-ea"/>
          <a:cs typeface="+mn-cs"/>
          <a:sym typeface="Roboto"/>
        </a:defRPr>
      </a:lvl1pPr>
      <a:lvl2pPr marL="0" marR="0" indent="321310" algn="r" defTabSz="914400" rtl="0" eaLnBrk="1" latinLnBrk="0" hangingPunct="1">
        <a:lnSpc>
          <a:spcPct val="100000"/>
        </a:lnSpc>
        <a:spcBef>
          <a:spcPts val="0"/>
        </a:spcBef>
        <a:spcAft>
          <a:spcPts val="0"/>
        </a:spcAft>
        <a:buClrTx/>
        <a:buSzTx/>
        <a:buFontTx/>
        <a:buNone/>
        <a:defRPr kumimoji="1" sz="1125" b="0" i="0" u="none" strike="noStrike" cap="none" spc="0" baseline="0">
          <a:ln>
            <a:noFill/>
          </a:ln>
          <a:solidFill>
            <a:schemeClr val="tx1"/>
          </a:solidFill>
          <a:uFillTx/>
          <a:latin typeface="+mn-lt"/>
          <a:ea typeface="+mn-ea"/>
          <a:cs typeface="+mn-cs"/>
          <a:sym typeface="Roboto"/>
        </a:defRPr>
      </a:lvl2pPr>
      <a:lvl3pPr marL="0" marR="0" indent="642620" algn="r" defTabSz="914400" rtl="0" eaLnBrk="1" latinLnBrk="0" hangingPunct="1">
        <a:lnSpc>
          <a:spcPct val="100000"/>
        </a:lnSpc>
        <a:spcBef>
          <a:spcPts val="0"/>
        </a:spcBef>
        <a:spcAft>
          <a:spcPts val="0"/>
        </a:spcAft>
        <a:buClrTx/>
        <a:buSzTx/>
        <a:buFontTx/>
        <a:buNone/>
        <a:defRPr kumimoji="1" sz="1125" b="0" i="0" u="none" strike="noStrike" cap="none" spc="0" baseline="0">
          <a:ln>
            <a:noFill/>
          </a:ln>
          <a:solidFill>
            <a:schemeClr val="tx1"/>
          </a:solidFill>
          <a:uFillTx/>
          <a:latin typeface="+mn-lt"/>
          <a:ea typeface="+mn-ea"/>
          <a:cs typeface="+mn-cs"/>
          <a:sym typeface="Roboto"/>
        </a:defRPr>
      </a:lvl3pPr>
      <a:lvl4pPr marL="0" marR="0" indent="964565" algn="r" defTabSz="914400" rtl="0" eaLnBrk="1" latinLnBrk="0" hangingPunct="1">
        <a:lnSpc>
          <a:spcPct val="100000"/>
        </a:lnSpc>
        <a:spcBef>
          <a:spcPts val="0"/>
        </a:spcBef>
        <a:spcAft>
          <a:spcPts val="0"/>
        </a:spcAft>
        <a:buClrTx/>
        <a:buSzTx/>
        <a:buFontTx/>
        <a:buNone/>
        <a:defRPr kumimoji="1" sz="1125" b="0" i="0" u="none" strike="noStrike" cap="none" spc="0" baseline="0">
          <a:ln>
            <a:noFill/>
          </a:ln>
          <a:solidFill>
            <a:schemeClr val="tx1"/>
          </a:solidFill>
          <a:uFillTx/>
          <a:latin typeface="+mn-lt"/>
          <a:ea typeface="+mn-ea"/>
          <a:cs typeface="+mn-cs"/>
          <a:sym typeface="Roboto"/>
        </a:defRPr>
      </a:lvl4pPr>
      <a:lvl5pPr marL="0" marR="0" indent="1285875" algn="r" defTabSz="914400" rtl="0" eaLnBrk="1" latinLnBrk="0" hangingPunct="1">
        <a:lnSpc>
          <a:spcPct val="100000"/>
        </a:lnSpc>
        <a:spcBef>
          <a:spcPts val="0"/>
        </a:spcBef>
        <a:spcAft>
          <a:spcPts val="0"/>
        </a:spcAft>
        <a:buClrTx/>
        <a:buSzTx/>
        <a:buFontTx/>
        <a:buNone/>
        <a:defRPr kumimoji="1" sz="1125" b="0" i="0" u="none" strike="noStrike" cap="none" spc="0" baseline="0">
          <a:ln>
            <a:noFill/>
          </a:ln>
          <a:solidFill>
            <a:schemeClr val="tx1"/>
          </a:solidFill>
          <a:uFillTx/>
          <a:latin typeface="+mn-lt"/>
          <a:ea typeface="+mn-ea"/>
          <a:cs typeface="+mn-cs"/>
          <a:sym typeface="Roboto"/>
        </a:defRPr>
      </a:lvl5pPr>
      <a:lvl6pPr marL="0" marR="0" indent="1607185" algn="r" defTabSz="914400" rtl="0" eaLnBrk="1" latinLnBrk="0" hangingPunct="1">
        <a:lnSpc>
          <a:spcPct val="100000"/>
        </a:lnSpc>
        <a:spcBef>
          <a:spcPts val="0"/>
        </a:spcBef>
        <a:spcAft>
          <a:spcPts val="0"/>
        </a:spcAft>
        <a:buClrTx/>
        <a:buSzTx/>
        <a:buFontTx/>
        <a:buNone/>
        <a:defRPr kumimoji="1" sz="1125" b="0" i="0" u="none" strike="noStrike" cap="none" spc="0" baseline="0">
          <a:ln>
            <a:noFill/>
          </a:ln>
          <a:solidFill>
            <a:schemeClr val="tx1"/>
          </a:solidFill>
          <a:uFillTx/>
          <a:latin typeface="+mn-lt"/>
          <a:ea typeface="+mn-ea"/>
          <a:cs typeface="+mn-cs"/>
          <a:sym typeface="Roboto"/>
        </a:defRPr>
      </a:lvl6pPr>
      <a:lvl7pPr marL="0" marR="0" indent="1928495" algn="r" defTabSz="914400" rtl="0" eaLnBrk="1" latinLnBrk="0" hangingPunct="1">
        <a:lnSpc>
          <a:spcPct val="100000"/>
        </a:lnSpc>
        <a:spcBef>
          <a:spcPts val="0"/>
        </a:spcBef>
        <a:spcAft>
          <a:spcPts val="0"/>
        </a:spcAft>
        <a:buClrTx/>
        <a:buSzTx/>
        <a:buFontTx/>
        <a:buNone/>
        <a:defRPr kumimoji="1" sz="1125" b="0" i="0" u="none" strike="noStrike" cap="none" spc="0" baseline="0">
          <a:ln>
            <a:noFill/>
          </a:ln>
          <a:solidFill>
            <a:schemeClr val="tx1"/>
          </a:solidFill>
          <a:uFillTx/>
          <a:latin typeface="+mn-lt"/>
          <a:ea typeface="+mn-ea"/>
          <a:cs typeface="+mn-cs"/>
          <a:sym typeface="Roboto"/>
        </a:defRPr>
      </a:lvl7pPr>
      <a:lvl8pPr marL="0" marR="0" indent="2250440" algn="r" defTabSz="914400" rtl="0" eaLnBrk="1" latinLnBrk="0" hangingPunct="1">
        <a:lnSpc>
          <a:spcPct val="100000"/>
        </a:lnSpc>
        <a:spcBef>
          <a:spcPts val="0"/>
        </a:spcBef>
        <a:spcAft>
          <a:spcPts val="0"/>
        </a:spcAft>
        <a:buClrTx/>
        <a:buSzTx/>
        <a:buFontTx/>
        <a:buNone/>
        <a:defRPr kumimoji="1" sz="1125" b="0" i="0" u="none" strike="noStrike" cap="none" spc="0" baseline="0">
          <a:ln>
            <a:noFill/>
          </a:ln>
          <a:solidFill>
            <a:schemeClr val="tx1"/>
          </a:solidFill>
          <a:uFillTx/>
          <a:latin typeface="+mn-lt"/>
          <a:ea typeface="+mn-ea"/>
          <a:cs typeface="+mn-cs"/>
          <a:sym typeface="Roboto"/>
        </a:defRPr>
      </a:lvl8pPr>
      <a:lvl9pPr marL="0" marR="0" indent="2571750" algn="r" defTabSz="914400" rtl="0" eaLnBrk="1" latinLnBrk="0" hangingPunct="1">
        <a:lnSpc>
          <a:spcPct val="100000"/>
        </a:lnSpc>
        <a:spcBef>
          <a:spcPts val="0"/>
        </a:spcBef>
        <a:spcAft>
          <a:spcPts val="0"/>
        </a:spcAft>
        <a:buClrTx/>
        <a:buSzTx/>
        <a:buFontTx/>
        <a:buNone/>
        <a:defRPr kumimoji="1" sz="1125" b="0" i="0" u="none" strike="noStrike" cap="none" spc="0" baseline="0">
          <a:ln>
            <a:noFill/>
          </a:ln>
          <a:solidFill>
            <a:schemeClr val="tx1"/>
          </a:solidFill>
          <a:uFillTx/>
          <a:latin typeface="+mn-lt"/>
          <a:ea typeface="+mn-ea"/>
          <a:cs typeface="+mn-cs"/>
          <a:sym typeface="Roboto"/>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4238897" y="635634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8" name="Slide Number Placeholder 5"/>
          <p:cNvSpPr txBox="1">
            <a:spLocks/>
          </p:cNvSpPr>
          <p:nvPr/>
        </p:nvSpPr>
        <p:spPr>
          <a:xfrm>
            <a:off x="9045603" y="635634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79096A-E1C7-4DE6-944A-D4A34A5826EA}" type="slidenum">
              <a:rPr lang="fr-FR" smtClean="0"/>
              <a:pPr/>
              <a:t>‹#›</a:t>
            </a:fld>
            <a:endParaRPr lang="fr-FR" dirty="0"/>
          </a:p>
        </p:txBody>
      </p:sp>
      <p:sp>
        <p:nvSpPr>
          <p:cNvPr id="11" name="Slide Number Placeholder 5"/>
          <p:cNvSpPr>
            <a:spLocks noGrp="1"/>
          </p:cNvSpPr>
          <p:nvPr>
            <p:ph type="sldNum" sz="quarter" idx="4"/>
          </p:nvPr>
        </p:nvSpPr>
        <p:spPr>
          <a:xfrm>
            <a:off x="8610600" y="6356350"/>
            <a:ext cx="2743200" cy="365125"/>
          </a:xfrm>
          <a:prstGeom prst="rect">
            <a:avLst/>
          </a:prstGeom>
        </p:spPr>
        <p:txBody>
          <a:bodyPr/>
          <a:lstStyle/>
          <a:p>
            <a:fld id="{2F397117-F3A1-41B5-B5A5-0FD5A7D43CA4}" type="slidenum">
              <a:rPr lang="fr-FR" smtClean="0"/>
              <a:t>‹#›</a:t>
            </a:fld>
            <a:endParaRPr lang="fr-FR"/>
          </a:p>
        </p:txBody>
      </p:sp>
      <p:sp>
        <p:nvSpPr>
          <p:cNvPr id="14" name="Rectangle"/>
          <p:cNvSpPr/>
          <p:nvPr/>
        </p:nvSpPr>
        <p:spPr>
          <a:xfrm rot="5400000">
            <a:off x="1974074" y="3090727"/>
            <a:ext cx="1328398" cy="125771"/>
          </a:xfrm>
          <a:prstGeom prst="rect">
            <a:avLst/>
          </a:prstGeom>
          <a:solidFill>
            <a:schemeClr val="bg1"/>
          </a:solidFill>
          <a:ln w="12700">
            <a:miter lim="400000"/>
          </a:ln>
        </p:spPr>
        <p:txBody>
          <a:bodyPr lIns="65023" tIns="65023" rIns="65023" bIns="65023" anchor="ctr"/>
          <a:lstStyle/>
          <a:p>
            <a:pPr>
              <a:defRPr>
                <a:solidFill>
                  <a:srgbClr val="3C3C3C"/>
                </a:solidFill>
              </a:defRPr>
            </a:pPr>
            <a:endParaRPr/>
          </a:p>
        </p:txBody>
      </p:sp>
      <p:sp>
        <p:nvSpPr>
          <p:cNvPr id="16" name="Rectangle 15"/>
          <p:cNvSpPr/>
          <p:nvPr/>
        </p:nvSpPr>
        <p:spPr>
          <a:xfrm>
            <a:off x="2396836" y="0"/>
            <a:ext cx="9826971" cy="6858000"/>
          </a:xfrm>
          <a:prstGeom prst="rect">
            <a:avLst/>
          </a:prstGeom>
          <a:solidFill>
            <a:srgbClr val="0069B4"/>
          </a:solidFill>
          <a:ln>
            <a:solidFill>
              <a:srgbClr val="41B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p:cNvSpPr/>
          <p:nvPr/>
        </p:nvSpPr>
        <p:spPr>
          <a:xfrm>
            <a:off x="2557322" y="2786402"/>
            <a:ext cx="7532914" cy="1169551"/>
          </a:xfrm>
          <a:prstGeom prst="rect">
            <a:avLst/>
          </a:prstGeom>
        </p:spPr>
        <p:txBody>
          <a:bodyPr wrap="square">
            <a:spAutoFit/>
          </a:bodyPr>
          <a:lstStyle/>
          <a:p>
            <a:pPr marL="0" marR="0" lvl="0" indent="0" algn="l" defTabSz="1300480" rtl="0" eaLnBrk="1" fontAlgn="auto" latinLnBrk="0" hangingPunct="0">
              <a:lnSpc>
                <a:spcPct val="100000"/>
              </a:lnSpc>
              <a:spcBef>
                <a:spcPts val="0"/>
              </a:spcBef>
              <a:spcAft>
                <a:spcPts val="0"/>
              </a:spcAft>
              <a:buClrTx/>
              <a:buSzTx/>
              <a:buFontTx/>
              <a:buNone/>
              <a:tabLst/>
              <a:defRPr/>
            </a:pPr>
            <a:r>
              <a:rPr kumimoji="0" lang="en-US" sz="70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Roboto"/>
              </a:rPr>
              <a:t>THANK YOU</a:t>
            </a:r>
            <a:endParaRPr kumimoji="0" lang="fr-FR" sz="70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Roboto"/>
            </a:endParaRPr>
          </a:p>
        </p:txBody>
      </p:sp>
      <p:pic>
        <p:nvPicPr>
          <p:cNvPr id="15" name="Picture 14"/>
          <p:cNvPicPr>
            <a:picLocks noChangeAspect="1"/>
          </p:cNvPicPr>
          <p:nvPr/>
        </p:nvPicPr>
        <p:blipFill rotWithShape="1">
          <a:blip r:embed="rId4" cstate="screen">
            <a:extLst>
              <a:ext uri="{28A0092B-C50C-407E-A947-70E740481C1C}">
                <a14:useLocalDpi xmlns:a14="http://schemas.microsoft.com/office/drawing/2010/main"/>
              </a:ext>
            </a:extLst>
          </a:blip>
          <a:srcRect t="24095" r="-1568"/>
          <a:stretch/>
        </p:blipFill>
        <p:spPr>
          <a:xfrm>
            <a:off x="8255299" y="2786397"/>
            <a:ext cx="1161899" cy="868324"/>
          </a:xfrm>
          <a:prstGeom prst="rect">
            <a:avLst/>
          </a:prstGeom>
        </p:spPr>
      </p:pic>
      <p:pic>
        <p:nvPicPr>
          <p:cNvPr id="12" name="Picture 11">
            <a:extLst>
              <a:ext uri="{FF2B5EF4-FFF2-40B4-BE49-F238E27FC236}">
                <a16:creationId xmlns:a16="http://schemas.microsoft.com/office/drawing/2014/main" xmlns="" id="{764F7D3D-79F0-46CE-815A-70D872E7A56B}"/>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10575486" y="136525"/>
            <a:ext cx="1495758" cy="1437388"/>
          </a:xfrm>
          <a:prstGeom prst="rect">
            <a:avLst/>
          </a:prstGeom>
        </p:spPr>
      </p:pic>
      <p:sp>
        <p:nvSpPr>
          <p:cNvPr id="13" name="Rectangle">
            <a:extLst>
              <a:ext uri="{FF2B5EF4-FFF2-40B4-BE49-F238E27FC236}">
                <a16:creationId xmlns:a16="http://schemas.microsoft.com/office/drawing/2014/main" xmlns="" id="{A47F5B70-A4B3-46E6-B156-999A54EA23A3}"/>
              </a:ext>
            </a:extLst>
          </p:cNvPr>
          <p:cNvSpPr/>
          <p:nvPr/>
        </p:nvSpPr>
        <p:spPr>
          <a:xfrm rot="5400000">
            <a:off x="1001943" y="3379881"/>
            <a:ext cx="2423422" cy="98238"/>
          </a:xfrm>
          <a:prstGeom prst="rect">
            <a:avLst/>
          </a:prstGeom>
          <a:solidFill>
            <a:srgbClr val="183254"/>
          </a:solidFill>
          <a:ln w="12700">
            <a:miter lim="400000"/>
          </a:ln>
        </p:spPr>
        <p:txBody>
          <a:bodyPr lIns="65023" tIns="65023" rIns="65023" bIns="65023" anchor="ctr"/>
          <a:lstStyle/>
          <a:p>
            <a:pPr>
              <a:defRPr>
                <a:solidFill>
                  <a:srgbClr val="3C3C3C"/>
                </a:solidFill>
              </a:defRPr>
            </a:pPr>
            <a:endParaRPr/>
          </a:p>
        </p:txBody>
      </p:sp>
    </p:spTree>
    <p:extLst>
      <p:ext uri="{BB962C8B-B14F-4D97-AF65-F5344CB8AC3E}">
        <p14:creationId xmlns:p14="http://schemas.microsoft.com/office/powerpoint/2010/main" val="47423855"/>
      </p:ext>
    </p:extLst>
  </p:cSld>
  <p:clrMap bg1="lt1" tx1="dk1" bg2="lt2" tx2="dk2" accent1="accent1" accent2="accent2" accent3="accent3" accent4="accent4" accent5="accent5" accent6="accent6" hlink="hlink" folHlink="folHlink"/>
  <p:sldLayoutIdLst>
    <p:sldLayoutId id="2147483772" r:id="rId1"/>
    <p:sldLayoutId id="2147483773" r:id="rId2"/>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fr-FR"/>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5" name="Rectangle">
            <a:extLst>
              <a:ext uri="{FF2B5EF4-FFF2-40B4-BE49-F238E27FC236}">
                <a16:creationId xmlns:a16="http://schemas.microsoft.com/office/drawing/2014/main" xmlns="" id="{C10E1C6E-56AE-4A56-82D7-922AEEE28BA1}"/>
              </a:ext>
            </a:extLst>
          </p:cNvPr>
          <p:cNvSpPr/>
          <p:nvPr/>
        </p:nvSpPr>
        <p:spPr>
          <a:xfrm rot="10800000">
            <a:off x="518275" y="1074002"/>
            <a:ext cx="2423423" cy="98238"/>
          </a:xfrm>
          <a:prstGeom prst="rect">
            <a:avLst/>
          </a:prstGeom>
          <a:solidFill>
            <a:srgbClr val="0069B4"/>
          </a:solidFill>
          <a:ln w="12700">
            <a:miter lim="400000"/>
          </a:ln>
        </p:spPr>
        <p:txBody>
          <a:bodyPr lIns="48767" tIns="48767" rIns="48767" bIns="48767" anchor="ctr"/>
          <a:lstStyle/>
          <a:p>
            <a:pPr>
              <a:defRPr>
                <a:solidFill>
                  <a:srgbClr val="3C3C3C"/>
                </a:solidFill>
              </a:defRPr>
            </a:pPr>
            <a:endParaRPr sz="1350"/>
          </a:p>
        </p:txBody>
      </p:sp>
      <p:pic>
        <p:nvPicPr>
          <p:cNvPr id="6" name="Picture 5">
            <a:extLst>
              <a:ext uri="{FF2B5EF4-FFF2-40B4-BE49-F238E27FC236}">
                <a16:creationId xmlns:a16="http://schemas.microsoft.com/office/drawing/2014/main" xmlns="" id="{434AB9F8-DCDF-4F56-BFC8-6D6873D2C011}"/>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10575486" y="152365"/>
            <a:ext cx="1495759" cy="1405711"/>
          </a:xfrm>
          <a:prstGeom prst="rect">
            <a:avLst/>
          </a:prstGeom>
        </p:spPr>
      </p:pic>
      <p:sp>
        <p:nvSpPr>
          <p:cNvPr id="8" name="Rectangle 7">
            <a:extLst>
              <a:ext uri="{FF2B5EF4-FFF2-40B4-BE49-F238E27FC236}">
                <a16:creationId xmlns:a16="http://schemas.microsoft.com/office/drawing/2014/main" xmlns="" id="{517863F2-11A4-4389-99C2-FE101F254974}"/>
              </a:ext>
            </a:extLst>
          </p:cNvPr>
          <p:cNvSpPr/>
          <p:nvPr/>
        </p:nvSpPr>
        <p:spPr>
          <a:xfrm>
            <a:off x="0" y="6315535"/>
            <a:ext cx="12192000" cy="375485"/>
          </a:xfrm>
          <a:prstGeom prst="rect">
            <a:avLst/>
          </a:prstGeom>
          <a:solidFill>
            <a:srgbClr val="0069B4"/>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ctr">
            <a:spAutoFit/>
          </a:bodyPr>
          <a:lstStyle/>
          <a:p>
            <a:pPr marL="0" marR="0" indent="0" algn="l" defTabSz="975360" rtl="0" fontAlgn="auto" latinLnBrk="0"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latin typeface="+mn-lt"/>
              <a:ea typeface="+mn-ea"/>
              <a:cs typeface="+mn-cs"/>
              <a:sym typeface="Roboto"/>
            </a:endParaRPr>
          </a:p>
        </p:txBody>
      </p:sp>
    </p:spTree>
    <p:extLst>
      <p:ext uri="{BB962C8B-B14F-4D97-AF65-F5344CB8AC3E}">
        <p14:creationId xmlns:p14="http://schemas.microsoft.com/office/powerpoint/2010/main" val="1794469436"/>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Lst>
  <p:transition spd="med"/>
  <p:hf sldNum="0" hdr="0" ftr="0" dt="0"/>
  <p:txStyles>
    <p:titleStyle>
      <a:lvl1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1pPr>
      <a:lvl2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2pPr>
      <a:lvl3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3pPr>
      <a:lvl4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4pPr>
      <a:lvl5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5pPr>
      <a:lvl6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6pPr>
      <a:lvl7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7pPr>
      <a:lvl8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8pPr>
      <a:lvl9pPr marL="0" marR="0" indent="0" algn="l" defTabSz="685775" rtl="0" eaLnBrk="1" latinLnBrk="0" hangingPunct="1">
        <a:lnSpc>
          <a:spcPct val="90000"/>
        </a:lnSpc>
        <a:spcBef>
          <a:spcPts val="0"/>
        </a:spcBef>
        <a:spcAft>
          <a:spcPts val="0"/>
        </a:spcAft>
        <a:buClrTx/>
        <a:buSzTx/>
        <a:buFontTx/>
        <a:buNone/>
        <a:tabLst/>
        <a:defRPr kumimoji="1" sz="3269" b="0" i="0" u="none" strike="noStrike" cap="none" spc="0" baseline="0">
          <a:ln>
            <a:noFill/>
          </a:ln>
          <a:solidFill>
            <a:srgbClr val="000000"/>
          </a:solidFill>
          <a:uFillTx/>
          <a:latin typeface="Open Sans"/>
          <a:ea typeface="Open Sans"/>
          <a:cs typeface="Open Sans"/>
          <a:sym typeface="Open Sans"/>
        </a:defRPr>
      </a:lvl9pPr>
    </p:titleStyle>
    <p:bodyStyle>
      <a:lvl1pPr marL="163598" marR="0" indent="-163598"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1pPr>
      <a:lvl2pPr marL="431958" marR="0" indent="-190865"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2pPr>
      <a:lvl3pPr marL="711224" marR="0" indent="-229038"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3pPr>
      <a:lvl4pPr marL="977766" marR="0" indent="-254487"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4pPr>
      <a:lvl5pPr marL="1218859" marR="0" indent="-254487"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5pPr>
      <a:lvl6pPr marL="1459952" marR="0" indent="-254487"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6pPr>
      <a:lvl7pPr marL="1701045" marR="0" indent="-254487"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7pPr>
      <a:lvl8pPr marL="1942138" marR="0" indent="-254487"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8pPr>
      <a:lvl9pPr marL="2183231" marR="0" indent="-254487" algn="l" defTabSz="685775" rtl="0" eaLnBrk="1" latinLnBrk="0" hangingPunct="1">
        <a:lnSpc>
          <a:spcPct val="90000"/>
        </a:lnSpc>
        <a:spcBef>
          <a:spcPts val="738"/>
        </a:spcBef>
        <a:spcAft>
          <a:spcPts val="0"/>
        </a:spcAft>
        <a:buClrTx/>
        <a:buSzPct val="100000"/>
        <a:buFont typeface="Arial"/>
        <a:buChar char="•"/>
        <a:tabLst/>
        <a:defRPr kumimoji="1" sz="2004" b="0" i="0" u="none" strike="noStrike" cap="none" spc="0" baseline="0">
          <a:ln>
            <a:noFill/>
          </a:ln>
          <a:solidFill>
            <a:srgbClr val="000000"/>
          </a:solidFill>
          <a:uFillTx/>
          <a:latin typeface="+mn-lt"/>
          <a:ea typeface="+mn-ea"/>
          <a:cs typeface="+mn-cs"/>
          <a:sym typeface="Roboto"/>
        </a:defRPr>
      </a:lvl9pPr>
    </p:bodyStyle>
    <p:otherStyle>
      <a:lvl1pPr marL="0" marR="0" indent="0" algn="r" defTabSz="685775" rtl="0" eaLnBrk="1" latinLnBrk="0" hangingPunct="1">
        <a:lnSpc>
          <a:spcPct val="100000"/>
        </a:lnSpc>
        <a:spcBef>
          <a:spcPts val="0"/>
        </a:spcBef>
        <a:spcAft>
          <a:spcPts val="0"/>
        </a:spcAft>
        <a:buClrTx/>
        <a:buSzTx/>
        <a:buFontTx/>
        <a:buNone/>
        <a:tabLst/>
        <a:defRPr kumimoji="1" sz="844" b="0" i="0" u="none" strike="noStrike" cap="none" spc="0" baseline="0">
          <a:ln>
            <a:noFill/>
          </a:ln>
          <a:solidFill>
            <a:schemeClr val="tx1"/>
          </a:solidFill>
          <a:uFillTx/>
          <a:latin typeface="+mn-lt"/>
          <a:ea typeface="+mn-ea"/>
          <a:cs typeface="+mn-cs"/>
          <a:sym typeface="Roboto"/>
        </a:defRPr>
      </a:lvl1pPr>
      <a:lvl2pPr marL="0" marR="0" indent="241093" algn="r" defTabSz="685775" rtl="0" eaLnBrk="1" latinLnBrk="0" hangingPunct="1">
        <a:lnSpc>
          <a:spcPct val="100000"/>
        </a:lnSpc>
        <a:spcBef>
          <a:spcPts val="0"/>
        </a:spcBef>
        <a:spcAft>
          <a:spcPts val="0"/>
        </a:spcAft>
        <a:buClrTx/>
        <a:buSzTx/>
        <a:buFontTx/>
        <a:buNone/>
        <a:tabLst/>
        <a:defRPr kumimoji="1" sz="844" b="0" i="0" u="none" strike="noStrike" cap="none" spc="0" baseline="0">
          <a:ln>
            <a:noFill/>
          </a:ln>
          <a:solidFill>
            <a:schemeClr val="tx1"/>
          </a:solidFill>
          <a:uFillTx/>
          <a:latin typeface="+mn-lt"/>
          <a:ea typeface="+mn-ea"/>
          <a:cs typeface="+mn-cs"/>
          <a:sym typeface="Roboto"/>
        </a:defRPr>
      </a:lvl2pPr>
      <a:lvl3pPr marL="0" marR="0" indent="482186" algn="r" defTabSz="685775" rtl="0" eaLnBrk="1" latinLnBrk="0" hangingPunct="1">
        <a:lnSpc>
          <a:spcPct val="100000"/>
        </a:lnSpc>
        <a:spcBef>
          <a:spcPts val="0"/>
        </a:spcBef>
        <a:spcAft>
          <a:spcPts val="0"/>
        </a:spcAft>
        <a:buClrTx/>
        <a:buSzTx/>
        <a:buFontTx/>
        <a:buNone/>
        <a:tabLst/>
        <a:defRPr kumimoji="1" sz="844" b="0" i="0" u="none" strike="noStrike" cap="none" spc="0" baseline="0">
          <a:ln>
            <a:noFill/>
          </a:ln>
          <a:solidFill>
            <a:schemeClr val="tx1"/>
          </a:solidFill>
          <a:uFillTx/>
          <a:latin typeface="+mn-lt"/>
          <a:ea typeface="+mn-ea"/>
          <a:cs typeface="+mn-cs"/>
          <a:sym typeface="Roboto"/>
        </a:defRPr>
      </a:lvl3pPr>
      <a:lvl4pPr marL="0" marR="0" indent="723279" algn="r" defTabSz="685775" rtl="0" eaLnBrk="1" latinLnBrk="0" hangingPunct="1">
        <a:lnSpc>
          <a:spcPct val="100000"/>
        </a:lnSpc>
        <a:spcBef>
          <a:spcPts val="0"/>
        </a:spcBef>
        <a:spcAft>
          <a:spcPts val="0"/>
        </a:spcAft>
        <a:buClrTx/>
        <a:buSzTx/>
        <a:buFontTx/>
        <a:buNone/>
        <a:tabLst/>
        <a:defRPr kumimoji="1" sz="844" b="0" i="0" u="none" strike="noStrike" cap="none" spc="0" baseline="0">
          <a:ln>
            <a:noFill/>
          </a:ln>
          <a:solidFill>
            <a:schemeClr val="tx1"/>
          </a:solidFill>
          <a:uFillTx/>
          <a:latin typeface="+mn-lt"/>
          <a:ea typeface="+mn-ea"/>
          <a:cs typeface="+mn-cs"/>
          <a:sym typeface="Roboto"/>
        </a:defRPr>
      </a:lvl4pPr>
      <a:lvl5pPr marL="0" marR="0" indent="964372" algn="r" defTabSz="685775" rtl="0" eaLnBrk="1" latinLnBrk="0" hangingPunct="1">
        <a:lnSpc>
          <a:spcPct val="100000"/>
        </a:lnSpc>
        <a:spcBef>
          <a:spcPts val="0"/>
        </a:spcBef>
        <a:spcAft>
          <a:spcPts val="0"/>
        </a:spcAft>
        <a:buClrTx/>
        <a:buSzTx/>
        <a:buFontTx/>
        <a:buNone/>
        <a:tabLst/>
        <a:defRPr kumimoji="1" sz="844" b="0" i="0" u="none" strike="noStrike" cap="none" spc="0" baseline="0">
          <a:ln>
            <a:noFill/>
          </a:ln>
          <a:solidFill>
            <a:schemeClr val="tx1"/>
          </a:solidFill>
          <a:uFillTx/>
          <a:latin typeface="+mn-lt"/>
          <a:ea typeface="+mn-ea"/>
          <a:cs typeface="+mn-cs"/>
          <a:sym typeface="Roboto"/>
        </a:defRPr>
      </a:lvl5pPr>
      <a:lvl6pPr marL="0" marR="0" indent="1205465" algn="r" defTabSz="685775" rtl="0" eaLnBrk="1" latinLnBrk="0" hangingPunct="1">
        <a:lnSpc>
          <a:spcPct val="100000"/>
        </a:lnSpc>
        <a:spcBef>
          <a:spcPts val="0"/>
        </a:spcBef>
        <a:spcAft>
          <a:spcPts val="0"/>
        </a:spcAft>
        <a:buClrTx/>
        <a:buSzTx/>
        <a:buFontTx/>
        <a:buNone/>
        <a:tabLst/>
        <a:defRPr kumimoji="1" sz="844" b="0" i="0" u="none" strike="noStrike" cap="none" spc="0" baseline="0">
          <a:ln>
            <a:noFill/>
          </a:ln>
          <a:solidFill>
            <a:schemeClr val="tx1"/>
          </a:solidFill>
          <a:uFillTx/>
          <a:latin typeface="+mn-lt"/>
          <a:ea typeface="+mn-ea"/>
          <a:cs typeface="+mn-cs"/>
          <a:sym typeface="Roboto"/>
        </a:defRPr>
      </a:lvl6pPr>
      <a:lvl7pPr marL="0" marR="0" indent="1446558" algn="r" defTabSz="685775" rtl="0" eaLnBrk="1" latinLnBrk="0" hangingPunct="1">
        <a:lnSpc>
          <a:spcPct val="100000"/>
        </a:lnSpc>
        <a:spcBef>
          <a:spcPts val="0"/>
        </a:spcBef>
        <a:spcAft>
          <a:spcPts val="0"/>
        </a:spcAft>
        <a:buClrTx/>
        <a:buSzTx/>
        <a:buFontTx/>
        <a:buNone/>
        <a:tabLst/>
        <a:defRPr kumimoji="1" sz="844" b="0" i="0" u="none" strike="noStrike" cap="none" spc="0" baseline="0">
          <a:ln>
            <a:noFill/>
          </a:ln>
          <a:solidFill>
            <a:schemeClr val="tx1"/>
          </a:solidFill>
          <a:uFillTx/>
          <a:latin typeface="+mn-lt"/>
          <a:ea typeface="+mn-ea"/>
          <a:cs typeface="+mn-cs"/>
          <a:sym typeface="Roboto"/>
        </a:defRPr>
      </a:lvl7pPr>
      <a:lvl8pPr marL="0" marR="0" indent="1687651" algn="r" defTabSz="685775" rtl="0" eaLnBrk="1" latinLnBrk="0" hangingPunct="1">
        <a:lnSpc>
          <a:spcPct val="100000"/>
        </a:lnSpc>
        <a:spcBef>
          <a:spcPts val="0"/>
        </a:spcBef>
        <a:spcAft>
          <a:spcPts val="0"/>
        </a:spcAft>
        <a:buClrTx/>
        <a:buSzTx/>
        <a:buFontTx/>
        <a:buNone/>
        <a:tabLst/>
        <a:defRPr kumimoji="1" sz="844" b="0" i="0" u="none" strike="noStrike" cap="none" spc="0" baseline="0">
          <a:ln>
            <a:noFill/>
          </a:ln>
          <a:solidFill>
            <a:schemeClr val="tx1"/>
          </a:solidFill>
          <a:uFillTx/>
          <a:latin typeface="+mn-lt"/>
          <a:ea typeface="+mn-ea"/>
          <a:cs typeface="+mn-cs"/>
          <a:sym typeface="Roboto"/>
        </a:defRPr>
      </a:lvl8pPr>
      <a:lvl9pPr marL="0" marR="0" indent="1928744" algn="r" defTabSz="685775" rtl="0" eaLnBrk="1" latinLnBrk="0" hangingPunct="1">
        <a:lnSpc>
          <a:spcPct val="100000"/>
        </a:lnSpc>
        <a:spcBef>
          <a:spcPts val="0"/>
        </a:spcBef>
        <a:spcAft>
          <a:spcPts val="0"/>
        </a:spcAft>
        <a:buClrTx/>
        <a:buSzTx/>
        <a:buFontTx/>
        <a:buNone/>
        <a:tabLst/>
        <a:defRPr kumimoji="1" sz="844" b="0" i="0" u="none" strike="noStrike" cap="none" spc="0" baseline="0">
          <a:ln>
            <a:noFill/>
          </a:ln>
          <a:solidFill>
            <a:schemeClr val="tx1"/>
          </a:solidFill>
          <a:uFillTx/>
          <a:latin typeface="+mn-lt"/>
          <a:ea typeface="+mn-ea"/>
          <a:cs typeface="+mn-cs"/>
          <a:sym typeface="Roboto"/>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397117-F3A1-41B5-B5A5-0FD5A7D43CA4}" type="slidenum">
              <a:rPr lang="fr-FR" smtClean="0">
                <a:solidFill>
                  <a:prstClr val="black">
                    <a:tint val="75000"/>
                  </a:prstClr>
                </a:solidFill>
              </a:rPr>
              <a:pPr/>
              <a:t>‹#›</a:t>
            </a:fld>
            <a:endParaRPr lang="fr-FR">
              <a:solidFill>
                <a:prstClr val="black">
                  <a:tint val="75000"/>
                </a:prstClr>
              </a:solidFill>
            </a:endParaRP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71544" y="216362"/>
            <a:ext cx="1999700" cy="951923"/>
          </a:xfrm>
          <a:prstGeom prst="rect">
            <a:avLst/>
          </a:prstGeom>
        </p:spPr>
      </p:pic>
      <p:sp>
        <p:nvSpPr>
          <p:cNvPr id="10" name="Rectangle"/>
          <p:cNvSpPr/>
          <p:nvPr userDrawn="1"/>
        </p:nvSpPr>
        <p:spPr>
          <a:xfrm rot="5400000">
            <a:off x="1721007" y="3812568"/>
            <a:ext cx="1639614" cy="110484"/>
          </a:xfrm>
          <a:prstGeom prst="rect">
            <a:avLst/>
          </a:prstGeom>
          <a:solidFill>
            <a:schemeClr val="bg1"/>
          </a:solidFill>
          <a:ln w="12700">
            <a:miter lim="400000"/>
          </a:ln>
        </p:spPr>
        <p:txBody>
          <a:bodyPr lIns="65023" tIns="65023" rIns="65023" bIns="65023" anchor="ctr"/>
          <a:lstStyle/>
          <a:p>
            <a:pPr>
              <a:defRPr>
                <a:solidFill>
                  <a:srgbClr val="3C3C3C"/>
                </a:solidFill>
              </a:defRPr>
            </a:pPr>
            <a:endParaRPr>
              <a:solidFill>
                <a:srgbClr val="3C3C3C"/>
              </a:solidFill>
            </a:endParaRPr>
          </a:p>
        </p:txBody>
      </p:sp>
      <p:sp>
        <p:nvSpPr>
          <p:cNvPr id="11" name="Rectangle 10"/>
          <p:cNvSpPr/>
          <p:nvPr userDrawn="1"/>
        </p:nvSpPr>
        <p:spPr>
          <a:xfrm>
            <a:off x="0" y="-7428"/>
            <a:ext cx="12192000" cy="6858000"/>
          </a:xfrm>
          <a:prstGeom prst="rect">
            <a:avLst/>
          </a:prstGeom>
          <a:solidFill>
            <a:srgbClr val="006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548951" y="2025894"/>
            <a:ext cx="2920169" cy="2806212"/>
          </a:xfrm>
          <a:prstGeom prst="rect">
            <a:avLst/>
          </a:prstGeom>
        </p:spPr>
      </p:pic>
      <p:sp>
        <p:nvSpPr>
          <p:cNvPr id="12" name="Rectangle">
            <a:extLst>
              <a:ext uri="{FF2B5EF4-FFF2-40B4-BE49-F238E27FC236}">
                <a16:creationId xmlns:a16="http://schemas.microsoft.com/office/drawing/2014/main" xmlns="" id="{21257D7F-3656-47C9-B5F0-D20A647BD6E3}"/>
              </a:ext>
            </a:extLst>
          </p:cNvPr>
          <p:cNvSpPr/>
          <p:nvPr userDrawn="1"/>
        </p:nvSpPr>
        <p:spPr>
          <a:xfrm rot="5400000">
            <a:off x="4884289" y="3379881"/>
            <a:ext cx="2423422" cy="98238"/>
          </a:xfrm>
          <a:prstGeom prst="rect">
            <a:avLst/>
          </a:prstGeom>
          <a:solidFill>
            <a:schemeClr val="bg1"/>
          </a:solidFill>
          <a:ln w="12700">
            <a:miter lim="400000"/>
          </a:ln>
        </p:spPr>
        <p:txBody>
          <a:bodyPr lIns="65023" tIns="65023" rIns="65023" bIns="65023" anchor="ctr"/>
          <a:lstStyle/>
          <a:p>
            <a:pPr>
              <a:defRPr>
                <a:solidFill>
                  <a:srgbClr val="3C3C3C"/>
                </a:solidFill>
              </a:defRPr>
            </a:pPr>
            <a:endParaRPr>
              <a:solidFill>
                <a:srgbClr val="3C3C3C"/>
              </a:solidFill>
            </a:endParaRPr>
          </a:p>
        </p:txBody>
      </p:sp>
    </p:spTree>
    <p:extLst>
      <p:ext uri="{BB962C8B-B14F-4D97-AF65-F5344CB8AC3E}">
        <p14:creationId xmlns:p14="http://schemas.microsoft.com/office/powerpoint/2010/main" val="283413043"/>
      </p:ext>
    </p:extLst>
  </p:cSld>
  <p:clrMap bg1="lt1" tx1="dk1" bg2="lt2" tx2="dk2" accent1="accent1" accent2="accent2" accent3="accent3" accent4="accent4" accent5="accent5" accent6="accent6" hlink="hlink" folHlink="folHlink"/>
  <p:sldLayoutIdLst>
    <p:sldLayoutId id="2147483834"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1"/>
        <p:cNvGrpSpPr/>
        <p:nvPr/>
      </p:nvGrpSpPr>
      <p:grpSpPr>
        <a:xfrm>
          <a:off x="0" y="0"/>
          <a:ext cx="0" cy="0"/>
          <a:chOff x="0" y="0"/>
          <a:chExt cx="0" cy="0"/>
        </a:xfrm>
      </p:grpSpPr>
      <p:sp>
        <p:nvSpPr>
          <p:cNvPr id="52" name="Google Shape;52;p21"/>
          <p:cNvSpPr/>
          <p:nvPr/>
        </p:nvSpPr>
        <p:spPr>
          <a:xfrm rot="10800000">
            <a:off x="518275" y="1074002"/>
            <a:ext cx="2423422" cy="98238"/>
          </a:xfrm>
          <a:prstGeom prst="rect">
            <a:avLst/>
          </a:prstGeom>
          <a:solidFill>
            <a:srgbClr val="0069B4"/>
          </a:solidFill>
          <a:ln>
            <a:noFill/>
          </a:ln>
        </p:spPr>
        <p:txBody>
          <a:bodyPr spcFirstLastPara="1" wrap="square" lIns="65000" tIns="65000" rIns="65000" bIns="65000" anchor="ctr" anchorCtr="0">
            <a:noAutofit/>
          </a:bodyPr>
          <a:lstStyle/>
          <a:p>
            <a:endParaRPr>
              <a:solidFill>
                <a:srgbClr val="000000"/>
              </a:solidFill>
              <a:latin typeface="Roboto"/>
              <a:ea typeface="Roboto"/>
              <a:cs typeface="Roboto"/>
              <a:sym typeface="Roboto"/>
            </a:endParaRPr>
          </a:p>
        </p:txBody>
      </p:sp>
      <p:pic>
        <p:nvPicPr>
          <p:cNvPr id="53" name="Google Shape;53;p21"/>
          <p:cNvPicPr preferRelativeResize="0"/>
          <p:nvPr/>
        </p:nvPicPr>
        <p:blipFill rotWithShape="1">
          <a:blip r:embed="rId14">
            <a:alphaModFix/>
          </a:blip>
          <a:srcRect/>
          <a:stretch/>
        </p:blipFill>
        <p:spPr>
          <a:xfrm>
            <a:off x="10819071" y="150590"/>
            <a:ext cx="1232729" cy="1243643"/>
          </a:xfrm>
          <a:prstGeom prst="rect">
            <a:avLst/>
          </a:prstGeom>
          <a:noFill/>
          <a:ln>
            <a:noFill/>
          </a:ln>
        </p:spPr>
      </p:pic>
      <p:sp>
        <p:nvSpPr>
          <p:cNvPr id="54" name="Google Shape;54;p21"/>
          <p:cNvSpPr/>
          <p:nvPr/>
        </p:nvSpPr>
        <p:spPr>
          <a:xfrm>
            <a:off x="0" y="6299142"/>
            <a:ext cx="12192000" cy="408268"/>
          </a:xfrm>
          <a:prstGeom prst="rect">
            <a:avLst/>
          </a:prstGeom>
          <a:solidFill>
            <a:srgbClr val="0069B4"/>
          </a:solidFill>
          <a:ln>
            <a:noFill/>
          </a:ln>
        </p:spPr>
        <p:txBody>
          <a:bodyPr spcFirstLastPara="1" wrap="square" lIns="65000" tIns="65000" rIns="65000" bIns="65000" anchor="ctr" anchorCtr="0">
            <a:spAutoFit/>
          </a:bodyPr>
          <a:lstStyle/>
          <a:p>
            <a:pPr algn="ctr"/>
            <a:endParaRPr lang="en-US" b="1">
              <a:solidFill>
                <a:srgbClr val="FFFFFF"/>
              </a:solidFill>
              <a:ea typeface="Arial"/>
              <a:cs typeface="Arial"/>
              <a:sym typeface="Arial"/>
            </a:endParaRPr>
          </a:p>
        </p:txBody>
      </p:sp>
    </p:spTree>
    <p:extLst>
      <p:ext uri="{BB962C8B-B14F-4D97-AF65-F5344CB8AC3E}">
        <p14:creationId xmlns:p14="http://schemas.microsoft.com/office/powerpoint/2010/main" val="3730780613"/>
      </p:ext>
    </p:extLst>
  </p:cSld>
  <p:clrMap bg1="lt1" tx1="dk1" bg2="dk2" tx2="lt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5" name="Rectangle"/>
          <p:cNvSpPr/>
          <p:nvPr/>
        </p:nvSpPr>
        <p:spPr>
          <a:xfrm rot="10800000">
            <a:off x="518275" y="1074002"/>
            <a:ext cx="2423423" cy="98238"/>
          </a:xfrm>
          <a:prstGeom prst="rect">
            <a:avLst/>
          </a:prstGeom>
          <a:solidFill>
            <a:srgbClr val="0069B4"/>
          </a:solidFill>
          <a:ln w="12700">
            <a:miter lim="400000"/>
          </a:ln>
        </p:spPr>
        <p:txBody>
          <a:bodyPr lIns="48767" tIns="48767" rIns="48767" bIns="48767" anchor="ctr"/>
          <a:lstStyle/>
          <a:p>
            <a:pPr>
              <a:defRPr>
                <a:solidFill>
                  <a:srgbClr val="3C3C3C"/>
                </a:solidFill>
              </a:defRPr>
            </a:pPr>
            <a:endParaRPr kumimoji="1" sz="1350">
              <a:solidFill>
                <a:srgbClr val="3C3C3C"/>
              </a:solidFill>
            </a:endParaRPr>
          </a:p>
        </p:txBody>
      </p:sp>
      <p:pic>
        <p:nvPicPr>
          <p:cNvPr id="6" name="Picture 5"/>
          <p:cNvPicPr>
            <a:picLocks noChangeAspect="1"/>
          </p:cNvPicPr>
          <p:nvPr/>
        </p:nvPicPr>
        <p:blipFill>
          <a:blip r:embed="rId12" cstate="email"/>
          <a:srcRect/>
          <a:stretch>
            <a:fillRect/>
          </a:stretch>
        </p:blipFill>
        <p:spPr>
          <a:xfrm>
            <a:off x="10575486" y="152365"/>
            <a:ext cx="1495759" cy="1405711"/>
          </a:xfrm>
          <a:prstGeom prst="rect">
            <a:avLst/>
          </a:prstGeom>
        </p:spPr>
      </p:pic>
      <p:sp>
        <p:nvSpPr>
          <p:cNvPr id="8" name="Rectangle 7"/>
          <p:cNvSpPr/>
          <p:nvPr/>
        </p:nvSpPr>
        <p:spPr>
          <a:xfrm>
            <a:off x="0" y="6315535"/>
            <a:ext cx="12192000" cy="375485"/>
          </a:xfrm>
          <a:prstGeom prst="rect">
            <a:avLst/>
          </a:prstGeom>
          <a:solidFill>
            <a:srgbClr val="0069B4"/>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ctr">
            <a:spAutoFit/>
          </a:bodyPr>
          <a:lstStyle/>
          <a:p>
            <a:pPr defTabSz="975360" hangingPunct="0"/>
            <a:endParaRPr lang="fr-FR">
              <a:solidFill>
                <a:srgbClr val="000000"/>
              </a:solidFill>
              <a:sym typeface="Roboto" panose="02000000000000000000"/>
            </a:endParaRPr>
          </a:p>
        </p:txBody>
      </p:sp>
    </p:spTree>
    <p:extLst>
      <p:ext uri="{BB962C8B-B14F-4D97-AF65-F5344CB8AC3E}">
        <p14:creationId xmlns:p14="http://schemas.microsoft.com/office/powerpoint/2010/main" val="2815246184"/>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Lst>
  <p:transition spd="med"/>
  <p:hf sldNum="0" hdr="0" ftr="0" dt="0"/>
  <p:txStyles>
    <p:titleStyle>
      <a:lvl1pPr marL="0" marR="0" indent="0" algn="l" defTabSz="685800" rtl="0" eaLnBrk="1" latinLnBrk="0" hangingPunct="1">
        <a:lnSpc>
          <a:spcPct val="90000"/>
        </a:lnSpc>
        <a:spcBef>
          <a:spcPts val="0"/>
        </a:spcBef>
        <a:spcAft>
          <a:spcPts val="0"/>
        </a:spcAft>
        <a:buClrTx/>
        <a:buSzTx/>
        <a:buFontTx/>
        <a:buNone/>
        <a:defRPr kumimoji="1" sz="3270" b="0" i="0" u="none" strike="noStrike" cap="none" spc="0" baseline="0">
          <a:ln>
            <a:noFill/>
          </a:ln>
          <a:solidFill>
            <a:srgbClr val="000000"/>
          </a:solidFill>
          <a:uFillTx/>
          <a:latin typeface="Open Sans"/>
          <a:ea typeface="Open Sans"/>
          <a:cs typeface="Open Sans"/>
          <a:sym typeface="Open Sans"/>
        </a:defRPr>
      </a:lvl1pPr>
      <a:lvl2pPr marL="0" marR="0" indent="0" algn="l" defTabSz="685800" rtl="0" eaLnBrk="1" latinLnBrk="0" hangingPunct="1">
        <a:lnSpc>
          <a:spcPct val="90000"/>
        </a:lnSpc>
        <a:spcBef>
          <a:spcPts val="0"/>
        </a:spcBef>
        <a:spcAft>
          <a:spcPts val="0"/>
        </a:spcAft>
        <a:buClrTx/>
        <a:buSzTx/>
        <a:buFontTx/>
        <a:buNone/>
        <a:defRPr kumimoji="1" sz="3270" b="0" i="0" u="none" strike="noStrike" cap="none" spc="0" baseline="0">
          <a:ln>
            <a:noFill/>
          </a:ln>
          <a:solidFill>
            <a:srgbClr val="000000"/>
          </a:solidFill>
          <a:uFillTx/>
          <a:latin typeface="Open Sans"/>
          <a:ea typeface="Open Sans"/>
          <a:cs typeface="Open Sans"/>
          <a:sym typeface="Open Sans"/>
        </a:defRPr>
      </a:lvl2pPr>
      <a:lvl3pPr marL="0" marR="0" indent="0" algn="l" defTabSz="685800" rtl="0" eaLnBrk="1" latinLnBrk="0" hangingPunct="1">
        <a:lnSpc>
          <a:spcPct val="90000"/>
        </a:lnSpc>
        <a:spcBef>
          <a:spcPts val="0"/>
        </a:spcBef>
        <a:spcAft>
          <a:spcPts val="0"/>
        </a:spcAft>
        <a:buClrTx/>
        <a:buSzTx/>
        <a:buFontTx/>
        <a:buNone/>
        <a:defRPr kumimoji="1" sz="3270" b="0" i="0" u="none" strike="noStrike" cap="none" spc="0" baseline="0">
          <a:ln>
            <a:noFill/>
          </a:ln>
          <a:solidFill>
            <a:srgbClr val="000000"/>
          </a:solidFill>
          <a:uFillTx/>
          <a:latin typeface="Open Sans"/>
          <a:ea typeface="Open Sans"/>
          <a:cs typeface="Open Sans"/>
          <a:sym typeface="Open Sans"/>
        </a:defRPr>
      </a:lvl3pPr>
      <a:lvl4pPr marL="0" marR="0" indent="0" algn="l" defTabSz="685800" rtl="0" eaLnBrk="1" latinLnBrk="0" hangingPunct="1">
        <a:lnSpc>
          <a:spcPct val="90000"/>
        </a:lnSpc>
        <a:spcBef>
          <a:spcPts val="0"/>
        </a:spcBef>
        <a:spcAft>
          <a:spcPts val="0"/>
        </a:spcAft>
        <a:buClrTx/>
        <a:buSzTx/>
        <a:buFontTx/>
        <a:buNone/>
        <a:defRPr kumimoji="1" sz="3270" b="0" i="0" u="none" strike="noStrike" cap="none" spc="0" baseline="0">
          <a:ln>
            <a:noFill/>
          </a:ln>
          <a:solidFill>
            <a:srgbClr val="000000"/>
          </a:solidFill>
          <a:uFillTx/>
          <a:latin typeface="Open Sans"/>
          <a:ea typeface="Open Sans"/>
          <a:cs typeface="Open Sans"/>
          <a:sym typeface="Open Sans"/>
        </a:defRPr>
      </a:lvl4pPr>
      <a:lvl5pPr marL="0" marR="0" indent="0" algn="l" defTabSz="685800" rtl="0" eaLnBrk="1" latinLnBrk="0" hangingPunct="1">
        <a:lnSpc>
          <a:spcPct val="90000"/>
        </a:lnSpc>
        <a:spcBef>
          <a:spcPts val="0"/>
        </a:spcBef>
        <a:spcAft>
          <a:spcPts val="0"/>
        </a:spcAft>
        <a:buClrTx/>
        <a:buSzTx/>
        <a:buFontTx/>
        <a:buNone/>
        <a:defRPr kumimoji="1" sz="3270" b="0" i="0" u="none" strike="noStrike" cap="none" spc="0" baseline="0">
          <a:ln>
            <a:noFill/>
          </a:ln>
          <a:solidFill>
            <a:srgbClr val="000000"/>
          </a:solidFill>
          <a:uFillTx/>
          <a:latin typeface="Open Sans"/>
          <a:ea typeface="Open Sans"/>
          <a:cs typeface="Open Sans"/>
          <a:sym typeface="Open Sans"/>
        </a:defRPr>
      </a:lvl5pPr>
      <a:lvl6pPr marL="0" marR="0" indent="0" algn="l" defTabSz="685800" rtl="0" eaLnBrk="1" latinLnBrk="0" hangingPunct="1">
        <a:lnSpc>
          <a:spcPct val="90000"/>
        </a:lnSpc>
        <a:spcBef>
          <a:spcPts val="0"/>
        </a:spcBef>
        <a:spcAft>
          <a:spcPts val="0"/>
        </a:spcAft>
        <a:buClrTx/>
        <a:buSzTx/>
        <a:buFontTx/>
        <a:buNone/>
        <a:defRPr kumimoji="1" sz="3270" b="0" i="0" u="none" strike="noStrike" cap="none" spc="0" baseline="0">
          <a:ln>
            <a:noFill/>
          </a:ln>
          <a:solidFill>
            <a:srgbClr val="000000"/>
          </a:solidFill>
          <a:uFillTx/>
          <a:latin typeface="Open Sans"/>
          <a:ea typeface="Open Sans"/>
          <a:cs typeface="Open Sans"/>
          <a:sym typeface="Open Sans"/>
        </a:defRPr>
      </a:lvl6pPr>
      <a:lvl7pPr marL="0" marR="0" indent="0" algn="l" defTabSz="685800" rtl="0" eaLnBrk="1" latinLnBrk="0" hangingPunct="1">
        <a:lnSpc>
          <a:spcPct val="90000"/>
        </a:lnSpc>
        <a:spcBef>
          <a:spcPts val="0"/>
        </a:spcBef>
        <a:spcAft>
          <a:spcPts val="0"/>
        </a:spcAft>
        <a:buClrTx/>
        <a:buSzTx/>
        <a:buFontTx/>
        <a:buNone/>
        <a:defRPr kumimoji="1" sz="3270" b="0" i="0" u="none" strike="noStrike" cap="none" spc="0" baseline="0">
          <a:ln>
            <a:noFill/>
          </a:ln>
          <a:solidFill>
            <a:srgbClr val="000000"/>
          </a:solidFill>
          <a:uFillTx/>
          <a:latin typeface="Open Sans"/>
          <a:ea typeface="Open Sans"/>
          <a:cs typeface="Open Sans"/>
          <a:sym typeface="Open Sans"/>
        </a:defRPr>
      </a:lvl7pPr>
      <a:lvl8pPr marL="0" marR="0" indent="0" algn="l" defTabSz="685800" rtl="0" eaLnBrk="1" latinLnBrk="0" hangingPunct="1">
        <a:lnSpc>
          <a:spcPct val="90000"/>
        </a:lnSpc>
        <a:spcBef>
          <a:spcPts val="0"/>
        </a:spcBef>
        <a:spcAft>
          <a:spcPts val="0"/>
        </a:spcAft>
        <a:buClrTx/>
        <a:buSzTx/>
        <a:buFontTx/>
        <a:buNone/>
        <a:defRPr kumimoji="1" sz="3270" b="0" i="0" u="none" strike="noStrike" cap="none" spc="0" baseline="0">
          <a:ln>
            <a:noFill/>
          </a:ln>
          <a:solidFill>
            <a:srgbClr val="000000"/>
          </a:solidFill>
          <a:uFillTx/>
          <a:latin typeface="Open Sans"/>
          <a:ea typeface="Open Sans"/>
          <a:cs typeface="Open Sans"/>
          <a:sym typeface="Open Sans"/>
        </a:defRPr>
      </a:lvl8pPr>
      <a:lvl9pPr marL="0" marR="0" indent="0" algn="l" defTabSz="685800" rtl="0" eaLnBrk="1" latinLnBrk="0" hangingPunct="1">
        <a:lnSpc>
          <a:spcPct val="90000"/>
        </a:lnSpc>
        <a:spcBef>
          <a:spcPts val="0"/>
        </a:spcBef>
        <a:spcAft>
          <a:spcPts val="0"/>
        </a:spcAft>
        <a:buClrTx/>
        <a:buSzTx/>
        <a:buFontTx/>
        <a:buNone/>
        <a:defRPr kumimoji="1" sz="3270" b="0" i="0" u="none" strike="noStrike" cap="none" spc="0" baseline="0">
          <a:ln>
            <a:noFill/>
          </a:ln>
          <a:solidFill>
            <a:srgbClr val="000000"/>
          </a:solidFill>
          <a:uFillTx/>
          <a:latin typeface="Open Sans"/>
          <a:ea typeface="Open Sans"/>
          <a:cs typeface="Open Sans"/>
          <a:sym typeface="Open Sans"/>
        </a:defRPr>
      </a:lvl9pPr>
    </p:titleStyle>
    <p:bodyStyle>
      <a:lvl1pPr marL="163830" marR="0" indent="-163830" algn="l" defTabSz="685800" rtl="0" eaLnBrk="1" latinLnBrk="0" hangingPunct="1">
        <a:lnSpc>
          <a:spcPct val="90000"/>
        </a:lnSpc>
        <a:spcBef>
          <a:spcPts val="740"/>
        </a:spcBef>
        <a:spcAft>
          <a:spcPts val="0"/>
        </a:spcAft>
        <a:buClrTx/>
        <a:buSzPct val="100000"/>
        <a:buFont typeface="Arial" panose="020B0604020202020204"/>
        <a:buChar char="•"/>
        <a:defRPr kumimoji="1" sz="2005" b="0" i="0" u="none" strike="noStrike" cap="none" spc="0" baseline="0">
          <a:ln>
            <a:noFill/>
          </a:ln>
          <a:solidFill>
            <a:srgbClr val="000000"/>
          </a:solidFill>
          <a:uFillTx/>
          <a:latin typeface="+mn-lt"/>
          <a:ea typeface="+mn-ea"/>
          <a:cs typeface="+mn-cs"/>
          <a:sym typeface="Roboto" panose="02000000000000000000"/>
        </a:defRPr>
      </a:lvl1pPr>
      <a:lvl2pPr marL="431800" marR="0" indent="-191135" algn="l" defTabSz="685800" rtl="0" eaLnBrk="1" latinLnBrk="0" hangingPunct="1">
        <a:lnSpc>
          <a:spcPct val="90000"/>
        </a:lnSpc>
        <a:spcBef>
          <a:spcPts val="740"/>
        </a:spcBef>
        <a:spcAft>
          <a:spcPts val="0"/>
        </a:spcAft>
        <a:buClrTx/>
        <a:buSzPct val="100000"/>
        <a:buFont typeface="Arial" panose="020B0604020202020204"/>
        <a:buChar char="•"/>
        <a:defRPr kumimoji="1" sz="2005" b="0" i="0" u="none" strike="noStrike" cap="none" spc="0" baseline="0">
          <a:ln>
            <a:noFill/>
          </a:ln>
          <a:solidFill>
            <a:srgbClr val="000000"/>
          </a:solidFill>
          <a:uFillTx/>
          <a:latin typeface="+mn-lt"/>
          <a:ea typeface="+mn-ea"/>
          <a:cs typeface="+mn-cs"/>
          <a:sym typeface="Roboto" panose="02000000000000000000"/>
        </a:defRPr>
      </a:lvl2pPr>
      <a:lvl3pPr marL="711200" marR="0" indent="-229235" algn="l" defTabSz="685800" rtl="0" eaLnBrk="1" latinLnBrk="0" hangingPunct="1">
        <a:lnSpc>
          <a:spcPct val="90000"/>
        </a:lnSpc>
        <a:spcBef>
          <a:spcPts val="740"/>
        </a:spcBef>
        <a:spcAft>
          <a:spcPts val="0"/>
        </a:spcAft>
        <a:buClrTx/>
        <a:buSzPct val="100000"/>
        <a:buFont typeface="Arial" panose="020B0604020202020204"/>
        <a:buChar char="•"/>
        <a:defRPr kumimoji="1" sz="2005" b="0" i="0" u="none" strike="noStrike" cap="none" spc="0" baseline="0">
          <a:ln>
            <a:noFill/>
          </a:ln>
          <a:solidFill>
            <a:srgbClr val="000000"/>
          </a:solidFill>
          <a:uFillTx/>
          <a:latin typeface="+mn-lt"/>
          <a:ea typeface="+mn-ea"/>
          <a:cs typeface="+mn-cs"/>
          <a:sym typeface="Roboto" panose="02000000000000000000"/>
        </a:defRPr>
      </a:lvl3pPr>
      <a:lvl4pPr marL="977900" marR="0" indent="-254635" algn="l" defTabSz="685800" rtl="0" eaLnBrk="1" latinLnBrk="0" hangingPunct="1">
        <a:lnSpc>
          <a:spcPct val="90000"/>
        </a:lnSpc>
        <a:spcBef>
          <a:spcPts val="740"/>
        </a:spcBef>
        <a:spcAft>
          <a:spcPts val="0"/>
        </a:spcAft>
        <a:buClrTx/>
        <a:buSzPct val="100000"/>
        <a:buFont typeface="Arial" panose="020B0604020202020204"/>
        <a:buChar char="•"/>
        <a:defRPr kumimoji="1" sz="2005" b="0" i="0" u="none" strike="noStrike" cap="none" spc="0" baseline="0">
          <a:ln>
            <a:noFill/>
          </a:ln>
          <a:solidFill>
            <a:srgbClr val="000000"/>
          </a:solidFill>
          <a:uFillTx/>
          <a:latin typeface="+mn-lt"/>
          <a:ea typeface="+mn-ea"/>
          <a:cs typeface="+mn-cs"/>
          <a:sym typeface="Roboto" panose="02000000000000000000"/>
        </a:defRPr>
      </a:lvl4pPr>
      <a:lvl5pPr marL="1218565" marR="0" indent="-254635" algn="l" defTabSz="685800" rtl="0" eaLnBrk="1" latinLnBrk="0" hangingPunct="1">
        <a:lnSpc>
          <a:spcPct val="90000"/>
        </a:lnSpc>
        <a:spcBef>
          <a:spcPts val="740"/>
        </a:spcBef>
        <a:spcAft>
          <a:spcPts val="0"/>
        </a:spcAft>
        <a:buClrTx/>
        <a:buSzPct val="100000"/>
        <a:buFont typeface="Arial" panose="020B0604020202020204"/>
        <a:buChar char="•"/>
        <a:defRPr kumimoji="1" sz="2005" b="0" i="0" u="none" strike="noStrike" cap="none" spc="0" baseline="0">
          <a:ln>
            <a:noFill/>
          </a:ln>
          <a:solidFill>
            <a:srgbClr val="000000"/>
          </a:solidFill>
          <a:uFillTx/>
          <a:latin typeface="+mn-lt"/>
          <a:ea typeface="+mn-ea"/>
          <a:cs typeface="+mn-cs"/>
          <a:sym typeface="Roboto" panose="02000000000000000000"/>
        </a:defRPr>
      </a:lvl5pPr>
      <a:lvl6pPr marL="1459865" marR="0" indent="-254635" algn="l" defTabSz="685800" rtl="0" eaLnBrk="1" latinLnBrk="0" hangingPunct="1">
        <a:lnSpc>
          <a:spcPct val="90000"/>
        </a:lnSpc>
        <a:spcBef>
          <a:spcPts val="740"/>
        </a:spcBef>
        <a:spcAft>
          <a:spcPts val="0"/>
        </a:spcAft>
        <a:buClrTx/>
        <a:buSzPct val="100000"/>
        <a:buFont typeface="Arial" panose="020B0604020202020204"/>
        <a:buChar char="•"/>
        <a:defRPr kumimoji="1" sz="2005" b="0" i="0" u="none" strike="noStrike" cap="none" spc="0" baseline="0">
          <a:ln>
            <a:noFill/>
          </a:ln>
          <a:solidFill>
            <a:srgbClr val="000000"/>
          </a:solidFill>
          <a:uFillTx/>
          <a:latin typeface="+mn-lt"/>
          <a:ea typeface="+mn-ea"/>
          <a:cs typeface="+mn-cs"/>
          <a:sym typeface="Roboto" panose="02000000000000000000"/>
        </a:defRPr>
      </a:lvl6pPr>
      <a:lvl7pPr marL="1701165" marR="0" indent="-254635" algn="l" defTabSz="685800" rtl="0" eaLnBrk="1" latinLnBrk="0" hangingPunct="1">
        <a:lnSpc>
          <a:spcPct val="90000"/>
        </a:lnSpc>
        <a:spcBef>
          <a:spcPts val="740"/>
        </a:spcBef>
        <a:spcAft>
          <a:spcPts val="0"/>
        </a:spcAft>
        <a:buClrTx/>
        <a:buSzPct val="100000"/>
        <a:buFont typeface="Arial" panose="020B0604020202020204"/>
        <a:buChar char="•"/>
        <a:defRPr kumimoji="1" sz="2005" b="0" i="0" u="none" strike="noStrike" cap="none" spc="0" baseline="0">
          <a:ln>
            <a:noFill/>
          </a:ln>
          <a:solidFill>
            <a:srgbClr val="000000"/>
          </a:solidFill>
          <a:uFillTx/>
          <a:latin typeface="+mn-lt"/>
          <a:ea typeface="+mn-ea"/>
          <a:cs typeface="+mn-cs"/>
          <a:sym typeface="Roboto" panose="02000000000000000000"/>
        </a:defRPr>
      </a:lvl7pPr>
      <a:lvl8pPr marL="1941830" marR="0" indent="-254635" algn="l" defTabSz="685800" rtl="0" eaLnBrk="1" latinLnBrk="0" hangingPunct="1">
        <a:lnSpc>
          <a:spcPct val="90000"/>
        </a:lnSpc>
        <a:spcBef>
          <a:spcPts val="740"/>
        </a:spcBef>
        <a:spcAft>
          <a:spcPts val="0"/>
        </a:spcAft>
        <a:buClrTx/>
        <a:buSzPct val="100000"/>
        <a:buFont typeface="Arial" panose="020B0604020202020204"/>
        <a:buChar char="•"/>
        <a:defRPr kumimoji="1" sz="2005" b="0" i="0" u="none" strike="noStrike" cap="none" spc="0" baseline="0">
          <a:ln>
            <a:noFill/>
          </a:ln>
          <a:solidFill>
            <a:srgbClr val="000000"/>
          </a:solidFill>
          <a:uFillTx/>
          <a:latin typeface="+mn-lt"/>
          <a:ea typeface="+mn-ea"/>
          <a:cs typeface="+mn-cs"/>
          <a:sym typeface="Roboto" panose="02000000000000000000"/>
        </a:defRPr>
      </a:lvl8pPr>
      <a:lvl9pPr marL="2183130" marR="0" indent="-254635" algn="l" defTabSz="685800" rtl="0" eaLnBrk="1" latinLnBrk="0" hangingPunct="1">
        <a:lnSpc>
          <a:spcPct val="90000"/>
        </a:lnSpc>
        <a:spcBef>
          <a:spcPts val="740"/>
        </a:spcBef>
        <a:spcAft>
          <a:spcPts val="0"/>
        </a:spcAft>
        <a:buClrTx/>
        <a:buSzPct val="100000"/>
        <a:buFont typeface="Arial" panose="020B0604020202020204"/>
        <a:buChar char="•"/>
        <a:defRPr kumimoji="1" sz="2005" b="0" i="0" u="none" strike="noStrike" cap="none" spc="0" baseline="0">
          <a:ln>
            <a:noFill/>
          </a:ln>
          <a:solidFill>
            <a:srgbClr val="000000"/>
          </a:solidFill>
          <a:uFillTx/>
          <a:latin typeface="+mn-lt"/>
          <a:ea typeface="+mn-ea"/>
          <a:cs typeface="+mn-cs"/>
          <a:sym typeface="Roboto" panose="02000000000000000000"/>
        </a:defRPr>
      </a:lvl9pPr>
    </p:bodyStyle>
    <p:otherStyle>
      <a:lvl1pPr marL="0" marR="0" indent="0" algn="r" defTabSz="685800" rtl="0" eaLnBrk="1" latinLnBrk="0" hangingPunct="1">
        <a:lnSpc>
          <a:spcPct val="100000"/>
        </a:lnSpc>
        <a:spcBef>
          <a:spcPts val="0"/>
        </a:spcBef>
        <a:spcAft>
          <a:spcPts val="0"/>
        </a:spcAft>
        <a:buClrTx/>
        <a:buSzTx/>
        <a:buFontTx/>
        <a:buNone/>
        <a:defRPr kumimoji="1" sz="845" b="0" i="0" u="none" strike="noStrike" cap="none" spc="0" baseline="0">
          <a:ln>
            <a:noFill/>
          </a:ln>
          <a:solidFill>
            <a:schemeClr val="tx1"/>
          </a:solidFill>
          <a:uFillTx/>
          <a:latin typeface="+mn-lt"/>
          <a:ea typeface="+mn-ea"/>
          <a:cs typeface="+mn-cs"/>
          <a:sym typeface="Roboto" panose="02000000000000000000"/>
        </a:defRPr>
      </a:lvl1pPr>
      <a:lvl2pPr marL="0" marR="0" indent="241300" algn="r" defTabSz="685800" rtl="0" eaLnBrk="1" latinLnBrk="0" hangingPunct="1">
        <a:lnSpc>
          <a:spcPct val="100000"/>
        </a:lnSpc>
        <a:spcBef>
          <a:spcPts val="0"/>
        </a:spcBef>
        <a:spcAft>
          <a:spcPts val="0"/>
        </a:spcAft>
        <a:buClrTx/>
        <a:buSzTx/>
        <a:buFontTx/>
        <a:buNone/>
        <a:defRPr kumimoji="1" sz="845" b="0" i="0" u="none" strike="noStrike" cap="none" spc="0" baseline="0">
          <a:ln>
            <a:noFill/>
          </a:ln>
          <a:solidFill>
            <a:schemeClr val="tx1"/>
          </a:solidFill>
          <a:uFillTx/>
          <a:latin typeface="+mn-lt"/>
          <a:ea typeface="+mn-ea"/>
          <a:cs typeface="+mn-cs"/>
          <a:sym typeface="Roboto" panose="02000000000000000000"/>
        </a:defRPr>
      </a:lvl2pPr>
      <a:lvl3pPr marL="0" marR="0" indent="481965" algn="r" defTabSz="685800" rtl="0" eaLnBrk="1" latinLnBrk="0" hangingPunct="1">
        <a:lnSpc>
          <a:spcPct val="100000"/>
        </a:lnSpc>
        <a:spcBef>
          <a:spcPts val="0"/>
        </a:spcBef>
        <a:spcAft>
          <a:spcPts val="0"/>
        </a:spcAft>
        <a:buClrTx/>
        <a:buSzTx/>
        <a:buFontTx/>
        <a:buNone/>
        <a:defRPr kumimoji="1" sz="845" b="0" i="0" u="none" strike="noStrike" cap="none" spc="0" baseline="0">
          <a:ln>
            <a:noFill/>
          </a:ln>
          <a:solidFill>
            <a:schemeClr val="tx1"/>
          </a:solidFill>
          <a:uFillTx/>
          <a:latin typeface="+mn-lt"/>
          <a:ea typeface="+mn-ea"/>
          <a:cs typeface="+mn-cs"/>
          <a:sym typeface="Roboto" panose="02000000000000000000"/>
        </a:defRPr>
      </a:lvl3pPr>
      <a:lvl4pPr marL="0" marR="0" indent="723265" algn="r" defTabSz="685800" rtl="0" eaLnBrk="1" latinLnBrk="0" hangingPunct="1">
        <a:lnSpc>
          <a:spcPct val="100000"/>
        </a:lnSpc>
        <a:spcBef>
          <a:spcPts val="0"/>
        </a:spcBef>
        <a:spcAft>
          <a:spcPts val="0"/>
        </a:spcAft>
        <a:buClrTx/>
        <a:buSzTx/>
        <a:buFontTx/>
        <a:buNone/>
        <a:defRPr kumimoji="1" sz="845" b="0" i="0" u="none" strike="noStrike" cap="none" spc="0" baseline="0">
          <a:ln>
            <a:noFill/>
          </a:ln>
          <a:solidFill>
            <a:schemeClr val="tx1"/>
          </a:solidFill>
          <a:uFillTx/>
          <a:latin typeface="+mn-lt"/>
          <a:ea typeface="+mn-ea"/>
          <a:cs typeface="+mn-cs"/>
          <a:sym typeface="Roboto" panose="02000000000000000000"/>
        </a:defRPr>
      </a:lvl4pPr>
      <a:lvl5pPr marL="0" marR="0" indent="964565" algn="r" defTabSz="685800" rtl="0" eaLnBrk="1" latinLnBrk="0" hangingPunct="1">
        <a:lnSpc>
          <a:spcPct val="100000"/>
        </a:lnSpc>
        <a:spcBef>
          <a:spcPts val="0"/>
        </a:spcBef>
        <a:spcAft>
          <a:spcPts val="0"/>
        </a:spcAft>
        <a:buClrTx/>
        <a:buSzTx/>
        <a:buFontTx/>
        <a:buNone/>
        <a:defRPr kumimoji="1" sz="845" b="0" i="0" u="none" strike="noStrike" cap="none" spc="0" baseline="0">
          <a:ln>
            <a:noFill/>
          </a:ln>
          <a:solidFill>
            <a:schemeClr val="tx1"/>
          </a:solidFill>
          <a:uFillTx/>
          <a:latin typeface="+mn-lt"/>
          <a:ea typeface="+mn-ea"/>
          <a:cs typeface="+mn-cs"/>
          <a:sym typeface="Roboto" panose="02000000000000000000"/>
        </a:defRPr>
      </a:lvl5pPr>
      <a:lvl6pPr marL="0" marR="0" indent="1205230" algn="r" defTabSz="685800" rtl="0" eaLnBrk="1" latinLnBrk="0" hangingPunct="1">
        <a:lnSpc>
          <a:spcPct val="100000"/>
        </a:lnSpc>
        <a:spcBef>
          <a:spcPts val="0"/>
        </a:spcBef>
        <a:spcAft>
          <a:spcPts val="0"/>
        </a:spcAft>
        <a:buClrTx/>
        <a:buSzTx/>
        <a:buFontTx/>
        <a:buNone/>
        <a:defRPr kumimoji="1" sz="845" b="0" i="0" u="none" strike="noStrike" cap="none" spc="0" baseline="0">
          <a:ln>
            <a:noFill/>
          </a:ln>
          <a:solidFill>
            <a:schemeClr val="tx1"/>
          </a:solidFill>
          <a:uFillTx/>
          <a:latin typeface="+mn-lt"/>
          <a:ea typeface="+mn-ea"/>
          <a:cs typeface="+mn-cs"/>
          <a:sym typeface="Roboto" panose="02000000000000000000"/>
        </a:defRPr>
      </a:lvl6pPr>
      <a:lvl7pPr marL="0" marR="0" indent="1446530" algn="r" defTabSz="685800" rtl="0" eaLnBrk="1" latinLnBrk="0" hangingPunct="1">
        <a:lnSpc>
          <a:spcPct val="100000"/>
        </a:lnSpc>
        <a:spcBef>
          <a:spcPts val="0"/>
        </a:spcBef>
        <a:spcAft>
          <a:spcPts val="0"/>
        </a:spcAft>
        <a:buClrTx/>
        <a:buSzTx/>
        <a:buFontTx/>
        <a:buNone/>
        <a:defRPr kumimoji="1" sz="845" b="0" i="0" u="none" strike="noStrike" cap="none" spc="0" baseline="0">
          <a:ln>
            <a:noFill/>
          </a:ln>
          <a:solidFill>
            <a:schemeClr val="tx1"/>
          </a:solidFill>
          <a:uFillTx/>
          <a:latin typeface="+mn-lt"/>
          <a:ea typeface="+mn-ea"/>
          <a:cs typeface="+mn-cs"/>
          <a:sym typeface="Roboto" panose="02000000000000000000"/>
        </a:defRPr>
      </a:lvl7pPr>
      <a:lvl8pPr marL="0" marR="0" indent="1687830" algn="r" defTabSz="685800" rtl="0" eaLnBrk="1" latinLnBrk="0" hangingPunct="1">
        <a:lnSpc>
          <a:spcPct val="100000"/>
        </a:lnSpc>
        <a:spcBef>
          <a:spcPts val="0"/>
        </a:spcBef>
        <a:spcAft>
          <a:spcPts val="0"/>
        </a:spcAft>
        <a:buClrTx/>
        <a:buSzTx/>
        <a:buFontTx/>
        <a:buNone/>
        <a:defRPr kumimoji="1" sz="845" b="0" i="0" u="none" strike="noStrike" cap="none" spc="0" baseline="0">
          <a:ln>
            <a:noFill/>
          </a:ln>
          <a:solidFill>
            <a:schemeClr val="tx1"/>
          </a:solidFill>
          <a:uFillTx/>
          <a:latin typeface="+mn-lt"/>
          <a:ea typeface="+mn-ea"/>
          <a:cs typeface="+mn-cs"/>
          <a:sym typeface="Roboto" panose="02000000000000000000"/>
        </a:defRPr>
      </a:lvl8pPr>
      <a:lvl9pPr marL="0" marR="0" indent="1928495" algn="r" defTabSz="685800" rtl="0" eaLnBrk="1" latinLnBrk="0" hangingPunct="1">
        <a:lnSpc>
          <a:spcPct val="100000"/>
        </a:lnSpc>
        <a:spcBef>
          <a:spcPts val="0"/>
        </a:spcBef>
        <a:spcAft>
          <a:spcPts val="0"/>
        </a:spcAft>
        <a:buClrTx/>
        <a:buSzTx/>
        <a:buFontTx/>
        <a:buNone/>
        <a:defRPr kumimoji="1" sz="845" b="0" i="0" u="none" strike="noStrike" cap="none" spc="0" baseline="0">
          <a:ln>
            <a:noFill/>
          </a:ln>
          <a:solidFill>
            <a:schemeClr val="tx1"/>
          </a:solidFill>
          <a:uFillTx/>
          <a:latin typeface="+mn-lt"/>
          <a:ea typeface="+mn-ea"/>
          <a:cs typeface="+mn-cs"/>
          <a:sym typeface="Roboto" panose="0200000000000000000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hyperlink" Target="https://doi.org/10.21420/KB1D-A106" TargetMode="External"/><Relationship Id="rId1" Type="http://schemas.openxmlformats.org/officeDocument/2006/relationships/slideLayout" Target="../slideLayouts/slideLayout5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6.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36.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emf"/><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13" Type="http://schemas.microsoft.com/office/2007/relationships/hdphoto" Target="../media/hdphoto1.wdp"/><Relationship Id="rId18" Type="http://schemas.openxmlformats.org/officeDocument/2006/relationships/image" Target="../media/image48.png"/><Relationship Id="rId26" Type="http://schemas.openxmlformats.org/officeDocument/2006/relationships/image" Target="../media/image54.emf"/><Relationship Id="rId3" Type="http://schemas.openxmlformats.org/officeDocument/2006/relationships/image" Target="../media/image36.png"/><Relationship Id="rId21" Type="http://schemas.microsoft.com/office/2007/relationships/hdphoto" Target="../media/hdphoto5.wdp"/><Relationship Id="rId7" Type="http://schemas.openxmlformats.org/officeDocument/2006/relationships/image" Target="../media/image40.png"/><Relationship Id="rId12" Type="http://schemas.openxmlformats.org/officeDocument/2006/relationships/image" Target="../media/image45.png"/><Relationship Id="rId17" Type="http://schemas.microsoft.com/office/2007/relationships/hdphoto" Target="../media/hdphoto3.wdp"/><Relationship Id="rId25" Type="http://schemas.openxmlformats.org/officeDocument/2006/relationships/image" Target="../media/image53.emf"/><Relationship Id="rId2" Type="http://schemas.openxmlformats.org/officeDocument/2006/relationships/notesSlide" Target="../notesSlides/notesSlide15.xml"/><Relationship Id="rId16" Type="http://schemas.openxmlformats.org/officeDocument/2006/relationships/image" Target="../media/image47.png"/><Relationship Id="rId20" Type="http://schemas.openxmlformats.org/officeDocument/2006/relationships/image" Target="../media/image49.png"/><Relationship Id="rId1" Type="http://schemas.openxmlformats.org/officeDocument/2006/relationships/slideLayout" Target="../slideLayouts/slideLayout15.xml"/><Relationship Id="rId6" Type="http://schemas.openxmlformats.org/officeDocument/2006/relationships/image" Target="../media/image39.png"/><Relationship Id="rId11" Type="http://schemas.openxmlformats.org/officeDocument/2006/relationships/image" Target="../media/image44.png"/><Relationship Id="rId24" Type="http://schemas.openxmlformats.org/officeDocument/2006/relationships/image" Target="../media/image52.png"/><Relationship Id="rId5" Type="http://schemas.openxmlformats.org/officeDocument/2006/relationships/image" Target="../media/image38.png"/><Relationship Id="rId15" Type="http://schemas.microsoft.com/office/2007/relationships/hdphoto" Target="../media/hdphoto2.wdp"/><Relationship Id="rId23" Type="http://schemas.openxmlformats.org/officeDocument/2006/relationships/image" Target="../media/image51.png"/><Relationship Id="rId10" Type="http://schemas.openxmlformats.org/officeDocument/2006/relationships/image" Target="../media/image43.png"/><Relationship Id="rId19" Type="http://schemas.microsoft.com/office/2007/relationships/hdphoto" Target="../media/hdphoto4.wdp"/><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6.png"/><Relationship Id="rId22" Type="http://schemas.openxmlformats.org/officeDocument/2006/relationships/image" Target="../media/image5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57.jpe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s://oceanexpert.org/document/36094"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xmlns="" id="{E558A443-B14A-2C7A-F8CA-9B17797EA5AE}"/>
              </a:ext>
            </a:extLst>
          </p:cNvPr>
          <p:cNvSpPr/>
          <p:nvPr/>
        </p:nvSpPr>
        <p:spPr>
          <a:xfrm>
            <a:off x="7455877" y="209749"/>
            <a:ext cx="4747319" cy="646331"/>
          </a:xfrm>
          <a:prstGeom prst="rect">
            <a:avLst/>
          </a:prstGeom>
        </p:spPr>
        <p:txBody>
          <a:bodyPr wrap="square">
            <a:spAutoFit/>
          </a:bodyPr>
          <a:lstStyle/>
          <a:p>
            <a:pPr algn="ctr"/>
            <a:r>
              <a:rPr lang="en-US" altLang="zh-CN" dirty="0"/>
              <a:t> </a:t>
            </a:r>
            <a:r>
              <a:rPr lang="en-US" altLang="zh-CN" b="1" dirty="0" smtClean="0">
                <a:solidFill>
                  <a:schemeClr val="bg1"/>
                </a:solidFill>
                <a:latin typeface="Arial" panose="020B0604020202020204" pitchFamily="34" charset="0"/>
                <a:cs typeface="Arial" panose="020B0604020202020204" pitchFamily="34" charset="0"/>
              </a:rPr>
              <a:t>ICG/CARIBE-EWS-</a:t>
            </a:r>
            <a:r>
              <a:rPr lang="en-US" b="1" dirty="0" smtClean="0">
                <a:solidFill>
                  <a:schemeClr val="bg1"/>
                </a:solidFill>
                <a:latin typeface="Arial" panose="020B0604020202020204" pitchFamily="34" charset="0"/>
                <a:cs typeface="Arial" panose="020B0604020202020204" pitchFamily="34" charset="0"/>
              </a:rPr>
              <a:t>XIX</a:t>
            </a:r>
            <a:endParaRPr lang="en-US" b="1" dirty="0">
              <a:solidFill>
                <a:schemeClr val="bg1"/>
              </a:solidFill>
              <a:latin typeface="Arial" panose="020B0604020202020204" pitchFamily="34" charset="0"/>
              <a:cs typeface="Arial" panose="020B0604020202020204" pitchFamily="34" charset="0"/>
            </a:endParaRPr>
          </a:p>
          <a:p>
            <a:pPr algn="ctr"/>
            <a:r>
              <a:rPr lang="en-US" altLang="zh-CN" b="1" dirty="0">
                <a:solidFill>
                  <a:schemeClr val="bg1"/>
                </a:solidFill>
                <a:latin typeface="Arial" panose="020B0604020202020204" pitchFamily="34" charset="0"/>
                <a:cs typeface="Arial" panose="020B0604020202020204" pitchFamily="34" charset="0"/>
              </a:rPr>
              <a:t>Willemstad, </a:t>
            </a:r>
            <a:r>
              <a:rPr lang="en-US" altLang="zh-CN" b="1" dirty="0" err="1">
                <a:solidFill>
                  <a:schemeClr val="bg1"/>
                </a:solidFill>
                <a:latin typeface="Arial" panose="020B0604020202020204" pitchFamily="34" charset="0"/>
                <a:cs typeface="Arial" panose="020B0604020202020204" pitchFamily="34" charset="0"/>
              </a:rPr>
              <a:t>Curaçao</a:t>
            </a:r>
            <a:r>
              <a:rPr lang="en-US" altLang="zh-CN" b="1" dirty="0">
                <a:solidFill>
                  <a:schemeClr val="bg1"/>
                </a:solidFill>
                <a:latin typeface="Arial" panose="020B0604020202020204" pitchFamily="34" charset="0"/>
                <a:cs typeface="Arial" panose="020B0604020202020204" pitchFamily="34" charset="0"/>
              </a:rPr>
              <a:t>, </a:t>
            </a:r>
            <a:r>
              <a:rPr lang="en-US" b="1" dirty="0">
                <a:solidFill>
                  <a:schemeClr val="bg1"/>
                </a:solidFill>
                <a:latin typeface="Arial" panose="020B0604020202020204" pitchFamily="34" charset="0"/>
                <a:cs typeface="Arial" panose="020B0604020202020204" pitchFamily="34" charset="0"/>
              </a:rPr>
              <a:t>22-24 April 2026</a:t>
            </a:r>
            <a:r>
              <a:rPr lang="fr-FR" b="1" dirty="0">
                <a:solidFill>
                  <a:schemeClr val="bg1"/>
                </a:solidFill>
                <a:latin typeface="Arial" panose="020B0604020202020204" pitchFamily="34" charset="0"/>
                <a:cs typeface="Arial" panose="020B0604020202020204" pitchFamily="34" charset="0"/>
              </a:rPr>
              <a:t> </a:t>
            </a:r>
            <a:endParaRPr lang="fr-FR" b="1" dirty="0">
              <a:solidFill>
                <a:schemeClr val="bg1"/>
              </a:solidFill>
              <a:latin typeface="Arial" panose="020B0604020202020204" pitchFamily="34" charset="0"/>
              <a:cs typeface="Arial" panose="020B0604020202020204" pitchFamily="34" charset="0"/>
            </a:endParaRPr>
          </a:p>
        </p:txBody>
      </p:sp>
      <p:sp>
        <p:nvSpPr>
          <p:cNvPr id="8" name="Google Shape;159;p1"/>
          <p:cNvSpPr/>
          <p:nvPr/>
        </p:nvSpPr>
        <p:spPr>
          <a:xfrm>
            <a:off x="4241353" y="5207559"/>
            <a:ext cx="4578361"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i="0" u="none" strike="noStrike" cap="none" dirty="0">
                <a:solidFill>
                  <a:srgbClr val="002060"/>
                </a:solidFill>
                <a:latin typeface="Arial"/>
                <a:ea typeface="Arial"/>
                <a:cs typeface="Arial"/>
                <a:sym typeface="Arial"/>
              </a:rPr>
              <a:t>Dakui </a:t>
            </a:r>
            <a:r>
              <a:rPr lang="en-US" sz="2400" b="1" dirty="0">
                <a:solidFill>
                  <a:srgbClr val="002060"/>
                </a:solidFill>
              </a:rPr>
              <a:t>WANG, Chair of ICG/PTWS</a:t>
            </a:r>
          </a:p>
          <a:p>
            <a:pPr marL="0" marR="0" lvl="0" indent="0" algn="ctr" rtl="0">
              <a:spcBef>
                <a:spcPts val="0"/>
              </a:spcBef>
              <a:spcAft>
                <a:spcPts val="0"/>
              </a:spcAft>
              <a:buNone/>
            </a:pPr>
            <a:r>
              <a:rPr lang="en-US" sz="2400" b="1" dirty="0" smtClean="0">
                <a:solidFill>
                  <a:srgbClr val="002060"/>
                </a:solidFill>
              </a:rPr>
              <a:t>22 April 2026</a:t>
            </a:r>
            <a:endParaRPr sz="2400" b="1" i="0" u="none" strike="noStrike" cap="none" dirty="0">
              <a:solidFill>
                <a:srgbClr val="002060"/>
              </a:solidFill>
              <a:latin typeface="Arial"/>
              <a:ea typeface="Arial"/>
              <a:cs typeface="Arial"/>
              <a:sym typeface="Arial"/>
            </a:endParaRPr>
          </a:p>
        </p:txBody>
      </p:sp>
      <p:sp>
        <p:nvSpPr>
          <p:cNvPr id="9" name="Google Shape;158;p1"/>
          <p:cNvSpPr/>
          <p:nvPr/>
        </p:nvSpPr>
        <p:spPr>
          <a:xfrm>
            <a:off x="6079061" y="2885413"/>
            <a:ext cx="6096000"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a:solidFill>
                  <a:schemeClr val="lt1"/>
                </a:solidFill>
              </a:rPr>
              <a:t>Report </a:t>
            </a:r>
            <a:r>
              <a:rPr lang="en-US" sz="4000" b="1" dirty="0" smtClean="0">
                <a:solidFill>
                  <a:schemeClr val="lt1"/>
                </a:solidFill>
              </a:rPr>
              <a:t>from ICG/PTWS</a:t>
            </a:r>
            <a:endParaRPr sz="4000" b="1" i="0" u="none" strike="noStrike" cap="none" dirty="0">
              <a:solidFill>
                <a:schemeClr val="lt1"/>
              </a:solidFill>
              <a:sym typeface="Arial"/>
            </a:endParaRPr>
          </a:p>
        </p:txBody>
      </p:sp>
    </p:spTree>
    <p:extLst>
      <p:ext uri="{BB962C8B-B14F-4D97-AF65-F5344CB8AC3E}">
        <p14:creationId xmlns:p14="http://schemas.microsoft.com/office/powerpoint/2010/main" val="40877779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42698" y="450333"/>
            <a:ext cx="5424114" cy="461665"/>
          </a:xfrm>
          <a:prstGeom prst="rect">
            <a:avLst/>
          </a:prstGeom>
        </p:spPr>
        <p:txBody>
          <a:bodyPr wrap="none">
            <a:spAutoFit/>
          </a:bodyPr>
          <a:lstStyle/>
          <a:p>
            <a:r>
              <a:rPr lang="en-US" altLang="ja-JP" sz="2400" b="1" dirty="0" smtClean="0">
                <a:solidFill>
                  <a:srgbClr val="002060"/>
                </a:solidFill>
                <a:latin typeface="Arial"/>
                <a:ea typeface="Arial"/>
                <a:cs typeface="Arial"/>
                <a:sym typeface="Roboto" panose="02000000000000000000"/>
              </a:rPr>
              <a:t>TOWS-WG-XVIII/3 </a:t>
            </a:r>
            <a:r>
              <a:rPr lang="en-US" altLang="ja-JP" sz="2400" b="1" dirty="0">
                <a:solidFill>
                  <a:srgbClr val="002060"/>
                </a:solidFill>
                <a:latin typeface="Arial"/>
                <a:ea typeface="Arial"/>
                <a:cs typeface="Arial"/>
                <a:sym typeface="Roboto" panose="02000000000000000000"/>
              </a:rPr>
              <a:t>Recommendation</a:t>
            </a:r>
            <a:endParaRPr lang="zh-CN" altLang="en-US" sz="2400" b="1" dirty="0">
              <a:solidFill>
                <a:srgbClr val="002060"/>
              </a:solidFill>
              <a:latin typeface="Arial"/>
              <a:ea typeface="Arial"/>
              <a:cs typeface="Arial"/>
            </a:endParaRPr>
          </a:p>
        </p:txBody>
      </p:sp>
      <p:sp>
        <p:nvSpPr>
          <p:cNvPr id="2" name="矩形 1"/>
          <p:cNvSpPr/>
          <p:nvPr/>
        </p:nvSpPr>
        <p:spPr>
          <a:xfrm>
            <a:off x="544296" y="1611209"/>
            <a:ext cx="10089835" cy="907941"/>
          </a:xfrm>
          <a:prstGeom prst="rect">
            <a:avLst/>
          </a:prstGeom>
          <a:solidFill>
            <a:schemeClr val="bg1">
              <a:lumMod val="85000"/>
            </a:schemeClr>
          </a:solidFill>
        </p:spPr>
        <p:txBody>
          <a:bodyPr wrap="square">
            <a:spAutoFit/>
          </a:bodyPr>
          <a:lstStyle/>
          <a:p>
            <a:pPr marL="342900" indent="-342900" defTabSz="1300480" hangingPunct="0">
              <a:spcAft>
                <a:spcPts val="600"/>
              </a:spcAft>
              <a:buFont typeface="Arial" panose="020B0604020202020204" pitchFamily="34" charset="0"/>
              <a:buChar char="•"/>
            </a:pPr>
            <a:r>
              <a:rPr lang="en-US" altLang="ja-JP" sz="1600" dirty="0">
                <a:solidFill>
                  <a:srgbClr val="000000"/>
                </a:solidFill>
                <a:latin typeface="Cambria" panose="02040503050406030204" pitchFamily="18" charset="0"/>
                <a:ea typeface="Cambria" panose="02040503050406030204" pitchFamily="18" charset="0"/>
                <a:sym typeface="Roboto" panose="02000000000000000000"/>
              </a:rPr>
              <a:t>the TOWS-WG-XVIII/3 Recommendation:</a:t>
            </a:r>
          </a:p>
          <a:p>
            <a:pPr marL="800100" lvl="1" indent="-342900" defTabSz="1300480" hangingPunct="0">
              <a:spcAft>
                <a:spcPts val="600"/>
              </a:spcAft>
              <a:buFont typeface="Arial" panose="020B0604020202020204" pitchFamily="34" charset="0"/>
              <a:buChar char="•"/>
            </a:pPr>
            <a:r>
              <a:rPr lang="en-US" altLang="ja-JP" sz="1600" dirty="0">
                <a:solidFill>
                  <a:srgbClr val="000000"/>
                </a:solidFill>
                <a:latin typeface="Cambria" panose="02040503050406030204" pitchFamily="18" charset="0"/>
                <a:ea typeface="Cambria" panose="02040503050406030204" pitchFamily="18" charset="0"/>
                <a:sym typeface="Roboto" panose="02000000000000000000"/>
              </a:rPr>
              <a:t>Establishing arrangements among Tsunami Service Providers (TSP) within each ICG to ensure that service provision is ensured at all times for full Area of Service of the ICG</a:t>
            </a:r>
            <a:r>
              <a:rPr lang="en-US" altLang="ja-JP" sz="1600" dirty="0" smtClean="0">
                <a:solidFill>
                  <a:srgbClr val="000000"/>
                </a:solidFill>
                <a:latin typeface="Cambria" panose="02040503050406030204" pitchFamily="18" charset="0"/>
                <a:ea typeface="Cambria" panose="02040503050406030204" pitchFamily="18" charset="0"/>
                <a:sym typeface="Roboto" panose="02000000000000000000"/>
              </a:rPr>
              <a:t>;</a:t>
            </a:r>
            <a:endParaRPr lang="en-US" altLang="ja-JP" sz="1600" dirty="0">
              <a:solidFill>
                <a:srgbClr val="000000"/>
              </a:solidFill>
              <a:latin typeface="Cambria" panose="02040503050406030204" pitchFamily="18" charset="0"/>
              <a:ea typeface="Cambria" panose="02040503050406030204" pitchFamily="18" charset="0"/>
              <a:sym typeface="Roboto" panose="02000000000000000000"/>
            </a:endParaRPr>
          </a:p>
        </p:txBody>
      </p:sp>
      <p:sp>
        <p:nvSpPr>
          <p:cNvPr id="5" name="矩形 4"/>
          <p:cNvSpPr/>
          <p:nvPr/>
        </p:nvSpPr>
        <p:spPr>
          <a:xfrm>
            <a:off x="442697" y="3187807"/>
            <a:ext cx="10648636" cy="1723549"/>
          </a:xfrm>
          <a:prstGeom prst="rect">
            <a:avLst/>
          </a:prstGeom>
        </p:spPr>
        <p:txBody>
          <a:bodyPr wrap="square">
            <a:spAutoFit/>
          </a:bodyPr>
          <a:lstStyle/>
          <a:p>
            <a:pPr marL="342900" indent="-342900" defTabSz="1300480" hangingPunct="0">
              <a:spcAft>
                <a:spcPts val="600"/>
              </a:spcAft>
              <a:buFont typeface="Arial" panose="020B0604020202020204" pitchFamily="34" charset="0"/>
              <a:buChar char="•"/>
            </a:pPr>
            <a:r>
              <a:rPr lang="en-US" altLang="ja-JP" sz="1600" dirty="0">
                <a:solidFill>
                  <a:srgbClr val="000000"/>
                </a:solidFill>
                <a:latin typeface="Cambria" panose="02040503050406030204" pitchFamily="18" charset="0"/>
                <a:ea typeface="Cambria" panose="02040503050406030204" pitchFamily="18" charset="0"/>
                <a:sym typeface="Roboto" panose="02000000000000000000"/>
              </a:rPr>
              <a:t>WG2 Task Team on Tsunami Service Providers (TT-TSP) reviewed the current status of service through a virtual meeting held in August 2025 and recognized that:</a:t>
            </a:r>
          </a:p>
          <a:p>
            <a:pPr marL="728980" lvl="1" indent="-342265" defTabSz="1300480" hangingPunct="0">
              <a:spcAft>
                <a:spcPts val="600"/>
              </a:spcAft>
              <a:buFont typeface="Arial" panose="020B0604020202020204" pitchFamily="34" charset="0"/>
              <a:buChar char="•"/>
            </a:pPr>
            <a:r>
              <a:rPr lang="en-US" altLang="ja-JP" sz="1600" dirty="0">
                <a:solidFill>
                  <a:srgbClr val="000000"/>
                </a:solidFill>
                <a:latin typeface="Cambria" panose="02040503050406030204" pitchFamily="18" charset="0"/>
                <a:ea typeface="Cambria" panose="02040503050406030204" pitchFamily="18" charset="0"/>
                <a:sym typeface="Roboto" panose="02000000000000000000"/>
              </a:rPr>
              <a:t>USNTWC plays the role of the back-up center for the PTWC. From the point of this view, either the PTWC or the USNTWC can continue the tsunami services in the whole Pacific. </a:t>
            </a:r>
          </a:p>
          <a:p>
            <a:pPr marL="728980" lvl="1" indent="-342265" defTabSz="1300480" hangingPunct="0">
              <a:spcAft>
                <a:spcPts val="600"/>
              </a:spcAft>
              <a:buFont typeface="Arial" panose="020B0604020202020204" pitchFamily="34" charset="0"/>
              <a:buChar char="•"/>
            </a:pPr>
            <a:r>
              <a:rPr lang="en-US" altLang="ja-JP" sz="1600" dirty="0">
                <a:solidFill>
                  <a:srgbClr val="000000"/>
                </a:solidFill>
                <a:latin typeface="Cambria" panose="02040503050406030204" pitchFamily="18" charset="0"/>
                <a:ea typeface="Cambria" panose="02040503050406030204" pitchFamily="18" charset="0"/>
                <a:sym typeface="Roboto" panose="02000000000000000000"/>
              </a:rPr>
              <a:t>Additionally, the CATAC (trial operation), the NWPTAC and the SCSTAC cover their Area of Service. The Hong Kong Observatory cover the South China Sea as the back-up center of the SCSTAC.</a:t>
            </a:r>
          </a:p>
        </p:txBody>
      </p:sp>
    </p:spTree>
    <p:extLst>
      <p:ext uri="{BB962C8B-B14F-4D97-AF65-F5344CB8AC3E}">
        <p14:creationId xmlns:p14="http://schemas.microsoft.com/office/powerpoint/2010/main" val="2522617574"/>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42698" y="450333"/>
            <a:ext cx="4212243" cy="461665"/>
          </a:xfrm>
          <a:prstGeom prst="rect">
            <a:avLst/>
          </a:prstGeom>
        </p:spPr>
        <p:txBody>
          <a:bodyPr wrap="none">
            <a:spAutoFit/>
          </a:bodyPr>
          <a:lstStyle/>
          <a:p>
            <a:r>
              <a:rPr lang="en-US" altLang="ja-JP" sz="2400" b="1" dirty="0" smtClean="0">
                <a:solidFill>
                  <a:srgbClr val="002060"/>
                </a:solidFill>
                <a:latin typeface="Arial"/>
                <a:ea typeface="Arial"/>
                <a:cs typeface="Arial"/>
                <a:sym typeface="Roboto" panose="02000000000000000000"/>
              </a:rPr>
              <a:t>TSP </a:t>
            </a:r>
            <a:r>
              <a:rPr lang="en-US" altLang="ja-JP" sz="2400" b="1" dirty="0">
                <a:solidFill>
                  <a:srgbClr val="002060"/>
                </a:solidFill>
                <a:latin typeface="Arial"/>
                <a:ea typeface="Arial"/>
                <a:cs typeface="Arial"/>
                <a:sym typeface="Roboto" panose="02000000000000000000"/>
              </a:rPr>
              <a:t>User’s Guide Revision</a:t>
            </a:r>
            <a:r>
              <a:rPr lang="en-US" altLang="zh-CN" sz="2400" b="1" dirty="0">
                <a:solidFill>
                  <a:srgbClr val="002060"/>
                </a:solidFill>
                <a:latin typeface="Arial"/>
                <a:ea typeface="Arial"/>
                <a:cs typeface="Arial"/>
              </a:rPr>
              <a:t> </a:t>
            </a:r>
            <a:endParaRPr lang="zh-CN" altLang="en-US" sz="2400" b="1" dirty="0">
              <a:solidFill>
                <a:srgbClr val="002060"/>
              </a:solidFill>
              <a:latin typeface="Arial"/>
              <a:ea typeface="Arial"/>
              <a:cs typeface="Arial"/>
            </a:endParaRPr>
          </a:p>
        </p:txBody>
      </p:sp>
      <p:sp>
        <p:nvSpPr>
          <p:cNvPr id="4" name="矩形 3"/>
          <p:cNvSpPr/>
          <p:nvPr/>
        </p:nvSpPr>
        <p:spPr>
          <a:xfrm>
            <a:off x="442696" y="1537297"/>
            <a:ext cx="9818903" cy="1000274"/>
          </a:xfrm>
          <a:prstGeom prst="rect">
            <a:avLst/>
          </a:prstGeom>
          <a:solidFill>
            <a:schemeClr val="bg1">
              <a:lumMod val="85000"/>
            </a:schemeClr>
          </a:solidFill>
        </p:spPr>
        <p:txBody>
          <a:bodyPr wrap="square">
            <a:spAutoFit/>
          </a:bodyPr>
          <a:lstStyle/>
          <a:p>
            <a:pPr marL="342900" indent="-342900" defTabSz="1300480" hangingPunct="0">
              <a:spcAft>
                <a:spcPts val="600"/>
              </a:spcAft>
              <a:buFont typeface="Arial" panose="020B0604020202020204" pitchFamily="34" charset="0"/>
              <a:buChar char="•"/>
            </a:pPr>
            <a:r>
              <a:rPr lang="en-US" altLang="ja-JP" dirty="0">
                <a:solidFill>
                  <a:srgbClr val="000000"/>
                </a:solidFill>
                <a:latin typeface="Cambria" panose="02040503050406030204" pitchFamily="18" charset="0"/>
                <a:ea typeface="Cambria" panose="02040503050406030204" pitchFamily="18" charset="0"/>
                <a:sym typeface="Roboto" panose="02000000000000000000"/>
              </a:rPr>
              <a:t>ICG/PTWS-XXVIII.2 Recommendation;</a:t>
            </a:r>
          </a:p>
          <a:p>
            <a:pPr marL="710565" indent="-342265" defTabSz="1300480" hangingPunct="0">
              <a:spcAft>
                <a:spcPts val="600"/>
              </a:spcAft>
              <a:buFont typeface="Arial" panose="020B0604020202020204" pitchFamily="34" charset="0"/>
              <a:buChar char="•"/>
            </a:pPr>
            <a:r>
              <a:rPr lang="en-US" altLang="zh-CN" b="1" dirty="0">
                <a:solidFill>
                  <a:srgbClr val="000000"/>
                </a:solidFill>
                <a:latin typeface="Cambria" panose="02040503050406030204" pitchFamily="18" charset="0"/>
                <a:ea typeface="Cambria" panose="02040503050406030204" pitchFamily="18" charset="0"/>
                <a:sym typeface="Roboto" panose="02000000000000000000"/>
              </a:rPr>
              <a:t>Decided</a:t>
            </a:r>
            <a:r>
              <a:rPr lang="en-US" altLang="zh-CN" dirty="0">
                <a:solidFill>
                  <a:srgbClr val="000000"/>
                </a:solidFill>
                <a:latin typeface="Cambria" panose="02040503050406030204" pitchFamily="18" charset="0"/>
                <a:ea typeface="Cambria" panose="02040503050406030204" pitchFamily="18" charset="0"/>
                <a:sym typeface="Roboto" panose="02000000000000000000"/>
              </a:rPr>
              <a:t> The existing and emerging TSPs create or revise their current individual TSP user guides with a similar structure and content</a:t>
            </a:r>
            <a:r>
              <a:rPr lang="en-US" altLang="ja-JP" dirty="0">
                <a:solidFill>
                  <a:srgbClr val="000000"/>
                </a:solidFill>
                <a:latin typeface="Cambria" panose="02040503050406030204" pitchFamily="18" charset="0"/>
                <a:ea typeface="Cambria" panose="02040503050406030204" pitchFamily="18" charset="0"/>
                <a:sym typeface="Roboto" panose="02000000000000000000"/>
              </a:rPr>
              <a:t> </a:t>
            </a:r>
          </a:p>
        </p:txBody>
      </p:sp>
      <p:sp>
        <p:nvSpPr>
          <p:cNvPr id="6" name="矩形 5"/>
          <p:cNvSpPr/>
          <p:nvPr/>
        </p:nvSpPr>
        <p:spPr>
          <a:xfrm>
            <a:off x="442696" y="3162870"/>
            <a:ext cx="10464800" cy="2046714"/>
          </a:xfrm>
          <a:prstGeom prst="rect">
            <a:avLst/>
          </a:prstGeom>
        </p:spPr>
        <p:txBody>
          <a:bodyPr wrap="square">
            <a:spAutoFit/>
          </a:bodyPr>
          <a:lstStyle/>
          <a:p>
            <a:pPr marL="356870" indent="-341630" defTabSz="1300480" hangingPunct="0">
              <a:spcAft>
                <a:spcPts val="600"/>
              </a:spcAft>
              <a:buFont typeface="Arial" panose="020B0604020202020204" pitchFamily="34" charset="0"/>
              <a:buChar char="•"/>
            </a:pPr>
            <a:r>
              <a:rPr lang="en-US" altLang="ja-JP" sz="1600" dirty="0">
                <a:solidFill>
                  <a:srgbClr val="000000"/>
                </a:solidFill>
                <a:latin typeface="Cambria" panose="02040503050406030204" pitchFamily="18" charset="0"/>
                <a:ea typeface="Cambria" panose="02040503050406030204" pitchFamily="18" charset="0"/>
                <a:sym typeface="Roboto" panose="02000000000000000000"/>
              </a:rPr>
              <a:t>According to a standard structure of  </a:t>
            </a:r>
            <a:r>
              <a:rPr lang="en-US" altLang="zh-CN" sz="1600" dirty="0">
                <a:solidFill>
                  <a:srgbClr val="000000"/>
                </a:solidFill>
                <a:latin typeface="Cambria" panose="02040503050406030204" pitchFamily="18" charset="0"/>
                <a:ea typeface="Cambria" panose="02040503050406030204" pitchFamily="18" charset="0"/>
                <a:sym typeface="Roboto" panose="02000000000000000000"/>
              </a:rPr>
              <a:t>TSP User’s Guides provided by WG2 (Appendix 2 ICG/PTWS-XXX.8 Recommendation), TSPs are still revising User’s Guides</a:t>
            </a:r>
          </a:p>
          <a:p>
            <a:pPr marL="720725" indent="-340995" defTabSz="1300480" hangingPunct="0">
              <a:spcAft>
                <a:spcPts val="600"/>
              </a:spcAft>
              <a:buFont typeface="Arial" panose="020B0604020202020204" pitchFamily="34" charset="0"/>
              <a:buChar char="•"/>
            </a:pPr>
            <a:r>
              <a:rPr lang="en-US" altLang="zh-CN" sz="1600" dirty="0">
                <a:solidFill>
                  <a:srgbClr val="000000"/>
                </a:solidFill>
                <a:latin typeface="Cambria" panose="02040503050406030204" pitchFamily="18" charset="0"/>
                <a:ea typeface="Cambria" panose="02040503050406030204" pitchFamily="18" charset="0"/>
                <a:sym typeface="Roboto" panose="02000000000000000000"/>
              </a:rPr>
              <a:t>ICG/PTWS-XXXI </a:t>
            </a:r>
            <a:r>
              <a:rPr lang="en-US" altLang="zh-CN" sz="1600" b="1" dirty="0">
                <a:solidFill>
                  <a:srgbClr val="000000"/>
                </a:solidFill>
                <a:latin typeface="Cambria" panose="02040503050406030204" pitchFamily="18" charset="0"/>
                <a:ea typeface="Cambria" panose="02040503050406030204" pitchFamily="18" charset="0"/>
                <a:sym typeface="Roboto" panose="02000000000000000000"/>
              </a:rPr>
              <a:t>reviewed</a:t>
            </a:r>
            <a:r>
              <a:rPr lang="en-US" altLang="zh-CN" sz="1600" dirty="0">
                <a:solidFill>
                  <a:srgbClr val="000000"/>
                </a:solidFill>
                <a:latin typeface="Cambria" panose="02040503050406030204" pitchFamily="18" charset="0"/>
                <a:ea typeface="Cambria" panose="02040503050406030204" pitchFamily="18" charset="0"/>
                <a:sym typeface="Roboto" panose="02000000000000000000"/>
              </a:rPr>
              <a:t> NWPTAC and PTWC revised User’s Guides </a:t>
            </a:r>
          </a:p>
          <a:p>
            <a:pPr marL="720725" indent="-340995" defTabSz="1300480" hangingPunct="0">
              <a:spcAft>
                <a:spcPts val="600"/>
              </a:spcAft>
              <a:buFont typeface="Arial" panose="020B0604020202020204" pitchFamily="34" charset="0"/>
              <a:buChar char="•"/>
            </a:pPr>
            <a:r>
              <a:rPr lang="en-US" altLang="zh-CN" sz="1600" dirty="0">
                <a:solidFill>
                  <a:srgbClr val="000000"/>
                </a:solidFill>
                <a:latin typeface="Cambria" panose="02040503050406030204" pitchFamily="18" charset="0"/>
                <a:ea typeface="Cambria" panose="02040503050406030204" pitchFamily="18" charset="0"/>
                <a:sym typeface="Roboto" panose="02000000000000000000"/>
              </a:rPr>
              <a:t>ICG/PTWS-XXXI.4 </a:t>
            </a:r>
            <a:r>
              <a:rPr lang="en-US" altLang="zh-CN" sz="1600" b="1" dirty="0">
                <a:solidFill>
                  <a:srgbClr val="000000"/>
                </a:solidFill>
                <a:latin typeface="Cambria" panose="02040503050406030204" pitchFamily="18" charset="0"/>
                <a:ea typeface="Cambria" panose="02040503050406030204" pitchFamily="18" charset="0"/>
                <a:sym typeface="Roboto" panose="02000000000000000000"/>
              </a:rPr>
              <a:t>requested</a:t>
            </a:r>
            <a:r>
              <a:rPr lang="en-US" altLang="zh-CN" sz="1600" dirty="0">
                <a:solidFill>
                  <a:srgbClr val="000000"/>
                </a:solidFill>
                <a:latin typeface="Cambria" panose="02040503050406030204" pitchFamily="18" charset="0"/>
                <a:ea typeface="Cambria" panose="02040503050406030204" pitchFamily="18" charset="0"/>
                <a:sym typeface="Roboto" panose="02000000000000000000"/>
              </a:rPr>
              <a:t> that PTWC eliminates that section naming coasts with less than 0.3 meter amplitude forecast and include clarifying language about the application of key text product statements - that they are advice only and only for PTWS coasts</a:t>
            </a:r>
          </a:p>
          <a:p>
            <a:pPr marL="720725" indent="-340995" defTabSz="1300480" hangingPunct="0">
              <a:spcAft>
                <a:spcPts val="600"/>
              </a:spcAft>
              <a:buFont typeface="Arial" panose="020B0604020202020204" pitchFamily="34" charset="0"/>
              <a:buChar char="•"/>
            </a:pPr>
            <a:r>
              <a:rPr lang="en-US" altLang="zh-CN" sz="1600" dirty="0">
                <a:solidFill>
                  <a:srgbClr val="000000"/>
                </a:solidFill>
                <a:latin typeface="Cambria" panose="02040503050406030204" pitchFamily="18" charset="0"/>
                <a:ea typeface="Cambria" panose="02040503050406030204" pitchFamily="18" charset="0"/>
                <a:sym typeface="Roboto" panose="02000000000000000000"/>
              </a:rPr>
              <a:t>SCSTAC revised User’s Guide was </a:t>
            </a:r>
            <a:r>
              <a:rPr lang="en-US" altLang="zh-CN" sz="1600" b="1" dirty="0">
                <a:solidFill>
                  <a:srgbClr val="000000"/>
                </a:solidFill>
                <a:latin typeface="Cambria" panose="02040503050406030204" pitchFamily="18" charset="0"/>
                <a:ea typeface="Cambria" panose="02040503050406030204" pitchFamily="18" charset="0"/>
                <a:sym typeface="Roboto" panose="02000000000000000000"/>
              </a:rPr>
              <a:t>reviewed</a:t>
            </a:r>
            <a:r>
              <a:rPr lang="en-US" altLang="zh-CN" sz="1600" dirty="0">
                <a:solidFill>
                  <a:srgbClr val="000000"/>
                </a:solidFill>
                <a:latin typeface="Cambria" panose="02040503050406030204" pitchFamily="18" charset="0"/>
                <a:ea typeface="Cambria" panose="02040503050406030204" pitchFamily="18" charset="0"/>
                <a:sym typeface="Roboto" panose="02000000000000000000"/>
              </a:rPr>
              <a:t> in the WG-SCS-XIII </a:t>
            </a:r>
            <a:r>
              <a:rPr lang="en-US" altLang="zh-CN" sz="1600" dirty="0" err="1">
                <a:solidFill>
                  <a:srgbClr val="000000"/>
                </a:solidFill>
                <a:latin typeface="Cambria" panose="02040503050406030204" pitchFamily="18" charset="0"/>
                <a:ea typeface="Cambria" panose="02040503050406030204" pitchFamily="18" charset="0"/>
                <a:sym typeface="Roboto" panose="02000000000000000000"/>
              </a:rPr>
              <a:t>Novermber</a:t>
            </a:r>
            <a:r>
              <a:rPr lang="en-US" altLang="zh-CN" sz="1600" dirty="0">
                <a:solidFill>
                  <a:srgbClr val="000000"/>
                </a:solidFill>
                <a:latin typeface="Cambria" panose="02040503050406030204" pitchFamily="18" charset="0"/>
                <a:ea typeface="Cambria" panose="02040503050406030204" pitchFamily="18" charset="0"/>
                <a:sym typeface="Roboto" panose="02000000000000000000"/>
              </a:rPr>
              <a:t> 2025</a:t>
            </a:r>
          </a:p>
        </p:txBody>
      </p:sp>
    </p:spTree>
    <p:extLst>
      <p:ext uri="{BB962C8B-B14F-4D97-AF65-F5344CB8AC3E}">
        <p14:creationId xmlns:p14="http://schemas.microsoft.com/office/powerpoint/2010/main" val="610456179"/>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D4E09CA-EAC8-C51A-D25F-35B7C64F4604}"/>
            </a:ext>
          </a:extLst>
        </p:cNvPr>
        <p:cNvGrpSpPr/>
        <p:nvPr/>
      </p:nvGrpSpPr>
      <p:grpSpPr>
        <a:xfrm>
          <a:off x="0" y="0"/>
          <a:ext cx="0" cy="0"/>
          <a:chOff x="0" y="0"/>
          <a:chExt cx="0" cy="0"/>
        </a:xfrm>
      </p:grpSpPr>
      <p:sp>
        <p:nvSpPr>
          <p:cNvPr id="4" name="文本框 3">
            <a:extLst>
              <a:ext uri="{FF2B5EF4-FFF2-40B4-BE49-F238E27FC236}">
                <a16:creationId xmlns:a16="http://schemas.microsoft.com/office/drawing/2014/main" xmlns="" id="{70692499-41BF-C3E1-E787-049F6825FC90}"/>
              </a:ext>
            </a:extLst>
          </p:cNvPr>
          <p:cNvSpPr txBox="1"/>
          <p:nvPr/>
        </p:nvSpPr>
        <p:spPr>
          <a:xfrm>
            <a:off x="744855" y="1352550"/>
            <a:ext cx="10860405" cy="5148074"/>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65023" tIns="65023" rIns="65023" bIns="65023" numCol="1" spcCol="38100" rtlCol="0" anchor="t" forceAA="0">
            <a:spAutoFit/>
          </a:bodyPr>
          <a:lstStyle/>
          <a:p>
            <a:pPr marL="365125" defTabSz="1300480" hangingPunct="0">
              <a:spcAft>
                <a:spcPts val="600"/>
              </a:spcAft>
            </a:pPr>
            <a:r>
              <a:rPr kumimoji="1" lang="en-US" altLang="ja-JP" sz="2200" dirty="0">
                <a:solidFill>
                  <a:srgbClr val="000000"/>
                </a:solidFill>
                <a:latin typeface="Cambria" panose="02040503050406030204" pitchFamily="18" charset="0"/>
                <a:ea typeface="Times New Roman" panose="02020603050405020304"/>
                <a:cs typeface="Cambria" panose="02040503050406030204" pitchFamily="18" charset="0"/>
                <a:sym typeface="+mn-ea"/>
              </a:rPr>
              <a:t>ADVANCES since ICG/PTWS-XXXI </a:t>
            </a:r>
          </a:p>
          <a:p>
            <a:pPr marL="1622425" lvl="2" indent="-342900" defTabSz="1300480" hangingPunct="0">
              <a:spcAft>
                <a:spcPts val="600"/>
              </a:spcAft>
              <a:buFont typeface="Arial" panose="020B0604020202020204" pitchFamily="34" charset="0"/>
              <a:buChar char="•"/>
            </a:pPr>
            <a:r>
              <a:rPr kumimoji="1" lang="en-US" altLang="ja-JP" sz="2200" dirty="0">
                <a:solidFill>
                  <a:srgbClr val="000000"/>
                </a:solidFill>
                <a:latin typeface="Cambria" panose="02040503050406030204" pitchFamily="18" charset="0"/>
                <a:ea typeface="Times New Roman" panose="02020603050405020304"/>
                <a:cs typeface="Cambria" panose="02040503050406030204" pitchFamily="18" charset="0"/>
                <a:sym typeface="+mn-ea"/>
              </a:rPr>
              <a:t>Launched work to quantify </a:t>
            </a:r>
            <a:r>
              <a:rPr kumimoji="1" lang="en-US" altLang="ja-JP" sz="2200" b="1" dirty="0">
                <a:solidFill>
                  <a:srgbClr val="000000"/>
                </a:solidFill>
                <a:latin typeface="Cambria" panose="02040503050406030204" pitchFamily="18" charset="0"/>
                <a:ea typeface="Times New Roman" panose="02020603050405020304"/>
                <a:cs typeface="Cambria" panose="02040503050406030204" pitchFamily="18" charset="0"/>
                <a:sym typeface="+mn-ea"/>
              </a:rPr>
              <a:t>hazard from TGV</a:t>
            </a:r>
            <a:r>
              <a:rPr kumimoji="1" lang="en-US" altLang="ja-JP" sz="2200" dirty="0">
                <a:solidFill>
                  <a:srgbClr val="000000"/>
                </a:solidFill>
                <a:latin typeface="Cambria" panose="02040503050406030204" pitchFamily="18" charset="0"/>
                <a:ea typeface="Times New Roman" panose="02020603050405020304"/>
                <a:cs typeface="Cambria" panose="02040503050406030204" pitchFamily="18" charset="0"/>
                <a:sym typeface="+mn-ea"/>
              </a:rPr>
              <a:t>.</a:t>
            </a:r>
          </a:p>
          <a:p>
            <a:pPr marL="2078990" lvl="3" indent="-342265" defTabSz="1300480" hangingPunct="0">
              <a:spcAft>
                <a:spcPts val="600"/>
              </a:spcAft>
              <a:buFont typeface="Arial" panose="020B0604020202020204" pitchFamily="34" charset="0"/>
              <a:buChar char="•"/>
            </a:pPr>
            <a:r>
              <a:rPr kumimoji="1" lang="en-US" altLang="ja-JP" sz="2200" dirty="0">
                <a:solidFill>
                  <a:srgbClr val="000000"/>
                </a:solidFill>
                <a:latin typeface="Cambria" panose="02040503050406030204" pitchFamily="18" charset="0"/>
                <a:ea typeface="Times New Roman" panose="02020603050405020304"/>
                <a:cs typeface="Cambria" panose="02040503050406030204" pitchFamily="18" charset="0"/>
                <a:sym typeface="+mn-ea"/>
              </a:rPr>
              <a:t>Extended TGV database in the south Pacific to include 69 submarine volcanoes (numerous additional sources to those published in IOC Technical Series 183)</a:t>
            </a:r>
          </a:p>
          <a:p>
            <a:pPr marL="2078990" lvl="3" indent="-342265" defTabSz="1300480" hangingPunct="0">
              <a:spcAft>
                <a:spcPts val="600"/>
              </a:spcAft>
              <a:buFont typeface="Arial" panose="020B0604020202020204" pitchFamily="34" charset="0"/>
              <a:buChar char="•"/>
            </a:pPr>
            <a:r>
              <a:rPr kumimoji="1" lang="en-US" altLang="ja-JP" sz="2200" dirty="0">
                <a:solidFill>
                  <a:srgbClr val="000000"/>
                </a:solidFill>
                <a:latin typeface="Cambria" panose="02040503050406030204" pitchFamily="18" charset="0"/>
                <a:ea typeface="Times New Roman" panose="02020603050405020304"/>
                <a:cs typeface="Cambria" panose="02040503050406030204" pitchFamily="18" charset="0"/>
                <a:sym typeface="+mn-ea"/>
              </a:rPr>
              <a:t>Published database of volcanoes with tsunami travel times to coastlines (and DART) for SW Pacific (</a:t>
            </a:r>
            <a:r>
              <a:rPr kumimoji="1" lang="en-US" altLang="ja-JP" sz="2200" dirty="0">
                <a:solidFill>
                  <a:srgbClr val="000000"/>
                </a:solidFill>
                <a:latin typeface="Cambria" panose="02040503050406030204" pitchFamily="18" charset="0"/>
                <a:ea typeface="Times New Roman" panose="02020603050405020304"/>
                <a:cs typeface="Cambria" panose="02040503050406030204" pitchFamily="18" charset="0"/>
                <a:sym typeface="+mn-ea"/>
                <a:hlinkClick r:id="rId2"/>
              </a:rPr>
              <a:t>https://doi.org/10.21420/KB1D-A106</a:t>
            </a:r>
            <a:r>
              <a:rPr kumimoji="1" lang="en-US" altLang="ja-JP" sz="2200" dirty="0">
                <a:solidFill>
                  <a:srgbClr val="000000"/>
                </a:solidFill>
                <a:latin typeface="Cambria" panose="02040503050406030204" pitchFamily="18" charset="0"/>
                <a:ea typeface="Times New Roman" panose="02020603050405020304"/>
                <a:cs typeface="Cambria" panose="02040503050406030204" pitchFamily="18" charset="0"/>
                <a:sym typeface="+mn-ea"/>
              </a:rPr>
              <a:t>)</a:t>
            </a:r>
          </a:p>
          <a:p>
            <a:pPr marL="2078990" lvl="3" indent="-342265" defTabSz="1300480" hangingPunct="0">
              <a:spcAft>
                <a:spcPts val="600"/>
              </a:spcAft>
              <a:buFont typeface="Arial" panose="020B0604020202020204" pitchFamily="34" charset="0"/>
              <a:buChar char="•"/>
            </a:pPr>
            <a:r>
              <a:rPr kumimoji="1" lang="en-US" altLang="ja-JP" sz="2200" dirty="0">
                <a:solidFill>
                  <a:srgbClr val="FF0000"/>
                </a:solidFill>
                <a:latin typeface="Cambria" panose="02040503050406030204" pitchFamily="18" charset="0"/>
                <a:ea typeface="Times New Roman" panose="02020603050405020304"/>
                <a:cs typeface="Cambria" panose="02040503050406030204" pitchFamily="18" charset="0"/>
                <a:sym typeface="+mn-ea"/>
              </a:rPr>
              <a:t>Significant challenges remain for inclusion into PTHA</a:t>
            </a:r>
          </a:p>
          <a:p>
            <a:pPr marL="1621790" lvl="2" indent="-342265" defTabSz="1300480" hangingPunct="0">
              <a:spcAft>
                <a:spcPts val="600"/>
              </a:spcAft>
              <a:buFont typeface="Arial" panose="020B0604020202020204" pitchFamily="34" charset="0"/>
              <a:buChar char="•"/>
            </a:pPr>
            <a:r>
              <a:rPr kumimoji="1" lang="en-US" altLang="ja-JP" sz="2200" dirty="0">
                <a:solidFill>
                  <a:srgbClr val="000000"/>
                </a:solidFill>
                <a:latin typeface="Cambria" panose="02040503050406030204" pitchFamily="18" charset="0"/>
                <a:ea typeface="Times New Roman" panose="02020603050405020304"/>
                <a:cs typeface="Cambria" panose="02040503050406030204" pitchFamily="18" charset="0"/>
                <a:sym typeface="+mn-ea"/>
              </a:rPr>
              <a:t>Launched work to develop </a:t>
            </a:r>
            <a:r>
              <a:rPr kumimoji="1" lang="en-US" altLang="ja-JP" sz="2200" b="1" dirty="0">
                <a:solidFill>
                  <a:srgbClr val="000000"/>
                </a:solidFill>
                <a:latin typeface="Cambria" panose="02040503050406030204" pitchFamily="18" charset="0"/>
                <a:ea typeface="Times New Roman" panose="02020603050405020304"/>
                <a:cs typeface="Cambria" panose="02040503050406030204" pitchFamily="18" charset="0"/>
                <a:sym typeface="+mn-ea"/>
              </a:rPr>
              <a:t>early warning products </a:t>
            </a:r>
            <a:r>
              <a:rPr kumimoji="1" lang="en-US" altLang="ja-JP" sz="2200" dirty="0">
                <a:solidFill>
                  <a:srgbClr val="000000"/>
                </a:solidFill>
                <a:latin typeface="Cambria" panose="02040503050406030204" pitchFamily="18" charset="0"/>
                <a:ea typeface="Times New Roman" panose="02020603050405020304"/>
                <a:cs typeface="Cambria" panose="02040503050406030204" pitchFamily="18" charset="0"/>
                <a:sym typeface="+mn-ea"/>
              </a:rPr>
              <a:t>and SOP for TGV</a:t>
            </a:r>
          </a:p>
          <a:p>
            <a:pPr marL="2078990" lvl="3" indent="-342265" defTabSz="1300480" hangingPunct="0">
              <a:spcAft>
                <a:spcPts val="600"/>
              </a:spcAft>
              <a:buFont typeface="Arial" panose="020B0604020202020204" pitchFamily="34" charset="0"/>
              <a:buChar char="•"/>
            </a:pPr>
            <a:r>
              <a:rPr kumimoji="1" lang="en-US" altLang="ja-JP" sz="2200" dirty="0">
                <a:solidFill>
                  <a:srgbClr val="000000"/>
                </a:solidFill>
                <a:latin typeface="Cambria" panose="02040503050406030204" pitchFamily="18" charset="0"/>
                <a:ea typeface="Times New Roman" panose="02020603050405020304"/>
                <a:cs typeface="Cambria" panose="02040503050406030204" pitchFamily="18" charset="0"/>
                <a:sym typeface="+mn-ea"/>
              </a:rPr>
              <a:t>Developing a prototype response early-warning framework based on the Geoscience Australia procedures presented at ICG/PTWS XXXI</a:t>
            </a:r>
          </a:p>
          <a:p>
            <a:pPr marL="1621790" lvl="2" indent="-342265" defTabSz="1300480" hangingPunct="0">
              <a:spcAft>
                <a:spcPts val="600"/>
              </a:spcAft>
              <a:buFont typeface="Arial" panose="020B0604020202020204" pitchFamily="34" charset="0"/>
              <a:buChar char="•"/>
            </a:pPr>
            <a:r>
              <a:rPr lang="en-US" altLang="zh-CN" sz="2200" dirty="0">
                <a:solidFill>
                  <a:srgbClr val="000000"/>
                </a:solidFill>
                <a:latin typeface="Cambria" panose="02040503050406030204" pitchFamily="18" charset="0"/>
                <a:ea typeface="Cambria" panose="02040503050406030204" pitchFamily="18" charset="0"/>
                <a:cs typeface="Cambria" panose="02040503050406030204" pitchFamily="18" charset="0"/>
                <a:sym typeface="+mn-ea"/>
              </a:rPr>
              <a:t>Include TGV in the risk-based network efficacy analysis</a:t>
            </a:r>
            <a:endParaRPr lang="en-US" altLang="zh-CN" sz="2200" dirty="0">
              <a:solidFill>
                <a:srgbClr val="000000"/>
              </a:solidFill>
              <a:latin typeface="Cambria" panose="02040503050406030204" pitchFamily="18" charset="0"/>
              <a:ea typeface="Cambria" panose="02040503050406030204" pitchFamily="18" charset="0"/>
              <a:cs typeface="Cambria" panose="02040503050406030204" pitchFamily="18" charset="0"/>
              <a:sym typeface="Roboto" panose="02000000000000000000"/>
            </a:endParaRPr>
          </a:p>
          <a:p>
            <a:pPr marL="342900" indent="-342900" defTabSz="1300480" hangingPunct="0">
              <a:spcAft>
                <a:spcPts val="600"/>
              </a:spcAft>
              <a:buFont typeface="Arial" panose="020B0604020202020204" pitchFamily="34" charset="0"/>
              <a:buChar char="•"/>
            </a:pPr>
            <a:endParaRPr lang="en-US" altLang="zh-CN" sz="2200" dirty="0">
              <a:solidFill>
                <a:srgbClr val="000000"/>
              </a:solidFill>
              <a:latin typeface="Cambria" panose="02040503050406030204" pitchFamily="18" charset="0"/>
              <a:ea typeface="Cambria" panose="02040503050406030204" pitchFamily="18" charset="0"/>
              <a:cs typeface="Cambria" panose="02040503050406030204" pitchFamily="18" charset="0"/>
              <a:sym typeface="Roboto" panose="02000000000000000000"/>
            </a:endParaRPr>
          </a:p>
        </p:txBody>
      </p:sp>
      <p:sp>
        <p:nvSpPr>
          <p:cNvPr id="5" name="矩形 4"/>
          <p:cNvSpPr/>
          <p:nvPr/>
        </p:nvSpPr>
        <p:spPr>
          <a:xfrm>
            <a:off x="442698" y="450333"/>
            <a:ext cx="4907947" cy="461665"/>
          </a:xfrm>
          <a:prstGeom prst="rect">
            <a:avLst/>
          </a:prstGeom>
        </p:spPr>
        <p:txBody>
          <a:bodyPr wrap="none">
            <a:spAutoFit/>
          </a:bodyPr>
          <a:lstStyle/>
          <a:p>
            <a:pPr defTabSz="1300480" hangingPunct="0"/>
            <a:r>
              <a:rPr lang="en-US" altLang="ja-JP" sz="2400" b="1" dirty="0" smtClean="0">
                <a:solidFill>
                  <a:srgbClr val="002060"/>
                </a:solidFill>
                <a:latin typeface="Arial"/>
                <a:ea typeface="Arial"/>
                <a:cs typeface="Arial"/>
                <a:sym typeface="Roboto" panose="02000000000000000000"/>
              </a:rPr>
              <a:t>Tsunami Generated by Volcanos</a:t>
            </a:r>
            <a:endParaRPr lang="en-US" altLang="ja-JP" sz="2400" b="1" dirty="0">
              <a:solidFill>
                <a:srgbClr val="002060"/>
              </a:solidFill>
              <a:latin typeface="Arial"/>
              <a:ea typeface="Arial"/>
              <a:cs typeface="Arial"/>
              <a:sym typeface="Roboto" panose="02000000000000000000"/>
            </a:endParaRPr>
          </a:p>
        </p:txBody>
      </p:sp>
    </p:spTree>
    <p:extLst>
      <p:ext uri="{BB962C8B-B14F-4D97-AF65-F5344CB8AC3E}">
        <p14:creationId xmlns:p14="http://schemas.microsoft.com/office/powerpoint/2010/main" val="3387807418"/>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ECA9B903-B285-0418-6B19-ABE7D8E41459}"/>
              </a:ext>
            </a:extLst>
          </p:cNvPr>
          <p:cNvSpPr>
            <a:spLocks noGrp="1"/>
          </p:cNvSpPr>
          <p:nvPr>
            <p:ph type="title" idx="4294967295"/>
          </p:nvPr>
        </p:nvSpPr>
        <p:spPr>
          <a:xfrm>
            <a:off x="-1" y="0"/>
            <a:ext cx="9820275" cy="1158875"/>
          </a:xfrm>
          <a:prstGeom prst="rect">
            <a:avLst/>
          </a:prstGeom>
        </p:spPr>
        <p:txBody>
          <a:bodyPr vert="horz" lIns="91440" tIns="45720" rIns="91440" bIns="45720" rtlCol="0" anchor="ctr">
            <a:normAutofit/>
          </a:bodyPr>
          <a:lstStyle/>
          <a:p>
            <a:r>
              <a:rPr lang="en-US" altLang="ja-JP" sz="3700" kern="1200">
                <a:solidFill>
                  <a:schemeClr val="tx1"/>
                </a:solidFill>
                <a:latin typeface="+mj-lt"/>
                <a:ea typeface="+mj-ea"/>
                <a:cs typeface="+mj-cs"/>
              </a:rPr>
              <a:t>M&gt;7</a:t>
            </a:r>
            <a:r>
              <a:rPr kumimoji="1" lang="en-US" altLang="ja-JP" sz="3700" kern="1200">
                <a:solidFill>
                  <a:schemeClr val="tx1"/>
                </a:solidFill>
                <a:latin typeface="+mj-lt"/>
                <a:ea typeface="+mj-ea"/>
                <a:cs typeface="+mj-cs"/>
              </a:rPr>
              <a:t> Earthquakes from Feb.2025 to Feb.2026</a:t>
            </a:r>
          </a:p>
        </p:txBody>
      </p:sp>
      <p:graphicFrame>
        <p:nvGraphicFramePr>
          <p:cNvPr id="21" name="表 20">
            <a:extLst>
              <a:ext uri="{FF2B5EF4-FFF2-40B4-BE49-F238E27FC236}">
                <a16:creationId xmlns="" xmlns:a16="http://schemas.microsoft.com/office/drawing/2014/main" id="{0DEF3DDB-295D-308B-B2BE-73F9AEBD7FCC}"/>
              </a:ext>
            </a:extLst>
          </p:cNvPr>
          <p:cNvGraphicFramePr>
            <a:graphicFrameLocks noGrp="1"/>
          </p:cNvGraphicFramePr>
          <p:nvPr/>
        </p:nvGraphicFramePr>
        <p:xfrm>
          <a:off x="432223" y="1407769"/>
          <a:ext cx="11327554" cy="4357976"/>
        </p:xfrm>
        <a:graphic>
          <a:graphicData uri="http://schemas.openxmlformats.org/drawingml/2006/table">
            <a:tbl>
              <a:tblPr firstRow="1" bandRow="1"/>
              <a:tblGrid>
                <a:gridCol w="593667">
                  <a:extLst>
                    <a:ext uri="{9D8B030D-6E8A-4147-A177-3AD203B41FA5}">
                      <a16:colId xmlns="" xmlns:a16="http://schemas.microsoft.com/office/drawing/2014/main" val="4056952794"/>
                    </a:ext>
                  </a:extLst>
                </a:gridCol>
                <a:gridCol w="1171666">
                  <a:extLst>
                    <a:ext uri="{9D8B030D-6E8A-4147-A177-3AD203B41FA5}">
                      <a16:colId xmlns="" xmlns:a16="http://schemas.microsoft.com/office/drawing/2014/main" val="3584744885"/>
                    </a:ext>
                  </a:extLst>
                </a:gridCol>
                <a:gridCol w="1561440">
                  <a:extLst>
                    <a:ext uri="{9D8B030D-6E8A-4147-A177-3AD203B41FA5}">
                      <a16:colId xmlns="" xmlns:a16="http://schemas.microsoft.com/office/drawing/2014/main" val="1791163552"/>
                    </a:ext>
                  </a:extLst>
                </a:gridCol>
                <a:gridCol w="676102">
                  <a:extLst>
                    <a:ext uri="{9D8B030D-6E8A-4147-A177-3AD203B41FA5}">
                      <a16:colId xmlns="" xmlns:a16="http://schemas.microsoft.com/office/drawing/2014/main" val="1234250804"/>
                    </a:ext>
                  </a:extLst>
                </a:gridCol>
                <a:gridCol w="797854">
                  <a:extLst>
                    <a:ext uri="{9D8B030D-6E8A-4147-A177-3AD203B41FA5}">
                      <a16:colId xmlns="" xmlns:a16="http://schemas.microsoft.com/office/drawing/2014/main" val="3691590946"/>
                    </a:ext>
                  </a:extLst>
                </a:gridCol>
                <a:gridCol w="684218">
                  <a:extLst>
                    <a:ext uri="{9D8B030D-6E8A-4147-A177-3AD203B41FA5}">
                      <a16:colId xmlns="" xmlns:a16="http://schemas.microsoft.com/office/drawing/2014/main" val="3552046691"/>
                    </a:ext>
                  </a:extLst>
                </a:gridCol>
                <a:gridCol w="593667">
                  <a:extLst>
                    <a:ext uri="{9D8B030D-6E8A-4147-A177-3AD203B41FA5}">
                      <a16:colId xmlns="" xmlns:a16="http://schemas.microsoft.com/office/drawing/2014/main" val="1912409161"/>
                    </a:ext>
                  </a:extLst>
                </a:gridCol>
                <a:gridCol w="788114">
                  <a:extLst>
                    <a:ext uri="{9D8B030D-6E8A-4147-A177-3AD203B41FA5}">
                      <a16:colId xmlns="" xmlns:a16="http://schemas.microsoft.com/office/drawing/2014/main" val="1107877974"/>
                    </a:ext>
                  </a:extLst>
                </a:gridCol>
                <a:gridCol w="2867521">
                  <a:extLst>
                    <a:ext uri="{9D8B030D-6E8A-4147-A177-3AD203B41FA5}">
                      <a16:colId xmlns="" xmlns:a16="http://schemas.microsoft.com/office/drawing/2014/main" val="1783239370"/>
                    </a:ext>
                  </a:extLst>
                </a:gridCol>
                <a:gridCol w="1593305">
                  <a:extLst>
                    <a:ext uri="{9D8B030D-6E8A-4147-A177-3AD203B41FA5}">
                      <a16:colId xmlns="" xmlns:a16="http://schemas.microsoft.com/office/drawing/2014/main" val="2031683725"/>
                    </a:ext>
                  </a:extLst>
                </a:gridCol>
              </a:tblGrid>
              <a:tr h="418148">
                <a:tc>
                  <a:txBody>
                    <a:bodyPr/>
                    <a:lstStyle/>
                    <a:p>
                      <a:pPr algn="l" fontAlgn="ctr">
                        <a:buNone/>
                      </a:pPr>
                      <a:r>
                        <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date</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time (UTC)</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latitude</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longitude</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depth</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mag</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magType</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place</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Max. tsunami height (m)</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716354250"/>
                  </a:ext>
                </a:extLst>
              </a:tr>
              <a:tr h="231136">
                <a:tc>
                  <a:txBody>
                    <a:bodyPr/>
                    <a:lstStyle/>
                    <a:p>
                      <a:pPr algn="ct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2025/03/30</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12:18:50.362Z</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-20.30 </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-174.07 </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29</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7</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mww</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61 km SSE of Pangai, Tonga</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0.05</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1114112546"/>
                  </a:ext>
                </a:extLst>
              </a:tr>
              <a:tr h="231136">
                <a:tc>
                  <a:txBody>
                    <a:bodyPr/>
                    <a:lstStyle/>
                    <a:p>
                      <a:pPr algn="ct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2025/05/02</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12:58:26.014Z</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-56.81 </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-68.10 </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10</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7.4</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mww</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2025 Drake Passage Earthquake</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0.14</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845041210"/>
                  </a:ext>
                </a:extLst>
              </a:tr>
              <a:tr h="231136">
                <a:tc>
                  <a:txBody>
                    <a:bodyPr/>
                    <a:lstStyle/>
                    <a:p>
                      <a:pPr algn="ct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2025/07/16</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20:37:41.667Z</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54.57 </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-160.47 </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38</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7.3</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mww</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2025 Sand Point, Alaska Earthquake</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0.1</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1695867653"/>
                  </a:ext>
                </a:extLst>
              </a:tr>
              <a:tr h="418148">
                <a:tc>
                  <a:txBody>
                    <a:bodyPr/>
                    <a:lstStyle/>
                    <a:p>
                      <a:pPr algn="ct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4</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2025/07/20</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06:49:04.327Z</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52.83 </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160.68 </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34</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7.4</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mww</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fi-FI" sz="1200" b="0" i="0" u="none" strike="noStrike">
                          <a:solidFill>
                            <a:srgbClr val="000000"/>
                          </a:solidFill>
                          <a:effectLst/>
                          <a:latin typeface="游ゴシック" panose="020B0400000000000000" pitchFamily="50" charset="-128"/>
                          <a:ea typeface="游ゴシック" panose="020B0400000000000000" pitchFamily="50" charset="-128"/>
                        </a:rPr>
                        <a:t>2025 Eastern Kamchatka, Russia Earthquake</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1.53</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1580925449"/>
                  </a:ext>
                </a:extLst>
              </a:tr>
              <a:tr h="231136">
                <a:tc>
                  <a:txBody>
                    <a:bodyPr/>
                    <a:lstStyle/>
                    <a:p>
                      <a:pPr algn="ct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5</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2025/07/28</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22:10:35.109Z</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-57.61 </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157.04 </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31</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7</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mww</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Macquarie Island region</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No Tsunami</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3849125165"/>
                  </a:ext>
                </a:extLst>
              </a:tr>
              <a:tr h="418148">
                <a:tc>
                  <a:txBody>
                    <a:bodyPr/>
                    <a:lstStyle/>
                    <a:p>
                      <a:pPr algn="ct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6</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2025/07/29</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23:24:52.483Z</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52.49 </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160.24 </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35</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8.8</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mww</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fi-FI" sz="1200" b="0" i="0" u="none" strike="noStrike">
                          <a:solidFill>
                            <a:srgbClr val="000000"/>
                          </a:solidFill>
                          <a:effectLst/>
                          <a:latin typeface="游ゴシック" panose="020B0400000000000000" pitchFamily="50" charset="-128"/>
                          <a:ea typeface="游ゴシック" panose="020B0400000000000000" pitchFamily="50" charset="-128"/>
                        </a:rPr>
                        <a:t>2025 Kamchatka Peninsula, Russia Earthquake</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17</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2026974922"/>
                  </a:ext>
                </a:extLst>
              </a:tr>
              <a:tr h="418148">
                <a:tc>
                  <a:txBody>
                    <a:bodyPr/>
                    <a:lstStyle/>
                    <a:p>
                      <a:pPr algn="ct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7</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2025/08/22</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02:16:18.246Z</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-60.32 </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-61.92 </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10</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7.5</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mww</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2025 Southern Drake Passage Earthquake</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0.17</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612565307"/>
                  </a:ext>
                </a:extLst>
              </a:tr>
              <a:tr h="418148">
                <a:tc>
                  <a:txBody>
                    <a:bodyPr/>
                    <a:lstStyle/>
                    <a:p>
                      <a:pPr algn="ct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8</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2025/09/13</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02:37:56.761Z</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53.20 </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dirty="0">
                          <a:solidFill>
                            <a:srgbClr val="000000"/>
                          </a:solidFill>
                          <a:effectLst/>
                          <a:latin typeface="游ゴシック" panose="020B0400000000000000" pitchFamily="50" charset="-128"/>
                          <a:ea typeface="游ゴシック" panose="020B0400000000000000" pitchFamily="50" charset="-128"/>
                        </a:rPr>
                        <a:t>160.19 </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58</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7.4</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mww</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105 km E of Petropavlovsk-Kamchatsky, Russia</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0.1</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2017777280"/>
                  </a:ext>
                </a:extLst>
              </a:tr>
              <a:tr h="418148">
                <a:tc>
                  <a:txBody>
                    <a:bodyPr/>
                    <a:lstStyle/>
                    <a:p>
                      <a:pPr algn="ct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9</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2025/09/18</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18:58:14.939Z</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53.14 </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160.72 </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27</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7.8</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mww</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140 km E of Petropavlovsk-Kamchatsky, Russia</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0.31</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3123262967"/>
                  </a:ext>
                </a:extLst>
              </a:tr>
              <a:tr h="231136">
                <a:tc>
                  <a:txBody>
                    <a:bodyPr/>
                    <a:lstStyle/>
                    <a:p>
                      <a:pPr algn="ct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10</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2025/10/10</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01:43:59.585Z</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7.29 </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126.69 </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59.425</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7.4</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mww</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12 km E of Santiago, Philippines</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0.3</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1673927773"/>
                  </a:ext>
                </a:extLst>
              </a:tr>
              <a:tr h="231136">
                <a:tc>
                  <a:txBody>
                    <a:bodyPr/>
                    <a:lstStyle/>
                    <a:p>
                      <a:pPr algn="ct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11</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2025/10/10</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20:29:20.075Z</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-60.19 </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-61.82 </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5.639</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7.6</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mww</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Drake Passage</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No Tsunami</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1926946408"/>
                  </a:ext>
                </a:extLst>
              </a:tr>
              <a:tr h="231136">
                <a:tc>
                  <a:txBody>
                    <a:bodyPr/>
                    <a:lstStyle/>
                    <a:p>
                      <a:pPr algn="ct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12*</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2025/12/08</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14:15:10.1Z</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40.97 </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142.29 </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54</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7.4</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mww</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East Hokkaido, Japan</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0.64*</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3118632365"/>
                  </a:ext>
                </a:extLst>
              </a:tr>
              <a:tr h="231136">
                <a:tc>
                  <a:txBody>
                    <a:bodyPr/>
                    <a:lstStyle/>
                    <a:p>
                      <a:pPr algn="ct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13</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2026/02/22</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16:57:46.240Z</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6.83 </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116.26 </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619.849</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buNone/>
                      </a:pPr>
                      <a:r>
                        <a:rPr lang="en-US" altLang="ja-JP" sz="1200" b="0" i="0" u="none" strike="noStrike">
                          <a:solidFill>
                            <a:srgbClr val="000000"/>
                          </a:solidFill>
                          <a:effectLst/>
                          <a:latin typeface="游ゴシック" panose="020B0400000000000000" pitchFamily="50" charset="-128"/>
                          <a:ea typeface="游ゴシック" panose="020B0400000000000000" pitchFamily="50" charset="-128"/>
                        </a:rPr>
                        <a:t>7.1</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mww</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55 km NNW of Kota Belud, Malaysia</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sz="1200" b="0" i="0" u="none" strike="noStrike">
                          <a:solidFill>
                            <a:srgbClr val="000000"/>
                          </a:solidFill>
                          <a:effectLst/>
                          <a:latin typeface="游ゴシック" panose="020B0400000000000000" pitchFamily="50" charset="-128"/>
                          <a:ea typeface="游ゴシック" panose="020B0400000000000000" pitchFamily="50" charset="-128"/>
                        </a:rPr>
                        <a:t>No Tsunami</a:t>
                      </a:r>
                    </a:p>
                  </a:txBody>
                  <a:tcPr marL="6720" marR="6720" marT="67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 xmlns:a16="http://schemas.microsoft.com/office/drawing/2014/main" val="1806195450"/>
                  </a:ext>
                </a:extLst>
              </a:tr>
            </a:tbl>
          </a:graphicData>
        </a:graphic>
      </p:graphicFrame>
      <p:sp>
        <p:nvSpPr>
          <p:cNvPr id="22" name="テキスト ボックス 21">
            <a:extLst>
              <a:ext uri="{FF2B5EF4-FFF2-40B4-BE49-F238E27FC236}">
                <a16:creationId xmlns="" xmlns:a16="http://schemas.microsoft.com/office/drawing/2014/main" id="{B1051F00-76E5-D25E-3EE2-4366DF4E12C3}"/>
              </a:ext>
            </a:extLst>
          </p:cNvPr>
          <p:cNvSpPr txBox="1"/>
          <p:nvPr/>
        </p:nvSpPr>
        <p:spPr>
          <a:xfrm>
            <a:off x="2763145" y="5880916"/>
            <a:ext cx="8722286" cy="461665"/>
          </a:xfrm>
          <a:prstGeom prst="rect">
            <a:avLst/>
          </a:prstGeom>
          <a:noFill/>
        </p:spPr>
        <p:txBody>
          <a:bodyPr wrap="square" rtlCol="0">
            <a:spAutoFit/>
          </a:bodyPr>
          <a:lstStyle/>
          <a:p>
            <a:pPr marL="285750" indent="-285750">
              <a:buFont typeface="Arial" panose="020B0604020202020204" pitchFamily="34" charset="0"/>
              <a:buChar char="•"/>
            </a:pPr>
            <a:r>
              <a:rPr lang="en-US" altLang="ja-JP" sz="1200">
                <a:solidFill>
                  <a:srgbClr val="000000"/>
                </a:solidFill>
              </a:rPr>
              <a:t>Earthquake source parameters by USGS, except for * by Japan Meteorological Agency (JMA)</a:t>
            </a:r>
          </a:p>
          <a:p>
            <a:pPr marL="285750" indent="-285750">
              <a:buFont typeface="Arial" panose="020B0604020202020204" pitchFamily="34" charset="0"/>
              <a:buChar char="•"/>
            </a:pPr>
            <a:r>
              <a:rPr lang="en-US" altLang="ja-JP" sz="1200">
                <a:solidFill>
                  <a:srgbClr val="000000"/>
                </a:solidFill>
              </a:rPr>
              <a:t>Max tsunami height by NGDC/WDS Global Historical Tsunami Database, except for * by JMA</a:t>
            </a:r>
            <a:endParaRPr kumimoji="1" lang="ja-JP" altLang="en-US" sz="1200">
              <a:solidFill>
                <a:srgbClr val="000000"/>
              </a:solidFill>
            </a:endParaRPr>
          </a:p>
        </p:txBody>
      </p:sp>
      <p:sp>
        <p:nvSpPr>
          <p:cNvPr id="3" name="四角形: 角を丸くする 2">
            <a:extLst>
              <a:ext uri="{FF2B5EF4-FFF2-40B4-BE49-F238E27FC236}">
                <a16:creationId xmlns="" xmlns:a16="http://schemas.microsoft.com/office/drawing/2014/main" id="{B87854C5-6615-F301-9F33-3CE749170007}"/>
              </a:ext>
            </a:extLst>
          </p:cNvPr>
          <p:cNvSpPr/>
          <p:nvPr/>
        </p:nvSpPr>
        <p:spPr>
          <a:xfrm>
            <a:off x="432223" y="3181493"/>
            <a:ext cx="11327554" cy="41910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FFFF"/>
              </a:solidFill>
            </a:endParaRPr>
          </a:p>
        </p:txBody>
      </p:sp>
      <p:sp>
        <p:nvSpPr>
          <p:cNvPr id="4" name="四角形: 角を丸くする 3">
            <a:extLst>
              <a:ext uri="{FF2B5EF4-FFF2-40B4-BE49-F238E27FC236}">
                <a16:creationId xmlns="" xmlns:a16="http://schemas.microsoft.com/office/drawing/2014/main" id="{E6FC7846-2D10-FA76-3511-545742874F92}"/>
              </a:ext>
            </a:extLst>
          </p:cNvPr>
          <p:cNvSpPr/>
          <p:nvPr/>
        </p:nvSpPr>
        <p:spPr>
          <a:xfrm>
            <a:off x="432223" y="5299853"/>
            <a:ext cx="11327554" cy="228600"/>
          </a:xfrm>
          <a:prstGeom prst="round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FFFF"/>
              </a:solidFill>
            </a:endParaRPr>
          </a:p>
        </p:txBody>
      </p:sp>
    </p:spTree>
    <p:extLst>
      <p:ext uri="{BB962C8B-B14F-4D97-AF65-F5344CB8AC3E}">
        <p14:creationId xmlns:p14="http://schemas.microsoft.com/office/powerpoint/2010/main" val="7880901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E0D2C87A-8A73-4FCE-BF52-141878E40891}"/>
              </a:ext>
            </a:extLst>
          </p:cNvPr>
          <p:cNvSpPr>
            <a:spLocks noGrp="1"/>
          </p:cNvSpPr>
          <p:nvPr>
            <p:ph type="title" idx="4294967295"/>
          </p:nvPr>
        </p:nvSpPr>
        <p:spPr>
          <a:xfrm>
            <a:off x="0" y="365126"/>
            <a:ext cx="9315880" cy="656402"/>
          </a:xfrm>
          <a:prstGeom prst="rect">
            <a:avLst/>
          </a:prstGeom>
        </p:spPr>
        <p:txBody>
          <a:bodyPr/>
          <a:lstStyle/>
          <a:p>
            <a:r>
              <a:rPr lang="en-US" altLang="ja-JP" sz="2800"/>
              <a:t>29 July 2025 M8.8 Kamchatka Earthquake and Tsunami</a:t>
            </a:r>
            <a:endParaRPr lang="ja-JP" altLang="en-US" sz="2800"/>
          </a:p>
        </p:txBody>
      </p:sp>
      <p:sp>
        <p:nvSpPr>
          <p:cNvPr id="4" name="テキスト ボックス 3">
            <a:extLst>
              <a:ext uri="{FF2B5EF4-FFF2-40B4-BE49-F238E27FC236}">
                <a16:creationId xmlns="" xmlns:a16="http://schemas.microsoft.com/office/drawing/2014/main" id="{5CCE7E14-ED1E-1A7B-BEA7-1F0CE1F4D41D}"/>
              </a:ext>
            </a:extLst>
          </p:cNvPr>
          <p:cNvSpPr txBox="1"/>
          <p:nvPr/>
        </p:nvSpPr>
        <p:spPr>
          <a:xfrm>
            <a:off x="536252" y="1541207"/>
            <a:ext cx="3359887" cy="523220"/>
          </a:xfrm>
          <a:prstGeom prst="rect">
            <a:avLst/>
          </a:prstGeom>
          <a:noFill/>
        </p:spPr>
        <p:txBody>
          <a:bodyPr wrap="square" rtlCol="0">
            <a:spAutoFit/>
          </a:bodyPr>
          <a:lstStyle/>
          <a:p>
            <a:r>
              <a:rPr lang="pt-BR" altLang="ja-JP" sz="1400">
                <a:solidFill>
                  <a:srgbClr val="000000"/>
                </a:solidFill>
              </a:rPr>
              <a:t>2025-07-29 23:24:52 (UTC)</a:t>
            </a:r>
          </a:p>
          <a:p>
            <a:r>
              <a:rPr lang="pt-BR" altLang="ja-JP" sz="1400">
                <a:solidFill>
                  <a:srgbClr val="000000"/>
                </a:solidFill>
              </a:rPr>
              <a:t>52.495°N 160.240°E 35.0 km depth</a:t>
            </a:r>
            <a:endParaRPr kumimoji="1" lang="ja-JP" altLang="en-US" sz="1400">
              <a:solidFill>
                <a:srgbClr val="000000"/>
              </a:solidFill>
            </a:endParaRPr>
          </a:p>
        </p:txBody>
      </p:sp>
      <p:pic>
        <p:nvPicPr>
          <p:cNvPr id="6" name="図 5" descr="マップ&#10;&#10;AI 生成コンテンツは誤りを含む可能性があります。">
            <a:extLst>
              <a:ext uri="{FF2B5EF4-FFF2-40B4-BE49-F238E27FC236}">
                <a16:creationId xmlns="" xmlns:a16="http://schemas.microsoft.com/office/drawing/2014/main" id="{EF83EFF1-81F4-B064-5322-496D439E54BC}"/>
              </a:ext>
            </a:extLst>
          </p:cNvPr>
          <p:cNvPicPr>
            <a:picLocks noChangeAspect="1"/>
          </p:cNvPicPr>
          <p:nvPr/>
        </p:nvPicPr>
        <p:blipFill>
          <a:blip r:embed="rId2"/>
          <a:stretch>
            <a:fillRect/>
          </a:stretch>
        </p:blipFill>
        <p:spPr>
          <a:xfrm>
            <a:off x="679174" y="2064428"/>
            <a:ext cx="2481470" cy="2403466"/>
          </a:xfrm>
          <a:prstGeom prst="rect">
            <a:avLst/>
          </a:prstGeom>
        </p:spPr>
      </p:pic>
      <p:pic>
        <p:nvPicPr>
          <p:cNvPr id="1026" name="Picture 2">
            <a:extLst>
              <a:ext uri="{FF2B5EF4-FFF2-40B4-BE49-F238E27FC236}">
                <a16:creationId xmlns="" xmlns:a16="http://schemas.microsoft.com/office/drawing/2014/main" id="{8B809B21-B2B7-05E1-5248-2886F0AF74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918" y="4793574"/>
            <a:ext cx="2321011" cy="2084668"/>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 xmlns:a16="http://schemas.microsoft.com/office/drawing/2014/main" id="{031C2498-AD51-2490-D702-4993CB2372A0}"/>
              </a:ext>
            </a:extLst>
          </p:cNvPr>
          <p:cNvSpPr txBox="1"/>
          <p:nvPr/>
        </p:nvSpPr>
        <p:spPr>
          <a:xfrm>
            <a:off x="234949" y="4553882"/>
            <a:ext cx="3277154" cy="523220"/>
          </a:xfrm>
          <a:prstGeom prst="rect">
            <a:avLst/>
          </a:prstGeom>
          <a:noFill/>
        </p:spPr>
        <p:txBody>
          <a:bodyPr wrap="square" rtlCol="0">
            <a:spAutoFit/>
          </a:bodyPr>
          <a:lstStyle/>
          <a:p>
            <a:r>
              <a:rPr lang="en-US" altLang="ja-JP" sz="1400" b="1">
                <a:solidFill>
                  <a:srgbClr val="000000"/>
                </a:solidFill>
              </a:rPr>
              <a:t>W-phase Moment Tensor (Mww8.83)</a:t>
            </a:r>
            <a:endParaRPr kumimoji="1" lang="ja-JP" altLang="en-US" sz="1400">
              <a:solidFill>
                <a:srgbClr val="000000"/>
              </a:solidFill>
            </a:endParaRPr>
          </a:p>
        </p:txBody>
      </p:sp>
      <p:sp>
        <p:nvSpPr>
          <p:cNvPr id="8" name="テキスト ボックス 7">
            <a:extLst>
              <a:ext uri="{FF2B5EF4-FFF2-40B4-BE49-F238E27FC236}">
                <a16:creationId xmlns="" xmlns:a16="http://schemas.microsoft.com/office/drawing/2014/main" id="{53692804-6969-0345-5393-FD8A3B635354}"/>
              </a:ext>
            </a:extLst>
          </p:cNvPr>
          <p:cNvSpPr txBox="1"/>
          <p:nvPr/>
        </p:nvSpPr>
        <p:spPr>
          <a:xfrm>
            <a:off x="1442881" y="6657945"/>
            <a:ext cx="3703983" cy="200055"/>
          </a:xfrm>
          <a:prstGeom prst="rect">
            <a:avLst/>
          </a:prstGeom>
          <a:noFill/>
        </p:spPr>
        <p:txBody>
          <a:bodyPr wrap="square" rtlCol="0">
            <a:spAutoFit/>
          </a:bodyPr>
          <a:lstStyle/>
          <a:p>
            <a:r>
              <a:rPr kumimoji="1" lang="en-US" altLang="ja-JP" sz="700">
                <a:solidFill>
                  <a:srgbClr val="000000"/>
                </a:solidFill>
              </a:rPr>
              <a:t>https://earthquake.usgs.gov/earthquakes/eventpage/us6000qw60/moment-tensor</a:t>
            </a:r>
            <a:endParaRPr kumimoji="1" lang="ja-JP" altLang="en-US" sz="700">
              <a:solidFill>
                <a:srgbClr val="000000"/>
              </a:solidFill>
            </a:endParaRPr>
          </a:p>
        </p:txBody>
      </p:sp>
      <p:sp>
        <p:nvSpPr>
          <p:cNvPr id="9" name="テキスト ボックス 8">
            <a:extLst>
              <a:ext uri="{FF2B5EF4-FFF2-40B4-BE49-F238E27FC236}">
                <a16:creationId xmlns="" xmlns:a16="http://schemas.microsoft.com/office/drawing/2014/main" id="{1D94088A-7A0C-0832-27B2-8350300B6EF7}"/>
              </a:ext>
            </a:extLst>
          </p:cNvPr>
          <p:cNvSpPr txBox="1"/>
          <p:nvPr/>
        </p:nvSpPr>
        <p:spPr>
          <a:xfrm>
            <a:off x="689113" y="4436255"/>
            <a:ext cx="3207026" cy="200055"/>
          </a:xfrm>
          <a:prstGeom prst="rect">
            <a:avLst/>
          </a:prstGeom>
          <a:noFill/>
        </p:spPr>
        <p:txBody>
          <a:bodyPr wrap="square" rtlCol="0">
            <a:spAutoFit/>
          </a:bodyPr>
          <a:lstStyle/>
          <a:p>
            <a:r>
              <a:rPr kumimoji="1" lang="en-US" altLang="ja-JP" sz="700">
                <a:solidFill>
                  <a:srgbClr val="000000"/>
                </a:solidFill>
              </a:rPr>
              <a:t>https://earthquake.usgs.gov/earthquakes/eventpage/us6000qw60/map</a:t>
            </a:r>
            <a:endParaRPr kumimoji="1" lang="ja-JP" altLang="en-US" sz="700">
              <a:solidFill>
                <a:srgbClr val="000000"/>
              </a:solidFill>
            </a:endParaRPr>
          </a:p>
        </p:txBody>
      </p:sp>
      <p:pic>
        <p:nvPicPr>
          <p:cNvPr id="11" name="Image 1" descr="Une image contenant texte, carte, capture d’écran&#10;&#10;Le contenu généré par l’IA peut être incorrect.">
            <a:extLst>
              <a:ext uri="{FF2B5EF4-FFF2-40B4-BE49-F238E27FC236}">
                <a16:creationId xmlns="" xmlns:a16="http://schemas.microsoft.com/office/drawing/2014/main" id="{3B824B3A-DC01-3B65-C6AD-6A2530730D43}"/>
              </a:ext>
            </a:extLst>
          </p:cNvPr>
          <p:cNvPicPr>
            <a:picLocks noChangeAspect="1"/>
          </p:cNvPicPr>
          <p:nvPr/>
        </p:nvPicPr>
        <p:blipFill>
          <a:blip r:embed="rId4"/>
          <a:stretch>
            <a:fillRect/>
          </a:stretch>
        </p:blipFill>
        <p:spPr>
          <a:xfrm>
            <a:off x="3733952" y="1281003"/>
            <a:ext cx="3794379" cy="2928170"/>
          </a:xfrm>
          <a:prstGeom prst="rect">
            <a:avLst/>
          </a:prstGeom>
        </p:spPr>
      </p:pic>
      <p:sp>
        <p:nvSpPr>
          <p:cNvPr id="13" name="テキスト ボックス 12">
            <a:extLst>
              <a:ext uri="{FF2B5EF4-FFF2-40B4-BE49-F238E27FC236}">
                <a16:creationId xmlns="" xmlns:a16="http://schemas.microsoft.com/office/drawing/2014/main" id="{7C231D4B-9C59-80C7-CE74-6E20F8B028D7}"/>
              </a:ext>
            </a:extLst>
          </p:cNvPr>
          <p:cNvSpPr txBox="1"/>
          <p:nvPr/>
        </p:nvSpPr>
        <p:spPr>
          <a:xfrm>
            <a:off x="7724056" y="1691296"/>
            <a:ext cx="4436041" cy="2631516"/>
          </a:xfrm>
          <a:prstGeom prst="rect">
            <a:avLst/>
          </a:prstGeom>
          <a:noFill/>
        </p:spPr>
        <p:txBody>
          <a:bodyPr wrap="square" lIns="36000" tIns="36000" rIns="36000" bIns="36000" rtlCol="0">
            <a:normAutofit/>
          </a:bodyPr>
          <a:lstStyle/>
          <a:p>
            <a:pPr marL="285750" indent="-285750">
              <a:spcAft>
                <a:spcPts val="600"/>
              </a:spcAft>
              <a:buFont typeface="Arial" panose="020B0604020202020204" pitchFamily="34" charset="0"/>
              <a:buChar char="•"/>
            </a:pPr>
            <a:r>
              <a:rPr lang="en-US" altLang="ja-JP">
                <a:solidFill>
                  <a:srgbClr val="000000"/>
                </a:solidFill>
              </a:rPr>
              <a:t>Mw8.8, the strongest Earthquakes since the 2011 Tohoku earthquake in Japan.</a:t>
            </a:r>
          </a:p>
          <a:p>
            <a:pPr marL="285750" indent="-285750">
              <a:spcAft>
                <a:spcPts val="600"/>
              </a:spcAft>
              <a:buFont typeface="Arial" panose="020B0604020202020204" pitchFamily="34" charset="0"/>
              <a:buChar char="•"/>
            </a:pPr>
            <a:r>
              <a:rPr kumimoji="1" lang="en-US" altLang="ja-JP">
                <a:solidFill>
                  <a:srgbClr val="000000"/>
                </a:solidFill>
              </a:rPr>
              <a:t>Significant tsunami </a:t>
            </a:r>
            <a:r>
              <a:rPr lang="en-US" altLang="ja-JP">
                <a:solidFill>
                  <a:srgbClr val="000000"/>
                </a:solidFill>
              </a:rPr>
              <a:t>amplitudes were recorded across the Pacific, including 1.74m in </a:t>
            </a:r>
            <a:r>
              <a:rPr lang="en-US" altLang="ja-JP" err="1">
                <a:solidFill>
                  <a:srgbClr val="000000"/>
                </a:solidFill>
              </a:rPr>
              <a:t>Kahakui</a:t>
            </a:r>
            <a:r>
              <a:rPr lang="en-US" altLang="ja-JP">
                <a:solidFill>
                  <a:srgbClr val="000000"/>
                </a:solidFill>
              </a:rPr>
              <a:t>, Maui (Hawaii), 1.13m in Crescent City (California), 1.04m in Baltra (Galapagos Islands, Ecuador), and 1.12m in </a:t>
            </a:r>
            <a:r>
              <a:rPr lang="en-US" altLang="ja-JP" err="1">
                <a:solidFill>
                  <a:srgbClr val="000000"/>
                </a:solidFill>
              </a:rPr>
              <a:t>Coliumo</a:t>
            </a:r>
            <a:r>
              <a:rPr lang="en-US" altLang="ja-JP">
                <a:solidFill>
                  <a:srgbClr val="000000"/>
                </a:solidFill>
              </a:rPr>
              <a:t> (Chile)</a:t>
            </a:r>
            <a:r>
              <a:rPr kumimoji="1" lang="en-US" altLang="ja-JP">
                <a:solidFill>
                  <a:srgbClr val="000000"/>
                </a:solidFill>
              </a:rPr>
              <a:t>.</a:t>
            </a:r>
            <a:r>
              <a:rPr lang="en-US" altLang="ja-JP">
                <a:solidFill>
                  <a:srgbClr val="000000"/>
                </a:solidFill>
              </a:rPr>
              <a:t> </a:t>
            </a:r>
          </a:p>
        </p:txBody>
      </p:sp>
      <p:pic>
        <p:nvPicPr>
          <p:cNvPr id="15" name="図 14" descr="マップ&#10;&#10;AI 生成コンテンツは誤りを含む可能性があります。">
            <a:extLst>
              <a:ext uri="{FF2B5EF4-FFF2-40B4-BE49-F238E27FC236}">
                <a16:creationId xmlns="" xmlns:a16="http://schemas.microsoft.com/office/drawing/2014/main" id="{093BBF6F-AD53-95C9-5B66-D0963BBED548}"/>
              </a:ext>
            </a:extLst>
          </p:cNvPr>
          <p:cNvPicPr>
            <a:picLocks noChangeAspect="1"/>
          </p:cNvPicPr>
          <p:nvPr/>
        </p:nvPicPr>
        <p:blipFill>
          <a:blip r:embed="rId5"/>
          <a:srcRect b="6052"/>
          <a:stretch>
            <a:fillRect/>
          </a:stretch>
        </p:blipFill>
        <p:spPr>
          <a:xfrm>
            <a:off x="3489805" y="4226484"/>
            <a:ext cx="3470560" cy="2631516"/>
          </a:xfrm>
          <a:prstGeom prst="rect">
            <a:avLst/>
          </a:prstGeom>
        </p:spPr>
      </p:pic>
      <p:sp>
        <p:nvSpPr>
          <p:cNvPr id="16" name="テキスト ボックス 15">
            <a:extLst>
              <a:ext uri="{FF2B5EF4-FFF2-40B4-BE49-F238E27FC236}">
                <a16:creationId xmlns="" xmlns:a16="http://schemas.microsoft.com/office/drawing/2014/main" id="{3C106209-F464-6544-ED05-D94685A4FFE5}"/>
              </a:ext>
            </a:extLst>
          </p:cNvPr>
          <p:cNvSpPr txBox="1"/>
          <p:nvPr/>
        </p:nvSpPr>
        <p:spPr>
          <a:xfrm>
            <a:off x="6819273" y="6000526"/>
            <a:ext cx="1905819" cy="830997"/>
          </a:xfrm>
          <a:prstGeom prst="rect">
            <a:avLst/>
          </a:prstGeom>
          <a:solidFill>
            <a:schemeClr val="bg1"/>
          </a:solidFill>
        </p:spPr>
        <p:txBody>
          <a:bodyPr wrap="square" rtlCol="0">
            <a:spAutoFit/>
          </a:bodyPr>
          <a:lstStyle/>
          <a:p>
            <a:r>
              <a:rPr kumimoji="1" lang="en-US" altLang="ja-JP" sz="800">
                <a:solidFill>
                  <a:srgbClr val="000000"/>
                </a:solidFill>
              </a:rPr>
              <a:t>Observed maximum height, data by NOAA tsunami database </a:t>
            </a:r>
            <a:r>
              <a:rPr lang="en-US" altLang="ja-JP" sz="800">
                <a:solidFill>
                  <a:srgbClr val="000000"/>
                </a:solidFill>
              </a:rPr>
              <a:t>https://www.ncei.noaa.gov/access/metadata/landing-page/bin/iso?id=gov.noaa.ngdc.mgg.hazards:G02151</a:t>
            </a:r>
            <a:endParaRPr kumimoji="1" lang="ja-JP" altLang="en-US" sz="800">
              <a:solidFill>
                <a:srgbClr val="000000"/>
              </a:solidFill>
            </a:endParaRPr>
          </a:p>
        </p:txBody>
      </p:sp>
      <p:sp>
        <p:nvSpPr>
          <p:cNvPr id="3" name="テキスト ボックス 2">
            <a:extLst>
              <a:ext uri="{FF2B5EF4-FFF2-40B4-BE49-F238E27FC236}">
                <a16:creationId xmlns="" xmlns:a16="http://schemas.microsoft.com/office/drawing/2014/main" id="{59CEBEF1-080F-F2BE-9C96-EBE1585B4592}"/>
              </a:ext>
            </a:extLst>
          </p:cNvPr>
          <p:cNvSpPr txBox="1"/>
          <p:nvPr/>
        </p:nvSpPr>
        <p:spPr>
          <a:xfrm>
            <a:off x="10191721" y="4006229"/>
            <a:ext cx="2000279" cy="461665"/>
          </a:xfrm>
          <a:prstGeom prst="rect">
            <a:avLst/>
          </a:prstGeom>
          <a:noFill/>
        </p:spPr>
        <p:txBody>
          <a:bodyPr wrap="square" rtlCol="0">
            <a:spAutoFit/>
          </a:bodyPr>
          <a:lstStyle/>
          <a:p>
            <a:r>
              <a:rPr lang="en-GB" altLang="ja-JP" sz="800">
                <a:solidFill>
                  <a:srgbClr val="000000"/>
                </a:solidFill>
              </a:rPr>
              <a:t>(draft) 29 July 2025 M8.8 Kamchatka Earthquake and Tsunami Post Event Assessment of PTWS Performance</a:t>
            </a:r>
            <a:endParaRPr kumimoji="1" lang="ja-JP" altLang="en-US" sz="800">
              <a:solidFill>
                <a:srgbClr val="000000"/>
              </a:solidFill>
            </a:endParaRPr>
          </a:p>
        </p:txBody>
      </p:sp>
      <p:sp>
        <p:nvSpPr>
          <p:cNvPr id="14" name="テキスト ボックス 13">
            <a:extLst>
              <a:ext uri="{FF2B5EF4-FFF2-40B4-BE49-F238E27FC236}">
                <a16:creationId xmlns="" xmlns:a16="http://schemas.microsoft.com/office/drawing/2014/main" id="{9A6248AF-EE65-AD3F-8EE7-60DD932E8549}"/>
              </a:ext>
            </a:extLst>
          </p:cNvPr>
          <p:cNvSpPr txBox="1"/>
          <p:nvPr/>
        </p:nvSpPr>
        <p:spPr>
          <a:xfrm>
            <a:off x="6843795" y="4174645"/>
            <a:ext cx="2000279" cy="461665"/>
          </a:xfrm>
          <a:prstGeom prst="rect">
            <a:avLst/>
          </a:prstGeom>
          <a:noFill/>
        </p:spPr>
        <p:txBody>
          <a:bodyPr wrap="square" rtlCol="0">
            <a:spAutoFit/>
          </a:bodyPr>
          <a:lstStyle/>
          <a:p>
            <a:r>
              <a:rPr lang="en-GB" altLang="ja-JP" sz="800">
                <a:solidFill>
                  <a:srgbClr val="000000"/>
                </a:solidFill>
              </a:rPr>
              <a:t>(draft) 29 July 2025 M8.8 Kamchatka Earthquake and Tsunami Post Event Assessment of PTWS Performance</a:t>
            </a:r>
            <a:endParaRPr kumimoji="1" lang="ja-JP" altLang="en-US" sz="800">
              <a:solidFill>
                <a:srgbClr val="000000"/>
              </a:solidFill>
            </a:endParaRPr>
          </a:p>
        </p:txBody>
      </p:sp>
    </p:spTree>
    <p:extLst>
      <p:ext uri="{BB962C8B-B14F-4D97-AF65-F5344CB8AC3E}">
        <p14:creationId xmlns:p14="http://schemas.microsoft.com/office/powerpoint/2010/main" val="27717133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C2403D32-72B6-3612-AFA6-68D263FC5965}"/>
              </a:ext>
            </a:extLst>
          </p:cNvPr>
          <p:cNvSpPr>
            <a:spLocks noGrp="1"/>
          </p:cNvSpPr>
          <p:nvPr>
            <p:ph type="title" idx="4294967295"/>
          </p:nvPr>
        </p:nvSpPr>
        <p:spPr>
          <a:xfrm>
            <a:off x="0" y="365126"/>
            <a:ext cx="10515600" cy="638652"/>
          </a:xfrm>
          <a:prstGeom prst="rect">
            <a:avLst/>
          </a:prstGeom>
        </p:spPr>
        <p:txBody>
          <a:bodyPr>
            <a:normAutofit/>
          </a:bodyPr>
          <a:lstStyle/>
          <a:p>
            <a:r>
              <a:rPr lang="en-US" altLang="ja-JP" sz="2400"/>
              <a:t>Post-Event Assessment of the Performance of the PTWS during the event</a:t>
            </a:r>
            <a:endParaRPr lang="ja-JP" altLang="en-US" sz="2400"/>
          </a:p>
        </p:txBody>
      </p:sp>
      <p:sp>
        <p:nvSpPr>
          <p:cNvPr id="3" name="コンテンツ プレースホルダー 2">
            <a:extLst>
              <a:ext uri="{FF2B5EF4-FFF2-40B4-BE49-F238E27FC236}">
                <a16:creationId xmlns="" xmlns:a16="http://schemas.microsoft.com/office/drawing/2014/main" id="{1624CE1B-0512-24D6-FAD9-C2B7C637C507}"/>
              </a:ext>
            </a:extLst>
          </p:cNvPr>
          <p:cNvSpPr>
            <a:spLocks noGrp="1"/>
          </p:cNvSpPr>
          <p:nvPr>
            <p:ph idx="4294967295"/>
          </p:nvPr>
        </p:nvSpPr>
        <p:spPr>
          <a:xfrm>
            <a:off x="3373247" y="1326431"/>
            <a:ext cx="7319962" cy="2016125"/>
          </a:xfrm>
          <a:prstGeom prst="rect">
            <a:avLst/>
          </a:prstGeom>
        </p:spPr>
        <p:txBody>
          <a:bodyPr>
            <a:normAutofit/>
          </a:bodyPr>
          <a:lstStyle/>
          <a:p>
            <a:pPr marL="342900" indent="-342900">
              <a:lnSpc>
                <a:spcPct val="100000"/>
              </a:lnSpc>
              <a:buFont typeface="Arial" panose="020B0604020202020204" pitchFamily="34" charset="0"/>
              <a:buChar char="•"/>
            </a:pPr>
            <a:r>
              <a:rPr lang="en-US" altLang="ja-JP" sz="1800" dirty="0"/>
              <a:t>IOC Secretariat and ITIC organized the survey.</a:t>
            </a:r>
          </a:p>
          <a:p>
            <a:pPr marL="342900" indent="-342900">
              <a:lnSpc>
                <a:spcPct val="100000"/>
              </a:lnSpc>
              <a:buFont typeface="Arial" panose="020B0604020202020204" pitchFamily="34" charset="0"/>
              <a:buChar char="•"/>
            </a:pPr>
            <a:r>
              <a:rPr lang="en-US" altLang="ja-JP" sz="1800" dirty="0"/>
              <a:t>It is expected to provides us with an opportunity to evaluate the performance of the system.</a:t>
            </a:r>
          </a:p>
          <a:p>
            <a:pPr marL="285750" lvl="1" indent="-285750">
              <a:lnSpc>
                <a:spcPct val="100000"/>
              </a:lnSpc>
              <a:buFont typeface="Arial" panose="020B0604020202020204" pitchFamily="34" charset="0"/>
              <a:buChar char="•"/>
            </a:pPr>
            <a:r>
              <a:rPr lang="en-US" altLang="ja-JP" sz="1800" dirty="0"/>
              <a:t>8 Aus. 2025 A questionnaire distributed to Member States, to be responded before 5 Sep. 2025.</a:t>
            </a:r>
          </a:p>
          <a:p>
            <a:pPr marL="285750" lvl="1" indent="-285750">
              <a:buFont typeface="Arial" panose="020B0604020202020204" pitchFamily="34" charset="0"/>
              <a:buChar char="•"/>
            </a:pPr>
            <a:r>
              <a:rPr lang="en-US" altLang="ja-JP" sz="1800" dirty="0"/>
              <a:t>Out of 46 PTWS Member States, 30 responded to the survey,</a:t>
            </a:r>
          </a:p>
          <a:p>
            <a:pPr marL="285750" lvl="1" indent="-285750">
              <a:lnSpc>
                <a:spcPct val="100000"/>
              </a:lnSpc>
              <a:buFont typeface="Arial" panose="020B0604020202020204" pitchFamily="34" charset="0"/>
              <a:buChar char="•"/>
            </a:pPr>
            <a:r>
              <a:rPr lang="en-US" altLang="ja-JP" sz="1800" dirty="0"/>
              <a:t>Summary report to be published.</a:t>
            </a:r>
            <a:endParaRPr lang="ja-JP" altLang="en-US" sz="1800" dirty="0"/>
          </a:p>
        </p:txBody>
      </p:sp>
      <p:pic>
        <p:nvPicPr>
          <p:cNvPr id="5" name="図 4" descr="テキスト&#10;&#10;AI 生成コンテンツは誤りを含む可能性があります。">
            <a:extLst>
              <a:ext uri="{FF2B5EF4-FFF2-40B4-BE49-F238E27FC236}">
                <a16:creationId xmlns="" xmlns:a16="http://schemas.microsoft.com/office/drawing/2014/main" id="{E214C45A-5E4C-8C10-EF43-3A99249CC413}"/>
              </a:ext>
            </a:extLst>
          </p:cNvPr>
          <p:cNvPicPr>
            <a:picLocks noChangeAspect="1"/>
          </p:cNvPicPr>
          <p:nvPr/>
        </p:nvPicPr>
        <p:blipFill>
          <a:blip r:embed="rId3"/>
          <a:stretch>
            <a:fillRect/>
          </a:stretch>
        </p:blipFill>
        <p:spPr>
          <a:xfrm>
            <a:off x="37628" y="1210033"/>
            <a:ext cx="2922325" cy="3365011"/>
          </a:xfrm>
          <a:prstGeom prst="rect">
            <a:avLst/>
          </a:prstGeom>
        </p:spPr>
      </p:pic>
      <p:pic>
        <p:nvPicPr>
          <p:cNvPr id="7" name="図 6" descr="動物, 鳥, 水鳥, 花 が含まれている画像&#10;&#10;AI 生成コンテンツは誤りを含む可能性があります。">
            <a:extLst>
              <a:ext uri="{FF2B5EF4-FFF2-40B4-BE49-F238E27FC236}">
                <a16:creationId xmlns="" xmlns:a16="http://schemas.microsoft.com/office/drawing/2014/main" id="{F32CDDA1-E3D3-3B6F-C893-7B4C0C3E5CCD}"/>
              </a:ext>
            </a:extLst>
          </p:cNvPr>
          <p:cNvPicPr>
            <a:picLocks noChangeAspect="1"/>
          </p:cNvPicPr>
          <p:nvPr/>
        </p:nvPicPr>
        <p:blipFill>
          <a:blip r:embed="rId4"/>
          <a:stretch>
            <a:fillRect/>
          </a:stretch>
        </p:blipFill>
        <p:spPr>
          <a:xfrm>
            <a:off x="9317876" y="3710305"/>
            <a:ext cx="2288735" cy="2773680"/>
          </a:xfrm>
          <a:prstGeom prst="rect">
            <a:avLst/>
          </a:prstGeom>
          <a:ln>
            <a:solidFill>
              <a:schemeClr val="tx1"/>
            </a:solidFill>
          </a:ln>
        </p:spPr>
      </p:pic>
      <p:sp>
        <p:nvSpPr>
          <p:cNvPr id="8" name="テキスト ボックス 7">
            <a:extLst>
              <a:ext uri="{FF2B5EF4-FFF2-40B4-BE49-F238E27FC236}">
                <a16:creationId xmlns="" xmlns:a16="http://schemas.microsoft.com/office/drawing/2014/main" id="{2B4520AE-A67D-A353-81F2-22F2E859345E}"/>
              </a:ext>
            </a:extLst>
          </p:cNvPr>
          <p:cNvSpPr txBox="1"/>
          <p:nvPr/>
        </p:nvSpPr>
        <p:spPr>
          <a:xfrm>
            <a:off x="3373247" y="3429000"/>
            <a:ext cx="5461370" cy="2031325"/>
          </a:xfrm>
          <a:prstGeom prst="rect">
            <a:avLst/>
          </a:prstGeom>
          <a:noFill/>
        </p:spPr>
        <p:txBody>
          <a:bodyPr wrap="square" rtlCol="0">
            <a:spAutoFit/>
          </a:bodyPr>
          <a:lstStyle/>
          <a:p>
            <a:pPr marL="285750" indent="-285750">
              <a:buFont typeface="Arial" panose="020B0604020202020204" pitchFamily="34" charset="0"/>
              <a:buChar char="•"/>
            </a:pPr>
            <a:r>
              <a:rPr lang="en-US" altLang="ja-JP">
                <a:solidFill>
                  <a:srgbClr val="000000"/>
                </a:solidFill>
              </a:rPr>
              <a:t>According to the draft report;</a:t>
            </a:r>
          </a:p>
          <a:p>
            <a:pPr marL="742950" lvl="1" indent="-285750">
              <a:buFont typeface="Arial" panose="020B0604020202020204" pitchFamily="34" charset="0"/>
              <a:buChar char="•"/>
            </a:pPr>
            <a:r>
              <a:rPr lang="en-US" altLang="ja-JP">
                <a:solidFill>
                  <a:srgbClr val="000000"/>
                </a:solidFill>
              </a:rPr>
              <a:t>Almost all respondent countries received messages from the covering TSP(s),</a:t>
            </a:r>
          </a:p>
          <a:p>
            <a:pPr marL="742950" lvl="1" indent="-285750">
              <a:buFont typeface="Arial" panose="020B0604020202020204" pitchFamily="34" charset="0"/>
              <a:buChar char="•"/>
            </a:pPr>
            <a:r>
              <a:rPr lang="en-US" altLang="ja-JP">
                <a:solidFill>
                  <a:srgbClr val="000000"/>
                </a:solidFill>
              </a:rPr>
              <a:t>93% of respondent countries issued warnings or related information,</a:t>
            </a:r>
          </a:p>
          <a:p>
            <a:pPr marL="742950" lvl="1" indent="-285750">
              <a:buFont typeface="Arial" panose="020B0604020202020204" pitchFamily="34" charset="0"/>
              <a:buChar char="•"/>
            </a:pPr>
            <a:r>
              <a:rPr lang="en-US" altLang="ja-JP">
                <a:solidFill>
                  <a:srgbClr val="000000"/>
                </a:solidFill>
              </a:rPr>
              <a:t>52% acted before receiving the TSP PTWC messages,</a:t>
            </a:r>
          </a:p>
        </p:txBody>
      </p:sp>
      <p:sp>
        <p:nvSpPr>
          <p:cNvPr id="11" name="テキスト ボックス 10">
            <a:extLst>
              <a:ext uri="{FF2B5EF4-FFF2-40B4-BE49-F238E27FC236}">
                <a16:creationId xmlns="" xmlns:a16="http://schemas.microsoft.com/office/drawing/2014/main" id="{AD97B3FE-F18E-0654-88BC-EB898A08EC87}"/>
              </a:ext>
            </a:extLst>
          </p:cNvPr>
          <p:cNvSpPr txBox="1"/>
          <p:nvPr/>
        </p:nvSpPr>
        <p:spPr>
          <a:xfrm>
            <a:off x="5523116" y="5551075"/>
            <a:ext cx="3794760" cy="553998"/>
          </a:xfrm>
          <a:prstGeom prst="rect">
            <a:avLst/>
          </a:prstGeom>
          <a:noFill/>
        </p:spPr>
        <p:txBody>
          <a:bodyPr wrap="square" rtlCol="0">
            <a:spAutoFit/>
          </a:bodyPr>
          <a:lstStyle/>
          <a:p>
            <a:r>
              <a:rPr lang="en-GB" altLang="ja-JP" sz="1000" b="1">
                <a:solidFill>
                  <a:srgbClr val="000000"/>
                </a:solidFill>
              </a:rPr>
              <a:t>(draft)</a:t>
            </a:r>
          </a:p>
          <a:p>
            <a:r>
              <a:rPr lang="en-GB" altLang="ja-JP" sz="1000" b="1">
                <a:solidFill>
                  <a:srgbClr val="000000"/>
                </a:solidFill>
              </a:rPr>
              <a:t>29 July 2025 M8.8 Kamchatka Earthquake and Tsunami</a:t>
            </a:r>
          </a:p>
          <a:p>
            <a:r>
              <a:rPr lang="en-GB" altLang="ja-JP" sz="1000" b="1">
                <a:solidFill>
                  <a:srgbClr val="000000"/>
                </a:solidFill>
              </a:rPr>
              <a:t>Post-Event Assessment of PTWS Performance</a:t>
            </a:r>
            <a:endParaRPr kumimoji="1" lang="ja-JP" altLang="en-US" sz="200">
              <a:solidFill>
                <a:srgbClr val="000000"/>
              </a:solidFill>
            </a:endParaRPr>
          </a:p>
        </p:txBody>
      </p:sp>
      <p:pic>
        <p:nvPicPr>
          <p:cNvPr id="6" name="図 5" descr="グラフィカル ユーザー インターフェイス, テキスト, アプリケーション, メール&#10;&#10;AI 生成コンテンツは誤りを含む可能性があります。">
            <a:extLst>
              <a:ext uri="{FF2B5EF4-FFF2-40B4-BE49-F238E27FC236}">
                <a16:creationId xmlns="" xmlns:a16="http://schemas.microsoft.com/office/drawing/2014/main" id="{65FCDAA2-C4F3-4162-2199-5C34865B701C}"/>
              </a:ext>
            </a:extLst>
          </p:cNvPr>
          <p:cNvPicPr>
            <a:picLocks noChangeAspect="1"/>
          </p:cNvPicPr>
          <p:nvPr/>
        </p:nvPicPr>
        <p:blipFill>
          <a:blip r:embed="rId5"/>
          <a:stretch>
            <a:fillRect/>
          </a:stretch>
        </p:blipFill>
        <p:spPr>
          <a:xfrm>
            <a:off x="2083182" y="4448302"/>
            <a:ext cx="1788380" cy="2258443"/>
          </a:xfrm>
          <a:prstGeom prst="rect">
            <a:avLst/>
          </a:prstGeom>
        </p:spPr>
      </p:pic>
      <p:sp>
        <p:nvSpPr>
          <p:cNvPr id="9" name="テキスト ボックス 8">
            <a:extLst>
              <a:ext uri="{FF2B5EF4-FFF2-40B4-BE49-F238E27FC236}">
                <a16:creationId xmlns="" xmlns:a16="http://schemas.microsoft.com/office/drawing/2014/main" id="{5F597F58-C9C8-CF70-CB39-0E55BEB4F5D4}"/>
              </a:ext>
            </a:extLst>
          </p:cNvPr>
          <p:cNvSpPr txBox="1"/>
          <p:nvPr/>
        </p:nvSpPr>
        <p:spPr>
          <a:xfrm>
            <a:off x="151254" y="4575044"/>
            <a:ext cx="1718797" cy="307777"/>
          </a:xfrm>
          <a:prstGeom prst="rect">
            <a:avLst/>
          </a:prstGeom>
          <a:noFill/>
        </p:spPr>
        <p:txBody>
          <a:bodyPr wrap="square" rtlCol="0">
            <a:spAutoFit/>
          </a:bodyPr>
          <a:lstStyle/>
          <a:p>
            <a:r>
              <a:rPr kumimoji="1" lang="en-US" altLang="ja-JP" sz="1400">
                <a:solidFill>
                  <a:srgbClr val="000000"/>
                </a:solidFill>
              </a:rPr>
              <a:t>CL-3052</a:t>
            </a:r>
            <a:endParaRPr kumimoji="1" lang="ja-JP" altLang="en-US" sz="1400">
              <a:solidFill>
                <a:srgbClr val="000000"/>
              </a:solidFill>
            </a:endParaRPr>
          </a:p>
        </p:txBody>
      </p:sp>
    </p:spTree>
    <p:extLst>
      <p:ext uri="{BB962C8B-B14F-4D97-AF65-F5344CB8AC3E}">
        <p14:creationId xmlns:p14="http://schemas.microsoft.com/office/powerpoint/2010/main" val="27274201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42698" y="450333"/>
            <a:ext cx="5496826" cy="461665"/>
          </a:xfrm>
          <a:prstGeom prst="rect">
            <a:avLst/>
          </a:prstGeom>
        </p:spPr>
        <p:txBody>
          <a:bodyPr wrap="none">
            <a:spAutoFit/>
          </a:bodyPr>
          <a:lstStyle/>
          <a:p>
            <a:r>
              <a:rPr lang="en-US" altLang="zh-CN" sz="2400" b="1" dirty="0">
                <a:solidFill>
                  <a:srgbClr val="002060"/>
                </a:solidFill>
                <a:latin typeface="Arial"/>
                <a:ea typeface="Arial"/>
                <a:cs typeface="Arial"/>
              </a:rPr>
              <a:t>Kamchatka Post-Event Assessment </a:t>
            </a:r>
            <a:endParaRPr lang="zh-CN" altLang="en-US" sz="2400" b="1" dirty="0">
              <a:solidFill>
                <a:srgbClr val="002060"/>
              </a:solidFill>
              <a:latin typeface="Arial"/>
              <a:ea typeface="Arial"/>
              <a:cs typeface="Arial"/>
            </a:endParaRPr>
          </a:p>
        </p:txBody>
      </p:sp>
      <p:sp>
        <p:nvSpPr>
          <p:cNvPr id="4" name="矩形 3"/>
          <p:cNvSpPr/>
          <p:nvPr/>
        </p:nvSpPr>
        <p:spPr>
          <a:xfrm>
            <a:off x="442698" y="1668776"/>
            <a:ext cx="10562010" cy="4278094"/>
          </a:xfrm>
          <a:prstGeom prst="rect">
            <a:avLst/>
          </a:prstGeom>
        </p:spPr>
        <p:txBody>
          <a:bodyPr wrap="square">
            <a:spAutoFit/>
          </a:bodyPr>
          <a:lstStyle/>
          <a:p>
            <a:pPr algn="just"/>
            <a:r>
              <a:rPr lang="en-GB" altLang="zh-CN" sz="1600" dirty="0">
                <a:solidFill>
                  <a:srgbClr val="000000"/>
                </a:solidFill>
                <a:latin typeface="Calibri" panose="020F0502020204030204" pitchFamily="34" charset="0"/>
                <a:ea typeface="Calibri" panose="020F0502020204030204" pitchFamily="34" charset="0"/>
                <a:cs typeface="Calibri" panose="020F0502020204030204" pitchFamily="34" charset="0"/>
              </a:rPr>
              <a:t>On 29 July 2025, a powerful magnitude 8.8 earthquake struck off the eastern coast of the Kamchatka Peninsula, Russian Federation, at a depth of 35 km. This</a:t>
            </a:r>
            <a:r>
              <a:rPr lang="en-US" altLang="zh-CN" sz="1600" dirty="0">
                <a:solidFill>
                  <a:srgbClr val="000000"/>
                </a:solidFill>
                <a:latin typeface="Calibri" panose="020F0502020204030204" pitchFamily="34" charset="0"/>
                <a:ea typeface="Calibri" panose="020F0502020204030204" pitchFamily="34" charset="0"/>
                <a:cs typeface="Calibri" panose="020F0502020204030204" pitchFamily="34" charset="0"/>
              </a:rPr>
              <a:t> earthquake was among the ten largest globally since 1900, but also the strongest since the devastating 2011 Tohoku event in Japan. The Kamchatka earthquake triggered a Pacific-wide tsunami.</a:t>
            </a:r>
            <a:endParaRPr lang="zh-CN" altLang="zh-CN" sz="16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spcAft>
                <a:spcPts val="0"/>
              </a:spcAft>
            </a:pPr>
            <a:endParaRPr lang="en-GB" altLang="zh-CN" sz="1600" dirty="0" smtClean="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spcAft>
                <a:spcPts val="0"/>
              </a:spcAft>
            </a:pPr>
            <a:r>
              <a:rPr lang="en-GB" altLang="zh-CN" sz="16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The </a:t>
            </a:r>
            <a:r>
              <a:rPr lang="en-GB" altLang="zh-CN" sz="1600" dirty="0">
                <a:solidFill>
                  <a:srgbClr val="000000"/>
                </a:solidFill>
                <a:latin typeface="Calibri" panose="020F0502020204030204" pitchFamily="34" charset="0"/>
                <a:ea typeface="Calibri" panose="020F0502020204030204" pitchFamily="34" charset="0"/>
                <a:cs typeface="Calibri" panose="020F0502020204030204" pitchFamily="34" charset="0"/>
              </a:rPr>
              <a:t>2025 Kamchatka event demonstrated the effectiveness of PTWS in providing timely, actionable warnings across the Pacific and effective coordination among international, national, and local agencies. However, it also highlighted areas for improvement, including:</a:t>
            </a:r>
            <a:endParaRPr lang="zh-CN" altLang="zh-CN" sz="16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42900" lvl="0" indent="-342900" algn="just">
              <a:spcAft>
                <a:spcPts val="0"/>
              </a:spcAft>
              <a:buFont typeface="Symbol" panose="05050102010706020507" pitchFamily="18" charset="2"/>
              <a:buChar char=""/>
            </a:pPr>
            <a:r>
              <a:rPr lang="en-GB" altLang="zh-CN" sz="1600" dirty="0">
                <a:solidFill>
                  <a:srgbClr val="000000"/>
                </a:solidFill>
                <a:latin typeface="Calibri" panose="020F0502020204030204" pitchFamily="34" charset="0"/>
                <a:ea typeface="Calibri" panose="020F0502020204030204" pitchFamily="34" charset="0"/>
                <a:cs typeface="Calibri" panose="020F0502020204030204" pitchFamily="34" charset="0"/>
              </a:rPr>
              <a:t>Enhancing early warning systems,</a:t>
            </a:r>
            <a:endParaRPr lang="zh-CN" altLang="zh-CN" sz="16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42900" lvl="0" indent="-342900" algn="just">
              <a:spcAft>
                <a:spcPts val="0"/>
              </a:spcAft>
              <a:buFont typeface="Symbol" panose="05050102010706020507" pitchFamily="18" charset="2"/>
              <a:buChar char=""/>
            </a:pPr>
            <a:r>
              <a:rPr lang="en-US" altLang="zh-CN" sz="1600" dirty="0">
                <a:solidFill>
                  <a:srgbClr val="000000"/>
                </a:solidFill>
                <a:latin typeface="Calibri" panose="020F0502020204030204" pitchFamily="34" charset="0"/>
                <a:ea typeface="Calibri" panose="020F0502020204030204" pitchFamily="34" charset="0"/>
                <a:cs typeface="Calibri" panose="020F0502020204030204" pitchFamily="34" charset="0"/>
              </a:rPr>
              <a:t>Promoting redundant communication technologies,</a:t>
            </a:r>
            <a:endParaRPr lang="zh-CN" altLang="zh-CN" sz="16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42900" lvl="0" indent="-342900" algn="just">
              <a:spcAft>
                <a:spcPts val="0"/>
              </a:spcAft>
              <a:buFont typeface="Symbol" panose="05050102010706020507" pitchFamily="18" charset="2"/>
              <a:buChar char=""/>
            </a:pPr>
            <a:r>
              <a:rPr lang="en-US" altLang="zh-CN" sz="1600" dirty="0">
                <a:solidFill>
                  <a:srgbClr val="000000"/>
                </a:solidFill>
                <a:latin typeface="Calibri" panose="020F0502020204030204" pitchFamily="34" charset="0"/>
                <a:ea typeface="Calibri" panose="020F0502020204030204" pitchFamily="34" charset="0"/>
                <a:cs typeface="Calibri" panose="020F0502020204030204" pitchFamily="34" charset="0"/>
              </a:rPr>
              <a:t>Strengthening community education and preparedness,</a:t>
            </a:r>
            <a:endParaRPr lang="zh-CN" altLang="zh-CN" sz="16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42900" lvl="0" indent="-342900" algn="just">
              <a:spcAft>
                <a:spcPts val="0"/>
              </a:spcAft>
              <a:buFont typeface="Symbol" panose="05050102010706020507" pitchFamily="18" charset="2"/>
              <a:buChar char=""/>
            </a:pPr>
            <a:r>
              <a:rPr lang="en-US" altLang="zh-CN" sz="1600" dirty="0">
                <a:solidFill>
                  <a:srgbClr val="000000"/>
                </a:solidFill>
                <a:latin typeface="Calibri" panose="020F0502020204030204" pitchFamily="34" charset="0"/>
                <a:ea typeface="Calibri" panose="020F0502020204030204" pitchFamily="34" charset="0"/>
                <a:cs typeface="Calibri" panose="020F0502020204030204" pitchFamily="34" charset="0"/>
              </a:rPr>
              <a:t>Addressing technical gaps,</a:t>
            </a:r>
            <a:endParaRPr lang="zh-CN" altLang="zh-CN" sz="16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42900" lvl="0" indent="-342900" algn="just">
              <a:spcAft>
                <a:spcPts val="0"/>
              </a:spcAft>
              <a:buFont typeface="Symbol" panose="05050102010706020507" pitchFamily="18" charset="2"/>
              <a:buChar char=""/>
            </a:pPr>
            <a:r>
              <a:rPr lang="en-US" altLang="zh-CN" sz="1600" dirty="0">
                <a:solidFill>
                  <a:srgbClr val="000000"/>
                </a:solidFill>
                <a:latin typeface="Calibri" panose="020F0502020204030204" pitchFamily="34" charset="0"/>
                <a:ea typeface="Calibri" panose="020F0502020204030204" pitchFamily="34" charset="0"/>
                <a:cs typeface="Calibri" panose="020F0502020204030204" pitchFamily="34" charset="0"/>
              </a:rPr>
              <a:t>Broadening multi-sectoral engagement.</a:t>
            </a:r>
            <a:endParaRPr lang="zh-CN" altLang="zh-CN" sz="16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spcAft>
                <a:spcPts val="0"/>
              </a:spcAft>
            </a:pPr>
            <a:r>
              <a:rPr lang="en-GB" altLang="zh-CN" sz="1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zh-CN" altLang="zh-CN" sz="16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spcAft>
                <a:spcPts val="0"/>
              </a:spcAft>
            </a:pPr>
            <a:r>
              <a:rPr lang="en-US" altLang="zh-CN" sz="1600" dirty="0">
                <a:solidFill>
                  <a:srgbClr val="000000"/>
                </a:solidFill>
                <a:latin typeface="Calibri" panose="020F0502020204030204" pitchFamily="34" charset="0"/>
                <a:ea typeface="Calibri" panose="020F0502020204030204" pitchFamily="34" charset="0"/>
                <a:cs typeface="Calibri" panose="020F0502020204030204" pitchFamily="34" charset="0"/>
              </a:rPr>
              <a:t>In conclusion, the 2025 Kamchatka earthquake and tsunami event reaffirmed the Pacific Tsunami Warning System’s ability to deliver timely and actionable warnings. At the same time, it revealed key areas for improvement in communication, technical capacity, and community engagement. Addressing these gaps will be essential to further strengthen tsunami resilience across the Pacific.</a:t>
            </a:r>
            <a:endParaRPr lang="zh-CN" altLang="zh-CN" sz="16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92110367"/>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10E1C562-4BCD-F731-F343-0641111C7EC9}"/>
              </a:ext>
            </a:extLst>
          </p:cNvPr>
          <p:cNvSpPr txBox="1"/>
          <p:nvPr/>
        </p:nvSpPr>
        <p:spPr>
          <a:xfrm>
            <a:off x="272445" y="905878"/>
            <a:ext cx="11440632" cy="1015663"/>
          </a:xfrm>
          <a:prstGeom prst="rect">
            <a:avLst/>
          </a:prstGeom>
          <a:noFill/>
        </p:spPr>
        <p:txBody>
          <a:bodyPr wrap="square" rtlCol="0">
            <a:spAutoFit/>
          </a:bodyPr>
          <a:lstStyle/>
          <a:p>
            <a:pPr algn="r">
              <a:defRPr/>
            </a:pPr>
            <a:endParaRPr kumimoji="1" lang="en-NZ" sz="2000" dirty="0">
              <a:solidFill>
                <a:srgbClr val="000000"/>
              </a:solidFill>
              <a:latin typeface="Aptos" panose="020B0004020202020204" pitchFamily="34" charset="0"/>
            </a:endParaRPr>
          </a:p>
          <a:p>
            <a:pPr algn="r">
              <a:defRPr/>
            </a:pPr>
            <a:endParaRPr kumimoji="1" lang="en-NZ" sz="2000" dirty="0">
              <a:solidFill>
                <a:srgbClr val="000000"/>
              </a:solidFill>
              <a:latin typeface="Aptos" panose="020B0004020202020204" pitchFamily="34" charset="0"/>
            </a:endParaRPr>
          </a:p>
          <a:p>
            <a:pPr algn="r">
              <a:defRPr/>
            </a:pPr>
            <a:r>
              <a:rPr kumimoji="1" lang="en-NZ" sz="2000" i="1" dirty="0">
                <a:solidFill>
                  <a:srgbClr val="000000"/>
                </a:solidFill>
                <a:latin typeface="Aptos" panose="020B0004020202020204" pitchFamily="34" charset="0"/>
              </a:rPr>
              <a:t>. </a:t>
            </a:r>
          </a:p>
        </p:txBody>
      </p:sp>
      <p:sp>
        <p:nvSpPr>
          <p:cNvPr id="5" name="矩形 4"/>
          <p:cNvSpPr/>
          <p:nvPr/>
        </p:nvSpPr>
        <p:spPr>
          <a:xfrm>
            <a:off x="404427" y="407323"/>
            <a:ext cx="5924634" cy="461665"/>
          </a:xfrm>
          <a:prstGeom prst="rect">
            <a:avLst/>
          </a:prstGeom>
        </p:spPr>
        <p:txBody>
          <a:bodyPr wrap="none">
            <a:spAutoFit/>
          </a:bodyPr>
          <a:lstStyle/>
          <a:p>
            <a:pPr algn="ctr">
              <a:spcAft>
                <a:spcPts val="1200"/>
              </a:spcAft>
            </a:pPr>
            <a:r>
              <a:rPr lang="en-US" altLang="en-US" sz="2400" b="1" dirty="0">
                <a:solidFill>
                  <a:srgbClr val="002060"/>
                </a:solidFill>
                <a:latin typeface="Arial"/>
                <a:ea typeface="Arial"/>
                <a:cs typeface="Arial"/>
              </a:rPr>
              <a:t>SCSTAC International Staff </a:t>
            </a:r>
            <a:r>
              <a:rPr lang="en-US" altLang="en-US" sz="2400" b="1" dirty="0" err="1">
                <a:solidFill>
                  <a:srgbClr val="002060"/>
                </a:solidFill>
                <a:latin typeface="Arial"/>
                <a:ea typeface="Arial"/>
                <a:cs typeface="Arial"/>
              </a:rPr>
              <a:t>Programme</a:t>
            </a:r>
            <a:endParaRPr lang="zh-CN" altLang="zh-CN" sz="2400" dirty="0">
              <a:solidFill>
                <a:srgbClr val="31A8DF"/>
              </a:solidFill>
              <a:latin typeface="Arial" panose="020B0604020202020204" pitchFamily="34" charset="0"/>
              <a:cs typeface="Arial" panose="020B0604020202020204" pitchFamily="34" charset="0"/>
            </a:endParaRPr>
          </a:p>
        </p:txBody>
      </p:sp>
      <p:sp>
        <p:nvSpPr>
          <p:cNvPr id="11" name="矩形 6"/>
          <p:cNvSpPr/>
          <p:nvPr/>
        </p:nvSpPr>
        <p:spPr>
          <a:xfrm>
            <a:off x="685800" y="1219200"/>
            <a:ext cx="8378825" cy="1014730"/>
          </a:xfrm>
          <a:prstGeom prst="rect">
            <a:avLst/>
          </a:prstGeom>
          <a:noFill/>
          <a:ln w="9525">
            <a:noFill/>
          </a:ln>
        </p:spPr>
        <p:txBody>
          <a:bodyPr wrap="square" anchor="t" anchorCtr="0">
            <a:spAutoFit/>
          </a:bodyPr>
          <a:lstStyle/>
          <a:p>
            <a:pPr algn="l" fontAlgn="base">
              <a:lnSpc>
                <a:spcPct val="100000"/>
              </a:lnSpc>
            </a:pPr>
            <a:r>
              <a:rPr lang="en-US" altLang="zh-CN" sz="2400" b="1" strike="noStrike" noProof="1">
                <a:latin typeface="Calibri" panose="020F0502020204030204" charset="0"/>
                <a:ea typeface="MS PGothic" panose="020B0600070205080204" pitchFamily="34" charset="-128"/>
                <a:cs typeface="+mn-cs"/>
              </a:rPr>
              <a:t> </a:t>
            </a:r>
            <a:endParaRPr lang="en-US" altLang="zh-CN" sz="2400" b="1" strike="noStrike" noProof="1">
              <a:latin typeface="Calibri" panose="020F0502020204030204" charset="0"/>
            </a:endParaRPr>
          </a:p>
          <a:p>
            <a:pPr marL="457200" indent="-457200" fontAlgn="base">
              <a:lnSpc>
                <a:spcPct val="150000"/>
              </a:lnSpc>
              <a:buClr>
                <a:srgbClr val="C00000"/>
              </a:buClr>
            </a:pPr>
            <a:endParaRPr lang="zh-CN" altLang="en-US" b="1" strike="noStrike" noProof="1">
              <a:latin typeface="Arial" panose="020B0604020202020204" pitchFamily="34" charset="0"/>
              <a:ea typeface="MS PGothic" panose="020B0600070205080204" pitchFamily="34" charset="-128"/>
              <a:sym typeface="Arial" panose="020B0604020202020204" pitchFamily="34" charset="0"/>
            </a:endParaRPr>
          </a:p>
        </p:txBody>
      </p:sp>
      <p:sp>
        <p:nvSpPr>
          <p:cNvPr id="12" name="文本框 4"/>
          <p:cNvSpPr txBox="1"/>
          <p:nvPr/>
        </p:nvSpPr>
        <p:spPr>
          <a:xfrm>
            <a:off x="6483266" y="1185578"/>
            <a:ext cx="2410617" cy="3253711"/>
          </a:xfrm>
          <a:prstGeom prst="rect">
            <a:avLst/>
          </a:prstGeom>
          <a:noFill/>
          <a:ln w="9525">
            <a:noFill/>
          </a:ln>
        </p:spPr>
        <p:txBody>
          <a:bodyPr wrap="square" anchor="t" anchorCtr="0">
            <a:spAutoFit/>
          </a:bodyPr>
          <a:lstStyle/>
          <a:p>
            <a:pPr marL="362585" indent="-333375" eaLnBrk="0">
              <a:lnSpc>
                <a:spcPct val="95000"/>
              </a:lnSpc>
              <a:spcBef>
                <a:spcPts val="515"/>
              </a:spcBef>
              <a:tabLst>
                <a:tab pos="213995" algn="l"/>
              </a:tabLst>
            </a:pPr>
            <a:r>
              <a:rPr lang="en-US" sz="1400" kern="0" spc="30" dirty="0">
                <a:solidFill>
                  <a:srgbClr val="000000">
                    <a:alpha val="100000"/>
                  </a:srgbClr>
                </a:solidFill>
                <a:latin typeface="Arial" panose="020B0604020202020204" pitchFamily="34" charset="0"/>
                <a:ea typeface="Tahoma" panose="020B0604030504040204"/>
                <a:cs typeface="Arial" panose="020B0604020202020204" pitchFamily="34" charset="0"/>
                <a:sym typeface="+mn-ea"/>
              </a:rPr>
              <a:t>2023—</a:t>
            </a:r>
          </a:p>
          <a:p>
            <a:pPr marL="362585" indent="-333375" eaLnBrk="0">
              <a:lnSpc>
                <a:spcPct val="95000"/>
              </a:lnSpc>
              <a:spcBef>
                <a:spcPts val="515"/>
              </a:spcBef>
              <a:tabLst>
                <a:tab pos="213995" algn="l"/>
              </a:tabLst>
            </a:pPr>
            <a:r>
              <a:rPr lang="en-US" altLang="zh-CN" sz="1400" kern="0" spc="30" dirty="0">
                <a:solidFill>
                  <a:srgbClr val="000000">
                    <a:alpha val="100000"/>
                  </a:srgbClr>
                </a:solidFill>
                <a:latin typeface="Arial" panose="020B0604020202020204" pitchFamily="34" charset="0"/>
                <a:ea typeface="Tahoma" panose="020B0604030504040204"/>
                <a:cs typeface="Arial" panose="020B0604020202020204" pitchFamily="34" charset="0"/>
                <a:sym typeface="+mn-ea"/>
              </a:rPr>
              <a:t>     </a:t>
            </a:r>
            <a:r>
              <a:rPr lang="en-US" altLang="zh-CN" sz="1400" kern="0" spc="30" dirty="0" smtClean="0">
                <a:solidFill>
                  <a:srgbClr val="000000">
                    <a:alpha val="100000"/>
                  </a:srgbClr>
                </a:solidFill>
                <a:latin typeface="Arial" panose="020B0604020202020204" pitchFamily="34" charset="0"/>
                <a:ea typeface="Tahoma" panose="020B0604030504040204"/>
                <a:cs typeface="Arial" panose="020B0604020202020204" pitchFamily="34" charset="0"/>
                <a:sym typeface="+mn-ea"/>
              </a:rPr>
              <a:t>1 from </a:t>
            </a:r>
            <a:r>
              <a:rPr sz="1400" b="1" kern="0" spc="30" dirty="0" smtClean="0">
                <a:solidFill>
                  <a:srgbClr val="0070C0"/>
                </a:solidFill>
                <a:latin typeface="Arial" panose="020B0604020202020204" pitchFamily="34" charset="0"/>
                <a:ea typeface="Tahoma" panose="020B0604030504040204"/>
                <a:cs typeface="Arial" panose="020B0604020202020204" pitchFamily="34" charset="0"/>
                <a:sym typeface="+mn-ea"/>
              </a:rPr>
              <a:t>Malaysia</a:t>
            </a:r>
            <a:endParaRPr lang="en-US" altLang="zh-CN" sz="1400" kern="0" spc="30" dirty="0">
              <a:solidFill>
                <a:srgbClr val="000000">
                  <a:alpha val="100000"/>
                </a:srgbClr>
              </a:solidFill>
              <a:latin typeface="Arial" panose="020B0604020202020204" pitchFamily="34" charset="0"/>
              <a:ea typeface="Tahoma" panose="020B0604030504040204"/>
              <a:cs typeface="Arial" panose="020B0604020202020204" pitchFamily="34" charset="0"/>
              <a:sym typeface="+mn-ea"/>
            </a:endParaRPr>
          </a:p>
          <a:p>
            <a:pPr marL="362585" indent="-333375" eaLnBrk="0">
              <a:lnSpc>
                <a:spcPct val="95000"/>
              </a:lnSpc>
              <a:spcBef>
                <a:spcPts val="515"/>
              </a:spcBef>
              <a:tabLst>
                <a:tab pos="213995" algn="l"/>
              </a:tabLst>
            </a:pPr>
            <a:r>
              <a:rPr lang="en-US" altLang="zh-CN" sz="1400" kern="0" spc="30" dirty="0">
                <a:solidFill>
                  <a:srgbClr val="000000">
                    <a:alpha val="100000"/>
                  </a:srgbClr>
                </a:solidFill>
                <a:latin typeface="Arial" panose="020B0604020202020204" pitchFamily="34" charset="0"/>
                <a:ea typeface="Tahoma" panose="020B0604030504040204"/>
                <a:cs typeface="Arial" panose="020B0604020202020204" pitchFamily="34" charset="0"/>
                <a:sym typeface="+mn-ea"/>
              </a:rPr>
              <a:t>     </a:t>
            </a:r>
            <a:r>
              <a:rPr lang="en-US" altLang="zh-CN" sz="1400" kern="0" spc="30" dirty="0" smtClean="0">
                <a:solidFill>
                  <a:srgbClr val="000000">
                    <a:alpha val="100000"/>
                  </a:srgbClr>
                </a:solidFill>
                <a:latin typeface="Arial" panose="020B0604020202020204" pitchFamily="34" charset="0"/>
                <a:ea typeface="Tahoma" panose="020B0604030504040204"/>
                <a:cs typeface="Arial" panose="020B0604020202020204" pitchFamily="34" charset="0"/>
                <a:sym typeface="+mn-ea"/>
              </a:rPr>
              <a:t>1 from the </a:t>
            </a:r>
            <a:r>
              <a:rPr lang="en-US" altLang="zh-CN" sz="1400" b="1" kern="0" spc="30" dirty="0" smtClean="0">
                <a:solidFill>
                  <a:srgbClr val="0070C0"/>
                </a:solidFill>
                <a:latin typeface="Arial" panose="020B0604020202020204" pitchFamily="34" charset="0"/>
                <a:ea typeface="Tahoma" panose="020B0604030504040204"/>
                <a:cs typeface="Arial" panose="020B0604020202020204" pitchFamily="34" charset="0"/>
                <a:sym typeface="+mn-ea"/>
              </a:rPr>
              <a:t>Philippines</a:t>
            </a:r>
            <a:endParaRPr lang="en-US" altLang="zh-CN" sz="1400" kern="0" spc="30" dirty="0">
              <a:solidFill>
                <a:srgbClr val="000000">
                  <a:alpha val="100000"/>
                </a:srgbClr>
              </a:solidFill>
              <a:latin typeface="Arial" panose="020B0604020202020204" pitchFamily="34" charset="0"/>
              <a:ea typeface="Tahoma" panose="020B0604030504040204"/>
              <a:cs typeface="Arial" panose="020B0604020202020204" pitchFamily="34" charset="0"/>
              <a:sym typeface="+mn-ea"/>
            </a:endParaRPr>
          </a:p>
          <a:p>
            <a:pPr marL="362585" indent="-333375" eaLnBrk="0">
              <a:lnSpc>
                <a:spcPct val="95000"/>
              </a:lnSpc>
              <a:spcBef>
                <a:spcPts val="515"/>
              </a:spcBef>
              <a:tabLst>
                <a:tab pos="213995" algn="l"/>
              </a:tabLst>
            </a:pPr>
            <a:r>
              <a:rPr lang="en-US" altLang="zh-CN" sz="1400" kern="0" spc="30" dirty="0">
                <a:solidFill>
                  <a:srgbClr val="000000">
                    <a:alpha val="100000"/>
                  </a:srgbClr>
                </a:solidFill>
                <a:latin typeface="Arial" panose="020B0604020202020204" pitchFamily="34" charset="0"/>
                <a:ea typeface="Tahoma" panose="020B0604030504040204"/>
                <a:cs typeface="Arial" panose="020B0604020202020204" pitchFamily="34" charset="0"/>
                <a:sym typeface="+mn-ea"/>
              </a:rPr>
              <a:t>     </a:t>
            </a:r>
            <a:r>
              <a:rPr lang="en-US" altLang="zh-CN" sz="1400" kern="0" spc="30" dirty="0" smtClean="0">
                <a:solidFill>
                  <a:srgbClr val="000000">
                    <a:alpha val="100000"/>
                  </a:srgbClr>
                </a:solidFill>
                <a:latin typeface="Arial" panose="020B0604020202020204" pitchFamily="34" charset="0"/>
                <a:ea typeface="Tahoma" panose="020B0604030504040204"/>
                <a:cs typeface="Arial" panose="020B0604020202020204" pitchFamily="34" charset="0"/>
                <a:sym typeface="+mn-ea"/>
              </a:rPr>
              <a:t>2 from </a:t>
            </a:r>
            <a:r>
              <a:rPr lang="en-US" altLang="zh-CN" sz="1400" b="1" kern="0" spc="30" dirty="0" smtClean="0">
                <a:solidFill>
                  <a:srgbClr val="0070C0"/>
                </a:solidFill>
                <a:latin typeface="Arial" panose="020B0604020202020204" pitchFamily="34" charset="0"/>
                <a:ea typeface="Tahoma" panose="020B0604030504040204"/>
                <a:cs typeface="Arial" panose="020B0604020202020204" pitchFamily="34" charset="0"/>
                <a:sym typeface="+mn-ea"/>
              </a:rPr>
              <a:t>Indonesia</a:t>
            </a:r>
            <a:endParaRPr lang="en-US" altLang="zh-CN" sz="1400" kern="0" spc="30" dirty="0">
              <a:solidFill>
                <a:srgbClr val="000000">
                  <a:alpha val="100000"/>
                </a:srgbClr>
              </a:solidFill>
              <a:latin typeface="Arial" panose="020B0604020202020204" pitchFamily="34" charset="0"/>
              <a:ea typeface="Tahoma" panose="020B0604030504040204"/>
              <a:cs typeface="Arial" panose="020B0604020202020204" pitchFamily="34" charset="0"/>
              <a:sym typeface="+mn-ea"/>
            </a:endParaRPr>
          </a:p>
          <a:p>
            <a:pPr marL="362585" indent="-333375" eaLnBrk="0">
              <a:lnSpc>
                <a:spcPct val="95000"/>
              </a:lnSpc>
              <a:spcBef>
                <a:spcPts val="515"/>
              </a:spcBef>
              <a:tabLst>
                <a:tab pos="213995" algn="l"/>
              </a:tabLst>
            </a:pPr>
            <a:r>
              <a:rPr lang="en-US" sz="1400" kern="0" spc="30" dirty="0" smtClean="0">
                <a:solidFill>
                  <a:srgbClr val="000000">
                    <a:alpha val="100000"/>
                  </a:srgbClr>
                </a:solidFill>
                <a:latin typeface="Arial" panose="020B0604020202020204" pitchFamily="34" charset="0"/>
                <a:ea typeface="Tahoma" panose="020B0604030504040204"/>
                <a:cs typeface="Arial" panose="020B0604020202020204" pitchFamily="34" charset="0"/>
                <a:sym typeface="+mn-ea"/>
              </a:rPr>
              <a:t>2024</a:t>
            </a:r>
            <a:r>
              <a:rPr lang="en-US" sz="1400" kern="0" spc="30" dirty="0">
                <a:solidFill>
                  <a:srgbClr val="000000">
                    <a:alpha val="100000"/>
                  </a:srgbClr>
                </a:solidFill>
                <a:latin typeface="Arial" panose="020B0604020202020204" pitchFamily="34" charset="0"/>
                <a:ea typeface="Tahoma" panose="020B0604030504040204"/>
                <a:cs typeface="Arial" panose="020B0604020202020204" pitchFamily="34" charset="0"/>
                <a:sym typeface="+mn-ea"/>
              </a:rPr>
              <a:t>—		</a:t>
            </a:r>
          </a:p>
          <a:p>
            <a:pPr marL="362585" indent="-333375" eaLnBrk="0">
              <a:lnSpc>
                <a:spcPct val="95000"/>
              </a:lnSpc>
              <a:spcBef>
                <a:spcPts val="515"/>
              </a:spcBef>
              <a:tabLst>
                <a:tab pos="213995" algn="l"/>
              </a:tabLst>
            </a:pPr>
            <a:r>
              <a:rPr lang="en-US" altLang="zh-CN" sz="1400" kern="0" spc="30" dirty="0">
                <a:solidFill>
                  <a:srgbClr val="000000">
                    <a:alpha val="100000"/>
                  </a:srgbClr>
                </a:solidFill>
                <a:latin typeface="Arial" panose="020B0604020202020204" pitchFamily="34" charset="0"/>
                <a:ea typeface="Tahoma" panose="020B0604030504040204"/>
                <a:cs typeface="Arial" panose="020B0604020202020204" pitchFamily="34" charset="0"/>
                <a:sym typeface="+mn-ea"/>
              </a:rPr>
              <a:t> </a:t>
            </a:r>
            <a:r>
              <a:rPr lang="en-US" altLang="zh-CN" sz="1400" kern="0" spc="30" dirty="0" smtClean="0">
                <a:solidFill>
                  <a:srgbClr val="000000">
                    <a:alpha val="100000"/>
                  </a:srgbClr>
                </a:solidFill>
                <a:latin typeface="Arial" panose="020B0604020202020204" pitchFamily="34" charset="0"/>
                <a:ea typeface="Tahoma" panose="020B0604030504040204"/>
                <a:cs typeface="Arial" panose="020B0604020202020204" pitchFamily="34" charset="0"/>
                <a:sym typeface="+mn-ea"/>
              </a:rPr>
              <a:t>    1 </a:t>
            </a:r>
            <a:r>
              <a:rPr lang="en-US" altLang="zh-CN" sz="1400" kern="0" spc="30" dirty="0">
                <a:solidFill>
                  <a:srgbClr val="000000">
                    <a:alpha val="100000"/>
                  </a:srgbClr>
                </a:solidFill>
                <a:latin typeface="Arial" panose="020B0604020202020204" pitchFamily="34" charset="0"/>
                <a:ea typeface="Tahoma" panose="020B0604030504040204"/>
                <a:cs typeface="Arial" panose="020B0604020202020204" pitchFamily="34" charset="0"/>
                <a:sym typeface="+mn-ea"/>
              </a:rPr>
              <a:t>from </a:t>
            </a:r>
            <a:r>
              <a:rPr lang="en-US" altLang="zh-CN" sz="1400" b="1" kern="0" spc="30" dirty="0">
                <a:solidFill>
                  <a:srgbClr val="0070C0"/>
                </a:solidFill>
                <a:latin typeface="Arial" panose="020B0604020202020204" pitchFamily="34" charset="0"/>
                <a:ea typeface="Tahoma" panose="020B0604030504040204"/>
                <a:cs typeface="Arial" panose="020B0604020202020204" pitchFamily="34" charset="0"/>
                <a:sym typeface="+mn-ea"/>
              </a:rPr>
              <a:t>Malaysia</a:t>
            </a:r>
            <a:endParaRPr lang="en-US" altLang="zh-CN" sz="1400" kern="0" spc="30" dirty="0">
              <a:solidFill>
                <a:srgbClr val="000000">
                  <a:alpha val="100000"/>
                </a:srgbClr>
              </a:solidFill>
              <a:latin typeface="Arial" panose="020B0604020202020204" pitchFamily="34" charset="0"/>
              <a:ea typeface="Tahoma" panose="020B0604030504040204"/>
              <a:cs typeface="Arial" panose="020B0604020202020204" pitchFamily="34" charset="0"/>
              <a:sym typeface="+mn-ea"/>
            </a:endParaRPr>
          </a:p>
          <a:p>
            <a:pPr marL="362585" indent="-333375" eaLnBrk="0">
              <a:lnSpc>
                <a:spcPct val="95000"/>
              </a:lnSpc>
              <a:spcBef>
                <a:spcPts val="515"/>
              </a:spcBef>
              <a:tabLst>
                <a:tab pos="213995" algn="l"/>
              </a:tabLst>
            </a:pPr>
            <a:r>
              <a:rPr lang="en-US" altLang="zh-CN" sz="1400" kern="0" spc="30" dirty="0">
                <a:solidFill>
                  <a:srgbClr val="000000">
                    <a:alpha val="100000"/>
                  </a:srgbClr>
                </a:solidFill>
                <a:latin typeface="Arial" panose="020B0604020202020204" pitchFamily="34" charset="0"/>
                <a:ea typeface="Tahoma" panose="020B0604030504040204"/>
                <a:cs typeface="Arial" panose="020B0604020202020204" pitchFamily="34" charset="0"/>
                <a:sym typeface="+mn-ea"/>
              </a:rPr>
              <a:t>     1 from the </a:t>
            </a:r>
            <a:r>
              <a:rPr lang="en-US" altLang="zh-CN" sz="1400" b="1" kern="0" spc="30" dirty="0">
                <a:solidFill>
                  <a:srgbClr val="0070C0"/>
                </a:solidFill>
                <a:latin typeface="Arial" panose="020B0604020202020204" pitchFamily="34" charset="0"/>
                <a:ea typeface="Tahoma" panose="020B0604030504040204"/>
                <a:cs typeface="Arial" panose="020B0604020202020204" pitchFamily="34" charset="0"/>
                <a:sym typeface="+mn-ea"/>
              </a:rPr>
              <a:t>Philippines</a:t>
            </a:r>
            <a:endParaRPr lang="en-US" altLang="zh-CN" sz="1400" kern="0" spc="30" dirty="0">
              <a:solidFill>
                <a:srgbClr val="000000">
                  <a:alpha val="100000"/>
                </a:srgbClr>
              </a:solidFill>
              <a:latin typeface="Arial" panose="020B0604020202020204" pitchFamily="34" charset="0"/>
              <a:ea typeface="Tahoma" panose="020B0604030504040204"/>
              <a:cs typeface="Arial" panose="020B0604020202020204" pitchFamily="34" charset="0"/>
              <a:sym typeface="+mn-ea"/>
            </a:endParaRPr>
          </a:p>
          <a:p>
            <a:pPr marL="362585" indent="-333375" eaLnBrk="0">
              <a:lnSpc>
                <a:spcPct val="95000"/>
              </a:lnSpc>
              <a:spcBef>
                <a:spcPts val="515"/>
              </a:spcBef>
              <a:tabLst>
                <a:tab pos="213995" algn="l"/>
              </a:tabLst>
            </a:pPr>
            <a:r>
              <a:rPr lang="en-US" altLang="zh-CN" sz="1400" kern="0" spc="30" dirty="0">
                <a:solidFill>
                  <a:srgbClr val="000000">
                    <a:alpha val="100000"/>
                  </a:srgbClr>
                </a:solidFill>
                <a:latin typeface="Arial" panose="020B0604020202020204" pitchFamily="34" charset="0"/>
                <a:ea typeface="Tahoma" panose="020B0604030504040204"/>
                <a:cs typeface="Arial" panose="020B0604020202020204" pitchFamily="34" charset="0"/>
                <a:sym typeface="+mn-ea"/>
              </a:rPr>
              <a:t>     </a:t>
            </a:r>
            <a:r>
              <a:rPr lang="en-US" altLang="zh-CN" sz="1400" kern="0" spc="30" dirty="0" smtClean="0">
                <a:solidFill>
                  <a:srgbClr val="000000">
                    <a:alpha val="100000"/>
                  </a:srgbClr>
                </a:solidFill>
                <a:latin typeface="Arial" panose="020B0604020202020204" pitchFamily="34" charset="0"/>
                <a:ea typeface="Tahoma" panose="020B0604030504040204"/>
                <a:cs typeface="Arial" panose="020B0604020202020204" pitchFamily="34" charset="0"/>
                <a:sym typeface="+mn-ea"/>
              </a:rPr>
              <a:t>1 </a:t>
            </a:r>
            <a:r>
              <a:rPr lang="en-US" altLang="zh-CN" sz="1400" kern="0" spc="30" dirty="0">
                <a:solidFill>
                  <a:srgbClr val="000000">
                    <a:alpha val="100000"/>
                  </a:srgbClr>
                </a:solidFill>
                <a:latin typeface="Arial" panose="020B0604020202020204" pitchFamily="34" charset="0"/>
                <a:ea typeface="Tahoma" panose="020B0604030504040204"/>
                <a:cs typeface="Arial" panose="020B0604020202020204" pitchFamily="34" charset="0"/>
                <a:sym typeface="+mn-ea"/>
              </a:rPr>
              <a:t>from </a:t>
            </a:r>
            <a:r>
              <a:rPr lang="en-US" altLang="zh-CN" sz="1400" b="1" kern="0" spc="30" dirty="0" smtClean="0">
                <a:solidFill>
                  <a:srgbClr val="0070C0"/>
                </a:solidFill>
                <a:latin typeface="Arial" panose="020B0604020202020204" pitchFamily="34" charset="0"/>
                <a:ea typeface="Tahoma" panose="020B0604030504040204"/>
                <a:cs typeface="Arial" panose="020B0604020202020204" pitchFamily="34" charset="0"/>
                <a:sym typeface="+mn-ea"/>
              </a:rPr>
              <a:t>Indonesia</a:t>
            </a:r>
          </a:p>
          <a:p>
            <a:pPr marL="362585" indent="-333375" eaLnBrk="0">
              <a:lnSpc>
                <a:spcPct val="95000"/>
              </a:lnSpc>
              <a:spcBef>
                <a:spcPts val="515"/>
              </a:spcBef>
              <a:tabLst>
                <a:tab pos="213995" algn="l"/>
              </a:tabLst>
            </a:pPr>
            <a:r>
              <a:rPr lang="en-US" altLang="zh-CN" sz="1400" kern="0" spc="30" dirty="0" smtClean="0">
                <a:solidFill>
                  <a:srgbClr val="000000">
                    <a:alpha val="100000"/>
                  </a:srgbClr>
                </a:solidFill>
                <a:latin typeface="Arial" panose="020B0604020202020204" pitchFamily="34" charset="0"/>
                <a:ea typeface="Tahoma" panose="020B0604030504040204"/>
                <a:cs typeface="Arial" panose="020B0604020202020204" pitchFamily="34" charset="0"/>
                <a:sym typeface="+mn-ea"/>
              </a:rPr>
              <a:t>2025—</a:t>
            </a:r>
            <a:endParaRPr lang="en-US" altLang="zh-CN" sz="1400" kern="0" spc="30" dirty="0">
              <a:solidFill>
                <a:srgbClr val="000000">
                  <a:alpha val="100000"/>
                </a:srgbClr>
              </a:solidFill>
              <a:latin typeface="Arial" panose="020B0604020202020204" pitchFamily="34" charset="0"/>
              <a:ea typeface="Tahoma" panose="020B0604030504040204"/>
              <a:cs typeface="Arial" panose="020B0604020202020204" pitchFamily="34" charset="0"/>
              <a:sym typeface="+mn-ea"/>
            </a:endParaRPr>
          </a:p>
          <a:p>
            <a:pPr marL="362585" indent="-333375" eaLnBrk="0">
              <a:lnSpc>
                <a:spcPct val="95000"/>
              </a:lnSpc>
              <a:spcBef>
                <a:spcPts val="515"/>
              </a:spcBef>
              <a:tabLst>
                <a:tab pos="213995" algn="l"/>
              </a:tabLst>
            </a:pPr>
            <a:r>
              <a:rPr lang="en-US" altLang="zh-CN" sz="1400" kern="0" spc="30" dirty="0">
                <a:solidFill>
                  <a:srgbClr val="000000">
                    <a:alpha val="100000"/>
                  </a:srgbClr>
                </a:solidFill>
                <a:latin typeface="Arial" panose="020B0604020202020204" pitchFamily="34" charset="0"/>
                <a:ea typeface="Tahoma" panose="020B0604030504040204"/>
                <a:cs typeface="Arial" panose="020B0604020202020204" pitchFamily="34" charset="0"/>
                <a:sym typeface="+mn-ea"/>
              </a:rPr>
              <a:t>     1 from </a:t>
            </a:r>
            <a:r>
              <a:rPr lang="en-US" altLang="zh-CN" sz="1400" b="1" kern="0" spc="30" dirty="0">
                <a:solidFill>
                  <a:srgbClr val="0070C0"/>
                </a:solidFill>
                <a:latin typeface="Arial" panose="020B0604020202020204" pitchFamily="34" charset="0"/>
                <a:ea typeface="Tahoma" panose="020B0604030504040204"/>
                <a:cs typeface="Arial" panose="020B0604020202020204" pitchFamily="34" charset="0"/>
                <a:sym typeface="+mn-ea"/>
              </a:rPr>
              <a:t>Malaysia</a:t>
            </a:r>
            <a:endParaRPr lang="en-US" altLang="zh-CN" sz="1400" kern="0" spc="30" dirty="0">
              <a:solidFill>
                <a:srgbClr val="000000">
                  <a:alpha val="100000"/>
                </a:srgbClr>
              </a:solidFill>
              <a:latin typeface="Arial" panose="020B0604020202020204" pitchFamily="34" charset="0"/>
              <a:ea typeface="Tahoma" panose="020B0604030504040204"/>
              <a:cs typeface="Arial" panose="020B0604020202020204" pitchFamily="34" charset="0"/>
              <a:sym typeface="+mn-ea"/>
            </a:endParaRPr>
          </a:p>
          <a:p>
            <a:pPr marL="362585" indent="-333375" eaLnBrk="0">
              <a:lnSpc>
                <a:spcPct val="95000"/>
              </a:lnSpc>
              <a:spcBef>
                <a:spcPts val="515"/>
              </a:spcBef>
              <a:tabLst>
                <a:tab pos="213995" algn="l"/>
              </a:tabLst>
            </a:pPr>
            <a:r>
              <a:rPr lang="en-US" altLang="zh-CN" sz="1400" kern="0" spc="30" dirty="0">
                <a:solidFill>
                  <a:srgbClr val="000000">
                    <a:alpha val="100000"/>
                  </a:srgbClr>
                </a:solidFill>
                <a:latin typeface="Arial" panose="020B0604020202020204" pitchFamily="34" charset="0"/>
                <a:ea typeface="Tahoma" panose="020B0604030504040204"/>
                <a:cs typeface="Arial" panose="020B0604020202020204" pitchFamily="34" charset="0"/>
                <a:sym typeface="+mn-ea"/>
              </a:rPr>
              <a:t>     1 from the </a:t>
            </a:r>
            <a:r>
              <a:rPr lang="en-US" altLang="zh-CN" sz="1400" b="1" kern="0" spc="30" dirty="0">
                <a:solidFill>
                  <a:srgbClr val="0070C0"/>
                </a:solidFill>
                <a:latin typeface="Arial" panose="020B0604020202020204" pitchFamily="34" charset="0"/>
                <a:ea typeface="Tahoma" panose="020B0604030504040204"/>
                <a:cs typeface="Arial" panose="020B0604020202020204" pitchFamily="34" charset="0"/>
                <a:sym typeface="+mn-ea"/>
              </a:rPr>
              <a:t>Philippines</a:t>
            </a:r>
            <a:endParaRPr lang="en-US" altLang="zh-CN" sz="1400" kern="0" spc="30" dirty="0">
              <a:solidFill>
                <a:srgbClr val="000000">
                  <a:alpha val="100000"/>
                </a:srgbClr>
              </a:solidFill>
              <a:latin typeface="Arial" panose="020B0604020202020204" pitchFamily="34" charset="0"/>
              <a:ea typeface="Tahoma" panose="020B0604030504040204"/>
              <a:cs typeface="Arial" panose="020B0604020202020204" pitchFamily="34" charset="0"/>
              <a:sym typeface="+mn-ea"/>
            </a:endParaRPr>
          </a:p>
          <a:p>
            <a:pPr marL="362585" indent="-333375" eaLnBrk="0">
              <a:lnSpc>
                <a:spcPct val="95000"/>
              </a:lnSpc>
              <a:spcBef>
                <a:spcPts val="515"/>
              </a:spcBef>
              <a:tabLst>
                <a:tab pos="213995" algn="l"/>
              </a:tabLst>
            </a:pPr>
            <a:r>
              <a:rPr lang="en-US" altLang="zh-CN" sz="1400" kern="0" spc="30" dirty="0">
                <a:solidFill>
                  <a:srgbClr val="000000">
                    <a:alpha val="100000"/>
                  </a:srgbClr>
                </a:solidFill>
                <a:latin typeface="Arial" panose="020B0604020202020204" pitchFamily="34" charset="0"/>
                <a:ea typeface="Tahoma" panose="020B0604030504040204"/>
                <a:cs typeface="Arial" panose="020B0604020202020204" pitchFamily="34" charset="0"/>
                <a:sym typeface="+mn-ea"/>
              </a:rPr>
              <a:t>     2 from </a:t>
            </a:r>
            <a:r>
              <a:rPr lang="en-US" altLang="zh-CN" sz="1400" b="1" kern="0" spc="30" dirty="0" smtClean="0">
                <a:solidFill>
                  <a:srgbClr val="0070C0"/>
                </a:solidFill>
                <a:latin typeface="Arial" panose="020B0604020202020204" pitchFamily="34" charset="0"/>
                <a:ea typeface="Tahoma" panose="020B0604030504040204"/>
                <a:cs typeface="Arial" panose="020B0604020202020204" pitchFamily="34" charset="0"/>
                <a:sym typeface="+mn-ea"/>
              </a:rPr>
              <a:t>Indonesia</a:t>
            </a:r>
            <a:endParaRPr lang="en-US" altLang="zh-CN" sz="1400" kern="0" spc="30" dirty="0">
              <a:solidFill>
                <a:srgbClr val="000000">
                  <a:alpha val="100000"/>
                </a:srgbClr>
              </a:solidFill>
              <a:latin typeface="Arial" panose="020B0604020202020204" pitchFamily="34" charset="0"/>
              <a:ea typeface="Tahoma" panose="020B0604030504040204"/>
              <a:cs typeface="Arial" panose="020B0604020202020204" pitchFamily="34" charset="0"/>
              <a:sym typeface="+mn-ea"/>
            </a:endParaRPr>
          </a:p>
        </p:txBody>
      </p:sp>
      <p:pic>
        <p:nvPicPr>
          <p:cNvPr id="13" name="picture 330"/>
          <p:cNvPicPr>
            <a:picLocks noChangeAspect="1"/>
          </p:cNvPicPr>
          <p:nvPr/>
        </p:nvPicPr>
        <p:blipFill>
          <a:blip r:embed="rId3"/>
          <a:stretch>
            <a:fillRect/>
          </a:stretch>
        </p:blipFill>
        <p:spPr>
          <a:xfrm rot="21600000">
            <a:off x="5167249" y="4493776"/>
            <a:ext cx="2159388" cy="1620000"/>
          </a:xfrm>
          <a:prstGeom prst="rect">
            <a:avLst/>
          </a:prstGeom>
        </p:spPr>
      </p:pic>
      <p:pic>
        <p:nvPicPr>
          <p:cNvPr id="18" name="图片 17"/>
          <p:cNvPicPr>
            <a:picLocks noChangeAspect="1"/>
          </p:cNvPicPr>
          <p:nvPr/>
        </p:nvPicPr>
        <p:blipFill>
          <a:blip r:embed="rId4"/>
          <a:stretch>
            <a:fillRect/>
          </a:stretch>
        </p:blipFill>
        <p:spPr>
          <a:xfrm>
            <a:off x="9837422" y="4493777"/>
            <a:ext cx="2314596" cy="1620000"/>
          </a:xfrm>
          <a:prstGeom prst="rect">
            <a:avLst/>
          </a:prstGeom>
        </p:spPr>
      </p:pic>
      <p:pic>
        <p:nvPicPr>
          <p:cNvPr id="19" name="Picture 8"/>
          <p:cNvPicPr>
            <a:picLocks noChangeAspect="1"/>
          </p:cNvPicPr>
          <p:nvPr/>
        </p:nvPicPr>
        <p:blipFill>
          <a:blip r:embed="rId5"/>
          <a:srcRect t="14611"/>
          <a:stretch>
            <a:fillRect/>
          </a:stretch>
        </p:blipFill>
        <p:spPr>
          <a:xfrm>
            <a:off x="10252995" y="1610989"/>
            <a:ext cx="1870947" cy="2844000"/>
          </a:xfrm>
          <a:prstGeom prst="rect">
            <a:avLst/>
          </a:prstGeom>
        </p:spPr>
      </p:pic>
      <p:pic>
        <p:nvPicPr>
          <p:cNvPr id="20" name="Picture 14" descr="A group of people standing in front of a train&#10;&#10;Description automatically generated"/>
          <p:cNvPicPr>
            <a:picLocks noChangeAspect="1"/>
          </p:cNvPicPr>
          <p:nvPr/>
        </p:nvPicPr>
        <p:blipFill rotWithShape="1">
          <a:blip r:embed="rId6" cstate="print">
            <a:extLst>
              <a:ext uri="{28A0092B-C50C-407E-A947-70E740481C1C}">
                <a14:useLocalDpi xmlns:a14="http://schemas.microsoft.com/office/drawing/2010/main" val="0"/>
              </a:ext>
            </a:extLst>
          </a:blip>
          <a:srcRect l="3298" r="27383" b="1580"/>
          <a:stretch/>
        </p:blipFill>
        <p:spPr>
          <a:xfrm>
            <a:off x="7365746" y="4493777"/>
            <a:ext cx="2431173" cy="1620000"/>
          </a:xfrm>
          <a:prstGeom prst="rect">
            <a:avLst/>
          </a:prstGeom>
        </p:spPr>
      </p:pic>
      <p:pic>
        <p:nvPicPr>
          <p:cNvPr id="3" name="图片 2"/>
          <p:cNvPicPr>
            <a:picLocks noChangeAspect="1"/>
          </p:cNvPicPr>
          <p:nvPr/>
        </p:nvPicPr>
        <p:blipFill>
          <a:blip r:embed="rId7"/>
          <a:stretch>
            <a:fillRect/>
          </a:stretch>
        </p:blipFill>
        <p:spPr>
          <a:xfrm>
            <a:off x="28574" y="1264460"/>
            <a:ext cx="5266322" cy="4860000"/>
          </a:xfrm>
          <a:prstGeom prst="rect">
            <a:avLst/>
          </a:prstGeom>
        </p:spPr>
      </p:pic>
    </p:spTree>
    <p:extLst>
      <p:ext uri="{BB962C8B-B14F-4D97-AF65-F5344CB8AC3E}">
        <p14:creationId xmlns:p14="http://schemas.microsoft.com/office/powerpoint/2010/main" val="1896867916"/>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9D593B5D-882C-6D3E-EDC8-85FE73221C93}"/>
              </a:ext>
            </a:extLst>
          </p:cNvPr>
          <p:cNvSpPr>
            <a:spLocks noGrp="1"/>
          </p:cNvSpPr>
          <p:nvPr>
            <p:ph type="title"/>
          </p:nvPr>
        </p:nvSpPr>
        <p:spPr>
          <a:xfrm>
            <a:off x="315707" y="13129"/>
            <a:ext cx="11876294" cy="6473952"/>
          </a:xfrm>
        </p:spPr>
        <p:txBody>
          <a:bodyPr wrap="square">
            <a:spAutoFit/>
          </a:bodyPr>
          <a:lstStyle/>
          <a:p>
            <a:pPr defTabSz="914400">
              <a:spcAft>
                <a:spcPts val="1200"/>
              </a:spcAft>
            </a:pPr>
            <a:r>
              <a:rPr lang="en-US" sz="2400" b="1" kern="1200" dirty="0">
                <a:solidFill>
                  <a:srgbClr val="002060"/>
                </a:solidFill>
                <a:latin typeface="Arial"/>
                <a:cs typeface="Arial"/>
              </a:rPr>
              <a:t/>
            </a:r>
            <a:br>
              <a:rPr lang="en-US" sz="2400" b="1" kern="1200" dirty="0">
                <a:solidFill>
                  <a:srgbClr val="002060"/>
                </a:solidFill>
                <a:latin typeface="Arial"/>
                <a:cs typeface="Arial"/>
              </a:rPr>
            </a:br>
            <a:r>
              <a:rPr lang="en-US" sz="2400" b="1" kern="1200" dirty="0">
                <a:solidFill>
                  <a:srgbClr val="002060"/>
                </a:solidFill>
                <a:latin typeface="Arial"/>
                <a:cs typeface="Arial"/>
              </a:rPr>
              <a:t>ITIC Training </a:t>
            </a:r>
            <a:r>
              <a:rPr lang="en-US" sz="2400" b="1" kern="1200" dirty="0" err="1">
                <a:solidFill>
                  <a:srgbClr val="002060"/>
                </a:solidFill>
                <a:latin typeface="Arial"/>
                <a:cs typeface="Arial"/>
              </a:rPr>
              <a:t>Programme</a:t>
            </a:r>
            <a:r>
              <a:rPr lang="en-US" sz="2400" b="1" kern="1200" dirty="0">
                <a:solidFill>
                  <a:srgbClr val="002060"/>
                </a:solidFill>
                <a:latin typeface="Arial"/>
                <a:cs typeface="Arial"/>
              </a:rPr>
              <a:t> </a:t>
            </a:r>
            <a:br>
              <a:rPr lang="en-US" sz="2400" b="1" kern="1200" dirty="0">
                <a:solidFill>
                  <a:srgbClr val="002060"/>
                </a:solidFill>
                <a:latin typeface="Arial"/>
                <a:cs typeface="Arial"/>
              </a:rPr>
            </a:br>
            <a:r>
              <a:rPr lang="en-US" sz="2400" b="1" kern="1200" dirty="0">
                <a:solidFill>
                  <a:srgbClr val="002060"/>
                </a:solidFill>
                <a:latin typeface="Arial"/>
                <a:cs typeface="Arial"/>
              </a:rPr>
              <a:t>ITIC - SHOA organized (68 participants from 26/18 countries)</a:t>
            </a:r>
          </a:p>
        </p:txBody>
      </p:sp>
      <p:sp>
        <p:nvSpPr>
          <p:cNvPr id="39" name="Rectangle 38">
            <a:extLst>
              <a:ext uri="{FF2B5EF4-FFF2-40B4-BE49-F238E27FC236}">
                <a16:creationId xmlns:a16="http://schemas.microsoft.com/office/drawing/2014/main" xmlns="" id="{C45DF129-B780-CF1C-17C2-9B53A2C6F28E}"/>
              </a:ext>
            </a:extLst>
          </p:cNvPr>
          <p:cNvSpPr/>
          <p:nvPr/>
        </p:nvSpPr>
        <p:spPr bwMode="auto">
          <a:xfrm>
            <a:off x="5774690" y="1063107"/>
            <a:ext cx="6417311" cy="5361587"/>
          </a:xfrm>
          <a:prstGeom prst="rect">
            <a:avLst/>
          </a:prstGeom>
          <a:solidFill>
            <a:srgbClr val="FFFFBC"/>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2400" dirty="0">
              <a:latin typeface="Arial" charset="0"/>
            </a:endParaRPr>
          </a:p>
        </p:txBody>
      </p:sp>
      <p:sp>
        <p:nvSpPr>
          <p:cNvPr id="37" name="Freeform 36">
            <a:extLst>
              <a:ext uri="{FF2B5EF4-FFF2-40B4-BE49-F238E27FC236}">
                <a16:creationId xmlns:a16="http://schemas.microsoft.com/office/drawing/2014/main" xmlns="" id="{B15F0AD4-3F75-AB37-F701-D859BF2BC35C}"/>
              </a:ext>
            </a:extLst>
          </p:cNvPr>
          <p:cNvSpPr/>
          <p:nvPr/>
        </p:nvSpPr>
        <p:spPr bwMode="auto">
          <a:xfrm>
            <a:off x="1" y="1055746"/>
            <a:ext cx="6316577" cy="5368948"/>
          </a:xfrm>
          <a:custGeom>
            <a:avLst/>
            <a:gdLst>
              <a:gd name="connsiteX0" fmla="*/ 0 w 4731657"/>
              <a:gd name="connsiteY0" fmla="*/ 0 h 3991428"/>
              <a:gd name="connsiteX1" fmla="*/ 4731657 w 4731657"/>
              <a:gd name="connsiteY1" fmla="*/ 29028 h 3991428"/>
              <a:gd name="connsiteX2" fmla="*/ 4717143 w 4731657"/>
              <a:gd name="connsiteY2" fmla="*/ 2815771 h 3991428"/>
              <a:gd name="connsiteX3" fmla="*/ 4368800 w 4731657"/>
              <a:gd name="connsiteY3" fmla="*/ 2830285 h 3991428"/>
              <a:gd name="connsiteX4" fmla="*/ 4368800 w 4731657"/>
              <a:gd name="connsiteY4" fmla="*/ 3991428 h 3991428"/>
              <a:gd name="connsiteX5" fmla="*/ 0 w 4731657"/>
              <a:gd name="connsiteY5" fmla="*/ 3947885 h 3991428"/>
              <a:gd name="connsiteX6" fmla="*/ 0 w 4731657"/>
              <a:gd name="connsiteY6" fmla="*/ 0 h 39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657" h="3991428">
                <a:moveTo>
                  <a:pt x="0" y="0"/>
                </a:moveTo>
                <a:lnTo>
                  <a:pt x="4731657" y="29028"/>
                </a:lnTo>
                <a:lnTo>
                  <a:pt x="4717143" y="2815771"/>
                </a:lnTo>
                <a:lnTo>
                  <a:pt x="4368800" y="2830285"/>
                </a:lnTo>
                <a:lnTo>
                  <a:pt x="4368800" y="3991428"/>
                </a:lnTo>
                <a:lnTo>
                  <a:pt x="0" y="3947885"/>
                </a:lnTo>
                <a:lnTo>
                  <a:pt x="0" y="0"/>
                </a:lnTo>
                <a:close/>
              </a:path>
            </a:pathLst>
          </a:custGeom>
          <a:solidFill>
            <a:srgbClr val="BFFFF9"/>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2400" dirty="0">
              <a:latin typeface="Arial" charset="0"/>
            </a:endParaRPr>
          </a:p>
        </p:txBody>
      </p:sp>
      <p:pic>
        <p:nvPicPr>
          <p:cNvPr id="19" name="Picture 18">
            <a:extLst>
              <a:ext uri="{FF2B5EF4-FFF2-40B4-BE49-F238E27FC236}">
                <a16:creationId xmlns:a16="http://schemas.microsoft.com/office/drawing/2014/main" xmlns="" id="{B5E77A89-90DD-E809-2EF7-93EE1EF19F3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8742" y="4944821"/>
            <a:ext cx="2196885" cy="1189380"/>
          </a:xfrm>
          <a:prstGeom prst="rect">
            <a:avLst/>
          </a:prstGeom>
        </p:spPr>
      </p:pic>
      <p:pic>
        <p:nvPicPr>
          <p:cNvPr id="10" name="Picture 9">
            <a:extLst>
              <a:ext uri="{FF2B5EF4-FFF2-40B4-BE49-F238E27FC236}">
                <a16:creationId xmlns:a16="http://schemas.microsoft.com/office/drawing/2014/main" xmlns="" id="{8047ACEF-AFA0-1859-6D17-EE6A8337E8D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665348" y="4718011"/>
            <a:ext cx="2039477" cy="1089951"/>
          </a:xfrm>
          <a:prstGeom prst="rect">
            <a:avLst/>
          </a:prstGeom>
          <a:ln w="9525">
            <a:solidFill>
              <a:schemeClr val="tx1"/>
            </a:solidFill>
          </a:ln>
        </p:spPr>
      </p:pic>
      <p:pic>
        <p:nvPicPr>
          <p:cNvPr id="7" name="Picture 6">
            <a:extLst>
              <a:ext uri="{FF2B5EF4-FFF2-40B4-BE49-F238E27FC236}">
                <a16:creationId xmlns:a16="http://schemas.microsoft.com/office/drawing/2014/main" xmlns="" id="{1898CB4F-7630-0B1A-A32E-DE74D7535F2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136783" y="1280326"/>
            <a:ext cx="3845461" cy="1858273"/>
          </a:xfrm>
          <a:prstGeom prst="rect">
            <a:avLst/>
          </a:prstGeom>
        </p:spPr>
      </p:pic>
      <p:pic>
        <p:nvPicPr>
          <p:cNvPr id="14" name="Picture 13">
            <a:extLst>
              <a:ext uri="{FF2B5EF4-FFF2-40B4-BE49-F238E27FC236}">
                <a16:creationId xmlns:a16="http://schemas.microsoft.com/office/drawing/2014/main" xmlns="" id="{B25E32CD-644C-694D-8795-1DA7C64D292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28742" y="1240911"/>
            <a:ext cx="2196885" cy="1188679"/>
          </a:xfrm>
          <a:prstGeom prst="rect">
            <a:avLst/>
          </a:prstGeom>
          <a:ln w="25400">
            <a:solidFill>
              <a:schemeClr val="bg1"/>
            </a:solidFill>
          </a:ln>
        </p:spPr>
      </p:pic>
      <p:pic>
        <p:nvPicPr>
          <p:cNvPr id="15" name="Picture 14">
            <a:extLst>
              <a:ext uri="{FF2B5EF4-FFF2-40B4-BE49-F238E27FC236}">
                <a16:creationId xmlns:a16="http://schemas.microsoft.com/office/drawing/2014/main" xmlns="" id="{DB201CCD-8F3A-26AC-BE7C-8AC1EA0FFE5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29978" y="2487467"/>
            <a:ext cx="2196885" cy="1156325"/>
          </a:xfrm>
          <a:prstGeom prst="rect">
            <a:avLst/>
          </a:prstGeom>
          <a:ln w="25400">
            <a:solidFill>
              <a:schemeClr val="bg1"/>
            </a:solidFill>
          </a:ln>
        </p:spPr>
      </p:pic>
      <p:pic>
        <p:nvPicPr>
          <p:cNvPr id="18" name="Picture 17">
            <a:extLst>
              <a:ext uri="{FF2B5EF4-FFF2-40B4-BE49-F238E27FC236}">
                <a16:creationId xmlns:a16="http://schemas.microsoft.com/office/drawing/2014/main" xmlns="" id="{4947EBEB-01E0-0EC6-246C-474A62DDCD4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28742" y="3710551"/>
            <a:ext cx="2196885" cy="1179341"/>
          </a:xfrm>
          <a:prstGeom prst="rect">
            <a:avLst/>
          </a:prstGeom>
          <a:ln w="25400">
            <a:solidFill>
              <a:schemeClr val="bg1"/>
            </a:solidFill>
          </a:ln>
        </p:spPr>
      </p:pic>
      <p:pic>
        <p:nvPicPr>
          <p:cNvPr id="35" name="Picture 34">
            <a:extLst>
              <a:ext uri="{FF2B5EF4-FFF2-40B4-BE49-F238E27FC236}">
                <a16:creationId xmlns:a16="http://schemas.microsoft.com/office/drawing/2014/main" xmlns="" id="{E0490C92-676C-B315-468A-2AA79308230D}"/>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2257024" y="3250373"/>
            <a:ext cx="3720709" cy="1416176"/>
          </a:xfrm>
          <a:prstGeom prst="rect">
            <a:avLst/>
          </a:prstGeom>
          <a:ln w="25400">
            <a:solidFill>
              <a:schemeClr val="bg1"/>
            </a:solidFill>
          </a:ln>
        </p:spPr>
      </p:pic>
      <p:sp>
        <p:nvSpPr>
          <p:cNvPr id="36" name="TextBox 35">
            <a:extLst>
              <a:ext uri="{FF2B5EF4-FFF2-40B4-BE49-F238E27FC236}">
                <a16:creationId xmlns:a16="http://schemas.microsoft.com/office/drawing/2014/main" xmlns="" id="{B571D606-5001-9942-3252-621AEA61FFB2}"/>
              </a:ext>
            </a:extLst>
          </p:cNvPr>
          <p:cNvSpPr txBox="1"/>
          <p:nvPr/>
        </p:nvSpPr>
        <p:spPr>
          <a:xfrm>
            <a:off x="2218733" y="4354281"/>
            <a:ext cx="2717505" cy="420564"/>
          </a:xfrm>
          <a:prstGeom prst="rect">
            <a:avLst/>
          </a:prstGeom>
          <a:solidFill>
            <a:schemeClr val="bg1"/>
          </a:solidFill>
        </p:spPr>
        <p:txBody>
          <a:bodyPr wrap="square">
            <a:spAutoFit/>
          </a:bodyPr>
          <a:lstStyle/>
          <a:p>
            <a:pPr algn="ctr"/>
            <a:r>
              <a:rPr lang="en-US" sz="2133" dirty="0"/>
              <a:t>2023 Hawaii system</a:t>
            </a:r>
          </a:p>
        </p:txBody>
      </p:sp>
      <p:sp>
        <p:nvSpPr>
          <p:cNvPr id="41" name="TextBox 40">
            <a:extLst>
              <a:ext uri="{FF2B5EF4-FFF2-40B4-BE49-F238E27FC236}">
                <a16:creationId xmlns:a16="http://schemas.microsoft.com/office/drawing/2014/main" xmlns="" id="{7855F671-A36E-4BAB-6ADE-C4936EB874EA}"/>
              </a:ext>
            </a:extLst>
          </p:cNvPr>
          <p:cNvSpPr txBox="1"/>
          <p:nvPr/>
        </p:nvSpPr>
        <p:spPr>
          <a:xfrm>
            <a:off x="3700311" y="6051440"/>
            <a:ext cx="2994492" cy="543867"/>
          </a:xfrm>
          <a:prstGeom prst="rect">
            <a:avLst/>
          </a:prstGeom>
          <a:solidFill>
            <a:srgbClr val="FFEDE0"/>
          </a:solidFill>
          <a:ln>
            <a:noFill/>
          </a:ln>
        </p:spPr>
        <p:txBody>
          <a:bodyPr wrap="square">
            <a:spAutoFit/>
          </a:bodyPr>
          <a:lstStyle/>
          <a:p>
            <a:r>
              <a:rPr lang="en-US" sz="1467" dirty="0"/>
              <a:t>Video</a:t>
            </a:r>
          </a:p>
          <a:p>
            <a:r>
              <a:rPr lang="en-US" sz="1467" dirty="0"/>
              <a:t>English, 508-compliant, Spanish</a:t>
            </a:r>
          </a:p>
        </p:txBody>
      </p:sp>
      <p:grpSp>
        <p:nvGrpSpPr>
          <p:cNvPr id="50" name="Group 49">
            <a:extLst>
              <a:ext uri="{FF2B5EF4-FFF2-40B4-BE49-F238E27FC236}">
                <a16:creationId xmlns:a16="http://schemas.microsoft.com/office/drawing/2014/main" xmlns="" id="{B196DF93-6C45-4BB0-D933-D15889E84B34}"/>
              </a:ext>
            </a:extLst>
          </p:cNvPr>
          <p:cNvGrpSpPr/>
          <p:nvPr/>
        </p:nvGrpSpPr>
        <p:grpSpPr>
          <a:xfrm>
            <a:off x="1730731" y="1111844"/>
            <a:ext cx="10155067" cy="5471736"/>
            <a:chOff x="1347140" y="987396"/>
            <a:chExt cx="7616300" cy="4103802"/>
          </a:xfrm>
        </p:grpSpPr>
        <p:pic>
          <p:nvPicPr>
            <p:cNvPr id="6" name="Picture 5">
              <a:extLst>
                <a:ext uri="{FF2B5EF4-FFF2-40B4-BE49-F238E27FC236}">
                  <a16:creationId xmlns:a16="http://schemas.microsoft.com/office/drawing/2014/main" xmlns="" id="{82BC02B1-4164-C315-3E86-C1172F90CF18}"/>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4639157" y="3736164"/>
              <a:ext cx="1283488" cy="750243"/>
            </a:xfrm>
            <a:prstGeom prst="rect">
              <a:avLst/>
            </a:prstGeom>
            <a:ln>
              <a:solidFill>
                <a:srgbClr val="0070C0"/>
              </a:solidFill>
            </a:ln>
          </p:spPr>
        </p:pic>
        <p:pic>
          <p:nvPicPr>
            <p:cNvPr id="20" name="Picture 19">
              <a:extLst>
                <a:ext uri="{FF2B5EF4-FFF2-40B4-BE49-F238E27FC236}">
                  <a16:creationId xmlns:a16="http://schemas.microsoft.com/office/drawing/2014/main" xmlns="" id="{8DA843FC-1311-3342-CE40-14B358354A7E}"/>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l="-38"/>
            <a:stretch/>
          </p:blipFill>
          <p:spPr>
            <a:xfrm>
              <a:off x="4876012" y="2449622"/>
              <a:ext cx="2502922" cy="1069315"/>
            </a:xfrm>
            <a:prstGeom prst="rect">
              <a:avLst/>
            </a:prstGeom>
            <a:ln>
              <a:solidFill>
                <a:srgbClr val="0070C0"/>
              </a:solidFill>
            </a:ln>
          </p:spPr>
        </p:pic>
        <p:pic>
          <p:nvPicPr>
            <p:cNvPr id="23" name="Picture 22">
              <a:extLst>
                <a:ext uri="{FF2B5EF4-FFF2-40B4-BE49-F238E27FC236}">
                  <a16:creationId xmlns:a16="http://schemas.microsoft.com/office/drawing/2014/main" xmlns="" id="{19AD72C3-DE52-EF4C-3F37-32F0E1207259}"/>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rightnessContrast bright="20000"/>
                      </a14:imgEffect>
                    </a14:imgLayer>
                  </a14:imgProps>
                </a:ext>
                <a:ext uri="{28A0092B-C50C-407E-A947-70E740481C1C}">
                  <a14:useLocalDpi xmlns:a14="http://schemas.microsoft.com/office/drawing/2010/main"/>
                </a:ext>
              </a:extLst>
            </a:blip>
            <a:srcRect/>
            <a:stretch/>
          </p:blipFill>
          <p:spPr>
            <a:xfrm>
              <a:off x="7337757" y="1741400"/>
              <a:ext cx="1625683" cy="737049"/>
            </a:xfrm>
            <a:prstGeom prst="rect">
              <a:avLst/>
            </a:prstGeom>
            <a:ln w="19050">
              <a:solidFill>
                <a:srgbClr val="FFFFBC"/>
              </a:solidFill>
            </a:ln>
          </p:spPr>
        </p:pic>
        <p:pic>
          <p:nvPicPr>
            <p:cNvPr id="25" name="Picture 24">
              <a:extLst>
                <a:ext uri="{FF2B5EF4-FFF2-40B4-BE49-F238E27FC236}">
                  <a16:creationId xmlns:a16="http://schemas.microsoft.com/office/drawing/2014/main" xmlns="" id="{FB58D560-7893-F973-5F3F-DC0A0D578782}"/>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rightnessContrast bright="20000"/>
                      </a14:imgEffect>
                    </a14:imgLayer>
                  </a14:imgProps>
                </a:ext>
                <a:ext uri="{28A0092B-C50C-407E-A947-70E740481C1C}">
                  <a14:useLocalDpi xmlns:a14="http://schemas.microsoft.com/office/drawing/2010/main"/>
                </a:ext>
              </a:extLst>
            </a:blip>
            <a:srcRect/>
            <a:stretch/>
          </p:blipFill>
          <p:spPr>
            <a:xfrm>
              <a:off x="8020207" y="3993855"/>
              <a:ext cx="936104" cy="655437"/>
            </a:xfrm>
            <a:prstGeom prst="rect">
              <a:avLst/>
            </a:prstGeom>
            <a:ln>
              <a:solidFill>
                <a:srgbClr val="FFFFBC"/>
              </a:solidFill>
            </a:ln>
          </p:spPr>
        </p:pic>
        <p:pic>
          <p:nvPicPr>
            <p:cNvPr id="26" name="Picture 25">
              <a:extLst>
                <a:ext uri="{FF2B5EF4-FFF2-40B4-BE49-F238E27FC236}">
                  <a16:creationId xmlns:a16="http://schemas.microsoft.com/office/drawing/2014/main" xmlns="" id="{3C34F98D-2B9B-762A-3CA4-5037853C7A30}"/>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a:ext>
              </a:extLst>
            </a:blip>
            <a:srcRect/>
            <a:stretch/>
          </p:blipFill>
          <p:spPr>
            <a:xfrm>
              <a:off x="7460977" y="3225489"/>
              <a:ext cx="1502463" cy="768757"/>
            </a:xfrm>
            <a:prstGeom prst="rect">
              <a:avLst/>
            </a:prstGeom>
            <a:ln w="19050">
              <a:solidFill>
                <a:srgbClr val="FFFFBC"/>
              </a:solidFill>
            </a:ln>
          </p:spPr>
        </p:pic>
        <p:pic>
          <p:nvPicPr>
            <p:cNvPr id="27" name="Picture 26">
              <a:extLst>
                <a:ext uri="{FF2B5EF4-FFF2-40B4-BE49-F238E27FC236}">
                  <a16:creationId xmlns:a16="http://schemas.microsoft.com/office/drawing/2014/main" xmlns="" id="{7B0B4124-0525-4F51-DEE2-0BC76431A2A2}"/>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a:ext>
              </a:extLst>
            </a:blip>
            <a:srcRect/>
            <a:stretch/>
          </p:blipFill>
          <p:spPr>
            <a:xfrm>
              <a:off x="7533312" y="987396"/>
              <a:ext cx="1427021" cy="777383"/>
            </a:xfrm>
            <a:prstGeom prst="rect">
              <a:avLst/>
            </a:prstGeom>
            <a:ln w="19050">
              <a:solidFill>
                <a:srgbClr val="FFFFBC"/>
              </a:solidFill>
            </a:ln>
          </p:spPr>
        </p:pic>
        <p:pic>
          <p:nvPicPr>
            <p:cNvPr id="29" name="Picture 28">
              <a:extLst>
                <a:ext uri="{FF2B5EF4-FFF2-40B4-BE49-F238E27FC236}">
                  <a16:creationId xmlns:a16="http://schemas.microsoft.com/office/drawing/2014/main" xmlns="" id="{9D4E6014-191B-E594-28F0-CBDF27867C1D}"/>
                </a:ext>
              </a:extLst>
            </p:cNvPr>
            <p:cNvPicPr>
              <a:picLocks noChangeAspect="1"/>
            </p:cNvPicPr>
            <p:nvPr/>
          </p:nvPicPr>
          <p:blipFill>
            <a:blip r:embed="rId20" cstate="print">
              <a:extLst>
                <a:ext uri="{BEBA8EAE-BF5A-486C-A8C5-ECC9F3942E4B}">
                  <a14:imgProps xmlns:a14="http://schemas.microsoft.com/office/drawing/2010/main">
                    <a14:imgLayer r:embed="rId21">
                      <a14:imgEffect>
                        <a14:brightnessContrast bright="20000"/>
                      </a14:imgEffect>
                    </a14:imgLayer>
                  </a14:imgProps>
                </a:ext>
                <a:ext uri="{28A0092B-C50C-407E-A947-70E740481C1C}">
                  <a14:useLocalDpi xmlns:a14="http://schemas.microsoft.com/office/drawing/2010/main"/>
                </a:ext>
              </a:extLst>
            </a:blip>
            <a:stretch>
              <a:fillRect/>
            </a:stretch>
          </p:blipFill>
          <p:spPr>
            <a:xfrm>
              <a:off x="7475986" y="2519298"/>
              <a:ext cx="1487454" cy="785567"/>
            </a:xfrm>
            <a:prstGeom prst="rect">
              <a:avLst/>
            </a:prstGeom>
            <a:ln w="28575">
              <a:solidFill>
                <a:srgbClr val="FFFFBC"/>
              </a:solidFill>
            </a:ln>
          </p:spPr>
        </p:pic>
        <p:pic>
          <p:nvPicPr>
            <p:cNvPr id="31" name="Picture 30">
              <a:extLst>
                <a:ext uri="{FF2B5EF4-FFF2-40B4-BE49-F238E27FC236}">
                  <a16:creationId xmlns:a16="http://schemas.microsoft.com/office/drawing/2014/main" xmlns="" id="{BDF20D80-60EB-C1DE-36E5-D98559386DBC}"/>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6063660" y="3557029"/>
              <a:ext cx="1397317" cy="879867"/>
            </a:xfrm>
            <a:prstGeom prst="rect">
              <a:avLst/>
            </a:prstGeom>
            <a:ln>
              <a:solidFill>
                <a:srgbClr val="0070C0"/>
              </a:solidFill>
            </a:ln>
          </p:spPr>
        </p:pic>
        <p:pic>
          <p:nvPicPr>
            <p:cNvPr id="32" name="Picture 31">
              <a:extLst>
                <a:ext uri="{FF2B5EF4-FFF2-40B4-BE49-F238E27FC236}">
                  <a16:creationId xmlns:a16="http://schemas.microsoft.com/office/drawing/2014/main" xmlns="" id="{48546AAF-F558-05AC-8A4D-C3830FD85350}"/>
                </a:ext>
              </a:extLst>
            </p:cNvPr>
            <p:cNvPicPr>
              <a:picLocks noChangeAspect="1"/>
            </p:cNvPicPr>
            <p:nvPr/>
          </p:nvPicPr>
          <p:blipFill rotWithShape="1">
            <a:blip r:embed="rId23" cstate="print">
              <a:extLst>
                <a:ext uri="{28A0092B-C50C-407E-A947-70E740481C1C}">
                  <a14:useLocalDpi xmlns:a14="http://schemas.microsoft.com/office/drawing/2010/main"/>
                </a:ext>
              </a:extLst>
            </a:blip>
            <a:srcRect/>
            <a:stretch/>
          </p:blipFill>
          <p:spPr>
            <a:xfrm>
              <a:off x="7153712" y="3910560"/>
              <a:ext cx="936104" cy="738732"/>
            </a:xfrm>
            <a:prstGeom prst="rect">
              <a:avLst/>
            </a:prstGeom>
            <a:ln>
              <a:solidFill>
                <a:srgbClr val="0070C0"/>
              </a:solidFill>
            </a:ln>
          </p:spPr>
        </p:pic>
        <p:sp>
          <p:nvSpPr>
            <p:cNvPr id="33" name="TextBox 32">
              <a:extLst>
                <a:ext uri="{FF2B5EF4-FFF2-40B4-BE49-F238E27FC236}">
                  <a16:creationId xmlns:a16="http://schemas.microsoft.com/office/drawing/2014/main" xmlns="" id="{005144A1-F687-E48B-E086-18613408DBF2}"/>
                </a:ext>
              </a:extLst>
            </p:cNvPr>
            <p:cNvSpPr txBox="1"/>
            <p:nvPr/>
          </p:nvSpPr>
          <p:spPr>
            <a:xfrm>
              <a:off x="4786525" y="3397610"/>
              <a:ext cx="1919391" cy="315423"/>
            </a:xfrm>
            <a:prstGeom prst="rect">
              <a:avLst/>
            </a:prstGeom>
            <a:solidFill>
              <a:schemeClr val="bg1"/>
            </a:solidFill>
          </p:spPr>
          <p:txBody>
            <a:bodyPr wrap="square">
              <a:spAutoFit/>
            </a:bodyPr>
            <a:lstStyle/>
            <a:p>
              <a:pPr algn="ctr"/>
              <a:r>
                <a:rPr lang="en-US" sz="2133" dirty="0"/>
                <a:t>2024 Chile system</a:t>
              </a:r>
            </a:p>
          </p:txBody>
        </p:sp>
        <p:pic>
          <p:nvPicPr>
            <p:cNvPr id="34" name="Picture 33">
              <a:extLst>
                <a:ext uri="{FF2B5EF4-FFF2-40B4-BE49-F238E27FC236}">
                  <a16:creationId xmlns:a16="http://schemas.microsoft.com/office/drawing/2014/main" xmlns="" id="{5E6718EC-F003-2673-DF76-1AA368ECB200}"/>
                </a:ext>
              </a:extLst>
            </p:cNvPr>
            <p:cNvPicPr>
              <a:picLocks noChangeAspect="1"/>
            </p:cNvPicPr>
            <p:nvPr/>
          </p:nvPicPr>
          <p:blipFill rotWithShape="1">
            <a:blip r:embed="rId24" cstate="print">
              <a:extLst>
                <a:ext uri="{28A0092B-C50C-407E-A947-70E740481C1C}">
                  <a14:useLocalDpi xmlns:a14="http://schemas.microsoft.com/office/drawing/2010/main"/>
                </a:ext>
              </a:extLst>
            </a:blip>
            <a:srcRect/>
            <a:stretch/>
          </p:blipFill>
          <p:spPr>
            <a:xfrm>
              <a:off x="4864866" y="998320"/>
              <a:ext cx="2676547" cy="1372480"/>
            </a:xfrm>
            <a:prstGeom prst="rect">
              <a:avLst/>
            </a:prstGeom>
            <a:ln>
              <a:solidFill>
                <a:srgbClr val="0070C0"/>
              </a:solidFill>
            </a:ln>
          </p:spPr>
        </p:pic>
        <p:sp>
          <p:nvSpPr>
            <p:cNvPr id="46" name="TextBox 45">
              <a:extLst>
                <a:ext uri="{FF2B5EF4-FFF2-40B4-BE49-F238E27FC236}">
                  <a16:creationId xmlns:a16="http://schemas.microsoft.com/office/drawing/2014/main" xmlns="" id="{9B02D41F-06B7-03EB-8D2F-F60EAADA2B45}"/>
                </a:ext>
              </a:extLst>
            </p:cNvPr>
            <p:cNvSpPr txBox="1"/>
            <p:nvPr/>
          </p:nvSpPr>
          <p:spPr>
            <a:xfrm>
              <a:off x="4263296" y="4589129"/>
              <a:ext cx="2107145" cy="238575"/>
            </a:xfrm>
            <a:prstGeom prst="rect">
              <a:avLst/>
            </a:prstGeom>
            <a:solidFill>
              <a:srgbClr val="FFEDE0"/>
            </a:solidFill>
            <a:ln>
              <a:noFill/>
            </a:ln>
          </p:spPr>
          <p:txBody>
            <a:bodyPr wrap="square">
              <a:spAutoFit/>
            </a:bodyPr>
            <a:lstStyle/>
            <a:p>
              <a:r>
                <a:rPr lang="en-US" sz="1467" dirty="0"/>
                <a:t>English, 508-compliant</a:t>
              </a:r>
            </a:p>
          </p:txBody>
        </p:sp>
        <p:pic>
          <p:nvPicPr>
            <p:cNvPr id="49" name="Picture 48">
              <a:extLst>
                <a:ext uri="{FF2B5EF4-FFF2-40B4-BE49-F238E27FC236}">
                  <a16:creationId xmlns:a16="http://schemas.microsoft.com/office/drawing/2014/main" xmlns="" id="{20A19B96-58F4-BD45-ADD6-B65456425E2A}"/>
                </a:ext>
              </a:extLst>
            </p:cNvPr>
            <p:cNvPicPr>
              <a:picLocks noChangeAspect="1"/>
            </p:cNvPicPr>
            <p:nvPr/>
          </p:nvPicPr>
          <p:blipFill rotWithShape="1">
            <a:blip r:embed="rId25" cstate="print">
              <a:extLst>
                <a:ext uri="{28A0092B-C50C-407E-A947-70E740481C1C}">
                  <a14:useLocalDpi xmlns:a14="http://schemas.microsoft.com/office/drawing/2010/main"/>
                </a:ext>
              </a:extLst>
            </a:blip>
            <a:srcRect l="2398" t="4115" r="2489" b="6124"/>
            <a:stretch/>
          </p:blipFill>
          <p:spPr>
            <a:xfrm>
              <a:off x="1347140" y="4399645"/>
              <a:ext cx="1517297" cy="691553"/>
            </a:xfrm>
            <a:prstGeom prst="rect">
              <a:avLst/>
            </a:prstGeom>
            <a:solidFill>
              <a:srgbClr val="FFEDE0"/>
            </a:solidFill>
          </p:spPr>
        </p:pic>
      </p:grpSp>
      <p:pic>
        <p:nvPicPr>
          <p:cNvPr id="5" name="Picture 4">
            <a:extLst>
              <a:ext uri="{FF2B5EF4-FFF2-40B4-BE49-F238E27FC236}">
                <a16:creationId xmlns:a16="http://schemas.microsoft.com/office/drawing/2014/main" xmlns="" id="{D7E62163-2E12-DD44-3A73-B80D2D82F6B7}"/>
              </a:ext>
            </a:extLst>
          </p:cNvPr>
          <p:cNvPicPr>
            <a:picLocks noChangeAspect="1"/>
          </p:cNvPicPr>
          <p:nvPr/>
        </p:nvPicPr>
        <p:blipFill rotWithShape="1">
          <a:blip r:embed="rId26" cstate="print">
            <a:extLst>
              <a:ext uri="{28A0092B-C50C-407E-A947-70E740481C1C}">
                <a14:useLocalDpi xmlns:a14="http://schemas.microsoft.com/office/drawing/2010/main"/>
              </a:ext>
            </a:extLst>
          </a:blip>
          <a:srcRect l="1180" t="6006" r="1278" b="4315"/>
          <a:stretch/>
        </p:blipFill>
        <p:spPr>
          <a:xfrm>
            <a:off x="7830735" y="5888252"/>
            <a:ext cx="2994492" cy="879747"/>
          </a:xfrm>
          <a:prstGeom prst="rect">
            <a:avLst/>
          </a:prstGeom>
          <a:solidFill>
            <a:srgbClr val="FFEDE0"/>
          </a:solidFill>
        </p:spPr>
      </p:pic>
    </p:spTree>
    <p:extLst>
      <p:ext uri="{BB962C8B-B14F-4D97-AF65-F5344CB8AC3E}">
        <p14:creationId xmlns:p14="http://schemas.microsoft.com/office/powerpoint/2010/main" val="20591923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66162" y="407323"/>
            <a:ext cx="8909235" cy="461665"/>
          </a:xfrm>
          <a:prstGeom prst="rect">
            <a:avLst/>
          </a:prstGeom>
        </p:spPr>
        <p:txBody>
          <a:bodyPr wrap="none">
            <a:spAutoFit/>
          </a:bodyPr>
          <a:lstStyle/>
          <a:p>
            <a:pPr algn="ctr">
              <a:spcAft>
                <a:spcPts val="1200"/>
              </a:spcAft>
            </a:pPr>
            <a:r>
              <a:rPr lang="en-GB" altLang="zh-CN" sz="2400" b="1" dirty="0">
                <a:solidFill>
                  <a:srgbClr val="002060"/>
                </a:solidFill>
                <a:latin typeface="Arial"/>
                <a:ea typeface="Arial"/>
                <a:cs typeface="Arial"/>
              </a:rPr>
              <a:t>PTWS Tsunami Preparedness Capacity Assessment (TPCA)</a:t>
            </a:r>
            <a:endParaRPr lang="zh-CN" altLang="zh-CN" sz="2400" b="1" dirty="0">
              <a:solidFill>
                <a:srgbClr val="002060"/>
              </a:solidFill>
              <a:latin typeface="Arial"/>
              <a:ea typeface="Arial"/>
              <a:cs typeface="Arial"/>
            </a:endParaRPr>
          </a:p>
        </p:txBody>
      </p:sp>
      <p:sp>
        <p:nvSpPr>
          <p:cNvPr id="5" name="Content Placeholder 2">
            <a:extLst>
              <a:ext uri="{FF2B5EF4-FFF2-40B4-BE49-F238E27FC236}">
                <a16:creationId xmlns:a16="http://schemas.microsoft.com/office/drawing/2014/main" xmlns="" id="{C72CAE9B-3555-8BB7-9C9F-FE3D192FE195}"/>
              </a:ext>
            </a:extLst>
          </p:cNvPr>
          <p:cNvSpPr txBox="1">
            <a:spLocks/>
          </p:cNvSpPr>
          <p:nvPr/>
        </p:nvSpPr>
        <p:spPr>
          <a:xfrm>
            <a:off x="189782" y="1297478"/>
            <a:ext cx="10489720" cy="129044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50800" marR="0" lvl="0" indent="0" algn="l" defTabSz="914400" rtl="0" eaLnBrk="1" fontAlgn="auto" latinLnBrk="0" hangingPunct="1">
              <a:lnSpc>
                <a:spcPct val="110000"/>
              </a:lnSpc>
              <a:spcBef>
                <a:spcPts val="300"/>
              </a:spcBef>
              <a:spcAft>
                <a:spcPts val="0"/>
              </a:spcAft>
              <a:buClr>
                <a:srgbClr val="4472C4"/>
              </a:buClr>
              <a:buSzPct val="130000"/>
              <a:buFont typeface="Arial"/>
              <a:buNone/>
              <a:tabLst/>
              <a:defRPr/>
            </a:pPr>
            <a:r>
              <a:rPr kumimoji="0" lang="en-GB" sz="1800" b="0"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Calibri"/>
              </a:rPr>
              <a:t>ICG/PTWS-XXXI endorsed the conduct of the </a:t>
            </a:r>
            <a:r>
              <a:rPr kumimoji="0" lang="en-GB" sz="1800" b="1"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Calibri"/>
              </a:rPr>
              <a:t>PTWS-TPCA as the first system wide measurement of the existing capacities to inform next efforts to improve the PTWS</a:t>
            </a:r>
            <a:r>
              <a:rPr kumimoji="0" lang="en-GB" sz="1800" b="0"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Calibri"/>
              </a:rPr>
              <a:t> under the kind support of ESCAP and </a:t>
            </a:r>
            <a:r>
              <a:rPr kumimoji="0" lang="en-GB" sz="1800" b="1"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Calibri"/>
              </a:rPr>
              <a:t>requested the PTWS Steering Committee to provide the leadership role</a:t>
            </a:r>
            <a:r>
              <a:rPr kumimoji="0" lang="en-GB" sz="1800" b="0"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Calibri"/>
              </a:rPr>
              <a:t> in the intersessional period for the execution, reporting and follow-up.</a:t>
            </a:r>
            <a:endParaRPr kumimoji="0" lang="en-US" sz="1800" b="0" u="none" strike="noStrike" kern="0" cap="none" spc="0" normalizeH="0" baseline="0" noProof="0" dirty="0">
              <a:ln>
                <a:noFill/>
              </a:ln>
              <a:solidFill>
                <a:srgbClr val="000000"/>
              </a:solidFill>
              <a:effectLst/>
              <a:uLnTx/>
              <a:uFillTx/>
              <a:latin typeface="Arial"/>
              <a:ea typeface="+mn-ea"/>
              <a:cs typeface="Arial" panose="020B0604020202020204" pitchFamily="34" charset="0"/>
              <a:sym typeface="Calibri"/>
            </a:endParaRPr>
          </a:p>
        </p:txBody>
      </p:sp>
      <p:sp>
        <p:nvSpPr>
          <p:cNvPr id="6" name="Google Shape;278;p11">
            <a:extLst>
              <a:ext uri="{FF2B5EF4-FFF2-40B4-BE49-F238E27FC236}">
                <a16:creationId xmlns:a16="http://schemas.microsoft.com/office/drawing/2014/main" xmlns="" id="{D1DBA587-98FE-6D16-BDA4-D8E985558C6A}"/>
              </a:ext>
            </a:extLst>
          </p:cNvPr>
          <p:cNvSpPr/>
          <p:nvPr/>
        </p:nvSpPr>
        <p:spPr>
          <a:xfrm>
            <a:off x="366162" y="2874328"/>
            <a:ext cx="11486532" cy="2844986"/>
          </a:xfrm>
          <a:prstGeom prst="roundRect">
            <a:avLst>
              <a:gd name="adj" fmla="val 16667"/>
            </a:avLst>
          </a:prstGeom>
          <a:solidFill>
            <a:srgbClr val="F2F2F2"/>
          </a:solidFill>
          <a:ln w="50800" cap="flat" cmpd="sng">
            <a:solidFill>
              <a:srgbClr val="4472C4"/>
            </a:solidFill>
            <a:prstDash val="solid"/>
            <a:miter lim="800000"/>
            <a:headEnd type="none" w="sm" len="sm"/>
            <a:tailEnd type="none" w="sm" len="sm"/>
          </a:ln>
        </p:spPr>
        <p:txBody>
          <a:bodyPr spcFirstLastPara="1" wrap="square" lIns="68569" tIns="34275" rIns="68569" bIns="34275" anchor="t" anchorCtr="0">
            <a:noAutofit/>
          </a:bodyPr>
          <a:lstStyle/>
          <a:p>
            <a:pPr marL="0" marR="0" lvl="0" indent="0" defTabSz="685800" eaLnBrk="1" fontAlgn="auto" latinLnBrk="0" hangingPunct="1">
              <a:lnSpc>
                <a:spcPct val="100000"/>
              </a:lnSpc>
              <a:spcBef>
                <a:spcPts val="0"/>
              </a:spcBef>
              <a:spcAft>
                <a:spcPts val="0"/>
              </a:spcAft>
              <a:buClr>
                <a:srgbClr val="000000"/>
              </a:buClr>
              <a:buSzTx/>
              <a:buFontTx/>
              <a:buNone/>
              <a:tabLst/>
              <a:defRPr/>
            </a:pPr>
            <a:r>
              <a:rPr kumimoji="0" lang="en-US" sz="2000" b="1" i="0" u="none" strike="noStrike" kern="0" cap="none" spc="0" normalizeH="0" baseline="0" noProof="0" dirty="0">
                <a:ln>
                  <a:noFill/>
                </a:ln>
                <a:solidFill>
                  <a:srgbClr val="C00000"/>
                </a:solidFill>
                <a:effectLst/>
                <a:uLnTx/>
                <a:uFillTx/>
                <a:latin typeface="Arial"/>
                <a:ea typeface="Arial"/>
                <a:cs typeface="Arial"/>
                <a:sym typeface="Arial"/>
              </a:rPr>
              <a:t>TPCA Objectives</a:t>
            </a:r>
            <a:endParaRPr kumimoji="0" lang="en-US" sz="1600" b="1" i="0" u="none" strike="noStrike" kern="0" cap="none" spc="0" normalizeH="0" baseline="0" noProof="0" dirty="0">
              <a:ln>
                <a:noFill/>
              </a:ln>
              <a:solidFill>
                <a:srgbClr val="C00000"/>
              </a:solidFill>
              <a:effectLst/>
              <a:uLnTx/>
              <a:uFillTx/>
              <a:latin typeface="Arial"/>
              <a:ea typeface="Arial"/>
              <a:cs typeface="Arial"/>
              <a:sym typeface="Arial"/>
            </a:endParaRPr>
          </a:p>
          <a:p>
            <a:pPr marL="292100" marR="0" lvl="0" indent="-292100" defTabSz="685800" eaLnBrk="1" fontAlgn="auto" latinLnBrk="0" hangingPunct="1">
              <a:lnSpc>
                <a:spcPct val="100000"/>
              </a:lnSpc>
              <a:spcBef>
                <a:spcPts val="600"/>
              </a:spcBef>
              <a:spcAft>
                <a:spcPts val="0"/>
              </a:spcAft>
              <a:buClr>
                <a:srgbClr val="000000"/>
              </a:buClr>
              <a:buSzTx/>
              <a:buFont typeface="Arial"/>
              <a:buAutoNum type="arabicPeriod"/>
              <a:tabLst/>
              <a:defRPr/>
            </a:pPr>
            <a:r>
              <a:rPr kumimoji="0" lang="en-US" b="1" i="0" u="none" strike="noStrike" kern="0" cap="none" spc="0" normalizeH="0" baseline="0" noProof="0" dirty="0">
                <a:ln>
                  <a:noFill/>
                </a:ln>
                <a:solidFill>
                  <a:srgbClr val="000000"/>
                </a:solidFill>
                <a:effectLst/>
                <a:uLnTx/>
                <a:uFillTx/>
                <a:latin typeface="Arial"/>
                <a:ea typeface="Arial"/>
                <a:cs typeface="Arial"/>
                <a:sym typeface="Arial"/>
              </a:rPr>
              <a:t>To evaluate the existing technical capacity </a:t>
            </a:r>
            <a:r>
              <a:rPr kumimoji="0" lang="en-US" b="0" i="0" u="none" strike="noStrike" kern="0" cap="none" spc="0" normalizeH="0" baseline="0" noProof="0" dirty="0">
                <a:ln>
                  <a:noFill/>
                </a:ln>
                <a:solidFill>
                  <a:srgbClr val="000000"/>
                </a:solidFill>
                <a:effectLst/>
                <a:uLnTx/>
                <a:uFillTx/>
                <a:latin typeface="Arial"/>
                <a:ea typeface="Arial"/>
                <a:cs typeface="Arial"/>
                <a:sym typeface="Arial"/>
              </a:rPr>
              <a:t>of the Pacific Tsunami Warning &amp; Mitigation System (PTWS) </a:t>
            </a:r>
          </a:p>
          <a:p>
            <a:pPr marL="292100" marR="0" lvl="0" indent="-292100" defTabSz="685800" eaLnBrk="1" fontAlgn="auto" latinLnBrk="0" hangingPunct="1">
              <a:lnSpc>
                <a:spcPct val="100000"/>
              </a:lnSpc>
              <a:spcBef>
                <a:spcPts val="900"/>
              </a:spcBef>
              <a:spcAft>
                <a:spcPts val="0"/>
              </a:spcAft>
              <a:buClr>
                <a:srgbClr val="000000"/>
              </a:buClr>
              <a:buSzTx/>
              <a:buFont typeface="Arial"/>
              <a:buAutoNum type="arabicPeriod"/>
              <a:tabLst/>
              <a:defRPr/>
            </a:pPr>
            <a:r>
              <a:rPr kumimoji="0" lang="en-US" b="1" i="0" u="none" strike="noStrike" kern="0" cap="none" spc="0" normalizeH="0" baseline="0" noProof="0" dirty="0">
                <a:ln>
                  <a:noFill/>
                </a:ln>
                <a:solidFill>
                  <a:srgbClr val="000000"/>
                </a:solidFill>
                <a:effectLst/>
                <a:uLnTx/>
                <a:uFillTx/>
                <a:latin typeface="Arial"/>
                <a:ea typeface="Arial"/>
                <a:cs typeface="Arial"/>
                <a:sym typeface="Arial"/>
              </a:rPr>
              <a:t>To identify specific gaps and capacity development requirements </a:t>
            </a:r>
            <a:r>
              <a:rPr kumimoji="0" lang="en-US" b="0" i="0" u="none" strike="noStrike" kern="0" cap="none" spc="0" normalizeH="0" baseline="0" noProof="0" dirty="0">
                <a:ln>
                  <a:noFill/>
                </a:ln>
                <a:solidFill>
                  <a:srgbClr val="000000"/>
                </a:solidFill>
                <a:effectLst/>
                <a:uLnTx/>
                <a:uFillTx/>
                <a:latin typeface="Arial"/>
                <a:ea typeface="Arial"/>
                <a:cs typeface="Arial"/>
                <a:sym typeface="Arial"/>
              </a:rPr>
              <a:t>at regional and national levels for strengthening the technical and policy aspects of the tsunami warning and mitigation system in the Pacific</a:t>
            </a:r>
          </a:p>
          <a:p>
            <a:pPr marL="292100" marR="0" lvl="0" indent="-292100" defTabSz="685800" eaLnBrk="1" fontAlgn="auto" latinLnBrk="0" hangingPunct="1">
              <a:lnSpc>
                <a:spcPct val="100000"/>
              </a:lnSpc>
              <a:spcBef>
                <a:spcPts val="900"/>
              </a:spcBef>
              <a:spcAft>
                <a:spcPts val="0"/>
              </a:spcAft>
              <a:buClr>
                <a:srgbClr val="000000"/>
              </a:buClr>
              <a:buSzTx/>
              <a:buFont typeface="Arial"/>
              <a:buAutoNum type="arabicPeriod"/>
              <a:tabLst/>
              <a:defRPr/>
            </a:pPr>
            <a:r>
              <a:rPr kumimoji="0" lang="en-US" b="1" i="0" u="none" strike="noStrike" kern="0" cap="none" spc="0" normalizeH="0" baseline="0" noProof="0" dirty="0">
                <a:ln>
                  <a:noFill/>
                </a:ln>
                <a:solidFill>
                  <a:srgbClr val="000000"/>
                </a:solidFill>
                <a:effectLst/>
                <a:uLnTx/>
                <a:uFillTx/>
                <a:latin typeface="Arial"/>
                <a:ea typeface="Arial"/>
                <a:cs typeface="Arial"/>
                <a:sym typeface="Arial"/>
              </a:rPr>
              <a:t>To reinvigorate political commitment and provide recommendations for investments in tsunami preparedness</a:t>
            </a:r>
            <a:r>
              <a:rPr kumimoji="0" lang="en-US" b="0" i="0" u="none" strike="noStrike" kern="0" cap="none" spc="0" normalizeH="0" baseline="0" noProof="0" dirty="0">
                <a:ln>
                  <a:noFill/>
                </a:ln>
                <a:solidFill>
                  <a:srgbClr val="000000"/>
                </a:solidFill>
                <a:effectLst/>
                <a:uLnTx/>
                <a:uFillTx/>
                <a:latin typeface="Arial"/>
                <a:ea typeface="Arial"/>
                <a:cs typeface="Arial"/>
                <a:sym typeface="Arial"/>
              </a:rPr>
              <a:t>, aiming to address the identified gaps in the PTWS area through regional and subregional cooperation</a:t>
            </a:r>
            <a:endParaRPr kumimoji="0" lang="en-US" b="0" i="0" u="none" strike="noStrike" kern="0" cap="none" spc="0" normalizeH="0" baseline="0" noProof="0" dirty="0">
              <a:ln>
                <a:noFill/>
              </a:ln>
              <a:solidFill>
                <a:srgbClr val="000000"/>
              </a:solidFill>
              <a:effectLst/>
              <a:uLnTx/>
              <a:uFillTx/>
              <a:latin typeface="Arial"/>
              <a:ea typeface="ＭＳ Ｐゴシック" panose="020B0600070205080204" pitchFamily="34" charset="-128"/>
              <a:cs typeface="Arial"/>
              <a:sym typeface="Arial"/>
            </a:endParaRPr>
          </a:p>
        </p:txBody>
      </p:sp>
    </p:spTree>
    <p:extLst>
      <p:ext uri="{BB962C8B-B14F-4D97-AF65-F5344CB8AC3E}">
        <p14:creationId xmlns:p14="http://schemas.microsoft.com/office/powerpoint/2010/main" val="1455535449"/>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FCCAF14-6257-2BF9-453C-D9C4A1B7F438}"/>
              </a:ext>
            </a:extLst>
          </p:cNvPr>
          <p:cNvPicPr>
            <a:picLocks noChangeAspect="1"/>
          </p:cNvPicPr>
          <p:nvPr/>
        </p:nvPicPr>
        <p:blipFill>
          <a:blip r:embed="rId3"/>
          <a:stretch>
            <a:fillRect/>
          </a:stretch>
        </p:blipFill>
        <p:spPr>
          <a:xfrm>
            <a:off x="0" y="0"/>
            <a:ext cx="12192000" cy="5996066"/>
          </a:xfrm>
          <a:prstGeom prst="rect">
            <a:avLst/>
          </a:prstGeom>
        </p:spPr>
      </p:pic>
      <p:sp>
        <p:nvSpPr>
          <p:cNvPr id="3" name="文本框 2"/>
          <p:cNvSpPr txBox="1"/>
          <p:nvPr/>
        </p:nvSpPr>
        <p:spPr>
          <a:xfrm>
            <a:off x="0" y="5947733"/>
            <a:ext cx="12192000" cy="923330"/>
          </a:xfrm>
          <a:prstGeom prst="rect">
            <a:avLst/>
          </a:prstGeom>
          <a:solidFill>
            <a:srgbClr val="0069B4"/>
          </a:solidFill>
        </p:spPr>
        <p:txBody>
          <a:bodyPr wrap="square" rtlCol="0">
            <a:spAutoFit/>
          </a:bodyPr>
          <a:lstStyle/>
          <a:p>
            <a:r>
              <a:rPr lang="en-US" altLang="zh-CN" dirty="0">
                <a:solidFill>
                  <a:schemeClr val="bg1"/>
                </a:solidFill>
                <a:latin typeface="Arial" panose="020B0604020202020204" pitchFamily="34" charset="0"/>
                <a:cs typeface="Arial" panose="020B0604020202020204" pitchFamily="34" charset="0"/>
              </a:rPr>
              <a:t>The </a:t>
            </a:r>
            <a:r>
              <a:rPr lang="en-US" altLang="zh-CN" b="1" dirty="0">
                <a:solidFill>
                  <a:schemeClr val="bg1"/>
                </a:solidFill>
                <a:latin typeface="Arial" panose="020B0604020202020204" pitchFamily="34" charset="0"/>
                <a:cs typeface="Arial" panose="020B0604020202020204" pitchFamily="34" charset="0"/>
              </a:rPr>
              <a:t>ICG/PTWS</a:t>
            </a:r>
            <a:r>
              <a:rPr lang="en-US" altLang="zh-CN" dirty="0">
                <a:solidFill>
                  <a:schemeClr val="bg1"/>
                </a:solidFill>
                <a:latin typeface="Arial" panose="020B0604020202020204" pitchFamily="34" charset="0"/>
                <a:cs typeface="Arial" panose="020B0604020202020204" pitchFamily="34" charset="0"/>
              </a:rPr>
              <a:t> was established in 1965 as a response to the 1960 Valdivia earthquake and tsunami. It manages tsunami-risk-related affairs across 46 Member States with access to the Pacific Ocean basin, and convened for the first time in 1968.</a:t>
            </a:r>
            <a:endParaRPr lang="zh-CN" alt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9812586"/>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srcRect l="36580" t="20111" r="36250" b="10924"/>
          <a:stretch/>
        </p:blipFill>
        <p:spPr>
          <a:xfrm>
            <a:off x="144100" y="1338242"/>
            <a:ext cx="3783936" cy="5400000"/>
          </a:xfrm>
          <a:prstGeom prst="rect">
            <a:avLst/>
          </a:prstGeom>
          <a:ln>
            <a:solidFill>
              <a:schemeClr val="tx1"/>
            </a:solidFill>
          </a:ln>
        </p:spPr>
      </p:pic>
      <p:sp>
        <p:nvSpPr>
          <p:cNvPr id="4" name="矩形 3"/>
          <p:cNvSpPr/>
          <p:nvPr/>
        </p:nvSpPr>
        <p:spPr>
          <a:xfrm>
            <a:off x="385421" y="490133"/>
            <a:ext cx="6033447" cy="461665"/>
          </a:xfrm>
          <a:prstGeom prst="rect">
            <a:avLst/>
          </a:prstGeom>
        </p:spPr>
        <p:txBody>
          <a:bodyPr wrap="none">
            <a:spAutoFit/>
          </a:bodyPr>
          <a:lstStyle/>
          <a:p>
            <a:pPr algn="ctr">
              <a:spcAft>
                <a:spcPts val="1200"/>
              </a:spcAft>
            </a:pPr>
            <a:r>
              <a:rPr lang="mi-NZ" altLang="zh-CN" sz="2400" b="1" dirty="0">
                <a:solidFill>
                  <a:srgbClr val="002060"/>
                </a:solidFill>
                <a:latin typeface="Arial"/>
                <a:ea typeface="Arial"/>
                <a:cs typeface="Arial"/>
              </a:rPr>
              <a:t>TPCA Draft Technical Report, June 2025</a:t>
            </a:r>
            <a:endParaRPr lang="en-US" altLang="zh-CN" sz="2400" b="1" dirty="0">
              <a:solidFill>
                <a:srgbClr val="002060"/>
              </a:solidFill>
              <a:latin typeface="Arial"/>
              <a:ea typeface="Arial"/>
              <a:cs typeface="Arial"/>
              <a:sym typeface="Arial"/>
            </a:endParaRPr>
          </a:p>
        </p:txBody>
      </p:sp>
      <p:pic>
        <p:nvPicPr>
          <p:cNvPr id="12" name="Picture 2">
            <a:extLst>
              <a:ext uri="{FF2B5EF4-FFF2-40B4-BE49-F238E27FC236}">
                <a16:creationId xmlns:a16="http://schemas.microsoft.com/office/drawing/2014/main" xmlns="" id="{135F5C77-847B-793E-C657-729A9681EFA3}"/>
              </a:ext>
            </a:extLst>
          </p:cNvPr>
          <p:cNvPicPr>
            <a:picLocks noChangeAspect="1"/>
          </p:cNvPicPr>
          <p:nvPr/>
        </p:nvPicPr>
        <p:blipFill>
          <a:blip r:embed="rId4"/>
          <a:stretch>
            <a:fillRect/>
          </a:stretch>
        </p:blipFill>
        <p:spPr>
          <a:xfrm>
            <a:off x="4037535" y="1673653"/>
            <a:ext cx="8154465" cy="2016000"/>
          </a:xfrm>
          <a:prstGeom prst="rect">
            <a:avLst/>
          </a:prstGeom>
        </p:spPr>
      </p:pic>
      <p:pic>
        <p:nvPicPr>
          <p:cNvPr id="13" name="Image 1" descr="Une image contenant habits, personne, homme, chaussures&#10;&#10;Le contenu généré par l’IA peut être incorrect.">
            <a:extLst>
              <a:ext uri="{FF2B5EF4-FFF2-40B4-BE49-F238E27FC236}">
                <a16:creationId xmlns:a16="http://schemas.microsoft.com/office/drawing/2014/main" xmlns="" id="{BEDB3C08-F3C0-23A8-08D9-E4D34749C69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bwMode="auto">
          <a:xfrm>
            <a:off x="8396146" y="4092242"/>
            <a:ext cx="3635414" cy="1872000"/>
          </a:xfrm>
          <a:prstGeom prst="rect">
            <a:avLst/>
          </a:prstGeom>
          <a:noFill/>
          <a:ln>
            <a:noFill/>
          </a:ln>
          <a:extLst>
            <a:ext uri="{53640926-AAD7-44D8-BBD7-CCE9431645EC}">
              <a14:shadowObscured xmlns:a14="http://schemas.microsoft.com/office/drawing/2010/main"/>
            </a:ext>
          </a:extLst>
        </p:spPr>
      </p:pic>
      <p:sp>
        <p:nvSpPr>
          <p:cNvPr id="14" name="TextBox 6">
            <a:extLst>
              <a:ext uri="{FF2B5EF4-FFF2-40B4-BE49-F238E27FC236}">
                <a16:creationId xmlns:a16="http://schemas.microsoft.com/office/drawing/2014/main" xmlns="" id="{C5F73858-A9D7-75BD-942F-BCD2DCDAE265}"/>
              </a:ext>
            </a:extLst>
          </p:cNvPr>
          <p:cNvSpPr txBox="1"/>
          <p:nvPr/>
        </p:nvSpPr>
        <p:spPr>
          <a:xfrm>
            <a:off x="4003714" y="4345918"/>
            <a:ext cx="4083567" cy="1077218"/>
          </a:xfrm>
          <a:prstGeom prst="rect">
            <a:avLst/>
          </a:prstGeom>
          <a:noFill/>
        </p:spPr>
        <p:txBody>
          <a:bodyPr wrap="square">
            <a:spAutoFit/>
          </a:bodyPr>
          <a:lstStyle/>
          <a:p>
            <a:pPr algn="r" eaLnBrk="0" fontAlgn="base" hangingPunct="0"/>
            <a:r>
              <a:rPr lang="en-GB" sz="1600" dirty="0">
                <a:solidFill>
                  <a:srgbClr val="000000"/>
                </a:solidFill>
                <a:latin typeface="Arial" panose="020B0604020202020204" pitchFamily="34" charset="0"/>
                <a:ea typeface="Cambria" panose="02040503050406030204" pitchFamily="18" charset="0"/>
                <a:cs typeface="Arial" panose="020B0604020202020204" pitchFamily="34" charset="0"/>
              </a:rPr>
              <a:t>ICG/PTWS Evaluation and Recommendations Workshop,                 14–16 May 2025,  Manila, Philippines,            hosted by PHIVOLCS</a:t>
            </a:r>
          </a:p>
        </p:txBody>
      </p:sp>
      <p:sp>
        <p:nvSpPr>
          <p:cNvPr id="5" name="CuadroTexto 4">
            <a:extLst>
              <a:ext uri="{FF2B5EF4-FFF2-40B4-BE49-F238E27FC236}">
                <a16:creationId xmlns:a16="http://schemas.microsoft.com/office/drawing/2014/main" xmlns="" id="{5FB2A87E-9362-2EB4-59C2-76F2E2E417F4}"/>
              </a:ext>
            </a:extLst>
          </p:cNvPr>
          <p:cNvSpPr txBox="1"/>
          <p:nvPr/>
        </p:nvSpPr>
        <p:spPr>
          <a:xfrm>
            <a:off x="160440" y="5024062"/>
            <a:ext cx="3767596"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eaLnBrk="0" fontAlgn="base" hangingPunct="0"/>
            <a:r>
              <a:rPr lang="en-GB" u="sng" dirty="0"/>
              <a:t>Based on the responses received from 91% of the ICG/PTWS Member States (42 out of 46)</a:t>
            </a:r>
            <a:endParaRPr lang="en-US" sz="1600" u="sng" dirty="0">
              <a:solidFill>
                <a:srgbClr val="000000"/>
              </a:solidFill>
              <a:latin typeface="Arial" panose="020B0604020202020204" pitchFamily="34"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832306918"/>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srcRect l="35694" t="14798" r="35139" b="11886"/>
          <a:stretch/>
        </p:blipFill>
        <p:spPr>
          <a:xfrm>
            <a:off x="152406" y="135467"/>
            <a:ext cx="4205559" cy="5943600"/>
          </a:xfrm>
          <a:prstGeom prst="rect">
            <a:avLst/>
          </a:prstGeom>
        </p:spPr>
      </p:pic>
      <p:pic>
        <p:nvPicPr>
          <p:cNvPr id="7" name="图片 6"/>
          <p:cNvPicPr>
            <a:picLocks noChangeAspect="1"/>
          </p:cNvPicPr>
          <p:nvPr/>
        </p:nvPicPr>
        <p:blipFill rotWithShape="1">
          <a:blip r:embed="rId4"/>
          <a:srcRect l="50417" t="22951" r="26388" b="18996"/>
          <a:stretch/>
        </p:blipFill>
        <p:spPr>
          <a:xfrm>
            <a:off x="5029172" y="135467"/>
            <a:ext cx="4221193" cy="5940000"/>
          </a:xfrm>
          <a:prstGeom prst="rect">
            <a:avLst/>
          </a:prstGeom>
        </p:spPr>
      </p:pic>
    </p:spTree>
    <p:extLst>
      <p:ext uri="{BB962C8B-B14F-4D97-AF65-F5344CB8AC3E}">
        <p14:creationId xmlns:p14="http://schemas.microsoft.com/office/powerpoint/2010/main" val="3186015708"/>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5"/>
          <p:cNvGraphicFramePr>
            <a:graphicFrameLocks noGrp="1"/>
          </p:cNvGraphicFramePr>
          <p:nvPr>
            <p:extLst>
              <p:ext uri="{D42A27DB-BD31-4B8C-83A1-F6EECF244321}">
                <p14:modId xmlns:p14="http://schemas.microsoft.com/office/powerpoint/2010/main" val="3758166939"/>
              </p:ext>
            </p:extLst>
          </p:nvPr>
        </p:nvGraphicFramePr>
        <p:xfrm>
          <a:off x="307233" y="1824831"/>
          <a:ext cx="10919567" cy="3652902"/>
        </p:xfrm>
        <a:graphic>
          <a:graphicData uri="http://schemas.openxmlformats.org/drawingml/2006/table">
            <a:tbl>
              <a:tblPr firstRow="1" firstCol="1" bandRow="1"/>
              <a:tblGrid>
                <a:gridCol w="1552865"/>
                <a:gridCol w="9366702"/>
              </a:tblGrid>
              <a:tr h="0">
                <a:tc>
                  <a:txBody>
                    <a:bodyPr/>
                    <a:lstStyle/>
                    <a:p>
                      <a:pPr algn="ctr">
                        <a:lnSpc>
                          <a:spcPct val="107000"/>
                        </a:lnSpc>
                        <a:spcAft>
                          <a:spcPts val="0"/>
                        </a:spcAft>
                      </a:pPr>
                      <a:r>
                        <a:rPr lang="en-GB" sz="16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TPPG.1</a:t>
                      </a:r>
                      <a:endParaRPr lang="zh-CN" sz="1600" dirty="0">
                        <a:effectLst/>
                        <a:latin typeface="Calibri" panose="020F0502020204030204" pitchFamily="34" charset="0"/>
                        <a:ea typeface="宋体" panose="02010600030101010101" pitchFamily="2" charset="-122"/>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n-GB" sz="1600" dirty="0">
                          <a:effectLst/>
                          <a:latin typeface="Calibri" panose="020F0502020204030204" pitchFamily="34" charset="0"/>
                          <a:ea typeface="Arial" panose="020B0604020202020204" pitchFamily="34" charset="0"/>
                          <a:cs typeface="Calibri" panose="020F0502020204030204" pitchFamily="34" charset="0"/>
                        </a:rPr>
                        <a:t>Invite 100% of Member States at risk of tsunami to have at least a national policy, plan, or guideline pertaining to tsunami, noting that at least 6 countries in the PTWS do not have tsunami policies of any kind, at least 7 countries do not have any kind of DRR plan that includes or relates to tsunami, and at least 12 countries do not have any kind of tsunami guidelines [S/R].</a:t>
                      </a:r>
                      <a:endParaRPr lang="zh-CN" sz="1600" dirty="0">
                        <a:effectLst/>
                        <a:latin typeface="Calibri" panose="020F0502020204030204" pitchFamily="34" charset="0"/>
                        <a:ea typeface="宋体" panose="02010600030101010101" pitchFamily="2" charset="-122"/>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07000"/>
                        </a:lnSpc>
                        <a:spcAft>
                          <a:spcPts val="0"/>
                        </a:spcAft>
                      </a:pPr>
                      <a:r>
                        <a:rPr lang="en-GB" sz="1600">
                          <a:solidFill>
                            <a:srgbClr val="000000"/>
                          </a:solidFill>
                          <a:effectLst/>
                          <a:latin typeface="Calibri" panose="020F0502020204030204" pitchFamily="34" charset="0"/>
                          <a:ea typeface="Cambria" panose="02040503050406030204" pitchFamily="18" charset="0"/>
                          <a:cs typeface="Calibri" panose="020F0502020204030204" pitchFamily="34" charset="0"/>
                        </a:rPr>
                        <a:t>TPPG.2</a:t>
                      </a:r>
                      <a:endParaRPr lang="zh-CN" sz="1600">
                        <a:effectLst/>
                        <a:latin typeface="Calibri" panose="020F0502020204030204" pitchFamily="34" charset="0"/>
                        <a:ea typeface="宋体" panose="02010600030101010101" pitchFamily="2" charset="-122"/>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n-GB" sz="1600">
                          <a:effectLst/>
                          <a:latin typeface="Calibri" panose="020F0502020204030204" pitchFamily="34" charset="0"/>
                          <a:ea typeface="Arial" panose="020B0604020202020204" pitchFamily="34" charset="0"/>
                          <a:cs typeface="Calibri" panose="020F0502020204030204" pitchFamily="34" charset="0"/>
                        </a:rPr>
                        <a:t>Note that tsunami risk assessments can inform all phases of the disaster risk management cycle, including the recovery phase (for instance, impact-based forecasting products can inform post-disaster needs assessments) [W].</a:t>
                      </a:r>
                      <a:endParaRPr lang="zh-CN" sz="1600">
                        <a:effectLst/>
                        <a:latin typeface="Calibri" panose="020F0502020204030204" pitchFamily="34" charset="0"/>
                        <a:ea typeface="宋体" panose="02010600030101010101" pitchFamily="2" charset="-122"/>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07000"/>
                        </a:lnSpc>
                        <a:spcAft>
                          <a:spcPts val="0"/>
                        </a:spcAft>
                      </a:pPr>
                      <a:r>
                        <a:rPr lang="en-GB" sz="1600">
                          <a:solidFill>
                            <a:srgbClr val="000000"/>
                          </a:solidFill>
                          <a:effectLst/>
                          <a:latin typeface="Calibri" panose="020F0502020204030204" pitchFamily="34" charset="0"/>
                          <a:ea typeface="Cambria" panose="02040503050406030204" pitchFamily="18" charset="0"/>
                          <a:cs typeface="Calibri" panose="020F0502020204030204" pitchFamily="34" charset="0"/>
                        </a:rPr>
                        <a:t>TPPG.3</a:t>
                      </a:r>
                      <a:endParaRPr lang="zh-CN" sz="1600">
                        <a:effectLst/>
                        <a:latin typeface="Calibri" panose="020F0502020204030204" pitchFamily="34" charset="0"/>
                        <a:ea typeface="宋体" panose="02010600030101010101" pitchFamily="2" charset="-122"/>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n-GB" sz="1600" dirty="0">
                          <a:effectLst/>
                          <a:latin typeface="Calibri" panose="020F0502020204030204" pitchFamily="34" charset="0"/>
                          <a:ea typeface="Arial" panose="020B0604020202020204" pitchFamily="34" charset="0"/>
                          <a:cs typeface="Calibri" panose="020F0502020204030204" pitchFamily="34" charset="0"/>
                        </a:rPr>
                        <a:t>Promote deeper involvement from, and cooperation with, the emergency management sector, including through exercises, noting that an effective system requires multi-stakeholder collaboration [W].</a:t>
                      </a:r>
                      <a:endParaRPr lang="zh-CN" sz="1600" dirty="0">
                        <a:effectLst/>
                        <a:latin typeface="Calibri" panose="020F0502020204030204" pitchFamily="34" charset="0"/>
                        <a:ea typeface="宋体" panose="02010600030101010101" pitchFamily="2" charset="-122"/>
                        <a:cs typeface="Calibri" panose="020F0502020204030204" pitchFamily="34" charset="0"/>
                      </a:endParaRPr>
                    </a:p>
                    <a:p>
                      <a:pPr marL="342900" lvl="0" indent="-342900" algn="just">
                        <a:lnSpc>
                          <a:spcPct val="107000"/>
                        </a:lnSpc>
                        <a:spcAft>
                          <a:spcPts val="0"/>
                        </a:spcAft>
                        <a:buFont typeface="Symbol" panose="05050102010706020507" pitchFamily="18" charset="2"/>
                        <a:buChar char=""/>
                      </a:pPr>
                      <a:r>
                        <a:rPr lang="en-GB" sz="1600" dirty="0">
                          <a:effectLst/>
                          <a:latin typeface="Calibri" panose="020F0502020204030204" pitchFamily="34" charset="0"/>
                          <a:ea typeface="Arial" panose="020B0604020202020204" pitchFamily="34" charset="0"/>
                          <a:cs typeface="Calibri" panose="020F0502020204030204" pitchFamily="34" charset="0"/>
                        </a:rPr>
                        <a:t>Highlight the need for collaboration between the NTWC, NDMO, and recovery financers, including the provision of scientific advice in the recovery/reconstruction phase.</a:t>
                      </a:r>
                      <a:endParaRPr lang="zh-CN" sz="1600" dirty="0">
                        <a:effectLst/>
                        <a:latin typeface="Calibri" panose="020F0502020204030204" pitchFamily="34" charset="0"/>
                        <a:ea typeface="宋体" panose="02010600030101010101" pitchFamily="2" charset="-122"/>
                        <a:cs typeface="Calibri" panose="020F0502020204030204" pitchFamily="34" charset="0"/>
                      </a:endParaRPr>
                    </a:p>
                    <a:p>
                      <a:pPr marL="342900" lvl="0" indent="-342900" algn="just">
                        <a:lnSpc>
                          <a:spcPct val="107000"/>
                        </a:lnSpc>
                        <a:spcAft>
                          <a:spcPts val="0"/>
                        </a:spcAft>
                        <a:buFont typeface="Symbol" panose="05050102010706020507" pitchFamily="18" charset="2"/>
                        <a:buChar char=""/>
                      </a:pPr>
                      <a:r>
                        <a:rPr lang="en-GB" sz="1600" dirty="0">
                          <a:effectLst/>
                          <a:latin typeface="Calibri" panose="020F0502020204030204" pitchFamily="34" charset="0"/>
                          <a:ea typeface="Arial" panose="020B0604020202020204" pitchFamily="34" charset="0"/>
                          <a:cs typeface="Calibri" panose="020F0502020204030204" pitchFamily="34" charset="0"/>
                        </a:rPr>
                        <a:t>Increase NDMO involvement in PTWS to bring recovery perspectives.</a:t>
                      </a:r>
                      <a:endParaRPr lang="zh-CN" sz="1600" dirty="0">
                        <a:effectLst/>
                        <a:latin typeface="Calibri" panose="020F0502020204030204" pitchFamily="34" charset="0"/>
                        <a:ea typeface="宋体" panose="02010600030101010101" pitchFamily="2" charset="-122"/>
                        <a:cs typeface="Calibri" panose="020F0502020204030204" pitchFamily="34" charset="0"/>
                      </a:endParaRPr>
                    </a:p>
                    <a:p>
                      <a:pPr marL="342900" lvl="0" indent="-342900" algn="just">
                        <a:lnSpc>
                          <a:spcPct val="107000"/>
                        </a:lnSpc>
                        <a:spcAft>
                          <a:spcPts val="0"/>
                        </a:spcAft>
                        <a:buFont typeface="Symbol" panose="05050102010706020507" pitchFamily="18" charset="2"/>
                        <a:buChar char=""/>
                      </a:pPr>
                      <a:r>
                        <a:rPr lang="en-GB" sz="1600" dirty="0">
                          <a:effectLst/>
                          <a:latin typeface="Calibri" panose="020F0502020204030204" pitchFamily="34" charset="0"/>
                          <a:ea typeface="Arial" panose="020B0604020202020204" pitchFamily="34" charset="0"/>
                          <a:cs typeface="Calibri" panose="020F0502020204030204" pitchFamily="34" charset="0"/>
                        </a:rPr>
                        <a:t>Increase understanding of tsunami impacts to assist NDMOs and decision makers in response and recovery.</a:t>
                      </a:r>
                      <a:endParaRPr lang="zh-CN" sz="1600" dirty="0">
                        <a:effectLst/>
                        <a:latin typeface="Calibri" panose="020F0502020204030204" pitchFamily="34" charset="0"/>
                        <a:ea typeface="宋体" panose="02010600030101010101" pitchFamily="2" charset="-122"/>
                        <a:cs typeface="Calibri" panose="020F0502020204030204" pitchFamily="34" charset="0"/>
                      </a:endParaRPr>
                    </a:p>
                    <a:p>
                      <a:pPr marL="342900" lvl="0" indent="-342900" algn="just">
                        <a:lnSpc>
                          <a:spcPct val="107000"/>
                        </a:lnSpc>
                        <a:spcAft>
                          <a:spcPts val="0"/>
                        </a:spcAft>
                        <a:buFont typeface="Symbol" panose="05050102010706020507" pitchFamily="18" charset="2"/>
                        <a:buChar char=""/>
                      </a:pPr>
                      <a:r>
                        <a:rPr lang="en-GB" sz="1600" dirty="0">
                          <a:effectLst/>
                          <a:latin typeface="Calibri" panose="020F0502020204030204" pitchFamily="34" charset="0"/>
                          <a:ea typeface="Arial" panose="020B0604020202020204" pitchFamily="34" charset="0"/>
                          <a:cs typeface="Calibri" panose="020F0502020204030204" pitchFamily="34" charset="0"/>
                        </a:rPr>
                        <a:t>Encourage development of National Post-Tsunami Field Survey Guide.</a:t>
                      </a:r>
                      <a:endParaRPr lang="zh-CN" sz="1600" dirty="0">
                        <a:effectLst/>
                        <a:latin typeface="Calibri" panose="020F0502020204030204" pitchFamily="34" charset="0"/>
                        <a:ea typeface="宋体" panose="02010600030101010101" pitchFamily="2" charset="-122"/>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0" name="矩形 9"/>
          <p:cNvSpPr/>
          <p:nvPr/>
        </p:nvSpPr>
        <p:spPr>
          <a:xfrm>
            <a:off x="445553" y="487261"/>
            <a:ext cx="8585427" cy="461665"/>
          </a:xfrm>
          <a:prstGeom prst="rect">
            <a:avLst/>
          </a:prstGeom>
        </p:spPr>
        <p:txBody>
          <a:bodyPr wrap="none">
            <a:spAutoFit/>
          </a:bodyPr>
          <a:lstStyle/>
          <a:p>
            <a:r>
              <a:rPr lang="en-GB" altLang="zh-CN" sz="2400" b="1" dirty="0" smtClean="0">
                <a:solidFill>
                  <a:srgbClr val="000000"/>
                </a:solidFill>
                <a:latin typeface="Calibri" panose="020F0502020204030204" pitchFamily="34" charset="0"/>
                <a:ea typeface="宋体" panose="02010600030101010101" pitchFamily="2" charset="-122"/>
                <a:cs typeface="Calibri" panose="020F0502020204030204" pitchFamily="34" charset="0"/>
              </a:rPr>
              <a:t>Recommendation-Tsunami </a:t>
            </a:r>
            <a:r>
              <a:rPr lang="en-GB" altLang="zh-CN" sz="2400" b="1" dirty="0">
                <a:solidFill>
                  <a:srgbClr val="000000"/>
                </a:solidFill>
                <a:latin typeface="Calibri" panose="020F0502020204030204" pitchFamily="34" charset="0"/>
                <a:ea typeface="宋体" panose="02010600030101010101" pitchFamily="2" charset="-122"/>
                <a:cs typeface="Calibri" panose="020F0502020204030204" pitchFamily="34" charset="0"/>
              </a:rPr>
              <a:t>Policies, Plans and Guidelines (TPPG)</a:t>
            </a:r>
            <a:endParaRPr lang="zh-CN" altLang="en-US" sz="2400" dirty="0"/>
          </a:p>
        </p:txBody>
      </p:sp>
    </p:spTree>
    <p:extLst>
      <p:ext uri="{BB962C8B-B14F-4D97-AF65-F5344CB8AC3E}">
        <p14:creationId xmlns:p14="http://schemas.microsoft.com/office/powerpoint/2010/main" val="810746428"/>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1937056578"/>
              </p:ext>
            </p:extLst>
          </p:nvPr>
        </p:nvGraphicFramePr>
        <p:xfrm>
          <a:off x="679766" y="2327274"/>
          <a:ext cx="9717299" cy="2348294"/>
        </p:xfrm>
        <a:graphic>
          <a:graphicData uri="http://schemas.openxmlformats.org/drawingml/2006/table">
            <a:tbl>
              <a:tblPr firstRow="1" firstCol="1" bandRow="1"/>
              <a:tblGrid>
                <a:gridCol w="1381891"/>
                <a:gridCol w="8335408"/>
              </a:tblGrid>
              <a:tr h="0">
                <a:tc>
                  <a:txBody>
                    <a:bodyPr/>
                    <a:lstStyle/>
                    <a:p>
                      <a:pPr algn="ctr">
                        <a:lnSpc>
                          <a:spcPct val="107000"/>
                        </a:lnSpc>
                        <a:spcAft>
                          <a:spcPts val="0"/>
                        </a:spcAft>
                      </a:pPr>
                      <a:r>
                        <a:rPr lang="en-GB" sz="16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TPPG.4</a:t>
                      </a:r>
                      <a:endParaRPr lang="zh-CN" sz="1600" dirty="0">
                        <a:effectLst/>
                        <a:latin typeface="Calibri" panose="020F0502020204030204" pitchFamily="34" charset="0"/>
                        <a:ea typeface="宋体" panose="02010600030101010101" pitchFamily="2" charset="-122"/>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n-GB" sz="1600">
                          <a:effectLst/>
                          <a:latin typeface="Calibri" panose="020F0502020204030204" pitchFamily="34" charset="0"/>
                          <a:ea typeface="Arial" panose="020B0604020202020204" pitchFamily="34" charset="0"/>
                          <a:cs typeface="Calibri" panose="020F0502020204030204" pitchFamily="34" charset="0"/>
                        </a:rPr>
                        <a:t>Consider how tsunami risk assessments and other tsunami information can inform the development of risk financing products [W].</a:t>
                      </a:r>
                      <a:endParaRPr lang="zh-CN" sz="1600">
                        <a:effectLst/>
                        <a:latin typeface="Calibri" panose="020F0502020204030204" pitchFamily="34" charset="0"/>
                        <a:ea typeface="宋体" panose="02010600030101010101" pitchFamily="2" charset="-122"/>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07000"/>
                        </a:lnSpc>
                        <a:spcAft>
                          <a:spcPts val="0"/>
                        </a:spcAft>
                      </a:pPr>
                      <a:r>
                        <a:rPr lang="en-GB" sz="1600">
                          <a:solidFill>
                            <a:srgbClr val="000000"/>
                          </a:solidFill>
                          <a:effectLst/>
                          <a:latin typeface="Calibri" panose="020F0502020204030204" pitchFamily="34" charset="0"/>
                          <a:ea typeface="Cambria" panose="02040503050406030204" pitchFamily="18" charset="0"/>
                          <a:cs typeface="Calibri" panose="020F0502020204030204" pitchFamily="34" charset="0"/>
                        </a:rPr>
                        <a:t>TPPG.5</a:t>
                      </a:r>
                      <a:endParaRPr lang="zh-CN" sz="1600">
                        <a:effectLst/>
                        <a:latin typeface="Calibri" panose="020F0502020204030204" pitchFamily="34" charset="0"/>
                        <a:ea typeface="宋体" panose="02010600030101010101" pitchFamily="2" charset="-122"/>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n-GB" sz="1600" dirty="0">
                          <a:effectLst/>
                          <a:latin typeface="Calibri" panose="020F0502020204030204" pitchFamily="34" charset="0"/>
                          <a:ea typeface="Arial" panose="020B0604020202020204" pitchFamily="34" charset="0"/>
                          <a:cs typeface="Calibri" panose="020F0502020204030204" pitchFamily="34" charset="0"/>
                        </a:rPr>
                        <a:t>Build synergies with relevant sectors (such as government, private sector, civil society organisations, NGOs) so that their specific considerations for tsunami readiness are addressed [W].</a:t>
                      </a:r>
                      <a:endParaRPr lang="zh-CN" sz="1600" dirty="0">
                        <a:effectLst/>
                        <a:latin typeface="Calibri" panose="020F0502020204030204" pitchFamily="34" charset="0"/>
                        <a:ea typeface="宋体" panose="02010600030101010101" pitchFamily="2" charset="-122"/>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07000"/>
                        </a:lnSpc>
                        <a:spcAft>
                          <a:spcPts val="0"/>
                        </a:spcAft>
                      </a:pPr>
                      <a:r>
                        <a:rPr lang="en-GB" sz="1600">
                          <a:solidFill>
                            <a:srgbClr val="000000"/>
                          </a:solidFill>
                          <a:effectLst/>
                          <a:latin typeface="Calibri" panose="020F0502020204030204" pitchFamily="34" charset="0"/>
                          <a:ea typeface="Cambria" panose="02040503050406030204" pitchFamily="18" charset="0"/>
                          <a:cs typeface="Calibri" panose="020F0502020204030204" pitchFamily="34" charset="0"/>
                        </a:rPr>
                        <a:t>TPPG.6</a:t>
                      </a:r>
                      <a:endParaRPr lang="zh-CN" sz="1600">
                        <a:effectLst/>
                        <a:latin typeface="Calibri" panose="020F0502020204030204" pitchFamily="34" charset="0"/>
                        <a:ea typeface="宋体" panose="02010600030101010101" pitchFamily="2" charset="-122"/>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n-GB" sz="1600">
                          <a:effectLst/>
                          <a:latin typeface="Calibri" panose="020F0502020204030204" pitchFamily="34" charset="0"/>
                          <a:ea typeface="Arial" panose="020B0604020202020204" pitchFamily="34" charset="0"/>
                          <a:cs typeface="Calibri" panose="020F0502020204030204" pitchFamily="34" charset="0"/>
                        </a:rPr>
                        <a:t>Advocate through the global Sendai/SDG/Ocean Decade frameworks and other global initiatives for the inclusion of tsunami DRR into national and sectoral policies [W].</a:t>
                      </a:r>
                      <a:endParaRPr lang="zh-CN" sz="1600">
                        <a:effectLst/>
                        <a:latin typeface="Calibri" panose="020F0502020204030204" pitchFamily="34" charset="0"/>
                        <a:ea typeface="宋体" panose="02010600030101010101" pitchFamily="2" charset="-122"/>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07000"/>
                        </a:lnSpc>
                        <a:spcAft>
                          <a:spcPts val="0"/>
                        </a:spcAft>
                      </a:pPr>
                      <a:r>
                        <a:rPr lang="en-GB" sz="1600">
                          <a:solidFill>
                            <a:srgbClr val="000000"/>
                          </a:solidFill>
                          <a:effectLst/>
                          <a:latin typeface="Calibri" panose="020F0502020204030204" pitchFamily="34" charset="0"/>
                          <a:ea typeface="Cambria" panose="02040503050406030204" pitchFamily="18" charset="0"/>
                          <a:cs typeface="Calibri" panose="020F0502020204030204" pitchFamily="34" charset="0"/>
                        </a:rPr>
                        <a:t>TPPG.7</a:t>
                      </a:r>
                      <a:endParaRPr lang="zh-CN" sz="1600">
                        <a:effectLst/>
                        <a:latin typeface="Calibri" panose="020F0502020204030204" pitchFamily="34" charset="0"/>
                        <a:ea typeface="宋体" panose="02010600030101010101" pitchFamily="2" charset="-122"/>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n-GB" sz="1600">
                          <a:effectLst/>
                          <a:latin typeface="Calibri" panose="020F0502020204030204" pitchFamily="34" charset="0"/>
                          <a:ea typeface="Arial" panose="020B0604020202020204" pitchFamily="34" charset="0"/>
                          <a:cs typeface="Calibri" panose="020F0502020204030204" pitchFamily="34" charset="0"/>
                        </a:rPr>
                        <a:t>Encourage Member States directly to include tsunami in all DRR policies, including sectoral [W].</a:t>
                      </a:r>
                      <a:endParaRPr lang="zh-CN" sz="1600">
                        <a:effectLst/>
                        <a:latin typeface="Calibri" panose="020F0502020204030204" pitchFamily="34" charset="0"/>
                        <a:ea typeface="宋体" panose="02010600030101010101" pitchFamily="2" charset="-122"/>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07000"/>
                        </a:lnSpc>
                        <a:spcAft>
                          <a:spcPts val="0"/>
                        </a:spcAft>
                      </a:pPr>
                      <a:r>
                        <a:rPr lang="en-GB" sz="1600">
                          <a:solidFill>
                            <a:srgbClr val="000000"/>
                          </a:solidFill>
                          <a:effectLst/>
                          <a:latin typeface="Calibri" panose="020F0502020204030204" pitchFamily="34" charset="0"/>
                          <a:ea typeface="Cambria" panose="02040503050406030204" pitchFamily="18" charset="0"/>
                          <a:cs typeface="Calibri" panose="020F0502020204030204" pitchFamily="34" charset="0"/>
                        </a:rPr>
                        <a:t>TPPG.8</a:t>
                      </a:r>
                      <a:endParaRPr lang="zh-CN" sz="1600">
                        <a:effectLst/>
                        <a:latin typeface="Calibri" panose="020F0502020204030204" pitchFamily="34" charset="0"/>
                        <a:ea typeface="宋体" panose="02010600030101010101" pitchFamily="2" charset="-122"/>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n-GB" sz="1600" dirty="0">
                          <a:effectLst/>
                          <a:latin typeface="Calibri" panose="020F0502020204030204" pitchFamily="34" charset="0"/>
                          <a:ea typeface="Arial" panose="020B0604020202020204" pitchFamily="34" charset="0"/>
                          <a:cs typeface="Calibri" panose="020F0502020204030204" pitchFamily="34" charset="0"/>
                        </a:rPr>
                        <a:t>Enhance international cooperation and partnership to strengthen Member States’ capacity to effectively deliver Tsunami and </a:t>
                      </a:r>
                      <a:r>
                        <a:rPr lang="en-GB" sz="1600" dirty="0" err="1">
                          <a:effectLst/>
                          <a:latin typeface="Calibri" panose="020F0502020204030204" pitchFamily="34" charset="0"/>
                          <a:ea typeface="Arial" panose="020B0604020202020204" pitchFamily="34" charset="0"/>
                          <a:cs typeface="Calibri" panose="020F0502020204030204" pitchFamily="34" charset="0"/>
                        </a:rPr>
                        <a:t>Geohazards</a:t>
                      </a:r>
                      <a:r>
                        <a:rPr lang="en-GB" sz="1600" dirty="0">
                          <a:effectLst/>
                          <a:latin typeface="Calibri" panose="020F0502020204030204" pitchFamily="34" charset="0"/>
                          <a:ea typeface="Arial" panose="020B0604020202020204" pitchFamily="34" charset="0"/>
                          <a:cs typeface="Calibri" panose="020F0502020204030204" pitchFamily="34" charset="0"/>
                        </a:rPr>
                        <a:t> DRR programmes [W].</a:t>
                      </a:r>
                      <a:endParaRPr lang="zh-CN" sz="1600" dirty="0">
                        <a:effectLst/>
                        <a:latin typeface="Calibri" panose="020F0502020204030204" pitchFamily="34" charset="0"/>
                        <a:ea typeface="宋体" panose="02010600030101010101" pitchFamily="2" charset="-122"/>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571633869"/>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81005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297606"/>
            <a:ext cx="5129998" cy="5355312"/>
          </a:xfrm>
          <a:prstGeom prst="rect">
            <a:avLst/>
          </a:prstGeom>
          <a:solidFill>
            <a:schemeClr val="bg1"/>
          </a:solidFill>
        </p:spPr>
        <p:txBody>
          <a:bodyPr wrap="square">
            <a:spAutoFit/>
          </a:bodyPr>
          <a:lstStyle/>
          <a:p>
            <a:pPr marL="285750" indent="-285750">
              <a:buFont typeface="Wingdings" panose="05000000000000000000" pitchFamily="2" charset="2"/>
              <a:buChar char="Ø"/>
              <a:defRPr/>
            </a:pPr>
            <a:r>
              <a:rPr lang="en-US" altLang="ja-JP" b="1" u="sng" dirty="0">
                <a:solidFill>
                  <a:srgbClr val="000000"/>
                </a:solidFill>
                <a:latin typeface="Arial" panose="020B0604020202020204" pitchFamily="34" charset="0"/>
                <a:cs typeface="Arial" panose="020B0604020202020204" pitchFamily="34" charset="0"/>
              </a:rPr>
              <a:t>Three Tsunami Service Providers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ja-JP" sz="1800" i="0" u="none" strike="noStrike" kern="120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rPr>
              <a:t>Pacific Tsunami Warning Center </a:t>
            </a:r>
            <a:r>
              <a:rPr kumimoji="0"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rPr>
              <a:t>(PTWC) </a:t>
            </a:r>
            <a:r>
              <a:rPr kumimoji="0" lang="en-US" altLang="ja-JP" sz="1800" b="0" i="0" u="none" strike="noStrike" kern="120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rPr>
              <a:t>operated by USA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ja-JP" sz="1800" i="0" u="none" strike="noStrike" kern="120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rPr>
              <a:t>Northwest Pacific Tsunami Advisory Center </a:t>
            </a:r>
            <a:r>
              <a:rPr kumimoji="0"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rPr>
              <a:t>(NWPTAC) </a:t>
            </a:r>
            <a:r>
              <a:rPr kumimoji="0" lang="en-US" altLang="ja-JP" sz="1800" b="0" i="0" u="none" strike="noStrike" kern="120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rPr>
              <a:t>operated by Japan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ja-JP" sz="1800" i="0" u="none" strike="noStrike" kern="120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rPr>
              <a:t>South China Sea Tsunami Advisory Center </a:t>
            </a:r>
            <a:r>
              <a:rPr kumimoji="0"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rPr>
              <a:t>(SCSTAC) </a:t>
            </a:r>
            <a:r>
              <a:rPr kumimoji="0" lang="en-US" altLang="ja-JP" sz="1800" b="0" i="0" u="none" strike="noStrike" kern="120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rPr>
              <a:t>operated by China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ja-JP" b="1" u="sng" dirty="0">
              <a:solidFill>
                <a:srgbClr val="000000"/>
              </a:solidFill>
              <a:latin typeface="Arial" panose="020B0604020202020204" pitchFamily="34" charset="0"/>
              <a:ea typeface="Roboto"/>
              <a:cs typeface="Arial" panose="020B0604020202020204" pitchFamily="34" charset="0"/>
            </a:endParaRPr>
          </a:p>
          <a:p>
            <a:pPr marL="285750" indent="-285750">
              <a:buFont typeface="Wingdings" panose="05000000000000000000" pitchFamily="2" charset="2"/>
              <a:buChar char="Ø"/>
              <a:defRPr/>
            </a:pPr>
            <a:r>
              <a:rPr kumimoji="0" lang="en-US" altLang="ja-JP" sz="1800" b="1" i="0" u="sng" strike="noStrike" kern="120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rPr>
              <a:t>One interim TSP</a:t>
            </a:r>
          </a:p>
          <a:p>
            <a:pPr marL="285750" indent="-285750">
              <a:buFont typeface="Arial" panose="020B0604020202020204" pitchFamily="34" charset="0"/>
              <a:buChar char="•"/>
              <a:defRPr/>
            </a:pPr>
            <a:r>
              <a:rPr kumimoji="0" lang="en-US" altLang="ja-JP" sz="1800" i="0" u="none" strike="noStrike" kern="120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rPr>
              <a:t>Central America Tsunami Warning Center </a:t>
            </a:r>
            <a:r>
              <a:rPr kumimoji="0"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rPr>
              <a:t>(CATAC) </a:t>
            </a:r>
            <a:r>
              <a:rPr kumimoji="0" lang="en-US" altLang="ja-JP" sz="1800" b="0" i="0" u="none" strike="noStrike" kern="120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rPr>
              <a:t>operated by Nicaragua</a:t>
            </a:r>
            <a:r>
              <a:rPr lang="en-US" altLang="ja-JP" dirty="0">
                <a:solidFill>
                  <a:srgbClr val="000000"/>
                </a:solidFill>
                <a:latin typeface="Arial" panose="020B0604020202020204" pitchFamily="34" charset="0"/>
                <a:ea typeface="Roboto"/>
                <a:cs typeface="Arial" panose="020B0604020202020204" pitchFamily="34" charset="0"/>
              </a:rPr>
              <a:t>, </a:t>
            </a:r>
            <a:r>
              <a:rPr lang="en-US" altLang="zh-CN" dirty="0">
                <a:solidFill>
                  <a:srgbClr val="000000"/>
                </a:solidFill>
                <a:latin typeface="Arial" panose="020B0604020202020204" pitchFamily="34" charset="0"/>
                <a:ea typeface="Roboto"/>
                <a:cs typeface="Arial" panose="020B0604020202020204" pitchFamily="34" charset="0"/>
              </a:rPr>
              <a:t>with full functionality in an interim manner</a:t>
            </a:r>
          </a:p>
          <a:p>
            <a:pPr marR="0" lvl="0" algn="l" defTabSz="914400" rtl="0" eaLnBrk="1" fontAlgn="auto" latinLnBrk="0" hangingPunct="1">
              <a:lnSpc>
                <a:spcPct val="100000"/>
              </a:lnSpc>
              <a:spcBef>
                <a:spcPts val="0"/>
              </a:spcBef>
              <a:spcAft>
                <a:spcPts val="0"/>
              </a:spcAft>
              <a:buClrTx/>
              <a:buSzTx/>
              <a:tabLst/>
              <a:defRPr/>
            </a:pPr>
            <a:endParaRPr kumimoji="0" lang="en-US" altLang="ja-JP" sz="1800" b="0" i="0" u="none" strike="noStrike" kern="120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endParaRPr>
          </a:p>
          <a:p>
            <a:pPr marL="285750" indent="-285750">
              <a:buFont typeface="Arial" panose="020B0604020202020204" pitchFamily="34" charset="0"/>
              <a:buChar char="•"/>
              <a:defRPr/>
            </a:pPr>
            <a:r>
              <a:rPr lang="en-US" altLang="zh-CN" b="1" i="1" dirty="0">
                <a:solidFill>
                  <a:srgbClr val="C00000"/>
                </a:solidFill>
                <a:latin typeface="Arial" panose="020B0604020202020204" pitchFamily="34" charset="0"/>
                <a:cs typeface="Arial" panose="020B0604020202020204" pitchFamily="34" charset="0"/>
              </a:rPr>
              <a:t>ICG/CARIBE-EWS </a:t>
            </a:r>
            <a:r>
              <a:rPr lang="en-US" altLang="zh-CN" b="1" i="1" dirty="0">
                <a:solidFill>
                  <a:srgbClr val="C00000"/>
                </a:solidFill>
                <a:latin typeface="Arial" panose="020B0604020202020204" pitchFamily="34" charset="0"/>
                <a:ea typeface="Roboto"/>
                <a:cs typeface="Arial" panose="020B0604020202020204" pitchFamily="34" charset="0"/>
              </a:rPr>
              <a:t>Further recommends </a:t>
            </a:r>
            <a:r>
              <a:rPr lang="en-US" altLang="zh-CN" i="1" dirty="0">
                <a:solidFill>
                  <a:srgbClr val="000000"/>
                </a:solidFill>
                <a:latin typeface="Arial" panose="020B0604020202020204" pitchFamily="34" charset="0"/>
                <a:ea typeface="Roboto"/>
                <a:cs typeface="Arial" panose="020B0604020202020204" pitchFamily="34" charset="0"/>
              </a:rPr>
              <a:t>the consideration of CATAC as a TSP in its XIX Session in 2026 to enable the IOC Executive Council to consider the final admission of CATAC as TSP in June 2026. (Recommendation ICG/CARIBE-EWS-XVIII.8)</a:t>
            </a:r>
            <a:endParaRPr lang="en-US" altLang="ja-JP" i="1" dirty="0">
              <a:solidFill>
                <a:srgbClr val="000000"/>
              </a:solidFill>
              <a:latin typeface="Arial" panose="020B0604020202020204" pitchFamily="34" charset="0"/>
              <a:ea typeface="Roboto"/>
              <a:cs typeface="Arial" panose="020B0604020202020204" pitchFamily="34" charset="0"/>
            </a:endParaRPr>
          </a:p>
        </p:txBody>
      </p:sp>
      <p:pic>
        <p:nvPicPr>
          <p:cNvPr id="16" name="図 15"/>
          <p:cNvPicPr>
            <a:picLocks noChangeAspect="1"/>
          </p:cNvPicPr>
          <p:nvPr/>
        </p:nvPicPr>
        <p:blipFill>
          <a:blip r:embed="rId3"/>
          <a:stretch>
            <a:fillRect/>
          </a:stretch>
        </p:blipFill>
        <p:spPr>
          <a:xfrm>
            <a:off x="5129998" y="1671401"/>
            <a:ext cx="6911019" cy="5004000"/>
          </a:xfrm>
          <a:prstGeom prst="rect">
            <a:avLst/>
          </a:prstGeom>
        </p:spPr>
      </p:pic>
      <p:sp>
        <p:nvSpPr>
          <p:cNvPr id="7" name="矩形 6"/>
          <p:cNvSpPr/>
          <p:nvPr/>
        </p:nvSpPr>
        <p:spPr>
          <a:xfrm>
            <a:off x="-61636" y="407323"/>
            <a:ext cx="6862392" cy="461665"/>
          </a:xfrm>
          <a:prstGeom prst="rect">
            <a:avLst/>
          </a:prstGeom>
        </p:spPr>
        <p:txBody>
          <a:bodyPr wrap="none">
            <a:spAutoFit/>
          </a:bodyPr>
          <a:lstStyle/>
          <a:p>
            <a:pPr algn="ctr">
              <a:spcAft>
                <a:spcPts val="1200"/>
              </a:spcAft>
            </a:pPr>
            <a:r>
              <a:rPr lang="en-GB" altLang="zh-CN" sz="2400" b="1" dirty="0">
                <a:solidFill>
                  <a:srgbClr val="002060"/>
                </a:solidFill>
                <a:latin typeface="Arial"/>
                <a:ea typeface="Arial"/>
                <a:cs typeface="Arial"/>
              </a:rPr>
              <a:t>Tsunami Service Provides (TSP) in the Pacific</a:t>
            </a:r>
            <a:endParaRPr lang="zh-CN" altLang="zh-CN" sz="2400" b="1" dirty="0">
              <a:solidFill>
                <a:srgbClr val="002060"/>
              </a:solidFill>
              <a:latin typeface="Arial"/>
              <a:ea typeface="Arial"/>
              <a:cs typeface="Arial"/>
            </a:endParaRPr>
          </a:p>
        </p:txBody>
      </p:sp>
    </p:spTree>
    <p:extLst>
      <p:ext uri="{BB962C8B-B14F-4D97-AF65-F5344CB8AC3E}">
        <p14:creationId xmlns:p14="http://schemas.microsoft.com/office/powerpoint/2010/main" val="2579260871"/>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b="10164"/>
          <a:stretch/>
        </p:blipFill>
        <p:spPr>
          <a:xfrm>
            <a:off x="524656" y="1184222"/>
            <a:ext cx="9144000" cy="5476854"/>
          </a:xfrm>
          <a:prstGeom prst="rect">
            <a:avLst/>
          </a:prstGeom>
        </p:spPr>
      </p:pic>
      <p:sp>
        <p:nvSpPr>
          <p:cNvPr id="6" name="文本框 5"/>
          <p:cNvSpPr txBox="1"/>
          <p:nvPr/>
        </p:nvSpPr>
        <p:spPr>
          <a:xfrm>
            <a:off x="10013429" y="2765685"/>
            <a:ext cx="1968708" cy="29628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0" marR="0" indent="0" algn="l" defTabSz="1300480" rtl="0" fontAlgn="auto" latinLnBrk="0" hangingPunct="0">
              <a:lnSpc>
                <a:spcPct val="100000"/>
              </a:lnSpc>
              <a:spcBef>
                <a:spcPts val="0"/>
              </a:spcBef>
              <a:spcAft>
                <a:spcPts val="0"/>
              </a:spcAft>
              <a:buClrTx/>
              <a:buSzTx/>
              <a:buFontTx/>
              <a:buNone/>
              <a:tabLst/>
            </a:pPr>
            <a:r>
              <a:rPr kumimoji="0" lang="en-US" altLang="zh-CN" sz="2000" b="1" i="0" u="none" strike="noStrike" cap="none" spc="0" normalizeH="0" dirty="0">
                <a:ln>
                  <a:noFill/>
                </a:ln>
                <a:solidFill>
                  <a:srgbClr val="FF0000"/>
                </a:solidFill>
                <a:effectLst/>
                <a:uFillTx/>
                <a:latin typeface="Arial" panose="020B0604020202020204" pitchFamily="34" charset="0"/>
                <a:cs typeface="Arial" panose="020B0604020202020204" pitchFamily="34" charset="0"/>
                <a:sym typeface="Roboto"/>
              </a:rPr>
              <a:t>62</a:t>
            </a:r>
            <a:r>
              <a:rPr kumimoji="0" lang="en-US" altLang="zh-CN" sz="2000" b="0" i="0" u="none" strike="noStrike" cap="none" spc="0" normalizeH="0" dirty="0">
                <a:ln>
                  <a:noFill/>
                </a:ln>
                <a:solidFill>
                  <a:srgbClr val="000000"/>
                </a:solidFill>
                <a:effectLst/>
                <a:uFillTx/>
                <a:latin typeface="Arial" panose="020B0604020202020204" pitchFamily="34" charset="0"/>
                <a:cs typeface="Arial" panose="020B0604020202020204" pitchFamily="34" charset="0"/>
                <a:sym typeface="Roboto"/>
              </a:rPr>
              <a:t> Delegates </a:t>
            </a:r>
          </a:p>
          <a:p>
            <a:pPr marL="0" marR="0" indent="0" algn="l" defTabSz="1300480" rtl="0" fontAlgn="auto" latinLnBrk="0" hangingPunct="0">
              <a:lnSpc>
                <a:spcPct val="100000"/>
              </a:lnSpc>
              <a:spcBef>
                <a:spcPts val="0"/>
              </a:spcBef>
              <a:spcAft>
                <a:spcPts val="0"/>
              </a:spcAft>
              <a:buClrTx/>
              <a:buSzTx/>
              <a:buFontTx/>
              <a:buNone/>
              <a:tabLst/>
            </a:pPr>
            <a:r>
              <a:rPr kumimoji="0" lang="en-US" altLang="zh-CN" sz="2000" b="0" i="0" u="none" strike="noStrike" cap="none" spc="0" normalizeH="0" dirty="0">
                <a:ln>
                  <a:noFill/>
                </a:ln>
                <a:solidFill>
                  <a:srgbClr val="000000"/>
                </a:solidFill>
                <a:effectLst/>
                <a:uFillTx/>
                <a:latin typeface="Arial" panose="020B0604020202020204" pitchFamily="34" charset="0"/>
                <a:cs typeface="Arial" panose="020B0604020202020204" pitchFamily="34" charset="0"/>
                <a:sym typeface="Roboto"/>
              </a:rPr>
              <a:t>from </a:t>
            </a:r>
            <a:r>
              <a:rPr kumimoji="0" lang="en-US" altLang="zh-CN" sz="2000" b="1" i="0" u="none" strike="noStrike" cap="none" spc="0" normalizeH="0" dirty="0">
                <a:ln>
                  <a:noFill/>
                </a:ln>
                <a:solidFill>
                  <a:srgbClr val="0070C0"/>
                </a:solidFill>
                <a:effectLst/>
                <a:uFillTx/>
                <a:latin typeface="Arial" panose="020B0604020202020204" pitchFamily="34" charset="0"/>
                <a:cs typeface="Arial" panose="020B0604020202020204" pitchFamily="34" charset="0"/>
                <a:sym typeface="Roboto"/>
              </a:rPr>
              <a:t>24</a:t>
            </a:r>
            <a:r>
              <a:rPr kumimoji="0" lang="en-US" altLang="zh-CN" sz="2000" b="0" i="0" u="none" strike="noStrike" cap="none" spc="0" normalizeH="0" dirty="0">
                <a:ln>
                  <a:noFill/>
                </a:ln>
                <a:solidFill>
                  <a:srgbClr val="000000"/>
                </a:solidFill>
                <a:effectLst/>
                <a:uFillTx/>
                <a:latin typeface="Arial" panose="020B0604020202020204" pitchFamily="34" charset="0"/>
                <a:cs typeface="Arial" panose="020B0604020202020204" pitchFamily="34" charset="0"/>
                <a:sym typeface="Roboto"/>
              </a:rPr>
              <a:t> Member States</a:t>
            </a:r>
          </a:p>
          <a:p>
            <a:pPr marL="0" marR="0" indent="0" algn="l" defTabSz="1300480" rtl="0" fontAlgn="auto" latinLnBrk="0" hangingPunct="0">
              <a:lnSpc>
                <a:spcPct val="100000"/>
              </a:lnSpc>
              <a:spcBef>
                <a:spcPts val="0"/>
              </a:spcBef>
              <a:spcAft>
                <a:spcPts val="0"/>
              </a:spcAft>
              <a:buClrTx/>
              <a:buSzTx/>
              <a:buFontTx/>
              <a:buNone/>
              <a:tabLst/>
            </a:pPr>
            <a:endParaRPr lang="en-US" altLang="zh-CN" sz="2000" dirty="0">
              <a:solidFill>
                <a:srgbClr val="000000"/>
              </a:solidFill>
              <a:latin typeface="Arial" panose="020B0604020202020204" pitchFamily="34" charset="0"/>
              <a:cs typeface="Arial" panose="020B0604020202020204" pitchFamily="34" charset="0"/>
              <a:sym typeface="Roboto"/>
            </a:endParaRPr>
          </a:p>
          <a:p>
            <a:pPr marL="0" marR="0" indent="0" algn="l" defTabSz="1300480" rtl="0" fontAlgn="auto" latinLnBrk="0" hangingPunct="0">
              <a:lnSpc>
                <a:spcPct val="100000"/>
              </a:lnSpc>
              <a:spcBef>
                <a:spcPts val="0"/>
              </a:spcBef>
              <a:spcAft>
                <a:spcPts val="0"/>
              </a:spcAft>
              <a:buClrTx/>
              <a:buSzTx/>
              <a:buFontTx/>
              <a:buNone/>
              <a:tabLst/>
            </a:pPr>
            <a:r>
              <a:rPr lang="en-US" altLang="zh-CN" sz="2000" b="1" dirty="0">
                <a:solidFill>
                  <a:srgbClr val="FF0000"/>
                </a:solidFill>
                <a:latin typeface="Arial" panose="020B0604020202020204" pitchFamily="34" charset="0"/>
                <a:cs typeface="Arial" panose="020B0604020202020204" pitchFamily="34" charset="0"/>
                <a:sym typeface="Roboto"/>
              </a:rPr>
              <a:t>32</a:t>
            </a:r>
            <a:r>
              <a:rPr kumimoji="0" lang="en-US" altLang="zh-CN" sz="2000" b="0" i="0" u="none" strike="noStrike" cap="none" spc="0" normalizeH="0" dirty="0">
                <a:ln>
                  <a:noFill/>
                </a:ln>
                <a:solidFill>
                  <a:srgbClr val="000000"/>
                </a:solidFill>
                <a:effectLst/>
                <a:uFillTx/>
                <a:latin typeface="Arial" panose="020B0604020202020204" pitchFamily="34" charset="0"/>
                <a:cs typeface="Arial" panose="020B0604020202020204" pitchFamily="34" charset="0"/>
                <a:sym typeface="Roboto"/>
              </a:rPr>
              <a:t> Observers from </a:t>
            </a:r>
            <a:r>
              <a:rPr lang="en-US" altLang="zh-CN" sz="2000" b="1" dirty="0">
                <a:solidFill>
                  <a:srgbClr val="0070C0"/>
                </a:solidFill>
                <a:latin typeface="Arial" panose="020B0604020202020204" pitchFamily="34" charset="0"/>
                <a:cs typeface="Arial" panose="020B0604020202020204" pitchFamily="34" charset="0"/>
                <a:sym typeface="Roboto"/>
              </a:rPr>
              <a:t>14</a:t>
            </a:r>
            <a:r>
              <a:rPr kumimoji="0" lang="en-US" altLang="zh-CN" sz="2000" b="0" i="0" u="none" strike="noStrike" cap="none" spc="0" normalizeH="0" dirty="0">
                <a:ln>
                  <a:noFill/>
                </a:ln>
                <a:solidFill>
                  <a:srgbClr val="000000"/>
                </a:solidFill>
                <a:effectLst/>
                <a:uFillTx/>
                <a:latin typeface="Arial" panose="020B0604020202020204" pitchFamily="34" charset="0"/>
                <a:cs typeface="Arial" panose="020B0604020202020204" pitchFamily="34" charset="0"/>
                <a:sym typeface="Roboto"/>
              </a:rPr>
              <a:t> countries</a:t>
            </a:r>
          </a:p>
          <a:p>
            <a:pPr marL="0" marR="0" indent="0" algn="l" defTabSz="1300480" rtl="0" fontAlgn="auto" latinLnBrk="0" hangingPunct="0">
              <a:lnSpc>
                <a:spcPct val="100000"/>
              </a:lnSpc>
              <a:spcBef>
                <a:spcPts val="0"/>
              </a:spcBef>
              <a:spcAft>
                <a:spcPts val="0"/>
              </a:spcAft>
              <a:buClrTx/>
              <a:buSzTx/>
              <a:buFontTx/>
              <a:buNone/>
              <a:tabLst/>
            </a:pPr>
            <a:endParaRPr kumimoji="0" lang="en-US" altLang="zh-CN" sz="2000" b="0" i="0" u="none" strike="noStrike" cap="none" spc="0" normalizeH="0" dirty="0">
              <a:ln>
                <a:noFill/>
              </a:ln>
              <a:solidFill>
                <a:srgbClr val="000000"/>
              </a:solidFill>
              <a:effectLst/>
              <a:uFillTx/>
              <a:latin typeface="Arial" panose="020B0604020202020204" pitchFamily="34" charset="0"/>
              <a:cs typeface="Arial" panose="020B0604020202020204" pitchFamily="34" charset="0"/>
              <a:sym typeface="Roboto"/>
            </a:endParaRPr>
          </a:p>
          <a:p>
            <a:pPr marL="0" marR="0" indent="0" algn="l" defTabSz="130048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Roboto"/>
            </a:endParaRPr>
          </a:p>
        </p:txBody>
      </p:sp>
      <p:sp>
        <p:nvSpPr>
          <p:cNvPr id="4" name="Google Shape;173;p4"/>
          <p:cNvSpPr txBox="1"/>
          <p:nvPr/>
        </p:nvSpPr>
        <p:spPr>
          <a:xfrm>
            <a:off x="496984" y="381613"/>
            <a:ext cx="8212301" cy="500601"/>
          </a:xfrm>
          <a:prstGeom prst="rect">
            <a:avLst/>
          </a:prstGeom>
          <a:noFill/>
          <a:ln>
            <a:noFill/>
          </a:ln>
        </p:spPr>
        <p:txBody>
          <a:bodyPr spcFirstLastPara="1" wrap="square" lIns="65000" tIns="65000" rIns="65000" bIns="65000" anchor="t" anchorCtr="0">
            <a:spAutoFit/>
          </a:bodyPr>
          <a:lstStyle/>
          <a:p>
            <a:pPr marL="0" marR="0" lvl="0" indent="0" algn="l" rtl="0">
              <a:lnSpc>
                <a:spcPct val="100000"/>
              </a:lnSpc>
              <a:spcBef>
                <a:spcPts val="0"/>
              </a:spcBef>
              <a:spcAft>
                <a:spcPts val="0"/>
              </a:spcAft>
              <a:buClr>
                <a:srgbClr val="002060"/>
              </a:buClr>
              <a:buSzPts val="2400"/>
              <a:buFont typeface="Arial"/>
              <a:buNone/>
            </a:pPr>
            <a:r>
              <a:rPr lang="en-US" sz="2400" b="1" i="0" u="none" strike="noStrike" cap="none" dirty="0">
                <a:solidFill>
                  <a:srgbClr val="002060"/>
                </a:solidFill>
                <a:latin typeface="Arial"/>
                <a:ea typeface="Arial"/>
                <a:cs typeface="Arial"/>
                <a:sym typeface="Arial"/>
              </a:rPr>
              <a:t>ICG/PTWS XXXI, Beijing, China, 7-11 April 2025</a:t>
            </a:r>
            <a:endParaRPr sz="2400" b="1" i="0" u="none" strike="noStrike" cap="none" dirty="0">
              <a:solidFill>
                <a:srgbClr val="41B7C8"/>
              </a:solidFill>
              <a:latin typeface="Arial"/>
              <a:ea typeface="Arial"/>
              <a:cs typeface="Arial"/>
              <a:sym typeface="Arial"/>
            </a:endParaRPr>
          </a:p>
        </p:txBody>
      </p:sp>
    </p:spTree>
    <p:extLst>
      <p:ext uri="{BB962C8B-B14F-4D97-AF65-F5344CB8AC3E}">
        <p14:creationId xmlns:p14="http://schemas.microsoft.com/office/powerpoint/2010/main" val="816327703"/>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56822" y="274806"/>
            <a:ext cx="9706708" cy="738664"/>
          </a:xfrm>
          <a:prstGeom prst="rect">
            <a:avLst/>
          </a:prstGeom>
        </p:spPr>
        <p:txBody>
          <a:bodyPr wrap="square">
            <a:spAutoFit/>
          </a:bodyPr>
          <a:lstStyle/>
          <a:p>
            <a:pPr marL="536575" marR="0" lvl="0" indent="0" algn="l" defTabSz="1300480" rtl="0" eaLnBrk="1" fontAlgn="auto" latinLnBrk="0" hangingPunct="0">
              <a:lnSpc>
                <a:spcPct val="100000"/>
              </a:lnSpc>
              <a:spcBef>
                <a:spcPts val="0"/>
              </a:spcBef>
              <a:spcAft>
                <a:spcPts val="0"/>
              </a:spcAft>
              <a:buClrTx/>
              <a:buSzTx/>
              <a:buFontTx/>
              <a:buNone/>
              <a:tabLst/>
              <a:defRPr/>
            </a:pPr>
            <a:r>
              <a:rPr lang="en-US" altLang="ja-JP" sz="2400" b="1" dirty="0">
                <a:solidFill>
                  <a:srgbClr val="002060"/>
                </a:solidFill>
                <a:latin typeface="Arial"/>
                <a:ea typeface="Arial"/>
                <a:cs typeface="Arial"/>
                <a:sym typeface="Roboto"/>
              </a:rPr>
              <a:t>9th ICG/PTWS – IUGG JTC Joint Tsunami Workshop</a:t>
            </a:r>
          </a:p>
          <a:p>
            <a:pPr marL="536575" marR="0" lvl="0" indent="0" algn="l" defTabSz="1300480" rtl="0" eaLnBrk="1" fontAlgn="auto" latinLnBrk="0" hangingPunct="0">
              <a:lnSpc>
                <a:spcPct val="100000"/>
              </a:lnSpc>
              <a:spcBef>
                <a:spcPts val="0"/>
              </a:spcBef>
              <a:spcAft>
                <a:spcPts val="0"/>
              </a:spcAft>
              <a:buClrTx/>
              <a:buSzTx/>
              <a:buFontTx/>
              <a:buNone/>
              <a:tabLst/>
              <a:defRPr/>
            </a:pPr>
            <a:r>
              <a:rPr kumimoji="0" lang="en-US" altLang="ja-JP" b="0" i="1" u="none" strike="noStrike" kern="1200" cap="none" spc="0" normalizeH="0" baseline="0" noProof="0" dirty="0">
                <a:ln>
                  <a:noFill/>
                </a:ln>
                <a:solidFill>
                  <a:schemeClr val="accent2"/>
                </a:solidFill>
                <a:effectLst/>
                <a:uLnTx/>
                <a:uFillTx/>
                <a:latin typeface="Arial" panose="020B0604020202020204" pitchFamily="34" charset="0"/>
                <a:ea typeface="Roboto"/>
                <a:cs typeface="Arial" panose="020B0604020202020204" pitchFamily="34" charset="0"/>
                <a:sym typeface="Roboto"/>
              </a:rPr>
              <a:t>60th Anniversary of the ICG/PTWS - Past and Future</a:t>
            </a:r>
            <a:endParaRPr kumimoji="0" lang="en-US" altLang="ja-JP" sz="2400" b="0" i="1" u="none" strike="noStrike" kern="1200" cap="none" spc="0" normalizeH="0" baseline="0" noProof="0" dirty="0">
              <a:ln>
                <a:noFill/>
              </a:ln>
              <a:solidFill>
                <a:schemeClr val="accent2"/>
              </a:solidFill>
              <a:effectLst/>
              <a:uLnTx/>
              <a:uFillTx/>
              <a:latin typeface="Arial" panose="020B0604020202020204" pitchFamily="34" charset="0"/>
              <a:ea typeface="Roboto"/>
              <a:cs typeface="Arial" panose="020B0604020202020204" pitchFamily="34" charset="0"/>
              <a:sym typeface="Roboto"/>
            </a:endParaRPr>
          </a:p>
        </p:txBody>
      </p:sp>
      <p:grpSp>
        <p:nvGrpSpPr>
          <p:cNvPr id="13" name="グループ化 12"/>
          <p:cNvGrpSpPr/>
          <p:nvPr/>
        </p:nvGrpSpPr>
        <p:grpSpPr>
          <a:xfrm>
            <a:off x="496982" y="1555390"/>
            <a:ext cx="10640710" cy="4247317"/>
            <a:chOff x="422031" y="1120676"/>
            <a:chExt cx="9648092" cy="4247317"/>
          </a:xfrm>
        </p:grpSpPr>
        <p:sp>
          <p:nvSpPr>
            <p:cNvPr id="2" name="正方形/長方形 1"/>
            <p:cNvSpPr/>
            <p:nvPr/>
          </p:nvSpPr>
          <p:spPr>
            <a:xfrm>
              <a:off x="422031" y="1120676"/>
              <a:ext cx="9648092" cy="4247317"/>
            </a:xfrm>
            <a:prstGeom prst="rect">
              <a:avLst/>
            </a:prstGeom>
            <a:solidFill>
              <a:schemeClr val="bg1"/>
            </a:solidFill>
          </p:spPr>
          <p:txBody>
            <a:bodyPr wrap="square">
              <a:spAutoFit/>
            </a:bodyPr>
            <a:lstStyle/>
            <a:p>
              <a:pPr marL="285750" marR="0" lvl="0" indent="-285750" algn="l" defTabSz="1300480" rtl="0" eaLnBrk="1" fontAlgn="auto" latinLnBrk="0" hangingPunct="0">
                <a:lnSpc>
                  <a:spcPct val="100000"/>
                </a:lnSpc>
                <a:spcBef>
                  <a:spcPts val="0"/>
                </a:spcBef>
                <a:spcAft>
                  <a:spcPts val="0"/>
                </a:spcAft>
                <a:buClrTx/>
                <a:buSzTx/>
                <a:buFont typeface="Wingdings" panose="05000000000000000000" pitchFamily="2" charset="2"/>
                <a:buChar char="Ø"/>
                <a:tabLst/>
                <a:defRPr/>
              </a:pPr>
              <a:r>
                <a:rPr kumimoji="0" lang="en-US" altLang="ja-JP" sz="1800" b="1" i="0" u="none" strike="noStrike" kern="1200" cap="none" spc="0" normalizeH="0" baseline="0" noProof="0" dirty="0">
                  <a:ln>
                    <a:noFill/>
                  </a:ln>
                  <a:solidFill>
                    <a:srgbClr val="0070C0"/>
                  </a:solidFill>
                  <a:effectLst/>
                  <a:uLnTx/>
                  <a:uFillTx/>
                  <a:latin typeface="Arial" panose="020B0604020202020204" pitchFamily="34" charset="0"/>
                  <a:ea typeface="Roboto"/>
                  <a:cs typeface="Arial" panose="020B0604020202020204" pitchFamily="34" charset="0"/>
                  <a:sym typeface="Roboto"/>
                </a:rPr>
                <a:t>1 April 2025 (Online) </a:t>
              </a:r>
            </a:p>
            <a:p>
              <a:pPr marL="342900" marR="0" lvl="0" indent="-342900" algn="l" defTabSz="130048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altLang="ja-JP" sz="1800" b="0" i="0" u="none" strike="noStrike" kern="120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sym typeface="Roboto"/>
                </a:rPr>
                <a:t>Aims</a:t>
              </a:r>
            </a:p>
            <a:p>
              <a:pPr marL="342900" marR="0" lvl="0" indent="-342900" algn="l" defTabSz="1300480" rtl="0" eaLnBrk="1" fontAlgn="auto" latinLnBrk="0" hangingPunct="0">
                <a:lnSpc>
                  <a:spcPct val="100000"/>
                </a:lnSpc>
                <a:spcBef>
                  <a:spcPts val="0"/>
                </a:spcBef>
                <a:spcAft>
                  <a:spcPts val="0"/>
                </a:spcAft>
                <a:buClrTx/>
                <a:buSzTx/>
                <a:buFont typeface="Wingdings" panose="05000000000000000000" pitchFamily="2" charset="2"/>
                <a:buChar char="ü"/>
                <a:tabLst/>
                <a:defRPr/>
              </a:pPr>
              <a:endParaRPr kumimoji="0" lang="en-US" altLang="ja-JP" sz="1800" b="0" i="0" u="none" strike="noStrike" kern="120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sym typeface="Roboto"/>
              </a:endParaRPr>
            </a:p>
            <a:p>
              <a:pPr marL="342900" marR="0" lvl="0" indent="-342900" algn="l" defTabSz="1300480" rtl="0" eaLnBrk="1" fontAlgn="auto" latinLnBrk="0" hangingPunct="0">
                <a:lnSpc>
                  <a:spcPct val="100000"/>
                </a:lnSpc>
                <a:spcBef>
                  <a:spcPts val="0"/>
                </a:spcBef>
                <a:spcAft>
                  <a:spcPts val="0"/>
                </a:spcAft>
                <a:buClrTx/>
                <a:buSzTx/>
                <a:buFont typeface="Wingdings" panose="05000000000000000000" pitchFamily="2" charset="2"/>
                <a:buChar char="ü"/>
                <a:tabLst/>
                <a:defRPr/>
              </a:pPr>
              <a:endParaRPr kumimoji="0" lang="en-US" altLang="ja-JP" sz="1800" b="0" i="0" u="none" strike="noStrike" kern="120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sym typeface="Roboto"/>
              </a:endParaRPr>
            </a:p>
            <a:p>
              <a:pPr marL="342900" marR="0" lvl="0" indent="-342900" algn="l" defTabSz="1300480" rtl="0" eaLnBrk="1" fontAlgn="auto" latinLnBrk="0" hangingPunct="0">
                <a:lnSpc>
                  <a:spcPct val="100000"/>
                </a:lnSpc>
                <a:spcBef>
                  <a:spcPts val="0"/>
                </a:spcBef>
                <a:spcAft>
                  <a:spcPts val="0"/>
                </a:spcAft>
                <a:buClrTx/>
                <a:buSzTx/>
                <a:buFont typeface="Wingdings" panose="05000000000000000000" pitchFamily="2" charset="2"/>
                <a:buChar char="ü"/>
                <a:tabLst/>
                <a:defRPr/>
              </a:pPr>
              <a:endParaRPr kumimoji="0" lang="en-US" altLang="ja-JP" sz="1800" b="0" i="0" u="none" strike="noStrike" kern="120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sym typeface="Roboto"/>
              </a:endParaRPr>
            </a:p>
            <a:p>
              <a:pPr marL="0" marR="0" lvl="0" indent="0" algn="l" defTabSz="1300480" rtl="0" eaLnBrk="1" fontAlgn="auto" latinLnBrk="0" hangingPunct="0">
                <a:lnSpc>
                  <a:spcPct val="100000"/>
                </a:lnSpc>
                <a:spcBef>
                  <a:spcPts val="0"/>
                </a:spcBef>
                <a:spcAft>
                  <a:spcPts val="0"/>
                </a:spcAft>
                <a:buClrTx/>
                <a:buSzTx/>
                <a:buFontTx/>
                <a:buNone/>
                <a:tabLst/>
                <a:defRPr/>
              </a:pPr>
              <a:endParaRPr kumimoji="0" lang="en-US" altLang="ja-JP" sz="1800" b="0" i="0" u="none" strike="noStrike" kern="120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sym typeface="Roboto"/>
              </a:endParaRPr>
            </a:p>
            <a:p>
              <a:pPr marL="285750" indent="-285750" defTabSz="1300480" hangingPunct="0">
                <a:buFont typeface="Wingdings" panose="05000000000000000000" pitchFamily="2" charset="2"/>
                <a:buChar char="Ø"/>
                <a:defRPr/>
              </a:pPr>
              <a:r>
                <a:rPr lang="en-US" altLang="ja-JP" b="1" dirty="0">
                  <a:solidFill>
                    <a:srgbClr val="0070C0"/>
                  </a:solidFill>
                  <a:latin typeface="Arial" panose="020B0604020202020204" pitchFamily="34" charset="0"/>
                  <a:ea typeface="Roboto"/>
                  <a:cs typeface="Arial" panose="020B0604020202020204" pitchFamily="34" charset="0"/>
                  <a:sym typeface="Roboto"/>
                </a:rPr>
                <a:t>7 April 2025 (Hybrid) </a:t>
              </a:r>
            </a:p>
            <a:p>
              <a:pPr marL="342900" marR="0" lvl="0" indent="-342900" algn="l" defTabSz="130048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altLang="ja-JP" sz="1800" b="0" i="0" u="none" strike="noStrike" kern="120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sym typeface="Roboto"/>
                </a:rPr>
                <a:t>Aims</a:t>
              </a:r>
            </a:p>
            <a:p>
              <a:pPr marL="363538" marR="0" lvl="0" indent="0" algn="l" defTabSz="1300480" rtl="0" eaLnBrk="1" fontAlgn="auto" latinLnBrk="0" hangingPunct="0">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sym typeface="Roboto"/>
                </a:rPr>
                <a:t>Guide 5-year research and development strategy for detection, monitoring and forecasting through:</a:t>
              </a:r>
            </a:p>
            <a:p>
              <a:pPr marL="0" marR="0" lvl="0" indent="0" algn="l" defTabSz="1300480" rtl="0" eaLnBrk="1" fontAlgn="auto" latinLnBrk="0" hangingPunct="0">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sym typeface="Roboto"/>
                </a:rPr>
                <a:t>          1) Investigating challenges to achieving Decade forecasting goals </a:t>
              </a:r>
            </a:p>
            <a:p>
              <a:pPr marL="0" marR="0" lvl="0" indent="0" algn="l" defTabSz="1300480" rtl="0" eaLnBrk="1" fontAlgn="auto" latinLnBrk="0" hangingPunct="0">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sym typeface="Roboto"/>
                </a:rPr>
                <a:t>          2) Exploring emergent data technologies to achieve Decade forecasting goals</a:t>
              </a:r>
            </a:p>
            <a:p>
              <a:pPr marL="0" marR="0" lvl="0" indent="0" algn="l" defTabSz="1300480" rtl="0" eaLnBrk="1" fontAlgn="auto" latinLnBrk="0" hangingPunct="0">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sym typeface="Roboto"/>
                </a:rPr>
                <a:t>          3) Exploring emergent forecasting technologies to achieve Decade forecasting goals </a:t>
              </a:r>
            </a:p>
            <a:p>
              <a:pPr marL="903288" marR="0" lvl="0" indent="-903288" algn="l" defTabSz="1300480" rtl="0" eaLnBrk="1" fontAlgn="auto" latinLnBrk="0" hangingPunct="0">
                <a:lnSpc>
                  <a:spcPct val="100000"/>
                </a:lnSpc>
                <a:spcBef>
                  <a:spcPts val="0"/>
                </a:spcBef>
                <a:spcAft>
                  <a:spcPts val="0"/>
                </a:spcAft>
                <a:buClrTx/>
                <a:buSzTx/>
                <a:buFontTx/>
                <a:buNone/>
                <a:tabLst/>
                <a:defRPr/>
              </a:pPr>
              <a:r>
                <a:rPr kumimoji="0" lang="en-US" altLang="ja-JP" sz="1800" b="0" i="0" u="none" strike="noStrike" kern="120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sym typeface="Roboto"/>
                </a:rPr>
                <a:t>          4) Exploring impact-based forecasting including challenges faced when forecasting   inundation and time-dependence </a:t>
              </a:r>
            </a:p>
          </p:txBody>
        </p:sp>
        <p:sp>
          <p:nvSpPr>
            <p:cNvPr id="12" name="正方形/長方形 11"/>
            <p:cNvSpPr/>
            <p:nvPr/>
          </p:nvSpPr>
          <p:spPr>
            <a:xfrm>
              <a:off x="773724" y="1773751"/>
              <a:ext cx="8159262"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rPr>
                <a:t>1) Recognition of contributions of 60 years of PTWS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rPr>
                <a:t>2) Prospective of the future of PTWS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Arial" panose="020B0604020202020204" pitchFamily="34" charset="0"/>
                  <a:ea typeface="Roboto"/>
                  <a:cs typeface="Arial" panose="020B0604020202020204" pitchFamily="34" charset="0"/>
                </a:rPr>
                <a:t>3) Tsunami DRR within the context of the IODTP – lessons from 60 years </a:t>
              </a:r>
              <a:endParaRPr kumimoji="1" lang="ja-JP" alt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971044063"/>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40190" y="394727"/>
            <a:ext cx="5116924" cy="461665"/>
          </a:xfrm>
          <a:prstGeom prst="rect">
            <a:avLst/>
          </a:prstGeom>
        </p:spPr>
        <p:txBody>
          <a:bodyPr wrap="square">
            <a:spAutoFit/>
          </a:bodyPr>
          <a:lstStyle/>
          <a:p>
            <a:pPr marL="536575" marR="0" lvl="0" indent="0" algn="l" defTabSz="1300480" rtl="0" eaLnBrk="1" fontAlgn="auto" latinLnBrk="0" hangingPunct="0">
              <a:lnSpc>
                <a:spcPct val="100000"/>
              </a:lnSpc>
              <a:spcBef>
                <a:spcPts val="0"/>
              </a:spcBef>
              <a:spcAft>
                <a:spcPts val="0"/>
              </a:spcAft>
              <a:buClrTx/>
              <a:buSzTx/>
              <a:buFontTx/>
              <a:buNone/>
              <a:tabLst/>
              <a:defRPr/>
            </a:pPr>
            <a:r>
              <a:rPr lang="en-US" altLang="ja-JP" sz="2400" b="1" dirty="0">
                <a:solidFill>
                  <a:srgbClr val="002060"/>
                </a:solidFill>
                <a:latin typeface="Arial"/>
                <a:ea typeface="Arial"/>
                <a:cs typeface="Arial"/>
                <a:sym typeface="Roboto"/>
              </a:rPr>
              <a:t>Joint Workshop Outcomes</a:t>
            </a:r>
            <a:endParaRPr kumimoji="0" lang="en-US" altLang="ja-JP" sz="2400" b="0" i="1" u="none" strike="noStrike" kern="1200" cap="none" spc="0" normalizeH="0" baseline="0" noProof="0" dirty="0">
              <a:ln>
                <a:noFill/>
              </a:ln>
              <a:solidFill>
                <a:schemeClr val="accent2"/>
              </a:solidFill>
              <a:effectLst/>
              <a:uLnTx/>
              <a:uFillTx/>
              <a:latin typeface="Arial" panose="020B0604020202020204" pitchFamily="34" charset="0"/>
              <a:ea typeface="Roboto"/>
              <a:cs typeface="Arial" panose="020B0604020202020204" pitchFamily="34" charset="0"/>
              <a:sym typeface="Roboto"/>
            </a:endParaRPr>
          </a:p>
        </p:txBody>
      </p:sp>
      <p:sp>
        <p:nvSpPr>
          <p:cNvPr id="6" name="TextBox 2">
            <a:extLst>
              <a:ext uri="{FF2B5EF4-FFF2-40B4-BE49-F238E27FC236}">
                <a16:creationId xmlns:a16="http://schemas.microsoft.com/office/drawing/2014/main" xmlns="" id="{98C72212-C537-AE3E-3B34-5E95FD80F6B8}"/>
              </a:ext>
            </a:extLst>
          </p:cNvPr>
          <p:cNvSpPr txBox="1"/>
          <p:nvPr/>
        </p:nvSpPr>
        <p:spPr>
          <a:xfrm>
            <a:off x="1463759" y="1728766"/>
            <a:ext cx="9389119" cy="24396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fromWordArt="0" anchor="t" anchorCtr="0" forceAA="0" compatLnSpc="1">
            <a:prstTxWarp prst="textNoShape">
              <a:avLst/>
            </a:prstTxWarp>
            <a:spAutoFit/>
          </a:bodyPr>
          <a:lstStyle/>
          <a:p>
            <a:pPr marL="342900" indent="-342900" defTabSz="1300480">
              <a:lnSpc>
                <a:spcPct val="150000"/>
              </a:lnSpc>
              <a:buFont typeface="Wingdings" panose="05000000000000000000" pitchFamily="2" charset="2"/>
              <a:buChar char="p"/>
            </a:pPr>
            <a:r>
              <a:rPr lang="en-US" sz="2000" dirty="0">
                <a:latin typeface="Arial" panose="020B0604020202020204" pitchFamily="34" charset="0"/>
                <a:cs typeface="Arial" panose="020B0604020202020204" pitchFamily="34" charset="0"/>
              </a:rPr>
              <a:t>Need for interaction between forecast users and forecast creators (EM – TSP)</a:t>
            </a:r>
          </a:p>
          <a:p>
            <a:pPr marL="342900" indent="-342900" defTabSz="1300480">
              <a:lnSpc>
                <a:spcPct val="150000"/>
              </a:lnSpc>
              <a:buFont typeface="Wingdings" panose="05000000000000000000" pitchFamily="2" charset="2"/>
              <a:buChar char="p"/>
            </a:pPr>
            <a:r>
              <a:rPr lang="en-US" sz="2000" dirty="0">
                <a:latin typeface="Arial" panose="020B0604020202020204" pitchFamily="34" charset="0"/>
                <a:cs typeface="Arial" panose="020B0604020202020204" pitchFamily="34" charset="0"/>
              </a:rPr>
              <a:t>Challenges with forecasting uncertainties and conservative approaches</a:t>
            </a:r>
          </a:p>
          <a:p>
            <a:pPr marL="342900" indent="-342900" defTabSz="1300480">
              <a:lnSpc>
                <a:spcPct val="150000"/>
              </a:lnSpc>
              <a:buFont typeface="Wingdings" panose="05000000000000000000" pitchFamily="2" charset="2"/>
              <a:buChar char="p"/>
            </a:pPr>
            <a:r>
              <a:rPr lang="en-US" sz="2000" dirty="0">
                <a:latin typeface="Arial" panose="020B0604020202020204" pitchFamily="34" charset="0"/>
                <a:cs typeface="Arial" panose="020B0604020202020204" pitchFamily="34" charset="0"/>
              </a:rPr>
              <a:t>Challenges of equity in tsunami resilience across all member states</a:t>
            </a:r>
          </a:p>
          <a:p>
            <a:pPr marL="342900" indent="-342900" defTabSz="1300480">
              <a:lnSpc>
                <a:spcPct val="150000"/>
              </a:lnSpc>
              <a:buFont typeface="Wingdings" panose="05000000000000000000" pitchFamily="2" charset="2"/>
              <a:buChar char="p"/>
            </a:pPr>
            <a:r>
              <a:rPr lang="en-US" sz="2000" dirty="0">
                <a:latin typeface="Arial" panose="020B0604020202020204" pitchFamily="34" charset="0"/>
                <a:cs typeface="Arial" panose="020B0604020202020204" pitchFamily="34" charset="0"/>
              </a:rPr>
              <a:t>Local events create a forecasting challenge</a:t>
            </a:r>
          </a:p>
          <a:p>
            <a:pPr marL="342900" indent="-342900" defTabSz="1300480">
              <a:lnSpc>
                <a:spcPct val="150000"/>
              </a:lnSpc>
              <a:buFont typeface="Wingdings" panose="05000000000000000000" pitchFamily="2" charset="2"/>
              <a:buChar char="p"/>
            </a:pPr>
            <a:r>
              <a:rPr lang="en-US" sz="2000" dirty="0">
                <a:latin typeface="Arial" panose="020B0604020202020204" pitchFamily="34" charset="0"/>
                <a:cs typeface="Arial" panose="020B0604020202020204" pitchFamily="34" charset="0"/>
              </a:rPr>
              <a:t>Need for direct ocean observations to forecast non-earthquake sources</a:t>
            </a:r>
          </a:p>
        </p:txBody>
      </p:sp>
    </p:spTree>
    <p:extLst>
      <p:ext uri="{BB962C8B-B14F-4D97-AF65-F5344CB8AC3E}">
        <p14:creationId xmlns:p14="http://schemas.microsoft.com/office/powerpoint/2010/main" val="579711655"/>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7910" y="407323"/>
            <a:ext cx="4868688" cy="461665"/>
          </a:xfrm>
          <a:prstGeom prst="rect">
            <a:avLst/>
          </a:prstGeom>
        </p:spPr>
        <p:txBody>
          <a:bodyPr wrap="square">
            <a:spAutoFit/>
          </a:bodyPr>
          <a:lstStyle/>
          <a:p>
            <a:pPr algn="ctr">
              <a:spcAft>
                <a:spcPts val="1200"/>
              </a:spcAft>
            </a:pPr>
            <a:r>
              <a:rPr lang="en-GB" altLang="zh-CN" sz="2400" b="1" dirty="0">
                <a:solidFill>
                  <a:srgbClr val="002060"/>
                </a:solidFill>
                <a:latin typeface="Arial"/>
                <a:ea typeface="Arial"/>
                <a:cs typeface="Arial"/>
              </a:rPr>
              <a:t>ICG/PTWS XXXI Summaries (1)</a:t>
            </a:r>
            <a:endParaRPr lang="zh-CN" altLang="zh-CN" sz="2400" b="1" dirty="0">
              <a:solidFill>
                <a:srgbClr val="002060"/>
              </a:solidFill>
              <a:latin typeface="Arial"/>
              <a:ea typeface="Arial"/>
              <a:cs typeface="Arial"/>
            </a:endParaRPr>
          </a:p>
        </p:txBody>
      </p:sp>
      <p:sp>
        <p:nvSpPr>
          <p:cNvPr id="3" name="矩形 2"/>
          <p:cNvSpPr/>
          <p:nvPr/>
        </p:nvSpPr>
        <p:spPr>
          <a:xfrm>
            <a:off x="300307" y="1537632"/>
            <a:ext cx="11351173" cy="5078313"/>
          </a:xfrm>
          <a:prstGeom prst="rect">
            <a:avLst/>
          </a:prstGeom>
        </p:spPr>
        <p:txBody>
          <a:bodyPr wrap="square">
            <a:spAutoFit/>
          </a:bodyPr>
          <a:lstStyle/>
          <a:p>
            <a:pPr lvl="0"/>
            <a:r>
              <a:rPr lang="en-GB" altLang="zh-CN" b="1" dirty="0">
                <a:latin typeface="Arial" panose="020B0604020202020204" pitchFamily="34" charset="0"/>
                <a:cs typeface="Arial" panose="020B0604020202020204" pitchFamily="34" charset="0"/>
              </a:rPr>
              <a:t>The ICG</a:t>
            </a:r>
            <a:r>
              <a:rPr lang="en-GB" altLang="zh-CN" dirty="0">
                <a:latin typeface="Arial" panose="020B0604020202020204" pitchFamily="34" charset="0"/>
                <a:cs typeface="Arial" panose="020B0604020202020204" pitchFamily="34" charset="0"/>
              </a:rPr>
              <a:t> </a:t>
            </a:r>
            <a:r>
              <a:rPr lang="en-GB" altLang="zh-CN" b="1" dirty="0">
                <a:latin typeface="Arial" panose="020B0604020202020204" pitchFamily="34" charset="0"/>
                <a:cs typeface="Arial" panose="020B0604020202020204" pitchFamily="34" charset="0"/>
              </a:rPr>
              <a:t>acknowledged</a:t>
            </a:r>
            <a:r>
              <a:rPr lang="en-GB" altLang="zh-CN" dirty="0">
                <a:latin typeface="Arial" panose="020B0604020202020204" pitchFamily="34" charset="0"/>
                <a:cs typeface="Arial" panose="020B0604020202020204" pitchFamily="34" charset="0"/>
              </a:rPr>
              <a:t> the conduct of PacWave24 and first-time testing of the dissemination </a:t>
            </a:r>
            <a:r>
              <a:rPr lang="en-GB" altLang="zh-CN" dirty="0">
                <a:solidFill>
                  <a:srgbClr val="FF0000"/>
                </a:solidFill>
                <a:latin typeface="Arial" panose="020B0604020202020204" pitchFamily="34" charset="0"/>
                <a:cs typeface="Arial" panose="020B0604020202020204" pitchFamily="34" charset="0"/>
              </a:rPr>
              <a:t>of maritime safety products to NAVAREA Coordinators</a:t>
            </a:r>
            <a:r>
              <a:rPr lang="en-GB" altLang="zh-CN" dirty="0">
                <a:latin typeface="Arial" panose="020B0604020202020204" pitchFamily="34" charset="0"/>
                <a:cs typeface="Arial" panose="020B0604020202020204" pitchFamily="34" charset="0"/>
              </a:rPr>
              <a:t> in the Pacific and in the Southwest Atlantic (e.g. NAVAREAs VI, X, XI, XII, XIII, XIV, XV, and XVI). </a:t>
            </a:r>
          </a:p>
          <a:p>
            <a:pPr lvl="0"/>
            <a:endParaRPr lang="en-GB" altLang="zh-CN" dirty="0">
              <a:latin typeface="Arial" panose="020B0604020202020204" pitchFamily="34" charset="0"/>
              <a:cs typeface="Arial" panose="020B0604020202020204" pitchFamily="34" charset="0"/>
            </a:endParaRPr>
          </a:p>
          <a:p>
            <a:r>
              <a:rPr lang="en-GB" altLang="zh-CN" b="1" dirty="0">
                <a:latin typeface="Arial" panose="020B0604020202020204" pitchFamily="34" charset="0"/>
                <a:cs typeface="Arial" panose="020B0604020202020204" pitchFamily="34" charset="0"/>
              </a:rPr>
              <a:t>The ICG endorsed</a:t>
            </a:r>
            <a:r>
              <a:rPr lang="en-GB" altLang="zh-CN" dirty="0">
                <a:latin typeface="Arial" panose="020B0604020202020204" pitchFamily="34" charset="0"/>
                <a:cs typeface="Arial" panose="020B0604020202020204" pitchFamily="34" charset="0"/>
              </a:rPr>
              <a:t> the conduct of the first-ever UNESCO-IOC</a:t>
            </a:r>
            <a:r>
              <a:rPr lang="en-GB" altLang="zh-CN" dirty="0">
                <a:solidFill>
                  <a:srgbClr val="FF0000"/>
                </a:solidFill>
                <a:latin typeface="Arial" panose="020B0604020202020204" pitchFamily="34" charset="0"/>
                <a:cs typeface="Arial" panose="020B0604020202020204" pitchFamily="34" charset="0"/>
              </a:rPr>
              <a:t> Pacific Tsunami Preparedness Capacity Assessment</a:t>
            </a:r>
            <a:r>
              <a:rPr lang="en-GB" altLang="zh-CN" dirty="0">
                <a:latin typeface="Arial" panose="020B0604020202020204" pitchFamily="34" charset="0"/>
                <a:cs typeface="Arial" panose="020B0604020202020204" pitchFamily="34" charset="0"/>
              </a:rPr>
              <a:t>, which constitutes the first system wide measurement of the existing capacities to guide future efforts to improve the PTWS, with the kind support of ESCAP, and </a:t>
            </a:r>
            <a:r>
              <a:rPr lang="en-GB" altLang="zh-CN" b="1" dirty="0">
                <a:latin typeface="Arial" panose="020B0604020202020204" pitchFamily="34" charset="0"/>
                <a:cs typeface="Arial" panose="020B0604020202020204" pitchFamily="34" charset="0"/>
              </a:rPr>
              <a:t>requested</a:t>
            </a:r>
            <a:r>
              <a:rPr lang="en-GB" altLang="zh-CN" dirty="0">
                <a:latin typeface="Arial" panose="020B0604020202020204" pitchFamily="34" charset="0"/>
                <a:cs typeface="Arial" panose="020B0604020202020204" pitchFamily="34" charset="0"/>
              </a:rPr>
              <a:t> that the PTWS Steering Committee play a leading role during the intersessional period for implementation, reporting and follow-up.</a:t>
            </a:r>
          </a:p>
          <a:p>
            <a:endParaRPr lang="zh-CN" altLang="zh-CN" dirty="0">
              <a:latin typeface="Arial" panose="020B0604020202020204" pitchFamily="34" charset="0"/>
              <a:cs typeface="Arial" panose="020B0604020202020204" pitchFamily="34" charset="0"/>
            </a:endParaRPr>
          </a:p>
          <a:p>
            <a:r>
              <a:rPr lang="en-GB" altLang="zh-CN" b="1" dirty="0">
                <a:latin typeface="Arial" panose="020B0604020202020204" pitchFamily="34" charset="0"/>
                <a:cs typeface="Arial" panose="020B0604020202020204" pitchFamily="34" charset="0"/>
              </a:rPr>
              <a:t>Recalling</a:t>
            </a:r>
            <a:r>
              <a:rPr lang="en-GB" altLang="zh-CN" dirty="0">
                <a:latin typeface="Arial" panose="020B0604020202020204" pitchFamily="34" charset="0"/>
                <a:cs typeface="Arial" panose="020B0604020202020204" pitchFamily="34" charset="0"/>
              </a:rPr>
              <a:t> that IOC Assembly Decision A-32/3.4.1 instructed all regional Tsunami Service providers, in collaboration with NAVAREA operators of IHO, to test the tsunami maritime safety products in 2023/24, with a view to operationally implementing them in 2024–2025, </a:t>
            </a:r>
            <a:r>
              <a:rPr lang="en-GB" altLang="zh-CN" b="1" dirty="0">
                <a:latin typeface="Arial" panose="020B0604020202020204" pitchFamily="34" charset="0"/>
                <a:cs typeface="Arial" panose="020B0604020202020204" pitchFamily="34" charset="0"/>
              </a:rPr>
              <a:t>and considering</a:t>
            </a:r>
            <a:r>
              <a:rPr lang="en-GB" altLang="zh-CN" dirty="0">
                <a:latin typeface="Arial" panose="020B0604020202020204" pitchFamily="34" charset="0"/>
                <a:cs typeface="Arial" panose="020B0604020202020204" pitchFamily="34" charset="0"/>
              </a:rPr>
              <a:t> that the PTWC as a TSP that covers all coasts of the Pacific Tsunami Warning System has agreed to provide this service for the PTWS and has designed such products, conducted a communication test with Pacific NAVAREA Coordinators, and produced a draft guide to those products</a:t>
            </a:r>
            <a:r>
              <a:rPr lang="en-GB" altLang="zh-CN" dirty="0">
                <a:solidFill>
                  <a:srgbClr val="FF0000"/>
                </a:solidFill>
                <a:latin typeface="Arial" panose="020B0604020202020204" pitchFamily="34" charset="0"/>
                <a:cs typeface="Arial" panose="020B0604020202020204" pitchFamily="34" charset="0"/>
              </a:rPr>
              <a:t>, </a:t>
            </a:r>
            <a:r>
              <a:rPr lang="en-GB" altLang="zh-CN" b="1" dirty="0">
                <a:solidFill>
                  <a:srgbClr val="FF0000"/>
                </a:solidFill>
                <a:latin typeface="Arial" panose="020B0604020202020204" pitchFamily="34" charset="0"/>
                <a:cs typeface="Arial" panose="020B0604020202020204" pitchFamily="34" charset="0"/>
              </a:rPr>
              <a:t>the ICG requested</a:t>
            </a:r>
            <a:r>
              <a:rPr lang="en-GB" altLang="zh-CN" dirty="0">
                <a:solidFill>
                  <a:srgbClr val="FF0000"/>
                </a:solidFill>
                <a:latin typeface="Arial" panose="020B0604020202020204" pitchFamily="34" charset="0"/>
                <a:cs typeface="Arial" panose="020B0604020202020204" pitchFamily="34" charset="0"/>
              </a:rPr>
              <a:t> PTWC to implement the products in 2025 following the next meeting of the </a:t>
            </a:r>
            <a:r>
              <a:rPr lang="en-AU" altLang="zh-CN" dirty="0">
                <a:solidFill>
                  <a:srgbClr val="FF0000"/>
                </a:solidFill>
                <a:latin typeface="Arial" panose="020B0604020202020204" pitchFamily="34" charset="0"/>
                <a:cs typeface="Arial" panose="020B0604020202020204" pitchFamily="34" charset="0"/>
              </a:rPr>
              <a:t>World-Wide Navigational Warning Service</a:t>
            </a:r>
            <a:r>
              <a:rPr lang="en-GB" altLang="zh-CN" dirty="0">
                <a:solidFill>
                  <a:srgbClr val="FF0000"/>
                </a:solidFill>
                <a:latin typeface="Arial" panose="020B0604020202020204" pitchFamily="34" charset="0"/>
                <a:cs typeface="Arial" panose="020B0604020202020204" pitchFamily="34" charset="0"/>
              </a:rPr>
              <a:t> in September 2025.</a:t>
            </a:r>
            <a:endParaRPr lang="zh-CN" altLang="zh-CN" dirty="0">
              <a:solidFill>
                <a:srgbClr val="FF0000"/>
              </a:solidFill>
              <a:latin typeface="Arial" panose="020B0604020202020204" pitchFamily="34" charset="0"/>
              <a:cs typeface="Arial" panose="020B0604020202020204" pitchFamily="34" charset="0"/>
            </a:endParaRPr>
          </a:p>
          <a:p>
            <a:pPr lvl="0"/>
            <a:endParaRPr lang="zh-CN" altLang="zh-CN" dirty="0">
              <a:latin typeface="Arial" panose="020B0604020202020204" pitchFamily="34" charset="0"/>
              <a:cs typeface="Arial" panose="020B0604020202020204" pitchFamily="34" charset="0"/>
            </a:endParaRPr>
          </a:p>
          <a:p>
            <a:pPr algn="just">
              <a:spcAft>
                <a:spcPts val="1200"/>
              </a:spcAft>
            </a:pPr>
            <a:endParaRPr lang="en-GB" altLang="zh-CN"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087043840"/>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01868" y="407323"/>
            <a:ext cx="4697120" cy="461665"/>
          </a:xfrm>
          <a:prstGeom prst="rect">
            <a:avLst/>
          </a:prstGeom>
        </p:spPr>
        <p:txBody>
          <a:bodyPr wrap="none">
            <a:spAutoFit/>
          </a:bodyPr>
          <a:lstStyle/>
          <a:p>
            <a:pPr algn="ctr">
              <a:spcAft>
                <a:spcPts val="1200"/>
              </a:spcAft>
            </a:pPr>
            <a:r>
              <a:rPr lang="en-GB" altLang="zh-CN" sz="2400" b="1" dirty="0">
                <a:solidFill>
                  <a:srgbClr val="002060"/>
                </a:solidFill>
                <a:latin typeface="Arial"/>
                <a:ea typeface="Arial"/>
                <a:cs typeface="Arial"/>
              </a:rPr>
              <a:t>ICG/PTWS XXXI Summaries (2)</a:t>
            </a:r>
            <a:endParaRPr lang="zh-CN" altLang="zh-CN" sz="2400" b="1" dirty="0">
              <a:solidFill>
                <a:srgbClr val="002060"/>
              </a:solidFill>
              <a:latin typeface="Arial"/>
              <a:ea typeface="Arial"/>
              <a:cs typeface="Arial"/>
            </a:endParaRPr>
          </a:p>
        </p:txBody>
      </p:sp>
      <p:sp>
        <p:nvSpPr>
          <p:cNvPr id="3" name="矩形 2"/>
          <p:cNvSpPr/>
          <p:nvPr/>
        </p:nvSpPr>
        <p:spPr>
          <a:xfrm>
            <a:off x="225357" y="1147888"/>
            <a:ext cx="11351173" cy="5909310"/>
          </a:xfrm>
          <a:prstGeom prst="rect">
            <a:avLst/>
          </a:prstGeom>
        </p:spPr>
        <p:txBody>
          <a:bodyPr wrap="square">
            <a:spAutoFit/>
          </a:bodyPr>
          <a:lstStyle/>
          <a:p>
            <a:pPr lvl="0"/>
            <a:r>
              <a:rPr lang="en-GB" altLang="zh-CN" b="1" dirty="0">
                <a:latin typeface="Arial" panose="020B0604020202020204" pitchFamily="34" charset="0"/>
                <a:cs typeface="Arial" panose="020B0604020202020204" pitchFamily="34" charset="0"/>
              </a:rPr>
              <a:t>The ICG recommended</a:t>
            </a:r>
            <a:r>
              <a:rPr lang="en-GB" altLang="zh-CN" dirty="0">
                <a:latin typeface="Arial" panose="020B0604020202020204" pitchFamily="34" charset="0"/>
                <a:cs typeface="Arial" panose="020B0604020202020204" pitchFamily="34" charset="0"/>
              </a:rPr>
              <a:t> provisional approval of the ‘</a:t>
            </a:r>
            <a:r>
              <a:rPr lang="en-GB" altLang="zh-CN" dirty="0">
                <a:solidFill>
                  <a:srgbClr val="FF0000"/>
                </a:solidFill>
                <a:latin typeface="Arial" panose="020B0604020202020204" pitchFamily="34" charset="0"/>
                <a:cs typeface="Arial" panose="020B0604020202020204" pitchFamily="34" charset="0"/>
              </a:rPr>
              <a:t>Tsunami Ready Equivalency Guidance</a:t>
            </a:r>
            <a:r>
              <a:rPr lang="en-GB" altLang="zh-CN" dirty="0">
                <a:latin typeface="Arial" panose="020B0604020202020204" pitchFamily="34" charset="0"/>
                <a:cs typeface="Arial" panose="020B0604020202020204" pitchFamily="34" charset="0"/>
              </a:rPr>
              <a:t>’, </a:t>
            </a:r>
          </a:p>
          <a:p>
            <a:pPr lvl="0"/>
            <a:r>
              <a:rPr lang="en-GB" altLang="zh-CN" dirty="0">
                <a:latin typeface="Arial" panose="020B0604020202020204" pitchFamily="34" charset="0"/>
                <a:cs typeface="Arial" panose="020B0604020202020204" pitchFamily="34" charset="0"/>
              </a:rPr>
              <a:t>as described in the </a:t>
            </a:r>
            <a:r>
              <a:rPr lang="en-GB" altLang="zh-CN" u="sng" dirty="0">
                <a:latin typeface="Arial" panose="020B0604020202020204" pitchFamily="34" charset="0"/>
                <a:cs typeface="Arial" panose="020B0604020202020204" pitchFamily="34" charset="0"/>
                <a:hlinkClick r:id="rId3"/>
              </a:rPr>
              <a:t>Draft Document</a:t>
            </a:r>
            <a:r>
              <a:rPr lang="en-GB" altLang="zh-CN" dirty="0">
                <a:latin typeface="Arial" panose="020B0604020202020204" pitchFamily="34" charset="0"/>
                <a:cs typeface="Arial" panose="020B0604020202020204" pitchFamily="34" charset="0"/>
              </a:rPr>
              <a:t> (Agenda 4.2) of the ICG/PTWS-XXXI session, for trial use in order to finalize the Guidance for approval at the ICG/PTWS-XXXII session. It </a:t>
            </a:r>
            <a:r>
              <a:rPr lang="en-GB" altLang="zh-CN" b="1" dirty="0">
                <a:latin typeface="Arial" panose="020B0604020202020204" pitchFamily="34" charset="0"/>
                <a:cs typeface="Arial" panose="020B0604020202020204" pitchFamily="34" charset="0"/>
              </a:rPr>
              <a:t>also</a:t>
            </a:r>
            <a:r>
              <a:rPr lang="en-GB" altLang="zh-CN" dirty="0">
                <a:latin typeface="Arial" panose="020B0604020202020204" pitchFamily="34" charset="0"/>
                <a:cs typeface="Arial" panose="020B0604020202020204" pitchFamily="34" charset="0"/>
              </a:rPr>
              <a:t> </a:t>
            </a:r>
            <a:r>
              <a:rPr lang="en-GB" altLang="zh-CN" b="1" dirty="0">
                <a:latin typeface="Arial" panose="020B0604020202020204" pitchFamily="34" charset="0"/>
                <a:cs typeface="Arial" panose="020B0604020202020204" pitchFamily="34" charset="0"/>
              </a:rPr>
              <a:t>recommended</a:t>
            </a:r>
            <a:r>
              <a:rPr lang="en-GB" altLang="zh-CN" dirty="0">
                <a:latin typeface="Arial" panose="020B0604020202020204" pitchFamily="34" charset="0"/>
                <a:cs typeface="Arial" panose="020B0604020202020204" pitchFamily="34" charset="0"/>
              </a:rPr>
              <a:t> that the ICG/PTWS WG3 Task Team on Tsunami Ready conduct a pilot test of the PTWS ‘Tsunami Ready Equivalency Guidance’.  </a:t>
            </a:r>
          </a:p>
          <a:p>
            <a:pPr lvl="0"/>
            <a:endParaRPr lang="zh-CN" altLang="zh-CN" dirty="0">
              <a:latin typeface="Arial" panose="020B0604020202020204" pitchFamily="34" charset="0"/>
              <a:cs typeface="Arial" panose="020B0604020202020204" pitchFamily="34" charset="0"/>
            </a:endParaRPr>
          </a:p>
          <a:p>
            <a:pPr lvl="0"/>
            <a:r>
              <a:rPr lang="en-GB" altLang="zh-CN" b="1" dirty="0">
                <a:latin typeface="Arial" panose="020B0604020202020204" pitchFamily="34" charset="0"/>
                <a:cs typeface="Arial" panose="020B0604020202020204" pitchFamily="34" charset="0"/>
              </a:rPr>
              <a:t>Recalling</a:t>
            </a:r>
            <a:r>
              <a:rPr lang="en-GB" altLang="zh-CN" dirty="0">
                <a:latin typeface="Arial" panose="020B0604020202020204" pitchFamily="34" charset="0"/>
                <a:cs typeface="Arial" panose="020B0604020202020204" pitchFamily="34" charset="0"/>
              </a:rPr>
              <a:t> </a:t>
            </a:r>
            <a:r>
              <a:rPr lang="en-GB" altLang="zh-CN" dirty="0">
                <a:solidFill>
                  <a:srgbClr val="FF0000"/>
                </a:solidFill>
                <a:latin typeface="Arial" panose="020B0604020202020204" pitchFamily="34" charset="0"/>
                <a:cs typeface="Arial" panose="020B0604020202020204" pitchFamily="34" charset="0"/>
              </a:rPr>
              <a:t>the importance of the UNESCO-IOC Tsunami Ready Recognition Programme </a:t>
            </a:r>
            <a:r>
              <a:rPr lang="en-GB" altLang="zh-CN" dirty="0">
                <a:latin typeface="Arial" panose="020B0604020202020204" pitchFamily="34" charset="0"/>
                <a:cs typeface="Arial" panose="020B0604020202020204" pitchFamily="34" charset="0"/>
              </a:rPr>
              <a:t>as a key mechanism toward achieving the UN Ocean Decade Goal of ‘100% of communities at risk of tsunami prepared for and resilient to tsunamis by 2030‘, </a:t>
            </a:r>
            <a:r>
              <a:rPr lang="en-GB" altLang="zh-CN" b="1" dirty="0">
                <a:latin typeface="Arial" panose="020B0604020202020204" pitchFamily="34" charset="0"/>
                <a:cs typeface="Arial" panose="020B0604020202020204" pitchFamily="34" charset="0"/>
              </a:rPr>
              <a:t>the ICG</a:t>
            </a:r>
            <a:r>
              <a:rPr lang="en-GB" altLang="zh-CN" dirty="0">
                <a:latin typeface="Arial" panose="020B0604020202020204" pitchFamily="34" charset="0"/>
                <a:cs typeface="Arial" panose="020B0604020202020204" pitchFamily="34" charset="0"/>
              </a:rPr>
              <a:t> </a:t>
            </a:r>
            <a:r>
              <a:rPr lang="en-GB" altLang="zh-CN" b="1" dirty="0">
                <a:latin typeface="Arial" panose="020B0604020202020204" pitchFamily="34" charset="0"/>
                <a:cs typeface="Arial" panose="020B0604020202020204" pitchFamily="34" charset="0"/>
              </a:rPr>
              <a:t>requested</a:t>
            </a:r>
            <a:r>
              <a:rPr lang="en-GB" altLang="zh-CN" dirty="0">
                <a:latin typeface="Arial" panose="020B0604020202020204" pitchFamily="34" charset="0"/>
                <a:cs typeface="Arial" panose="020B0604020202020204" pitchFamily="34" charset="0"/>
              </a:rPr>
              <a:t> WG3 Task Team on Tsunami Ready to continue to investigate further actions to recognize, support and celebrate the benefits of formal UNESCO-IOC Tsunami Ready Recognition,</a:t>
            </a:r>
          </a:p>
          <a:p>
            <a:pPr lvl="0"/>
            <a:endParaRPr lang="en-GB" altLang="zh-CN" dirty="0">
              <a:latin typeface="Arial" panose="020B0604020202020204" pitchFamily="34" charset="0"/>
              <a:cs typeface="Arial" panose="020B0604020202020204" pitchFamily="34" charset="0"/>
            </a:endParaRPr>
          </a:p>
          <a:p>
            <a:r>
              <a:rPr lang="en-GB" altLang="zh-CN" b="1" dirty="0">
                <a:latin typeface="Arial" panose="020B0604020202020204" pitchFamily="34" charset="0"/>
                <a:cs typeface="Arial" panose="020B0604020202020204" pitchFamily="34" charset="0"/>
              </a:rPr>
              <a:t>The ICG recalled</a:t>
            </a:r>
            <a:r>
              <a:rPr lang="en-GB" altLang="zh-CN" dirty="0">
                <a:latin typeface="Arial" panose="020B0604020202020204" pitchFamily="34" charset="0"/>
                <a:cs typeface="Arial" panose="020B0604020202020204" pitchFamily="34" charset="0"/>
              </a:rPr>
              <a:t> its recommendation made at its last session to authorize the commencement of full functional operations of the </a:t>
            </a:r>
            <a:r>
              <a:rPr lang="en-AU" altLang="zh-CN" dirty="0">
                <a:latin typeface="Arial" panose="020B0604020202020204" pitchFamily="34" charset="0"/>
                <a:cs typeface="Arial" panose="020B0604020202020204" pitchFamily="34" charset="0"/>
              </a:rPr>
              <a:t>Central America Tsunami Advisory Centre (</a:t>
            </a:r>
            <a:r>
              <a:rPr lang="en-GB" altLang="zh-CN" dirty="0">
                <a:solidFill>
                  <a:srgbClr val="FF0000"/>
                </a:solidFill>
                <a:latin typeface="Arial" panose="020B0604020202020204" pitchFamily="34" charset="0"/>
                <a:cs typeface="Arial" panose="020B0604020202020204" pitchFamily="34" charset="0"/>
              </a:rPr>
              <a:t>CATAC</a:t>
            </a:r>
            <a:r>
              <a:rPr lang="en-GB" altLang="zh-CN" dirty="0">
                <a:latin typeface="Arial" panose="020B0604020202020204" pitchFamily="34" charset="0"/>
                <a:cs typeface="Arial" panose="020B0604020202020204" pitchFamily="34" charset="0"/>
              </a:rPr>
              <a:t>), effective after the IOC governing body session in June 2024, with the exact date to be decided after coordination with the ICG/CARIBE-EWS (Recommendation ICG/PTWS-XXX-6), and </a:t>
            </a:r>
            <a:r>
              <a:rPr lang="en-GB" altLang="zh-CN" b="1" dirty="0">
                <a:latin typeface="Arial" panose="020B0604020202020204" pitchFamily="34" charset="0"/>
                <a:cs typeface="Arial" panose="020B0604020202020204" pitchFamily="34" charset="0"/>
              </a:rPr>
              <a:t>took note </a:t>
            </a:r>
            <a:r>
              <a:rPr lang="en-GB" altLang="zh-CN" dirty="0">
                <a:latin typeface="Arial" panose="020B0604020202020204" pitchFamily="34" charset="0"/>
                <a:cs typeface="Arial" panose="020B0604020202020204" pitchFamily="34" charset="0"/>
              </a:rPr>
              <a:t>of the recommendation of ICG/CARIBE-EWS at its 17</a:t>
            </a:r>
            <a:r>
              <a:rPr lang="en-GB" altLang="zh-CN" baseline="30000" dirty="0">
                <a:latin typeface="Arial" panose="020B0604020202020204" pitchFamily="34" charset="0"/>
                <a:cs typeface="Arial" panose="020B0604020202020204" pitchFamily="34" charset="0"/>
              </a:rPr>
              <a:t>th</a:t>
            </a:r>
            <a:r>
              <a:rPr lang="en-GB" altLang="zh-CN" dirty="0">
                <a:latin typeface="Arial" panose="020B0604020202020204" pitchFamily="34" charset="0"/>
                <a:cs typeface="Arial" panose="020B0604020202020204" pitchFamily="34" charset="0"/>
              </a:rPr>
              <a:t> session regarding the review of CATAC as a Tsunami Service Provide at its 18</a:t>
            </a:r>
            <a:r>
              <a:rPr lang="en-GB" altLang="zh-CN" baseline="30000" dirty="0">
                <a:latin typeface="Arial" panose="020B0604020202020204" pitchFamily="34" charset="0"/>
                <a:cs typeface="Arial" panose="020B0604020202020204" pitchFamily="34" charset="0"/>
              </a:rPr>
              <a:t>th</a:t>
            </a:r>
            <a:r>
              <a:rPr lang="en-GB" altLang="zh-CN" dirty="0">
                <a:latin typeface="Arial" panose="020B0604020202020204" pitchFamily="34" charset="0"/>
                <a:cs typeface="Arial" panose="020B0604020202020204" pitchFamily="34" charset="0"/>
              </a:rPr>
              <a:t> Session in May 2025 to enable the IOC Assembly to consider the final admission of CATAC as a TSP in June 2025 (Recommendation ICG/CARIBE-EWS-XVII.8).</a:t>
            </a:r>
            <a:endParaRPr lang="zh-CN" altLang="zh-CN" dirty="0">
              <a:latin typeface="Arial" panose="020B0604020202020204" pitchFamily="34" charset="0"/>
              <a:cs typeface="Arial" panose="020B0604020202020204" pitchFamily="34" charset="0"/>
            </a:endParaRPr>
          </a:p>
          <a:p>
            <a:pPr lvl="0"/>
            <a:endParaRPr lang="zh-CN" altLang="zh-CN" dirty="0">
              <a:latin typeface="Arial" panose="020B0604020202020204" pitchFamily="34" charset="0"/>
              <a:cs typeface="Arial" panose="020B0604020202020204" pitchFamily="34" charset="0"/>
            </a:endParaRPr>
          </a:p>
          <a:p>
            <a:pPr lvl="0"/>
            <a:endParaRPr lang="zh-CN" altLang="zh-CN" dirty="0">
              <a:latin typeface="Arial" panose="020B0604020202020204" pitchFamily="34" charset="0"/>
              <a:cs typeface="Arial" panose="020B0604020202020204" pitchFamily="34" charset="0"/>
            </a:endParaRPr>
          </a:p>
          <a:p>
            <a:pPr algn="just">
              <a:spcAft>
                <a:spcPts val="1200"/>
              </a:spcAft>
            </a:pPr>
            <a:endParaRPr lang="en-GB" altLang="zh-CN"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02003651"/>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41433" y="1643076"/>
            <a:ext cx="11351173" cy="3293209"/>
          </a:xfrm>
          <a:prstGeom prst="rect">
            <a:avLst/>
          </a:prstGeom>
        </p:spPr>
        <p:txBody>
          <a:bodyPr wrap="square">
            <a:spAutoFit/>
          </a:bodyPr>
          <a:lstStyle/>
          <a:p>
            <a:pPr lvl="0"/>
            <a:r>
              <a:rPr lang="en-GB" altLang="zh-CN" b="1" dirty="0">
                <a:latin typeface="Arial" panose="020B0604020202020204" pitchFamily="34" charset="0"/>
                <a:cs typeface="Arial" panose="020B0604020202020204" pitchFamily="34" charset="0"/>
              </a:rPr>
              <a:t>The ICG decided</a:t>
            </a:r>
            <a:r>
              <a:rPr lang="en-GB" altLang="zh-CN" dirty="0">
                <a:latin typeface="Arial" panose="020B0604020202020204" pitchFamily="34" charset="0"/>
                <a:cs typeface="Arial" panose="020B0604020202020204" pitchFamily="34" charset="0"/>
              </a:rPr>
              <a:t> to carry out a 12th Pacific Wave Exercise in 2026 (</a:t>
            </a:r>
            <a:r>
              <a:rPr lang="en-GB" altLang="zh-CN" dirty="0" err="1">
                <a:solidFill>
                  <a:srgbClr val="FF0000"/>
                </a:solidFill>
                <a:latin typeface="Arial" panose="020B0604020202020204" pitchFamily="34" charset="0"/>
                <a:cs typeface="Arial" panose="020B0604020202020204" pitchFamily="34" charset="0"/>
              </a:rPr>
              <a:t>PacWave</a:t>
            </a:r>
            <a:r>
              <a:rPr lang="en-GB" altLang="zh-CN" dirty="0">
                <a:solidFill>
                  <a:srgbClr val="FF0000"/>
                </a:solidFill>
                <a:latin typeface="Arial" panose="020B0604020202020204" pitchFamily="34" charset="0"/>
                <a:cs typeface="Arial" panose="020B0604020202020204" pitchFamily="34" charset="0"/>
              </a:rPr>
              <a:t> 26</a:t>
            </a:r>
            <a:r>
              <a:rPr lang="en-GB" altLang="zh-CN" dirty="0">
                <a:latin typeface="Arial" panose="020B0604020202020204" pitchFamily="34" charset="0"/>
                <a:cs typeface="Arial" panose="020B0604020202020204" pitchFamily="34" charset="0"/>
              </a:rPr>
              <a:t>) through September to November 2026 to support the International Disaster Risk Reduction Day (13 October) and the World Tsunami Awareness Day (5 November).</a:t>
            </a:r>
          </a:p>
          <a:p>
            <a:pPr lvl="0"/>
            <a:endParaRPr lang="zh-CN" altLang="zh-CN" dirty="0">
              <a:latin typeface="Arial" panose="020B0604020202020204" pitchFamily="34" charset="0"/>
              <a:cs typeface="Arial" panose="020B0604020202020204" pitchFamily="34" charset="0"/>
            </a:endParaRPr>
          </a:p>
          <a:p>
            <a:pPr lvl="0"/>
            <a:r>
              <a:rPr lang="en-GB" altLang="zh-CN" b="1" dirty="0">
                <a:latin typeface="Arial" panose="020B0604020202020204" pitchFamily="34" charset="0"/>
                <a:cs typeface="Arial" panose="020B0604020202020204" pitchFamily="34" charset="0"/>
              </a:rPr>
              <a:t>The ICG accepted</a:t>
            </a:r>
            <a:r>
              <a:rPr lang="en-GB" altLang="zh-CN" dirty="0">
                <a:latin typeface="Arial" panose="020B0604020202020204" pitchFamily="34" charset="0"/>
                <a:cs typeface="Arial" panose="020B0604020202020204" pitchFamily="34" charset="0"/>
              </a:rPr>
              <a:t> </a:t>
            </a:r>
            <a:r>
              <a:rPr lang="en-GB" altLang="zh-CN" b="1" dirty="0">
                <a:latin typeface="Arial" panose="020B0604020202020204" pitchFamily="34" charset="0"/>
                <a:cs typeface="Arial" panose="020B0604020202020204" pitchFamily="34" charset="0"/>
              </a:rPr>
              <a:t>with appreciation</a:t>
            </a:r>
            <a:r>
              <a:rPr lang="en-GB" altLang="zh-CN" dirty="0">
                <a:latin typeface="Arial" panose="020B0604020202020204" pitchFamily="34" charset="0"/>
                <a:cs typeface="Arial" panose="020B0604020202020204" pitchFamily="34" charset="0"/>
              </a:rPr>
              <a:t> the kind offer of </a:t>
            </a:r>
            <a:r>
              <a:rPr lang="en-GB" altLang="zh-CN" dirty="0">
                <a:solidFill>
                  <a:srgbClr val="FF0000"/>
                </a:solidFill>
                <a:latin typeface="Arial" panose="020B0604020202020204" pitchFamily="34" charset="0"/>
                <a:cs typeface="Arial" panose="020B0604020202020204" pitchFamily="34" charset="0"/>
              </a:rPr>
              <a:t>Ecuador to host the 32</a:t>
            </a:r>
            <a:r>
              <a:rPr lang="en-GB" altLang="zh-CN" baseline="30000" dirty="0">
                <a:solidFill>
                  <a:srgbClr val="FF0000"/>
                </a:solidFill>
                <a:latin typeface="Arial" panose="020B0604020202020204" pitchFamily="34" charset="0"/>
                <a:cs typeface="Arial" panose="020B0604020202020204" pitchFamily="34" charset="0"/>
              </a:rPr>
              <a:t>nd</a:t>
            </a:r>
            <a:r>
              <a:rPr lang="en-GB" altLang="zh-CN" dirty="0">
                <a:solidFill>
                  <a:srgbClr val="FF0000"/>
                </a:solidFill>
                <a:latin typeface="Arial" panose="020B0604020202020204" pitchFamily="34" charset="0"/>
                <a:cs typeface="Arial" panose="020B0604020202020204" pitchFamily="34" charset="0"/>
              </a:rPr>
              <a:t> Session of the ICG/PTWS </a:t>
            </a:r>
            <a:r>
              <a:rPr lang="en-GB" altLang="zh-CN" dirty="0">
                <a:latin typeface="Arial" panose="020B0604020202020204" pitchFamily="34" charset="0"/>
                <a:cs typeface="Arial" panose="020B0604020202020204" pitchFamily="34" charset="0"/>
              </a:rPr>
              <a:t>in Ecuador in 2027, for which specific dates will be determined at a later stage.</a:t>
            </a:r>
          </a:p>
          <a:p>
            <a:pPr lvl="0"/>
            <a:endParaRPr lang="zh-CN" altLang="zh-CN" dirty="0">
              <a:latin typeface="Arial" panose="020B0604020202020204" pitchFamily="34" charset="0"/>
              <a:cs typeface="Arial" panose="020B0604020202020204" pitchFamily="34" charset="0"/>
            </a:endParaRPr>
          </a:p>
          <a:p>
            <a:pPr algn="just">
              <a:spcAft>
                <a:spcPts val="1200"/>
              </a:spcAft>
            </a:pPr>
            <a:r>
              <a:rPr lang="en-GB" altLang="zh-CN" b="1" dirty="0">
                <a:latin typeface="Arial" panose="020B0604020202020204" pitchFamily="34" charset="0"/>
                <a:cs typeface="Arial" panose="020B0604020202020204" pitchFamily="34" charset="0"/>
              </a:rPr>
              <a:t>The ICG decided </a:t>
            </a:r>
            <a:r>
              <a:rPr lang="en-GB" altLang="zh-CN" dirty="0">
                <a:latin typeface="Arial" panose="020B0604020202020204" pitchFamily="34" charset="0"/>
                <a:cs typeface="Arial" panose="020B0604020202020204" pitchFamily="34" charset="0"/>
              </a:rPr>
              <a:t>to continue the PTWS Steering Committee with revised Terms of Reference to establish a permanent structure comprising three Vice-Chairs.</a:t>
            </a:r>
            <a:endParaRPr lang="zh-CN" altLang="zh-CN" dirty="0">
              <a:latin typeface="Arial" panose="020B0604020202020204" pitchFamily="34" charset="0"/>
              <a:cs typeface="Arial" panose="020B0604020202020204" pitchFamily="34" charset="0"/>
            </a:endParaRPr>
          </a:p>
          <a:p>
            <a:pPr algn="just">
              <a:spcAft>
                <a:spcPts val="1200"/>
              </a:spcAft>
            </a:pPr>
            <a:r>
              <a:rPr lang="en-GB" altLang="zh-CN" b="1" dirty="0">
                <a:solidFill>
                  <a:srgbClr val="000000"/>
                </a:solidFill>
                <a:latin typeface="Arial" panose="020B0604020202020204" pitchFamily="34" charset="0"/>
                <a:ea typeface="Times New Roman" panose="02020603050405020304" pitchFamily="18" charset="0"/>
                <a:cs typeface="Arial" panose="020B0604020202020204" pitchFamily="34" charset="0"/>
              </a:rPr>
              <a:t>Congratulates</a:t>
            </a:r>
            <a:r>
              <a:rPr lang="en-GB" altLang="zh-CN" dirty="0">
                <a:solidFill>
                  <a:srgbClr val="000000"/>
                </a:solidFill>
                <a:latin typeface="Arial" panose="020B0604020202020204" pitchFamily="34" charset="0"/>
                <a:ea typeface="Times New Roman" panose="02020603050405020304" pitchFamily="18" charset="0"/>
                <a:cs typeface="Arial" panose="020B0604020202020204" pitchFamily="34" charset="0"/>
              </a:rPr>
              <a:t> Chair Mr Dakui Wang (China) and Vice Chairs Ms Lara Bland (New Zealand), Ms </a:t>
            </a:r>
            <a:r>
              <a:rPr lang="en-GB" altLang="zh-CN" dirty="0" err="1">
                <a:solidFill>
                  <a:srgbClr val="000000"/>
                </a:solidFill>
                <a:latin typeface="Arial" panose="020B0604020202020204" pitchFamily="34" charset="0"/>
                <a:ea typeface="Times New Roman" panose="02020603050405020304" pitchFamily="18" charset="0"/>
                <a:cs typeface="Arial" panose="020B0604020202020204" pitchFamily="34" charset="0"/>
              </a:rPr>
              <a:t>Mylene</a:t>
            </a:r>
            <a:r>
              <a:rPr lang="en-GB" altLang="zh-CN" dirty="0">
                <a:solidFill>
                  <a:srgbClr val="000000"/>
                </a:solidFill>
                <a:latin typeface="Arial" panose="020B0604020202020204" pitchFamily="34" charset="0"/>
                <a:ea typeface="Times New Roman" panose="02020603050405020304" pitchFamily="18" charset="0"/>
                <a:cs typeface="Arial" panose="020B0604020202020204" pitchFamily="34" charset="0"/>
              </a:rPr>
              <a:t> Villegas (Philippines), and Mr </a:t>
            </a:r>
            <a:r>
              <a:rPr lang="en-GB" altLang="zh-CN" dirty="0" err="1">
                <a:solidFill>
                  <a:srgbClr val="000000"/>
                </a:solidFill>
                <a:latin typeface="Arial" panose="020B0604020202020204" pitchFamily="34" charset="0"/>
                <a:ea typeface="Times New Roman" panose="02020603050405020304" pitchFamily="18" charset="0"/>
                <a:cs typeface="Arial" panose="020B0604020202020204" pitchFamily="34" charset="0"/>
              </a:rPr>
              <a:t>Levu</a:t>
            </a:r>
            <a:r>
              <a:rPr lang="en-GB" altLang="zh-CN"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GB" altLang="zh-CN" dirty="0" err="1">
                <a:solidFill>
                  <a:srgbClr val="000000"/>
                </a:solidFill>
                <a:latin typeface="Arial" panose="020B0604020202020204" pitchFamily="34" charset="0"/>
                <a:ea typeface="Times New Roman" panose="02020603050405020304" pitchFamily="18" charset="0"/>
                <a:cs typeface="Arial" panose="020B0604020202020204" pitchFamily="34" charset="0"/>
              </a:rPr>
              <a:t>Antfalo</a:t>
            </a:r>
            <a:r>
              <a:rPr lang="en-GB" altLang="zh-CN" dirty="0">
                <a:solidFill>
                  <a:srgbClr val="000000"/>
                </a:solidFill>
                <a:latin typeface="Arial" panose="020B0604020202020204" pitchFamily="34" charset="0"/>
                <a:ea typeface="Times New Roman" panose="02020603050405020304" pitchFamily="18" charset="0"/>
                <a:cs typeface="Arial" panose="020B0604020202020204" pitchFamily="34" charset="0"/>
              </a:rPr>
              <a:t> (Vanuatu) on their election to leadership of the PTWS.</a:t>
            </a:r>
            <a:endParaRPr lang="zh-CN" altLang="zh-CN"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4" name="矩形 3"/>
          <p:cNvSpPr/>
          <p:nvPr/>
        </p:nvSpPr>
        <p:spPr>
          <a:xfrm>
            <a:off x="401868" y="407323"/>
            <a:ext cx="4697120" cy="461665"/>
          </a:xfrm>
          <a:prstGeom prst="rect">
            <a:avLst/>
          </a:prstGeom>
        </p:spPr>
        <p:txBody>
          <a:bodyPr wrap="none">
            <a:spAutoFit/>
          </a:bodyPr>
          <a:lstStyle/>
          <a:p>
            <a:pPr algn="ctr">
              <a:spcAft>
                <a:spcPts val="1200"/>
              </a:spcAft>
            </a:pPr>
            <a:r>
              <a:rPr lang="en-GB" altLang="zh-CN" sz="2400" b="1" dirty="0">
                <a:solidFill>
                  <a:srgbClr val="002060"/>
                </a:solidFill>
                <a:latin typeface="Arial"/>
                <a:ea typeface="Arial"/>
                <a:cs typeface="Arial"/>
              </a:rPr>
              <a:t>ICG/PTWS XXXI Summaries (3)</a:t>
            </a:r>
            <a:endParaRPr lang="zh-CN" altLang="zh-CN" sz="2400" b="1" dirty="0">
              <a:solidFill>
                <a:srgbClr val="002060"/>
              </a:solidFill>
              <a:latin typeface="Arial"/>
              <a:ea typeface="Arial"/>
              <a:cs typeface="Arial"/>
            </a:endParaRPr>
          </a:p>
        </p:txBody>
      </p:sp>
    </p:spTree>
    <p:extLst>
      <p:ext uri="{BB962C8B-B14F-4D97-AF65-F5344CB8AC3E}">
        <p14:creationId xmlns:p14="http://schemas.microsoft.com/office/powerpoint/2010/main" val="489178786"/>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OC_PPT_Template_NewLogo_June2021.pptx" id="{E3C7363B-5C74-42EB-A3EB-6EBE46FBFE7A}" vid="{5D0FC492-41C1-471F-B0FE-1346596ADD6A}"/>
    </a:ext>
  </a:extLst>
</a:theme>
</file>

<file path=ppt/theme/theme10.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rgbClr val="000000"/>
      </a:dk1>
      <a:lt1>
        <a:srgbClr val="FFFFFF"/>
      </a:lt1>
      <a:dk2>
        <a:srgbClr val="A7A7A7"/>
      </a:dk2>
      <a:lt2>
        <a:srgbClr val="535353"/>
      </a:lt2>
      <a:accent1>
        <a:srgbClr val="56BEEC"/>
      </a:accent1>
      <a:accent2>
        <a:srgbClr val="31A8DF"/>
      </a:accent2>
      <a:accent3>
        <a:srgbClr val="238ACB"/>
      </a:accent3>
      <a:accent4>
        <a:srgbClr val="1A6798"/>
      </a:accent4>
      <a:accent5>
        <a:srgbClr val="189ED9"/>
      </a:accent5>
      <a:accent6>
        <a:srgbClr val="0D587A"/>
      </a:accent6>
      <a:hlink>
        <a:srgbClr val="0000FF"/>
      </a:hlink>
      <a:folHlink>
        <a:srgbClr val="FF00FF"/>
      </a:folHlink>
    </a:clrScheme>
    <a:fontScheme name="Office Theme">
      <a:majorFont>
        <a:latin typeface="Helvetica"/>
        <a:ea typeface="Helvetica"/>
        <a:cs typeface="Helvetica"/>
      </a:majorFont>
      <a:minorFont>
        <a:latin typeface="Roboto"/>
        <a:ea typeface="Roboto"/>
        <a:cs typeface="Roboto"/>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65023" tIns="65023" rIns="65023" bIns="65023" numCol="1" spcCol="38100" rtlCol="0" anchor="ctr">
        <a:spAutoFit/>
      </a:bodyPr>
      <a:lstStyle>
        <a:def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Robot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65023" tIns="65023" rIns="65023" bIns="65023" numCol="1" spcCol="38100" rtlCol="0" anchor="t">
        <a:spAutoFit/>
      </a:bodyPr>
      <a:lstStyle>
        <a:def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Robot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IOC_PPT_Template_NewLogo_June2021.pptx" id="{E3C7363B-5C74-42EB-A3EB-6EBE46FBFE7A}" vid="{7D1EE385-4B87-49B7-A642-75E2E3944241}"/>
    </a:ext>
  </a:extLst>
</a:theme>
</file>

<file path=ppt/theme/theme3.xml><?xml version="1.0" encoding="utf-8"?>
<a:theme xmlns:a="http://schemas.openxmlformats.org/drawingml/2006/main" name="2_Office Theme">
  <a:themeElements>
    <a:clrScheme name="Office Theme">
      <a:dk1>
        <a:srgbClr val="000000"/>
      </a:dk1>
      <a:lt1>
        <a:srgbClr val="FFFFFF"/>
      </a:lt1>
      <a:dk2>
        <a:srgbClr val="A7A7A7"/>
      </a:dk2>
      <a:lt2>
        <a:srgbClr val="535353"/>
      </a:lt2>
      <a:accent1>
        <a:srgbClr val="56BEEC"/>
      </a:accent1>
      <a:accent2>
        <a:srgbClr val="31A8DF"/>
      </a:accent2>
      <a:accent3>
        <a:srgbClr val="238ACB"/>
      </a:accent3>
      <a:accent4>
        <a:srgbClr val="1A6798"/>
      </a:accent4>
      <a:accent5>
        <a:srgbClr val="189ED9"/>
      </a:accent5>
      <a:accent6>
        <a:srgbClr val="0D587A"/>
      </a:accent6>
      <a:hlink>
        <a:srgbClr val="0000FF"/>
      </a:hlink>
      <a:folHlink>
        <a:srgbClr val="FF00FF"/>
      </a:folHlink>
    </a:clrScheme>
    <a:fontScheme name="Office Theme">
      <a:majorFont>
        <a:latin typeface="Helvetica"/>
        <a:ea typeface="Helvetica"/>
        <a:cs typeface="Helvetica"/>
      </a:majorFont>
      <a:minorFont>
        <a:latin typeface="Roboto"/>
        <a:ea typeface="Roboto"/>
        <a:cs typeface="Roboto"/>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spPr>
      <a:bodyPr rot="0" spcFirstLastPara="1" vertOverflow="overflow" horzOverflow="overflow" vert="horz" wrap="square" lIns="65023" tIns="65023" rIns="65023" bIns="65023" numCol="1" spcCol="38100" rtlCol="0" anchor="ctr">
        <a:spAutoFit/>
      </a:bodyPr>
      <a:lstStyle>
        <a:defPPr marL="0" marR="0" indent="0" algn="l" defTabSz="1300480" rtl="0" fontAlgn="auto" latinLnBrk="0" hangingPunct="0">
          <a:lnSpc>
            <a:spcPct val="100000"/>
          </a:lnSpc>
          <a:spcBef>
            <a:spcPts val="0"/>
          </a:spcBef>
          <a:spcAft>
            <a:spcPts val="0"/>
          </a:spcAft>
          <a:buClrTx/>
          <a:buSzTx/>
          <a:buFontTx/>
          <a:buNone/>
          <a:defRPr kumimoji="0" sz="2400" b="0" i="0" u="none" strike="noStrike" cap="none" spc="0" normalizeH="0" baseline="0">
            <a:ln>
              <a:noFill/>
            </a:ln>
            <a:solidFill>
              <a:srgbClr val="000000"/>
            </a:solidFill>
            <a:effectLst/>
            <a:uFillTx/>
            <a:latin typeface="+mn-lt"/>
            <a:ea typeface="+mn-ea"/>
            <a:cs typeface="+mn-cs"/>
            <a:sym typeface="Roboto"/>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spPr>
      <a:bodyPr rot="0" spcFirstLastPara="1" vertOverflow="overflow" horzOverflow="overflow" vert="horz" wrap="square" lIns="65023" tIns="65023" rIns="65023" bIns="65023" numCol="1" spcCol="38100" rtlCol="0" anchor="t">
        <a:spAutoFit/>
      </a:bodyPr>
      <a:lstStyle>
        <a:defPPr marL="0" marR="0" indent="0" algn="l" defTabSz="1300480" rtl="0" fontAlgn="auto" latinLnBrk="0" hangingPunct="0">
          <a:lnSpc>
            <a:spcPct val="100000"/>
          </a:lnSpc>
          <a:spcBef>
            <a:spcPts val="0"/>
          </a:spcBef>
          <a:spcAft>
            <a:spcPts val="0"/>
          </a:spcAft>
          <a:buClrTx/>
          <a:buSzTx/>
          <a:buFontTx/>
          <a:buNone/>
          <a:defRPr kumimoji="0" sz="2400" b="0" i="0" u="none" strike="noStrike" cap="none" spc="0" normalizeH="0" baseline="0">
            <a:ln>
              <a:noFill/>
            </a:ln>
            <a:solidFill>
              <a:srgbClr val="000000"/>
            </a:solidFill>
            <a:effectLst/>
            <a:uFillTx/>
            <a:latin typeface="+mn-lt"/>
            <a:ea typeface="+mn-ea"/>
            <a:cs typeface="+mn-cs"/>
            <a:sym typeface="Roboto"/>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0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OC_PPT_Template_NewLogo_June2021.pptx" id="{E3C7363B-5C74-42EB-A3EB-6EBE46FBFE7A}" vid="{746743D3-9BF1-4F37-9E90-12BB0B17C0B2}"/>
    </a:ext>
  </a:extLst>
</a:theme>
</file>

<file path=ppt/theme/theme5.xml><?xml version="1.0" encoding="utf-8"?>
<a:theme xmlns:a="http://schemas.openxmlformats.org/drawingml/2006/main" name="5_Office Theme">
  <a:themeElements>
    <a:clrScheme name="Office Theme">
      <a:dk1>
        <a:srgbClr val="000000"/>
      </a:dk1>
      <a:lt1>
        <a:srgbClr val="FFFFFF"/>
      </a:lt1>
      <a:dk2>
        <a:srgbClr val="A7A7A7"/>
      </a:dk2>
      <a:lt2>
        <a:srgbClr val="535353"/>
      </a:lt2>
      <a:accent1>
        <a:srgbClr val="56BEEC"/>
      </a:accent1>
      <a:accent2>
        <a:srgbClr val="31A8DF"/>
      </a:accent2>
      <a:accent3>
        <a:srgbClr val="238ACB"/>
      </a:accent3>
      <a:accent4>
        <a:srgbClr val="1A6798"/>
      </a:accent4>
      <a:accent5>
        <a:srgbClr val="189ED9"/>
      </a:accent5>
      <a:accent6>
        <a:srgbClr val="0D587A"/>
      </a:accent6>
      <a:hlink>
        <a:srgbClr val="0000FF"/>
      </a:hlink>
      <a:folHlink>
        <a:srgbClr val="FF00FF"/>
      </a:folHlink>
    </a:clrScheme>
    <a:fontScheme name="Office Theme">
      <a:majorFont>
        <a:latin typeface="Helvetica"/>
        <a:ea typeface="Helvetica"/>
        <a:cs typeface="Helvetica"/>
      </a:majorFont>
      <a:minorFont>
        <a:latin typeface="Roboto"/>
        <a:ea typeface="Roboto"/>
        <a:cs typeface="Roboto"/>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65023" tIns="65023" rIns="65023" bIns="65023" numCol="1" spcCol="38100" rtlCol="0" anchor="ctr">
        <a:spAutoFit/>
      </a:bodyPr>
      <a:lstStyle>
        <a:def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Robot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65023" tIns="65023" rIns="65023" bIns="65023" numCol="1" spcCol="38100" rtlCol="0" anchor="t">
        <a:spAutoFit/>
      </a:bodyPr>
      <a:lstStyle>
        <a:def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Robot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IOC_PPT_Template_NewLogo_June2021.pptx" id="{E3C7363B-5C74-42EB-A3EB-6EBE46FBFE7A}" vid="{7D1EE385-4B87-49B7-A642-75E2E3944241}"/>
    </a:ext>
  </a:extLst>
</a:theme>
</file>

<file path=ppt/theme/theme6.xml><?xml version="1.0" encoding="utf-8"?>
<a:theme xmlns:a="http://schemas.openxmlformats.org/drawingml/2006/main" name="1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Theme">
      <a:dk1>
        <a:srgbClr val="000000"/>
      </a:dk1>
      <a:lt1>
        <a:srgbClr val="FFFFFF"/>
      </a:lt1>
      <a:dk2>
        <a:srgbClr val="A7A7A7"/>
      </a:dk2>
      <a:lt2>
        <a:srgbClr val="535353"/>
      </a:lt2>
      <a:accent1>
        <a:srgbClr val="56BEEC"/>
      </a:accent1>
      <a:accent2>
        <a:srgbClr val="31A8DF"/>
      </a:accent2>
      <a:accent3>
        <a:srgbClr val="238ACB"/>
      </a:accent3>
      <a:accent4>
        <a:srgbClr val="1A6798"/>
      </a:accent4>
      <a:accent5>
        <a:srgbClr val="189ED9"/>
      </a:accent5>
      <a:accent6>
        <a:srgbClr val="0D587A"/>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Theme">
      <a:dk1>
        <a:srgbClr val="000000"/>
      </a:dk1>
      <a:lt1>
        <a:srgbClr val="FFFFFF"/>
      </a:lt1>
      <a:dk2>
        <a:srgbClr val="A7A7A7"/>
      </a:dk2>
      <a:lt2>
        <a:srgbClr val="535353"/>
      </a:lt2>
      <a:accent1>
        <a:srgbClr val="56BEEC"/>
      </a:accent1>
      <a:accent2>
        <a:srgbClr val="31A8DF"/>
      </a:accent2>
      <a:accent3>
        <a:srgbClr val="238ACB"/>
      </a:accent3>
      <a:accent4>
        <a:srgbClr val="1A6798"/>
      </a:accent4>
      <a:accent5>
        <a:srgbClr val="189ED9"/>
      </a:accent5>
      <a:accent6>
        <a:srgbClr val="0D587A"/>
      </a:accent6>
      <a:hlink>
        <a:srgbClr val="0000FF"/>
      </a:hlink>
      <a:folHlink>
        <a:srgbClr val="FF00FF"/>
      </a:folHlink>
    </a:clrScheme>
    <a:fontScheme name="Office Theme">
      <a:majorFont>
        <a:latin typeface="Helvetica"/>
        <a:ea typeface="Helvetica"/>
        <a:cs typeface="Helvetica"/>
      </a:majorFont>
      <a:minorFont>
        <a:latin typeface="Roboto"/>
        <a:ea typeface="Roboto"/>
        <a:cs typeface="Roboto"/>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spPr>
      <a:bodyPr rot="0" spcFirstLastPara="1" vertOverflow="overflow" horzOverflow="overflow" vert="horz" wrap="square" lIns="65023" tIns="65023" rIns="65023" bIns="65023" numCol="1" spcCol="38100" rtlCol="0" anchor="ctr">
        <a:spAutoFit/>
      </a:bodyPr>
      <a:lstStyle>
        <a:defPPr marL="0" marR="0" indent="0" algn="l" defTabSz="1300480" rtl="0" fontAlgn="auto" latinLnBrk="0" hangingPunct="0">
          <a:lnSpc>
            <a:spcPct val="100000"/>
          </a:lnSpc>
          <a:spcBef>
            <a:spcPts val="0"/>
          </a:spcBef>
          <a:spcAft>
            <a:spcPts val="0"/>
          </a:spcAft>
          <a:buClrTx/>
          <a:buSzTx/>
          <a:buFontTx/>
          <a:buNone/>
          <a:defRPr kumimoji="0" sz="2400" b="0" i="0" u="none" strike="noStrike" cap="none" spc="0" normalizeH="0" baseline="0">
            <a:ln>
              <a:noFill/>
            </a:ln>
            <a:solidFill>
              <a:srgbClr val="000000"/>
            </a:solidFill>
            <a:effectLst/>
            <a:uFillTx/>
            <a:latin typeface="+mn-lt"/>
            <a:ea typeface="+mn-ea"/>
            <a:cs typeface="+mn-cs"/>
            <a:sym typeface="Roboto" panose="02000000000000000000"/>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spPr>
      <a:bodyPr rot="0" spcFirstLastPara="1" vertOverflow="overflow" horzOverflow="overflow" vert="horz" wrap="square" lIns="65023" tIns="65023" rIns="65023" bIns="65023" numCol="1" spcCol="38100" rtlCol="0" anchor="t">
        <a:spAutoFit/>
      </a:bodyPr>
      <a:lstStyle>
        <a:defPPr marL="0" marR="0" indent="0" algn="l" defTabSz="1300480" rtl="0" fontAlgn="auto" latinLnBrk="0" hangingPunct="0">
          <a:lnSpc>
            <a:spcPct val="100000"/>
          </a:lnSpc>
          <a:spcBef>
            <a:spcPts val="0"/>
          </a:spcBef>
          <a:spcAft>
            <a:spcPts val="0"/>
          </a:spcAft>
          <a:buClrTx/>
          <a:buSzTx/>
          <a:buFontTx/>
          <a:buNone/>
          <a:defRPr kumimoji="0" sz="2400" b="0" i="0" u="none" strike="noStrike" cap="none" spc="0" normalizeH="0" baseline="0">
            <a:ln>
              <a:noFill/>
            </a:ln>
            <a:solidFill>
              <a:srgbClr val="000000"/>
            </a:solidFill>
            <a:effectLst/>
            <a:uFillTx/>
            <a:latin typeface="+mn-lt"/>
            <a:ea typeface="+mn-ea"/>
            <a:cs typeface="+mn-cs"/>
            <a:sym typeface="Roboto" panose="02000000000000000000"/>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MS P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f8e024d6-51f2-471b-ac2c-b1117d65062e}" enabled="1" method="Standard" siteId="{1d4fae52-39b3-4bfa-b0b3-022956b11194}" contentBits="0" removed="0"/>
</clbl:labelList>
</file>

<file path=docProps/app.xml><?xml version="1.0" encoding="utf-8"?>
<Properties xmlns="http://schemas.openxmlformats.org/officeDocument/2006/extended-properties" xmlns:vt="http://schemas.openxmlformats.org/officeDocument/2006/docPropsVTypes">
  <Template>IOC_PPT_Template_NewLogo_June2021</Template>
  <TotalTime>0</TotalTime>
  <Words>2341</Words>
  <Application>Microsoft Office PowerPoint</Application>
  <PresentationFormat>宽屏</PresentationFormat>
  <Paragraphs>342</Paragraphs>
  <Slides>24</Slides>
  <Notes>21</Notes>
  <HiddenSlides>0</HiddenSlides>
  <MMClips>0</MMClips>
  <ScaleCrop>false</ScaleCrop>
  <HeadingPairs>
    <vt:vector size="6" baseType="variant">
      <vt:variant>
        <vt:lpstr>已用的字体</vt:lpstr>
      </vt:variant>
      <vt:variant>
        <vt:i4>18</vt:i4>
      </vt:variant>
      <vt:variant>
        <vt:lpstr>主题</vt:lpstr>
      </vt:variant>
      <vt:variant>
        <vt:i4>8</vt:i4>
      </vt:variant>
      <vt:variant>
        <vt:lpstr>幻灯片标题</vt:lpstr>
      </vt:variant>
      <vt:variant>
        <vt:i4>24</vt:i4>
      </vt:variant>
    </vt:vector>
  </HeadingPairs>
  <TitlesOfParts>
    <vt:vector size="50" baseType="lpstr">
      <vt:lpstr>Aptos</vt:lpstr>
      <vt:lpstr>MS PGothic</vt:lpstr>
      <vt:lpstr>MS PGothic</vt:lpstr>
      <vt:lpstr>Open Sans</vt:lpstr>
      <vt:lpstr>Palatino</vt:lpstr>
      <vt:lpstr>Roboto</vt:lpstr>
      <vt:lpstr>游ゴシック</vt:lpstr>
      <vt:lpstr>游ゴシック Light</vt:lpstr>
      <vt:lpstr>等线</vt:lpstr>
      <vt:lpstr>宋体</vt:lpstr>
      <vt:lpstr>Arial</vt:lpstr>
      <vt:lpstr>Calibri</vt:lpstr>
      <vt:lpstr>Calibri Light</vt:lpstr>
      <vt:lpstr>Cambria</vt:lpstr>
      <vt:lpstr>Symbol</vt:lpstr>
      <vt:lpstr>Tahoma</vt:lpstr>
      <vt:lpstr>Times New Roman</vt:lpstr>
      <vt:lpstr>Wingdings</vt:lpstr>
      <vt:lpstr>9_Custom Design</vt:lpstr>
      <vt:lpstr>1_Office Theme</vt:lpstr>
      <vt:lpstr>2_Office Theme</vt:lpstr>
      <vt:lpstr>10_Custom Design</vt:lpstr>
      <vt:lpstr>5_Office Theme</vt:lpstr>
      <vt:lpstr>11_Custom Design</vt:lpstr>
      <vt:lpstr>3_Office Theme</vt:lpstr>
      <vt:lpstr>4_Office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M&gt;7 Earthquakes from Feb.2025 to Feb.2026</vt:lpstr>
      <vt:lpstr>29 July 2025 M8.8 Kamchatka Earthquake and Tsunami</vt:lpstr>
      <vt:lpstr>Post-Event Assessment of the Performance of the PTWS during the event</vt:lpstr>
      <vt:lpstr>PowerPoint 演示文稿</vt:lpstr>
      <vt:lpstr>PowerPoint 演示文稿</vt:lpstr>
      <vt:lpstr> ITIC Training Programme  ITIC - SHOA organized (68 participants from 26/18 countries)</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2024-02-20T02:55:25Z</dcterms:created>
  <dcterms:modified xsi:type="dcterms:W3CDTF">2026-04-16T14:37:42Z</dcterms:modified>
</cp:coreProperties>
</file>