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</p:sldMasterIdLst>
  <p:notesMasterIdLst>
    <p:notesMasterId r:id="rId14"/>
  </p:notesMasterIdLst>
  <p:sldIdLst>
    <p:sldId id="256" r:id="rId4"/>
    <p:sldId id="1881838788" r:id="rId5"/>
    <p:sldId id="1881838789" r:id="rId6"/>
    <p:sldId id="1881838790" r:id="rId7"/>
    <p:sldId id="1881838791" r:id="rId8"/>
    <p:sldId id="1881838792" r:id="rId9"/>
    <p:sldId id="1881838793" r:id="rId10"/>
    <p:sldId id="1881838794" r:id="rId11"/>
    <p:sldId id="1881838795" r:id="rId12"/>
    <p:sldId id="188183879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2" d="100"/>
          <a:sy n="52" d="100"/>
        </p:scale>
        <p:origin x="35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4B7649-F339-49F5-83C7-01A72D9F34C9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2844ED-06F0-4639-881A-E9C69C825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056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>
          <a:extLst>
            <a:ext uri="{FF2B5EF4-FFF2-40B4-BE49-F238E27FC236}">
              <a16:creationId xmlns:a16="http://schemas.microsoft.com/office/drawing/2014/main" id="{0D5BCC2F-70F9-BBC3-B5B1-DB57166793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:notes">
            <a:extLst>
              <a:ext uri="{FF2B5EF4-FFF2-40B4-BE49-F238E27FC236}">
                <a16:creationId xmlns:a16="http://schemas.microsoft.com/office/drawing/2014/main" id="{BC50B35B-15F6-6D8F-231D-5AFEFF0D43F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:notes">
            <a:extLst>
              <a:ext uri="{FF2B5EF4-FFF2-40B4-BE49-F238E27FC236}">
                <a16:creationId xmlns:a16="http://schemas.microsoft.com/office/drawing/2014/main" id="{C1D6FF6B-5781-57C3-2783-838E5F39BA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58724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4F21B-6C69-E7D3-8556-0CC874109C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4959F3-C47F-E300-530E-EC05C6E41A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B81F3-65F5-3903-8A27-E36B1A18F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CC8A0-2367-4EF8-A9C1-CF69D212132C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4E5571-3689-03E7-9BEB-DAC741FFA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C744F9-D540-C15B-7F9A-41FDB410B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710F-5AAA-4314-A050-F330E576A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315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43766-B80F-2CF0-F983-8ADA60FE5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A4FF5B-2767-2985-41A2-E590FC7BB3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664B39-A36A-CF1C-010C-E83B581F6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CC8A0-2367-4EF8-A9C1-CF69D212132C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000EC1-6752-D981-06E2-A44B938ED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11C272-A15E-C930-E0FD-4F9CAB01E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710F-5AAA-4314-A050-F330E576A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030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92E8DB-B97E-26D9-A43F-3DBDFDC4F7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32BFD6-9AC3-085E-F2A0-2CC9701C21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F4C7AC-88F5-1EF4-2977-387E53284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CC8A0-2367-4EF8-A9C1-CF69D212132C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34EDEA-3A5B-B7E1-FA44-EFE7E7ED1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1CB1D7-8730-B3A3-436C-563A529C7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710F-5AAA-4314-A050-F330E576A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1831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0674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FFC19442-EEC6-45CD-B917-2C07B1A67602}" type="datetime1">
              <a:rPr lang="es-EC" smtClean="0"/>
              <a:pPr/>
              <a:t>16/3/2026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IGGRD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01A91F32-A435-4F32-B43B-7E2CBB376127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1218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47011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83608"/>
            <a:ext cx="10972800" cy="43894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"/>
            <a:ext cx="10972800" cy="1104899"/>
          </a:xfrm>
          <a:prstGeom prst="rect">
            <a:avLst/>
          </a:prstGeom>
        </p:spPr>
        <p:txBody>
          <a:bodyPr anchor="ctr"/>
          <a:lstStyle>
            <a:lvl1pPr>
              <a:defRPr sz="3200" b="1">
                <a:solidFill>
                  <a:srgbClr val="0067B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68A4247-166D-4F88-8A0E-16537B84C93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D08840-AD30-6633-6F16-4F1A03168B16}"/>
              </a:ext>
            </a:extLst>
          </p:cNvPr>
          <p:cNvSpPr txBox="1"/>
          <p:nvPr userDrawn="1"/>
        </p:nvSpPr>
        <p:spPr>
          <a:xfrm>
            <a:off x="2156178" y="6502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514233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5F65C-4E75-88A7-C08C-5983287D9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DF5E5-F1E2-F78C-85F0-874E93AD2E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E28D2B-B85D-047B-478B-C07680A7F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A63467-056D-4CC8-A29E-5760958EC2F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551D63-0AFC-1EFD-4BB1-334D0810C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6E305-353E-8300-E3C8-2D7CA62AF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485A38-3CC0-46A2-B930-5F9B9F911A7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8118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266913" y="2655800"/>
            <a:ext cx="7743200" cy="1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800"/>
              <a:buNone/>
              <a:defRPr sz="7733" b="1"/>
            </a:lvl1pPr>
            <a:lvl2pPr lvl="1">
              <a:spcBef>
                <a:spcPts val="0"/>
              </a:spcBef>
              <a:spcAft>
                <a:spcPts val="0"/>
              </a:spcAft>
              <a:buSzPts val="5800"/>
              <a:buNone/>
              <a:defRPr sz="7733" b="1"/>
            </a:lvl2pPr>
            <a:lvl3pPr lvl="2">
              <a:spcBef>
                <a:spcPts val="0"/>
              </a:spcBef>
              <a:spcAft>
                <a:spcPts val="0"/>
              </a:spcAft>
              <a:buSzPts val="5800"/>
              <a:buNone/>
              <a:defRPr sz="7733" b="1"/>
            </a:lvl3pPr>
            <a:lvl4pPr lvl="3">
              <a:spcBef>
                <a:spcPts val="0"/>
              </a:spcBef>
              <a:spcAft>
                <a:spcPts val="0"/>
              </a:spcAft>
              <a:buSzPts val="5800"/>
              <a:buNone/>
              <a:defRPr sz="7733" b="1"/>
            </a:lvl4pPr>
            <a:lvl5pPr lvl="4">
              <a:spcBef>
                <a:spcPts val="0"/>
              </a:spcBef>
              <a:spcAft>
                <a:spcPts val="0"/>
              </a:spcAft>
              <a:buSzPts val="5800"/>
              <a:buNone/>
              <a:defRPr sz="7733" b="1"/>
            </a:lvl5pPr>
            <a:lvl6pPr lvl="5">
              <a:spcBef>
                <a:spcPts val="0"/>
              </a:spcBef>
              <a:spcAft>
                <a:spcPts val="0"/>
              </a:spcAft>
              <a:buSzPts val="5800"/>
              <a:buNone/>
              <a:defRPr sz="7733" b="1"/>
            </a:lvl6pPr>
            <a:lvl7pPr lvl="6">
              <a:spcBef>
                <a:spcPts val="0"/>
              </a:spcBef>
              <a:spcAft>
                <a:spcPts val="0"/>
              </a:spcAft>
              <a:buSzPts val="5800"/>
              <a:buNone/>
              <a:defRPr sz="7733" b="1"/>
            </a:lvl7pPr>
            <a:lvl8pPr lvl="7">
              <a:spcBef>
                <a:spcPts val="0"/>
              </a:spcBef>
              <a:spcAft>
                <a:spcPts val="0"/>
              </a:spcAft>
              <a:buSzPts val="5800"/>
              <a:buNone/>
              <a:defRPr sz="7733" b="1"/>
            </a:lvl8pPr>
            <a:lvl9pPr lvl="8">
              <a:spcBef>
                <a:spcPts val="0"/>
              </a:spcBef>
              <a:spcAft>
                <a:spcPts val="0"/>
              </a:spcAft>
              <a:buSzPts val="5800"/>
              <a:buNone/>
              <a:defRPr sz="7733" b="1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9783375" y="6173432"/>
            <a:ext cx="128400" cy="128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10386991" y="5576535"/>
            <a:ext cx="128400" cy="128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1857671" y="4444464"/>
            <a:ext cx="76800" cy="768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1695069" y="6565033"/>
            <a:ext cx="128400" cy="128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3181688" y="677512"/>
            <a:ext cx="128400" cy="128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639280" y="3605307"/>
            <a:ext cx="128400" cy="128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348720" y="857463"/>
            <a:ext cx="128400" cy="128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676313" y="1441151"/>
            <a:ext cx="256800" cy="2564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11085359" y="4833763"/>
            <a:ext cx="192400" cy="1920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11843811" y="5582348"/>
            <a:ext cx="192400" cy="1920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211084" y="2128745"/>
            <a:ext cx="76800" cy="768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1861977" y="301904"/>
            <a:ext cx="256800" cy="2564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823323" y="2667459"/>
            <a:ext cx="76800" cy="768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4567031" y="517173"/>
            <a:ext cx="76800" cy="768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10685372" y="6090061"/>
            <a:ext cx="256800" cy="2564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29002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sldNum" idx="12"/>
          </p:nvPr>
        </p:nvSpPr>
        <p:spPr>
          <a:xfrm>
            <a:off x="112058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125190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"/>
          <p:cNvSpPr txBox="1">
            <a:spLocks noGrp="1"/>
          </p:cNvSpPr>
          <p:nvPr>
            <p:ph type="title"/>
          </p:nvPr>
        </p:nvSpPr>
        <p:spPr>
          <a:xfrm>
            <a:off x="1048200" y="410827"/>
            <a:ext cx="10095600" cy="9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body" idx="1"/>
          </p:nvPr>
        </p:nvSpPr>
        <p:spPr>
          <a:xfrm>
            <a:off x="1048200" y="1682267"/>
            <a:ext cx="10095600" cy="47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07987">
              <a:spcBef>
                <a:spcPts val="800"/>
              </a:spcBef>
              <a:spcAft>
                <a:spcPts val="0"/>
              </a:spcAft>
              <a:buSzPts val="2400"/>
              <a:buChar char="◎"/>
              <a:defRPr sz="3200"/>
            </a:lvl1pPr>
            <a:lvl2pPr marL="1219170" lvl="1" indent="-507987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828754" lvl="2" indent="-507987">
              <a:spcBef>
                <a:spcPts val="0"/>
              </a:spcBef>
              <a:spcAft>
                <a:spcPts val="0"/>
              </a:spcAft>
              <a:buSzPts val="2400"/>
              <a:buChar char="◉"/>
              <a:defRPr/>
            </a:lvl3pPr>
            <a:lvl4pPr marL="2438339" lvl="3" indent="-507987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4pPr>
            <a:lvl5pPr marL="3047924" lvl="4" indent="-507987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5pPr>
            <a:lvl6pPr marL="3657509" lvl="5" indent="-507987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6pPr>
            <a:lvl7pPr marL="4267093" lvl="6" indent="-507987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7pPr>
            <a:lvl8pPr marL="4876678" lvl="7" indent="-507987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8pPr>
            <a:lvl9pPr marL="5486263" lvl="8" indent="-507987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ldNum" idx="12"/>
          </p:nvPr>
        </p:nvSpPr>
        <p:spPr>
          <a:xfrm>
            <a:off x="112058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4329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E2242-A68A-1950-D67C-746007163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ED03D-D417-F575-8D31-C7C9F40853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BCC63-31C9-D86C-B747-36639D0E6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CC8A0-2367-4EF8-A9C1-CF69D212132C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5BD312-0488-23DB-2662-64173F61F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48203-4A97-1A02-8536-66E9CBF15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710F-5AAA-4314-A050-F330E576A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3655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3843"/>
            <a:ext cx="12192000" cy="1634836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solidFill>
            <a:srgbClr val="002060"/>
          </a:solidFill>
          <a:ln>
            <a:solidFill>
              <a:schemeClr val="tx1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2" y="197807"/>
            <a:ext cx="10571999" cy="97045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DFE88-AC5D-4CB8-A329-9EEF8D5D4959}" type="datetimeFigureOut">
              <a:rPr lang="en-IN" smtClean="0"/>
              <a:t>16-03-2026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1DEB2-DB85-4CC9-A743-0CECB8FD464A}" type="slidenum">
              <a:rPr lang="en-IN" smtClean="0"/>
              <a:t>‹#›</a:t>
            </a:fld>
            <a:endParaRPr lang="en-IN"/>
          </a:p>
        </p:txBody>
      </p:sp>
      <p:pic>
        <p:nvPicPr>
          <p:cNvPr id="7" name="Google Shape;16;p15">
            <a:extLst>
              <a:ext uri="{FF2B5EF4-FFF2-40B4-BE49-F238E27FC236}">
                <a16:creationId xmlns:a16="http://schemas.microsoft.com/office/drawing/2014/main" id="{E96AF9E6-BF8B-E439-5C6E-4284F64CE54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0584873" y="83975"/>
            <a:ext cx="1392640" cy="12322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2605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1_Custom Layou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776BC8-BD5F-4F80-D620-4028BC2114FB}"/>
              </a:ext>
            </a:extLst>
          </p:cNvPr>
          <p:cNvSpPr txBox="1"/>
          <p:nvPr userDrawn="1"/>
        </p:nvSpPr>
        <p:spPr>
          <a:xfrm>
            <a:off x="-294181" y="6271261"/>
            <a:ext cx="1176215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>
                <a:solidFill>
                  <a:srgbClr val="FFFFFF"/>
                </a:solidFill>
                <a:latin typeface="Barlow" panose="00000500000000000000" pitchFamily="2" charset="0"/>
                <a:ea typeface="Calibri"/>
                <a:cs typeface="Calibri"/>
              </a:rPr>
              <a:t>TOWS-WG</a:t>
            </a:r>
            <a:r>
              <a:rPr lang="en-US" sz="1300" b="1" u="sng">
                <a:solidFill>
                  <a:srgbClr val="FFFFFF"/>
                </a:solidFill>
                <a:latin typeface="Barlow" panose="00000500000000000000" pitchFamily="2" charset="0"/>
                <a:ea typeface="Calibri"/>
                <a:cs typeface="Calibri"/>
              </a:rPr>
              <a:t> </a:t>
            </a:r>
            <a:r>
              <a:rPr lang="en-US" sz="1300" b="1">
                <a:solidFill>
                  <a:srgbClr val="FFFFFF"/>
                </a:solidFill>
                <a:latin typeface="Barlow" panose="00000500000000000000" pitchFamily="2" charset="0"/>
                <a:ea typeface="Calibri"/>
                <a:cs typeface="Calibri"/>
              </a:rPr>
              <a:t>Inter</a:t>
            </a:r>
            <a:r>
              <a:rPr lang="en-US" sz="1300" b="1" u="sng">
                <a:solidFill>
                  <a:srgbClr val="FFFFFF"/>
                </a:solidFill>
                <a:latin typeface="Barlow" panose="00000500000000000000" pitchFamily="2" charset="0"/>
                <a:ea typeface="Calibri"/>
                <a:cs typeface="Calibri"/>
              </a:rPr>
              <a:t> </a:t>
            </a:r>
            <a:r>
              <a:rPr lang="en-US" sz="1300" b="1">
                <a:solidFill>
                  <a:srgbClr val="FFFFFF"/>
                </a:solidFill>
                <a:latin typeface="Barlow" panose="00000500000000000000" pitchFamily="2" charset="0"/>
                <a:ea typeface="Calibri"/>
                <a:cs typeface="Calibri"/>
              </a:rPr>
              <a:t>ICG Task Team</a:t>
            </a:r>
            <a:r>
              <a:rPr lang="en-US" sz="1300" b="1" u="sng">
                <a:solidFill>
                  <a:srgbClr val="FFFFFF"/>
                </a:solidFill>
                <a:latin typeface="Barlow" panose="00000500000000000000" pitchFamily="2" charset="0"/>
                <a:ea typeface="Calibri"/>
                <a:cs typeface="Calibri"/>
              </a:rPr>
              <a:t> </a:t>
            </a:r>
            <a:r>
              <a:rPr lang="en-US" sz="1300" b="1">
                <a:solidFill>
                  <a:srgbClr val="FFFFFF"/>
                </a:solidFill>
                <a:latin typeface="Barlow" panose="00000500000000000000" pitchFamily="2" charset="0"/>
                <a:ea typeface="Calibri"/>
                <a:cs typeface="Calibri"/>
              </a:rPr>
              <a:t>on Disaster Management and Preparedness (TTDMP</a:t>
            </a:r>
            <a:r>
              <a:rPr lang="en-US" sz="1300" b="1">
                <a:solidFill>
                  <a:srgbClr val="FFFFFF"/>
                </a:solidFill>
                <a:latin typeface="Barlow" panose="00000500000000000000" pitchFamily="2" charset="0"/>
                <a:ea typeface="Calibri"/>
                <a:cs typeface="Calibri"/>
                <a:sym typeface="Arial"/>
              </a:rPr>
              <a:t>2</a:t>
            </a:r>
            <a:r>
              <a:rPr lang="en-US" sz="1300" b="1">
                <a:solidFill>
                  <a:srgbClr val="FFFFFF"/>
                </a:solidFill>
                <a:latin typeface="Barlow" panose="00000500000000000000" pitchFamily="2" charset="0"/>
                <a:ea typeface="Calibri"/>
                <a:cs typeface="Calibri"/>
              </a:rPr>
              <a:t>)</a:t>
            </a:r>
            <a:r>
              <a:rPr lang="en-US" sz="1300" b="1">
                <a:solidFill>
                  <a:srgbClr val="FFFFFF"/>
                </a:solidFill>
                <a:latin typeface="Barlow" panose="00000500000000000000" pitchFamily="2" charset="0"/>
                <a:ea typeface="Calibri"/>
                <a:cs typeface="Calibri"/>
                <a:sym typeface="Arial"/>
              </a:rPr>
              <a:t>, 5-6 March 2026</a:t>
            </a:r>
          </a:p>
        </p:txBody>
      </p:sp>
    </p:spTree>
    <p:extLst>
      <p:ext uri="{BB962C8B-B14F-4D97-AF65-F5344CB8AC3E}">
        <p14:creationId xmlns:p14="http://schemas.microsoft.com/office/powerpoint/2010/main" val="21423558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E5656FE-615F-4D36-89E2-B4338C3477AB}"/>
              </a:ext>
            </a:extLst>
          </p:cNvPr>
          <p:cNvSpPr/>
          <p:nvPr userDrawn="1"/>
        </p:nvSpPr>
        <p:spPr>
          <a:xfrm>
            <a:off x="0" y="0"/>
            <a:ext cx="12192000" cy="1400783"/>
          </a:xfrm>
          <a:prstGeom prst="rect">
            <a:avLst/>
          </a:prstGeom>
          <a:gradFill flip="none" rotWithShape="1">
            <a:gsLst>
              <a:gs pos="45000">
                <a:schemeClr val="accent1">
                  <a:lumMod val="50000"/>
                </a:schemeClr>
              </a:gs>
              <a:gs pos="21000">
                <a:schemeClr val="accent1">
                  <a:lumMod val="50000"/>
                  <a:shade val="67500"/>
                  <a:satMod val="115000"/>
                </a:schemeClr>
              </a:gs>
              <a:gs pos="88000">
                <a:schemeClr val="accent1">
                  <a:lumMod val="75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F296C8-2CD7-4FBA-9E62-19CB968D0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338" y="37609"/>
            <a:ext cx="8889759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C85B7E-0A2F-1D20-26ED-8C7EE34C25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7900" y="2565400"/>
            <a:ext cx="2616200" cy="1727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E7CFCA-725F-5501-AA95-1825D2A7A1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7900" y="2565400"/>
            <a:ext cx="2616200" cy="1727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D332EA-82D0-8311-04B2-27C8C3867B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85399" y="144038"/>
            <a:ext cx="1157890" cy="11127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7BBAF1C-5C79-130A-FE55-E3C1AA3A1F3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4093" y="197931"/>
            <a:ext cx="890433" cy="10049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440C3A0-0FAF-E283-B337-63E5D69B6F5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616" y="6267689"/>
            <a:ext cx="2138913" cy="42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972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4EB186-FC1E-FD41-9F03-746BAD5ED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0"/>
            <a:ext cx="10515600" cy="10052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713D5D-E2C9-0947-BFB4-71009212A37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11790" y="1337239"/>
            <a:ext cx="11179175" cy="463073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3263022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E5656FE-615F-4D36-89E2-B4338C3477AB}"/>
              </a:ext>
            </a:extLst>
          </p:cNvPr>
          <p:cNvSpPr/>
          <p:nvPr userDrawn="1"/>
        </p:nvSpPr>
        <p:spPr>
          <a:xfrm>
            <a:off x="0" y="2"/>
            <a:ext cx="12192000" cy="1400783"/>
          </a:xfrm>
          <a:prstGeom prst="rect">
            <a:avLst/>
          </a:prstGeom>
          <a:gradFill flip="none" rotWithShape="1">
            <a:gsLst>
              <a:gs pos="45000">
                <a:schemeClr val="accent1">
                  <a:lumMod val="50000"/>
                </a:schemeClr>
              </a:gs>
              <a:gs pos="21000">
                <a:schemeClr val="accent1">
                  <a:lumMod val="50000"/>
                  <a:shade val="67500"/>
                  <a:satMod val="115000"/>
                </a:schemeClr>
              </a:gs>
              <a:gs pos="88000">
                <a:schemeClr val="accent1">
                  <a:lumMod val="75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F296C8-2CD7-4FBA-9E62-19CB968D0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339" y="37609"/>
            <a:ext cx="8889759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C85B7E-0A2F-1D20-26ED-8C7EE34C25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7900" y="2565400"/>
            <a:ext cx="2616200" cy="1727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E7CFCA-725F-5501-AA95-1825D2A7A1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7900" y="2565400"/>
            <a:ext cx="2616200" cy="1727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D332EA-82D0-8311-04B2-27C8C3867B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85399" y="144039"/>
            <a:ext cx="1157891" cy="11127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7BBAF1C-5C79-130A-FE55-E3C1AA3A1F3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4094" y="197932"/>
            <a:ext cx="890433" cy="100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3964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5A11A1D-BF23-4B7E-AD73-A795DD068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B93C7-32A8-46AF-A8DC-4EC17259C349}" type="datetimeFigureOut">
              <a:rPr lang="fr-FR" smtClean="0"/>
              <a:t>16/03/2026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3EED3F1-8736-413F-B080-23394516D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734AF0C-3BFA-42DA-B2AC-61CA57EA9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9652F-599E-4FEE-9697-6DF6F6741C5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08192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48552"/>
            <a:ext cx="12192000" cy="709447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BA7CF0-D35A-B5A6-277D-8FECE129B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0"/>
            <a:ext cx="10515600" cy="10052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13563388-9471-D74B-FC88-4370A058FD8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11790" y="1337239"/>
            <a:ext cx="11179175" cy="463073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7822885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583337" y="36639"/>
            <a:ext cx="7025323" cy="507831"/>
          </a:xfrm>
        </p:spPr>
        <p:txBody>
          <a:bodyPr lIns="0" tIns="0" rIns="0" bIns="0"/>
          <a:lstStyle>
            <a:lvl1pPr>
              <a:defRPr sz="3300" b="1" i="0">
                <a:solidFill>
                  <a:schemeClr val="tx1"/>
                </a:solidFill>
                <a:latin typeface="Palatino"/>
                <a:cs typeface="Palatin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3/16/2026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34115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9225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>
            <a:extLst>
              <a:ext uri="{FF2B5EF4-FFF2-40B4-BE49-F238E27FC236}">
                <a16:creationId xmlns:a16="http://schemas.microsoft.com/office/drawing/2014/main" id="{BDC09DD5-328A-4E12-98AC-32EFFA4E3094}"/>
              </a:ext>
            </a:extLst>
          </p:cNvPr>
          <p:cNvSpPr/>
          <p:nvPr userDrawn="1"/>
        </p:nvSpPr>
        <p:spPr>
          <a:xfrm>
            <a:off x="763" y="0"/>
            <a:ext cx="12191365" cy="6858000"/>
          </a:xfrm>
          <a:custGeom>
            <a:avLst/>
            <a:gdLst/>
            <a:ahLst/>
            <a:cxnLst/>
            <a:rect l="l" t="t" r="r" b="b"/>
            <a:pathLst>
              <a:path w="12191365" h="5332095">
                <a:moveTo>
                  <a:pt x="0" y="5331714"/>
                </a:moveTo>
                <a:lnTo>
                  <a:pt x="12191238" y="5331714"/>
                </a:lnTo>
                <a:lnTo>
                  <a:pt x="12191238" y="0"/>
                </a:lnTo>
                <a:lnTo>
                  <a:pt x="0" y="0"/>
                </a:lnTo>
                <a:lnTo>
                  <a:pt x="0" y="5331714"/>
                </a:lnTo>
                <a:close/>
              </a:path>
            </a:pathLst>
          </a:custGeom>
          <a:solidFill>
            <a:srgbClr val="0069B0"/>
          </a:solidFill>
        </p:spPr>
        <p:txBody>
          <a:bodyPr wrap="square" lIns="0" tIns="0" rIns="0" bIns="0" rtlCol="0"/>
          <a:lstStyle/>
          <a:p>
            <a:endParaRPr sz="10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7BF785D-D629-586B-362F-1852E191A441}"/>
              </a:ext>
            </a:extLst>
          </p:cNvPr>
          <p:cNvGrpSpPr/>
          <p:nvPr userDrawn="1"/>
        </p:nvGrpSpPr>
        <p:grpSpPr>
          <a:xfrm>
            <a:off x="4986049" y="2211121"/>
            <a:ext cx="1238860" cy="2605548"/>
            <a:chOff x="5053781" y="2202426"/>
            <a:chExt cx="1238860" cy="2605548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72DD46DE-AD41-7038-D3E1-D8EE23CFC8F8}"/>
                </a:ext>
              </a:extLst>
            </p:cNvPr>
            <p:cNvCxnSpPr/>
            <p:nvPr userDrawn="1"/>
          </p:nvCxnSpPr>
          <p:spPr>
            <a:xfrm>
              <a:off x="5053781" y="2202426"/>
              <a:ext cx="0" cy="2458064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7F225F8-A8C1-10AA-08B9-FD8D518944BD}"/>
                </a:ext>
              </a:extLst>
            </p:cNvPr>
            <p:cNvSpPr/>
            <p:nvPr userDrawn="1"/>
          </p:nvSpPr>
          <p:spPr>
            <a:xfrm>
              <a:off x="5171768" y="2202426"/>
              <a:ext cx="1120873" cy="2605548"/>
            </a:xfrm>
            <a:prstGeom prst="rect">
              <a:avLst/>
            </a:prstGeom>
            <a:solidFill>
              <a:srgbClr val="0069B4"/>
            </a:solidFill>
            <a:ln>
              <a:solidFill>
                <a:srgbClr val="0069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2AB4E4B-4A5C-C619-6EA8-EA3136EE3E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9948" y="205691"/>
            <a:ext cx="1673113" cy="12012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E9615C-4480-79AC-757A-315EBB6E2E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5777" y="2016423"/>
            <a:ext cx="2914542" cy="280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22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3DE28-B5CB-7F97-320A-93544A2DC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37487C-D54A-39D6-5084-7724EA173A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85D411-E222-00FC-D078-6683CEDBC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CC8A0-2367-4EF8-A9C1-CF69D212132C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EB865C-CC74-A9A1-C88D-0592179CA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530166-C5E0-50D9-2F47-D390B3E2D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710F-5AAA-4314-A050-F330E576A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9423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o o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29F70B2E-F03D-0346-AF7B-4F991FB30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76" y="848233"/>
            <a:ext cx="10935677" cy="52682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88368058-0C2A-FB61-D3C0-F0D2C230B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654" y="179578"/>
            <a:ext cx="10515600" cy="560488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533CB4BA-A07D-40EA-63AB-ED65F3B293ED}"/>
              </a:ext>
            </a:extLst>
          </p:cNvPr>
          <p:cNvSpPr/>
          <p:nvPr userDrawn="1"/>
        </p:nvSpPr>
        <p:spPr>
          <a:xfrm rot="5400000">
            <a:off x="5992123" y="-6054046"/>
            <a:ext cx="207751" cy="12192002"/>
          </a:xfrm>
          <a:prstGeom prst="rect">
            <a:avLst/>
          </a:prstGeom>
          <a:solidFill>
            <a:srgbClr val="2A72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B3A10AB5-574F-51A8-3B2D-EA608093A4B5}"/>
              </a:ext>
            </a:extLst>
          </p:cNvPr>
          <p:cNvCxnSpPr>
            <a:cxnSpLocks/>
          </p:cNvCxnSpPr>
          <p:nvPr userDrawn="1"/>
        </p:nvCxnSpPr>
        <p:spPr>
          <a:xfrm>
            <a:off x="412476" y="728759"/>
            <a:ext cx="1514823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arcador de número de diapositiva 4">
            <a:extLst>
              <a:ext uri="{FF2B5EF4-FFF2-40B4-BE49-F238E27FC236}">
                <a16:creationId xmlns:a16="http://schemas.microsoft.com/office/drawing/2014/main" id="{FB4FD60F-C82A-4614-840D-20CD4DA257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95937" y="637430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96E69268-9C8B-4EBF-A9EE-DC5DC2D48DC3}" type="slidenum">
              <a:rPr lang="en-US" sz="1200" smtClean="0">
                <a:solidFill>
                  <a:schemeClr val="accent3"/>
                </a:solidFill>
              </a:rPr>
              <a:pPr/>
              <a:t>‹#›</a:t>
            </a:fld>
            <a:endParaRPr lang="en-US" sz="120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388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4DE20-7642-D7F8-5850-4BEBF708B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167A5-5FE5-C0EB-51D8-9D55DA6295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42AD0D-DE0D-C3F5-C49A-0E3DE3E1FF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B959FF-14C1-E781-C4A7-A78B5A166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CC8A0-2367-4EF8-A9C1-CF69D212132C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55A0BA-B180-7E36-56BD-FDF40F706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100DFA-CAF3-9219-1B7F-37FA4806A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710F-5AAA-4314-A050-F330E576A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10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4AA05-172A-3402-4F37-A9AE4CE47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CACF83-4382-CCE9-F6B7-A4DE930CD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D2B1A7-4B41-04B7-D591-6CFABC8BC0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D13CF6-E256-F567-32F3-9BD35C3F4A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FDBC03-FC59-E153-71BF-3E57DAF5C0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AF91C6-722C-B7F5-33FE-B3EF79573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CC8A0-2367-4EF8-A9C1-CF69D212132C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67C2D0-35CF-CA9D-69DB-FDE8B3C2A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C172E5-DD42-AF65-87FE-E5A1272BD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710F-5AAA-4314-A050-F330E576A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698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61959-580A-9CB2-3896-A620069D6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C23DC7-D6EE-7AB4-8B44-4DA53C8A0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CC8A0-2367-4EF8-A9C1-CF69D212132C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17CEF5-C0DC-3EC9-9C48-EF5090E2B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3C6680-0396-5A61-F780-19DC16C1D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710F-5AAA-4314-A050-F330E576A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702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8B4401-7E05-B904-9A60-A669CEF4B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CC8A0-2367-4EF8-A9C1-CF69D212132C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EE7BA0-1B20-5E2C-F5C8-8C8946EA9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D8A395-0A30-B0A1-8C87-1C8BBD64C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710F-5AAA-4314-A050-F330E576A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384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70577-4C0C-C9A7-8940-0EA5DD90E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713E6D-E7D7-7194-9AF3-29F96224A8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060CB0-09F0-C6EA-3A75-72BBE97548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36E877-2A96-7746-6AA6-EC9CC7DDC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CC8A0-2367-4EF8-A9C1-CF69D212132C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526639-A1F9-40C9-8EEE-66C0CEF16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4BF97B-D3BF-5240-9C5B-236EA36A6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710F-5AAA-4314-A050-F330E576A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44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41F15-3774-A31F-F51C-84C48F0F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4E1ED4-187A-EB7E-7B4B-9D54F623A7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6B19C-8E53-DA24-A08C-D8EFE7C564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C91155-AA31-AD13-335D-E2A88967E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CC8A0-2367-4EF8-A9C1-CF69D212132C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52400B-2DAC-69F2-91A8-E52B2FBC7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AF5FEA-EC60-9C5A-AAE5-C71FD62FD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0710F-5AAA-4314-A050-F330E576A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926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3F55F0-046C-1A69-2A1D-566164994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1F9C95-92D2-EDBF-A7D4-85C393CBEE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5F1936-9097-6BE8-A6E3-DA320267B4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CCC8A0-2367-4EF8-A9C1-CF69D212132C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EE8AFF-2724-803C-BF8F-7B34699000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12275D-7EB7-B229-B18D-54552BA82C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AB0710F-5AAA-4314-A050-F330E576A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582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" name="Google Shape;13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71544" y="216362"/>
            <a:ext cx="1999700" cy="95192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15"/>
          <p:cNvSpPr/>
          <p:nvPr/>
        </p:nvSpPr>
        <p:spPr>
          <a:xfrm rot="5400000">
            <a:off x="1721007" y="3812568"/>
            <a:ext cx="1639614" cy="11048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15"/>
          <p:cNvSpPr/>
          <p:nvPr/>
        </p:nvSpPr>
        <p:spPr>
          <a:xfrm>
            <a:off x="0" y="-7428"/>
            <a:ext cx="12192000" cy="6858000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Google Shape;16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2586" y="2282410"/>
            <a:ext cx="2070546" cy="200893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5"/>
          <p:cNvSpPr/>
          <p:nvPr/>
        </p:nvSpPr>
        <p:spPr>
          <a:xfrm rot="5400000">
            <a:off x="3186721" y="3310869"/>
            <a:ext cx="2423422" cy="982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0790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1"/>
          <p:cNvSpPr/>
          <p:nvPr/>
        </p:nvSpPr>
        <p:spPr>
          <a:xfrm rot="10800000">
            <a:off x="518275" y="1074002"/>
            <a:ext cx="2423422" cy="9823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3" name="Google Shape;53;p21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10819071" y="150590"/>
            <a:ext cx="1232729" cy="124364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21"/>
          <p:cNvSpPr/>
          <p:nvPr/>
        </p:nvSpPr>
        <p:spPr>
          <a:xfrm>
            <a:off x="0" y="6299142"/>
            <a:ext cx="12192000" cy="40826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txBody>
          <a:bodyPr spcFirstLastPara="1" wrap="square" lIns="65000" tIns="65000" rIns="65000" bIns="650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21323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AE57D-C816-09EC-40FF-ABC8D7FF25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D0FE8F-7E47-1AE0-34BD-D44F6343E8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322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540785-7318-5FB4-01A3-850DE1103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Diagrama&#10;&#10;El contenido generado por IA puede ser incorrecto.">
            <a:extLst>
              <a:ext uri="{FF2B5EF4-FFF2-40B4-BE49-F238E27FC236}">
                <a16:creationId xmlns:a16="http://schemas.microsoft.com/office/drawing/2014/main" id="{66B9F303-AA8A-7841-1443-C67D4F69D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353" y="343054"/>
            <a:ext cx="10051679" cy="540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089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>
          <a:extLst>
            <a:ext uri="{FF2B5EF4-FFF2-40B4-BE49-F238E27FC236}">
              <a16:creationId xmlns:a16="http://schemas.microsoft.com/office/drawing/2014/main" id="{12BE6B39-A0CD-235F-C9D8-3F04DBC8D0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">
            <a:extLst>
              <a:ext uri="{FF2B5EF4-FFF2-40B4-BE49-F238E27FC236}">
                <a16:creationId xmlns:a16="http://schemas.microsoft.com/office/drawing/2014/main" id="{76E8BA25-BE46-6D8B-F1EB-2DCD60C5D378}"/>
              </a:ext>
            </a:extLst>
          </p:cNvPr>
          <p:cNvSpPr/>
          <p:nvPr/>
        </p:nvSpPr>
        <p:spPr>
          <a:xfrm>
            <a:off x="5100119" y="1184851"/>
            <a:ext cx="6261980" cy="3170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Tsunami Preparedness for Critical Infrastructure – TSUPORT Project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Ignacio Aguirre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Ayerbe</a:t>
            </a:r>
            <a:endParaRPr kumimoji="0" lang="en-US" sz="2000" b="1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Vice-Chair of the ICG/NEAMTWS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Co-chair Task Team on Governance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1BB552-8F09-7FB1-B46D-F16553A15CE6}"/>
              </a:ext>
            </a:extLst>
          </p:cNvPr>
          <p:cNvSpPr txBox="1"/>
          <p:nvPr/>
        </p:nvSpPr>
        <p:spPr>
          <a:xfrm>
            <a:off x="-294181" y="6271261"/>
            <a:ext cx="11762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" panose="00000500000000000000" pitchFamily="2" charset="0"/>
                <a:ea typeface="Calibri"/>
                <a:cs typeface="Calibri"/>
              </a:rPr>
              <a:t>TOWS-WG</a:t>
            </a: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" panose="00000500000000000000" pitchFamily="2" charset="0"/>
                <a:ea typeface="Calibri"/>
                <a:cs typeface="Calibri"/>
              </a:rPr>
              <a:t>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" panose="00000500000000000000" pitchFamily="2" charset="0"/>
                <a:ea typeface="Calibri"/>
                <a:cs typeface="Calibri"/>
              </a:rPr>
              <a:t>Inter</a:t>
            </a: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" panose="00000500000000000000" pitchFamily="2" charset="0"/>
                <a:ea typeface="Calibri"/>
                <a:cs typeface="Calibri"/>
              </a:rPr>
              <a:t>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" panose="00000500000000000000" pitchFamily="2" charset="0"/>
                <a:ea typeface="Calibri"/>
                <a:cs typeface="Calibri"/>
              </a:rPr>
              <a:t>ICG Task Team</a:t>
            </a: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" panose="00000500000000000000" pitchFamily="2" charset="0"/>
                <a:ea typeface="Calibri"/>
                <a:cs typeface="Calibri"/>
              </a:rPr>
              <a:t>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" panose="00000500000000000000" pitchFamily="2" charset="0"/>
                <a:ea typeface="Calibri"/>
                <a:cs typeface="Calibri"/>
              </a:rPr>
              <a:t>on Disaster Management and Preparedness (TTDMP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" panose="00000500000000000000" pitchFamily="2" charset="0"/>
                <a:ea typeface="Calibri"/>
                <a:cs typeface="Calibri"/>
                <a:sym typeface="Arial"/>
              </a:rPr>
              <a:t>2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" panose="00000500000000000000" pitchFamily="2" charset="0"/>
                <a:ea typeface="Calibri"/>
                <a:cs typeface="Calibri"/>
              </a:rPr>
              <a:t>)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" panose="00000500000000000000" pitchFamily="2" charset="0"/>
                <a:ea typeface="Calibri"/>
                <a:cs typeface="Calibri"/>
                <a:sym typeface="Arial"/>
              </a:rPr>
              <a:t>, 5-6 March 2026</a:t>
            </a:r>
          </a:p>
        </p:txBody>
      </p:sp>
    </p:spTree>
    <p:extLst>
      <p:ext uri="{BB962C8B-B14F-4D97-AF65-F5344CB8AC3E}">
        <p14:creationId xmlns:p14="http://schemas.microsoft.com/office/powerpoint/2010/main" val="3461546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80915C-5D3F-176E-F73E-9328BCD01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3AC955F-169F-6FFA-0682-204267F2A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897"/>
            <a:ext cx="12192000" cy="981766"/>
          </a:xfrm>
          <a:prstGeom prst="rect">
            <a:avLst/>
          </a:prstGeom>
        </p:spPr>
      </p:pic>
      <p:pic>
        <p:nvPicPr>
          <p:cNvPr id="9" name="Imagen 8" descr="Interfaz de usuario gráfica, Diagrama, Texto&#10;&#10;El contenido generado por IA puede ser incorrecto.">
            <a:extLst>
              <a:ext uri="{FF2B5EF4-FFF2-40B4-BE49-F238E27FC236}">
                <a16:creationId xmlns:a16="http://schemas.microsoft.com/office/drawing/2014/main" id="{57669065-CC9A-870B-74AB-B189254A1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80" y="1305536"/>
            <a:ext cx="11206976" cy="491600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B3A883F-86FC-35F0-32DD-8B347042B1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4107" y="408180"/>
            <a:ext cx="6637299" cy="90278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924E1CA-CE25-26C3-5D36-AF238B5086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2954" y="5059982"/>
            <a:ext cx="2317363" cy="91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54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99E0FA-1104-57DB-6574-F7FC77C97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D7920F37-F505-B6D0-738A-36DCF7B72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897"/>
            <a:ext cx="12192000" cy="981766"/>
          </a:xfrm>
          <a:prstGeom prst="rect">
            <a:avLst/>
          </a:prstGeom>
        </p:spPr>
      </p:pic>
      <p:pic>
        <p:nvPicPr>
          <p:cNvPr id="3" name="Imagen 2" descr="Interfaz de usuario gráfica, Sitio web&#10;&#10;El contenido generado por IA puede ser incorrecto.">
            <a:extLst>
              <a:ext uri="{FF2B5EF4-FFF2-40B4-BE49-F238E27FC236}">
                <a16:creationId xmlns:a16="http://schemas.microsoft.com/office/drawing/2014/main" id="{D6CD7D50-2722-75DF-1BD4-04B406FF7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215" y="1140300"/>
            <a:ext cx="9635925" cy="498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5447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0B7AFA-A75F-2B2B-7A75-616E42CBA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AAE88DD-3761-9723-8A66-76BAA3107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177" y="109597"/>
            <a:ext cx="10532963" cy="1034730"/>
          </a:xfrm>
          <a:prstGeom prst="rect">
            <a:avLst/>
          </a:prstGeom>
        </p:spPr>
      </p:pic>
      <p:pic>
        <p:nvPicPr>
          <p:cNvPr id="6" name="Imagen 5" descr="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75094153-0AE5-A4D2-7943-00B579F0A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797" y="1319915"/>
            <a:ext cx="10648709" cy="479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2135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7E1E65-BB0D-A179-3D8A-F726D23F8C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973C8B3-8FE0-8315-3CF3-E223061CF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177" y="113929"/>
            <a:ext cx="9095773" cy="104535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8DD49E6-7CF6-BCCC-EA38-80525E5FB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177" y="1155044"/>
            <a:ext cx="10079621" cy="502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84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CD940C-F99F-92DA-E5FD-ABB4EBCA1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Gráfico&#10;&#10;El contenido generado por IA puede ser incorrecto.">
            <a:extLst>
              <a:ext uri="{FF2B5EF4-FFF2-40B4-BE49-F238E27FC236}">
                <a16:creationId xmlns:a16="http://schemas.microsoft.com/office/drawing/2014/main" id="{9600CD9D-3A51-5685-1BBB-D9B6E32E14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5" t="16815" r="18690" b="14722"/>
          <a:stretch/>
        </p:blipFill>
        <p:spPr>
          <a:xfrm>
            <a:off x="8971552" y="988404"/>
            <a:ext cx="2804174" cy="1621893"/>
          </a:xfrm>
          <a:prstGeom prst="rect">
            <a:avLst/>
          </a:prstGeom>
        </p:spPr>
      </p:pic>
      <p:pic>
        <p:nvPicPr>
          <p:cNvPr id="10" name="Imagen 9" descr="Gráfico de líneas&#10;&#10;El contenido generado por IA puede ser incorrecto.">
            <a:extLst>
              <a:ext uri="{FF2B5EF4-FFF2-40B4-BE49-F238E27FC236}">
                <a16:creationId xmlns:a16="http://schemas.microsoft.com/office/drawing/2014/main" id="{71F0E6F7-FAA3-2A69-DED0-FBD3D8DACB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4" t="2200" r="8324" b="8729"/>
          <a:stretch/>
        </p:blipFill>
        <p:spPr>
          <a:xfrm>
            <a:off x="9093754" y="2934409"/>
            <a:ext cx="2688117" cy="224744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C68CD800-059A-8340-9F05-6E3DB2249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177" y="113929"/>
            <a:ext cx="9471950" cy="1045357"/>
          </a:xfrm>
          <a:prstGeom prst="rect">
            <a:avLst/>
          </a:prstGeom>
        </p:spPr>
      </p:pic>
      <p:pic>
        <p:nvPicPr>
          <p:cNvPr id="4" name="Imagen 3" descr="Interfaz de usuario gráfica, Aplicación&#10;&#10;El contenido generado por IA puede ser incorrecto.">
            <a:extLst>
              <a:ext uri="{FF2B5EF4-FFF2-40B4-BE49-F238E27FC236}">
                <a16:creationId xmlns:a16="http://schemas.microsoft.com/office/drawing/2014/main" id="{40512EA0-FDC1-B6A1-F0DD-1C7D74EEDA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4294" y="1456481"/>
            <a:ext cx="5959084" cy="4774557"/>
          </a:xfrm>
          <a:prstGeom prst="rect">
            <a:avLst/>
          </a:prstGeom>
        </p:spPr>
      </p:pic>
      <p:pic>
        <p:nvPicPr>
          <p:cNvPr id="12" name="Picture 6" descr="EE.UU. planea reforzar la base de Rota con un escuadrón de helicópteros de  ataque">
            <a:extLst>
              <a:ext uri="{FF2B5EF4-FFF2-40B4-BE49-F238E27FC236}">
                <a16:creationId xmlns:a16="http://schemas.microsoft.com/office/drawing/2014/main" id="{E506775D-9D48-BEAA-BD3A-989581BB5C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30" b="12944"/>
          <a:stretch/>
        </p:blipFill>
        <p:spPr bwMode="auto">
          <a:xfrm>
            <a:off x="6813062" y="3204319"/>
            <a:ext cx="2164635" cy="1870852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D861F5F6-8064-0EBC-6EB4-891DF47E6CE4}"/>
              </a:ext>
            </a:extLst>
          </p:cNvPr>
          <p:cNvSpPr/>
          <p:nvPr/>
        </p:nvSpPr>
        <p:spPr>
          <a:xfrm>
            <a:off x="9940217" y="3204319"/>
            <a:ext cx="1301826" cy="1349568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>
              <a:ln>
                <a:noFill/>
              </a:ln>
              <a:solidFill>
                <a:srgbClr val="56BEE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4BCFC035-8684-69E4-33DB-634824C71638}"/>
              </a:ext>
            </a:extLst>
          </p:cNvPr>
          <p:cNvCxnSpPr>
            <a:cxnSpLocks/>
          </p:cNvCxnSpPr>
          <p:nvPr/>
        </p:nvCxnSpPr>
        <p:spPr>
          <a:xfrm flipH="1">
            <a:off x="8977697" y="3873165"/>
            <a:ext cx="962520" cy="2665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5F6A6D69-CC5F-3E2B-7163-4A8AB0C30ED9}"/>
              </a:ext>
            </a:extLst>
          </p:cNvPr>
          <p:cNvCxnSpPr>
            <a:cxnSpLocks/>
          </p:cNvCxnSpPr>
          <p:nvPr/>
        </p:nvCxnSpPr>
        <p:spPr>
          <a:xfrm flipH="1">
            <a:off x="10317340" y="2396558"/>
            <a:ext cx="1181" cy="56011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4325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0523D8-ABFF-50C4-5AA5-30C28E8DE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B5E1CC9-1392-333B-6063-CE7700541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20313"/>
            <a:ext cx="9457765" cy="1036846"/>
          </a:xfrm>
          <a:prstGeom prst="rect">
            <a:avLst/>
          </a:prstGeom>
        </p:spPr>
      </p:pic>
      <p:pic>
        <p:nvPicPr>
          <p:cNvPr id="6" name="Imagen 5" descr="Imagen que contiene 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3F04D279-81A3-1655-BE39-81E0FF7BD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12" y="897648"/>
            <a:ext cx="9581029" cy="533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772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BB1119-74B1-732B-C246-13DAAB42F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BF3C311-6512-7D4C-4916-0E44EC74D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20312"/>
            <a:ext cx="9614649" cy="1036848"/>
          </a:xfrm>
          <a:prstGeom prst="rect">
            <a:avLst/>
          </a:prstGeom>
        </p:spPr>
      </p:pic>
      <p:pic>
        <p:nvPicPr>
          <p:cNvPr id="4" name="Imagen 3" descr="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90EF0BAC-11AC-6375-69A2-7DF7A9B51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529" y="981538"/>
            <a:ext cx="9625853" cy="518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723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0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6BEEC"/>
      </a:accent1>
      <a:accent2>
        <a:srgbClr val="31A8DF"/>
      </a:accent2>
      <a:accent3>
        <a:srgbClr val="238ACB"/>
      </a:accent3>
      <a:accent4>
        <a:srgbClr val="1A6798"/>
      </a:accent4>
      <a:accent5>
        <a:srgbClr val="189ED9"/>
      </a:accent5>
      <a:accent6>
        <a:srgbClr val="0D587A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f8e024d6-51f2-471b-ac2c-b1117d65062e}" enabled="1" method="Standard" siteId="{1d4fae52-39b3-4bfa-b0b3-022956b11194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38</Words>
  <Application>Microsoft Office PowerPoint</Application>
  <PresentationFormat>Widescreen</PresentationFormat>
  <Paragraphs>8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Palatino</vt:lpstr>
      <vt:lpstr>Aptos</vt:lpstr>
      <vt:lpstr>Aptos Display</vt:lpstr>
      <vt:lpstr>Arial</vt:lpstr>
      <vt:lpstr>Barlow</vt:lpstr>
      <vt:lpstr>Calibri</vt:lpstr>
      <vt:lpstr>Roboto</vt:lpstr>
      <vt:lpstr>Office Theme</vt:lpstr>
      <vt:lpstr>10_Custom Design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Chang Seng, Denis</dc:creator>
  <cp:lastModifiedBy>Chang Seng, Denis</cp:lastModifiedBy>
  <cp:revision>1</cp:revision>
  <dcterms:created xsi:type="dcterms:W3CDTF">2026-03-16T14:54:20Z</dcterms:created>
  <dcterms:modified xsi:type="dcterms:W3CDTF">2026-03-16T14:55:48Z</dcterms:modified>
</cp:coreProperties>
</file>