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881838808" r:id="rId2"/>
    <p:sldId id="1881838810" r:id="rId3"/>
    <p:sldId id="1881838809" r:id="rId4"/>
    <p:sldId id="1881838811" r:id="rId5"/>
    <p:sldId id="1881838812" r:id="rId6"/>
    <p:sldId id="1881838813" r:id="rId7"/>
    <p:sldId id="1881838814" r:id="rId8"/>
    <p:sldId id="18818388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0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6BE04-64D2-CF03-A07B-3ABB47853896}"/>
              </a:ext>
            </a:extLst>
          </p:cNvPr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baseline="0">
                <a:solidFill>
                  <a:schemeClr val="bg1"/>
                </a:solidFill>
              </a:rPr>
              <a:t>19</a:t>
            </a:r>
            <a:r>
              <a:rPr lang="en-US" i="1" baseline="30000">
                <a:solidFill>
                  <a:schemeClr val="bg1"/>
                </a:solidFill>
              </a:rPr>
              <a:t>th</a:t>
            </a:r>
            <a:r>
              <a:rPr lang="en-US" i="1" baseline="0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Meeting of ICG/IOTWMS </a:t>
            </a:r>
            <a:r>
              <a:rPr lang="en-US" i="1" baseline="0">
                <a:solidFill>
                  <a:schemeClr val="bg1"/>
                </a:solidFill>
              </a:rPr>
              <a:t>Steering</a:t>
            </a:r>
            <a:r>
              <a:rPr lang="en-US" i="1">
                <a:solidFill>
                  <a:schemeClr val="bg1"/>
                </a:solidFill>
              </a:rPr>
              <a:t> Committee, Jakarta, 17-19 June 2025</a:t>
            </a:r>
          </a:p>
        </p:txBody>
      </p:sp>
    </p:spTree>
    <p:extLst>
      <p:ext uri="{BB962C8B-B14F-4D97-AF65-F5344CB8AC3E}">
        <p14:creationId xmlns:p14="http://schemas.microsoft.com/office/powerpoint/2010/main" val="125462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5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5389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7D23-B28E-C940-A3F4-7BF99AFF0B2F}" type="datetime1">
              <a:rPr lang="en-US" smtClean="0"/>
              <a:t>3/10/2026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5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181688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676313" y="1441151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861977" y="301904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685372" y="6090061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2287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048200" y="1682267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53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ue and white card with a red and blue design&#10;&#10;AI-generated content may be incorrect.">
            <a:extLst>
              <a:ext uri="{FF2B5EF4-FFF2-40B4-BE49-F238E27FC236}">
                <a16:creationId xmlns:a16="http://schemas.microsoft.com/office/drawing/2014/main" id="{332EC1B4-9122-58AC-7D71-3B03492BC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36" y="24540"/>
            <a:ext cx="9363430" cy="66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4F3A42B3-9F10-DFDC-996B-B03E6151C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672" y="11624"/>
            <a:ext cx="9752654" cy="68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2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22DAF4-6799-D31F-A06E-6F332574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909" y="76202"/>
            <a:ext cx="9520180" cy="67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B994F-3D5C-69D4-7577-3DB88BD9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99" y="0"/>
            <a:ext cx="9689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ollage of people in a classroom&#10;&#10;AI-generated content may be incorrect.">
            <a:extLst>
              <a:ext uri="{FF2B5EF4-FFF2-40B4-BE49-F238E27FC236}">
                <a16:creationId xmlns:a16="http://schemas.microsoft.com/office/drawing/2014/main" id="{606E97D1-1A71-977C-D7FE-151C649E0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927" y="-1291"/>
            <a:ext cx="9830146" cy="68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139BEAC-2630-8E89-871A-DF14433B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99" y="0"/>
            <a:ext cx="9689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7CA4430A-CE46-03F2-6393-5687B3266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655" y="1600201"/>
            <a:ext cx="6394689" cy="4525963"/>
          </a:xfrm>
          <a:prstGeom prst="rect">
            <a:avLst/>
          </a:prstGeom>
        </p:spPr>
      </p:pic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6FB9270C-C9F8-5BDD-55DE-37E21060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99" y="0"/>
            <a:ext cx="9689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C83EE514-2F62-A3FA-6617-8521993E1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893" y="-1290"/>
            <a:ext cx="9688077" cy="68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315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 Seng, Denis</dc:creator>
  <cp:lastModifiedBy>Chang Seng, Denis</cp:lastModifiedBy>
  <cp:revision>1</cp:revision>
  <dcterms:created xsi:type="dcterms:W3CDTF">2026-03-10T11:55:49Z</dcterms:created>
  <dcterms:modified xsi:type="dcterms:W3CDTF">2026-03-10T11:57:00Z</dcterms:modified>
</cp:coreProperties>
</file>