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17" r:id="rId2"/>
    <p:sldMasterId id="2147490888" r:id="rId3"/>
  </p:sldMasterIdLst>
  <p:notesMasterIdLst>
    <p:notesMasterId r:id="rId14"/>
  </p:notesMasterIdLst>
  <p:sldIdLst>
    <p:sldId id="1223" r:id="rId4"/>
    <p:sldId id="2115" r:id="rId5"/>
    <p:sldId id="2121" r:id="rId6"/>
    <p:sldId id="2120" r:id="rId7"/>
    <p:sldId id="2122" r:id="rId8"/>
    <p:sldId id="2119" r:id="rId9"/>
    <p:sldId id="300" r:id="rId10"/>
    <p:sldId id="2116" r:id="rId11"/>
    <p:sldId id="297" r:id="rId12"/>
    <p:sldId id="12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  <a:srgbClr val="0070C0"/>
    <a:srgbClr val="003399"/>
    <a:srgbClr val="FBF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6BC6B7-E1BB-4F95-9655-AD9388C4C604}" v="13" dt="2026-03-04T16:25:07.126"/>
    <p1510:client id="{E2B147E7-07A1-4261-9489-1473AFF9A4EC}" v="10" dt="2026-03-04T18:19:21.803"/>
  </p1510:revLst>
</p1510:revInfo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2" autoAdjust="0"/>
    <p:restoredTop sz="91311" autoAdjust="0"/>
  </p:normalViewPr>
  <p:slideViewPr>
    <p:cSldViewPr snapToGrid="0">
      <p:cViewPr>
        <p:scale>
          <a:sx n="80" d="100"/>
          <a:sy n="80" d="100"/>
        </p:scale>
        <p:origin x="124" y="-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me, Alison" userId="cda3e776-da96-42f4-8e7c-f5a06d348b7b" providerId="ADAL" clId="{0A48B49F-1A92-4E68-9A5C-F57DD6059153}"/>
    <pc:docChg chg="undo custSel addSld delSld modSld sldOrd">
      <pc:chgData name="Brome, Alison" userId="cda3e776-da96-42f4-8e7c-f5a06d348b7b" providerId="ADAL" clId="{0A48B49F-1A92-4E68-9A5C-F57DD6059153}" dt="2026-03-04T18:37:09.258" v="3600" actId="20577"/>
      <pc:docMkLst>
        <pc:docMk/>
      </pc:docMkLst>
      <pc:sldChg chg="modSp add del mod ord">
        <pc:chgData name="Brome, Alison" userId="cda3e776-da96-42f4-8e7c-f5a06d348b7b" providerId="ADAL" clId="{0A48B49F-1A92-4E68-9A5C-F57DD6059153}" dt="2026-03-04T16:25:40.960" v="1001" actId="2696"/>
        <pc:sldMkLst>
          <pc:docMk/>
          <pc:sldMk cId="2093521136" sldId="257"/>
        </pc:sldMkLst>
        <pc:spChg chg="mod">
          <ac:chgData name="Brome, Alison" userId="cda3e776-da96-42f4-8e7c-f5a06d348b7b" providerId="ADAL" clId="{0A48B49F-1A92-4E68-9A5C-F57DD6059153}" dt="2026-03-04T16:25:33.677" v="1000" actId="6549"/>
          <ac:spMkLst>
            <pc:docMk/>
            <pc:sldMk cId="2093521136" sldId="257"/>
            <ac:spMk id="3" creationId="{A52933E2-BDFA-DC5C-7D66-B23001706BC0}"/>
          </ac:spMkLst>
        </pc:spChg>
      </pc:sldChg>
      <pc:sldChg chg="add del">
        <pc:chgData name="Brome, Alison" userId="cda3e776-da96-42f4-8e7c-f5a06d348b7b" providerId="ADAL" clId="{0A48B49F-1A92-4E68-9A5C-F57DD6059153}" dt="2026-03-04T15:59:57.165" v="337" actId="47"/>
        <pc:sldMkLst>
          <pc:docMk/>
          <pc:sldMk cId="0" sldId="259"/>
        </pc:sldMkLst>
      </pc:sldChg>
      <pc:sldChg chg="add del ord">
        <pc:chgData name="Brome, Alison" userId="cda3e776-da96-42f4-8e7c-f5a06d348b7b" providerId="ADAL" clId="{0A48B49F-1A92-4E68-9A5C-F57DD6059153}" dt="2026-03-04T17:12:10.102" v="1598" actId="2696"/>
        <pc:sldMkLst>
          <pc:docMk/>
          <pc:sldMk cId="0" sldId="261"/>
        </pc:sldMkLst>
      </pc:sldChg>
      <pc:sldChg chg="modSp add del">
        <pc:chgData name="Brome, Alison" userId="cda3e776-da96-42f4-8e7c-f5a06d348b7b" providerId="ADAL" clId="{0A48B49F-1A92-4E68-9A5C-F57DD6059153}" dt="2026-03-04T16:16:00.301" v="498" actId="2696"/>
        <pc:sldMkLst>
          <pc:docMk/>
          <pc:sldMk cId="0" sldId="264"/>
        </pc:sldMkLst>
        <pc:spChg chg="mod">
          <ac:chgData name="Brome, Alison" userId="cda3e776-da96-42f4-8e7c-f5a06d348b7b" providerId="ADAL" clId="{0A48B49F-1A92-4E68-9A5C-F57DD6059153}" dt="2026-03-04T15:58:38.385" v="325"/>
          <ac:spMkLst>
            <pc:docMk/>
            <pc:sldMk cId="0" sldId="264"/>
            <ac:spMk id="163" creationId="{00000000-0000-0000-0000-000000000000}"/>
          </ac:spMkLst>
        </pc:spChg>
        <pc:spChg chg="mod">
          <ac:chgData name="Brome, Alison" userId="cda3e776-da96-42f4-8e7c-f5a06d348b7b" providerId="ADAL" clId="{0A48B49F-1A92-4E68-9A5C-F57DD6059153}" dt="2026-03-04T15:58:38.385" v="325"/>
          <ac:spMkLst>
            <pc:docMk/>
            <pc:sldMk cId="0" sldId="264"/>
            <ac:spMk id="165" creationId="{00000000-0000-0000-0000-000000000000}"/>
          </ac:spMkLst>
        </pc:spChg>
        <pc:spChg chg="mod">
          <ac:chgData name="Brome, Alison" userId="cda3e776-da96-42f4-8e7c-f5a06d348b7b" providerId="ADAL" clId="{0A48B49F-1A92-4E68-9A5C-F57DD6059153}" dt="2026-03-04T15:58:38.385" v="325"/>
          <ac:spMkLst>
            <pc:docMk/>
            <pc:sldMk cId="0" sldId="264"/>
            <ac:spMk id="166" creationId="{00000000-0000-0000-0000-000000000000}"/>
          </ac:spMkLst>
        </pc:spChg>
        <pc:spChg chg="mod">
          <ac:chgData name="Brome, Alison" userId="cda3e776-da96-42f4-8e7c-f5a06d348b7b" providerId="ADAL" clId="{0A48B49F-1A92-4E68-9A5C-F57DD6059153}" dt="2026-03-04T15:58:38.385" v="325"/>
          <ac:spMkLst>
            <pc:docMk/>
            <pc:sldMk cId="0" sldId="264"/>
            <ac:spMk id="167" creationId="{00000000-0000-0000-0000-000000000000}"/>
          </ac:spMkLst>
        </pc:spChg>
      </pc:sldChg>
      <pc:sldChg chg="add del">
        <pc:chgData name="Brome, Alison" userId="cda3e776-da96-42f4-8e7c-f5a06d348b7b" providerId="ADAL" clId="{0A48B49F-1A92-4E68-9A5C-F57DD6059153}" dt="2026-03-04T16:15:54.138" v="497" actId="2696"/>
        <pc:sldMkLst>
          <pc:docMk/>
          <pc:sldMk cId="3396059865" sldId="272"/>
        </pc:sldMkLst>
      </pc:sldChg>
      <pc:sldChg chg="add del">
        <pc:chgData name="Brome, Alison" userId="cda3e776-da96-42f4-8e7c-f5a06d348b7b" providerId="ADAL" clId="{0A48B49F-1A92-4E68-9A5C-F57DD6059153}" dt="2026-03-04T16:12:47.726" v="348" actId="47"/>
        <pc:sldMkLst>
          <pc:docMk/>
          <pc:sldMk cId="0" sldId="277"/>
        </pc:sldMkLst>
      </pc:sldChg>
      <pc:sldChg chg="add del">
        <pc:chgData name="Brome, Alison" userId="cda3e776-da96-42f4-8e7c-f5a06d348b7b" providerId="ADAL" clId="{0A48B49F-1A92-4E68-9A5C-F57DD6059153}" dt="2026-03-04T16:14:36.416" v="481" actId="2696"/>
        <pc:sldMkLst>
          <pc:docMk/>
          <pc:sldMk cId="0" sldId="279"/>
        </pc:sldMkLst>
      </pc:sldChg>
      <pc:sldChg chg="add del">
        <pc:chgData name="Brome, Alison" userId="cda3e776-da96-42f4-8e7c-f5a06d348b7b" providerId="ADAL" clId="{0A48B49F-1A92-4E68-9A5C-F57DD6059153}" dt="2026-03-04T16:02:06.318" v="342" actId="2696"/>
        <pc:sldMkLst>
          <pc:docMk/>
          <pc:sldMk cId="173122503" sldId="286"/>
        </pc:sldMkLst>
      </pc:sldChg>
      <pc:sldChg chg="add del">
        <pc:chgData name="Brome, Alison" userId="cda3e776-da96-42f4-8e7c-f5a06d348b7b" providerId="ADAL" clId="{0A48B49F-1A92-4E68-9A5C-F57DD6059153}" dt="2026-03-04T16:11:00.346" v="344" actId="47"/>
        <pc:sldMkLst>
          <pc:docMk/>
          <pc:sldMk cId="3260113079" sldId="287"/>
        </pc:sldMkLst>
      </pc:sldChg>
      <pc:sldChg chg="add del">
        <pc:chgData name="Brome, Alison" userId="cda3e776-da96-42f4-8e7c-f5a06d348b7b" providerId="ADAL" clId="{0A48B49F-1A92-4E68-9A5C-F57DD6059153}" dt="2026-03-04T16:11:09.168" v="345" actId="47"/>
        <pc:sldMkLst>
          <pc:docMk/>
          <pc:sldMk cId="3337234278" sldId="289"/>
        </pc:sldMkLst>
      </pc:sldChg>
      <pc:sldChg chg="modSp add del mod ord">
        <pc:chgData name="Brome, Alison" userId="cda3e776-da96-42f4-8e7c-f5a06d348b7b" providerId="ADAL" clId="{0A48B49F-1A92-4E68-9A5C-F57DD6059153}" dt="2026-03-04T18:05:50.506" v="2040"/>
        <pc:sldMkLst>
          <pc:docMk/>
          <pc:sldMk cId="3347748710" sldId="297"/>
        </pc:sldMkLst>
        <pc:spChg chg="mod">
          <ac:chgData name="Brome, Alison" userId="cda3e776-da96-42f4-8e7c-f5a06d348b7b" providerId="ADAL" clId="{0A48B49F-1A92-4E68-9A5C-F57DD6059153}" dt="2026-03-04T16:15:19.642" v="493" actId="6549"/>
          <ac:spMkLst>
            <pc:docMk/>
            <pc:sldMk cId="3347748710" sldId="297"/>
            <ac:spMk id="13" creationId="{00000000-0000-0000-0000-000000000000}"/>
          </ac:spMkLst>
        </pc:spChg>
      </pc:sldChg>
      <pc:sldChg chg="add del">
        <pc:chgData name="Brome, Alison" userId="cda3e776-da96-42f4-8e7c-f5a06d348b7b" providerId="ADAL" clId="{0A48B49F-1A92-4E68-9A5C-F57DD6059153}" dt="2026-03-04T16:11:10.742" v="346" actId="47"/>
        <pc:sldMkLst>
          <pc:docMk/>
          <pc:sldMk cId="3094733672" sldId="298"/>
        </pc:sldMkLst>
      </pc:sldChg>
      <pc:sldChg chg="modSp add del mod">
        <pc:chgData name="Brome, Alison" userId="cda3e776-da96-42f4-8e7c-f5a06d348b7b" providerId="ADAL" clId="{0A48B49F-1A92-4E68-9A5C-F57DD6059153}" dt="2026-03-04T16:14:27.511" v="480" actId="20577"/>
        <pc:sldMkLst>
          <pc:docMk/>
          <pc:sldMk cId="44962285" sldId="300"/>
        </pc:sldMkLst>
        <pc:spChg chg="mod">
          <ac:chgData name="Brome, Alison" userId="cda3e776-da96-42f4-8e7c-f5a06d348b7b" providerId="ADAL" clId="{0A48B49F-1A92-4E68-9A5C-F57DD6059153}" dt="2026-03-04T16:14:27.511" v="480" actId="20577"/>
          <ac:spMkLst>
            <pc:docMk/>
            <pc:sldMk cId="44962285" sldId="300"/>
            <ac:spMk id="5" creationId="{38D03026-AE69-F909-22ED-076DBDFFA2CF}"/>
          </ac:spMkLst>
        </pc:spChg>
      </pc:sldChg>
      <pc:sldChg chg="modSp add del">
        <pc:chgData name="Brome, Alison" userId="cda3e776-da96-42f4-8e7c-f5a06d348b7b" providerId="ADAL" clId="{0A48B49F-1A92-4E68-9A5C-F57DD6059153}" dt="2026-03-04T16:12:43.575" v="347" actId="47"/>
        <pc:sldMkLst>
          <pc:docMk/>
          <pc:sldMk cId="0" sldId="302"/>
        </pc:sldMkLst>
        <pc:spChg chg="mod">
          <ac:chgData name="Brome, Alison" userId="cda3e776-da96-42f4-8e7c-f5a06d348b7b" providerId="ADAL" clId="{0A48B49F-1A92-4E68-9A5C-F57DD6059153}" dt="2026-03-04T15:58:38.385" v="325"/>
          <ac:spMkLst>
            <pc:docMk/>
            <pc:sldMk cId="0" sldId="302"/>
            <ac:spMk id="400" creationId="{00000000-0000-0000-0000-000000000000}"/>
          </ac:spMkLst>
        </pc:spChg>
      </pc:sldChg>
      <pc:sldChg chg="add del">
        <pc:chgData name="Brome, Alison" userId="cda3e776-da96-42f4-8e7c-f5a06d348b7b" providerId="ADAL" clId="{0A48B49F-1A92-4E68-9A5C-F57DD6059153}" dt="2026-03-04T16:12:50.515" v="349" actId="47"/>
        <pc:sldMkLst>
          <pc:docMk/>
          <pc:sldMk cId="0" sldId="303"/>
        </pc:sldMkLst>
      </pc:sldChg>
      <pc:sldChg chg="delSp add del mod">
        <pc:chgData name="Brome, Alison" userId="cda3e776-da96-42f4-8e7c-f5a06d348b7b" providerId="ADAL" clId="{0A48B49F-1A92-4E68-9A5C-F57DD6059153}" dt="2026-03-04T16:15:38.532" v="496" actId="2696"/>
        <pc:sldMkLst>
          <pc:docMk/>
          <pc:sldMk cId="414388518" sldId="307"/>
        </pc:sldMkLst>
        <pc:spChg chg="del topLvl">
          <ac:chgData name="Brome, Alison" userId="cda3e776-da96-42f4-8e7c-f5a06d348b7b" providerId="ADAL" clId="{0A48B49F-1A92-4E68-9A5C-F57DD6059153}" dt="2026-03-04T16:00:15.842" v="339" actId="478"/>
          <ac:spMkLst>
            <pc:docMk/>
            <pc:sldMk cId="414388518" sldId="307"/>
            <ac:spMk id="5" creationId="{00000000-0000-0000-0000-000000000000}"/>
          </ac:spMkLst>
        </pc:spChg>
        <pc:spChg chg="topLvl">
          <ac:chgData name="Brome, Alison" userId="cda3e776-da96-42f4-8e7c-f5a06d348b7b" providerId="ADAL" clId="{0A48B49F-1A92-4E68-9A5C-F57DD6059153}" dt="2026-03-04T16:00:15.842" v="339" actId="478"/>
          <ac:spMkLst>
            <pc:docMk/>
            <pc:sldMk cId="414388518" sldId="307"/>
            <ac:spMk id="6" creationId="{00000000-0000-0000-0000-000000000000}"/>
          </ac:spMkLst>
        </pc:spChg>
        <pc:spChg chg="del">
          <ac:chgData name="Brome, Alison" userId="cda3e776-da96-42f4-8e7c-f5a06d348b7b" providerId="ADAL" clId="{0A48B49F-1A92-4E68-9A5C-F57DD6059153}" dt="2026-03-04T16:00:11.778" v="338" actId="478"/>
          <ac:spMkLst>
            <pc:docMk/>
            <pc:sldMk cId="414388518" sldId="307"/>
            <ac:spMk id="7" creationId="{00000000-0000-0000-0000-000000000000}"/>
          </ac:spMkLst>
        </pc:spChg>
        <pc:spChg chg="topLvl">
          <ac:chgData name="Brome, Alison" userId="cda3e776-da96-42f4-8e7c-f5a06d348b7b" providerId="ADAL" clId="{0A48B49F-1A92-4E68-9A5C-F57DD6059153}" dt="2026-03-04T16:00:23.174" v="340" actId="478"/>
          <ac:spMkLst>
            <pc:docMk/>
            <pc:sldMk cId="414388518" sldId="307"/>
            <ac:spMk id="9" creationId="{00000000-0000-0000-0000-000000000000}"/>
          </ac:spMkLst>
        </pc:spChg>
        <pc:spChg chg="del topLvl">
          <ac:chgData name="Brome, Alison" userId="cda3e776-da96-42f4-8e7c-f5a06d348b7b" providerId="ADAL" clId="{0A48B49F-1A92-4E68-9A5C-F57DD6059153}" dt="2026-03-04T16:00:23.174" v="340" actId="478"/>
          <ac:spMkLst>
            <pc:docMk/>
            <pc:sldMk cId="414388518" sldId="307"/>
            <ac:spMk id="10" creationId="{00000000-0000-0000-0000-000000000000}"/>
          </ac:spMkLst>
        </pc:spChg>
        <pc:grpChg chg="del">
          <ac:chgData name="Brome, Alison" userId="cda3e776-da96-42f4-8e7c-f5a06d348b7b" providerId="ADAL" clId="{0A48B49F-1A92-4E68-9A5C-F57DD6059153}" dt="2026-03-04T16:00:15.842" v="339" actId="478"/>
          <ac:grpSpMkLst>
            <pc:docMk/>
            <pc:sldMk cId="414388518" sldId="307"/>
            <ac:grpSpMk id="4" creationId="{00000000-0000-0000-0000-000000000000}"/>
          </ac:grpSpMkLst>
        </pc:grpChg>
        <pc:grpChg chg="del">
          <ac:chgData name="Brome, Alison" userId="cda3e776-da96-42f4-8e7c-f5a06d348b7b" providerId="ADAL" clId="{0A48B49F-1A92-4E68-9A5C-F57DD6059153}" dt="2026-03-04T16:00:23.174" v="340" actId="478"/>
          <ac:grpSpMkLst>
            <pc:docMk/>
            <pc:sldMk cId="414388518" sldId="307"/>
            <ac:grpSpMk id="8" creationId="{00000000-0000-0000-0000-000000000000}"/>
          </ac:grpSpMkLst>
        </pc:grpChg>
      </pc:sldChg>
      <pc:sldChg chg="modSp add del mod">
        <pc:chgData name="Brome, Alison" userId="cda3e776-da96-42f4-8e7c-f5a06d348b7b" providerId="ADAL" clId="{0A48B49F-1A92-4E68-9A5C-F57DD6059153}" dt="2026-03-04T16:10:17.769" v="343" actId="2696"/>
        <pc:sldMkLst>
          <pc:docMk/>
          <pc:sldMk cId="264599162" sldId="311"/>
        </pc:sldMkLst>
        <pc:spChg chg="mod">
          <ac:chgData name="Brome, Alison" userId="cda3e776-da96-42f4-8e7c-f5a06d348b7b" providerId="ADAL" clId="{0A48B49F-1A92-4E68-9A5C-F57DD6059153}" dt="2026-03-04T15:58:54.180" v="330"/>
          <ac:spMkLst>
            <pc:docMk/>
            <pc:sldMk cId="264599162" sldId="311"/>
            <ac:spMk id="5" creationId="{F6FE2EA9-DFF7-4425-24AD-F42A1BD01F5F}"/>
          </ac:spMkLst>
        </pc:spChg>
      </pc:sldChg>
      <pc:sldChg chg="modSp mod">
        <pc:chgData name="Brome, Alison" userId="cda3e776-da96-42f4-8e7c-f5a06d348b7b" providerId="ADAL" clId="{0A48B49F-1A92-4E68-9A5C-F57DD6059153}" dt="2026-03-04T14:33:01.094" v="286" actId="113"/>
        <pc:sldMkLst>
          <pc:docMk/>
          <pc:sldMk cId="334074478" sldId="1223"/>
        </pc:sldMkLst>
        <pc:spChg chg="mod">
          <ac:chgData name="Brome, Alison" userId="cda3e776-da96-42f4-8e7c-f5a06d348b7b" providerId="ADAL" clId="{0A48B49F-1A92-4E68-9A5C-F57DD6059153}" dt="2026-03-04T14:33:01.094" v="286" actId="113"/>
          <ac:spMkLst>
            <pc:docMk/>
            <pc:sldMk cId="334074478" sldId="1223"/>
            <ac:spMk id="158" creationId="{00000000-0000-0000-0000-000000000000}"/>
          </ac:spMkLst>
        </pc:spChg>
      </pc:sldChg>
      <pc:sldChg chg="modSp mod">
        <pc:chgData name="Brome, Alison" userId="cda3e776-da96-42f4-8e7c-f5a06d348b7b" providerId="ADAL" clId="{0A48B49F-1A92-4E68-9A5C-F57DD6059153}" dt="2026-03-04T14:49:11.265" v="324" actId="122"/>
        <pc:sldMkLst>
          <pc:docMk/>
          <pc:sldMk cId="3471540645" sldId="1242"/>
        </pc:sldMkLst>
        <pc:spChg chg="mod">
          <ac:chgData name="Brome, Alison" userId="cda3e776-da96-42f4-8e7c-f5a06d348b7b" providerId="ADAL" clId="{0A48B49F-1A92-4E68-9A5C-F57DD6059153}" dt="2026-03-04T14:49:11.265" v="324" actId="122"/>
          <ac:spMkLst>
            <pc:docMk/>
            <pc:sldMk cId="3471540645" sldId="1242"/>
            <ac:spMk id="2" creationId="{E906E304-DDE7-67D7-EB47-8E8E8458EA0C}"/>
          </ac:spMkLst>
        </pc:spChg>
      </pc:sldChg>
      <pc:sldChg chg="del">
        <pc:chgData name="Brome, Alison" userId="cda3e776-da96-42f4-8e7c-f5a06d348b7b" providerId="ADAL" clId="{0A48B49F-1A92-4E68-9A5C-F57DD6059153}" dt="2026-03-04T16:01:17.722" v="341" actId="47"/>
        <pc:sldMkLst>
          <pc:docMk/>
          <pc:sldMk cId="2370949117" sldId="2070"/>
        </pc:sldMkLst>
      </pc:sldChg>
      <pc:sldChg chg="del">
        <pc:chgData name="Brome, Alison" userId="cda3e776-da96-42f4-8e7c-f5a06d348b7b" providerId="ADAL" clId="{0A48B49F-1A92-4E68-9A5C-F57DD6059153}" dt="2026-03-04T15:59:13.496" v="332" actId="2696"/>
        <pc:sldMkLst>
          <pc:docMk/>
          <pc:sldMk cId="4231204074" sldId="2084"/>
        </pc:sldMkLst>
      </pc:sldChg>
      <pc:sldChg chg="del">
        <pc:chgData name="Brome, Alison" userId="cda3e776-da96-42f4-8e7c-f5a06d348b7b" providerId="ADAL" clId="{0A48B49F-1A92-4E68-9A5C-F57DD6059153}" dt="2026-03-04T16:17:07.696" v="506" actId="2696"/>
        <pc:sldMkLst>
          <pc:docMk/>
          <pc:sldMk cId="1494752883" sldId="2086"/>
        </pc:sldMkLst>
      </pc:sldChg>
      <pc:sldChg chg="del ord">
        <pc:chgData name="Brome, Alison" userId="cda3e776-da96-42f4-8e7c-f5a06d348b7b" providerId="ADAL" clId="{0A48B49F-1A92-4E68-9A5C-F57DD6059153}" dt="2026-03-04T16:17:42.597" v="510" actId="2696"/>
        <pc:sldMkLst>
          <pc:docMk/>
          <pc:sldMk cId="2354788068" sldId="2114"/>
        </pc:sldMkLst>
      </pc:sldChg>
      <pc:sldChg chg="addSp delSp modSp mod ord">
        <pc:chgData name="Brome, Alison" userId="cda3e776-da96-42f4-8e7c-f5a06d348b7b" providerId="ADAL" clId="{0A48B49F-1A92-4E68-9A5C-F57DD6059153}" dt="2026-03-04T17:24:08.944" v="1618" actId="1076"/>
        <pc:sldMkLst>
          <pc:docMk/>
          <pc:sldMk cId="3537896349" sldId="2115"/>
        </pc:sldMkLst>
        <pc:spChg chg="del mod">
          <ac:chgData name="Brome, Alison" userId="cda3e776-da96-42f4-8e7c-f5a06d348b7b" providerId="ADAL" clId="{0A48B49F-1A92-4E68-9A5C-F57DD6059153}" dt="2026-03-04T17:12:50.603" v="1616" actId="21"/>
          <ac:spMkLst>
            <pc:docMk/>
            <pc:sldMk cId="3537896349" sldId="2115"/>
            <ac:spMk id="3" creationId="{40ACB300-6C51-FF6F-89A8-FEB9B5111533}"/>
          </ac:spMkLst>
        </pc:spChg>
        <pc:spChg chg="add mod">
          <ac:chgData name="Brome, Alison" userId="cda3e776-da96-42f4-8e7c-f5a06d348b7b" providerId="ADAL" clId="{0A48B49F-1A92-4E68-9A5C-F57DD6059153}" dt="2026-03-04T16:20:47.702" v="638" actId="767"/>
          <ac:spMkLst>
            <pc:docMk/>
            <pc:sldMk cId="3537896349" sldId="2115"/>
            <ac:spMk id="4" creationId="{B32061D4-E236-BE9C-B08A-E82B59B8D31D}"/>
          </ac:spMkLst>
        </pc:spChg>
        <pc:spChg chg="del mod">
          <ac:chgData name="Brome, Alison" userId="cda3e776-da96-42f4-8e7c-f5a06d348b7b" providerId="ADAL" clId="{0A48B49F-1A92-4E68-9A5C-F57DD6059153}" dt="2026-03-04T16:16:57.273" v="505"/>
          <ac:spMkLst>
            <pc:docMk/>
            <pc:sldMk cId="3537896349" sldId="2115"/>
            <ac:spMk id="15" creationId="{11D5A5F0-9C9F-EA1D-52A4-B2FCC9C9CD4C}"/>
          </ac:spMkLst>
        </pc:spChg>
        <pc:spChg chg="del mod">
          <ac:chgData name="Brome, Alison" userId="cda3e776-da96-42f4-8e7c-f5a06d348b7b" providerId="ADAL" clId="{0A48B49F-1A92-4E68-9A5C-F57DD6059153}" dt="2026-03-04T16:23:08.443" v="823" actId="21"/>
          <ac:spMkLst>
            <pc:docMk/>
            <pc:sldMk cId="3537896349" sldId="2115"/>
            <ac:spMk id="16" creationId="{2A3D9236-E27F-67F9-31CE-4C63DEC8112D}"/>
          </ac:spMkLst>
        </pc:spChg>
        <pc:spChg chg="mod">
          <ac:chgData name="Brome, Alison" userId="cda3e776-da96-42f4-8e7c-f5a06d348b7b" providerId="ADAL" clId="{0A48B49F-1A92-4E68-9A5C-F57DD6059153}" dt="2026-03-04T17:12:42.883" v="1615" actId="20577"/>
          <ac:spMkLst>
            <pc:docMk/>
            <pc:sldMk cId="3537896349" sldId="2115"/>
            <ac:spMk id="17" creationId="{119C42E6-6678-000C-C02E-28F97D442422}"/>
          </ac:spMkLst>
        </pc:spChg>
        <pc:spChg chg="del">
          <ac:chgData name="Brome, Alison" userId="cda3e776-da96-42f4-8e7c-f5a06d348b7b" providerId="ADAL" clId="{0A48B49F-1A92-4E68-9A5C-F57DD6059153}" dt="2026-03-04T16:18:56.653" v="553" actId="21"/>
          <ac:spMkLst>
            <pc:docMk/>
            <pc:sldMk cId="3537896349" sldId="2115"/>
            <ac:spMk id="18" creationId="{E7E7F936-4503-A6CB-A5A8-0E8D013FAC1F}"/>
          </ac:spMkLst>
        </pc:spChg>
        <pc:picChg chg="del">
          <ac:chgData name="Brome, Alison" userId="cda3e776-da96-42f4-8e7c-f5a06d348b7b" providerId="ADAL" clId="{0A48B49F-1A92-4E68-9A5C-F57DD6059153}" dt="2026-03-04T16:16:37.050" v="500" actId="478"/>
          <ac:picMkLst>
            <pc:docMk/>
            <pc:sldMk cId="3537896349" sldId="2115"/>
            <ac:picMk id="2" creationId="{4D0FD992-16B1-B417-81BA-F12B424AB6DB}"/>
          </ac:picMkLst>
        </pc:picChg>
        <pc:picChg chg="add mod">
          <ac:chgData name="Brome, Alison" userId="cda3e776-da96-42f4-8e7c-f5a06d348b7b" providerId="ADAL" clId="{0A48B49F-1A92-4E68-9A5C-F57DD6059153}" dt="2026-03-04T17:24:08.944" v="1618" actId="1076"/>
          <ac:picMkLst>
            <pc:docMk/>
            <pc:sldMk cId="3537896349" sldId="2115"/>
            <ac:picMk id="2" creationId="{E28080FA-BC6A-0A77-133C-15931865AB51}"/>
          </ac:picMkLst>
        </pc:picChg>
        <pc:picChg chg="del">
          <ac:chgData name="Brome, Alison" userId="cda3e776-da96-42f4-8e7c-f5a06d348b7b" providerId="ADAL" clId="{0A48B49F-1A92-4E68-9A5C-F57DD6059153}" dt="2026-03-04T16:16:34.754" v="499" actId="478"/>
          <ac:picMkLst>
            <pc:docMk/>
            <pc:sldMk cId="3537896349" sldId="2115"/>
            <ac:picMk id="5" creationId="{6AE1CB4B-DF22-66D2-0EFA-409ACC2E22DF}"/>
          </ac:picMkLst>
        </pc:picChg>
        <pc:picChg chg="del">
          <ac:chgData name="Brome, Alison" userId="cda3e776-da96-42f4-8e7c-f5a06d348b7b" providerId="ADAL" clId="{0A48B49F-1A92-4E68-9A5C-F57DD6059153}" dt="2026-03-04T16:16:39.635" v="501" actId="478"/>
          <ac:picMkLst>
            <pc:docMk/>
            <pc:sldMk cId="3537896349" sldId="2115"/>
            <ac:picMk id="13" creationId="{68F142BC-1C3C-E073-890E-4013573F09D9}"/>
          </ac:picMkLst>
        </pc:picChg>
        <pc:picChg chg="del">
          <ac:chgData name="Brome, Alison" userId="cda3e776-da96-42f4-8e7c-f5a06d348b7b" providerId="ADAL" clId="{0A48B49F-1A92-4E68-9A5C-F57DD6059153}" dt="2026-03-04T16:16:42.005" v="502" actId="478"/>
          <ac:picMkLst>
            <pc:docMk/>
            <pc:sldMk cId="3537896349" sldId="2115"/>
            <ac:picMk id="14" creationId="{6C415EBC-D424-A3DA-6A8F-1D3E79CE5DE1}"/>
          </ac:picMkLst>
        </pc:picChg>
      </pc:sldChg>
      <pc:sldChg chg="modSp mod ord">
        <pc:chgData name="Brome, Alison" userId="cda3e776-da96-42f4-8e7c-f5a06d348b7b" providerId="ADAL" clId="{0A48B49F-1A92-4E68-9A5C-F57DD6059153}" dt="2026-03-04T18:37:09.258" v="3600" actId="20577"/>
        <pc:sldMkLst>
          <pc:docMk/>
          <pc:sldMk cId="889077176" sldId="2116"/>
        </pc:sldMkLst>
        <pc:spChg chg="mod">
          <ac:chgData name="Brome, Alison" userId="cda3e776-da96-42f4-8e7c-f5a06d348b7b" providerId="ADAL" clId="{0A48B49F-1A92-4E68-9A5C-F57DD6059153}" dt="2026-03-04T17:27:06.017" v="1655" actId="1076"/>
          <ac:spMkLst>
            <pc:docMk/>
            <pc:sldMk cId="889077176" sldId="2116"/>
            <ac:spMk id="2" creationId="{CDAF1A7B-F9DD-8A09-4B47-64F198A92044}"/>
          </ac:spMkLst>
        </pc:spChg>
        <pc:spChg chg="mod">
          <ac:chgData name="Brome, Alison" userId="cda3e776-da96-42f4-8e7c-f5a06d348b7b" providerId="ADAL" clId="{0A48B49F-1A92-4E68-9A5C-F57DD6059153}" dt="2026-03-04T18:37:09.258" v="3600" actId="20577"/>
          <ac:spMkLst>
            <pc:docMk/>
            <pc:sldMk cId="889077176" sldId="2116"/>
            <ac:spMk id="3" creationId="{C43A2393-76F5-C3DB-F85C-75A1EAA92E6F}"/>
          </ac:spMkLst>
        </pc:spChg>
      </pc:sldChg>
      <pc:sldChg chg="del">
        <pc:chgData name="Brome, Alison" userId="cda3e776-da96-42f4-8e7c-f5a06d348b7b" providerId="ADAL" clId="{0A48B49F-1A92-4E68-9A5C-F57DD6059153}" dt="2026-03-04T16:17:14.846" v="507" actId="2696"/>
        <pc:sldMkLst>
          <pc:docMk/>
          <pc:sldMk cId="844225147" sldId="2117"/>
        </pc:sldMkLst>
      </pc:sldChg>
      <pc:sldChg chg="del">
        <pc:chgData name="Brome, Alison" userId="cda3e776-da96-42f4-8e7c-f5a06d348b7b" providerId="ADAL" clId="{0A48B49F-1A92-4E68-9A5C-F57DD6059153}" dt="2026-03-04T17:27:59.291" v="1656" actId="2696"/>
        <pc:sldMkLst>
          <pc:docMk/>
          <pc:sldMk cId="3766114679" sldId="2118"/>
        </pc:sldMkLst>
      </pc:sldChg>
      <pc:sldChg chg="modSp add mod">
        <pc:chgData name="Brome, Alison" userId="cda3e776-da96-42f4-8e7c-f5a06d348b7b" providerId="ADAL" clId="{0A48B49F-1A92-4E68-9A5C-F57DD6059153}" dt="2026-03-04T17:54:58.642" v="1818" actId="20577"/>
        <pc:sldMkLst>
          <pc:docMk/>
          <pc:sldMk cId="1017376996" sldId="2119"/>
        </pc:sldMkLst>
        <pc:spChg chg="mod">
          <ac:chgData name="Brome, Alison" userId="cda3e776-da96-42f4-8e7c-f5a06d348b7b" providerId="ADAL" clId="{0A48B49F-1A92-4E68-9A5C-F57DD6059153}" dt="2026-03-04T17:54:58.642" v="1818" actId="20577"/>
          <ac:spMkLst>
            <pc:docMk/>
            <pc:sldMk cId="1017376996" sldId="2119"/>
            <ac:spMk id="3" creationId="{DE97FABA-AA8B-5BC4-E07C-C35F693BA347}"/>
          </ac:spMkLst>
        </pc:spChg>
        <pc:spChg chg="mod">
          <ac:chgData name="Brome, Alison" userId="cda3e776-da96-42f4-8e7c-f5a06d348b7b" providerId="ADAL" clId="{0A48B49F-1A92-4E68-9A5C-F57DD6059153}" dt="2026-03-04T17:48:06.774" v="1740" actId="6549"/>
          <ac:spMkLst>
            <pc:docMk/>
            <pc:sldMk cId="1017376996" sldId="2119"/>
            <ac:spMk id="17" creationId="{44C5EF93-3F19-4809-F6C1-3DBD828E6924}"/>
          </ac:spMkLst>
        </pc:spChg>
      </pc:sldChg>
      <pc:sldChg chg="modSp add mod">
        <pc:chgData name="Brome, Alison" userId="cda3e776-da96-42f4-8e7c-f5a06d348b7b" providerId="ADAL" clId="{0A48B49F-1A92-4E68-9A5C-F57DD6059153}" dt="2026-03-04T18:00:08.838" v="2036" actId="6549"/>
        <pc:sldMkLst>
          <pc:docMk/>
          <pc:sldMk cId="118087788" sldId="2120"/>
        </pc:sldMkLst>
        <pc:spChg chg="mod">
          <ac:chgData name="Brome, Alison" userId="cda3e776-da96-42f4-8e7c-f5a06d348b7b" providerId="ADAL" clId="{0A48B49F-1A92-4E68-9A5C-F57DD6059153}" dt="2026-03-04T18:00:08.838" v="2036" actId="6549"/>
          <ac:spMkLst>
            <pc:docMk/>
            <pc:sldMk cId="118087788" sldId="2120"/>
            <ac:spMk id="3" creationId="{456594B4-7D35-B95E-5C79-5CC2804A4D54}"/>
          </ac:spMkLst>
        </pc:spChg>
        <pc:spChg chg="mod">
          <ac:chgData name="Brome, Alison" userId="cda3e776-da96-42f4-8e7c-f5a06d348b7b" providerId="ADAL" clId="{0A48B49F-1A92-4E68-9A5C-F57DD6059153}" dt="2026-03-04T17:55:50.223" v="1827" actId="6549"/>
          <ac:spMkLst>
            <pc:docMk/>
            <pc:sldMk cId="118087788" sldId="2120"/>
            <ac:spMk id="17" creationId="{3CC28590-F640-70BF-FB15-8BB68EC31DD1}"/>
          </ac:spMkLst>
        </pc:spChg>
      </pc:sldChg>
      <pc:sldChg chg="new del">
        <pc:chgData name="Brome, Alison" userId="cda3e776-da96-42f4-8e7c-f5a06d348b7b" providerId="ADAL" clId="{0A48B49F-1A92-4E68-9A5C-F57DD6059153}" dt="2026-03-04T16:29:36.108" v="1270" actId="680"/>
        <pc:sldMkLst>
          <pc:docMk/>
          <pc:sldMk cId="2533399307" sldId="2120"/>
        </pc:sldMkLst>
      </pc:sldChg>
      <pc:sldChg chg="addSp delSp modSp add mod">
        <pc:chgData name="Brome, Alison" userId="cda3e776-da96-42f4-8e7c-f5a06d348b7b" providerId="ADAL" clId="{0A48B49F-1A92-4E68-9A5C-F57DD6059153}" dt="2026-03-04T18:22:42.448" v="2435" actId="1076"/>
        <pc:sldMkLst>
          <pc:docMk/>
          <pc:sldMk cId="2924954016" sldId="2121"/>
        </pc:sldMkLst>
        <pc:spChg chg="del">
          <ac:chgData name="Brome, Alison" userId="cda3e776-da96-42f4-8e7c-f5a06d348b7b" providerId="ADAL" clId="{0A48B49F-1A92-4E68-9A5C-F57DD6059153}" dt="2026-03-04T18:16:36.570" v="2410" actId="478"/>
          <ac:spMkLst>
            <pc:docMk/>
            <pc:sldMk cId="2924954016" sldId="2121"/>
            <ac:spMk id="3" creationId="{4C241C94-E5BF-0AE5-7BDF-4F5C20B04749}"/>
          </ac:spMkLst>
        </pc:spChg>
        <pc:spChg chg="add del mod">
          <ac:chgData name="Brome, Alison" userId="cda3e776-da96-42f4-8e7c-f5a06d348b7b" providerId="ADAL" clId="{0A48B49F-1A92-4E68-9A5C-F57DD6059153}" dt="2026-03-04T18:17:11.163" v="2411" actId="21"/>
          <ac:spMkLst>
            <pc:docMk/>
            <pc:sldMk cId="2924954016" sldId="2121"/>
            <ac:spMk id="4" creationId="{E6D43383-18B8-2508-5264-3E990797A45A}"/>
          </ac:spMkLst>
        </pc:spChg>
        <pc:spChg chg="add del mod">
          <ac:chgData name="Brome, Alison" userId="cda3e776-da96-42f4-8e7c-f5a06d348b7b" providerId="ADAL" clId="{0A48B49F-1A92-4E68-9A5C-F57DD6059153}" dt="2026-03-04T18:18:22.461" v="2417" actId="21"/>
          <ac:spMkLst>
            <pc:docMk/>
            <pc:sldMk cId="2924954016" sldId="2121"/>
            <ac:spMk id="5" creationId="{E6D43383-18B8-2508-5264-3E990797A45A}"/>
          </ac:spMkLst>
        </pc:spChg>
        <pc:spChg chg="add mod">
          <ac:chgData name="Brome, Alison" userId="cda3e776-da96-42f4-8e7c-f5a06d348b7b" providerId="ADAL" clId="{0A48B49F-1A92-4E68-9A5C-F57DD6059153}" dt="2026-03-04T18:17:58.109" v="2416" actId="14100"/>
          <ac:spMkLst>
            <pc:docMk/>
            <pc:sldMk cId="2924954016" sldId="2121"/>
            <ac:spMk id="9" creationId="{2AE0F9B1-6FD3-2748-F990-E633A982348B}"/>
          </ac:spMkLst>
        </pc:spChg>
        <pc:picChg chg="add mod">
          <ac:chgData name="Brome, Alison" userId="cda3e776-da96-42f4-8e7c-f5a06d348b7b" providerId="ADAL" clId="{0A48B49F-1A92-4E68-9A5C-F57DD6059153}" dt="2026-03-04T18:22:42.448" v="2435" actId="1076"/>
          <ac:picMkLst>
            <pc:docMk/>
            <pc:sldMk cId="2924954016" sldId="2121"/>
            <ac:picMk id="10" creationId="{7436F71C-5FBB-3969-1F3A-27D99D58AB6D}"/>
          </ac:picMkLst>
        </pc:picChg>
        <pc:picChg chg="add mod modCrop">
          <ac:chgData name="Brome, Alison" userId="cda3e776-da96-42f4-8e7c-f5a06d348b7b" providerId="ADAL" clId="{0A48B49F-1A92-4E68-9A5C-F57DD6059153}" dt="2026-03-04T18:21:25.820" v="2431" actId="1076"/>
          <ac:picMkLst>
            <pc:docMk/>
            <pc:sldMk cId="2924954016" sldId="2121"/>
            <ac:picMk id="12" creationId="{9418CEC1-535F-60AD-A882-8E31E0228CAD}"/>
          </ac:picMkLst>
        </pc:picChg>
      </pc:sldChg>
      <pc:sldChg chg="add">
        <pc:chgData name="Brome, Alison" userId="cda3e776-da96-42f4-8e7c-f5a06d348b7b" providerId="ADAL" clId="{0A48B49F-1A92-4E68-9A5C-F57DD6059153}" dt="2026-03-04T17:55:28.334" v="1819" actId="2890"/>
        <pc:sldMkLst>
          <pc:docMk/>
          <pc:sldMk cId="1981661608" sldId="2122"/>
        </pc:sldMkLst>
      </pc:sldChg>
      <pc:sldChg chg="addSp delSp modSp new del mod">
        <pc:chgData name="Brome, Alison" userId="cda3e776-da96-42f4-8e7c-f5a06d348b7b" providerId="ADAL" clId="{0A48B49F-1A92-4E68-9A5C-F57DD6059153}" dt="2026-03-04T18:19:33.644" v="2421" actId="2696"/>
        <pc:sldMkLst>
          <pc:docMk/>
          <pc:sldMk cId="2458273546" sldId="2123"/>
        </pc:sldMkLst>
        <pc:spChg chg="add">
          <ac:chgData name="Brome, Alison" userId="cda3e776-da96-42f4-8e7c-f5a06d348b7b" providerId="ADAL" clId="{0A48B49F-1A92-4E68-9A5C-F57DD6059153}" dt="2026-03-04T18:11:22.572" v="2156"/>
          <ac:spMkLst>
            <pc:docMk/>
            <pc:sldMk cId="2458273546" sldId="2123"/>
            <ac:spMk id="2" creationId="{CF601E11-E0DE-F2DE-D2E1-ACC05A2BE651}"/>
          </ac:spMkLst>
        </pc:spChg>
        <pc:picChg chg="add del mod">
          <ac:chgData name="Brome, Alison" userId="cda3e776-da96-42f4-8e7c-f5a06d348b7b" providerId="ADAL" clId="{0A48B49F-1A92-4E68-9A5C-F57DD6059153}" dt="2026-03-04T18:19:16.031" v="2418" actId="21"/>
          <ac:picMkLst>
            <pc:docMk/>
            <pc:sldMk cId="2458273546" sldId="2123"/>
            <ac:picMk id="3" creationId="{8759E2D5-B345-AC02-AAD1-018B3DA5497D}"/>
          </ac:picMkLst>
        </pc:picChg>
      </pc:sldChg>
      <pc:sldMasterChg chg="delSldLayout">
        <pc:chgData name="Brome, Alison" userId="cda3e776-da96-42f4-8e7c-f5a06d348b7b" providerId="ADAL" clId="{0A48B49F-1A92-4E68-9A5C-F57DD6059153}" dt="2026-03-04T17:12:10.102" v="1598" actId="2696"/>
        <pc:sldMasterMkLst>
          <pc:docMk/>
          <pc:sldMasterMk cId="3022887051" sldId="2147490888"/>
        </pc:sldMasterMkLst>
        <pc:sldLayoutChg chg="del">
          <pc:chgData name="Brome, Alison" userId="cda3e776-da96-42f4-8e7c-f5a06d348b7b" providerId="ADAL" clId="{0A48B49F-1A92-4E68-9A5C-F57DD6059153}" dt="2026-03-04T16:11:10.742" v="346" actId="47"/>
          <pc:sldLayoutMkLst>
            <pc:docMk/>
            <pc:sldMasterMk cId="3022887051" sldId="2147490888"/>
            <pc:sldLayoutMk cId="1369061379" sldId="2147490900"/>
          </pc:sldLayoutMkLst>
        </pc:sldLayoutChg>
        <pc:sldLayoutChg chg="del">
          <pc:chgData name="Brome, Alison" userId="cda3e776-da96-42f4-8e7c-f5a06d348b7b" providerId="ADAL" clId="{0A48B49F-1A92-4E68-9A5C-F57DD6059153}" dt="2026-03-04T17:12:10.102" v="1598" actId="2696"/>
          <pc:sldLayoutMkLst>
            <pc:docMk/>
            <pc:sldMasterMk cId="3022887051" sldId="2147490888"/>
            <pc:sldLayoutMk cId="2359396884" sldId="21474909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ECA1-CFEA-4EBD-8340-C93A7CE80DC2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E974F-D732-4E48-BE67-7CDA609F12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57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89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E5EFD-D986-9BCD-5330-6678BCE3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DCC29-874D-4857-C0A0-78E9FF9E3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F8460-B7C3-D306-0216-2B164A547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64BD-0723-C842-2C69-62B236CF9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E974F-D732-4E48-BE67-7CDA609F128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7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DD9B4-42FC-C7DE-2522-42CAFEC0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F2CBA-25C2-7F14-23E3-8CEF98463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2EC9E-C46D-27EB-6677-BF272358E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7BFFE-CFE1-52CD-703F-8510CBE4A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E974F-D732-4E48-BE67-7CDA609F128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9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560D-2E6E-B0FD-40BC-BB93FE6EE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61D5C-B559-ACFE-AC5E-3AC296C48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FF31C-9B22-D858-0B88-E6D237A3D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EA33-EE44-F595-1EB5-FAF5D2886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E974F-D732-4E48-BE67-7CDA609F128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95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95175-53B9-8F8A-D699-449061898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8FE46-C08D-853A-4574-97ACFE4E3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C2858-B867-0868-D8B4-2E7C7CC28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5510B-636E-334B-DF4E-1DDBEFFE1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E974F-D732-4E48-BE67-7CDA609F12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A713-9D80-3377-C9F2-90A871A4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751CF-04B6-404A-57A7-1DF566EA2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0D439-E4A7-A8B6-C624-36809C311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A5B09-D0F5-BCC6-89DB-83854959D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E974F-D732-4E48-BE67-7CDA609F12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6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3558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DEC6-2D58-4871-840F-15AC72498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4D87C-46E7-4D8B-97D4-B0FE977E6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E1509-BAEF-4562-8A5E-2BE01B078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BEB35-F793-43B2-BF21-21D11B85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965F6-E60C-4ABF-B38D-E27C6E87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7C971-F2E2-4223-9943-92A075BE52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1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64FE-042A-4A9C-B13C-C70EE40B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26026-FA2E-404D-B8EA-3277DED98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24443-5F93-4FC2-9836-8ACC4F78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E1128-7B39-41AE-A497-F9523F4F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155C1-BB60-4555-9C09-7FFB977F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A7AE4-4C84-4267-91D3-21F9FE730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6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AB436-5AE2-4B1A-93B4-CE33A9342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BD3D45-D137-4569-A1EC-AAF921DB4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4B4A3-0641-4E2E-AFB7-68B8753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54935-99FB-4845-B751-5C4B1D0D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0F5F0-5EB6-44FF-BC57-6DE745D7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F78A4-3A32-4485-B5F4-4A607A37CA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8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6BE04-64D2-CF03-A07B-3ABB47853896}"/>
              </a:ext>
            </a:extLst>
          </p:cNvPr>
          <p:cNvSpPr txBox="1"/>
          <p:nvPr userDrawn="1"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baseline="0" dirty="0">
                <a:solidFill>
                  <a:schemeClr val="bg1"/>
                </a:solidFill>
              </a:rPr>
              <a:t>19</a:t>
            </a:r>
            <a:r>
              <a:rPr lang="en-US" i="1" baseline="30000" dirty="0">
                <a:solidFill>
                  <a:schemeClr val="bg1"/>
                </a:solidFill>
              </a:rPr>
              <a:t>th</a:t>
            </a:r>
            <a:r>
              <a:rPr lang="en-US" i="1" baseline="0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Meeting of ICG/IOTWMS </a:t>
            </a:r>
            <a:r>
              <a:rPr lang="en-US" i="1" baseline="0" dirty="0">
                <a:solidFill>
                  <a:schemeClr val="bg1"/>
                </a:solidFill>
              </a:rPr>
              <a:t>Steering</a:t>
            </a:r>
            <a:r>
              <a:rPr lang="en-US" i="1" dirty="0">
                <a:solidFill>
                  <a:schemeClr val="bg1"/>
                </a:solidFill>
              </a:rPr>
              <a:t> Committee, Jakarta, 17-19 June 2025</a:t>
            </a:r>
          </a:p>
        </p:txBody>
      </p:sp>
    </p:spTree>
    <p:extLst>
      <p:ext uri="{BB962C8B-B14F-4D97-AF65-F5344CB8AC3E}">
        <p14:creationId xmlns:p14="http://schemas.microsoft.com/office/powerpoint/2010/main" val="700666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07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1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20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51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6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2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F9FD-975D-4A5B-8E19-5A0AF9067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D5BCE-A9DE-46BE-8A86-ABCB2FC6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BB9E-F3CD-4FE3-B377-20C610CB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8299F-499D-4E60-8DBE-1BD0E68C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2B0D2-475B-4B13-A845-C42E04A10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29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86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10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3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3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1F8D-B17F-4720-B211-FDA28AEB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C3DA-501C-417E-BA29-452800FC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AAE5A-E3E8-475A-818E-43A4F5C4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35122-2EC4-40E2-9639-2D366119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612FB-4625-4F4E-98B7-FEB05F47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1A243-673A-485E-9D4D-342C4D3CE9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6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EB28-0733-49A2-B8CA-49018652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1CD48-C459-4876-8D62-36E18DDE4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93C86-3EAD-48C2-97CA-D78CB5BE1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43E75-89AC-49D8-9B0F-FE2CB754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81297-F1E1-4AD5-8AC5-D451B849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55949-2B23-4475-87AA-1950D3B5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259C1F-E561-40DA-8540-A5E4669F4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5EE68-262F-4652-878C-02C7241E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2E7F-ACD8-4564-AFF4-97ACA4955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06248-CB4E-454C-B34C-CC07815F5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0A056-2622-42D0-A419-F749CAEE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894EFF-E51D-4880-AECD-9DCFBB84D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A88D27-DF35-42F9-9452-CE10129D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FF13F-60BC-419C-99BE-2C156620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AB3F5-32BD-4D3A-AA50-253CFE0D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09C2C-770E-4D4D-9C61-396332765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E4C4-8CB5-4610-9CCA-38097C14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9EAF56-ED30-4D8C-B1F2-6920F256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3DCDF-C027-44C8-B28D-0E29BF6F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77251-7C01-4DA2-ACF8-BD66848A4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BF66E-6A8F-407C-95F7-3F11D9AB9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7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5A6CF-200A-47BB-98F7-9951D710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13E71-E02C-415B-8555-DEBDD880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12F8E-4814-4C6D-A584-94AF0F00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B5014-C505-4110-BBCB-2E744FDE2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499E-E295-4858-B104-B314765D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EFF98-3C95-4BDB-9B9A-DE307832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D6A09-39DB-4F99-A432-A60CB93F3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47DF4-E2D7-41F3-93BC-9637A79B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7972B-BA55-487F-ABE7-02C85AA2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E07AE-FAEA-4FBB-BE70-0B875EEA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BB22D-CD72-4BEF-81CE-9D8913489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63E8-F607-4669-946C-1D20EE45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84BD1-7024-482F-BBD4-8A0956739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AD112-794D-445C-BDAF-04E7E44E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90FC1-F444-4EED-82EA-084055EB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D3533-747F-4083-8717-24D67BF9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AE350-4482-4A7E-8DEF-39E6F4DA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CED3B-77DE-4FE8-8E46-9C1B5DD43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52F5E-FD45-470E-B8DB-F815A18E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CC964-472B-4E69-9963-FA695FEEA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0B157-FE5F-4E8D-9BF3-9A7C2BFD4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75D1-5967-45A4-8DC0-63B883294E7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95A75-B0CF-4E47-A838-423570A8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8EA6-A812-416F-BC77-6D59B8E47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370C-2332-43EE-B8CF-9E8860BD5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AEA49-4CF6-46EB-8F4E-72688D368F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6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80" r:id="rId1"/>
    <p:sldLayoutId id="2147483714" r:id="rId2"/>
    <p:sldLayoutId id="2147483651" r:id="rId3"/>
    <p:sldLayoutId id="2147483652" r:id="rId4"/>
    <p:sldLayoutId id="2147483653" r:id="rId5"/>
    <p:sldLayoutId id="2147490886" r:id="rId6"/>
    <p:sldLayoutId id="2147490876" r:id="rId7"/>
    <p:sldLayoutId id="2147483656" r:id="rId8"/>
    <p:sldLayoutId id="2147483657" r:id="rId9"/>
    <p:sldLayoutId id="2147483658" r:id="rId10"/>
    <p:sldLayoutId id="2147483659" r:id="rId11"/>
    <p:sldLayoutId id="21474908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8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89" r:id="rId1"/>
    <p:sldLayoutId id="2147490890" r:id="rId2"/>
    <p:sldLayoutId id="2147490891" r:id="rId3"/>
    <p:sldLayoutId id="2147490892" r:id="rId4"/>
    <p:sldLayoutId id="2147490893" r:id="rId5"/>
    <p:sldLayoutId id="2147490894" r:id="rId6"/>
    <p:sldLayoutId id="2147490895" r:id="rId7"/>
    <p:sldLayoutId id="2147490896" r:id="rId8"/>
    <p:sldLayoutId id="2147490897" r:id="rId9"/>
    <p:sldLayoutId id="2147490898" r:id="rId10"/>
    <p:sldLayoutId id="21474908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a.vonh@noaa.gov" TargetMode="External"/><Relationship Id="rId2" Type="http://schemas.openxmlformats.org/officeDocument/2006/relationships/hyperlink" Target="mailto:a.brome@unesco.org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6096000" y="2106911"/>
            <a:ext cx="564542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Tsunami Ready Recognition Program (TRRP) CARIBBEAN AND ADJACENT REGIONS</a:t>
            </a:r>
            <a:endParaRPr lang="en-US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Alison Brome</a:t>
            </a:r>
          </a:p>
          <a:p>
            <a:pPr lvl="0" algn="ctr"/>
            <a:r>
              <a:rPr lang="en-US" i="1" dirty="0">
                <a:solidFill>
                  <a:schemeClr val="lt1"/>
                </a:solidFill>
              </a:rPr>
              <a:t>UNESCO-IOC-Caribbean Tsunami Information Centre (CTIC)</a:t>
            </a:r>
          </a:p>
          <a:p>
            <a:pPr lvl="0" algn="ctr"/>
            <a:r>
              <a:rPr lang="en-US" b="1" i="1" dirty="0">
                <a:solidFill>
                  <a:schemeClr val="lt1"/>
                </a:solidFill>
              </a:rPr>
              <a:t>Christa von Hillebrandt-Andrade</a:t>
            </a:r>
          </a:p>
          <a:p>
            <a:pPr lvl="0" algn="ctr"/>
            <a:r>
              <a:rPr lang="en-US" i="1" dirty="0">
                <a:solidFill>
                  <a:schemeClr val="lt1"/>
                </a:solidFill>
              </a:rPr>
              <a:t>US International Tsunami Information Center (ITIC-CAR)</a:t>
            </a:r>
          </a:p>
          <a:p>
            <a:pPr lvl="0" algn="ctr"/>
            <a:r>
              <a:rPr lang="en-US" b="1" i="1" dirty="0">
                <a:solidFill>
                  <a:schemeClr val="lt1"/>
                </a:solidFill>
              </a:rPr>
              <a:t>Dr. Silvia Chacon Barrantes</a:t>
            </a:r>
          </a:p>
          <a:p>
            <a:pPr lvl="0" algn="ctr"/>
            <a:r>
              <a:rPr lang="en-US" i="1" dirty="0">
                <a:solidFill>
                  <a:schemeClr val="lt1"/>
                </a:solidFill>
              </a:rPr>
              <a:t>Vice-Chair, ICG/CARIBE EWS</a:t>
            </a:r>
          </a:p>
          <a:p>
            <a:pPr algn="ctr"/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B06C2E-3444-DC60-2E4E-43D54A2CAE2F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dirty="0"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9CD32-110A-6005-6635-F349CDB49943}"/>
              </a:ext>
            </a:extLst>
          </p:cNvPr>
          <p:cNvSpPr txBox="1"/>
          <p:nvPr/>
        </p:nvSpPr>
        <p:spPr>
          <a:xfrm>
            <a:off x="-27597" y="630770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TOWS-WG</a:t>
            </a:r>
            <a:r>
              <a:rPr lang="en-US" b="1" u="sng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Inter</a:t>
            </a:r>
            <a:r>
              <a:rPr lang="en-US" b="1" u="sng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ICG Task Team</a:t>
            </a:r>
            <a:r>
              <a:rPr lang="en-US" b="1" u="sng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on Disaster Management and Preparedness (TTDMP</a:t>
            </a:r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  <a:sym typeface="Arial"/>
              </a:rPr>
              <a:t>2</a:t>
            </a:r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)</a:t>
            </a:r>
            <a:r>
              <a:rPr lang="en-US" b="1" dirty="0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  <a:sym typeface="Arial"/>
              </a:rPr>
              <a:t>, 5-6 March 2026</a:t>
            </a:r>
          </a:p>
        </p:txBody>
      </p:sp>
    </p:spTree>
    <p:extLst>
      <p:ext uri="{BB962C8B-B14F-4D97-AF65-F5344CB8AC3E}">
        <p14:creationId xmlns:p14="http://schemas.microsoft.com/office/powerpoint/2010/main" val="334074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6E304-DDE7-67D7-EB47-8E8E8458EA0C}"/>
              </a:ext>
            </a:extLst>
          </p:cNvPr>
          <p:cNvSpPr txBox="1"/>
          <p:nvPr/>
        </p:nvSpPr>
        <p:spPr>
          <a:xfrm>
            <a:off x="2087133" y="2844225"/>
            <a:ext cx="80177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THANK YOU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a.brome@unesco.org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christa.vonh@noaa.gov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600FC-75DF-9D34-A60A-08A25E4D96F5}"/>
              </a:ext>
            </a:extLst>
          </p:cNvPr>
          <p:cNvSpPr/>
          <p:nvPr/>
        </p:nvSpPr>
        <p:spPr>
          <a:xfrm>
            <a:off x="2380891" y="6512943"/>
            <a:ext cx="7341079" cy="345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B9F93-3503-DEA3-CF8D-1B853341885F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" panose="020B0502040204020203" pitchFamily="34" charset="0"/>
              </a:rPr>
              <a:t>TOWS-WG Inter ICG Task Team on Disaster Management and Preparedness (TTDMP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)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, 5-6 March 2026</a:t>
            </a:r>
          </a:p>
        </p:txBody>
      </p:sp>
    </p:spTree>
    <p:extLst>
      <p:ext uri="{BB962C8B-B14F-4D97-AF65-F5344CB8AC3E}">
        <p14:creationId xmlns:p14="http://schemas.microsoft.com/office/powerpoint/2010/main" val="3471540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19C82-87D0-B356-C927-7859334AF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6015BA-9388-921E-ABAE-0A168602F9EA}"/>
              </a:ext>
            </a:extLst>
          </p:cNvPr>
          <p:cNvSpPr/>
          <p:nvPr/>
        </p:nvSpPr>
        <p:spPr>
          <a:xfrm>
            <a:off x="2380891" y="6512943"/>
            <a:ext cx="7341079" cy="345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336DD0-422D-19EB-136D-34C6239796F5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" panose="020B0502040204020203" pitchFamily="34" charset="0"/>
              </a:rPr>
              <a:t>TOWS-WG Inter ICG Task Team on Disaster Management and Preparedness (TTDMP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)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, 5-6 March 2026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9C42E6-6678-000C-C02E-28F97D442422}"/>
              </a:ext>
            </a:extLst>
          </p:cNvPr>
          <p:cNvSpPr txBox="1"/>
          <p:nvPr/>
        </p:nvSpPr>
        <p:spPr>
          <a:xfrm>
            <a:off x="990172" y="221901"/>
            <a:ext cx="653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TRRP Status 2026</a:t>
            </a:r>
            <a:endParaRPr lang="en-ID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80FA-BC6A-0A77-133C-1593186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97" y="1811862"/>
            <a:ext cx="12192000" cy="48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5F753-7BCF-4A9C-3F4B-020287F40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402527-6942-6E46-E968-03455F692131}"/>
              </a:ext>
            </a:extLst>
          </p:cNvPr>
          <p:cNvSpPr/>
          <p:nvPr/>
        </p:nvSpPr>
        <p:spPr>
          <a:xfrm>
            <a:off x="2380891" y="6512943"/>
            <a:ext cx="7341079" cy="345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5D432-D9A4-136E-9DB8-0663EAA7E1BF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" panose="020B0502040204020203" pitchFamily="34" charset="0"/>
              </a:rPr>
              <a:t>TOWS-WG Inter ICG Task Team on Disaster Management and Preparedness (TTDMP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)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, 5-6 March 2026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D4AEC-50F6-C65D-3E3B-E00A0D96D2C0}"/>
              </a:ext>
            </a:extLst>
          </p:cNvPr>
          <p:cNvSpPr txBox="1"/>
          <p:nvPr/>
        </p:nvSpPr>
        <p:spPr>
          <a:xfrm>
            <a:off x="990172" y="221901"/>
            <a:ext cx="653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Anguilla TRRP Recognition 2026</a:t>
            </a:r>
            <a:endParaRPr lang="en-ID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0F9B1-6FD3-2748-F990-E633A982348B}"/>
              </a:ext>
            </a:extLst>
          </p:cNvPr>
          <p:cNvSpPr txBox="1"/>
          <p:nvPr/>
        </p:nvSpPr>
        <p:spPr>
          <a:xfrm>
            <a:off x="399553" y="683566"/>
            <a:ext cx="96429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Anguilla was the first territory to receive this international recognition in September 2011.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Status recently renewed in late 2025 following a comprehensive "Tsunami Ready Renewal" under UNESCO-IOC TRRP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Utilized advanced scientific modeling to update evacuation zones - recent hazard models have refined at-risk areas, showing that fewer residents are in the high-danger zones than previously estimated using older "bathtub"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Systems: The Anguilla Warning System uses radio interrupts, RDS receivers, email alerts, and a "hot button" for rapid alert dissemination.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Signage: Physical signage is installed across the island to direct residents and visitors to high ground and assembly points.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36F71C-5FBB-3969-1F3A-27D99D58A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824" y="3474971"/>
            <a:ext cx="4212649" cy="2810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8CEC1-535F-60AD-A882-8E31E0228C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04" t="23652" r="40456" b="14782"/>
          <a:stretch>
            <a:fillRect/>
          </a:stretch>
        </p:blipFill>
        <p:spPr>
          <a:xfrm>
            <a:off x="8166319" y="3474971"/>
            <a:ext cx="3752353" cy="28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24988-FE8C-9D6F-56C4-168B08B9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12A04D-DF97-EEBB-0384-6868DE1936C3}"/>
              </a:ext>
            </a:extLst>
          </p:cNvPr>
          <p:cNvSpPr/>
          <p:nvPr/>
        </p:nvSpPr>
        <p:spPr>
          <a:xfrm>
            <a:off x="2380891" y="6512943"/>
            <a:ext cx="7341079" cy="345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09C938-83CD-804D-A7E1-4ABF3F8B8F8B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" panose="020B0502040204020203" pitchFamily="34" charset="0"/>
              </a:rPr>
              <a:t>TOWS-WG Inter ICG Task Team on Disaster Management and Preparedness (TTDMP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)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, 5-6 March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594B4-7D35-B95E-5C79-5CC2804A4D54}"/>
              </a:ext>
            </a:extLst>
          </p:cNvPr>
          <p:cNvSpPr txBox="1"/>
          <p:nvPr/>
        </p:nvSpPr>
        <p:spPr>
          <a:xfrm>
            <a:off x="846953" y="1415068"/>
            <a:ext cx="568062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000" dirty="0"/>
              <a:t>Barbados – Christ Church West, St. James Central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Costa Rica – Cahuita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Dominica – Portsmouth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Guadeloupe – Deshaies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St. Lucia – Choiseul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St. Vincent and the Grenadines – St. Georges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United Kingdom - Anguilla</a:t>
            </a:r>
          </a:p>
          <a:p>
            <a:pPr marL="514350" indent="-514350">
              <a:buFont typeface="+mj-lt"/>
              <a:buAutoNum type="arabicPeriod"/>
            </a:pPr>
            <a:endParaRPr lang="en-ID" sz="2000" dirty="0"/>
          </a:p>
          <a:p>
            <a:pPr algn="ctr"/>
            <a:r>
              <a:rPr lang="en-ID" sz="2000" dirty="0"/>
              <a:t>Total - 8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28590-F640-70BF-FB15-8BB68EC31DD1}"/>
              </a:ext>
            </a:extLst>
          </p:cNvPr>
          <p:cNvSpPr txBox="1"/>
          <p:nvPr/>
        </p:nvSpPr>
        <p:spPr>
          <a:xfrm>
            <a:off x="1292322" y="158291"/>
            <a:ext cx="653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Valid TRRP Communities</a:t>
            </a:r>
            <a:endParaRPr lang="en-ID" sz="2400" b="1" dirty="0"/>
          </a:p>
        </p:txBody>
      </p:sp>
    </p:spTree>
    <p:extLst>
      <p:ext uri="{BB962C8B-B14F-4D97-AF65-F5344CB8AC3E}">
        <p14:creationId xmlns:p14="http://schemas.microsoft.com/office/powerpoint/2010/main" val="118087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23DE-9C8B-221D-D851-556F2AE53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E3DE90-9C43-6ACE-C858-8D57D8E8788F}"/>
              </a:ext>
            </a:extLst>
          </p:cNvPr>
          <p:cNvSpPr/>
          <p:nvPr/>
        </p:nvSpPr>
        <p:spPr>
          <a:xfrm>
            <a:off x="2380891" y="6512943"/>
            <a:ext cx="7341079" cy="345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B93E4-8068-AF8B-B5A4-F14EABFA0A58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" panose="020B0502040204020203" pitchFamily="34" charset="0"/>
              </a:rPr>
              <a:t>TOWS-WG Inter ICG Task Team on Disaster Management and Preparedness (TTDMP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)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, 5-6 March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874BE-2FD7-F7AB-99F8-ECAEE0806646}"/>
              </a:ext>
            </a:extLst>
          </p:cNvPr>
          <p:cNvSpPr txBox="1"/>
          <p:nvPr/>
        </p:nvSpPr>
        <p:spPr>
          <a:xfrm>
            <a:off x="846953" y="1415068"/>
            <a:ext cx="5680626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000" dirty="0"/>
              <a:t>Antigua and Barbuda - Barbuda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Barbados – St. Michael North West, Renewal of Shermans to Mullins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Belize – Belize City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Dominica - North and North-East Districts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Dominican Republic – Sabana Grande de Palenque, Puerto Plata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Grenada – St. George’s City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Honduras – Renewal of </a:t>
            </a:r>
            <a:r>
              <a:rPr lang="en-ID" sz="2000" dirty="0" err="1"/>
              <a:t>Omao</a:t>
            </a:r>
            <a:r>
              <a:rPr lang="en-ID" sz="2000" dirty="0"/>
              <a:t>, Tela/</a:t>
            </a:r>
            <a:r>
              <a:rPr lang="en-ID" sz="2000" dirty="0" err="1"/>
              <a:t>Tornabe</a:t>
            </a:r>
            <a:endParaRPr lang="en-ID" sz="2000" dirty="0"/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Jamaica – Port Maria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Saint Lucia -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St. Vincent and the Grenadines - Bequia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Trinidad and Tobago – Mayaro Village</a:t>
            </a:r>
          </a:p>
          <a:p>
            <a:pPr marL="514350" indent="-514350">
              <a:buFont typeface="+mj-lt"/>
              <a:buAutoNum type="arabicPeriod"/>
            </a:pPr>
            <a:endParaRPr lang="en-ID" sz="2000" dirty="0"/>
          </a:p>
          <a:p>
            <a:pPr algn="ctr"/>
            <a:r>
              <a:rPr lang="en-ID" sz="2000" dirty="0"/>
              <a:t>Total - 15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4D4AC-8CD2-C8CE-D70E-CF851D62B3AE}"/>
              </a:ext>
            </a:extLst>
          </p:cNvPr>
          <p:cNvSpPr txBox="1"/>
          <p:nvPr/>
        </p:nvSpPr>
        <p:spPr>
          <a:xfrm>
            <a:off x="990172" y="221901"/>
            <a:ext cx="653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TRRP Communities/Renewals In Progress </a:t>
            </a:r>
            <a:endParaRPr lang="en-ID" sz="2400" b="1" dirty="0"/>
          </a:p>
        </p:txBody>
      </p:sp>
    </p:spTree>
    <p:extLst>
      <p:ext uri="{BB962C8B-B14F-4D97-AF65-F5344CB8AC3E}">
        <p14:creationId xmlns:p14="http://schemas.microsoft.com/office/powerpoint/2010/main" val="198166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84C8C-F11D-101E-A4BA-F90C6DC41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674CB8-52DC-98DC-BB13-BB742FBE4403}"/>
              </a:ext>
            </a:extLst>
          </p:cNvPr>
          <p:cNvSpPr/>
          <p:nvPr/>
        </p:nvSpPr>
        <p:spPr>
          <a:xfrm>
            <a:off x="2380891" y="6512943"/>
            <a:ext cx="7341079" cy="345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F2786D-35E9-0785-C9D9-54ABBAFF87A4}"/>
              </a:ext>
            </a:extLst>
          </p:cNvPr>
          <p:cNvSpPr/>
          <p:nvPr/>
        </p:nvSpPr>
        <p:spPr>
          <a:xfrm>
            <a:off x="1" y="6512943"/>
            <a:ext cx="12164402" cy="3281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" panose="020B0502040204020203" pitchFamily="34" charset="0"/>
              </a:rPr>
              <a:t>TOWS-WG Inter ICG Task Team on Disaster Management and Preparedness (TTDMP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)</a:t>
            </a:r>
            <a:r>
              <a:rPr lang="en-US" sz="1200" dirty="0">
                <a:latin typeface="Bahnschrift" panose="020B0502040204020203" pitchFamily="34" charset="0"/>
                <a:sym typeface="Arial"/>
              </a:rPr>
              <a:t>, 5-6 March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7FABA-AA8B-5BC4-E07C-C35F693BA347}"/>
              </a:ext>
            </a:extLst>
          </p:cNvPr>
          <p:cNvSpPr txBox="1"/>
          <p:nvPr/>
        </p:nvSpPr>
        <p:spPr>
          <a:xfrm>
            <a:off x="846952" y="1415068"/>
            <a:ext cx="8418233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000" dirty="0"/>
              <a:t>Antigua and Barbuda – St. John’s City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Grenada – St. Patricks, Petit Martinique &amp; </a:t>
            </a:r>
            <a:r>
              <a:rPr lang="en-ID" sz="2000" dirty="0" err="1"/>
              <a:t>Carriacou</a:t>
            </a:r>
            <a:endParaRPr lang="en-ID" sz="2000" dirty="0"/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Haiti – Fort Liberte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Jamaica – Old Harbour Bay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Nicaragua – Bluefields and Corn Island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St. Kitts and Nevis (Territory-wide)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St. Vincent and the Grenadines – Union Island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000" dirty="0"/>
              <a:t>Trinidad and Tobago – Careenage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United Kingdom - British Virgin Islands (Territory-wide)</a:t>
            </a:r>
          </a:p>
          <a:p>
            <a:pPr algn="ctr"/>
            <a:endParaRPr lang="en-ID" sz="2000" dirty="0"/>
          </a:p>
          <a:p>
            <a:pPr algn="ctr"/>
            <a:r>
              <a:rPr lang="en-ID" sz="2000" dirty="0"/>
              <a:t>Total - 11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5EF93-3F19-4809-F6C1-3DBD828E6924}"/>
              </a:ext>
            </a:extLst>
          </p:cNvPr>
          <p:cNvSpPr txBox="1"/>
          <p:nvPr/>
        </p:nvSpPr>
        <p:spPr>
          <a:xfrm>
            <a:off x="582548" y="221901"/>
            <a:ext cx="653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TRRP Communities Renewal Delayed  </a:t>
            </a:r>
            <a:endParaRPr lang="en-ID" sz="2400" b="1" dirty="0"/>
          </a:p>
        </p:txBody>
      </p:sp>
    </p:spTree>
    <p:extLst>
      <p:ext uri="{BB962C8B-B14F-4D97-AF65-F5344CB8AC3E}">
        <p14:creationId xmlns:p14="http://schemas.microsoft.com/office/powerpoint/2010/main" val="101737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A426-EE52-E4B4-1AF4-CD0A996E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228600"/>
            <a:ext cx="9804400" cy="762000"/>
          </a:xfrm>
        </p:spPr>
        <p:txBody>
          <a:bodyPr>
            <a:noAutofit/>
          </a:bodyPr>
          <a:lstStyle/>
          <a:p>
            <a:r>
              <a:rPr lang="en-US" b="1" dirty="0"/>
              <a:t>CARIBE WAVE – Key Component of Tsunami Ready implementation and sustainability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52B99D-8BCC-C25A-A108-6282661FF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600" y="1447800"/>
            <a:ext cx="6516762" cy="5033407"/>
          </a:xfrm>
          <a:prstGeom prst="rect">
            <a:avLst/>
          </a:prstGeom>
        </p:spPr>
      </p:pic>
      <p:sp>
        <p:nvSpPr>
          <p:cNvPr id="5" name="Google Shape;331;g232fd8f1d3e_0_414">
            <a:extLst>
              <a:ext uri="{FF2B5EF4-FFF2-40B4-BE49-F238E27FC236}">
                <a16:creationId xmlns:a16="http://schemas.microsoft.com/office/drawing/2014/main" id="{38D03026-AE69-F909-22ED-076DBDFFA2CF}"/>
              </a:ext>
            </a:extLst>
          </p:cNvPr>
          <p:cNvSpPr txBox="1">
            <a:spLocks/>
          </p:cNvSpPr>
          <p:nvPr/>
        </p:nvSpPr>
        <p:spPr>
          <a:xfrm>
            <a:off x="7823200" y="1447800"/>
            <a:ext cx="3759200" cy="3571200"/>
          </a:xfrm>
          <a:prstGeom prst="rect">
            <a:avLst/>
          </a:prstGeom>
          <a:noFill/>
          <a:ln w="19050" cap="flat" cmpd="sng">
            <a:solidFill>
              <a:srgbClr val="3660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60950" tIns="30467" rIns="60950" bIns="30467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lnSpc>
                <a:spcPct val="90000"/>
              </a:lnSpc>
              <a:spcBef>
                <a:spcPts val="0"/>
              </a:spcBef>
              <a:buSzPts val="1779"/>
              <a:buNone/>
            </a:pPr>
            <a:r>
              <a:rPr lang="en-US" sz="2133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2025, </a:t>
            </a:r>
            <a:r>
              <a:rPr lang="en-US" sz="2133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r>
            <a:r>
              <a:rPr lang="en-US" sz="2133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Member States and Territories participated with a total of over </a:t>
            </a:r>
            <a:r>
              <a:rPr lang="en-US" sz="2133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510,360</a:t>
            </a:r>
            <a:r>
              <a:rPr lang="en-US" sz="2133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people</a:t>
            </a:r>
          </a:p>
          <a:p>
            <a:pPr marL="0" indent="0" defTabSz="609630">
              <a:lnSpc>
                <a:spcPct val="90000"/>
              </a:lnSpc>
              <a:spcBef>
                <a:spcPts val="0"/>
              </a:spcBef>
              <a:buSzPts val="1779"/>
              <a:buNone/>
            </a:pPr>
            <a:endParaRPr lang="en-US" sz="2133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defTabSz="609630">
              <a:lnSpc>
                <a:spcPct val="90000"/>
              </a:lnSpc>
              <a:spcBef>
                <a:spcPts val="0"/>
              </a:spcBef>
              <a:buSzPts val="1779"/>
              <a:buNone/>
            </a:pPr>
            <a:r>
              <a:rPr lang="en-US" sz="2133" dirty="0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CARIBE WAVE 26 will take place on 19 March 2026.  Registrations and scenario selection, in progress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6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F1A7B-F9DD-8A09-4B47-64F198A92044}"/>
              </a:ext>
            </a:extLst>
          </p:cNvPr>
          <p:cNvSpPr txBox="1"/>
          <p:nvPr/>
        </p:nvSpPr>
        <p:spPr>
          <a:xfrm>
            <a:off x="-1256512" y="90843"/>
            <a:ext cx="1202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CONSIDERATIONS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2393-76F5-C3DB-F85C-75A1EAA92E6F}"/>
              </a:ext>
            </a:extLst>
          </p:cNvPr>
          <p:cNvSpPr txBox="1">
            <a:spLocks/>
          </p:cNvSpPr>
          <p:nvPr/>
        </p:nvSpPr>
        <p:spPr>
          <a:xfrm>
            <a:off x="504478" y="1267374"/>
            <a:ext cx="10349569" cy="7865954"/>
          </a:xfrm>
          <a:prstGeom prst="rect">
            <a:avLst/>
          </a:prstGeom>
          <a:noFill/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Member States continue to show preference for implementation at local community level</a:t>
            </a:r>
          </a:p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Member States exhibiting good potential for self-implementation</a:t>
            </a:r>
          </a:p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Integration of youth and persons living with disabilities (especially the blind) is being prioritized </a:t>
            </a:r>
          </a:p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Implementation delays experienced due to fiduciary management considerations, political transitions at national level and other factors</a:t>
            </a:r>
          </a:p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Significant number of renewals are delayed for a variety of reasons including natural disasters – need for resilience considerations to be prioritized</a:t>
            </a:r>
          </a:p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US Department of Defense &amp; ITIC CAR – US $20,000 to support position of Tsunami Ready Facilitator to support TRRP Summit, Trainings/Workshops and TRRP implementation  </a:t>
            </a:r>
          </a:p>
          <a:p>
            <a:pPr marL="514350" indent="-514350">
              <a:spcBef>
                <a:spcPts val="900"/>
              </a:spcBef>
              <a:buFont typeface="+mj-lt"/>
              <a:buAutoNum type="alphaLcParenR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Process supported by dissemination of PAE materials, CARIBE WAVE Exercise and workshops/trainings (UNESCO-IOC led Sea Level Training Nov 2025, TRRP Summit April 2026, proposed Manuals and Guides 86 Training, June 2026)  </a:t>
            </a:r>
          </a:p>
          <a:p>
            <a:pPr algn="just">
              <a:spcBef>
                <a:spcPts val="900"/>
              </a:spcBef>
            </a:pPr>
            <a:endParaRPr lang="en-US" sz="1800" b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77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439" t="12156" r="22010" b="45143"/>
          <a:stretch/>
        </p:blipFill>
        <p:spPr>
          <a:xfrm>
            <a:off x="5961340" y="2451189"/>
            <a:ext cx="1935013" cy="1722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6710" b="6399"/>
          <a:stretch/>
        </p:blipFill>
        <p:spPr>
          <a:xfrm>
            <a:off x="6970126" y="4158716"/>
            <a:ext cx="5204971" cy="2699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2041" b="18473"/>
          <a:stretch/>
        </p:blipFill>
        <p:spPr>
          <a:xfrm>
            <a:off x="1" y="4158715"/>
            <a:ext cx="6970125" cy="2764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9978" t="8390" r="4309" b="42857"/>
          <a:stretch/>
        </p:blipFill>
        <p:spPr>
          <a:xfrm>
            <a:off x="9323923" y="2436529"/>
            <a:ext cx="2851174" cy="1722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7536" t="26952" r="28607" b="16667"/>
          <a:stretch/>
        </p:blipFill>
        <p:spPr>
          <a:xfrm>
            <a:off x="-11164" y="2465847"/>
            <a:ext cx="1791093" cy="16777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48" y="49141"/>
            <a:ext cx="123319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630"/>
            <a:r>
              <a:rPr lang="en-US" b="1" dirty="0">
                <a:solidFill>
                  <a:prstClr val="black"/>
                </a:solidFill>
                <a:latin typeface="Calibri"/>
              </a:rPr>
              <a:t>Congratulations to Caribbean Tsunami Ready Coastal Communities 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A5EBD-7A58-A77B-253F-8168406EB5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502" t="-1065" r="20518" b="1065"/>
          <a:stretch/>
        </p:blipFill>
        <p:spPr>
          <a:xfrm>
            <a:off x="1779930" y="2436130"/>
            <a:ext cx="2082801" cy="172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B9A6F-D5B8-275C-2775-463FA6EC4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164" y="629461"/>
            <a:ext cx="3655346" cy="1836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7A9-90CD-C9BA-4EF2-8E5BE8FDA0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5957" y="641954"/>
            <a:ext cx="4257468" cy="1807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64C550-DBBD-252E-090A-01057E4EA2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7628" y="641954"/>
            <a:ext cx="4257468" cy="1811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2CC5C-4DC3-1F67-C430-8937ECFB1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6353" y="2459681"/>
            <a:ext cx="1427569" cy="1722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E12F6-0DA4-B49B-0A08-44C4F6A05C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630" t="2272" r="21447" b="5683"/>
          <a:stretch/>
        </p:blipFill>
        <p:spPr>
          <a:xfrm>
            <a:off x="3862730" y="2436129"/>
            <a:ext cx="2104077" cy="17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4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74629</TotalTime>
  <Words>693</Words>
  <Application>Microsoft Office PowerPoint</Application>
  <PresentationFormat>Widescreen</PresentationFormat>
  <Paragraphs>82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Bahnschrift</vt:lpstr>
      <vt:lpstr>Barlow</vt:lpstr>
      <vt:lpstr>Calibri</vt:lpstr>
      <vt:lpstr>Calibri Light</vt:lpstr>
      <vt:lpstr>Times New Roman</vt:lpstr>
      <vt:lpstr>Office Theme</vt:lpstr>
      <vt:lpstr>9_Custom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CARIBE WAVE – Key Component of Tsunami Ready implementation and sustainability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Bailey, Richard;tribowo kriswinarso</dc:creator>
  <cp:lastModifiedBy>Brome, Alison</cp:lastModifiedBy>
  <cp:revision>427</cp:revision>
  <dcterms:created xsi:type="dcterms:W3CDTF">2021-11-04T20:51:46Z</dcterms:created>
  <dcterms:modified xsi:type="dcterms:W3CDTF">2026-03-04T18:40:01Z</dcterms:modified>
</cp:coreProperties>
</file>