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48" r:id="rId5"/>
    <p:sldMasterId id="2147483678" r:id="rId6"/>
  </p:sldMasterIdLst>
  <p:notesMasterIdLst>
    <p:notesMasterId r:id="rId22"/>
  </p:notesMasterIdLst>
  <p:handoutMasterIdLst>
    <p:handoutMasterId r:id="rId23"/>
  </p:handoutMasterIdLst>
  <p:sldIdLst>
    <p:sldId id="258" r:id="rId7"/>
    <p:sldId id="303" r:id="rId8"/>
    <p:sldId id="617" r:id="rId9"/>
    <p:sldId id="658" r:id="rId10"/>
    <p:sldId id="638" r:id="rId11"/>
    <p:sldId id="646" r:id="rId12"/>
    <p:sldId id="645" r:id="rId13"/>
    <p:sldId id="655" r:id="rId14"/>
    <p:sldId id="657" r:id="rId15"/>
    <p:sldId id="648" r:id="rId16"/>
    <p:sldId id="660" r:id="rId17"/>
    <p:sldId id="644" r:id="rId18"/>
    <p:sldId id="661" r:id="rId19"/>
    <p:sldId id="662"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156082"/>
    <a:srgbClr val="38793F"/>
    <a:srgbClr val="F17333"/>
    <a:srgbClr val="196589"/>
    <a:srgbClr val="9A1E8C"/>
    <a:srgbClr val="28A8D9"/>
    <a:srgbClr val="196B24"/>
    <a:srgbClr val="0066FF"/>
    <a:srgbClr val="0069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41041-A912-4A7E-BDDF-D0A2DBF69EA6}" v="21" dt="2026-03-04T01:22:48.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1" d="100"/>
          <a:sy n="61" d="100"/>
        </p:scale>
        <p:origin x="970" y="27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dito M Kodijat" userId="2e22f9deb6e4d16f" providerId="LiveId" clId="{B77FE59E-44DA-4AF1-97A7-4F4AF6A90710}"/>
    <pc:docChg chg="undo custSel modSld">
      <pc:chgData name="Ardito M Kodijat" userId="2e22f9deb6e4d16f" providerId="LiveId" clId="{B77FE59E-44DA-4AF1-97A7-4F4AF6A90710}" dt="2026-03-04T01:26:26.101" v="356" actId="1076"/>
      <pc:docMkLst>
        <pc:docMk/>
      </pc:docMkLst>
      <pc:sldChg chg="addSp delSp modSp mod">
        <pc:chgData name="Ardito M Kodijat" userId="2e22f9deb6e4d16f" providerId="LiveId" clId="{B77FE59E-44DA-4AF1-97A7-4F4AF6A90710}" dt="2026-03-04T01:25:05.329" v="348" actId="20577"/>
        <pc:sldMkLst>
          <pc:docMk/>
          <pc:sldMk cId="2316944155" sldId="644"/>
        </pc:sldMkLst>
        <pc:spChg chg="add del mod">
          <ac:chgData name="Ardito M Kodijat" userId="2e22f9deb6e4d16f" providerId="LiveId" clId="{B77FE59E-44DA-4AF1-97A7-4F4AF6A90710}" dt="2026-03-03T00:56:52.655" v="305" actId="478"/>
          <ac:spMkLst>
            <pc:docMk/>
            <pc:sldMk cId="2316944155" sldId="644"/>
            <ac:spMk id="4" creationId="{814E4B8F-F073-F38F-EBEF-DE70E3B99367}"/>
          </ac:spMkLst>
        </pc:spChg>
        <pc:spChg chg="mod">
          <ac:chgData name="Ardito M Kodijat" userId="2e22f9deb6e4d16f" providerId="LiveId" clId="{B77FE59E-44DA-4AF1-97A7-4F4AF6A90710}" dt="2026-03-03T00:36:24.106" v="94" actId="1076"/>
          <ac:spMkLst>
            <pc:docMk/>
            <pc:sldMk cId="2316944155" sldId="644"/>
            <ac:spMk id="6" creationId="{CC23422B-7FCA-618C-B189-3E794C8968D4}"/>
          </ac:spMkLst>
        </pc:spChg>
        <pc:spChg chg="mod">
          <ac:chgData name="Ardito M Kodijat" userId="2e22f9deb6e4d16f" providerId="LiveId" clId="{B77FE59E-44DA-4AF1-97A7-4F4AF6A90710}" dt="2026-03-03T00:48:09.962" v="156" actId="1076"/>
          <ac:spMkLst>
            <pc:docMk/>
            <pc:sldMk cId="2316944155" sldId="644"/>
            <ac:spMk id="7" creationId="{09E3CB64-78CF-4F22-253E-DEADC5B2E861}"/>
          </ac:spMkLst>
        </pc:spChg>
        <pc:spChg chg="mod">
          <ac:chgData name="Ardito M Kodijat" userId="2e22f9deb6e4d16f" providerId="LiveId" clId="{B77FE59E-44DA-4AF1-97A7-4F4AF6A90710}" dt="2026-03-04T01:25:05.329" v="348" actId="20577"/>
          <ac:spMkLst>
            <pc:docMk/>
            <pc:sldMk cId="2316944155" sldId="644"/>
            <ac:spMk id="8" creationId="{BA6179FE-6E35-899C-28D0-243D70F59376}"/>
          </ac:spMkLst>
        </pc:spChg>
        <pc:spChg chg="mod topLvl">
          <ac:chgData name="Ardito M Kodijat" userId="2e22f9deb6e4d16f" providerId="LiveId" clId="{B77FE59E-44DA-4AF1-97A7-4F4AF6A90710}" dt="2026-03-04T01:22:42.228" v="330" actId="165"/>
          <ac:spMkLst>
            <pc:docMk/>
            <pc:sldMk cId="2316944155" sldId="644"/>
            <ac:spMk id="13" creationId="{3353C818-5CA8-35AB-EA2C-B59C946C8C5A}"/>
          </ac:spMkLst>
        </pc:spChg>
        <pc:spChg chg="mod topLvl">
          <ac:chgData name="Ardito M Kodijat" userId="2e22f9deb6e4d16f" providerId="LiveId" clId="{B77FE59E-44DA-4AF1-97A7-4F4AF6A90710}" dt="2026-03-03T00:52:11.971" v="213" actId="164"/>
          <ac:spMkLst>
            <pc:docMk/>
            <pc:sldMk cId="2316944155" sldId="644"/>
            <ac:spMk id="14" creationId="{BC1B30DA-27DC-9F4E-838C-1B87D5A3B824}"/>
          </ac:spMkLst>
        </pc:spChg>
        <pc:spChg chg="mod topLvl">
          <ac:chgData name="Ardito M Kodijat" userId="2e22f9deb6e4d16f" providerId="LiveId" clId="{B77FE59E-44DA-4AF1-97A7-4F4AF6A90710}" dt="2026-03-04T01:22:48.269" v="331" actId="165"/>
          <ac:spMkLst>
            <pc:docMk/>
            <pc:sldMk cId="2316944155" sldId="644"/>
            <ac:spMk id="15" creationId="{9C513C0E-5300-E02B-5884-29612D71E7CD}"/>
          </ac:spMkLst>
        </pc:spChg>
        <pc:spChg chg="mod topLvl">
          <ac:chgData name="Ardito M Kodijat" userId="2e22f9deb6e4d16f" providerId="LiveId" clId="{B77FE59E-44DA-4AF1-97A7-4F4AF6A90710}" dt="2026-03-03T00:53:51.637" v="252" actId="164"/>
          <ac:spMkLst>
            <pc:docMk/>
            <pc:sldMk cId="2316944155" sldId="644"/>
            <ac:spMk id="16" creationId="{2CF68976-78AE-C0D2-A976-A0A5FADB502A}"/>
          </ac:spMkLst>
        </pc:spChg>
        <pc:spChg chg="mod topLvl">
          <ac:chgData name="Ardito M Kodijat" userId="2e22f9deb6e4d16f" providerId="LiveId" clId="{B77FE59E-44DA-4AF1-97A7-4F4AF6A90710}" dt="2026-03-03T00:52:38.649" v="219" actId="164"/>
          <ac:spMkLst>
            <pc:docMk/>
            <pc:sldMk cId="2316944155" sldId="644"/>
            <ac:spMk id="17" creationId="{D4C482A3-7557-56E4-E2C3-01AFCE9C01A4}"/>
          </ac:spMkLst>
        </pc:spChg>
        <pc:spChg chg="mod topLvl">
          <ac:chgData name="Ardito M Kodijat" userId="2e22f9deb6e4d16f" providerId="LiveId" clId="{B77FE59E-44DA-4AF1-97A7-4F4AF6A90710}" dt="2026-03-04T01:23:13.595" v="340" actId="6549"/>
          <ac:spMkLst>
            <pc:docMk/>
            <pc:sldMk cId="2316944155" sldId="644"/>
            <ac:spMk id="18" creationId="{0958812C-3A59-A702-8C3D-3AA418DD25CC}"/>
          </ac:spMkLst>
        </pc:spChg>
        <pc:spChg chg="mod topLvl">
          <ac:chgData name="Ardito M Kodijat" userId="2e22f9deb6e4d16f" providerId="LiveId" clId="{B77FE59E-44DA-4AF1-97A7-4F4AF6A90710}" dt="2026-03-04T01:23:08.962" v="339" actId="20577"/>
          <ac:spMkLst>
            <pc:docMk/>
            <pc:sldMk cId="2316944155" sldId="644"/>
            <ac:spMk id="19" creationId="{5D76C704-775D-D22A-90CC-94FAF78CA57A}"/>
          </ac:spMkLst>
        </pc:spChg>
        <pc:spChg chg="mod topLvl">
          <ac:chgData name="Ardito M Kodijat" userId="2e22f9deb6e4d16f" providerId="LiveId" clId="{B77FE59E-44DA-4AF1-97A7-4F4AF6A90710}" dt="2026-03-03T00:53:51.637" v="252" actId="164"/>
          <ac:spMkLst>
            <pc:docMk/>
            <pc:sldMk cId="2316944155" sldId="644"/>
            <ac:spMk id="20" creationId="{C287DD2C-07F7-756E-7049-C78F244FD424}"/>
          </ac:spMkLst>
        </pc:spChg>
        <pc:spChg chg="mod topLvl">
          <ac:chgData name="Ardito M Kodijat" userId="2e22f9deb6e4d16f" providerId="LiveId" clId="{B77FE59E-44DA-4AF1-97A7-4F4AF6A90710}" dt="2026-03-03T00:52:38.649" v="219" actId="164"/>
          <ac:spMkLst>
            <pc:docMk/>
            <pc:sldMk cId="2316944155" sldId="644"/>
            <ac:spMk id="21" creationId="{1ACC1ED9-21F3-F2E5-DBF9-0AAA573F018E}"/>
          </ac:spMkLst>
        </pc:spChg>
        <pc:spChg chg="mod topLvl">
          <ac:chgData name="Ardito M Kodijat" userId="2e22f9deb6e4d16f" providerId="LiveId" clId="{B77FE59E-44DA-4AF1-97A7-4F4AF6A90710}" dt="2026-03-03T00:52:11.971" v="213" actId="164"/>
          <ac:spMkLst>
            <pc:docMk/>
            <pc:sldMk cId="2316944155" sldId="644"/>
            <ac:spMk id="22" creationId="{8ABA61D8-3B68-FCB1-611C-A7E18FD502FD}"/>
          </ac:spMkLst>
        </pc:spChg>
        <pc:spChg chg="add mod topLvl">
          <ac:chgData name="Ardito M Kodijat" userId="2e22f9deb6e4d16f" providerId="LiveId" clId="{B77FE59E-44DA-4AF1-97A7-4F4AF6A90710}" dt="2026-03-04T01:22:42.228" v="330" actId="165"/>
          <ac:spMkLst>
            <pc:docMk/>
            <pc:sldMk cId="2316944155" sldId="644"/>
            <ac:spMk id="24" creationId="{0396309E-4120-2E96-3843-20751618209B}"/>
          </ac:spMkLst>
        </pc:spChg>
        <pc:spChg chg="add mod">
          <ac:chgData name="Ardito M Kodijat" userId="2e22f9deb6e4d16f" providerId="LiveId" clId="{B77FE59E-44DA-4AF1-97A7-4F4AF6A90710}" dt="2026-03-03T00:57:29.004" v="314" actId="404"/>
          <ac:spMkLst>
            <pc:docMk/>
            <pc:sldMk cId="2316944155" sldId="644"/>
            <ac:spMk id="26" creationId="{CBD431D9-B6C5-C8CF-6ADF-44258E513C9E}"/>
          </ac:spMkLst>
        </pc:spChg>
        <pc:spChg chg="add mod">
          <ac:chgData name="Ardito M Kodijat" userId="2e22f9deb6e4d16f" providerId="LiveId" clId="{B77FE59E-44DA-4AF1-97A7-4F4AF6A90710}" dt="2026-03-03T00:57:23.450" v="313" actId="404"/>
          <ac:spMkLst>
            <pc:docMk/>
            <pc:sldMk cId="2316944155" sldId="644"/>
            <ac:spMk id="30" creationId="{686427C9-18F8-E3EB-7037-B9CD66B22057}"/>
          </ac:spMkLst>
        </pc:spChg>
        <pc:spChg chg="add mod">
          <ac:chgData name="Ardito M Kodijat" userId="2e22f9deb6e4d16f" providerId="LiveId" clId="{B77FE59E-44DA-4AF1-97A7-4F4AF6A90710}" dt="2026-03-03T00:57:17.531" v="312" actId="403"/>
          <ac:spMkLst>
            <pc:docMk/>
            <pc:sldMk cId="2316944155" sldId="644"/>
            <ac:spMk id="33" creationId="{C9C6CE99-3472-2914-FB2A-9AD5949391AC}"/>
          </ac:spMkLst>
        </pc:spChg>
        <pc:spChg chg="add mod topLvl">
          <ac:chgData name="Ardito M Kodijat" userId="2e22f9deb6e4d16f" providerId="LiveId" clId="{B77FE59E-44DA-4AF1-97A7-4F4AF6A90710}" dt="2026-03-04T01:22:48.269" v="331" actId="165"/>
          <ac:spMkLst>
            <pc:docMk/>
            <pc:sldMk cId="2316944155" sldId="644"/>
            <ac:spMk id="38" creationId="{93BF4231-761C-7184-C7D9-A6D204171A57}"/>
          </ac:spMkLst>
        </pc:spChg>
        <pc:grpChg chg="mod">
          <ac:chgData name="Ardito M Kodijat" userId="2e22f9deb6e4d16f" providerId="LiveId" clId="{B77FE59E-44DA-4AF1-97A7-4F4AF6A90710}" dt="2026-03-03T00:48:38.796" v="160" actId="1076"/>
          <ac:grpSpMkLst>
            <pc:docMk/>
            <pc:sldMk cId="2316944155" sldId="644"/>
            <ac:grpSpMk id="12" creationId="{783E469D-F930-87CD-239C-24D4CE2A8DDE}"/>
          </ac:grpSpMkLst>
        </pc:grpChg>
        <pc:grpChg chg="add mod">
          <ac:chgData name="Ardito M Kodijat" userId="2e22f9deb6e4d16f" providerId="LiveId" clId="{B77FE59E-44DA-4AF1-97A7-4F4AF6A90710}" dt="2026-03-03T00:54:52.400" v="264" actId="164"/>
          <ac:grpSpMkLst>
            <pc:docMk/>
            <pc:sldMk cId="2316944155" sldId="644"/>
            <ac:grpSpMk id="27" creationId="{562688DD-B737-F94B-E9FC-36907D374929}"/>
          </ac:grpSpMkLst>
        </pc:grpChg>
        <pc:grpChg chg="add mod">
          <ac:chgData name="Ardito M Kodijat" userId="2e22f9deb6e4d16f" providerId="LiveId" clId="{B77FE59E-44DA-4AF1-97A7-4F4AF6A90710}" dt="2026-03-03T00:54:46.400" v="263" actId="164"/>
          <ac:grpSpMkLst>
            <pc:docMk/>
            <pc:sldMk cId="2316944155" sldId="644"/>
            <ac:grpSpMk id="28" creationId="{9144CD17-4098-B405-B76C-96CB9416A8D5}"/>
          </ac:grpSpMkLst>
        </pc:grpChg>
        <pc:grpChg chg="add mod">
          <ac:chgData name="Ardito M Kodijat" userId="2e22f9deb6e4d16f" providerId="LiveId" clId="{B77FE59E-44DA-4AF1-97A7-4F4AF6A90710}" dt="2026-03-03T00:54:40.859" v="262" actId="164"/>
          <ac:grpSpMkLst>
            <pc:docMk/>
            <pc:sldMk cId="2316944155" sldId="644"/>
            <ac:grpSpMk id="31" creationId="{94812B1D-83E6-27AC-BDAB-18FD44293B27}"/>
          </ac:grpSpMkLst>
        </pc:grpChg>
        <pc:grpChg chg="add mod">
          <ac:chgData name="Ardito M Kodijat" userId="2e22f9deb6e4d16f" providerId="LiveId" clId="{B77FE59E-44DA-4AF1-97A7-4F4AF6A90710}" dt="2026-03-03T00:58:38.423" v="328" actId="1076"/>
          <ac:grpSpMkLst>
            <pc:docMk/>
            <pc:sldMk cId="2316944155" sldId="644"/>
            <ac:grpSpMk id="34" creationId="{2E20D2A5-9F40-83A8-8CE6-54021F0CB76F}"/>
          </ac:grpSpMkLst>
        </pc:grpChg>
        <pc:grpChg chg="add mod">
          <ac:chgData name="Ardito M Kodijat" userId="2e22f9deb6e4d16f" providerId="LiveId" clId="{B77FE59E-44DA-4AF1-97A7-4F4AF6A90710}" dt="2026-03-03T00:58:38.423" v="328" actId="1076"/>
          <ac:grpSpMkLst>
            <pc:docMk/>
            <pc:sldMk cId="2316944155" sldId="644"/>
            <ac:grpSpMk id="35" creationId="{17492A20-175E-0B3C-95FB-17422581A153}"/>
          </ac:grpSpMkLst>
        </pc:grpChg>
        <pc:grpChg chg="add mod">
          <ac:chgData name="Ardito M Kodijat" userId="2e22f9deb6e4d16f" providerId="LiveId" clId="{B77FE59E-44DA-4AF1-97A7-4F4AF6A90710}" dt="2026-03-03T00:58:38.423" v="328" actId="1076"/>
          <ac:grpSpMkLst>
            <pc:docMk/>
            <pc:sldMk cId="2316944155" sldId="644"/>
            <ac:grpSpMk id="36" creationId="{52240AB0-9964-BF2A-0CF4-00F24A81E37D}"/>
          </ac:grpSpMkLst>
        </pc:grpChg>
        <pc:grpChg chg="add mod topLvl">
          <ac:chgData name="Ardito M Kodijat" userId="2e22f9deb6e4d16f" providerId="LiveId" clId="{B77FE59E-44DA-4AF1-97A7-4F4AF6A90710}" dt="2026-03-04T01:23:03.922" v="334" actId="1076"/>
          <ac:grpSpMkLst>
            <pc:docMk/>
            <pc:sldMk cId="2316944155" sldId="644"/>
            <ac:grpSpMk id="39" creationId="{F4AE194C-CA1B-671F-435A-B0D654433507}"/>
          </ac:grpSpMkLst>
        </pc:grpChg>
        <pc:grpChg chg="add del mod">
          <ac:chgData name="Ardito M Kodijat" userId="2e22f9deb6e4d16f" providerId="LiveId" clId="{B77FE59E-44DA-4AF1-97A7-4F4AF6A90710}" dt="2026-03-04T01:22:48.269" v="331" actId="165"/>
          <ac:grpSpMkLst>
            <pc:docMk/>
            <pc:sldMk cId="2316944155" sldId="644"/>
            <ac:grpSpMk id="40" creationId="{9F99A1CC-8CF3-C52B-999D-E6A02B9691AE}"/>
          </ac:grpSpMkLst>
        </pc:grpChg>
        <pc:grpChg chg="add mod topLvl">
          <ac:chgData name="Ardito M Kodijat" userId="2e22f9deb6e4d16f" providerId="LiveId" clId="{B77FE59E-44DA-4AF1-97A7-4F4AF6A90710}" dt="2026-03-04T01:22:59.849" v="333" actId="1076"/>
          <ac:grpSpMkLst>
            <pc:docMk/>
            <pc:sldMk cId="2316944155" sldId="644"/>
            <ac:grpSpMk id="41" creationId="{4595A6CE-6F78-E8B7-DA9A-4C0637FE7EC6}"/>
          </ac:grpSpMkLst>
        </pc:grpChg>
        <pc:grpChg chg="add del mod">
          <ac:chgData name="Ardito M Kodijat" userId="2e22f9deb6e4d16f" providerId="LiveId" clId="{B77FE59E-44DA-4AF1-97A7-4F4AF6A90710}" dt="2026-03-04T01:22:42.228" v="330" actId="165"/>
          <ac:grpSpMkLst>
            <pc:docMk/>
            <pc:sldMk cId="2316944155" sldId="644"/>
            <ac:grpSpMk id="42" creationId="{25CC9A4E-2AFA-76A8-E93D-FCD48594B8EE}"/>
          </ac:grpSpMkLst>
        </pc:grpChg>
        <pc:picChg chg="del">
          <ac:chgData name="Ardito M Kodijat" userId="2e22f9deb6e4d16f" providerId="LiveId" clId="{B77FE59E-44DA-4AF1-97A7-4F4AF6A90710}" dt="2026-03-03T00:46:43.077" v="135" actId="478"/>
          <ac:picMkLst>
            <pc:docMk/>
            <pc:sldMk cId="2316944155" sldId="644"/>
            <ac:picMk id="3" creationId="{3B15DDFB-5498-F101-E7E9-5698BA2809FA}"/>
          </ac:picMkLst>
        </pc:picChg>
        <pc:picChg chg="mod modCrop">
          <ac:chgData name="Ardito M Kodijat" userId="2e22f9deb6e4d16f" providerId="LiveId" clId="{B77FE59E-44DA-4AF1-97A7-4F4AF6A90710}" dt="2026-03-04T01:24:50.945" v="346" actId="1035"/>
          <ac:picMkLst>
            <pc:docMk/>
            <pc:sldMk cId="2316944155" sldId="644"/>
            <ac:picMk id="5" creationId="{8E723B98-CA02-7A6C-32B8-505168D7CC91}"/>
          </ac:picMkLst>
        </pc:picChg>
        <pc:picChg chg="add mod">
          <ac:chgData name="Ardito M Kodijat" userId="2e22f9deb6e4d16f" providerId="LiveId" clId="{B77FE59E-44DA-4AF1-97A7-4F4AF6A90710}" dt="2026-03-03T00:58:43.856" v="329" actId="14100"/>
          <ac:picMkLst>
            <pc:docMk/>
            <pc:sldMk cId="2316944155" sldId="644"/>
            <ac:picMk id="11" creationId="{E3D728B3-D2F8-4873-9379-937ADB02530D}"/>
          </ac:picMkLst>
        </pc:picChg>
      </pc:sldChg>
      <pc:sldChg chg="addSp delSp modSp mod">
        <pc:chgData name="Ardito M Kodijat" userId="2e22f9deb6e4d16f" providerId="LiveId" clId="{B77FE59E-44DA-4AF1-97A7-4F4AF6A90710}" dt="2026-03-04T01:26:26.101" v="356" actId="1076"/>
        <pc:sldMkLst>
          <pc:docMk/>
          <pc:sldMk cId="679984476" sldId="661"/>
        </pc:sldMkLst>
        <pc:spChg chg="mod topLvl">
          <ac:chgData name="Ardito M Kodijat" userId="2e22f9deb6e4d16f" providerId="LiveId" clId="{B77FE59E-44DA-4AF1-97A7-4F4AF6A90710}" dt="2026-03-03T00:22:42.367" v="39" actId="164"/>
          <ac:spMkLst>
            <pc:docMk/>
            <pc:sldMk cId="679984476" sldId="661"/>
            <ac:spMk id="4" creationId="{3E575769-F242-5347-F558-4028BC08AAD2}"/>
          </ac:spMkLst>
        </pc:spChg>
        <pc:spChg chg="mod topLvl">
          <ac:chgData name="Ardito M Kodijat" userId="2e22f9deb6e4d16f" providerId="LiveId" clId="{B77FE59E-44DA-4AF1-97A7-4F4AF6A90710}" dt="2026-03-03T00:22:42.367" v="39" actId="164"/>
          <ac:spMkLst>
            <pc:docMk/>
            <pc:sldMk cId="679984476" sldId="661"/>
            <ac:spMk id="5" creationId="{C14C0A16-7497-A5F7-9A2D-F4DBC8E82CEA}"/>
          </ac:spMkLst>
        </pc:spChg>
        <pc:spChg chg="del">
          <ac:chgData name="Ardito M Kodijat" userId="2e22f9deb6e4d16f" providerId="LiveId" clId="{B77FE59E-44DA-4AF1-97A7-4F4AF6A90710}" dt="2026-03-03T00:24:52.466" v="62" actId="478"/>
          <ac:spMkLst>
            <pc:docMk/>
            <pc:sldMk cId="679984476" sldId="661"/>
            <ac:spMk id="6" creationId="{E6FF82F8-5165-321A-B510-D60F2B4341CD}"/>
          </ac:spMkLst>
        </pc:spChg>
        <pc:spChg chg="del">
          <ac:chgData name="Ardito M Kodijat" userId="2e22f9deb6e4d16f" providerId="LiveId" clId="{B77FE59E-44DA-4AF1-97A7-4F4AF6A90710}" dt="2026-03-03T00:24:50.819" v="61" actId="478"/>
          <ac:spMkLst>
            <pc:docMk/>
            <pc:sldMk cId="679984476" sldId="661"/>
            <ac:spMk id="7" creationId="{DED14B13-94D3-322E-9AE9-5E153C9D4DDF}"/>
          </ac:spMkLst>
        </pc:spChg>
        <pc:spChg chg="mod topLvl">
          <ac:chgData name="Ardito M Kodijat" userId="2e22f9deb6e4d16f" providerId="LiveId" clId="{B77FE59E-44DA-4AF1-97A7-4F4AF6A90710}" dt="2026-03-03T00:22:42.367" v="39" actId="164"/>
          <ac:spMkLst>
            <pc:docMk/>
            <pc:sldMk cId="679984476" sldId="661"/>
            <ac:spMk id="8" creationId="{9D4A96E5-F05C-3740-4CBC-96A3A4513E95}"/>
          </ac:spMkLst>
        </pc:spChg>
        <pc:spChg chg="mod topLvl">
          <ac:chgData name="Ardito M Kodijat" userId="2e22f9deb6e4d16f" providerId="LiveId" clId="{B77FE59E-44DA-4AF1-97A7-4F4AF6A90710}" dt="2026-03-03T00:22:42.367" v="39" actId="164"/>
          <ac:spMkLst>
            <pc:docMk/>
            <pc:sldMk cId="679984476" sldId="661"/>
            <ac:spMk id="9" creationId="{2D127BE8-E177-7A0A-45DE-7CD082039866}"/>
          </ac:spMkLst>
        </pc:spChg>
        <pc:spChg chg="del">
          <ac:chgData name="Ardito M Kodijat" userId="2e22f9deb6e4d16f" providerId="LiveId" clId="{B77FE59E-44DA-4AF1-97A7-4F4AF6A90710}" dt="2026-03-03T00:24:54.315" v="63" actId="478"/>
          <ac:spMkLst>
            <pc:docMk/>
            <pc:sldMk cId="679984476" sldId="661"/>
            <ac:spMk id="10" creationId="{91BF2079-300B-E561-E717-A4FE58F10AAA}"/>
          </ac:spMkLst>
        </pc:spChg>
        <pc:spChg chg="del mod">
          <ac:chgData name="Ardito M Kodijat" userId="2e22f9deb6e4d16f" providerId="LiveId" clId="{B77FE59E-44DA-4AF1-97A7-4F4AF6A90710}" dt="2026-03-03T00:24:45.490" v="58" actId="478"/>
          <ac:spMkLst>
            <pc:docMk/>
            <pc:sldMk cId="679984476" sldId="661"/>
            <ac:spMk id="11" creationId="{E63A06C4-9CB7-BBA2-696E-F5DF9C5A7202}"/>
          </ac:spMkLst>
        </pc:spChg>
        <pc:spChg chg="del mod topLvl">
          <ac:chgData name="Ardito M Kodijat" userId="2e22f9deb6e4d16f" providerId="LiveId" clId="{B77FE59E-44DA-4AF1-97A7-4F4AF6A90710}" dt="2026-03-03T00:16:13.628" v="4" actId="478"/>
          <ac:spMkLst>
            <pc:docMk/>
            <pc:sldMk cId="679984476" sldId="661"/>
            <ac:spMk id="20" creationId="{596E3FC4-57D7-E470-1E01-F73F3CC54784}"/>
          </ac:spMkLst>
        </pc:spChg>
        <pc:spChg chg="mod topLvl">
          <ac:chgData name="Ardito M Kodijat" userId="2e22f9deb6e4d16f" providerId="LiveId" clId="{B77FE59E-44DA-4AF1-97A7-4F4AF6A90710}" dt="2026-03-03T00:16:13.628" v="4" actId="478"/>
          <ac:spMkLst>
            <pc:docMk/>
            <pc:sldMk cId="679984476" sldId="661"/>
            <ac:spMk id="21" creationId="{D91BEDD0-CBBB-B6C1-94DA-81BDB7E66678}"/>
          </ac:spMkLst>
        </pc:spChg>
        <pc:spChg chg="del">
          <ac:chgData name="Ardito M Kodijat" userId="2e22f9deb6e4d16f" providerId="LiveId" clId="{B77FE59E-44DA-4AF1-97A7-4F4AF6A90710}" dt="2026-03-03T00:21:17.242" v="31" actId="478"/>
          <ac:spMkLst>
            <pc:docMk/>
            <pc:sldMk cId="679984476" sldId="661"/>
            <ac:spMk id="27" creationId="{6D03006C-9B87-78C1-2E4A-FCF08390BF9D}"/>
          </ac:spMkLst>
        </pc:spChg>
        <pc:spChg chg="mod topLvl">
          <ac:chgData name="Ardito M Kodijat" userId="2e22f9deb6e4d16f" providerId="LiveId" clId="{B77FE59E-44DA-4AF1-97A7-4F4AF6A90710}" dt="2026-03-03T00:22:27.239" v="37" actId="165"/>
          <ac:spMkLst>
            <pc:docMk/>
            <pc:sldMk cId="679984476" sldId="661"/>
            <ac:spMk id="28" creationId="{A45E706F-0C95-5338-2CDC-873AA806EFB6}"/>
          </ac:spMkLst>
        </pc:spChg>
        <pc:spChg chg="mod">
          <ac:chgData name="Ardito M Kodijat" userId="2e22f9deb6e4d16f" providerId="LiveId" clId="{B77FE59E-44DA-4AF1-97A7-4F4AF6A90710}" dt="2026-03-03T00:20:07.883" v="27"/>
          <ac:spMkLst>
            <pc:docMk/>
            <pc:sldMk cId="679984476" sldId="661"/>
            <ac:spMk id="44" creationId="{EAEFE33C-3238-DC8C-0DE3-B5112000B4EB}"/>
          </ac:spMkLst>
        </pc:spChg>
        <pc:spChg chg="mod">
          <ac:chgData name="Ardito M Kodijat" userId="2e22f9deb6e4d16f" providerId="LiveId" clId="{B77FE59E-44DA-4AF1-97A7-4F4AF6A90710}" dt="2026-03-03T00:20:07.883" v="27"/>
          <ac:spMkLst>
            <pc:docMk/>
            <pc:sldMk cId="679984476" sldId="661"/>
            <ac:spMk id="45" creationId="{CD39BF86-88E8-9D9A-7312-D68173F8950E}"/>
          </ac:spMkLst>
        </pc:spChg>
        <pc:spChg chg="mod">
          <ac:chgData name="Ardito M Kodijat" userId="2e22f9deb6e4d16f" providerId="LiveId" clId="{B77FE59E-44DA-4AF1-97A7-4F4AF6A90710}" dt="2026-03-03T00:20:07.883" v="27"/>
          <ac:spMkLst>
            <pc:docMk/>
            <pc:sldMk cId="679984476" sldId="661"/>
            <ac:spMk id="46" creationId="{A7D52F63-777C-6515-BDA6-7650A2253DFE}"/>
          </ac:spMkLst>
        </pc:spChg>
        <pc:spChg chg="mod">
          <ac:chgData name="Ardito M Kodijat" userId="2e22f9deb6e4d16f" providerId="LiveId" clId="{B77FE59E-44DA-4AF1-97A7-4F4AF6A90710}" dt="2026-03-03T00:20:07.883" v="27"/>
          <ac:spMkLst>
            <pc:docMk/>
            <pc:sldMk cId="679984476" sldId="661"/>
            <ac:spMk id="49" creationId="{D5EDADB4-FB3D-9226-FCF1-CDA0E5CCFBD1}"/>
          </ac:spMkLst>
        </pc:spChg>
        <pc:spChg chg="del">
          <ac:chgData name="Ardito M Kodijat" userId="2e22f9deb6e4d16f" providerId="LiveId" clId="{B77FE59E-44DA-4AF1-97A7-4F4AF6A90710}" dt="2026-03-03T00:19:10.948" v="16" actId="478"/>
          <ac:spMkLst>
            <pc:docMk/>
            <pc:sldMk cId="679984476" sldId="661"/>
            <ac:spMk id="60" creationId="{6220348D-CFE7-E3AE-AA01-25148B064B95}"/>
          </ac:spMkLst>
        </pc:spChg>
        <pc:spChg chg="del">
          <ac:chgData name="Ardito M Kodijat" userId="2e22f9deb6e4d16f" providerId="LiveId" clId="{B77FE59E-44DA-4AF1-97A7-4F4AF6A90710}" dt="2026-03-03T00:19:01.765" v="13" actId="478"/>
          <ac:spMkLst>
            <pc:docMk/>
            <pc:sldMk cId="679984476" sldId="661"/>
            <ac:spMk id="61" creationId="{B35AFC58-5D1F-3DA4-0737-6A390AF63922}"/>
          </ac:spMkLst>
        </pc:spChg>
        <pc:spChg chg="del">
          <ac:chgData name="Ardito M Kodijat" userId="2e22f9deb6e4d16f" providerId="LiveId" clId="{B77FE59E-44DA-4AF1-97A7-4F4AF6A90710}" dt="2026-03-03T00:19:06.684" v="15" actId="478"/>
          <ac:spMkLst>
            <pc:docMk/>
            <pc:sldMk cId="679984476" sldId="661"/>
            <ac:spMk id="62" creationId="{A9F18701-BA3F-4A97-4B24-94CF51211B58}"/>
          </ac:spMkLst>
        </pc:spChg>
        <pc:spChg chg="del">
          <ac:chgData name="Ardito M Kodijat" userId="2e22f9deb6e4d16f" providerId="LiveId" clId="{B77FE59E-44DA-4AF1-97A7-4F4AF6A90710}" dt="2026-03-03T00:19:04.237" v="14" actId="478"/>
          <ac:spMkLst>
            <pc:docMk/>
            <pc:sldMk cId="679984476" sldId="661"/>
            <ac:spMk id="63" creationId="{B04F063F-05DA-C8F4-6800-24F8BC0125D6}"/>
          </ac:spMkLst>
        </pc:spChg>
        <pc:spChg chg="del">
          <ac:chgData name="Ardito M Kodijat" userId="2e22f9deb6e4d16f" providerId="LiveId" clId="{B77FE59E-44DA-4AF1-97A7-4F4AF6A90710}" dt="2026-03-03T00:19:12.854" v="17" actId="478"/>
          <ac:spMkLst>
            <pc:docMk/>
            <pc:sldMk cId="679984476" sldId="661"/>
            <ac:spMk id="64" creationId="{0BA8D391-5D71-C2C5-C64F-F6D9DEC96470}"/>
          </ac:spMkLst>
        </pc:spChg>
        <pc:spChg chg="del topLvl">
          <ac:chgData name="Ardito M Kodijat" userId="2e22f9deb6e4d16f" providerId="LiveId" clId="{B77FE59E-44DA-4AF1-97A7-4F4AF6A90710}" dt="2026-03-03T00:19:14.572" v="18" actId="478"/>
          <ac:spMkLst>
            <pc:docMk/>
            <pc:sldMk cId="679984476" sldId="661"/>
            <ac:spMk id="65" creationId="{8716FDD2-F14F-DA61-EC43-EE92B00B3F9E}"/>
          </ac:spMkLst>
        </pc:spChg>
        <pc:spChg chg="mod">
          <ac:chgData name="Ardito M Kodijat" userId="2e22f9deb6e4d16f" providerId="LiveId" clId="{B77FE59E-44DA-4AF1-97A7-4F4AF6A90710}" dt="2026-03-03T00:24:13.174" v="55"/>
          <ac:spMkLst>
            <pc:docMk/>
            <pc:sldMk cId="679984476" sldId="661"/>
            <ac:spMk id="72" creationId="{FFDDB9CE-BB7D-8D8B-EA8F-B0A36429A033}"/>
          </ac:spMkLst>
        </pc:spChg>
        <pc:spChg chg="mod">
          <ac:chgData name="Ardito M Kodijat" userId="2e22f9deb6e4d16f" providerId="LiveId" clId="{B77FE59E-44DA-4AF1-97A7-4F4AF6A90710}" dt="2026-03-03T00:24:13.174" v="55"/>
          <ac:spMkLst>
            <pc:docMk/>
            <pc:sldMk cId="679984476" sldId="661"/>
            <ac:spMk id="73" creationId="{6158AADB-6B13-12BD-D8DB-E04EB9AE06D1}"/>
          </ac:spMkLst>
        </pc:spChg>
        <pc:spChg chg="mod">
          <ac:chgData name="Ardito M Kodijat" userId="2e22f9deb6e4d16f" providerId="LiveId" clId="{B77FE59E-44DA-4AF1-97A7-4F4AF6A90710}" dt="2026-03-03T00:24:13.174" v="55"/>
          <ac:spMkLst>
            <pc:docMk/>
            <pc:sldMk cId="679984476" sldId="661"/>
            <ac:spMk id="74" creationId="{B1C2803A-AA08-28DE-C2F7-67FAF1C7EE65}"/>
          </ac:spMkLst>
        </pc:spChg>
        <pc:spChg chg="mod">
          <ac:chgData name="Ardito M Kodijat" userId="2e22f9deb6e4d16f" providerId="LiveId" clId="{B77FE59E-44DA-4AF1-97A7-4F4AF6A90710}" dt="2026-03-03T00:24:13.174" v="55"/>
          <ac:spMkLst>
            <pc:docMk/>
            <pc:sldMk cId="679984476" sldId="661"/>
            <ac:spMk id="75" creationId="{9E41AE82-E99C-EBA4-8035-F4035C68C3CB}"/>
          </ac:spMkLst>
        </pc:spChg>
        <pc:spChg chg="mod">
          <ac:chgData name="Ardito M Kodijat" userId="2e22f9deb6e4d16f" providerId="LiveId" clId="{B77FE59E-44DA-4AF1-97A7-4F4AF6A90710}" dt="2026-03-03T00:25:49.158" v="73"/>
          <ac:spMkLst>
            <pc:docMk/>
            <pc:sldMk cId="679984476" sldId="661"/>
            <ac:spMk id="79" creationId="{C1C6AB39-B63C-F403-48F8-0D4FB640B7DC}"/>
          </ac:spMkLst>
        </pc:spChg>
        <pc:spChg chg="mod">
          <ac:chgData name="Ardito M Kodijat" userId="2e22f9deb6e4d16f" providerId="LiveId" clId="{B77FE59E-44DA-4AF1-97A7-4F4AF6A90710}" dt="2026-03-03T00:25:49.158" v="73"/>
          <ac:spMkLst>
            <pc:docMk/>
            <pc:sldMk cId="679984476" sldId="661"/>
            <ac:spMk id="80" creationId="{78689663-DF5D-5B1C-94A7-EF4C4C45A7A6}"/>
          </ac:spMkLst>
        </pc:spChg>
        <pc:spChg chg="mod">
          <ac:chgData name="Ardito M Kodijat" userId="2e22f9deb6e4d16f" providerId="LiveId" clId="{B77FE59E-44DA-4AF1-97A7-4F4AF6A90710}" dt="2026-03-03T00:27:32.345" v="92" actId="20577"/>
          <ac:spMkLst>
            <pc:docMk/>
            <pc:sldMk cId="679984476" sldId="661"/>
            <ac:spMk id="81" creationId="{77D42380-CE04-639B-5441-82A2524FE872}"/>
          </ac:spMkLst>
        </pc:spChg>
        <pc:spChg chg="mod">
          <ac:chgData name="Ardito M Kodijat" userId="2e22f9deb6e4d16f" providerId="LiveId" clId="{B77FE59E-44DA-4AF1-97A7-4F4AF6A90710}" dt="2026-03-03T00:25:56.195" v="75" actId="20577"/>
          <ac:spMkLst>
            <pc:docMk/>
            <pc:sldMk cId="679984476" sldId="661"/>
            <ac:spMk id="82" creationId="{C69A2D57-366F-42B7-5723-A59BD966C7F9}"/>
          </ac:spMkLst>
        </pc:spChg>
        <pc:spChg chg="mod topLvl">
          <ac:chgData name="Ardito M Kodijat" userId="2e22f9deb6e4d16f" providerId="LiveId" clId="{B77FE59E-44DA-4AF1-97A7-4F4AF6A90710}" dt="2026-03-03T00:20:05.938" v="26" actId="164"/>
          <ac:spMkLst>
            <pc:docMk/>
            <pc:sldMk cId="679984476" sldId="661"/>
            <ac:spMk id="120" creationId="{5F058C99-CAB3-EF38-9B67-427CA91C4BFB}"/>
          </ac:spMkLst>
        </pc:spChg>
        <pc:spChg chg="mod topLvl">
          <ac:chgData name="Ardito M Kodijat" userId="2e22f9deb6e4d16f" providerId="LiveId" clId="{B77FE59E-44DA-4AF1-97A7-4F4AF6A90710}" dt="2026-03-03T00:20:05.938" v="26" actId="164"/>
          <ac:spMkLst>
            <pc:docMk/>
            <pc:sldMk cId="679984476" sldId="661"/>
            <ac:spMk id="121" creationId="{FD7D343A-FD4E-3FD6-FCA0-271AB48FD4FA}"/>
          </ac:spMkLst>
        </pc:spChg>
        <pc:spChg chg="mod topLvl">
          <ac:chgData name="Ardito M Kodijat" userId="2e22f9deb6e4d16f" providerId="LiveId" clId="{B77FE59E-44DA-4AF1-97A7-4F4AF6A90710}" dt="2026-03-03T00:20:05.938" v="26" actId="164"/>
          <ac:spMkLst>
            <pc:docMk/>
            <pc:sldMk cId="679984476" sldId="661"/>
            <ac:spMk id="122" creationId="{780E52B4-8B20-6E09-B035-5FBBE1CD26F9}"/>
          </ac:spMkLst>
        </pc:spChg>
        <pc:spChg chg="mod topLvl">
          <ac:chgData name="Ardito M Kodijat" userId="2e22f9deb6e4d16f" providerId="LiveId" clId="{B77FE59E-44DA-4AF1-97A7-4F4AF6A90710}" dt="2026-03-03T00:20:05.938" v="26" actId="164"/>
          <ac:spMkLst>
            <pc:docMk/>
            <pc:sldMk cId="679984476" sldId="661"/>
            <ac:spMk id="123" creationId="{DEAA22EB-4ABC-3FAC-A48F-1C807C950FB6}"/>
          </ac:spMkLst>
        </pc:spChg>
        <pc:grpChg chg="del mod topLvl">
          <ac:chgData name="Ardito M Kodijat" userId="2e22f9deb6e4d16f" providerId="LiveId" clId="{B77FE59E-44DA-4AF1-97A7-4F4AF6A90710}" dt="2026-03-03T00:16:13.628" v="4" actId="478"/>
          <ac:grpSpMkLst>
            <pc:docMk/>
            <pc:sldMk cId="679984476" sldId="661"/>
            <ac:grpSpMk id="22" creationId="{EE704B0C-8C0E-D2F3-1C96-7FE70BA1536F}"/>
          </ac:grpSpMkLst>
        </pc:grpChg>
        <pc:grpChg chg="del">
          <ac:chgData name="Ardito M Kodijat" userId="2e22f9deb6e4d16f" providerId="LiveId" clId="{B77FE59E-44DA-4AF1-97A7-4F4AF6A90710}" dt="2026-03-03T00:16:03.125" v="2" actId="165"/>
          <ac:grpSpMkLst>
            <pc:docMk/>
            <pc:sldMk cId="679984476" sldId="661"/>
            <ac:grpSpMk id="30" creationId="{70EC30FA-3AE5-71E6-1632-F27DC9D2540D}"/>
          </ac:grpSpMkLst>
        </pc:grpChg>
        <pc:grpChg chg="del mod">
          <ac:chgData name="Ardito M Kodijat" userId="2e22f9deb6e4d16f" providerId="LiveId" clId="{B77FE59E-44DA-4AF1-97A7-4F4AF6A90710}" dt="2026-03-03T00:22:27.239" v="37" actId="165"/>
          <ac:grpSpMkLst>
            <pc:docMk/>
            <pc:sldMk cId="679984476" sldId="661"/>
            <ac:grpSpMk id="31" creationId="{0E862F81-227B-CBDF-D072-9304CD8E00F0}"/>
          </ac:grpSpMkLst>
        </pc:grpChg>
        <pc:grpChg chg="add del">
          <ac:chgData name="Ardito M Kodijat" userId="2e22f9deb6e4d16f" providerId="LiveId" clId="{B77FE59E-44DA-4AF1-97A7-4F4AF6A90710}" dt="2026-03-03T00:25:37.838" v="70" actId="478"/>
          <ac:grpSpMkLst>
            <pc:docMk/>
            <pc:sldMk cId="679984476" sldId="661"/>
            <ac:grpSpMk id="32" creationId="{1FAA3272-F2D7-1B2E-8344-A3A42F4980E4}"/>
          </ac:grpSpMkLst>
        </pc:grpChg>
        <pc:grpChg chg="add mod">
          <ac:chgData name="Ardito M Kodijat" userId="2e22f9deb6e4d16f" providerId="LiveId" clId="{B77FE59E-44DA-4AF1-97A7-4F4AF6A90710}" dt="2026-03-03T00:20:05.938" v="26" actId="164"/>
          <ac:grpSpMkLst>
            <pc:docMk/>
            <pc:sldMk cId="679984476" sldId="661"/>
            <ac:grpSpMk id="37" creationId="{00F5AE8F-E948-327E-8DB9-FE592F55435F}"/>
          </ac:grpSpMkLst>
        </pc:grpChg>
        <pc:grpChg chg="add mod">
          <ac:chgData name="Ardito M Kodijat" userId="2e22f9deb6e4d16f" providerId="LiveId" clId="{B77FE59E-44DA-4AF1-97A7-4F4AF6A90710}" dt="2026-03-03T00:20:12.621" v="28" actId="1076"/>
          <ac:grpSpMkLst>
            <pc:docMk/>
            <pc:sldMk cId="679984476" sldId="661"/>
            <ac:grpSpMk id="43" creationId="{843E356E-7A26-65D7-7FC5-9FB141EF66CB}"/>
          </ac:grpSpMkLst>
        </pc:grpChg>
        <pc:grpChg chg="add mod">
          <ac:chgData name="Ardito M Kodijat" userId="2e22f9deb6e4d16f" providerId="LiveId" clId="{B77FE59E-44DA-4AF1-97A7-4F4AF6A90710}" dt="2026-03-03T00:22:42.367" v="39" actId="164"/>
          <ac:grpSpMkLst>
            <pc:docMk/>
            <pc:sldMk cId="679984476" sldId="661"/>
            <ac:grpSpMk id="50" creationId="{C0062824-E436-8688-0A3E-C1907F145A4D}"/>
          </ac:grpSpMkLst>
        </pc:grpChg>
        <pc:grpChg chg="del">
          <ac:chgData name="Ardito M Kodijat" userId="2e22f9deb6e4d16f" providerId="LiveId" clId="{B77FE59E-44DA-4AF1-97A7-4F4AF6A90710}" dt="2026-03-03T00:19:12.854" v="17" actId="478"/>
          <ac:grpSpMkLst>
            <pc:docMk/>
            <pc:sldMk cId="679984476" sldId="661"/>
            <ac:grpSpMk id="59" creationId="{D91BAEC2-7A46-B4BE-AD86-5056F84C7A1C}"/>
          </ac:grpSpMkLst>
        </pc:grpChg>
        <pc:grpChg chg="del">
          <ac:chgData name="Ardito M Kodijat" userId="2e22f9deb6e4d16f" providerId="LiveId" clId="{B77FE59E-44DA-4AF1-97A7-4F4AF6A90710}" dt="2026-03-03T00:19:14.572" v="18" actId="478"/>
          <ac:grpSpMkLst>
            <pc:docMk/>
            <pc:sldMk cId="679984476" sldId="661"/>
            <ac:grpSpMk id="66" creationId="{814C2EEA-3706-39A8-F383-2F4E220ABE37}"/>
          </ac:grpSpMkLst>
        </pc:grpChg>
        <pc:grpChg chg="del">
          <ac:chgData name="Ardito M Kodijat" userId="2e22f9deb6e4d16f" providerId="LiveId" clId="{B77FE59E-44DA-4AF1-97A7-4F4AF6A90710}" dt="2026-03-03T00:23:30.946" v="47" actId="478"/>
          <ac:grpSpMkLst>
            <pc:docMk/>
            <pc:sldMk cId="679984476" sldId="661"/>
            <ac:grpSpMk id="67" creationId="{8FDF5008-4B8D-245F-8E84-5D87974B926B}"/>
          </ac:grpSpMkLst>
        </pc:grpChg>
        <pc:grpChg chg="add del mod">
          <ac:chgData name="Ardito M Kodijat" userId="2e22f9deb6e4d16f" providerId="LiveId" clId="{B77FE59E-44DA-4AF1-97A7-4F4AF6A90710}" dt="2026-03-04T01:25:46.539" v="352" actId="1076"/>
          <ac:grpSpMkLst>
            <pc:docMk/>
            <pc:sldMk cId="679984476" sldId="661"/>
            <ac:grpSpMk id="68" creationId="{2DFE6A16-B17C-7D4E-E4E4-FB4908153388}"/>
          </ac:grpSpMkLst>
        </pc:grpChg>
        <pc:grpChg chg="add mod">
          <ac:chgData name="Ardito M Kodijat" userId="2e22f9deb6e4d16f" providerId="LiveId" clId="{B77FE59E-44DA-4AF1-97A7-4F4AF6A90710}" dt="2026-03-03T00:24:22.317" v="56" actId="1076"/>
          <ac:grpSpMkLst>
            <pc:docMk/>
            <pc:sldMk cId="679984476" sldId="661"/>
            <ac:grpSpMk id="71" creationId="{77EE3ED6-F9C7-FB92-5E9D-919F1848B619}"/>
          </ac:grpSpMkLst>
        </pc:grpChg>
        <pc:grpChg chg="add mod">
          <ac:chgData name="Ardito M Kodijat" userId="2e22f9deb6e4d16f" providerId="LiveId" clId="{B77FE59E-44DA-4AF1-97A7-4F4AF6A90710}" dt="2026-03-03T00:27:27.743" v="86" actId="1076"/>
          <ac:grpSpMkLst>
            <pc:docMk/>
            <pc:sldMk cId="679984476" sldId="661"/>
            <ac:grpSpMk id="78" creationId="{3DE12E8C-C588-25AE-E2BE-59303B8F1BBE}"/>
          </ac:grpSpMkLst>
        </pc:grpChg>
        <pc:picChg chg="add mod">
          <ac:chgData name="Ardito M Kodijat" userId="2e22f9deb6e4d16f" providerId="LiveId" clId="{B77FE59E-44DA-4AF1-97A7-4F4AF6A90710}" dt="2026-03-03T00:16:33.839" v="12" actId="1076"/>
          <ac:picMkLst>
            <pc:docMk/>
            <pc:sldMk cId="679984476" sldId="661"/>
            <ac:picMk id="3" creationId="{E66322C6-4098-2CE1-0B21-977EB1C9F4B4}"/>
          </ac:picMkLst>
        </pc:picChg>
        <pc:picChg chg="del mod">
          <ac:chgData name="Ardito M Kodijat" userId="2e22f9deb6e4d16f" providerId="LiveId" clId="{B77FE59E-44DA-4AF1-97A7-4F4AF6A90710}" dt="2026-03-03T00:16:10.571" v="3" actId="478"/>
          <ac:picMkLst>
            <pc:docMk/>
            <pc:sldMk cId="679984476" sldId="661"/>
            <ac:picMk id="19" creationId="{EAF6D2C5-CEA1-99FC-D7D3-89D4939CAB43}"/>
          </ac:picMkLst>
        </pc:picChg>
        <pc:picChg chg="del">
          <ac:chgData name="Ardito M Kodijat" userId="2e22f9deb6e4d16f" providerId="LiveId" clId="{B77FE59E-44DA-4AF1-97A7-4F4AF6A90710}" dt="2026-03-03T00:21:14.136" v="30" actId="478"/>
          <ac:picMkLst>
            <pc:docMk/>
            <pc:sldMk cId="679984476" sldId="661"/>
            <ac:picMk id="26" creationId="{1A81AEB3-256C-A90E-1C00-F6FA6E0C9F42}"/>
          </ac:picMkLst>
        </pc:picChg>
        <pc:picChg chg="add mod">
          <ac:chgData name="Ardito M Kodijat" userId="2e22f9deb6e4d16f" providerId="LiveId" clId="{B77FE59E-44DA-4AF1-97A7-4F4AF6A90710}" dt="2026-03-03T00:19:51.412" v="25" actId="1076"/>
          <ac:picMkLst>
            <pc:docMk/>
            <pc:sldMk cId="679984476" sldId="661"/>
            <ac:picMk id="34" creationId="{02FD2F21-352A-7E14-9289-BCF4902432CA}"/>
          </ac:picMkLst>
        </pc:picChg>
        <pc:picChg chg="add mod">
          <ac:chgData name="Ardito M Kodijat" userId="2e22f9deb6e4d16f" providerId="LiveId" clId="{B77FE59E-44DA-4AF1-97A7-4F4AF6A90710}" dt="2026-03-03T00:23:01.031" v="46" actId="1076"/>
          <ac:picMkLst>
            <pc:docMk/>
            <pc:sldMk cId="679984476" sldId="661"/>
            <ac:picMk id="57" creationId="{06E72142-A2EF-1195-3FA8-F4E135232D4F}"/>
          </ac:picMkLst>
        </pc:picChg>
        <pc:picChg chg="del topLvl">
          <ac:chgData name="Ardito M Kodijat" userId="2e22f9deb6e4d16f" providerId="LiveId" clId="{B77FE59E-44DA-4AF1-97A7-4F4AF6A90710}" dt="2026-03-03T00:19:39.584" v="20" actId="478"/>
          <ac:picMkLst>
            <pc:docMk/>
            <pc:sldMk cId="679984476" sldId="661"/>
            <ac:picMk id="58" creationId="{D04A22F2-4443-74F1-60D2-25169CC377A8}"/>
          </ac:picMkLst>
        </pc:picChg>
        <pc:picChg chg="add del mod">
          <ac:chgData name="Ardito M Kodijat" userId="2e22f9deb6e4d16f" providerId="LiveId" clId="{B77FE59E-44DA-4AF1-97A7-4F4AF6A90710}" dt="2026-03-04T01:26:20.082" v="355" actId="478"/>
          <ac:picMkLst>
            <pc:docMk/>
            <pc:sldMk cId="679984476" sldId="661"/>
            <ac:picMk id="70" creationId="{57B6374C-4775-EEDB-B984-E8A6ECB21DA5}"/>
          </ac:picMkLst>
        </pc:picChg>
        <pc:picChg chg="add mod">
          <ac:chgData name="Ardito M Kodijat" userId="2e22f9deb6e4d16f" providerId="LiveId" clId="{B77FE59E-44DA-4AF1-97A7-4F4AF6A90710}" dt="2026-03-03T00:25:44.906" v="72" actId="14100"/>
          <ac:picMkLst>
            <pc:docMk/>
            <pc:sldMk cId="679984476" sldId="661"/>
            <ac:picMk id="77" creationId="{8140E672-24B4-3BB2-012E-0C413D5C0145}"/>
          </ac:picMkLst>
        </pc:picChg>
        <pc:picChg chg="add mod">
          <ac:chgData name="Ardito M Kodijat" userId="2e22f9deb6e4d16f" providerId="LiveId" clId="{B77FE59E-44DA-4AF1-97A7-4F4AF6A90710}" dt="2026-03-04T01:26:26.101" v="356" actId="1076"/>
          <ac:picMkLst>
            <pc:docMk/>
            <pc:sldMk cId="679984476" sldId="661"/>
            <ac:picMk id="84" creationId="{E0F4599F-449B-B941-3B87-5AC0CA4D8F9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284424-2A35-F765-CF57-AF4CCCAA9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A7B2580-AD70-0447-CCDA-EC1CBA725C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F123AA-9FF0-4FE4-B9EC-405CAFB68EE3}" type="datetimeFigureOut">
              <a:rPr lang="en-AU" smtClean="0"/>
              <a:t>4/03/2026</a:t>
            </a:fld>
            <a:endParaRPr lang="en-AU"/>
          </a:p>
        </p:txBody>
      </p:sp>
      <p:sp>
        <p:nvSpPr>
          <p:cNvPr id="4" name="Footer Placeholder 3">
            <a:extLst>
              <a:ext uri="{FF2B5EF4-FFF2-40B4-BE49-F238E27FC236}">
                <a16:creationId xmlns:a16="http://schemas.microsoft.com/office/drawing/2014/main" id="{288D875D-D534-5D05-C918-335DB7F0E1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71B6972A-5C47-9C2E-9F61-29EEEA4E0A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232511-5C4A-498C-9D8F-CCDDAB394E2C}" type="slidenum">
              <a:rPr lang="en-AU" smtClean="0"/>
              <a:t>‹#›</a:t>
            </a:fld>
            <a:endParaRPr lang="en-AU"/>
          </a:p>
        </p:txBody>
      </p:sp>
    </p:spTree>
    <p:extLst>
      <p:ext uri="{BB962C8B-B14F-4D97-AF65-F5344CB8AC3E}">
        <p14:creationId xmlns:p14="http://schemas.microsoft.com/office/powerpoint/2010/main" val="1279823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7F9A4-2FAE-4C28-8C05-60AF0CBB96BD}"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E9790-DC95-4D44-A9F8-C345F71A0DE7}" type="slidenum">
              <a:rPr lang="en-US" smtClean="0"/>
              <a:t>‹#›</a:t>
            </a:fld>
            <a:endParaRPr lang="en-US"/>
          </a:p>
        </p:txBody>
      </p:sp>
    </p:spTree>
    <p:extLst>
      <p:ext uri="{BB962C8B-B14F-4D97-AF65-F5344CB8AC3E}">
        <p14:creationId xmlns:p14="http://schemas.microsoft.com/office/powerpoint/2010/main" val="293490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66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02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id-ID" dirty="0"/>
          </a:p>
        </p:txBody>
      </p:sp>
      <p:sp>
        <p:nvSpPr>
          <p:cNvPr id="5" name="Footer Placeholder 4"/>
          <p:cNvSpPr>
            <a:spLocks noGrp="1"/>
          </p:cNvSpPr>
          <p:nvPr>
            <p:ph type="ftr" sz="quarter" idx="11"/>
          </p:nvPr>
        </p:nvSpPr>
        <p:spPr/>
        <p:txBody>
          <a:bodyPr/>
          <a:lstStyle/>
          <a:p>
            <a:endParaRPr lang="id-ID" dirty="0"/>
          </a:p>
        </p:txBody>
      </p:sp>
      <p:sp>
        <p:nvSpPr>
          <p:cNvPr id="6" name="Slide Number Placeholder 5"/>
          <p:cNvSpPr>
            <a:spLocks noGrp="1"/>
          </p:cNvSpPr>
          <p:nvPr>
            <p:ph type="sldNum" sz="quarter" idx="12"/>
          </p:nvPr>
        </p:nvSpPr>
        <p:spPr/>
        <p:txBody>
          <a:bodyPr/>
          <a:lstStyle/>
          <a:p>
            <a:fld id="{FBAFDDD2-4464-44C2-AF36-DCFE4B9D8851}" type="slidenum">
              <a:rPr lang="id-ID" smtClean="0"/>
              <a:pPr/>
              <a:t>‹#›</a:t>
            </a:fld>
            <a:endParaRPr lang="id-ID"/>
          </a:p>
        </p:txBody>
      </p:sp>
    </p:spTree>
    <p:extLst>
      <p:ext uri="{BB962C8B-B14F-4D97-AF65-F5344CB8AC3E}">
        <p14:creationId xmlns:p14="http://schemas.microsoft.com/office/powerpoint/2010/main" val="6719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C0FBE-3F5E-ED1B-5A2E-E2BDB50971C4}"/>
              </a:ext>
            </a:extLst>
          </p:cNvPr>
          <p:cNvSpPr>
            <a:spLocks noGrp="1"/>
          </p:cNvSpPr>
          <p:nvPr>
            <p:ph type="dt" sz="half" idx="10"/>
          </p:nvPr>
        </p:nvSpPr>
        <p:spPr/>
        <p:txBody>
          <a:bodyPr/>
          <a:lstStyle/>
          <a:p>
            <a:fld id="{031F6336-8A72-40D2-A726-0DD2AD093876}" type="datetimeFigureOut">
              <a:rPr lang="en-GB" smtClean="0"/>
              <a:t>04/03/2026</a:t>
            </a:fld>
            <a:endParaRPr lang="en-GB"/>
          </a:p>
        </p:txBody>
      </p:sp>
      <p:sp>
        <p:nvSpPr>
          <p:cNvPr id="3" name="Footer Placeholder 2">
            <a:extLst>
              <a:ext uri="{FF2B5EF4-FFF2-40B4-BE49-F238E27FC236}">
                <a16:creationId xmlns:a16="http://schemas.microsoft.com/office/drawing/2014/main" id="{B9A765BA-C3B5-BE93-BC4B-E759F27095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A5FAD5-CB7C-A998-CD0B-D135B65ADDF3}"/>
              </a:ext>
            </a:extLst>
          </p:cNvPr>
          <p:cNvSpPr>
            <a:spLocks noGrp="1"/>
          </p:cNvSpPr>
          <p:nvPr>
            <p:ph type="sldNum" sz="quarter" idx="12"/>
          </p:nvPr>
        </p:nvSpPr>
        <p:spPr/>
        <p:txBody>
          <a:bodyPr/>
          <a:lstStyle/>
          <a:p>
            <a:fld id="{9ABE930F-F757-4ACB-84B3-26B033838162}" type="slidenum">
              <a:rPr lang="en-GB" smtClean="0"/>
              <a:t>‹#›</a:t>
            </a:fld>
            <a:endParaRPr lang="en-GB"/>
          </a:p>
        </p:txBody>
      </p:sp>
    </p:spTree>
    <p:extLst>
      <p:ext uri="{BB962C8B-B14F-4D97-AF65-F5344CB8AC3E}">
        <p14:creationId xmlns:p14="http://schemas.microsoft.com/office/powerpoint/2010/main" val="255017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a:defRPr/>
            </a:lvl1pPr>
          </a:lstStyle>
          <a:p>
            <a:pPr>
              <a:defRPr/>
            </a:pPr>
            <a:fld id="{A98D0116-05C7-428C-BCD6-97BD9F965E17}" type="datetimeFigureOut">
              <a:rPr lang="id-ID"/>
              <a:pPr>
                <a:defRPr/>
              </a:pPr>
              <a:t>04/03/2026</a:t>
            </a:fld>
            <a:endParaRPr lang="id-ID"/>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id-ID"/>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0405E4F7-8776-4CED-A574-345426DEB429}" type="slidenum">
              <a:rPr lang="id-ID" altLang="de-DE"/>
              <a:pPr>
                <a:defRPr/>
              </a:pPr>
              <a:t>‹#›</a:t>
            </a:fld>
            <a:endParaRPr lang="id-ID" altLang="de-DE"/>
          </a:p>
        </p:txBody>
      </p:sp>
    </p:spTree>
    <p:extLst>
      <p:ext uri="{BB962C8B-B14F-4D97-AF65-F5344CB8AC3E}">
        <p14:creationId xmlns:p14="http://schemas.microsoft.com/office/powerpoint/2010/main" val="298499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7A39D9CB-6045-4926-8CEC-3C7571A39C65}" type="datetimeFigureOut">
              <a:rPr lang="id-ID">
                <a:solidFill>
                  <a:prstClr val="black">
                    <a:tint val="75000"/>
                  </a:prstClr>
                </a:solidFill>
              </a:rPr>
              <a:pPr>
                <a:defRPr/>
              </a:pPr>
              <a:t>04/03/2026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D58EEA-5A26-4AB5-BEEB-9198E9D73F32}" type="slidenum">
              <a:rPr lang="id-ID" altLang="de-DE"/>
              <a:pPr>
                <a:defRPr/>
              </a:pPr>
              <a:t>‹#›</a:t>
            </a:fld>
            <a:endParaRPr lang="id-ID" altLang="de-DE"/>
          </a:p>
        </p:txBody>
      </p:sp>
    </p:spTree>
    <p:extLst>
      <p:ext uri="{BB962C8B-B14F-4D97-AF65-F5344CB8AC3E}">
        <p14:creationId xmlns:p14="http://schemas.microsoft.com/office/powerpoint/2010/main" val="361058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id-ID"/>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a:defRPr/>
            </a:lvl1pPr>
          </a:lstStyle>
          <a:p>
            <a:pPr>
              <a:defRPr/>
            </a:pPr>
            <a:fld id="{C9B8BF2E-85EA-4737-AEE4-3D9701BAC2BB}" type="datetimeFigureOut">
              <a:rPr lang="id-ID"/>
              <a:pPr>
                <a:defRPr/>
              </a:pPr>
              <a:t>04/03/2026</a:t>
            </a:fld>
            <a:endParaRPr lang="id-ID"/>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id-ID"/>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675DDE54-348B-4B02-AB2F-793DA5A3EE68}" type="slidenum">
              <a:rPr lang="id-ID" altLang="de-DE"/>
              <a:pPr>
                <a:defRPr/>
              </a:pPr>
              <a:t>‹#›</a:t>
            </a:fld>
            <a:endParaRPr lang="id-ID" altLang="de-DE"/>
          </a:p>
        </p:txBody>
      </p:sp>
    </p:spTree>
    <p:extLst>
      <p:ext uri="{BB962C8B-B14F-4D97-AF65-F5344CB8AC3E}">
        <p14:creationId xmlns:p14="http://schemas.microsoft.com/office/powerpoint/2010/main" val="44703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p:cNvSpPr>
            <a:spLocks noGrp="1"/>
          </p:cNvSpPr>
          <p:nvPr>
            <p:ph type="dt" sz="half" idx="10"/>
          </p:nvPr>
        </p:nvSpPr>
        <p:spPr/>
        <p:txBody>
          <a:bodyPr/>
          <a:lstStyle>
            <a:lvl1pPr>
              <a:defRPr/>
            </a:lvl1pPr>
          </a:lstStyle>
          <a:p>
            <a:pPr>
              <a:defRPr/>
            </a:pPr>
            <a:fld id="{11961C1B-3494-4BA7-809D-EBEAE822C538}" type="datetimeFigureOut">
              <a:rPr lang="id-ID">
                <a:solidFill>
                  <a:prstClr val="black">
                    <a:tint val="75000"/>
                  </a:prstClr>
                </a:solidFill>
              </a:rPr>
              <a:pPr>
                <a:defRPr/>
              </a:pPr>
              <a:t>04/03/2026</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303F75-3043-4AF8-A4DC-236F2AE144D2}" type="slidenum">
              <a:rPr lang="id-ID" altLang="de-DE"/>
              <a:pPr>
                <a:defRPr/>
              </a:pPr>
              <a:t>‹#›</a:t>
            </a:fld>
            <a:endParaRPr lang="id-ID" altLang="de-DE"/>
          </a:p>
        </p:txBody>
      </p:sp>
    </p:spTree>
    <p:extLst>
      <p:ext uri="{BB962C8B-B14F-4D97-AF65-F5344CB8AC3E}">
        <p14:creationId xmlns:p14="http://schemas.microsoft.com/office/powerpoint/2010/main" val="341316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3"/>
        <p:cNvGrpSpPr/>
        <p:nvPr/>
      </p:nvGrpSpPr>
      <p:grpSpPr>
        <a:xfrm>
          <a:off x="0" y="0"/>
          <a:ext cx="0" cy="0"/>
          <a:chOff x="0" y="0"/>
          <a:chExt cx="0" cy="0"/>
        </a:xfrm>
      </p:grpSpPr>
      <p:pic>
        <p:nvPicPr>
          <p:cNvPr id="2" name="Picture 1" descr="A logo with a check mark and people&#10;&#10;AI-generated content may be incorrect.">
            <a:extLst>
              <a:ext uri="{FF2B5EF4-FFF2-40B4-BE49-F238E27FC236}">
                <a16:creationId xmlns:a16="http://schemas.microsoft.com/office/drawing/2014/main" id="{C34673FD-6DD4-8491-DF8F-083DED414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205" y="265813"/>
            <a:ext cx="1810511" cy="1315887"/>
          </a:xfrm>
          <a:prstGeom prst="rect">
            <a:avLst/>
          </a:prstGeom>
        </p:spPr>
      </p:pic>
      <p:pic>
        <p:nvPicPr>
          <p:cNvPr id="4" name="Picture 3" descr="A logo with a blue and orange circle with a black background&#10;&#10;AI-generated content may be incorrect.">
            <a:extLst>
              <a:ext uri="{FF2B5EF4-FFF2-40B4-BE49-F238E27FC236}">
                <a16:creationId xmlns:a16="http://schemas.microsoft.com/office/drawing/2014/main" id="{9150658A-8877-2B06-8D7A-E8B6344F04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223" y="5959583"/>
            <a:ext cx="2151707" cy="63260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2" name="Rectangle 1">
            <a:extLst>
              <a:ext uri="{FF2B5EF4-FFF2-40B4-BE49-F238E27FC236}">
                <a16:creationId xmlns:a16="http://schemas.microsoft.com/office/drawing/2014/main" id="{3C1572C0-6F2E-852E-0D6E-421C323E4C36}"/>
              </a:ext>
            </a:extLst>
          </p:cNvPr>
          <p:cNvSpPr/>
          <p:nvPr userDrawn="1"/>
        </p:nvSpPr>
        <p:spPr>
          <a:xfrm>
            <a:off x="0" y="6177516"/>
            <a:ext cx="12192000" cy="680483"/>
          </a:xfrm>
          <a:prstGeom prst="rect">
            <a:avLst/>
          </a:prstGeom>
          <a:solidFill>
            <a:srgbClr val="0069B4"/>
          </a:solidFill>
          <a:ln>
            <a:solidFill>
              <a:srgbClr val="0069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Google Shape;52;p21"/>
          <p:cNvSpPr/>
          <p:nvPr/>
        </p:nvSpPr>
        <p:spPr>
          <a:xfrm rot="10800000">
            <a:off x="518275" y="724767"/>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5">
            <a:alphaModFix/>
          </a:blip>
          <a:srcRect/>
          <a:stretch/>
        </p:blipFill>
        <p:spPr>
          <a:xfrm>
            <a:off x="11051033" y="147411"/>
            <a:ext cx="979768" cy="920784"/>
          </a:xfrm>
          <a:prstGeom prst="rect">
            <a:avLst/>
          </a:prstGeom>
          <a:noFill/>
          <a:ln>
            <a:noFill/>
          </a:ln>
        </p:spPr>
      </p:pic>
      <p:pic>
        <p:nvPicPr>
          <p:cNvPr id="4" name="Picture 3" descr="A logo with a check mark and people&#10;&#10;AI-generated content may be incorrect.">
            <a:extLst>
              <a:ext uri="{FF2B5EF4-FFF2-40B4-BE49-F238E27FC236}">
                <a16:creationId xmlns:a16="http://schemas.microsoft.com/office/drawing/2014/main" id="{F4BAFA55-0F67-46FD-89A8-2699B99239D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9933" y="6242776"/>
            <a:ext cx="756683" cy="549961"/>
          </a:xfrm>
          <a:prstGeom prst="rect">
            <a:avLst/>
          </a:prstGeom>
        </p:spPr>
      </p:pic>
      <p:pic>
        <p:nvPicPr>
          <p:cNvPr id="6" name="Picture 5" descr="A logo with a blue and orange circle with a black background&#10;&#10;AI-generated content may be incorrect.">
            <a:extLst>
              <a:ext uri="{FF2B5EF4-FFF2-40B4-BE49-F238E27FC236}">
                <a16:creationId xmlns:a16="http://schemas.microsoft.com/office/drawing/2014/main" id="{03CE38EA-B512-4F87-134D-4669B15239D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33130" y="6258725"/>
            <a:ext cx="1718937" cy="505368"/>
          </a:xfrm>
          <a:prstGeom prst="rect">
            <a:avLst/>
          </a:prstGeom>
        </p:spPr>
      </p:pic>
      <p:sp>
        <p:nvSpPr>
          <p:cNvPr id="3" name="TextBox 2">
            <a:extLst>
              <a:ext uri="{FF2B5EF4-FFF2-40B4-BE49-F238E27FC236}">
                <a16:creationId xmlns:a16="http://schemas.microsoft.com/office/drawing/2014/main" id="{B9F5180B-FEA6-6450-B221-7B5FF360039A}"/>
              </a:ext>
            </a:extLst>
          </p:cNvPr>
          <p:cNvSpPr txBox="1"/>
          <p:nvPr userDrawn="1"/>
        </p:nvSpPr>
        <p:spPr>
          <a:xfrm>
            <a:off x="2865293" y="6298352"/>
            <a:ext cx="6104658" cy="461665"/>
          </a:xfrm>
          <a:prstGeom prst="rect">
            <a:avLst/>
          </a:prstGeom>
          <a:noFill/>
        </p:spPr>
        <p:txBody>
          <a:bodyPr wrap="square">
            <a:spAutoFit/>
          </a:bodyPr>
          <a:lstStyle/>
          <a:p>
            <a:pPr algn="ctr"/>
            <a:r>
              <a:rPr lang="en-ID" sz="1200" dirty="0">
                <a:solidFill>
                  <a:schemeClr val="bg1"/>
                </a:solidFill>
              </a:rPr>
              <a:t>Task Team  Disaster Management and Preparedness Session </a:t>
            </a:r>
          </a:p>
          <a:p>
            <a:pPr algn="ctr"/>
            <a:r>
              <a:rPr lang="en-ID" sz="1200" dirty="0">
                <a:solidFill>
                  <a:schemeClr val="bg1"/>
                </a:solidFill>
              </a:rPr>
              <a:t>5 - 6 March 2026</a:t>
            </a:r>
          </a:p>
        </p:txBody>
      </p:sp>
    </p:spTree>
  </p:cSld>
  <p:clrMap bg1="lt1" tx1="dk1" bg2="dk2" tx2="lt2" accent1="accent1" accent2="accent2" accent3="accent3" accent4="accent4" accent5="accent5" accent6="accent6" hlink="hlink" folHlink="folHlink"/>
  <p:sldLayoutIdLst>
    <p:sldLayoutId id="2147483661" r:id="rId1"/>
    <p:sldLayoutId id="2147490889" r:id="rId2"/>
    <p:sldLayoutId id="214749089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7">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2D99B034-B8CC-AAF0-7AA9-034549B3DA21}"/>
              </a:ext>
            </a:extLst>
          </p:cNvPr>
          <p:cNvGrpSpPr/>
          <p:nvPr userDrawn="1"/>
        </p:nvGrpSpPr>
        <p:grpSpPr>
          <a:xfrm>
            <a:off x="838200" y="1503196"/>
            <a:ext cx="5698484" cy="2567911"/>
            <a:chOff x="838200" y="1503196"/>
            <a:chExt cx="5698484" cy="2567911"/>
          </a:xfrm>
        </p:grpSpPr>
        <p:pic>
          <p:nvPicPr>
            <p:cNvPr id="16" name="Google Shape;16;p15"/>
            <p:cNvPicPr preferRelativeResize="0"/>
            <p:nvPr/>
          </p:nvPicPr>
          <p:blipFill rotWithShape="1">
            <a:blip r:embed="rId8">
              <a:alphaModFix/>
            </a:blip>
            <a:srcRect/>
            <a:stretch/>
          </p:blipFill>
          <p:spPr>
            <a:xfrm>
              <a:off x="838200" y="1503196"/>
              <a:ext cx="2672191" cy="2567911"/>
            </a:xfrm>
            <a:prstGeom prst="rect">
              <a:avLst/>
            </a:prstGeom>
            <a:noFill/>
            <a:ln>
              <a:noFill/>
            </a:ln>
          </p:spPr>
        </p:pic>
        <p:sp>
          <p:nvSpPr>
            <p:cNvPr id="17" name="Google Shape;17;p15"/>
            <p:cNvSpPr/>
            <p:nvPr/>
          </p:nvSpPr>
          <p:spPr>
            <a:xfrm rot="5400000">
              <a:off x="2523016" y="2703002"/>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 name="Picture 3" descr="A logo with a check mark and people&#10;&#10;AI-generated content may be incorrect.">
              <a:extLst>
                <a:ext uri="{FF2B5EF4-FFF2-40B4-BE49-F238E27FC236}">
                  <a16:creationId xmlns:a16="http://schemas.microsoft.com/office/drawing/2014/main" id="{5786589C-9FD8-5F27-AB69-31E324A3DCB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38600" y="1652592"/>
              <a:ext cx="2498084" cy="1815618"/>
            </a:xfrm>
            <a:prstGeom prst="rect">
              <a:avLst/>
            </a:prstGeom>
          </p:spPr>
        </p:pic>
      </p:grpSp>
    </p:spTree>
  </p:cSld>
  <p:clrMap bg1="lt1" tx1="dk1" bg2="dk2" tx2="lt2" accent1="accent1" accent2="accent2" accent3="accent3" accent4="accent4" accent5="accent5" accent6="accent6" hlink="hlink" folHlink="folHlink"/>
  <p:sldLayoutIdLst>
    <p:sldLayoutId id="2147490884" r:id="rId1"/>
    <p:sldLayoutId id="2147490885" r:id="rId2"/>
    <p:sldLayoutId id="2147490886" r:id="rId3"/>
    <p:sldLayoutId id="2147490887" r:id="rId4"/>
    <p:sldLayoutId id="214749088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36"/>
          <p:cNvSpPr txBox="1"/>
          <p:nvPr/>
        </p:nvSpPr>
        <p:spPr>
          <a:xfrm>
            <a:off x="838200" y="635634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23/09/2021</a:t>
            </a:r>
            <a:endParaRPr sz="1200">
              <a:solidFill>
                <a:srgbClr val="888888"/>
              </a:solidFill>
              <a:latin typeface="Calibri"/>
              <a:ea typeface="Calibri"/>
              <a:cs typeface="Calibri"/>
              <a:sym typeface="Calibri"/>
            </a:endParaRPr>
          </a:p>
        </p:txBody>
      </p:sp>
      <p:sp>
        <p:nvSpPr>
          <p:cNvPr id="127" name="Google Shape;127;p36"/>
          <p:cNvSpPr/>
          <p:nvPr/>
        </p:nvSpPr>
        <p:spPr>
          <a:xfrm>
            <a:off x="0" y="0"/>
            <a:ext cx="2396836"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6"/>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6"/>
          <p:cNvSpPr/>
          <p:nvPr/>
        </p:nvSpPr>
        <p:spPr>
          <a:xfrm>
            <a:off x="0" y="0"/>
            <a:ext cx="2445868"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6"/>
          <p:cNvSpPr/>
          <p:nvPr/>
        </p:nvSpPr>
        <p:spPr>
          <a:xfrm>
            <a:off x="2638273" y="1423848"/>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9B4"/>
              </a:buClr>
              <a:buSzPts val="7000"/>
              <a:buFont typeface="Arial"/>
              <a:buNone/>
            </a:pPr>
            <a:r>
              <a:rPr lang="en-US" sz="7000" b="1" i="0" u="none" strike="noStrike" cap="none" dirty="0">
                <a:solidFill>
                  <a:srgbClr val="0069B4"/>
                </a:solidFill>
                <a:latin typeface="Arial"/>
                <a:ea typeface="Arial"/>
                <a:cs typeface="Arial"/>
                <a:sym typeface="Arial"/>
              </a:rPr>
              <a:t>THANK YOU</a:t>
            </a:r>
            <a:endParaRPr sz="7000" b="1" i="0" u="none" strike="noStrike" cap="none" dirty="0">
              <a:solidFill>
                <a:srgbClr val="0069B4"/>
              </a:solidFill>
              <a:latin typeface="Arial"/>
              <a:ea typeface="Arial"/>
              <a:cs typeface="Arial"/>
              <a:sym typeface="Arial"/>
            </a:endParaRPr>
          </a:p>
        </p:txBody>
      </p:sp>
      <p:sp>
        <p:nvSpPr>
          <p:cNvPr id="131" name="Google Shape;131;p36"/>
          <p:cNvSpPr/>
          <p:nvPr/>
        </p:nvSpPr>
        <p:spPr>
          <a:xfrm rot="5400000">
            <a:off x="998089" y="28464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2" name="Google Shape;132;p36"/>
          <p:cNvPicPr preferRelativeResize="0"/>
          <p:nvPr/>
        </p:nvPicPr>
        <p:blipFill rotWithShape="1">
          <a:blip r:embed="rId3">
            <a:alphaModFix/>
          </a:blip>
          <a:srcRect/>
          <a:stretch/>
        </p:blipFill>
        <p:spPr>
          <a:xfrm>
            <a:off x="10575486" y="152363"/>
            <a:ext cx="1495758" cy="14057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930248" y="1877336"/>
            <a:ext cx="4968676" cy="172350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i="0" u="none" strike="noStrike" cap="none" dirty="0">
                <a:solidFill>
                  <a:schemeClr val="lt1"/>
                </a:solidFill>
                <a:latin typeface="Arial"/>
                <a:ea typeface="Arial"/>
                <a:cs typeface="Arial"/>
                <a:sym typeface="Arial"/>
              </a:rPr>
              <a:t>2.4 Assessment Tool on the Impact of Tsunami Ready Recognition to Community</a:t>
            </a:r>
          </a:p>
          <a:p>
            <a:pPr marL="0" marR="0" lvl="0" indent="0" rtl="0">
              <a:spcBef>
                <a:spcPts val="1200"/>
              </a:spcBef>
              <a:spcAft>
                <a:spcPts val="0"/>
              </a:spcAft>
              <a:buNone/>
            </a:pPr>
            <a:r>
              <a:rPr lang="en-US" sz="2400" i="1" dirty="0">
                <a:solidFill>
                  <a:schemeClr val="lt1"/>
                </a:solidFill>
                <a:latin typeface="Arial"/>
                <a:ea typeface="Arial"/>
                <a:cs typeface="Arial"/>
                <a:sym typeface="Arial"/>
              </a:rPr>
              <a:t>Pilot Study in Indonesia</a:t>
            </a:r>
            <a:endParaRPr lang="en-US" sz="2400" i="1" dirty="0">
              <a:solidFill>
                <a:schemeClr val="lt1"/>
              </a:solidFill>
              <a:ea typeface="Arial"/>
              <a:cs typeface="Arial"/>
              <a:sym typeface="Arial"/>
            </a:endParaRPr>
          </a:p>
        </p:txBody>
      </p:sp>
      <p:sp>
        <p:nvSpPr>
          <p:cNvPr id="2" name="Rectangle 1">
            <a:extLst>
              <a:ext uri="{FF2B5EF4-FFF2-40B4-BE49-F238E27FC236}">
                <a16:creationId xmlns:a16="http://schemas.microsoft.com/office/drawing/2014/main" id="{C3B54F45-91F3-6F4B-577D-FB74B764A06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rPr>
              <a:t>Muhammad Qabus Abid Khairullah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5E86C0C7-CCBA-4509-A5C5-0532CEB40A93}"/>
              </a:ext>
            </a:extLst>
          </p:cNvPr>
          <p:cNvSpPr txBox="1"/>
          <p:nvPr/>
        </p:nvSpPr>
        <p:spPr>
          <a:xfrm>
            <a:off x="7115908" y="4427529"/>
            <a:ext cx="4525107" cy="1200329"/>
          </a:xfrm>
          <a:prstGeom prst="rect">
            <a:avLst/>
          </a:prstGeom>
          <a:noFill/>
        </p:spPr>
        <p:txBody>
          <a:bodyPr wrap="square">
            <a:spAutoFit/>
          </a:bodyPr>
          <a:lstStyle/>
          <a:p>
            <a:pPr algn="r"/>
            <a:r>
              <a:rPr lang="en-ID" sz="1200" dirty="0">
                <a:solidFill>
                  <a:schemeClr val="bg1"/>
                </a:solidFill>
              </a:rPr>
              <a:t>Ardito M. Kodijat (IOTIC) </a:t>
            </a:r>
          </a:p>
          <a:p>
            <a:pPr algn="r"/>
            <a:r>
              <a:rPr lang="en-ID" sz="1200" dirty="0">
                <a:solidFill>
                  <a:schemeClr val="bg1"/>
                </a:solidFill>
              </a:rPr>
              <a:t>Alfath Abu Bakar (IOTIC-BMKG) </a:t>
            </a:r>
          </a:p>
          <a:p>
            <a:pPr algn="r"/>
            <a:r>
              <a:rPr lang="en-ID" sz="1200" dirty="0">
                <a:solidFill>
                  <a:schemeClr val="bg1"/>
                </a:solidFill>
              </a:rPr>
              <a:t>Admiral Musa Julius (IOTIC-BMKG) </a:t>
            </a:r>
          </a:p>
          <a:p>
            <a:pPr algn="r"/>
            <a:r>
              <a:rPr lang="en-ID" sz="1200" dirty="0">
                <a:solidFill>
                  <a:schemeClr val="bg1"/>
                </a:solidFill>
              </a:rPr>
              <a:t>Elisabet Anggun </a:t>
            </a:r>
            <a:r>
              <a:rPr lang="en-ID" sz="1200" dirty="0" err="1">
                <a:solidFill>
                  <a:schemeClr val="bg1"/>
                </a:solidFill>
              </a:rPr>
              <a:t>Pramesthi</a:t>
            </a:r>
            <a:r>
              <a:rPr lang="en-ID" sz="1200" dirty="0">
                <a:solidFill>
                  <a:schemeClr val="bg1"/>
                </a:solidFill>
              </a:rPr>
              <a:t> (IOTIC-BMKG) </a:t>
            </a:r>
          </a:p>
          <a:p>
            <a:pPr algn="r"/>
            <a:r>
              <a:rPr lang="en-ID" sz="1200" dirty="0" err="1">
                <a:solidFill>
                  <a:schemeClr val="bg1"/>
                </a:solidFill>
              </a:rPr>
              <a:t>Rochmy</a:t>
            </a:r>
            <a:r>
              <a:rPr lang="en-ID" sz="1200" dirty="0">
                <a:solidFill>
                  <a:schemeClr val="bg1"/>
                </a:solidFill>
              </a:rPr>
              <a:t> Akbar Hamdani (UNESCO Jakarta) </a:t>
            </a:r>
          </a:p>
          <a:p>
            <a:pPr algn="r"/>
            <a:r>
              <a:rPr lang="en-ID" sz="1200" dirty="0">
                <a:solidFill>
                  <a:schemeClr val="bg1"/>
                </a:solidFill>
              </a:rPr>
              <a:t>Muhammad Qabus Abid Khairullah (UNESCO Jakarta)</a:t>
            </a:r>
          </a:p>
        </p:txBody>
      </p:sp>
      <p:sp>
        <p:nvSpPr>
          <p:cNvPr id="5" name="TextBox 4">
            <a:extLst>
              <a:ext uri="{FF2B5EF4-FFF2-40B4-BE49-F238E27FC236}">
                <a16:creationId xmlns:a16="http://schemas.microsoft.com/office/drawing/2014/main" id="{30F3F4F6-AF44-0853-099F-5092FCF57ABD}"/>
              </a:ext>
            </a:extLst>
          </p:cNvPr>
          <p:cNvSpPr txBox="1"/>
          <p:nvPr/>
        </p:nvSpPr>
        <p:spPr>
          <a:xfrm>
            <a:off x="1570891" y="6029164"/>
            <a:ext cx="8546123" cy="523220"/>
          </a:xfrm>
          <a:prstGeom prst="rect">
            <a:avLst/>
          </a:prstGeom>
          <a:noFill/>
        </p:spPr>
        <p:txBody>
          <a:bodyPr wrap="square">
            <a:spAutoFit/>
          </a:bodyPr>
          <a:lstStyle/>
          <a:p>
            <a:pPr algn="ctr"/>
            <a:r>
              <a:rPr lang="en-ID" sz="1400" dirty="0">
                <a:solidFill>
                  <a:schemeClr val="bg1"/>
                </a:solidFill>
              </a:rPr>
              <a:t>Task Team  Disaster Management and Preparedness Session </a:t>
            </a:r>
          </a:p>
          <a:p>
            <a:pPr algn="ctr"/>
            <a:r>
              <a:rPr lang="en-ID" sz="1400" dirty="0">
                <a:solidFill>
                  <a:schemeClr val="bg1"/>
                </a:solidFill>
              </a:rPr>
              <a:t>5 - 6 March 2026</a:t>
            </a:r>
          </a:p>
        </p:txBody>
      </p:sp>
    </p:spTree>
    <p:extLst>
      <p:ext uri="{BB962C8B-B14F-4D97-AF65-F5344CB8AC3E}">
        <p14:creationId xmlns:p14="http://schemas.microsoft.com/office/powerpoint/2010/main" val="227105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5701577D-2BEA-0EB7-3F37-B482A41C90C6}"/>
              </a:ext>
            </a:extLst>
          </p:cNvPr>
          <p:cNvSpPr txBox="1">
            <a:spLocks/>
          </p:cNvSpPr>
          <p:nvPr/>
        </p:nvSpPr>
        <p:spPr>
          <a:xfrm>
            <a:off x="437882" y="122193"/>
            <a:ext cx="10444766"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Example of Data Result</a:t>
            </a:r>
            <a:endParaRPr lang="de-DE" altLang="de-DE" sz="1600" b="1" kern="1200" dirty="0">
              <a:solidFill>
                <a:schemeClr val="accent5">
                  <a:lumMod val="75000"/>
                </a:schemeClr>
              </a:solidFill>
              <a:latin typeface="+mn-lt"/>
              <a:ea typeface="+mn-ea"/>
              <a:cs typeface="+mn-cs"/>
            </a:endParaRPr>
          </a:p>
        </p:txBody>
      </p:sp>
      <p:sp>
        <p:nvSpPr>
          <p:cNvPr id="5" name="TextBox 4">
            <a:extLst>
              <a:ext uri="{FF2B5EF4-FFF2-40B4-BE49-F238E27FC236}">
                <a16:creationId xmlns:a16="http://schemas.microsoft.com/office/drawing/2014/main" id="{A4A40FA8-5345-8312-31F8-531383BD3343}"/>
              </a:ext>
            </a:extLst>
          </p:cNvPr>
          <p:cNvSpPr txBox="1"/>
          <p:nvPr/>
        </p:nvSpPr>
        <p:spPr>
          <a:xfrm>
            <a:off x="437882" y="861020"/>
            <a:ext cx="10263553" cy="461665"/>
          </a:xfrm>
          <a:prstGeom prst="rect">
            <a:avLst/>
          </a:prstGeom>
          <a:noFill/>
        </p:spPr>
        <p:txBody>
          <a:bodyPr wrap="square">
            <a:spAutoFit/>
          </a:bodyPr>
          <a:lstStyle/>
          <a:p>
            <a:r>
              <a:rPr lang="en-GB" sz="2400" b="1" dirty="0">
                <a:effectLst/>
                <a:latin typeface="Arial" panose="020B0604020202020204" pitchFamily="34" charset="0"/>
                <a:ea typeface="DengXian" panose="02010600030101010101" pitchFamily="2" charset="-122"/>
              </a:rPr>
              <a:t>Q: Involvement in UNESCO-IOC TRRP Implementation</a:t>
            </a:r>
            <a:endParaRPr lang="en-ID" sz="2400" dirty="0"/>
          </a:p>
        </p:txBody>
      </p:sp>
      <p:grpSp>
        <p:nvGrpSpPr>
          <p:cNvPr id="4" name="Group 3">
            <a:extLst>
              <a:ext uri="{FF2B5EF4-FFF2-40B4-BE49-F238E27FC236}">
                <a16:creationId xmlns:a16="http://schemas.microsoft.com/office/drawing/2014/main" id="{4E85DF7F-FF43-D3D3-4286-451430833367}"/>
              </a:ext>
            </a:extLst>
          </p:cNvPr>
          <p:cNvGrpSpPr/>
          <p:nvPr/>
        </p:nvGrpSpPr>
        <p:grpSpPr>
          <a:xfrm>
            <a:off x="708503" y="1722582"/>
            <a:ext cx="11024903" cy="3412835"/>
            <a:chOff x="708504" y="1924932"/>
            <a:chExt cx="11024903" cy="3412835"/>
          </a:xfrm>
        </p:grpSpPr>
        <p:sp>
          <p:nvSpPr>
            <p:cNvPr id="6" name="TextBox 5">
              <a:extLst>
                <a:ext uri="{FF2B5EF4-FFF2-40B4-BE49-F238E27FC236}">
                  <a16:creationId xmlns:a16="http://schemas.microsoft.com/office/drawing/2014/main" id="{0F728341-CDC3-6E07-2E37-9ECF28495B6D}"/>
                </a:ext>
              </a:extLst>
            </p:cNvPr>
            <p:cNvSpPr txBox="1"/>
            <p:nvPr/>
          </p:nvSpPr>
          <p:spPr>
            <a:xfrm>
              <a:off x="708504" y="2246714"/>
              <a:ext cx="4205418" cy="1200329"/>
            </a:xfrm>
            <a:prstGeom prst="rect">
              <a:avLst/>
            </a:prstGeom>
            <a:noFill/>
          </p:spPr>
          <p:txBody>
            <a:bodyPr wrap="square">
              <a:spAutoFit/>
            </a:bodyPr>
            <a:lstStyle/>
            <a:p>
              <a:r>
                <a:rPr lang="en-US" b="1" dirty="0"/>
                <a:t>Of the 22 villages, 21 (95%) Head of Village were involved in preparing and submitting applications for recognition from UNESCO-IOC</a:t>
              </a:r>
              <a:endParaRPr lang="en-GB" b="1" dirty="0"/>
            </a:p>
          </p:txBody>
        </p:sp>
        <p:sp>
          <p:nvSpPr>
            <p:cNvPr id="7" name="Arrow: Chevron 6">
              <a:extLst>
                <a:ext uri="{FF2B5EF4-FFF2-40B4-BE49-F238E27FC236}">
                  <a16:creationId xmlns:a16="http://schemas.microsoft.com/office/drawing/2014/main" id="{D0BC418D-4385-4066-25C2-CA7A3D9B9AD6}"/>
                </a:ext>
              </a:extLst>
            </p:cNvPr>
            <p:cNvSpPr/>
            <p:nvPr/>
          </p:nvSpPr>
          <p:spPr>
            <a:xfrm>
              <a:off x="5172709" y="1924932"/>
              <a:ext cx="793898" cy="3412835"/>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A65E854B-826F-6F12-4DF1-A9F162AC8C92}"/>
                </a:ext>
              </a:extLst>
            </p:cNvPr>
            <p:cNvSpPr txBox="1"/>
            <p:nvPr/>
          </p:nvSpPr>
          <p:spPr>
            <a:xfrm>
              <a:off x="6225395" y="2641874"/>
              <a:ext cx="2209259" cy="584775"/>
            </a:xfrm>
            <a:prstGeom prst="rect">
              <a:avLst/>
            </a:prstGeom>
            <a:noFill/>
          </p:spPr>
          <p:txBody>
            <a:bodyPr wrap="none" rtlCol="0">
              <a:spAutoFit/>
            </a:bodyPr>
            <a:lstStyle/>
            <a:p>
              <a:r>
                <a:rPr lang="en-GB" sz="3200" b="1" dirty="0"/>
                <a:t>Continuity</a:t>
              </a:r>
            </a:p>
          </p:txBody>
        </p:sp>
        <p:sp>
          <p:nvSpPr>
            <p:cNvPr id="9" name="TextBox 8">
              <a:extLst>
                <a:ext uri="{FF2B5EF4-FFF2-40B4-BE49-F238E27FC236}">
                  <a16:creationId xmlns:a16="http://schemas.microsoft.com/office/drawing/2014/main" id="{85A237EB-71AD-ED81-BF1D-904DE3AA7215}"/>
                </a:ext>
              </a:extLst>
            </p:cNvPr>
            <p:cNvSpPr txBox="1"/>
            <p:nvPr/>
          </p:nvSpPr>
          <p:spPr>
            <a:xfrm>
              <a:off x="6225395" y="3923738"/>
              <a:ext cx="2302233" cy="584775"/>
            </a:xfrm>
            <a:prstGeom prst="rect">
              <a:avLst/>
            </a:prstGeom>
            <a:noFill/>
          </p:spPr>
          <p:txBody>
            <a:bodyPr wrap="none" rtlCol="0">
              <a:spAutoFit/>
            </a:bodyPr>
            <a:lstStyle/>
            <a:p>
              <a:r>
                <a:rPr lang="en-GB" sz="3200" b="1" dirty="0"/>
                <a:t>Ownership</a:t>
              </a:r>
            </a:p>
          </p:txBody>
        </p:sp>
        <p:sp>
          <p:nvSpPr>
            <p:cNvPr id="10" name="TextBox 9">
              <a:extLst>
                <a:ext uri="{FF2B5EF4-FFF2-40B4-BE49-F238E27FC236}">
                  <a16:creationId xmlns:a16="http://schemas.microsoft.com/office/drawing/2014/main" id="{45A3B37C-DCA9-821E-29CA-28DDF39FBA5C}"/>
                </a:ext>
              </a:extLst>
            </p:cNvPr>
            <p:cNvSpPr txBox="1"/>
            <p:nvPr/>
          </p:nvSpPr>
          <p:spPr>
            <a:xfrm>
              <a:off x="8886153" y="3323747"/>
              <a:ext cx="2847254" cy="584775"/>
            </a:xfrm>
            <a:prstGeom prst="rect">
              <a:avLst/>
            </a:prstGeom>
            <a:noFill/>
          </p:spPr>
          <p:txBody>
            <a:bodyPr wrap="none" rtlCol="0">
              <a:spAutoFit/>
            </a:bodyPr>
            <a:lstStyle/>
            <a:p>
              <a:r>
                <a:rPr lang="en-GB" sz="3200" b="1" dirty="0"/>
                <a:t>Sustainability</a:t>
              </a:r>
            </a:p>
          </p:txBody>
        </p:sp>
        <p:sp>
          <p:nvSpPr>
            <p:cNvPr id="3" name="TextBox 2">
              <a:extLst>
                <a:ext uri="{FF2B5EF4-FFF2-40B4-BE49-F238E27FC236}">
                  <a16:creationId xmlns:a16="http://schemas.microsoft.com/office/drawing/2014/main" id="{ABE2F4F7-6A05-AD72-F5AF-EE5589ED4D1B}"/>
                </a:ext>
              </a:extLst>
            </p:cNvPr>
            <p:cNvSpPr txBox="1"/>
            <p:nvPr/>
          </p:nvSpPr>
          <p:spPr>
            <a:xfrm>
              <a:off x="708504" y="4216125"/>
              <a:ext cx="4205418" cy="923330"/>
            </a:xfrm>
            <a:prstGeom prst="rect">
              <a:avLst/>
            </a:prstGeom>
            <a:noFill/>
          </p:spPr>
          <p:txBody>
            <a:bodyPr wrap="square">
              <a:spAutoFit/>
            </a:bodyPr>
            <a:lstStyle/>
            <a:p>
              <a:r>
                <a:rPr lang="en-US" b="1" dirty="0"/>
                <a:t>Of the 148 villages’ DRR members, 144 (97.3%) members were involved in the initial implementation of TRRP</a:t>
              </a:r>
            </a:p>
          </p:txBody>
        </p:sp>
      </p:grpSp>
    </p:spTree>
    <p:extLst>
      <p:ext uri="{BB962C8B-B14F-4D97-AF65-F5344CB8AC3E}">
        <p14:creationId xmlns:p14="http://schemas.microsoft.com/office/powerpoint/2010/main" val="329316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C75AD-6215-BC67-16F7-64C4565E5D4D}"/>
              </a:ext>
            </a:extLst>
          </p:cNvPr>
          <p:cNvSpPr txBox="1"/>
          <p:nvPr/>
        </p:nvSpPr>
        <p:spPr>
          <a:xfrm>
            <a:off x="741524" y="1544268"/>
            <a:ext cx="3722075" cy="3816429"/>
          </a:xfrm>
          <a:prstGeom prst="rect">
            <a:avLst/>
          </a:prstGeom>
          <a:noFill/>
        </p:spPr>
        <p:txBody>
          <a:bodyPr wrap="square">
            <a:spAutoFit/>
          </a:bodyPr>
          <a:lstStyle/>
          <a:p>
            <a:pPr marL="342900" marR="0" lvl="0" indent="-342900">
              <a:buFont typeface="Aptos" panose="020B0004020202020204" pitchFamily="34" charset="0"/>
              <a:buChar char="•"/>
            </a:pPr>
            <a:r>
              <a:rPr lang="en-GB" sz="1600" b="1" kern="100" dirty="0">
                <a:effectLst/>
                <a:latin typeface="Aptos" panose="020B0004020202020204" pitchFamily="34" charset="0"/>
                <a:ea typeface="DengXian" panose="02010600030101010101" pitchFamily="2" charset="-122"/>
                <a:cs typeface="Arial" panose="020B0604020202020204" pitchFamily="34" charset="0"/>
              </a:rPr>
              <a:t>Very confident</a:t>
            </a:r>
            <a:r>
              <a:rPr lang="en-GB" sz="1600" kern="100" dirty="0">
                <a:effectLst/>
                <a:latin typeface="Aptos" panose="020B0004020202020204" pitchFamily="34" charset="0"/>
                <a:ea typeface="DengXian" panose="02010600030101010101" pitchFamily="2" charset="-122"/>
                <a:cs typeface="Arial" panose="020B0604020202020204" pitchFamily="34" charset="0"/>
              </a:rPr>
              <a:t>, </a:t>
            </a:r>
            <a:r>
              <a:rPr lang="en-GB" sz="1400" i="1" kern="100" dirty="0">
                <a:effectLst/>
                <a:latin typeface="Aptos" panose="020B0004020202020204" pitchFamily="34" charset="0"/>
                <a:ea typeface="DengXian" panose="02010600030101010101" pitchFamily="2" charset="-122"/>
                <a:cs typeface="Arial" panose="020B0604020202020204" pitchFamily="34" charset="0"/>
              </a:rPr>
              <a:t>we have a strong system, high community awareness, and </a:t>
            </a:r>
            <a:r>
              <a:rPr lang="en-GB" sz="1400" i="1" kern="100" dirty="0">
                <a:latin typeface="Aptos" panose="020B0004020202020204" pitchFamily="34" charset="0"/>
                <a:ea typeface="DengXian" panose="02010600030101010101" pitchFamily="2" charset="-122"/>
                <a:cs typeface="Arial" panose="020B0604020202020204" pitchFamily="34" charset="0"/>
              </a:rPr>
              <a:t>they </a:t>
            </a:r>
            <a:r>
              <a:rPr lang="en-GB" sz="1400" i="1" kern="100" dirty="0">
                <a:effectLst/>
                <a:latin typeface="Aptos" panose="020B0004020202020204" pitchFamily="34" charset="0"/>
                <a:ea typeface="DengXian" panose="02010600030101010101" pitchFamily="2" charset="-122"/>
                <a:cs typeface="Arial" panose="020B0604020202020204" pitchFamily="34" charset="0"/>
              </a:rPr>
              <a:t>are very well prepared.</a:t>
            </a:r>
            <a:endParaRPr lang="en-ID" sz="1600" i="1"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Font typeface="Aptos" panose="020B0004020202020204" pitchFamily="34" charset="0"/>
              <a:buChar char="•"/>
            </a:pPr>
            <a:r>
              <a:rPr lang="en-GB" sz="1600" b="1" kern="100" dirty="0">
                <a:effectLst/>
                <a:latin typeface="Aptos" panose="020B0004020202020204" pitchFamily="34" charset="0"/>
                <a:ea typeface="DengXian" panose="02010600030101010101" pitchFamily="2" charset="-122"/>
                <a:cs typeface="Arial" panose="020B0604020202020204" pitchFamily="34" charset="0"/>
              </a:rPr>
              <a:t>Confident</a:t>
            </a:r>
            <a:r>
              <a:rPr lang="en-GB" sz="1600" kern="100" dirty="0">
                <a:effectLst/>
                <a:latin typeface="Aptos" panose="020B0004020202020204" pitchFamily="34" charset="0"/>
                <a:ea typeface="DengXian" panose="02010600030101010101" pitchFamily="2" charset="-122"/>
                <a:cs typeface="Arial" panose="020B0604020202020204" pitchFamily="34" charset="0"/>
              </a:rPr>
              <a:t>, </a:t>
            </a:r>
            <a:r>
              <a:rPr lang="en-GB" sz="1400" i="1" kern="100" dirty="0">
                <a:effectLst/>
                <a:latin typeface="Aptos" panose="020B0004020202020204" pitchFamily="34" charset="0"/>
                <a:ea typeface="DengXian" panose="02010600030101010101" pitchFamily="2" charset="-122"/>
                <a:cs typeface="Arial" panose="020B0604020202020204" pitchFamily="34" charset="0"/>
              </a:rPr>
              <a:t>we have improved and are better prepared than before, although some areas still need strengthening</a:t>
            </a:r>
            <a:r>
              <a:rPr lang="en-GB" sz="1600" kern="100" dirty="0">
                <a:effectLst/>
                <a:latin typeface="Aptos" panose="020B0004020202020204" pitchFamily="34" charset="0"/>
                <a:ea typeface="DengXian" panose="02010600030101010101" pitchFamily="2" charset="-122"/>
                <a:cs typeface="Arial" panose="020B0604020202020204" pitchFamily="34" charset="0"/>
              </a:rPr>
              <a:t>.</a:t>
            </a:r>
            <a:endParaRPr lang="en-ID" sz="16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Font typeface="Aptos" panose="020B0004020202020204" pitchFamily="34" charset="0"/>
              <a:buChar char="•"/>
            </a:pPr>
            <a:r>
              <a:rPr lang="en-GB" sz="1600" b="1" kern="100" dirty="0">
                <a:effectLst/>
                <a:latin typeface="Aptos" panose="020B0004020202020204" pitchFamily="34" charset="0"/>
                <a:ea typeface="DengXian" panose="02010600030101010101" pitchFamily="2" charset="-122"/>
                <a:cs typeface="Arial" panose="020B0604020202020204" pitchFamily="34" charset="0"/>
              </a:rPr>
              <a:t>Fairly confident</a:t>
            </a:r>
            <a:r>
              <a:rPr lang="en-GB" sz="1600" kern="100" dirty="0">
                <a:effectLst/>
                <a:latin typeface="Aptos" panose="020B0004020202020204" pitchFamily="34" charset="0"/>
                <a:ea typeface="DengXian" panose="02010600030101010101" pitchFamily="2" charset="-122"/>
                <a:cs typeface="Arial" panose="020B0604020202020204" pitchFamily="34" charset="0"/>
              </a:rPr>
              <a:t>, </a:t>
            </a:r>
            <a:r>
              <a:rPr lang="en-GB" sz="1400" i="1" kern="100" dirty="0">
                <a:effectLst/>
                <a:latin typeface="Aptos" panose="020B0004020202020204" pitchFamily="34" charset="0"/>
                <a:ea typeface="DengXian" panose="02010600030101010101" pitchFamily="2" charset="-122"/>
                <a:cs typeface="Arial" panose="020B0604020202020204" pitchFamily="34" charset="0"/>
              </a:rPr>
              <a:t>we have made progress, but there are still significant gaps remaining</a:t>
            </a:r>
            <a:r>
              <a:rPr lang="en-GB" sz="1600" kern="100" dirty="0">
                <a:effectLst/>
                <a:latin typeface="Aptos" panose="020B0004020202020204" pitchFamily="34" charset="0"/>
                <a:ea typeface="DengXian" panose="02010600030101010101" pitchFamily="2" charset="-122"/>
                <a:cs typeface="Arial" panose="020B0604020202020204" pitchFamily="34" charset="0"/>
              </a:rPr>
              <a:t>.</a:t>
            </a:r>
            <a:endParaRPr lang="en-ID" sz="16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Font typeface="Aptos" panose="020B0004020202020204" pitchFamily="34" charset="0"/>
              <a:buChar char="•"/>
            </a:pPr>
            <a:r>
              <a:rPr lang="en-GB" sz="1600" b="1" kern="100" dirty="0">
                <a:effectLst/>
                <a:latin typeface="Aptos" panose="020B0004020202020204" pitchFamily="34" charset="0"/>
                <a:ea typeface="DengXian" panose="02010600030101010101" pitchFamily="2" charset="-122"/>
                <a:cs typeface="Arial" panose="020B0604020202020204" pitchFamily="34" charset="0"/>
              </a:rPr>
              <a:t>Less confident</a:t>
            </a:r>
            <a:r>
              <a:rPr lang="en-GB" sz="1600" kern="100" dirty="0">
                <a:effectLst/>
                <a:latin typeface="Aptos" panose="020B0004020202020204" pitchFamily="34" charset="0"/>
                <a:ea typeface="DengXian" panose="02010600030101010101" pitchFamily="2" charset="-122"/>
                <a:cs typeface="Arial" panose="020B0604020202020204" pitchFamily="34" charset="0"/>
              </a:rPr>
              <a:t>, </a:t>
            </a:r>
            <a:r>
              <a:rPr lang="en-GB" sz="1400" i="1" kern="100" dirty="0">
                <a:effectLst/>
                <a:latin typeface="Aptos" panose="020B0004020202020204" pitchFamily="34" charset="0"/>
                <a:ea typeface="DengXian" panose="02010600030101010101" pitchFamily="2" charset="-122"/>
                <a:cs typeface="Arial" panose="020B0604020202020204" pitchFamily="34" charset="0"/>
              </a:rPr>
              <a:t>efforts are in place, but implementation and awareness are still weak.</a:t>
            </a:r>
            <a:endParaRPr lang="en-ID" sz="1400" i="1"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Font typeface="Aptos" panose="020B0004020202020204" pitchFamily="34" charset="0"/>
              <a:buChar char="•"/>
            </a:pPr>
            <a:r>
              <a:rPr lang="en-GB" sz="1600" b="1" kern="100" dirty="0">
                <a:effectLst/>
                <a:latin typeface="Aptos" panose="020B0004020202020204" pitchFamily="34" charset="0"/>
                <a:ea typeface="DengXian" panose="02010600030101010101" pitchFamily="2" charset="-122"/>
                <a:cs typeface="Arial" panose="020B0604020202020204" pitchFamily="34" charset="0"/>
              </a:rPr>
              <a:t>Not confident at all</a:t>
            </a:r>
            <a:r>
              <a:rPr lang="en-GB" sz="1600" kern="100" dirty="0">
                <a:effectLst/>
                <a:latin typeface="Aptos" panose="020B0004020202020204" pitchFamily="34" charset="0"/>
                <a:ea typeface="DengXian" panose="02010600030101010101" pitchFamily="2" charset="-122"/>
                <a:cs typeface="Arial" panose="020B0604020202020204" pitchFamily="34" charset="0"/>
              </a:rPr>
              <a:t>, </a:t>
            </a:r>
            <a:r>
              <a:rPr lang="en-GB" sz="1400" i="1" kern="100" dirty="0">
                <a:effectLst/>
                <a:latin typeface="Aptos" panose="020B0004020202020204" pitchFamily="34" charset="0"/>
                <a:ea typeface="DengXian" panose="02010600030101010101" pitchFamily="2" charset="-122"/>
                <a:cs typeface="Arial" panose="020B0604020202020204" pitchFamily="34" charset="0"/>
              </a:rPr>
              <a:t>there has been little or no improvement in disaster risk reduction</a:t>
            </a:r>
            <a:r>
              <a:rPr lang="en-GB" sz="1600" kern="100" dirty="0">
                <a:effectLst/>
                <a:latin typeface="Aptos" panose="020B0004020202020204" pitchFamily="34" charset="0"/>
                <a:ea typeface="DengXian" panose="02010600030101010101" pitchFamily="2" charset="-122"/>
                <a:cs typeface="Arial" panose="020B0604020202020204" pitchFamily="34" charset="0"/>
              </a:rPr>
              <a:t>.</a:t>
            </a:r>
            <a:endParaRPr lang="en-ID" sz="16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Font typeface="Aptos" panose="020B0004020202020204" pitchFamily="34" charset="0"/>
              <a:buChar char="•"/>
            </a:pPr>
            <a:r>
              <a:rPr lang="en-GB" sz="1600" b="1" kern="100" dirty="0">
                <a:effectLst/>
                <a:latin typeface="Aptos" panose="020B0004020202020204" pitchFamily="34" charset="0"/>
                <a:ea typeface="DengXian" panose="02010600030101010101" pitchFamily="2" charset="-122"/>
                <a:cs typeface="Arial" panose="020B0604020202020204" pitchFamily="34" charset="0"/>
              </a:rPr>
              <a:t>Don’t know / Not sure</a:t>
            </a:r>
            <a:endParaRPr lang="en-ID" sz="1600" b="1"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5463490B-1026-DD9A-1DD7-F660AE0667E3}"/>
              </a:ext>
            </a:extLst>
          </p:cNvPr>
          <p:cNvSpPr txBox="1"/>
          <p:nvPr/>
        </p:nvSpPr>
        <p:spPr>
          <a:xfrm>
            <a:off x="437882" y="861020"/>
            <a:ext cx="10263553" cy="461665"/>
          </a:xfrm>
          <a:prstGeom prst="rect">
            <a:avLst/>
          </a:prstGeom>
          <a:noFill/>
        </p:spPr>
        <p:txBody>
          <a:bodyPr wrap="square">
            <a:spAutoFit/>
          </a:bodyPr>
          <a:lstStyle/>
          <a:p>
            <a:r>
              <a:rPr lang="en-GB" sz="2400" b="1" dirty="0">
                <a:effectLst/>
                <a:latin typeface="Arial" panose="020B0604020202020204" pitchFamily="34" charset="0"/>
                <a:ea typeface="DengXian" panose="02010600030101010101" pitchFamily="2" charset="-122"/>
              </a:rPr>
              <a:t>Q: Confidence toward DRR efforts in the village after recognition</a:t>
            </a:r>
            <a:endParaRPr lang="en-ID" sz="2400" dirty="0"/>
          </a:p>
        </p:txBody>
      </p:sp>
      <p:pic>
        <p:nvPicPr>
          <p:cNvPr id="9" name="Picture 8" descr="The image depicts a pie chart with two segments, one representing 48% and the other 52%.&#10;&#10;AI-generated content may be incorrect.">
            <a:extLst>
              <a:ext uri="{FF2B5EF4-FFF2-40B4-BE49-F238E27FC236}">
                <a16:creationId xmlns:a16="http://schemas.microsoft.com/office/drawing/2014/main" id="{15B73C2E-AB17-8FCA-3970-CFD9C9EDBE11}"/>
              </a:ext>
            </a:extLst>
          </p:cNvPr>
          <p:cNvPicPr>
            <a:picLocks noChangeAspect="1"/>
          </p:cNvPicPr>
          <p:nvPr/>
        </p:nvPicPr>
        <p:blipFill>
          <a:blip r:embed="rId2"/>
          <a:stretch>
            <a:fillRect/>
          </a:stretch>
        </p:blipFill>
        <p:spPr>
          <a:xfrm>
            <a:off x="4872625" y="1803630"/>
            <a:ext cx="2664269" cy="2681740"/>
          </a:xfrm>
          <a:prstGeom prst="rect">
            <a:avLst/>
          </a:prstGeom>
        </p:spPr>
      </p:pic>
      <p:pic>
        <p:nvPicPr>
          <p:cNvPr id="11" name="Picture 10" descr="The image displays a pie chart with segments representing the percentages 0.7%, 5.4%, 38.5%, and 54.7%.&#10;&#10;AI-generated content may be incorrect.">
            <a:extLst>
              <a:ext uri="{FF2B5EF4-FFF2-40B4-BE49-F238E27FC236}">
                <a16:creationId xmlns:a16="http://schemas.microsoft.com/office/drawing/2014/main" id="{B8BEC993-99F4-4441-2946-6661D704B3BC}"/>
              </a:ext>
            </a:extLst>
          </p:cNvPr>
          <p:cNvPicPr>
            <a:picLocks noChangeAspect="1"/>
          </p:cNvPicPr>
          <p:nvPr/>
        </p:nvPicPr>
        <p:blipFill>
          <a:blip r:embed="rId3"/>
          <a:stretch>
            <a:fillRect/>
          </a:stretch>
        </p:blipFill>
        <p:spPr>
          <a:xfrm>
            <a:off x="7936846" y="1520785"/>
            <a:ext cx="3033023" cy="3010161"/>
          </a:xfrm>
          <a:prstGeom prst="rect">
            <a:avLst/>
          </a:prstGeom>
        </p:spPr>
      </p:pic>
      <p:grpSp>
        <p:nvGrpSpPr>
          <p:cNvPr id="26" name="Group 25">
            <a:extLst>
              <a:ext uri="{FF2B5EF4-FFF2-40B4-BE49-F238E27FC236}">
                <a16:creationId xmlns:a16="http://schemas.microsoft.com/office/drawing/2014/main" id="{BCB7EC75-620D-F7CE-4D6C-9DC26702CCAF}"/>
              </a:ext>
            </a:extLst>
          </p:cNvPr>
          <p:cNvGrpSpPr/>
          <p:nvPr/>
        </p:nvGrpSpPr>
        <p:grpSpPr>
          <a:xfrm>
            <a:off x="5265004" y="5176012"/>
            <a:ext cx="5649181" cy="687014"/>
            <a:chOff x="5838093" y="5310827"/>
            <a:chExt cx="5649181" cy="687014"/>
          </a:xfrm>
        </p:grpSpPr>
        <p:sp>
          <p:nvSpPr>
            <p:cNvPr id="12" name="Rectangle 11">
              <a:extLst>
                <a:ext uri="{FF2B5EF4-FFF2-40B4-BE49-F238E27FC236}">
                  <a16:creationId xmlns:a16="http://schemas.microsoft.com/office/drawing/2014/main" id="{C5C08EB2-EA09-5238-ED0A-2D4513B5F9C7}"/>
                </a:ext>
              </a:extLst>
            </p:cNvPr>
            <p:cNvSpPr/>
            <p:nvPr/>
          </p:nvSpPr>
          <p:spPr>
            <a:xfrm>
              <a:off x="5838094" y="5351583"/>
              <a:ext cx="257907" cy="246185"/>
            </a:xfrm>
            <a:prstGeom prst="rect">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A83FA07F-F08A-D9BE-27D0-EE5F9FB149D6}"/>
                </a:ext>
              </a:extLst>
            </p:cNvPr>
            <p:cNvSpPr/>
            <p:nvPr/>
          </p:nvSpPr>
          <p:spPr>
            <a:xfrm>
              <a:off x="9625918" y="5495512"/>
              <a:ext cx="257907" cy="246185"/>
            </a:xfrm>
            <a:prstGeom prst="rect">
              <a:avLst/>
            </a:prstGeom>
            <a:solidFill>
              <a:srgbClr val="9A1E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13">
              <a:extLst>
                <a:ext uri="{FF2B5EF4-FFF2-40B4-BE49-F238E27FC236}">
                  <a16:creationId xmlns:a16="http://schemas.microsoft.com/office/drawing/2014/main" id="{023EE9BF-B134-7E92-3A8A-392AE345B724}"/>
                </a:ext>
              </a:extLst>
            </p:cNvPr>
            <p:cNvSpPr/>
            <p:nvPr/>
          </p:nvSpPr>
          <p:spPr>
            <a:xfrm>
              <a:off x="5838093" y="5741697"/>
              <a:ext cx="257907" cy="246185"/>
            </a:xfrm>
            <a:prstGeom prst="rect">
              <a:avLst/>
            </a:prstGeom>
            <a:solidFill>
              <a:srgbClr val="1560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Rectangle 15">
              <a:extLst>
                <a:ext uri="{FF2B5EF4-FFF2-40B4-BE49-F238E27FC236}">
                  <a16:creationId xmlns:a16="http://schemas.microsoft.com/office/drawing/2014/main" id="{E12CCD39-70BC-F2AF-90C6-DCE57862F5AA}"/>
                </a:ext>
              </a:extLst>
            </p:cNvPr>
            <p:cNvSpPr/>
            <p:nvPr/>
          </p:nvSpPr>
          <p:spPr>
            <a:xfrm>
              <a:off x="7699450" y="5351583"/>
              <a:ext cx="257907" cy="246185"/>
            </a:xfrm>
            <a:prstGeom prst="rect">
              <a:avLst/>
            </a:prstGeom>
            <a:solidFill>
              <a:srgbClr val="196B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16">
              <a:extLst>
                <a:ext uri="{FF2B5EF4-FFF2-40B4-BE49-F238E27FC236}">
                  <a16:creationId xmlns:a16="http://schemas.microsoft.com/office/drawing/2014/main" id="{9955B5E1-8A9C-B6DC-5518-2F8BFBB080D1}"/>
                </a:ext>
              </a:extLst>
            </p:cNvPr>
            <p:cNvSpPr/>
            <p:nvPr/>
          </p:nvSpPr>
          <p:spPr>
            <a:xfrm>
              <a:off x="7699450" y="5720861"/>
              <a:ext cx="257907" cy="246185"/>
            </a:xfrm>
            <a:prstGeom prst="rect">
              <a:avLst/>
            </a:prstGeom>
            <a:solidFill>
              <a:srgbClr val="28A8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TextBox 18">
              <a:extLst>
                <a:ext uri="{FF2B5EF4-FFF2-40B4-BE49-F238E27FC236}">
                  <a16:creationId xmlns:a16="http://schemas.microsoft.com/office/drawing/2014/main" id="{826C1032-AA5E-C187-299F-1023708639D9}"/>
                </a:ext>
              </a:extLst>
            </p:cNvPr>
            <p:cNvSpPr txBox="1"/>
            <p:nvPr/>
          </p:nvSpPr>
          <p:spPr>
            <a:xfrm>
              <a:off x="6084278" y="5310827"/>
              <a:ext cx="1424990" cy="307777"/>
            </a:xfrm>
            <a:prstGeom prst="rect">
              <a:avLst/>
            </a:prstGeom>
            <a:noFill/>
          </p:spPr>
          <p:txBody>
            <a:bodyPr wrap="square">
              <a:spAutoFit/>
            </a:bodyPr>
            <a:lstStyle/>
            <a:p>
              <a:r>
                <a:rPr lang="en-GB" sz="1400" b="1" kern="100" dirty="0">
                  <a:effectLst/>
                  <a:latin typeface="Aptos" panose="020B0004020202020204" pitchFamily="34" charset="0"/>
                  <a:ea typeface="DengXian" panose="02010600030101010101" pitchFamily="2" charset="-122"/>
                  <a:cs typeface="Arial" panose="020B0604020202020204" pitchFamily="34" charset="0"/>
                </a:rPr>
                <a:t>Very confident</a:t>
              </a:r>
              <a:endParaRPr lang="en-ID" sz="1400" dirty="0"/>
            </a:p>
          </p:txBody>
        </p:sp>
        <p:sp>
          <p:nvSpPr>
            <p:cNvPr id="20" name="TextBox 19">
              <a:extLst>
                <a:ext uri="{FF2B5EF4-FFF2-40B4-BE49-F238E27FC236}">
                  <a16:creationId xmlns:a16="http://schemas.microsoft.com/office/drawing/2014/main" id="{350355F9-37F2-9534-912E-AF582FF5CAE1}"/>
                </a:ext>
              </a:extLst>
            </p:cNvPr>
            <p:cNvSpPr txBox="1"/>
            <p:nvPr/>
          </p:nvSpPr>
          <p:spPr>
            <a:xfrm>
              <a:off x="6096000" y="5690064"/>
              <a:ext cx="1424990" cy="307777"/>
            </a:xfrm>
            <a:prstGeom prst="rect">
              <a:avLst/>
            </a:prstGeom>
            <a:noFill/>
          </p:spPr>
          <p:txBody>
            <a:bodyPr wrap="square">
              <a:spAutoFit/>
            </a:bodyPr>
            <a:lstStyle/>
            <a:p>
              <a:r>
                <a:rPr lang="en-GB" sz="1400" b="1" kern="100" dirty="0">
                  <a:effectLst/>
                  <a:latin typeface="Aptos" panose="020B0004020202020204" pitchFamily="34" charset="0"/>
                  <a:ea typeface="DengXian" panose="02010600030101010101" pitchFamily="2" charset="-122"/>
                  <a:cs typeface="Arial" panose="020B0604020202020204" pitchFamily="34" charset="0"/>
                </a:rPr>
                <a:t>Confident</a:t>
              </a:r>
              <a:endParaRPr lang="en-ID" sz="1400" dirty="0"/>
            </a:p>
          </p:txBody>
        </p:sp>
        <p:sp>
          <p:nvSpPr>
            <p:cNvPr id="21" name="TextBox 20">
              <a:extLst>
                <a:ext uri="{FF2B5EF4-FFF2-40B4-BE49-F238E27FC236}">
                  <a16:creationId xmlns:a16="http://schemas.microsoft.com/office/drawing/2014/main" id="{2050B592-E76A-06A4-3DEE-AF96A55F49A0}"/>
                </a:ext>
              </a:extLst>
            </p:cNvPr>
            <p:cNvSpPr txBox="1"/>
            <p:nvPr/>
          </p:nvSpPr>
          <p:spPr>
            <a:xfrm>
              <a:off x="7957356" y="5320786"/>
              <a:ext cx="1603449" cy="307777"/>
            </a:xfrm>
            <a:prstGeom prst="rect">
              <a:avLst/>
            </a:prstGeom>
            <a:noFill/>
          </p:spPr>
          <p:txBody>
            <a:bodyPr wrap="square">
              <a:spAutoFit/>
            </a:bodyPr>
            <a:lstStyle/>
            <a:p>
              <a:r>
                <a:rPr lang="en-GB" sz="1400" b="1" kern="100" dirty="0">
                  <a:effectLst/>
                  <a:latin typeface="Aptos" panose="020B0004020202020204" pitchFamily="34" charset="0"/>
                  <a:ea typeface="DengXian" panose="02010600030101010101" pitchFamily="2" charset="-122"/>
                  <a:cs typeface="Arial" panose="020B0604020202020204" pitchFamily="34" charset="0"/>
                </a:rPr>
                <a:t>Fairly confident</a:t>
              </a:r>
              <a:endParaRPr lang="en-ID" sz="1400" dirty="0"/>
            </a:p>
          </p:txBody>
        </p:sp>
        <p:sp>
          <p:nvSpPr>
            <p:cNvPr id="22" name="TextBox 21">
              <a:extLst>
                <a:ext uri="{FF2B5EF4-FFF2-40B4-BE49-F238E27FC236}">
                  <a16:creationId xmlns:a16="http://schemas.microsoft.com/office/drawing/2014/main" id="{20830904-8D21-7060-61BA-63B5EF43E93A}"/>
                </a:ext>
              </a:extLst>
            </p:cNvPr>
            <p:cNvSpPr txBox="1"/>
            <p:nvPr/>
          </p:nvSpPr>
          <p:spPr>
            <a:xfrm>
              <a:off x="7957356" y="5669592"/>
              <a:ext cx="1603449" cy="307777"/>
            </a:xfrm>
            <a:prstGeom prst="rect">
              <a:avLst/>
            </a:prstGeom>
            <a:noFill/>
          </p:spPr>
          <p:txBody>
            <a:bodyPr wrap="square">
              <a:spAutoFit/>
            </a:bodyPr>
            <a:lstStyle/>
            <a:p>
              <a:r>
                <a:rPr lang="en-GB" sz="1400" b="1" kern="100" dirty="0">
                  <a:effectLst/>
                  <a:latin typeface="Aptos" panose="020B0004020202020204" pitchFamily="34" charset="0"/>
                  <a:ea typeface="DengXian" panose="02010600030101010101" pitchFamily="2" charset="-122"/>
                  <a:cs typeface="Arial" panose="020B0604020202020204" pitchFamily="34" charset="0"/>
                </a:rPr>
                <a:t>Less confident</a:t>
              </a:r>
              <a:endParaRPr lang="en-ID" sz="1400" dirty="0"/>
            </a:p>
          </p:txBody>
        </p:sp>
        <p:sp>
          <p:nvSpPr>
            <p:cNvPr id="23" name="TextBox 22">
              <a:extLst>
                <a:ext uri="{FF2B5EF4-FFF2-40B4-BE49-F238E27FC236}">
                  <a16:creationId xmlns:a16="http://schemas.microsoft.com/office/drawing/2014/main" id="{1FE7BC41-0761-A4AE-EB03-6651FA092C16}"/>
                </a:ext>
              </a:extLst>
            </p:cNvPr>
            <p:cNvSpPr txBox="1"/>
            <p:nvPr/>
          </p:nvSpPr>
          <p:spPr>
            <a:xfrm>
              <a:off x="9883825" y="5474674"/>
              <a:ext cx="1603449" cy="307777"/>
            </a:xfrm>
            <a:prstGeom prst="rect">
              <a:avLst/>
            </a:prstGeom>
            <a:noFill/>
          </p:spPr>
          <p:txBody>
            <a:bodyPr wrap="square">
              <a:spAutoFit/>
            </a:bodyPr>
            <a:lstStyle/>
            <a:p>
              <a:r>
                <a:rPr lang="en-GB" sz="1400" b="1" kern="100" dirty="0">
                  <a:effectLst/>
                  <a:latin typeface="Aptos" panose="020B0004020202020204" pitchFamily="34" charset="0"/>
                  <a:ea typeface="DengXian" panose="02010600030101010101" pitchFamily="2" charset="-122"/>
                  <a:cs typeface="Arial" panose="020B0604020202020204" pitchFamily="34" charset="0"/>
                </a:rPr>
                <a:t>Not confident</a:t>
              </a:r>
              <a:endParaRPr lang="en-ID" sz="1400" dirty="0"/>
            </a:p>
          </p:txBody>
        </p:sp>
      </p:grpSp>
      <p:sp>
        <p:nvSpPr>
          <p:cNvPr id="24" name="TextBox 23">
            <a:extLst>
              <a:ext uri="{FF2B5EF4-FFF2-40B4-BE49-F238E27FC236}">
                <a16:creationId xmlns:a16="http://schemas.microsoft.com/office/drawing/2014/main" id="{4A69D29F-485E-6FC6-B346-378B2ECD2572}"/>
              </a:ext>
            </a:extLst>
          </p:cNvPr>
          <p:cNvSpPr txBox="1"/>
          <p:nvPr/>
        </p:nvSpPr>
        <p:spPr>
          <a:xfrm>
            <a:off x="5456069" y="4557334"/>
            <a:ext cx="1830886" cy="307777"/>
          </a:xfrm>
          <a:prstGeom prst="rect">
            <a:avLst/>
          </a:prstGeom>
          <a:noFill/>
        </p:spPr>
        <p:txBody>
          <a:bodyPr wrap="none" rtlCol="0">
            <a:spAutoFit/>
          </a:bodyPr>
          <a:lstStyle/>
          <a:p>
            <a:r>
              <a:rPr lang="en-US" sz="1400" b="1" dirty="0">
                <a:solidFill>
                  <a:srgbClr val="0066FF"/>
                </a:solidFill>
              </a:rPr>
              <a:t>Head of Village (22)</a:t>
            </a:r>
            <a:endParaRPr lang="en-ID" sz="1400" b="1" dirty="0">
              <a:solidFill>
                <a:srgbClr val="0066FF"/>
              </a:solidFill>
            </a:endParaRPr>
          </a:p>
        </p:txBody>
      </p:sp>
      <p:sp>
        <p:nvSpPr>
          <p:cNvPr id="25" name="TextBox 24">
            <a:extLst>
              <a:ext uri="{FF2B5EF4-FFF2-40B4-BE49-F238E27FC236}">
                <a16:creationId xmlns:a16="http://schemas.microsoft.com/office/drawing/2014/main" id="{C2B781E5-4893-5C51-9ADB-DDA801DB06C0}"/>
              </a:ext>
            </a:extLst>
          </p:cNvPr>
          <p:cNvSpPr txBox="1"/>
          <p:nvPr/>
        </p:nvSpPr>
        <p:spPr>
          <a:xfrm>
            <a:off x="8413244" y="4571975"/>
            <a:ext cx="2500941" cy="307777"/>
          </a:xfrm>
          <a:prstGeom prst="rect">
            <a:avLst/>
          </a:prstGeom>
          <a:noFill/>
        </p:spPr>
        <p:txBody>
          <a:bodyPr wrap="none" rtlCol="0">
            <a:spAutoFit/>
          </a:bodyPr>
          <a:lstStyle/>
          <a:p>
            <a:r>
              <a:rPr lang="en-US" sz="1400" b="1" dirty="0">
                <a:solidFill>
                  <a:srgbClr val="0066FF"/>
                </a:solidFill>
              </a:rPr>
              <a:t>Village DRR Members (148)</a:t>
            </a:r>
            <a:endParaRPr lang="en-ID" sz="1400" b="1" dirty="0">
              <a:solidFill>
                <a:srgbClr val="0066FF"/>
              </a:solidFill>
            </a:endParaRPr>
          </a:p>
        </p:txBody>
      </p:sp>
      <p:sp>
        <p:nvSpPr>
          <p:cNvPr id="27" name="Titel 3">
            <a:extLst>
              <a:ext uri="{FF2B5EF4-FFF2-40B4-BE49-F238E27FC236}">
                <a16:creationId xmlns:a16="http://schemas.microsoft.com/office/drawing/2014/main" id="{1C4CA4C9-F952-F082-70FD-A81EC739DA25}"/>
              </a:ext>
            </a:extLst>
          </p:cNvPr>
          <p:cNvSpPr txBox="1">
            <a:spLocks/>
          </p:cNvSpPr>
          <p:nvPr/>
        </p:nvSpPr>
        <p:spPr>
          <a:xfrm>
            <a:off x="437882" y="122193"/>
            <a:ext cx="10444766"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Example of Data Result</a:t>
            </a:r>
            <a:endParaRPr lang="de-DE" altLang="de-DE" sz="1600" b="1" kern="1200" dirty="0">
              <a:solidFill>
                <a:schemeClr val="accent5">
                  <a:lumMod val="75000"/>
                </a:schemeClr>
              </a:solidFill>
              <a:latin typeface="+mn-lt"/>
              <a:ea typeface="+mn-ea"/>
              <a:cs typeface="+mn-cs"/>
            </a:endParaRPr>
          </a:p>
        </p:txBody>
      </p:sp>
    </p:spTree>
    <p:extLst>
      <p:ext uri="{BB962C8B-B14F-4D97-AF65-F5344CB8AC3E}">
        <p14:creationId xmlns:p14="http://schemas.microsoft.com/office/powerpoint/2010/main" val="370848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image is a list of various strategies and activities related to tsunami preparedness and response, such as maintaining communication methods, conducting drills, and updating educational materials.&#10;&#10;AI-generated content may be incorrect.">
            <a:extLst>
              <a:ext uri="{FF2B5EF4-FFF2-40B4-BE49-F238E27FC236}">
                <a16:creationId xmlns:a16="http://schemas.microsoft.com/office/drawing/2014/main" id="{8E723B98-CA02-7A6C-32B8-505168D7CC91}"/>
              </a:ext>
            </a:extLst>
          </p:cNvPr>
          <p:cNvPicPr>
            <a:picLocks noChangeAspect="1"/>
          </p:cNvPicPr>
          <p:nvPr/>
        </p:nvPicPr>
        <p:blipFill>
          <a:blip r:embed="rId2"/>
          <a:srcRect b="20866"/>
          <a:stretch>
            <a:fillRect/>
          </a:stretch>
        </p:blipFill>
        <p:spPr>
          <a:xfrm>
            <a:off x="437881" y="1635763"/>
            <a:ext cx="7658983" cy="2025858"/>
          </a:xfrm>
          <a:prstGeom prst="rect">
            <a:avLst/>
          </a:prstGeom>
        </p:spPr>
      </p:pic>
      <p:sp>
        <p:nvSpPr>
          <p:cNvPr id="6" name="TextBox 5">
            <a:extLst>
              <a:ext uri="{FF2B5EF4-FFF2-40B4-BE49-F238E27FC236}">
                <a16:creationId xmlns:a16="http://schemas.microsoft.com/office/drawing/2014/main" id="{CC23422B-7FCA-618C-B189-3E794C8968D4}"/>
              </a:ext>
            </a:extLst>
          </p:cNvPr>
          <p:cNvSpPr txBox="1"/>
          <p:nvPr/>
        </p:nvSpPr>
        <p:spPr>
          <a:xfrm>
            <a:off x="531270" y="1322685"/>
            <a:ext cx="1652504" cy="338554"/>
          </a:xfrm>
          <a:prstGeom prst="rect">
            <a:avLst/>
          </a:prstGeom>
          <a:noFill/>
        </p:spPr>
        <p:txBody>
          <a:bodyPr wrap="none" rtlCol="0">
            <a:spAutoFit/>
          </a:bodyPr>
          <a:lstStyle/>
          <a:p>
            <a:r>
              <a:rPr lang="en-GB" sz="1600" b="1" dirty="0">
                <a:solidFill>
                  <a:srgbClr val="0070C0"/>
                </a:solidFill>
              </a:rPr>
              <a:t>Head of Village</a:t>
            </a:r>
          </a:p>
        </p:txBody>
      </p:sp>
      <p:sp>
        <p:nvSpPr>
          <p:cNvPr id="7" name="TextBox 6">
            <a:extLst>
              <a:ext uri="{FF2B5EF4-FFF2-40B4-BE49-F238E27FC236}">
                <a16:creationId xmlns:a16="http://schemas.microsoft.com/office/drawing/2014/main" id="{09E3CB64-78CF-4F22-253E-DEADC5B2E861}"/>
              </a:ext>
            </a:extLst>
          </p:cNvPr>
          <p:cNvSpPr txBox="1"/>
          <p:nvPr/>
        </p:nvSpPr>
        <p:spPr>
          <a:xfrm>
            <a:off x="437882" y="3786457"/>
            <a:ext cx="2500941" cy="307777"/>
          </a:xfrm>
          <a:prstGeom prst="rect">
            <a:avLst/>
          </a:prstGeom>
          <a:noFill/>
        </p:spPr>
        <p:txBody>
          <a:bodyPr wrap="none" rtlCol="0">
            <a:spAutoFit/>
          </a:bodyPr>
          <a:lstStyle/>
          <a:p>
            <a:r>
              <a:rPr lang="en-US" sz="1400" b="1" dirty="0">
                <a:solidFill>
                  <a:srgbClr val="0066FF"/>
                </a:solidFill>
              </a:rPr>
              <a:t>Village DRR Members (148)</a:t>
            </a:r>
            <a:endParaRPr lang="en-ID" sz="1400" b="1" dirty="0">
              <a:solidFill>
                <a:srgbClr val="0066FF"/>
              </a:solidFill>
            </a:endParaRPr>
          </a:p>
        </p:txBody>
      </p:sp>
      <p:sp>
        <p:nvSpPr>
          <p:cNvPr id="8" name="TextBox 7">
            <a:extLst>
              <a:ext uri="{FF2B5EF4-FFF2-40B4-BE49-F238E27FC236}">
                <a16:creationId xmlns:a16="http://schemas.microsoft.com/office/drawing/2014/main" id="{BA6179FE-6E35-899C-28D0-243D70F59376}"/>
              </a:ext>
            </a:extLst>
          </p:cNvPr>
          <p:cNvSpPr txBox="1"/>
          <p:nvPr/>
        </p:nvSpPr>
        <p:spPr>
          <a:xfrm>
            <a:off x="437882" y="861020"/>
            <a:ext cx="10263553" cy="461665"/>
          </a:xfrm>
          <a:prstGeom prst="rect">
            <a:avLst/>
          </a:prstGeom>
          <a:noFill/>
        </p:spPr>
        <p:txBody>
          <a:bodyPr wrap="square">
            <a:spAutoFit/>
          </a:bodyPr>
          <a:lstStyle/>
          <a:p>
            <a:r>
              <a:rPr lang="en-GB" sz="2400" b="1" dirty="0">
                <a:effectLst/>
                <a:latin typeface="Arial" panose="020B0604020202020204" pitchFamily="34" charset="0"/>
                <a:ea typeface="DengXian" panose="02010600030101010101" pitchFamily="2" charset="-122"/>
              </a:rPr>
              <a:t>Q: Challenges in Sustaining the TR Indicators after Recognition</a:t>
            </a:r>
            <a:endParaRPr lang="en-ID" sz="2400" dirty="0"/>
          </a:p>
        </p:txBody>
      </p:sp>
      <p:sp>
        <p:nvSpPr>
          <p:cNvPr id="9" name="Titel 3">
            <a:extLst>
              <a:ext uri="{FF2B5EF4-FFF2-40B4-BE49-F238E27FC236}">
                <a16:creationId xmlns:a16="http://schemas.microsoft.com/office/drawing/2014/main" id="{FC86634E-CEE4-16D7-0751-0A6A280E8C24}"/>
              </a:ext>
            </a:extLst>
          </p:cNvPr>
          <p:cNvSpPr txBox="1">
            <a:spLocks/>
          </p:cNvSpPr>
          <p:nvPr/>
        </p:nvSpPr>
        <p:spPr>
          <a:xfrm>
            <a:off x="437882" y="122193"/>
            <a:ext cx="10444766"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Example of Data Result</a:t>
            </a:r>
            <a:endParaRPr lang="de-DE" altLang="de-DE" sz="1600" b="1" kern="1200" dirty="0">
              <a:solidFill>
                <a:schemeClr val="accent5">
                  <a:lumMod val="75000"/>
                </a:schemeClr>
              </a:solidFill>
              <a:latin typeface="+mn-lt"/>
              <a:ea typeface="+mn-ea"/>
              <a:cs typeface="+mn-cs"/>
            </a:endParaRPr>
          </a:p>
        </p:txBody>
      </p:sp>
      <p:pic>
        <p:nvPicPr>
          <p:cNvPr id="11" name="Picture 10" descr="The image appears to be a list or table detailing various strategies and activities for improving tsunami preparedness and community resilience, including continuous improvement of emergency response capabilities, regular training exercises, updating emergency plans, producing educational materials, maintaining evacuation signage, and updating risk assessment data.&#10;&#10;AI-generated content may be incorrect.">
            <a:extLst>
              <a:ext uri="{FF2B5EF4-FFF2-40B4-BE49-F238E27FC236}">
                <a16:creationId xmlns:a16="http://schemas.microsoft.com/office/drawing/2014/main" id="{E3D728B3-D2F8-4873-9379-937ADB02530D}"/>
              </a:ext>
            </a:extLst>
          </p:cNvPr>
          <p:cNvPicPr>
            <a:picLocks noChangeAspect="1"/>
          </p:cNvPicPr>
          <p:nvPr/>
        </p:nvPicPr>
        <p:blipFill>
          <a:blip r:embed="rId3"/>
          <a:stretch>
            <a:fillRect/>
          </a:stretch>
        </p:blipFill>
        <p:spPr>
          <a:xfrm>
            <a:off x="1032387" y="4071346"/>
            <a:ext cx="6941947" cy="2025858"/>
          </a:xfrm>
          <a:prstGeom prst="rect">
            <a:avLst/>
          </a:prstGeom>
        </p:spPr>
      </p:pic>
      <p:grpSp>
        <p:nvGrpSpPr>
          <p:cNvPr id="41" name="Group 40">
            <a:extLst>
              <a:ext uri="{FF2B5EF4-FFF2-40B4-BE49-F238E27FC236}">
                <a16:creationId xmlns:a16="http://schemas.microsoft.com/office/drawing/2014/main" id="{4595A6CE-6F78-E8B7-DA9A-4C0637FE7EC6}"/>
              </a:ext>
            </a:extLst>
          </p:cNvPr>
          <p:cNvGrpSpPr/>
          <p:nvPr/>
        </p:nvGrpSpPr>
        <p:grpSpPr>
          <a:xfrm>
            <a:off x="8442285" y="2714404"/>
            <a:ext cx="1671174" cy="307777"/>
            <a:chOff x="7876845" y="1842717"/>
            <a:chExt cx="1671174" cy="307777"/>
          </a:xfrm>
        </p:grpSpPr>
        <p:sp>
          <p:nvSpPr>
            <p:cNvPr id="13" name="Rectangle 12">
              <a:extLst>
                <a:ext uri="{FF2B5EF4-FFF2-40B4-BE49-F238E27FC236}">
                  <a16:creationId xmlns:a16="http://schemas.microsoft.com/office/drawing/2014/main" id="{3353C818-5CA8-35AB-EA2C-B59C946C8C5A}"/>
                </a:ext>
              </a:extLst>
            </p:cNvPr>
            <p:cNvSpPr/>
            <p:nvPr/>
          </p:nvSpPr>
          <p:spPr>
            <a:xfrm>
              <a:off x="7876845" y="1883473"/>
              <a:ext cx="257907" cy="246185"/>
            </a:xfrm>
            <a:prstGeom prst="rect">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17">
              <a:extLst>
                <a:ext uri="{FF2B5EF4-FFF2-40B4-BE49-F238E27FC236}">
                  <a16:creationId xmlns:a16="http://schemas.microsoft.com/office/drawing/2014/main" id="{0958812C-3A59-A702-8C3D-3AA418DD25CC}"/>
                </a:ext>
              </a:extLst>
            </p:cNvPr>
            <p:cNvSpPr txBox="1"/>
            <p:nvPr/>
          </p:nvSpPr>
          <p:spPr>
            <a:xfrm>
              <a:off x="8123029" y="1842717"/>
              <a:ext cx="1424990" cy="307777"/>
            </a:xfrm>
            <a:prstGeom prst="rect">
              <a:avLst/>
            </a:prstGeom>
            <a:noFill/>
          </p:spPr>
          <p:txBody>
            <a:bodyPr wrap="square">
              <a:spAutoFit/>
            </a:bodyPr>
            <a:lstStyle/>
            <a:p>
              <a:r>
                <a:rPr lang="en-GB" sz="1400" b="1" kern="100" dirty="0">
                  <a:effectLst/>
                  <a:latin typeface="Aptos" panose="020B0004020202020204" pitchFamily="34" charset="0"/>
                  <a:ea typeface="DengXian" panose="02010600030101010101" pitchFamily="2" charset="-122"/>
                  <a:cs typeface="Arial" panose="020B0604020202020204" pitchFamily="34" charset="0"/>
                </a:rPr>
                <a:t>Difficult</a:t>
              </a:r>
              <a:endParaRPr lang="en-ID" sz="1400" dirty="0"/>
            </a:p>
          </p:txBody>
        </p:sp>
      </p:grpSp>
      <p:sp>
        <p:nvSpPr>
          <p:cNvPr id="24" name="TextBox 23">
            <a:extLst>
              <a:ext uri="{FF2B5EF4-FFF2-40B4-BE49-F238E27FC236}">
                <a16:creationId xmlns:a16="http://schemas.microsoft.com/office/drawing/2014/main" id="{0396309E-4120-2E96-3843-20751618209B}"/>
              </a:ext>
            </a:extLst>
          </p:cNvPr>
          <p:cNvSpPr txBox="1"/>
          <p:nvPr/>
        </p:nvSpPr>
        <p:spPr>
          <a:xfrm>
            <a:off x="8338927" y="1961921"/>
            <a:ext cx="3707720" cy="646331"/>
          </a:xfrm>
          <a:prstGeom prst="rect">
            <a:avLst/>
          </a:prstGeom>
          <a:noFill/>
        </p:spPr>
        <p:txBody>
          <a:bodyPr wrap="square">
            <a:spAutoFit/>
          </a:bodyPr>
          <a:lstStyle/>
          <a:p>
            <a:r>
              <a:rPr lang="en-ID" sz="1200" dirty="0"/>
              <a:t>We are unable to maintain it properly due to a lack of personnel capacity, technical expertise, and financial resources.</a:t>
            </a:r>
          </a:p>
        </p:txBody>
      </p:sp>
      <p:grpSp>
        <p:nvGrpSpPr>
          <p:cNvPr id="36" name="Group 35">
            <a:extLst>
              <a:ext uri="{FF2B5EF4-FFF2-40B4-BE49-F238E27FC236}">
                <a16:creationId xmlns:a16="http://schemas.microsoft.com/office/drawing/2014/main" id="{52240AB0-9964-BF2A-0CF4-00F24A81E37D}"/>
              </a:ext>
            </a:extLst>
          </p:cNvPr>
          <p:cNvGrpSpPr/>
          <p:nvPr/>
        </p:nvGrpSpPr>
        <p:grpSpPr>
          <a:xfrm>
            <a:off x="8325136" y="5203688"/>
            <a:ext cx="3392129" cy="595099"/>
            <a:chOff x="7767484" y="5188515"/>
            <a:chExt cx="3392129" cy="595099"/>
          </a:xfrm>
        </p:grpSpPr>
        <p:grpSp>
          <p:nvGrpSpPr>
            <p:cNvPr id="27" name="Group 26">
              <a:extLst>
                <a:ext uri="{FF2B5EF4-FFF2-40B4-BE49-F238E27FC236}">
                  <a16:creationId xmlns:a16="http://schemas.microsoft.com/office/drawing/2014/main" id="{562688DD-B737-F94B-E9FC-36907D374929}"/>
                </a:ext>
              </a:extLst>
            </p:cNvPr>
            <p:cNvGrpSpPr/>
            <p:nvPr/>
          </p:nvGrpSpPr>
          <p:grpSpPr>
            <a:xfrm>
              <a:off x="7876844" y="5188515"/>
              <a:ext cx="1861356" cy="307777"/>
              <a:chOff x="7865122" y="5012077"/>
              <a:chExt cx="1861356" cy="307777"/>
            </a:xfrm>
          </p:grpSpPr>
          <p:sp>
            <p:nvSpPr>
              <p:cNvPr id="14" name="Rectangle 13">
                <a:extLst>
                  <a:ext uri="{FF2B5EF4-FFF2-40B4-BE49-F238E27FC236}">
                    <a16:creationId xmlns:a16="http://schemas.microsoft.com/office/drawing/2014/main" id="{BC1B30DA-27DC-9F4E-838C-1B87D5A3B824}"/>
                  </a:ext>
                </a:extLst>
              </p:cNvPr>
              <p:cNvSpPr/>
              <p:nvPr/>
            </p:nvSpPr>
            <p:spPr>
              <a:xfrm>
                <a:off x="7865122" y="5032915"/>
                <a:ext cx="257907" cy="246185"/>
              </a:xfrm>
              <a:prstGeom prst="rect">
                <a:avLst/>
              </a:prstGeom>
              <a:solidFill>
                <a:srgbClr val="9A1E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TextBox 21">
                <a:extLst>
                  <a:ext uri="{FF2B5EF4-FFF2-40B4-BE49-F238E27FC236}">
                    <a16:creationId xmlns:a16="http://schemas.microsoft.com/office/drawing/2014/main" id="{8ABA61D8-3B68-FCB1-611C-A7E18FD502FD}"/>
                  </a:ext>
                </a:extLst>
              </p:cNvPr>
              <p:cNvSpPr txBox="1"/>
              <p:nvPr/>
            </p:nvSpPr>
            <p:spPr>
              <a:xfrm>
                <a:off x="8123029" y="5012077"/>
                <a:ext cx="1603449" cy="307777"/>
              </a:xfrm>
              <a:prstGeom prst="rect">
                <a:avLst/>
              </a:prstGeom>
              <a:noFill/>
            </p:spPr>
            <p:txBody>
              <a:bodyPr wrap="square">
                <a:spAutoFit/>
              </a:bodyPr>
              <a:lstStyle/>
              <a:p>
                <a:r>
                  <a:rPr lang="en-US" sz="1400" dirty="0"/>
                  <a:t>Very Easy</a:t>
                </a:r>
                <a:endParaRPr lang="en-ID" sz="1400" dirty="0"/>
              </a:p>
            </p:txBody>
          </p:sp>
        </p:grpSp>
        <p:sp>
          <p:nvSpPr>
            <p:cNvPr id="26" name="TextBox 25">
              <a:extLst>
                <a:ext uri="{FF2B5EF4-FFF2-40B4-BE49-F238E27FC236}">
                  <a16:creationId xmlns:a16="http://schemas.microsoft.com/office/drawing/2014/main" id="{CBD431D9-B6C5-C8CF-6ADF-44258E513C9E}"/>
                </a:ext>
              </a:extLst>
            </p:cNvPr>
            <p:cNvSpPr txBox="1"/>
            <p:nvPr/>
          </p:nvSpPr>
          <p:spPr>
            <a:xfrm>
              <a:off x="7767484" y="5506615"/>
              <a:ext cx="3392129" cy="276999"/>
            </a:xfrm>
            <a:prstGeom prst="rect">
              <a:avLst/>
            </a:prstGeom>
            <a:noFill/>
          </p:spPr>
          <p:txBody>
            <a:bodyPr wrap="square">
              <a:spAutoFit/>
            </a:bodyPr>
            <a:lstStyle>
              <a:defPPr>
                <a:defRPr lang="en-US"/>
              </a:defPPr>
              <a:lvl1pPr>
                <a:defRPr sz="1200"/>
              </a:lvl1pPr>
            </a:lstStyle>
            <a:p>
              <a:r>
                <a:rPr lang="en-ID" dirty="0"/>
                <a:t>We are able to maintain it without difficulty.</a:t>
              </a:r>
            </a:p>
          </p:txBody>
        </p:sp>
      </p:grpSp>
      <p:grpSp>
        <p:nvGrpSpPr>
          <p:cNvPr id="35" name="Group 34">
            <a:extLst>
              <a:ext uri="{FF2B5EF4-FFF2-40B4-BE49-F238E27FC236}">
                <a16:creationId xmlns:a16="http://schemas.microsoft.com/office/drawing/2014/main" id="{17492A20-175E-0B3C-95FB-17422581A153}"/>
              </a:ext>
            </a:extLst>
          </p:cNvPr>
          <p:cNvGrpSpPr/>
          <p:nvPr/>
        </p:nvGrpSpPr>
        <p:grpSpPr>
          <a:xfrm>
            <a:off x="8325136" y="4431378"/>
            <a:ext cx="3866864" cy="584776"/>
            <a:chOff x="7767484" y="4163424"/>
            <a:chExt cx="3866864" cy="584776"/>
          </a:xfrm>
        </p:grpSpPr>
        <p:grpSp>
          <p:nvGrpSpPr>
            <p:cNvPr id="28" name="Group 27">
              <a:extLst>
                <a:ext uri="{FF2B5EF4-FFF2-40B4-BE49-F238E27FC236}">
                  <a16:creationId xmlns:a16="http://schemas.microsoft.com/office/drawing/2014/main" id="{9144CD17-4098-B405-B76C-96CB9416A8D5}"/>
                </a:ext>
              </a:extLst>
            </p:cNvPr>
            <p:cNvGrpSpPr/>
            <p:nvPr/>
          </p:nvGrpSpPr>
          <p:grpSpPr>
            <a:xfrm>
              <a:off x="7876844" y="4163424"/>
              <a:ext cx="1861355" cy="307777"/>
              <a:chOff x="7876845" y="3029481"/>
              <a:chExt cx="1861355" cy="307777"/>
            </a:xfrm>
          </p:grpSpPr>
          <p:sp>
            <p:nvSpPr>
              <p:cNvPr id="17" name="Rectangle 16">
                <a:extLst>
                  <a:ext uri="{FF2B5EF4-FFF2-40B4-BE49-F238E27FC236}">
                    <a16:creationId xmlns:a16="http://schemas.microsoft.com/office/drawing/2014/main" id="{D4C482A3-7557-56E4-E2C3-01AFCE9C01A4}"/>
                  </a:ext>
                </a:extLst>
              </p:cNvPr>
              <p:cNvSpPr/>
              <p:nvPr/>
            </p:nvSpPr>
            <p:spPr>
              <a:xfrm>
                <a:off x="7876845" y="3080750"/>
                <a:ext cx="257907" cy="246185"/>
              </a:xfrm>
              <a:prstGeom prst="rect">
                <a:avLst/>
              </a:prstGeom>
              <a:solidFill>
                <a:srgbClr val="28A8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TextBox 20">
                <a:extLst>
                  <a:ext uri="{FF2B5EF4-FFF2-40B4-BE49-F238E27FC236}">
                    <a16:creationId xmlns:a16="http://schemas.microsoft.com/office/drawing/2014/main" id="{1ACC1ED9-21F3-F2E5-DBF9-0AAA573F018E}"/>
                  </a:ext>
                </a:extLst>
              </p:cNvPr>
              <p:cNvSpPr txBox="1"/>
              <p:nvPr/>
            </p:nvSpPr>
            <p:spPr>
              <a:xfrm>
                <a:off x="8134751" y="3029481"/>
                <a:ext cx="1603449" cy="307777"/>
              </a:xfrm>
              <a:prstGeom prst="rect">
                <a:avLst/>
              </a:prstGeom>
              <a:noFill/>
            </p:spPr>
            <p:txBody>
              <a:bodyPr wrap="square">
                <a:spAutoFit/>
              </a:bodyPr>
              <a:lstStyle/>
              <a:p>
                <a:r>
                  <a:rPr lang="en-GB" sz="1400" b="1" kern="100" dirty="0">
                    <a:effectLst/>
                    <a:latin typeface="Aptos" panose="020B0004020202020204" pitchFamily="34" charset="0"/>
                    <a:ea typeface="DengXian" panose="02010600030101010101" pitchFamily="2" charset="-122"/>
                    <a:cs typeface="Arial" panose="020B0604020202020204" pitchFamily="34" charset="0"/>
                  </a:rPr>
                  <a:t>Easy</a:t>
                </a:r>
                <a:endParaRPr lang="en-ID" sz="1400" dirty="0"/>
              </a:p>
            </p:txBody>
          </p:sp>
        </p:grpSp>
        <p:sp>
          <p:nvSpPr>
            <p:cNvPr id="30" name="TextBox 29">
              <a:extLst>
                <a:ext uri="{FF2B5EF4-FFF2-40B4-BE49-F238E27FC236}">
                  <a16:creationId xmlns:a16="http://schemas.microsoft.com/office/drawing/2014/main" id="{686427C9-18F8-E3EB-7037-B9CD66B22057}"/>
                </a:ext>
              </a:extLst>
            </p:cNvPr>
            <p:cNvSpPr txBox="1"/>
            <p:nvPr/>
          </p:nvSpPr>
          <p:spPr>
            <a:xfrm>
              <a:off x="7767484" y="4471201"/>
              <a:ext cx="3866864" cy="276999"/>
            </a:xfrm>
            <a:prstGeom prst="rect">
              <a:avLst/>
            </a:prstGeom>
            <a:noFill/>
          </p:spPr>
          <p:txBody>
            <a:bodyPr wrap="square">
              <a:spAutoFit/>
            </a:bodyPr>
            <a:lstStyle>
              <a:defPPr>
                <a:defRPr lang="en-US"/>
              </a:defPPr>
              <a:lvl1pPr>
                <a:defRPr sz="1400"/>
              </a:lvl1pPr>
            </a:lstStyle>
            <a:p>
              <a:r>
                <a:rPr lang="en-ID" sz="1200" dirty="0"/>
                <a:t>We are able to maintain it, but not on a regular basis.</a:t>
              </a:r>
            </a:p>
          </p:txBody>
        </p:sp>
      </p:grpSp>
      <p:grpSp>
        <p:nvGrpSpPr>
          <p:cNvPr id="34" name="Group 33">
            <a:extLst>
              <a:ext uri="{FF2B5EF4-FFF2-40B4-BE49-F238E27FC236}">
                <a16:creationId xmlns:a16="http://schemas.microsoft.com/office/drawing/2014/main" id="{2E20D2A5-9F40-83A8-8CE6-54021F0CB76F}"/>
              </a:ext>
            </a:extLst>
          </p:cNvPr>
          <p:cNvGrpSpPr/>
          <p:nvPr/>
        </p:nvGrpSpPr>
        <p:grpSpPr>
          <a:xfrm>
            <a:off x="8332924" y="3579909"/>
            <a:ext cx="3392129" cy="718337"/>
            <a:chOff x="7767484" y="3313860"/>
            <a:chExt cx="3392129" cy="718337"/>
          </a:xfrm>
        </p:grpSpPr>
        <p:grpSp>
          <p:nvGrpSpPr>
            <p:cNvPr id="31" name="Group 30">
              <a:extLst>
                <a:ext uri="{FF2B5EF4-FFF2-40B4-BE49-F238E27FC236}">
                  <a16:creationId xmlns:a16="http://schemas.microsoft.com/office/drawing/2014/main" id="{94812B1D-83E6-27AC-BDAB-18FD44293B27}"/>
                </a:ext>
              </a:extLst>
            </p:cNvPr>
            <p:cNvGrpSpPr/>
            <p:nvPr/>
          </p:nvGrpSpPr>
          <p:grpSpPr>
            <a:xfrm>
              <a:off x="7876845" y="3313860"/>
              <a:ext cx="2520768" cy="307777"/>
              <a:chOff x="7876845" y="3343356"/>
              <a:chExt cx="2520768" cy="307777"/>
            </a:xfrm>
          </p:grpSpPr>
          <p:sp>
            <p:nvSpPr>
              <p:cNvPr id="16" name="Rectangle 15">
                <a:extLst>
                  <a:ext uri="{FF2B5EF4-FFF2-40B4-BE49-F238E27FC236}">
                    <a16:creationId xmlns:a16="http://schemas.microsoft.com/office/drawing/2014/main" id="{2CF68976-78AE-C0D2-A976-A0A5FADB502A}"/>
                  </a:ext>
                </a:extLst>
              </p:cNvPr>
              <p:cNvSpPr/>
              <p:nvPr/>
            </p:nvSpPr>
            <p:spPr>
              <a:xfrm>
                <a:off x="7876845" y="3374153"/>
                <a:ext cx="257907" cy="246185"/>
              </a:xfrm>
              <a:prstGeom prst="rect">
                <a:avLst/>
              </a:prstGeom>
              <a:solidFill>
                <a:srgbClr val="196B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19">
                <a:extLst>
                  <a:ext uri="{FF2B5EF4-FFF2-40B4-BE49-F238E27FC236}">
                    <a16:creationId xmlns:a16="http://schemas.microsoft.com/office/drawing/2014/main" id="{C287DD2C-07F7-756E-7049-C78F244FD424}"/>
                  </a:ext>
                </a:extLst>
              </p:cNvPr>
              <p:cNvSpPr txBox="1"/>
              <p:nvPr/>
            </p:nvSpPr>
            <p:spPr>
              <a:xfrm>
                <a:off x="8134751" y="3343356"/>
                <a:ext cx="2262862" cy="307777"/>
              </a:xfrm>
              <a:prstGeom prst="rect">
                <a:avLst/>
              </a:prstGeom>
              <a:noFill/>
            </p:spPr>
            <p:txBody>
              <a:bodyPr wrap="square">
                <a:spAutoFit/>
              </a:bodyPr>
              <a:lstStyle/>
              <a:p>
                <a:r>
                  <a:rPr lang="en-GB" sz="1400" b="1" kern="100" dirty="0">
                    <a:effectLst/>
                    <a:latin typeface="Aptos" panose="020B0004020202020204" pitchFamily="34" charset="0"/>
                    <a:ea typeface="DengXian" panose="02010600030101010101" pitchFamily="2" charset="-122"/>
                    <a:cs typeface="Arial" panose="020B0604020202020204" pitchFamily="34" charset="0"/>
                  </a:rPr>
                  <a:t>Somewhat Difficult</a:t>
                </a:r>
                <a:endParaRPr lang="en-ID" sz="1400" dirty="0"/>
              </a:p>
            </p:txBody>
          </p:sp>
        </p:grpSp>
        <p:sp>
          <p:nvSpPr>
            <p:cNvPr id="33" name="TextBox 32">
              <a:extLst>
                <a:ext uri="{FF2B5EF4-FFF2-40B4-BE49-F238E27FC236}">
                  <a16:creationId xmlns:a16="http://schemas.microsoft.com/office/drawing/2014/main" id="{C9C6CE99-3472-2914-FB2A-9AD5949391AC}"/>
                </a:ext>
              </a:extLst>
            </p:cNvPr>
            <p:cNvSpPr txBox="1"/>
            <p:nvPr/>
          </p:nvSpPr>
          <p:spPr>
            <a:xfrm>
              <a:off x="7767484" y="3570532"/>
              <a:ext cx="3392129" cy="461665"/>
            </a:xfrm>
            <a:prstGeom prst="rect">
              <a:avLst/>
            </a:prstGeom>
            <a:noFill/>
          </p:spPr>
          <p:txBody>
            <a:bodyPr wrap="square">
              <a:spAutoFit/>
            </a:bodyPr>
            <a:lstStyle>
              <a:defPPr>
                <a:defRPr lang="en-US"/>
              </a:defPPr>
              <a:lvl1pPr>
                <a:defRPr sz="1400"/>
              </a:lvl1pPr>
            </a:lstStyle>
            <a:p>
              <a:r>
                <a:rPr lang="en-ID" sz="1200" dirty="0"/>
                <a:t>We have the personnel and expertise, but we often lack adequate funding.</a:t>
              </a:r>
            </a:p>
          </p:txBody>
        </p:sp>
      </p:grpSp>
      <p:grpSp>
        <p:nvGrpSpPr>
          <p:cNvPr id="39" name="Group 38">
            <a:extLst>
              <a:ext uri="{FF2B5EF4-FFF2-40B4-BE49-F238E27FC236}">
                <a16:creationId xmlns:a16="http://schemas.microsoft.com/office/drawing/2014/main" id="{F4AE194C-CA1B-671F-435A-B0D654433507}"/>
              </a:ext>
            </a:extLst>
          </p:cNvPr>
          <p:cNvGrpSpPr/>
          <p:nvPr/>
        </p:nvGrpSpPr>
        <p:grpSpPr>
          <a:xfrm>
            <a:off x="8442285" y="1673068"/>
            <a:ext cx="1682897" cy="307777"/>
            <a:chOff x="7876844" y="2693488"/>
            <a:chExt cx="1682897" cy="307777"/>
          </a:xfrm>
        </p:grpSpPr>
        <p:sp>
          <p:nvSpPr>
            <p:cNvPr id="15" name="Rectangle 14">
              <a:extLst>
                <a:ext uri="{FF2B5EF4-FFF2-40B4-BE49-F238E27FC236}">
                  <a16:creationId xmlns:a16="http://schemas.microsoft.com/office/drawing/2014/main" id="{9C513C0E-5300-E02B-5884-29612D71E7CD}"/>
                </a:ext>
              </a:extLst>
            </p:cNvPr>
            <p:cNvSpPr/>
            <p:nvPr/>
          </p:nvSpPr>
          <p:spPr>
            <a:xfrm>
              <a:off x="7876844" y="2745121"/>
              <a:ext cx="257907" cy="246185"/>
            </a:xfrm>
            <a:prstGeom prst="rect">
              <a:avLst/>
            </a:prstGeom>
            <a:solidFill>
              <a:srgbClr val="1560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TextBox 18">
              <a:extLst>
                <a:ext uri="{FF2B5EF4-FFF2-40B4-BE49-F238E27FC236}">
                  <a16:creationId xmlns:a16="http://schemas.microsoft.com/office/drawing/2014/main" id="{5D76C704-775D-D22A-90CC-94FAF78CA57A}"/>
                </a:ext>
              </a:extLst>
            </p:cNvPr>
            <p:cNvSpPr txBox="1"/>
            <p:nvPr/>
          </p:nvSpPr>
          <p:spPr>
            <a:xfrm>
              <a:off x="8134751" y="2693488"/>
              <a:ext cx="1424990" cy="307777"/>
            </a:xfrm>
            <a:prstGeom prst="rect">
              <a:avLst/>
            </a:prstGeom>
            <a:noFill/>
          </p:spPr>
          <p:txBody>
            <a:bodyPr wrap="square">
              <a:spAutoFit/>
            </a:bodyPr>
            <a:lstStyle/>
            <a:p>
              <a:r>
                <a:rPr lang="en-GB" sz="1400" b="1" kern="100" dirty="0">
                  <a:effectLst/>
                  <a:latin typeface="Aptos" panose="020B0004020202020204" pitchFamily="34" charset="0"/>
                  <a:ea typeface="DengXian" panose="02010600030101010101" pitchFamily="2" charset="-122"/>
                  <a:cs typeface="Arial" panose="020B0604020202020204" pitchFamily="34" charset="0"/>
                </a:rPr>
                <a:t>Very Difficult</a:t>
              </a:r>
              <a:endParaRPr lang="en-ID" sz="1400" dirty="0"/>
            </a:p>
          </p:txBody>
        </p:sp>
      </p:grpSp>
      <p:sp>
        <p:nvSpPr>
          <p:cNvPr id="38" name="TextBox 37">
            <a:extLst>
              <a:ext uri="{FF2B5EF4-FFF2-40B4-BE49-F238E27FC236}">
                <a16:creationId xmlns:a16="http://schemas.microsoft.com/office/drawing/2014/main" id="{93BF4231-761C-7184-C7D9-A6D204171A57}"/>
              </a:ext>
            </a:extLst>
          </p:cNvPr>
          <p:cNvSpPr txBox="1"/>
          <p:nvPr/>
        </p:nvSpPr>
        <p:spPr>
          <a:xfrm>
            <a:off x="8332924" y="2981314"/>
            <a:ext cx="3384341" cy="492443"/>
          </a:xfrm>
          <a:prstGeom prst="rect">
            <a:avLst/>
          </a:prstGeom>
          <a:noFill/>
        </p:spPr>
        <p:txBody>
          <a:bodyPr wrap="square">
            <a:spAutoFit/>
          </a:bodyPr>
          <a:lstStyle>
            <a:defPPr>
              <a:defRPr lang="en-US"/>
            </a:defPPr>
            <a:lvl1pPr>
              <a:defRPr sz="1400"/>
            </a:lvl1pPr>
          </a:lstStyle>
          <a:p>
            <a:r>
              <a:rPr lang="en-ID" sz="1200" dirty="0"/>
              <a:t>We have personnel to maintain it, but we lack sufficient expertise and financial resources</a:t>
            </a:r>
            <a:r>
              <a:rPr lang="en-ID" dirty="0"/>
              <a:t>.</a:t>
            </a:r>
          </a:p>
        </p:txBody>
      </p:sp>
    </p:spTree>
    <p:extLst>
      <p:ext uri="{BB962C8B-B14F-4D97-AF65-F5344CB8AC3E}">
        <p14:creationId xmlns:p14="http://schemas.microsoft.com/office/powerpoint/2010/main" val="231694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284B7-6D98-E5D7-316D-A5C2E1BAB845}"/>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AA737232-F31D-F9D0-4489-1DB9126F8073}"/>
              </a:ext>
            </a:extLst>
          </p:cNvPr>
          <p:cNvSpPr txBox="1"/>
          <p:nvPr/>
        </p:nvSpPr>
        <p:spPr>
          <a:xfrm>
            <a:off x="1013616" y="3356847"/>
            <a:ext cx="2648482" cy="338554"/>
          </a:xfrm>
          <a:prstGeom prst="rect">
            <a:avLst/>
          </a:prstGeom>
          <a:solidFill>
            <a:srgbClr val="FFFF00"/>
          </a:solidFill>
        </p:spPr>
        <p:txBody>
          <a:bodyPr wrap="none" rtlCol="0">
            <a:spAutoFit/>
          </a:bodyPr>
          <a:lstStyle/>
          <a:p>
            <a:r>
              <a:rPr lang="en-GB" sz="1600" b="1" dirty="0"/>
              <a:t>Q: Impact to DRR Budget</a:t>
            </a:r>
          </a:p>
        </p:txBody>
      </p:sp>
      <p:sp>
        <p:nvSpPr>
          <p:cNvPr id="29" name="TextBox 28">
            <a:extLst>
              <a:ext uri="{FF2B5EF4-FFF2-40B4-BE49-F238E27FC236}">
                <a16:creationId xmlns:a16="http://schemas.microsoft.com/office/drawing/2014/main" id="{09921AE8-46AE-8D07-0D59-055E32948D94}"/>
              </a:ext>
            </a:extLst>
          </p:cNvPr>
          <p:cNvSpPr txBox="1"/>
          <p:nvPr/>
        </p:nvSpPr>
        <p:spPr>
          <a:xfrm>
            <a:off x="4220095" y="3343255"/>
            <a:ext cx="3100016" cy="338554"/>
          </a:xfrm>
          <a:prstGeom prst="rect">
            <a:avLst/>
          </a:prstGeom>
          <a:solidFill>
            <a:srgbClr val="FFFF00"/>
          </a:solidFill>
        </p:spPr>
        <p:txBody>
          <a:bodyPr wrap="none" rtlCol="0">
            <a:spAutoFit/>
          </a:bodyPr>
          <a:lstStyle/>
          <a:p>
            <a:r>
              <a:rPr lang="en-GB" sz="1600" b="1" dirty="0"/>
              <a:t>Q: Village DRR Policy Change</a:t>
            </a:r>
          </a:p>
        </p:txBody>
      </p:sp>
      <p:sp>
        <p:nvSpPr>
          <p:cNvPr id="41" name="TextBox 40">
            <a:extLst>
              <a:ext uri="{FF2B5EF4-FFF2-40B4-BE49-F238E27FC236}">
                <a16:creationId xmlns:a16="http://schemas.microsoft.com/office/drawing/2014/main" id="{A69C3E9C-EE2E-E059-483C-A3EF8FBD891A}"/>
              </a:ext>
            </a:extLst>
          </p:cNvPr>
          <p:cNvSpPr txBox="1"/>
          <p:nvPr/>
        </p:nvSpPr>
        <p:spPr>
          <a:xfrm>
            <a:off x="7825397" y="3375243"/>
            <a:ext cx="3070071" cy="338554"/>
          </a:xfrm>
          <a:prstGeom prst="rect">
            <a:avLst/>
          </a:prstGeom>
          <a:solidFill>
            <a:srgbClr val="FFFF00"/>
          </a:solidFill>
        </p:spPr>
        <p:txBody>
          <a:bodyPr wrap="none" rtlCol="0">
            <a:spAutoFit/>
          </a:bodyPr>
          <a:lstStyle/>
          <a:p>
            <a:r>
              <a:rPr lang="en-GB" sz="1600" b="1" dirty="0"/>
              <a:t>Q: Community DRR Structure</a:t>
            </a:r>
          </a:p>
        </p:txBody>
      </p:sp>
      <p:sp>
        <p:nvSpPr>
          <p:cNvPr id="21" name="TextBox 20">
            <a:extLst>
              <a:ext uri="{FF2B5EF4-FFF2-40B4-BE49-F238E27FC236}">
                <a16:creationId xmlns:a16="http://schemas.microsoft.com/office/drawing/2014/main" id="{D91BEDD0-CBBB-B6C1-94DA-81BDB7E66678}"/>
              </a:ext>
            </a:extLst>
          </p:cNvPr>
          <p:cNvSpPr txBox="1"/>
          <p:nvPr/>
        </p:nvSpPr>
        <p:spPr>
          <a:xfrm>
            <a:off x="2432985" y="2105418"/>
            <a:ext cx="652271" cy="374096"/>
          </a:xfrm>
          <a:prstGeom prst="rect">
            <a:avLst/>
          </a:prstGeom>
          <a:noFill/>
        </p:spPr>
        <p:txBody>
          <a:bodyPr wrap="none" rtlCol="0">
            <a:spAutoFit/>
          </a:bodyPr>
          <a:lstStyle/>
          <a:p>
            <a:r>
              <a:rPr lang="en-GB" sz="2000" b="1" dirty="0">
                <a:solidFill>
                  <a:schemeClr val="bg1"/>
                </a:solidFill>
              </a:rPr>
              <a:t>50%</a:t>
            </a:r>
          </a:p>
        </p:txBody>
      </p:sp>
      <p:grpSp>
        <p:nvGrpSpPr>
          <p:cNvPr id="37" name="Group 36">
            <a:extLst>
              <a:ext uri="{FF2B5EF4-FFF2-40B4-BE49-F238E27FC236}">
                <a16:creationId xmlns:a16="http://schemas.microsoft.com/office/drawing/2014/main" id="{00F5AE8F-E948-327E-8DB9-FE592F55435F}"/>
              </a:ext>
            </a:extLst>
          </p:cNvPr>
          <p:cNvGrpSpPr/>
          <p:nvPr/>
        </p:nvGrpSpPr>
        <p:grpSpPr>
          <a:xfrm>
            <a:off x="3366893" y="1535191"/>
            <a:ext cx="1394345" cy="866690"/>
            <a:chOff x="3366893" y="1535191"/>
            <a:chExt cx="1394345" cy="866690"/>
          </a:xfrm>
        </p:grpSpPr>
        <p:sp>
          <p:nvSpPr>
            <p:cNvPr id="120" name="Rectangle 119">
              <a:extLst>
                <a:ext uri="{FF2B5EF4-FFF2-40B4-BE49-F238E27FC236}">
                  <a16:creationId xmlns:a16="http://schemas.microsoft.com/office/drawing/2014/main" id="{5F058C99-CAB3-EF38-9B67-427CA91C4BFB}"/>
                </a:ext>
              </a:extLst>
            </p:cNvPr>
            <p:cNvSpPr/>
            <p:nvPr/>
          </p:nvSpPr>
          <p:spPr>
            <a:xfrm>
              <a:off x="3366893" y="1595790"/>
              <a:ext cx="201813" cy="186581"/>
            </a:xfrm>
            <a:prstGeom prst="rect">
              <a:avLst/>
            </a:prstGeom>
            <a:solidFill>
              <a:srgbClr val="1560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FD7D343A-FD4E-3FD6-FCA0-271AB48FD4FA}"/>
                </a:ext>
              </a:extLst>
            </p:cNvPr>
            <p:cNvSpPr/>
            <p:nvPr/>
          </p:nvSpPr>
          <p:spPr>
            <a:xfrm>
              <a:off x="3366893" y="1842968"/>
              <a:ext cx="201813" cy="186581"/>
            </a:xfrm>
            <a:prstGeom prst="rect">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TextBox 121">
              <a:extLst>
                <a:ext uri="{FF2B5EF4-FFF2-40B4-BE49-F238E27FC236}">
                  <a16:creationId xmlns:a16="http://schemas.microsoft.com/office/drawing/2014/main" id="{780E52B4-8B20-6E09-B035-5FBBE1CD26F9}"/>
                </a:ext>
              </a:extLst>
            </p:cNvPr>
            <p:cNvSpPr txBox="1"/>
            <p:nvPr/>
          </p:nvSpPr>
          <p:spPr>
            <a:xfrm>
              <a:off x="3540838" y="1535191"/>
              <a:ext cx="882959" cy="276999"/>
            </a:xfrm>
            <a:prstGeom prst="rect">
              <a:avLst/>
            </a:prstGeom>
            <a:noFill/>
          </p:spPr>
          <p:txBody>
            <a:bodyPr wrap="square" rtlCol="0">
              <a:spAutoFit/>
            </a:bodyPr>
            <a:lstStyle/>
            <a:p>
              <a:r>
                <a:rPr lang="en-GB" sz="1200" b="1" dirty="0"/>
                <a:t>Increase</a:t>
              </a:r>
            </a:p>
          </p:txBody>
        </p:sp>
        <p:sp>
          <p:nvSpPr>
            <p:cNvPr id="123" name="TextBox 122">
              <a:extLst>
                <a:ext uri="{FF2B5EF4-FFF2-40B4-BE49-F238E27FC236}">
                  <a16:creationId xmlns:a16="http://schemas.microsoft.com/office/drawing/2014/main" id="{DEAA22EB-4ABC-3FAC-A48F-1C807C950FB6}"/>
                </a:ext>
              </a:extLst>
            </p:cNvPr>
            <p:cNvSpPr txBox="1"/>
            <p:nvPr/>
          </p:nvSpPr>
          <p:spPr>
            <a:xfrm>
              <a:off x="3540838" y="1755550"/>
              <a:ext cx="1220400" cy="646331"/>
            </a:xfrm>
            <a:prstGeom prst="rect">
              <a:avLst/>
            </a:prstGeom>
            <a:noFill/>
          </p:spPr>
          <p:txBody>
            <a:bodyPr wrap="square" rtlCol="0">
              <a:spAutoFit/>
            </a:bodyPr>
            <a:lstStyle/>
            <a:p>
              <a:r>
                <a:rPr lang="en-GB" sz="1200" b="1" dirty="0"/>
                <a:t>Remain the same or decrease</a:t>
              </a:r>
            </a:p>
          </p:txBody>
        </p:sp>
      </p:grpSp>
      <p:sp>
        <p:nvSpPr>
          <p:cNvPr id="28" name="TextBox 27">
            <a:extLst>
              <a:ext uri="{FF2B5EF4-FFF2-40B4-BE49-F238E27FC236}">
                <a16:creationId xmlns:a16="http://schemas.microsoft.com/office/drawing/2014/main" id="{A45E706F-0C95-5338-2CDC-873AA806EFB6}"/>
              </a:ext>
            </a:extLst>
          </p:cNvPr>
          <p:cNvSpPr txBox="1"/>
          <p:nvPr/>
        </p:nvSpPr>
        <p:spPr>
          <a:xfrm>
            <a:off x="5942064" y="2037174"/>
            <a:ext cx="653235" cy="374650"/>
          </a:xfrm>
          <a:prstGeom prst="rect">
            <a:avLst/>
          </a:prstGeom>
          <a:noFill/>
        </p:spPr>
        <p:txBody>
          <a:bodyPr wrap="none" rtlCol="0">
            <a:spAutoFit/>
          </a:bodyPr>
          <a:lstStyle/>
          <a:p>
            <a:r>
              <a:rPr lang="en-GB" sz="2000" b="1" dirty="0">
                <a:solidFill>
                  <a:schemeClr val="bg1"/>
                </a:solidFill>
              </a:rPr>
              <a:t>59%</a:t>
            </a:r>
          </a:p>
        </p:txBody>
      </p:sp>
      <p:grpSp>
        <p:nvGrpSpPr>
          <p:cNvPr id="50" name="Group 49">
            <a:extLst>
              <a:ext uri="{FF2B5EF4-FFF2-40B4-BE49-F238E27FC236}">
                <a16:creationId xmlns:a16="http://schemas.microsoft.com/office/drawing/2014/main" id="{C0062824-E436-8688-0A3E-C1907F145A4D}"/>
              </a:ext>
            </a:extLst>
          </p:cNvPr>
          <p:cNvGrpSpPr/>
          <p:nvPr/>
        </p:nvGrpSpPr>
        <p:grpSpPr>
          <a:xfrm>
            <a:off x="6912452" y="1424148"/>
            <a:ext cx="1137800" cy="879136"/>
            <a:chOff x="6912452" y="1424148"/>
            <a:chExt cx="1137800" cy="879136"/>
          </a:xfrm>
        </p:grpSpPr>
        <p:sp>
          <p:nvSpPr>
            <p:cNvPr id="4" name="Rectangle 3">
              <a:extLst>
                <a:ext uri="{FF2B5EF4-FFF2-40B4-BE49-F238E27FC236}">
                  <a16:creationId xmlns:a16="http://schemas.microsoft.com/office/drawing/2014/main" id="{3E575769-F242-5347-F558-4028BC08AAD2}"/>
                </a:ext>
              </a:extLst>
            </p:cNvPr>
            <p:cNvSpPr/>
            <p:nvPr/>
          </p:nvSpPr>
          <p:spPr>
            <a:xfrm>
              <a:off x="6912452" y="1480010"/>
              <a:ext cx="201813" cy="186581"/>
            </a:xfrm>
            <a:prstGeom prst="rect">
              <a:avLst/>
            </a:prstGeom>
            <a:solidFill>
              <a:srgbClr val="1560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14C0A16-7497-A5F7-9A2D-F4DBC8E82CEA}"/>
                </a:ext>
              </a:extLst>
            </p:cNvPr>
            <p:cNvSpPr/>
            <p:nvPr/>
          </p:nvSpPr>
          <p:spPr>
            <a:xfrm>
              <a:off x="6912452" y="1902216"/>
              <a:ext cx="201813" cy="186581"/>
            </a:xfrm>
            <a:prstGeom prst="rect">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D4A96E5-F05C-3740-4CBC-96A3A4513E95}"/>
                </a:ext>
              </a:extLst>
            </p:cNvPr>
            <p:cNvSpPr txBox="1"/>
            <p:nvPr/>
          </p:nvSpPr>
          <p:spPr>
            <a:xfrm>
              <a:off x="7114265" y="1424148"/>
              <a:ext cx="882959" cy="461665"/>
            </a:xfrm>
            <a:prstGeom prst="rect">
              <a:avLst/>
            </a:prstGeom>
            <a:noFill/>
          </p:spPr>
          <p:txBody>
            <a:bodyPr wrap="square" rtlCol="0">
              <a:spAutoFit/>
            </a:bodyPr>
            <a:lstStyle/>
            <a:p>
              <a:r>
                <a:rPr lang="en-GB" sz="1200" b="1" dirty="0"/>
                <a:t>New and Changes</a:t>
              </a:r>
            </a:p>
          </p:txBody>
        </p:sp>
        <p:sp>
          <p:nvSpPr>
            <p:cNvPr id="9" name="TextBox 8">
              <a:extLst>
                <a:ext uri="{FF2B5EF4-FFF2-40B4-BE49-F238E27FC236}">
                  <a16:creationId xmlns:a16="http://schemas.microsoft.com/office/drawing/2014/main" id="{2D127BE8-E177-7A0A-45DE-7CD082039866}"/>
                </a:ext>
              </a:extLst>
            </p:cNvPr>
            <p:cNvSpPr txBox="1"/>
            <p:nvPr/>
          </p:nvSpPr>
          <p:spPr>
            <a:xfrm>
              <a:off x="7102474" y="1841619"/>
              <a:ext cx="947778" cy="461665"/>
            </a:xfrm>
            <a:prstGeom prst="rect">
              <a:avLst/>
            </a:prstGeom>
            <a:noFill/>
          </p:spPr>
          <p:txBody>
            <a:bodyPr wrap="square" rtlCol="0">
              <a:spAutoFit/>
            </a:bodyPr>
            <a:lstStyle/>
            <a:p>
              <a:r>
                <a:rPr lang="en-GB" sz="1200" b="1" dirty="0"/>
                <a:t>Remain the same</a:t>
              </a:r>
            </a:p>
          </p:txBody>
        </p:sp>
      </p:grpSp>
      <p:grpSp>
        <p:nvGrpSpPr>
          <p:cNvPr id="68" name="Group 67">
            <a:extLst>
              <a:ext uri="{FF2B5EF4-FFF2-40B4-BE49-F238E27FC236}">
                <a16:creationId xmlns:a16="http://schemas.microsoft.com/office/drawing/2014/main" id="{2DFE6A16-B17C-7D4E-E4E4-FB4908153388}"/>
              </a:ext>
            </a:extLst>
          </p:cNvPr>
          <p:cNvGrpSpPr/>
          <p:nvPr/>
        </p:nvGrpSpPr>
        <p:grpSpPr>
          <a:xfrm>
            <a:off x="8222281" y="3828533"/>
            <a:ext cx="3811425" cy="2260775"/>
            <a:chOff x="7964187" y="3864937"/>
            <a:chExt cx="3811425" cy="2260775"/>
          </a:xfrm>
        </p:grpSpPr>
        <p:pic>
          <p:nvPicPr>
            <p:cNvPr id="35" name="Picture 34" descr="The image displays a pie chart with three segments representing percentages: 2%, 41%, and 57%.&#10;&#10;AI-generated content may be incorrect.">
              <a:extLst>
                <a:ext uri="{FF2B5EF4-FFF2-40B4-BE49-F238E27FC236}">
                  <a16:creationId xmlns:a16="http://schemas.microsoft.com/office/drawing/2014/main" id="{488E7011-ED73-9866-EB82-CC5C14CAB822}"/>
                </a:ext>
              </a:extLst>
            </p:cNvPr>
            <p:cNvPicPr>
              <a:picLocks noChangeAspect="1"/>
            </p:cNvPicPr>
            <p:nvPr/>
          </p:nvPicPr>
          <p:blipFill>
            <a:blip r:embed="rId2"/>
            <a:stretch>
              <a:fillRect/>
            </a:stretch>
          </p:blipFill>
          <p:spPr>
            <a:xfrm>
              <a:off x="7964187" y="3864937"/>
              <a:ext cx="2092562" cy="2260775"/>
            </a:xfrm>
            <a:prstGeom prst="rect">
              <a:avLst/>
            </a:prstGeom>
          </p:spPr>
        </p:pic>
        <p:grpSp>
          <p:nvGrpSpPr>
            <p:cNvPr id="33" name="Group 32">
              <a:extLst>
                <a:ext uri="{FF2B5EF4-FFF2-40B4-BE49-F238E27FC236}">
                  <a16:creationId xmlns:a16="http://schemas.microsoft.com/office/drawing/2014/main" id="{4F55E42C-2A91-1ECE-979C-5E460E4BFC91}"/>
                </a:ext>
              </a:extLst>
            </p:cNvPr>
            <p:cNvGrpSpPr/>
            <p:nvPr/>
          </p:nvGrpSpPr>
          <p:grpSpPr>
            <a:xfrm>
              <a:off x="10077402" y="4577587"/>
              <a:ext cx="1698210" cy="1136737"/>
              <a:chOff x="10101131" y="4301006"/>
              <a:chExt cx="1698210" cy="1136737"/>
            </a:xfrm>
          </p:grpSpPr>
          <p:sp>
            <p:nvSpPr>
              <p:cNvPr id="12" name="Rectangle 11">
                <a:extLst>
                  <a:ext uri="{FF2B5EF4-FFF2-40B4-BE49-F238E27FC236}">
                    <a16:creationId xmlns:a16="http://schemas.microsoft.com/office/drawing/2014/main" id="{E114782F-136D-E195-295D-23CA00716CBC}"/>
                  </a:ext>
                </a:extLst>
              </p:cNvPr>
              <p:cNvSpPr/>
              <p:nvPr/>
            </p:nvSpPr>
            <p:spPr>
              <a:xfrm>
                <a:off x="10101131" y="4388160"/>
                <a:ext cx="201813" cy="186581"/>
              </a:xfrm>
              <a:prstGeom prst="rect">
                <a:avLst/>
              </a:prstGeom>
              <a:solidFill>
                <a:srgbClr val="196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4F30980-6B68-A318-9E78-8D26E6C9CAB6}"/>
                  </a:ext>
                </a:extLst>
              </p:cNvPr>
              <p:cNvSpPr/>
              <p:nvPr/>
            </p:nvSpPr>
            <p:spPr>
              <a:xfrm>
                <a:off x="10101131" y="4786175"/>
                <a:ext cx="201813" cy="186581"/>
              </a:xfrm>
              <a:prstGeom prst="rect">
                <a:avLst/>
              </a:prstGeom>
              <a:solidFill>
                <a:srgbClr val="F173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0C647FB-E5F4-8B06-3B89-02946C946CC4}"/>
                  </a:ext>
                </a:extLst>
              </p:cNvPr>
              <p:cNvSpPr txBox="1"/>
              <p:nvPr/>
            </p:nvSpPr>
            <p:spPr>
              <a:xfrm>
                <a:off x="10321412" y="4301006"/>
                <a:ext cx="882959" cy="276999"/>
              </a:xfrm>
              <a:prstGeom prst="rect">
                <a:avLst/>
              </a:prstGeom>
              <a:noFill/>
            </p:spPr>
            <p:txBody>
              <a:bodyPr wrap="square" rtlCol="0">
                <a:spAutoFit/>
              </a:bodyPr>
              <a:lstStyle/>
              <a:p>
                <a:r>
                  <a:rPr lang="en-GB" sz="1200" b="1" dirty="0"/>
                  <a:t>Change</a:t>
                </a:r>
              </a:p>
            </p:txBody>
          </p:sp>
          <p:sp>
            <p:nvSpPr>
              <p:cNvPr id="15" name="TextBox 14">
                <a:extLst>
                  <a:ext uri="{FF2B5EF4-FFF2-40B4-BE49-F238E27FC236}">
                    <a16:creationId xmlns:a16="http://schemas.microsoft.com/office/drawing/2014/main" id="{27E5DCE8-E974-AEE0-25F2-115B0CA3B59E}"/>
                  </a:ext>
                </a:extLst>
              </p:cNvPr>
              <p:cNvSpPr txBox="1"/>
              <p:nvPr/>
            </p:nvSpPr>
            <p:spPr>
              <a:xfrm>
                <a:off x="10309620" y="4741923"/>
                <a:ext cx="1476661" cy="276999"/>
              </a:xfrm>
              <a:prstGeom prst="rect">
                <a:avLst/>
              </a:prstGeom>
              <a:noFill/>
            </p:spPr>
            <p:txBody>
              <a:bodyPr wrap="square" rtlCol="0">
                <a:spAutoFit/>
              </a:bodyPr>
              <a:lstStyle/>
              <a:p>
                <a:r>
                  <a:rPr lang="en-GB" sz="1200" b="1" dirty="0"/>
                  <a:t>No Change</a:t>
                </a:r>
              </a:p>
            </p:txBody>
          </p:sp>
          <p:sp>
            <p:nvSpPr>
              <p:cNvPr id="16" name="Rectangle 15">
                <a:extLst>
                  <a:ext uri="{FF2B5EF4-FFF2-40B4-BE49-F238E27FC236}">
                    <a16:creationId xmlns:a16="http://schemas.microsoft.com/office/drawing/2014/main" id="{44DDB179-3F2E-93EE-9510-8CB31E2B720E}"/>
                  </a:ext>
                </a:extLst>
              </p:cNvPr>
              <p:cNvSpPr/>
              <p:nvPr/>
            </p:nvSpPr>
            <p:spPr>
              <a:xfrm>
                <a:off x="10102468" y="5204996"/>
                <a:ext cx="201813" cy="186581"/>
              </a:xfrm>
              <a:prstGeom prst="rect">
                <a:avLst/>
              </a:prstGeom>
              <a:solidFill>
                <a:srgbClr val="3879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E780F79-4C59-5015-4027-70EC0FCB8D46}"/>
                  </a:ext>
                </a:extLst>
              </p:cNvPr>
              <p:cNvSpPr txBox="1"/>
              <p:nvPr/>
            </p:nvSpPr>
            <p:spPr>
              <a:xfrm>
                <a:off x="10322680" y="5160744"/>
                <a:ext cx="1476661" cy="276999"/>
              </a:xfrm>
              <a:prstGeom prst="rect">
                <a:avLst/>
              </a:prstGeom>
              <a:noFill/>
            </p:spPr>
            <p:txBody>
              <a:bodyPr wrap="square" rtlCol="0">
                <a:spAutoFit/>
              </a:bodyPr>
              <a:lstStyle/>
              <a:p>
                <a:r>
                  <a:rPr lang="en-GB" sz="1200" b="1" dirty="0"/>
                  <a:t>No DRR structure</a:t>
                </a:r>
              </a:p>
            </p:txBody>
          </p:sp>
        </p:grpSp>
      </p:grpSp>
      <p:sp>
        <p:nvSpPr>
          <p:cNvPr id="18" name="TextBox 17">
            <a:extLst>
              <a:ext uri="{FF2B5EF4-FFF2-40B4-BE49-F238E27FC236}">
                <a16:creationId xmlns:a16="http://schemas.microsoft.com/office/drawing/2014/main" id="{F8DCC79F-3CEB-D0F6-8EFB-F8958DED17C7}"/>
              </a:ext>
            </a:extLst>
          </p:cNvPr>
          <p:cNvSpPr txBox="1"/>
          <p:nvPr/>
        </p:nvSpPr>
        <p:spPr>
          <a:xfrm>
            <a:off x="296952" y="953854"/>
            <a:ext cx="1830886" cy="307777"/>
          </a:xfrm>
          <a:prstGeom prst="rect">
            <a:avLst/>
          </a:prstGeom>
          <a:noFill/>
        </p:spPr>
        <p:txBody>
          <a:bodyPr wrap="none" rtlCol="0">
            <a:spAutoFit/>
          </a:bodyPr>
          <a:lstStyle/>
          <a:p>
            <a:r>
              <a:rPr lang="en-US" sz="1400" b="1" dirty="0">
                <a:solidFill>
                  <a:srgbClr val="0066FF"/>
                </a:solidFill>
              </a:rPr>
              <a:t>Head of Village (22)</a:t>
            </a:r>
            <a:endParaRPr lang="en-ID" sz="1400" b="1" dirty="0">
              <a:solidFill>
                <a:srgbClr val="0066FF"/>
              </a:solidFill>
            </a:endParaRPr>
          </a:p>
        </p:txBody>
      </p:sp>
      <p:sp>
        <p:nvSpPr>
          <p:cNvPr id="25" name="TextBox 24">
            <a:extLst>
              <a:ext uri="{FF2B5EF4-FFF2-40B4-BE49-F238E27FC236}">
                <a16:creationId xmlns:a16="http://schemas.microsoft.com/office/drawing/2014/main" id="{38667189-FF23-149D-F80F-7686942F0227}"/>
              </a:ext>
            </a:extLst>
          </p:cNvPr>
          <p:cNvSpPr txBox="1"/>
          <p:nvPr/>
        </p:nvSpPr>
        <p:spPr>
          <a:xfrm>
            <a:off x="158294" y="3750206"/>
            <a:ext cx="2500941" cy="307777"/>
          </a:xfrm>
          <a:prstGeom prst="rect">
            <a:avLst/>
          </a:prstGeom>
          <a:noFill/>
        </p:spPr>
        <p:txBody>
          <a:bodyPr wrap="none" rtlCol="0">
            <a:spAutoFit/>
          </a:bodyPr>
          <a:lstStyle/>
          <a:p>
            <a:r>
              <a:rPr lang="en-US" sz="1400" b="1" dirty="0">
                <a:solidFill>
                  <a:srgbClr val="0066FF"/>
                </a:solidFill>
              </a:rPr>
              <a:t>Village DRR Members (148)</a:t>
            </a:r>
            <a:endParaRPr lang="en-ID" sz="1400" b="1" dirty="0">
              <a:solidFill>
                <a:srgbClr val="0066FF"/>
              </a:solidFill>
            </a:endParaRPr>
          </a:p>
        </p:txBody>
      </p:sp>
      <p:sp>
        <p:nvSpPr>
          <p:cNvPr id="56" name="Titel 3">
            <a:extLst>
              <a:ext uri="{FF2B5EF4-FFF2-40B4-BE49-F238E27FC236}">
                <a16:creationId xmlns:a16="http://schemas.microsoft.com/office/drawing/2014/main" id="{BD880E78-0FCB-E934-8842-37CA483A3640}"/>
              </a:ext>
            </a:extLst>
          </p:cNvPr>
          <p:cNvSpPr txBox="1">
            <a:spLocks/>
          </p:cNvSpPr>
          <p:nvPr/>
        </p:nvSpPr>
        <p:spPr>
          <a:xfrm>
            <a:off x="437882" y="122193"/>
            <a:ext cx="10444766"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Example of Data Result</a:t>
            </a:r>
            <a:endParaRPr lang="de-DE" altLang="de-DE" sz="1600" b="1" kern="1200" dirty="0">
              <a:solidFill>
                <a:schemeClr val="accent5">
                  <a:lumMod val="75000"/>
                </a:schemeClr>
              </a:solidFill>
              <a:latin typeface="+mn-lt"/>
              <a:ea typeface="+mn-ea"/>
              <a:cs typeface="+mn-cs"/>
            </a:endParaRPr>
          </a:p>
        </p:txBody>
      </p:sp>
      <p:pic>
        <p:nvPicPr>
          <p:cNvPr id="3" name="Picture 2" descr="The diagram shows a pie chart with two sections, one colored orange representing 50% and the other blue also representing 50%.&#10;&#10;AI-generated content may be incorrect.">
            <a:extLst>
              <a:ext uri="{FF2B5EF4-FFF2-40B4-BE49-F238E27FC236}">
                <a16:creationId xmlns:a16="http://schemas.microsoft.com/office/drawing/2014/main" id="{E66322C6-4098-2CE1-0B21-977EB1C9F4B4}"/>
              </a:ext>
            </a:extLst>
          </p:cNvPr>
          <p:cNvPicPr>
            <a:picLocks noChangeAspect="1"/>
          </p:cNvPicPr>
          <p:nvPr/>
        </p:nvPicPr>
        <p:blipFill>
          <a:blip r:embed="rId3"/>
          <a:stretch>
            <a:fillRect/>
          </a:stretch>
        </p:blipFill>
        <p:spPr>
          <a:xfrm>
            <a:off x="1219999" y="1165668"/>
            <a:ext cx="2093048" cy="2093048"/>
          </a:xfrm>
          <a:prstGeom prst="rect">
            <a:avLst/>
          </a:prstGeom>
        </p:spPr>
      </p:pic>
      <p:pic>
        <p:nvPicPr>
          <p:cNvPr id="34" name="Picture 33" descr="The image depicts a pie chart with two segments, one colored orange representing 49% and another blue representing 51%.&#10;&#10;AI-generated content may be incorrect.">
            <a:extLst>
              <a:ext uri="{FF2B5EF4-FFF2-40B4-BE49-F238E27FC236}">
                <a16:creationId xmlns:a16="http://schemas.microsoft.com/office/drawing/2014/main" id="{02FD2F21-352A-7E14-9289-BCF4902432CA}"/>
              </a:ext>
            </a:extLst>
          </p:cNvPr>
          <p:cNvPicPr>
            <a:picLocks noChangeAspect="1"/>
          </p:cNvPicPr>
          <p:nvPr/>
        </p:nvPicPr>
        <p:blipFill>
          <a:blip r:embed="rId4"/>
          <a:stretch>
            <a:fillRect/>
          </a:stretch>
        </p:blipFill>
        <p:spPr>
          <a:xfrm>
            <a:off x="1174172" y="4068161"/>
            <a:ext cx="1989190" cy="1989190"/>
          </a:xfrm>
          <a:prstGeom prst="rect">
            <a:avLst/>
          </a:prstGeom>
        </p:spPr>
      </p:pic>
      <p:grpSp>
        <p:nvGrpSpPr>
          <p:cNvPr id="43" name="Group 42">
            <a:extLst>
              <a:ext uri="{FF2B5EF4-FFF2-40B4-BE49-F238E27FC236}">
                <a16:creationId xmlns:a16="http://schemas.microsoft.com/office/drawing/2014/main" id="{843E356E-7A26-65D7-7FC5-9FB141EF66CB}"/>
              </a:ext>
            </a:extLst>
          </p:cNvPr>
          <p:cNvGrpSpPr/>
          <p:nvPr/>
        </p:nvGrpSpPr>
        <p:grpSpPr>
          <a:xfrm>
            <a:off x="3343285" y="4815992"/>
            <a:ext cx="1394345" cy="866690"/>
            <a:chOff x="3366893" y="1535191"/>
            <a:chExt cx="1394345" cy="866690"/>
          </a:xfrm>
        </p:grpSpPr>
        <p:sp>
          <p:nvSpPr>
            <p:cNvPr id="44" name="Rectangle 43">
              <a:extLst>
                <a:ext uri="{FF2B5EF4-FFF2-40B4-BE49-F238E27FC236}">
                  <a16:creationId xmlns:a16="http://schemas.microsoft.com/office/drawing/2014/main" id="{EAEFE33C-3238-DC8C-0DE3-B5112000B4EB}"/>
                </a:ext>
              </a:extLst>
            </p:cNvPr>
            <p:cNvSpPr/>
            <p:nvPr/>
          </p:nvSpPr>
          <p:spPr>
            <a:xfrm>
              <a:off x="3366893" y="1595790"/>
              <a:ext cx="201813" cy="186581"/>
            </a:xfrm>
            <a:prstGeom prst="rect">
              <a:avLst/>
            </a:prstGeom>
            <a:solidFill>
              <a:srgbClr val="1560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CD39BF86-88E8-9D9A-7312-D68173F8950E}"/>
                </a:ext>
              </a:extLst>
            </p:cNvPr>
            <p:cNvSpPr/>
            <p:nvPr/>
          </p:nvSpPr>
          <p:spPr>
            <a:xfrm>
              <a:off x="3366893" y="1842968"/>
              <a:ext cx="201813" cy="186581"/>
            </a:xfrm>
            <a:prstGeom prst="rect">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7D52F63-777C-6515-BDA6-7650A2253DFE}"/>
                </a:ext>
              </a:extLst>
            </p:cNvPr>
            <p:cNvSpPr txBox="1"/>
            <p:nvPr/>
          </p:nvSpPr>
          <p:spPr>
            <a:xfrm>
              <a:off x="3540838" y="1535191"/>
              <a:ext cx="882959" cy="276999"/>
            </a:xfrm>
            <a:prstGeom prst="rect">
              <a:avLst/>
            </a:prstGeom>
            <a:noFill/>
          </p:spPr>
          <p:txBody>
            <a:bodyPr wrap="square" rtlCol="0">
              <a:spAutoFit/>
            </a:bodyPr>
            <a:lstStyle/>
            <a:p>
              <a:r>
                <a:rPr lang="en-GB" sz="1200" b="1" dirty="0"/>
                <a:t>Increase</a:t>
              </a:r>
            </a:p>
          </p:txBody>
        </p:sp>
        <p:sp>
          <p:nvSpPr>
            <p:cNvPr id="49" name="TextBox 48">
              <a:extLst>
                <a:ext uri="{FF2B5EF4-FFF2-40B4-BE49-F238E27FC236}">
                  <a16:creationId xmlns:a16="http://schemas.microsoft.com/office/drawing/2014/main" id="{D5EDADB4-FB3D-9226-FCF1-CDA0E5CCFBD1}"/>
                </a:ext>
              </a:extLst>
            </p:cNvPr>
            <p:cNvSpPr txBox="1"/>
            <p:nvPr/>
          </p:nvSpPr>
          <p:spPr>
            <a:xfrm>
              <a:off x="3540838" y="1755550"/>
              <a:ext cx="1220400" cy="646331"/>
            </a:xfrm>
            <a:prstGeom prst="rect">
              <a:avLst/>
            </a:prstGeom>
            <a:noFill/>
          </p:spPr>
          <p:txBody>
            <a:bodyPr wrap="square" rtlCol="0">
              <a:spAutoFit/>
            </a:bodyPr>
            <a:lstStyle/>
            <a:p>
              <a:r>
                <a:rPr lang="en-GB" sz="1200" b="1" dirty="0"/>
                <a:t>Remain the same or decrease</a:t>
              </a:r>
            </a:p>
          </p:txBody>
        </p:sp>
      </p:grpSp>
      <p:pic>
        <p:nvPicPr>
          <p:cNvPr id="57" name="Picture 56" descr="The image depicts a pie chart with two segments, one representing 41% and the other 59%.&#10;&#10;AI-generated content may be incorrect.">
            <a:extLst>
              <a:ext uri="{FF2B5EF4-FFF2-40B4-BE49-F238E27FC236}">
                <a16:creationId xmlns:a16="http://schemas.microsoft.com/office/drawing/2014/main" id="{06E72142-A2EF-1195-3FA8-F4E135232D4F}"/>
              </a:ext>
            </a:extLst>
          </p:cNvPr>
          <p:cNvPicPr>
            <a:picLocks noChangeAspect="1"/>
          </p:cNvPicPr>
          <p:nvPr/>
        </p:nvPicPr>
        <p:blipFill>
          <a:blip r:embed="rId5"/>
          <a:stretch>
            <a:fillRect/>
          </a:stretch>
        </p:blipFill>
        <p:spPr>
          <a:xfrm>
            <a:off x="4817440" y="1124629"/>
            <a:ext cx="2069034" cy="2069034"/>
          </a:xfrm>
          <a:prstGeom prst="rect">
            <a:avLst/>
          </a:prstGeom>
        </p:spPr>
      </p:pic>
      <p:grpSp>
        <p:nvGrpSpPr>
          <p:cNvPr id="71" name="Group 70">
            <a:extLst>
              <a:ext uri="{FF2B5EF4-FFF2-40B4-BE49-F238E27FC236}">
                <a16:creationId xmlns:a16="http://schemas.microsoft.com/office/drawing/2014/main" id="{77EE3ED6-F9C7-FB92-5E9D-919F1848B619}"/>
              </a:ext>
            </a:extLst>
          </p:cNvPr>
          <p:cNvGrpSpPr/>
          <p:nvPr/>
        </p:nvGrpSpPr>
        <p:grpSpPr>
          <a:xfrm>
            <a:off x="6876523" y="4716478"/>
            <a:ext cx="1137800" cy="879136"/>
            <a:chOff x="6912452" y="1424148"/>
            <a:chExt cx="1137800" cy="879136"/>
          </a:xfrm>
        </p:grpSpPr>
        <p:sp>
          <p:nvSpPr>
            <p:cNvPr id="72" name="Rectangle 71">
              <a:extLst>
                <a:ext uri="{FF2B5EF4-FFF2-40B4-BE49-F238E27FC236}">
                  <a16:creationId xmlns:a16="http://schemas.microsoft.com/office/drawing/2014/main" id="{FFDDB9CE-BB7D-8D8B-EA8F-B0A36429A033}"/>
                </a:ext>
              </a:extLst>
            </p:cNvPr>
            <p:cNvSpPr/>
            <p:nvPr/>
          </p:nvSpPr>
          <p:spPr>
            <a:xfrm>
              <a:off x="6912452" y="1480010"/>
              <a:ext cx="201813" cy="186581"/>
            </a:xfrm>
            <a:prstGeom prst="rect">
              <a:avLst/>
            </a:prstGeom>
            <a:solidFill>
              <a:srgbClr val="1560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6158AADB-6B13-12BD-D8DB-E04EB9AE06D1}"/>
                </a:ext>
              </a:extLst>
            </p:cNvPr>
            <p:cNvSpPr/>
            <p:nvPr/>
          </p:nvSpPr>
          <p:spPr>
            <a:xfrm>
              <a:off x="6912452" y="1902216"/>
              <a:ext cx="201813" cy="186581"/>
            </a:xfrm>
            <a:prstGeom prst="rect">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B1C2803A-AA08-28DE-C2F7-67FAF1C7EE65}"/>
                </a:ext>
              </a:extLst>
            </p:cNvPr>
            <p:cNvSpPr txBox="1"/>
            <p:nvPr/>
          </p:nvSpPr>
          <p:spPr>
            <a:xfrm>
              <a:off x="7114265" y="1424148"/>
              <a:ext cx="882959" cy="461665"/>
            </a:xfrm>
            <a:prstGeom prst="rect">
              <a:avLst/>
            </a:prstGeom>
            <a:noFill/>
          </p:spPr>
          <p:txBody>
            <a:bodyPr wrap="square" rtlCol="0">
              <a:spAutoFit/>
            </a:bodyPr>
            <a:lstStyle/>
            <a:p>
              <a:r>
                <a:rPr lang="en-GB" sz="1200" b="1" dirty="0"/>
                <a:t>New and Changes</a:t>
              </a:r>
            </a:p>
          </p:txBody>
        </p:sp>
        <p:sp>
          <p:nvSpPr>
            <p:cNvPr id="75" name="TextBox 74">
              <a:extLst>
                <a:ext uri="{FF2B5EF4-FFF2-40B4-BE49-F238E27FC236}">
                  <a16:creationId xmlns:a16="http://schemas.microsoft.com/office/drawing/2014/main" id="{9E41AE82-E99C-EBA4-8035-F4035C68C3CB}"/>
                </a:ext>
              </a:extLst>
            </p:cNvPr>
            <p:cNvSpPr txBox="1"/>
            <p:nvPr/>
          </p:nvSpPr>
          <p:spPr>
            <a:xfrm>
              <a:off x="7102474" y="1841619"/>
              <a:ext cx="947778" cy="461665"/>
            </a:xfrm>
            <a:prstGeom prst="rect">
              <a:avLst/>
            </a:prstGeom>
            <a:noFill/>
          </p:spPr>
          <p:txBody>
            <a:bodyPr wrap="square" rtlCol="0">
              <a:spAutoFit/>
            </a:bodyPr>
            <a:lstStyle/>
            <a:p>
              <a:r>
                <a:rPr lang="en-GB" sz="1200" b="1" dirty="0"/>
                <a:t>Remain the same</a:t>
              </a:r>
            </a:p>
          </p:txBody>
        </p:sp>
      </p:grpSp>
      <p:pic>
        <p:nvPicPr>
          <p:cNvPr id="77" name="Picture 76" descr="The image depicts a pie chart with two segments, one representing 38% and the other 62%.&#10;&#10;AI-generated content may be incorrect.">
            <a:extLst>
              <a:ext uri="{FF2B5EF4-FFF2-40B4-BE49-F238E27FC236}">
                <a16:creationId xmlns:a16="http://schemas.microsoft.com/office/drawing/2014/main" id="{8140E672-24B4-3BB2-012E-0C413D5C0145}"/>
              </a:ext>
            </a:extLst>
          </p:cNvPr>
          <p:cNvPicPr>
            <a:picLocks noChangeAspect="1"/>
          </p:cNvPicPr>
          <p:nvPr/>
        </p:nvPicPr>
        <p:blipFill>
          <a:blip r:embed="rId6"/>
          <a:stretch>
            <a:fillRect/>
          </a:stretch>
        </p:blipFill>
        <p:spPr>
          <a:xfrm>
            <a:off x="8342682" y="1124628"/>
            <a:ext cx="2081809" cy="2081809"/>
          </a:xfrm>
          <a:prstGeom prst="rect">
            <a:avLst/>
          </a:prstGeom>
        </p:spPr>
      </p:pic>
      <p:grpSp>
        <p:nvGrpSpPr>
          <p:cNvPr id="78" name="Group 77">
            <a:extLst>
              <a:ext uri="{FF2B5EF4-FFF2-40B4-BE49-F238E27FC236}">
                <a16:creationId xmlns:a16="http://schemas.microsoft.com/office/drawing/2014/main" id="{3DE12E8C-C588-25AE-E2BE-59303B8F1BBE}"/>
              </a:ext>
            </a:extLst>
          </p:cNvPr>
          <p:cNvGrpSpPr/>
          <p:nvPr/>
        </p:nvGrpSpPr>
        <p:grpSpPr>
          <a:xfrm>
            <a:off x="10627450" y="1812190"/>
            <a:ext cx="1394345" cy="682024"/>
            <a:chOff x="3366893" y="1535191"/>
            <a:chExt cx="1394345" cy="682024"/>
          </a:xfrm>
        </p:grpSpPr>
        <p:sp>
          <p:nvSpPr>
            <p:cNvPr id="79" name="Rectangle 78">
              <a:extLst>
                <a:ext uri="{FF2B5EF4-FFF2-40B4-BE49-F238E27FC236}">
                  <a16:creationId xmlns:a16="http://schemas.microsoft.com/office/drawing/2014/main" id="{C1C6AB39-B63C-F403-48F8-0D4FB640B7DC}"/>
                </a:ext>
              </a:extLst>
            </p:cNvPr>
            <p:cNvSpPr/>
            <p:nvPr/>
          </p:nvSpPr>
          <p:spPr>
            <a:xfrm>
              <a:off x="3366893" y="1595790"/>
              <a:ext cx="201813" cy="186581"/>
            </a:xfrm>
            <a:prstGeom prst="rect">
              <a:avLst/>
            </a:prstGeom>
            <a:solidFill>
              <a:srgbClr val="1560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78689663-DF5D-5B1C-94A7-EF4C4C45A7A6}"/>
                </a:ext>
              </a:extLst>
            </p:cNvPr>
            <p:cNvSpPr/>
            <p:nvPr/>
          </p:nvSpPr>
          <p:spPr>
            <a:xfrm>
              <a:off x="3366893" y="1842968"/>
              <a:ext cx="201813" cy="186581"/>
            </a:xfrm>
            <a:prstGeom prst="rect">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TextBox 80">
              <a:extLst>
                <a:ext uri="{FF2B5EF4-FFF2-40B4-BE49-F238E27FC236}">
                  <a16:creationId xmlns:a16="http://schemas.microsoft.com/office/drawing/2014/main" id="{77D42380-CE04-639B-5441-82A2524FE872}"/>
                </a:ext>
              </a:extLst>
            </p:cNvPr>
            <p:cNvSpPr txBox="1"/>
            <p:nvPr/>
          </p:nvSpPr>
          <p:spPr>
            <a:xfrm>
              <a:off x="3540838" y="1535191"/>
              <a:ext cx="882959" cy="276999"/>
            </a:xfrm>
            <a:prstGeom prst="rect">
              <a:avLst/>
            </a:prstGeom>
            <a:noFill/>
          </p:spPr>
          <p:txBody>
            <a:bodyPr wrap="square" rtlCol="0">
              <a:spAutoFit/>
            </a:bodyPr>
            <a:lstStyle/>
            <a:p>
              <a:r>
                <a:rPr lang="en-GB" sz="1200" b="1" dirty="0"/>
                <a:t>Change</a:t>
              </a:r>
            </a:p>
          </p:txBody>
        </p:sp>
        <p:sp>
          <p:nvSpPr>
            <p:cNvPr id="82" name="TextBox 81">
              <a:extLst>
                <a:ext uri="{FF2B5EF4-FFF2-40B4-BE49-F238E27FC236}">
                  <a16:creationId xmlns:a16="http://schemas.microsoft.com/office/drawing/2014/main" id="{C69A2D57-366F-42B7-5723-A59BD966C7F9}"/>
                </a:ext>
              </a:extLst>
            </p:cNvPr>
            <p:cNvSpPr txBox="1"/>
            <p:nvPr/>
          </p:nvSpPr>
          <p:spPr>
            <a:xfrm>
              <a:off x="3540838" y="1755550"/>
              <a:ext cx="1220400" cy="461665"/>
            </a:xfrm>
            <a:prstGeom prst="rect">
              <a:avLst/>
            </a:prstGeom>
            <a:noFill/>
          </p:spPr>
          <p:txBody>
            <a:bodyPr wrap="square" rtlCol="0">
              <a:spAutoFit/>
            </a:bodyPr>
            <a:lstStyle/>
            <a:p>
              <a:r>
                <a:rPr lang="en-GB" sz="1200" b="1" dirty="0"/>
                <a:t>Remain the same</a:t>
              </a:r>
            </a:p>
          </p:txBody>
        </p:sp>
      </p:grpSp>
      <p:pic>
        <p:nvPicPr>
          <p:cNvPr id="84" name="Picture 83" descr="The image depicts a pie chart with two segments, one representing 43% and the other 57%.&#10;&#10;AI-generated content may be incorrect.">
            <a:extLst>
              <a:ext uri="{FF2B5EF4-FFF2-40B4-BE49-F238E27FC236}">
                <a16:creationId xmlns:a16="http://schemas.microsoft.com/office/drawing/2014/main" id="{E0F4599F-449B-B941-3B87-5AC0CA4D8F9B}"/>
              </a:ext>
            </a:extLst>
          </p:cNvPr>
          <p:cNvPicPr>
            <a:picLocks noChangeAspect="1"/>
          </p:cNvPicPr>
          <p:nvPr/>
        </p:nvPicPr>
        <p:blipFill>
          <a:blip r:embed="rId7"/>
          <a:stretch>
            <a:fillRect/>
          </a:stretch>
        </p:blipFill>
        <p:spPr>
          <a:xfrm>
            <a:off x="4630091" y="4068161"/>
            <a:ext cx="1999368" cy="1999368"/>
          </a:xfrm>
          <a:prstGeom prst="rect">
            <a:avLst/>
          </a:prstGeom>
        </p:spPr>
      </p:pic>
    </p:spTree>
    <p:extLst>
      <p:ext uri="{BB962C8B-B14F-4D97-AF65-F5344CB8AC3E}">
        <p14:creationId xmlns:p14="http://schemas.microsoft.com/office/powerpoint/2010/main" val="67998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F50A1-995A-BB43-38F2-CE614D3A21B1}"/>
            </a:ext>
          </a:extLst>
        </p:cNvPr>
        <p:cNvGrpSpPr/>
        <p:nvPr/>
      </p:nvGrpSpPr>
      <p:grpSpPr>
        <a:xfrm>
          <a:off x="0" y="0"/>
          <a:ext cx="0" cy="0"/>
          <a:chOff x="0" y="0"/>
          <a:chExt cx="0" cy="0"/>
        </a:xfrm>
      </p:grpSpPr>
      <p:sp>
        <p:nvSpPr>
          <p:cNvPr id="56" name="Titel 3">
            <a:extLst>
              <a:ext uri="{FF2B5EF4-FFF2-40B4-BE49-F238E27FC236}">
                <a16:creationId xmlns:a16="http://schemas.microsoft.com/office/drawing/2014/main" id="{DD59D358-8393-9593-8DBE-86FEF9BADD29}"/>
              </a:ext>
            </a:extLst>
          </p:cNvPr>
          <p:cNvSpPr txBox="1">
            <a:spLocks/>
          </p:cNvSpPr>
          <p:nvPr/>
        </p:nvSpPr>
        <p:spPr>
          <a:xfrm>
            <a:off x="437882" y="122193"/>
            <a:ext cx="3658465"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Next Steps</a:t>
            </a:r>
            <a:endParaRPr lang="de-DE" altLang="de-DE" sz="1600" b="1" kern="1200" dirty="0">
              <a:solidFill>
                <a:schemeClr val="accent5">
                  <a:lumMod val="75000"/>
                </a:schemeClr>
              </a:solidFill>
              <a:latin typeface="+mn-lt"/>
              <a:ea typeface="+mn-ea"/>
              <a:cs typeface="+mn-cs"/>
            </a:endParaRPr>
          </a:p>
        </p:txBody>
      </p:sp>
      <p:grpSp>
        <p:nvGrpSpPr>
          <p:cNvPr id="43" name="Group 42">
            <a:extLst>
              <a:ext uri="{FF2B5EF4-FFF2-40B4-BE49-F238E27FC236}">
                <a16:creationId xmlns:a16="http://schemas.microsoft.com/office/drawing/2014/main" id="{64F9AB45-01B2-1188-D90F-259A70477A1C}"/>
              </a:ext>
            </a:extLst>
          </p:cNvPr>
          <p:cNvGrpSpPr/>
          <p:nvPr/>
        </p:nvGrpSpPr>
        <p:grpSpPr>
          <a:xfrm>
            <a:off x="1433431" y="1184031"/>
            <a:ext cx="5553524" cy="2244969"/>
            <a:chOff x="741769" y="1184031"/>
            <a:chExt cx="5553524" cy="2244969"/>
          </a:xfrm>
        </p:grpSpPr>
        <p:pic>
          <p:nvPicPr>
            <p:cNvPr id="3" name="Picture 2" descr="The image illustrates a hierarchical structure of a disaster risk reduction (DRR) initiative, involving 22 village heads, 148 DRR teams, and community members, with a focus on tsunami readiness and recognition of early warning systems.&#10;&#10;AI-generated content may be incorrect.">
              <a:extLst>
                <a:ext uri="{FF2B5EF4-FFF2-40B4-BE49-F238E27FC236}">
                  <a16:creationId xmlns:a16="http://schemas.microsoft.com/office/drawing/2014/main" id="{3498DA30-9C56-0429-5324-629066D46738}"/>
                </a:ext>
              </a:extLst>
            </p:cNvPr>
            <p:cNvPicPr>
              <a:picLocks noChangeAspect="1"/>
            </p:cNvPicPr>
            <p:nvPr/>
          </p:nvPicPr>
          <p:blipFill>
            <a:blip r:embed="rId2"/>
            <a:stretch>
              <a:fillRect/>
            </a:stretch>
          </p:blipFill>
          <p:spPr>
            <a:xfrm>
              <a:off x="741769" y="1302610"/>
              <a:ext cx="5486686" cy="2126390"/>
            </a:xfrm>
            <a:prstGeom prst="rect">
              <a:avLst/>
            </a:prstGeom>
          </p:spPr>
        </p:pic>
        <p:sp>
          <p:nvSpPr>
            <p:cNvPr id="24" name="Rectangle: Rounded Corners 23">
              <a:extLst>
                <a:ext uri="{FF2B5EF4-FFF2-40B4-BE49-F238E27FC236}">
                  <a16:creationId xmlns:a16="http://schemas.microsoft.com/office/drawing/2014/main" id="{E44EF603-423B-7B08-BE0F-BC01C589BAA2}"/>
                </a:ext>
              </a:extLst>
            </p:cNvPr>
            <p:cNvSpPr/>
            <p:nvPr/>
          </p:nvSpPr>
          <p:spPr>
            <a:xfrm>
              <a:off x="4403387" y="1184031"/>
              <a:ext cx="1891906" cy="2244968"/>
            </a:xfrm>
            <a:prstGeom prst="roundRect">
              <a:avLst/>
            </a:prstGeom>
            <a:noFill/>
            <a:ln>
              <a:solidFill>
                <a:srgbClr val="FF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pic>
        <p:nvPicPr>
          <p:cNvPr id="37" name="Picture 36" descr="The diagram illustrates a feedback loop where the impact of disaster risk reduction (DRR) measures, recognized by Village Heads, DRR Teams, and community members, is assessed in 22 villages through indicators, contributing to an early warning system.&#10;&#10;AI-generated content may be incorrect.">
            <a:extLst>
              <a:ext uri="{FF2B5EF4-FFF2-40B4-BE49-F238E27FC236}">
                <a16:creationId xmlns:a16="http://schemas.microsoft.com/office/drawing/2014/main" id="{F7A3C30A-8F8C-CCA7-E390-6F8D63BD11FF}"/>
              </a:ext>
            </a:extLst>
          </p:cNvPr>
          <p:cNvPicPr>
            <a:picLocks noChangeAspect="1"/>
          </p:cNvPicPr>
          <p:nvPr/>
        </p:nvPicPr>
        <p:blipFill>
          <a:blip r:embed="rId3"/>
          <a:stretch>
            <a:fillRect/>
          </a:stretch>
        </p:blipFill>
        <p:spPr>
          <a:xfrm>
            <a:off x="3500303" y="3935526"/>
            <a:ext cx="4336228" cy="1906034"/>
          </a:xfrm>
          <a:prstGeom prst="rect">
            <a:avLst/>
          </a:prstGeom>
        </p:spPr>
      </p:pic>
      <p:sp>
        <p:nvSpPr>
          <p:cNvPr id="44" name="TextBox 43">
            <a:extLst>
              <a:ext uri="{FF2B5EF4-FFF2-40B4-BE49-F238E27FC236}">
                <a16:creationId xmlns:a16="http://schemas.microsoft.com/office/drawing/2014/main" id="{EB5B70A0-C2B3-E70B-E188-30DDE042A0A5}"/>
              </a:ext>
            </a:extLst>
          </p:cNvPr>
          <p:cNvSpPr txBox="1"/>
          <p:nvPr/>
        </p:nvSpPr>
        <p:spPr>
          <a:xfrm>
            <a:off x="4788715" y="309686"/>
            <a:ext cx="612668" cy="1015663"/>
          </a:xfrm>
          <a:prstGeom prst="rect">
            <a:avLst/>
          </a:prstGeom>
          <a:noFill/>
        </p:spPr>
        <p:txBody>
          <a:bodyPr wrap="none" rtlCol="0">
            <a:spAutoFit/>
          </a:bodyPr>
          <a:lstStyle/>
          <a:p>
            <a:r>
              <a:rPr lang="en-US" sz="6000" b="1" dirty="0"/>
              <a:t>1</a:t>
            </a:r>
            <a:endParaRPr lang="en-ID" sz="6000" b="1" dirty="0"/>
          </a:p>
        </p:txBody>
      </p:sp>
      <p:sp>
        <p:nvSpPr>
          <p:cNvPr id="45" name="TextBox 44">
            <a:extLst>
              <a:ext uri="{FF2B5EF4-FFF2-40B4-BE49-F238E27FC236}">
                <a16:creationId xmlns:a16="http://schemas.microsoft.com/office/drawing/2014/main" id="{65D301A2-9720-4CD0-3C81-C66BA41CF104}"/>
              </a:ext>
            </a:extLst>
          </p:cNvPr>
          <p:cNvSpPr txBox="1"/>
          <p:nvPr/>
        </p:nvSpPr>
        <p:spPr>
          <a:xfrm>
            <a:off x="1669381" y="3547578"/>
            <a:ext cx="1253869" cy="1015663"/>
          </a:xfrm>
          <a:prstGeom prst="rect">
            <a:avLst/>
          </a:prstGeom>
          <a:noFill/>
        </p:spPr>
        <p:txBody>
          <a:bodyPr wrap="none" rtlCol="0">
            <a:spAutoFit/>
          </a:bodyPr>
          <a:lstStyle/>
          <a:p>
            <a:r>
              <a:rPr lang="en-US" sz="6000" b="1" dirty="0"/>
              <a:t>2.a</a:t>
            </a:r>
            <a:endParaRPr lang="en-ID" sz="6000" b="1" dirty="0"/>
          </a:p>
        </p:txBody>
      </p:sp>
      <p:sp>
        <p:nvSpPr>
          <p:cNvPr id="46" name="TextBox 45">
            <a:extLst>
              <a:ext uri="{FF2B5EF4-FFF2-40B4-BE49-F238E27FC236}">
                <a16:creationId xmlns:a16="http://schemas.microsoft.com/office/drawing/2014/main" id="{6D233904-1357-8D84-08CD-520BF3B551B1}"/>
              </a:ext>
            </a:extLst>
          </p:cNvPr>
          <p:cNvSpPr txBox="1"/>
          <p:nvPr/>
        </p:nvSpPr>
        <p:spPr>
          <a:xfrm>
            <a:off x="1602258" y="4974493"/>
            <a:ext cx="2051828" cy="584775"/>
          </a:xfrm>
          <a:prstGeom prst="rect">
            <a:avLst/>
          </a:prstGeom>
          <a:noFill/>
        </p:spPr>
        <p:txBody>
          <a:bodyPr wrap="square" rtlCol="0">
            <a:spAutoFit/>
          </a:bodyPr>
          <a:lstStyle/>
          <a:p>
            <a:r>
              <a:rPr lang="en-US" sz="1600" i="1" dirty="0">
                <a:solidFill>
                  <a:srgbClr val="FF0000"/>
                </a:solidFill>
              </a:rPr>
              <a:t>(If there is interest from Indonesia)</a:t>
            </a:r>
            <a:endParaRPr lang="en-ID" sz="1600" i="1" dirty="0">
              <a:solidFill>
                <a:srgbClr val="FF0000"/>
              </a:solidFill>
            </a:endParaRPr>
          </a:p>
        </p:txBody>
      </p:sp>
      <p:grpSp>
        <p:nvGrpSpPr>
          <p:cNvPr id="73" name="Group 72">
            <a:extLst>
              <a:ext uri="{FF2B5EF4-FFF2-40B4-BE49-F238E27FC236}">
                <a16:creationId xmlns:a16="http://schemas.microsoft.com/office/drawing/2014/main" id="{D79ACE0D-0AA1-C117-CB4B-E1B181096B5D}"/>
              </a:ext>
            </a:extLst>
          </p:cNvPr>
          <p:cNvGrpSpPr/>
          <p:nvPr/>
        </p:nvGrpSpPr>
        <p:grpSpPr>
          <a:xfrm>
            <a:off x="8413584" y="2692791"/>
            <a:ext cx="3350171" cy="1916707"/>
            <a:chOff x="7536532" y="988985"/>
            <a:chExt cx="3350171" cy="1916707"/>
          </a:xfrm>
        </p:grpSpPr>
        <p:sp>
          <p:nvSpPr>
            <p:cNvPr id="49" name="TextBox 48">
              <a:extLst>
                <a:ext uri="{FF2B5EF4-FFF2-40B4-BE49-F238E27FC236}">
                  <a16:creationId xmlns:a16="http://schemas.microsoft.com/office/drawing/2014/main" id="{4A38B8D8-0C68-7616-26B2-EEC64C0FE1ED}"/>
                </a:ext>
              </a:extLst>
            </p:cNvPr>
            <p:cNvSpPr txBox="1"/>
            <p:nvPr/>
          </p:nvSpPr>
          <p:spPr>
            <a:xfrm>
              <a:off x="7536532" y="988985"/>
              <a:ext cx="612668" cy="1015663"/>
            </a:xfrm>
            <a:prstGeom prst="rect">
              <a:avLst/>
            </a:prstGeom>
            <a:noFill/>
          </p:spPr>
          <p:txBody>
            <a:bodyPr wrap="none" rtlCol="0">
              <a:spAutoFit/>
            </a:bodyPr>
            <a:lstStyle/>
            <a:p>
              <a:r>
                <a:rPr lang="en-US" sz="6000" b="1" dirty="0"/>
                <a:t>3</a:t>
              </a:r>
              <a:endParaRPr lang="en-ID" sz="6000" b="1" dirty="0"/>
            </a:p>
          </p:txBody>
        </p:sp>
        <p:sp>
          <p:nvSpPr>
            <p:cNvPr id="50" name="TextBox 49">
              <a:extLst>
                <a:ext uri="{FF2B5EF4-FFF2-40B4-BE49-F238E27FC236}">
                  <a16:creationId xmlns:a16="http://schemas.microsoft.com/office/drawing/2014/main" id="{663087D2-FAEA-C27F-1F10-82FF0FCCAA37}"/>
                </a:ext>
              </a:extLst>
            </p:cNvPr>
            <p:cNvSpPr txBox="1"/>
            <p:nvPr/>
          </p:nvSpPr>
          <p:spPr>
            <a:xfrm>
              <a:off x="8035057" y="1169404"/>
              <a:ext cx="2851646" cy="923330"/>
            </a:xfrm>
            <a:prstGeom prst="rect">
              <a:avLst/>
            </a:prstGeom>
            <a:noFill/>
          </p:spPr>
          <p:txBody>
            <a:bodyPr wrap="square" rtlCol="0">
              <a:spAutoFit/>
            </a:bodyPr>
            <a:lstStyle/>
            <a:p>
              <a:r>
                <a:rPr lang="en-US" dirty="0"/>
                <a:t>Improve and adapt the assessment tool and Pilot in other country (India ?)</a:t>
              </a:r>
              <a:endParaRPr lang="en-ID" dirty="0"/>
            </a:p>
          </p:txBody>
        </p:sp>
        <p:sp>
          <p:nvSpPr>
            <p:cNvPr id="51" name="Arc 50">
              <a:extLst>
                <a:ext uri="{FF2B5EF4-FFF2-40B4-BE49-F238E27FC236}">
                  <a16:creationId xmlns:a16="http://schemas.microsoft.com/office/drawing/2014/main" id="{E8C0B8CB-71D2-98B8-0E08-10F1C574DB83}"/>
                </a:ext>
              </a:extLst>
            </p:cNvPr>
            <p:cNvSpPr/>
            <p:nvPr/>
          </p:nvSpPr>
          <p:spPr>
            <a:xfrm rot="15480381" flipH="1">
              <a:off x="8695793" y="958735"/>
              <a:ext cx="1082319" cy="1994129"/>
            </a:xfrm>
            <a:prstGeom prst="arc">
              <a:avLst>
                <a:gd name="adj1" fmla="val 16200000"/>
                <a:gd name="adj2" fmla="val 21021397"/>
              </a:avLst>
            </a:prstGeom>
            <a:ln w="1270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57" name="TextBox 56">
              <a:extLst>
                <a:ext uri="{FF2B5EF4-FFF2-40B4-BE49-F238E27FC236}">
                  <a16:creationId xmlns:a16="http://schemas.microsoft.com/office/drawing/2014/main" id="{2B6C7C68-3D77-E29D-2E06-62F575BB4BE4}"/>
                </a:ext>
              </a:extLst>
            </p:cNvPr>
            <p:cNvSpPr txBox="1"/>
            <p:nvPr/>
          </p:nvSpPr>
          <p:spPr>
            <a:xfrm>
              <a:off x="9236952" y="2259361"/>
              <a:ext cx="1556156" cy="646331"/>
            </a:xfrm>
            <a:prstGeom prst="rect">
              <a:avLst/>
            </a:prstGeom>
            <a:noFill/>
          </p:spPr>
          <p:txBody>
            <a:bodyPr wrap="square" rtlCol="0">
              <a:spAutoFit/>
            </a:bodyPr>
            <a:lstStyle/>
            <a:p>
              <a:r>
                <a:rPr lang="en-US" dirty="0">
                  <a:solidFill>
                    <a:srgbClr val="C00000"/>
                  </a:solidFill>
                </a:rPr>
                <a:t> Project proposal (?)</a:t>
              </a:r>
              <a:endParaRPr lang="en-ID" dirty="0">
                <a:solidFill>
                  <a:srgbClr val="C00000"/>
                </a:solidFill>
              </a:endParaRPr>
            </a:p>
          </p:txBody>
        </p:sp>
      </p:grpSp>
      <p:grpSp>
        <p:nvGrpSpPr>
          <p:cNvPr id="74" name="Group 73">
            <a:extLst>
              <a:ext uri="{FF2B5EF4-FFF2-40B4-BE49-F238E27FC236}">
                <a16:creationId xmlns:a16="http://schemas.microsoft.com/office/drawing/2014/main" id="{EF87ED1F-84C5-AC03-4E1D-14CD199421C7}"/>
              </a:ext>
            </a:extLst>
          </p:cNvPr>
          <p:cNvGrpSpPr/>
          <p:nvPr/>
        </p:nvGrpSpPr>
        <p:grpSpPr>
          <a:xfrm>
            <a:off x="7294254" y="1423864"/>
            <a:ext cx="3464315" cy="1015663"/>
            <a:chOff x="8042912" y="2790138"/>
            <a:chExt cx="3464315" cy="1015663"/>
          </a:xfrm>
        </p:grpSpPr>
        <p:sp>
          <p:nvSpPr>
            <p:cNvPr id="69" name="TextBox 68">
              <a:extLst>
                <a:ext uri="{FF2B5EF4-FFF2-40B4-BE49-F238E27FC236}">
                  <a16:creationId xmlns:a16="http://schemas.microsoft.com/office/drawing/2014/main" id="{194BC6D1-88BE-F533-9467-20396471B504}"/>
                </a:ext>
              </a:extLst>
            </p:cNvPr>
            <p:cNvSpPr txBox="1"/>
            <p:nvPr/>
          </p:nvSpPr>
          <p:spPr>
            <a:xfrm>
              <a:off x="8042912" y="2790138"/>
              <a:ext cx="612668" cy="1015663"/>
            </a:xfrm>
            <a:prstGeom prst="rect">
              <a:avLst/>
            </a:prstGeom>
            <a:noFill/>
          </p:spPr>
          <p:txBody>
            <a:bodyPr wrap="none" rtlCol="0">
              <a:spAutoFit/>
            </a:bodyPr>
            <a:lstStyle/>
            <a:p>
              <a:r>
                <a:rPr lang="en-US" sz="6000" b="1" dirty="0"/>
                <a:t>2</a:t>
              </a:r>
              <a:endParaRPr lang="en-ID" sz="6000" b="1" dirty="0"/>
            </a:p>
          </p:txBody>
        </p:sp>
        <p:sp>
          <p:nvSpPr>
            <p:cNvPr id="70" name="TextBox 69">
              <a:extLst>
                <a:ext uri="{FF2B5EF4-FFF2-40B4-BE49-F238E27FC236}">
                  <a16:creationId xmlns:a16="http://schemas.microsoft.com/office/drawing/2014/main" id="{6FAD560E-8C0B-7147-7C1F-CC051CBC7A9E}"/>
                </a:ext>
              </a:extLst>
            </p:cNvPr>
            <p:cNvSpPr txBox="1"/>
            <p:nvPr/>
          </p:nvSpPr>
          <p:spPr>
            <a:xfrm>
              <a:off x="8655580" y="3022283"/>
              <a:ext cx="2851647" cy="646331"/>
            </a:xfrm>
            <a:prstGeom prst="rect">
              <a:avLst/>
            </a:prstGeom>
            <a:noFill/>
          </p:spPr>
          <p:txBody>
            <a:bodyPr wrap="square" rtlCol="0">
              <a:spAutoFit/>
            </a:bodyPr>
            <a:lstStyle/>
            <a:p>
              <a:r>
                <a:rPr lang="en-US" dirty="0"/>
                <a:t>Indonesia Pilot Case as UNESCO Report ?</a:t>
              </a:r>
              <a:endParaRPr lang="en-ID" dirty="0"/>
            </a:p>
          </p:txBody>
        </p:sp>
      </p:grpSp>
      <p:sp>
        <p:nvSpPr>
          <p:cNvPr id="75" name="TextBox 74">
            <a:extLst>
              <a:ext uri="{FF2B5EF4-FFF2-40B4-BE49-F238E27FC236}">
                <a16:creationId xmlns:a16="http://schemas.microsoft.com/office/drawing/2014/main" id="{6D4EA1B4-8F30-6F06-B026-0B66A112F31D}"/>
              </a:ext>
            </a:extLst>
          </p:cNvPr>
          <p:cNvSpPr txBox="1"/>
          <p:nvPr/>
        </p:nvSpPr>
        <p:spPr>
          <a:xfrm>
            <a:off x="1618467" y="4381222"/>
            <a:ext cx="2035619" cy="646331"/>
          </a:xfrm>
          <a:prstGeom prst="rect">
            <a:avLst/>
          </a:prstGeom>
          <a:noFill/>
        </p:spPr>
        <p:txBody>
          <a:bodyPr wrap="square" rtlCol="0">
            <a:spAutoFit/>
          </a:bodyPr>
          <a:lstStyle/>
          <a:p>
            <a:r>
              <a:rPr lang="en-US" dirty="0"/>
              <a:t>Individual Village Assessment</a:t>
            </a:r>
            <a:endParaRPr lang="en-ID" dirty="0"/>
          </a:p>
        </p:txBody>
      </p:sp>
    </p:spTree>
    <p:extLst>
      <p:ext uri="{BB962C8B-B14F-4D97-AF65-F5344CB8AC3E}">
        <p14:creationId xmlns:p14="http://schemas.microsoft.com/office/powerpoint/2010/main" val="291217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4" name="TextBox 3">
            <a:extLst>
              <a:ext uri="{FF2B5EF4-FFF2-40B4-BE49-F238E27FC236}">
                <a16:creationId xmlns:a16="http://schemas.microsoft.com/office/drawing/2014/main" id="{1758C321-2861-E127-FD10-31604B697F73}"/>
              </a:ext>
            </a:extLst>
          </p:cNvPr>
          <p:cNvSpPr txBox="1"/>
          <p:nvPr/>
        </p:nvSpPr>
        <p:spPr>
          <a:xfrm>
            <a:off x="5378938" y="3573461"/>
            <a:ext cx="6096000" cy="2349361"/>
          </a:xfrm>
          <a:prstGeom prst="rect">
            <a:avLst/>
          </a:prstGeom>
          <a:noFill/>
        </p:spPr>
        <p:txBody>
          <a:bodyPr wrap="square">
            <a:spAutoFit/>
          </a:bodyPr>
          <a:lstStyle/>
          <a:p>
            <a:pPr marL="0" marR="0" algn="r">
              <a:buNone/>
            </a:pPr>
            <a:r>
              <a:rPr lang="en-ID" sz="1800" i="1" kern="100" dirty="0">
                <a:effectLst/>
                <a:latin typeface="Arial" panose="020B0604020202020204" pitchFamily="34" charset="0"/>
                <a:ea typeface="DengXian" panose="02010600030101010101" pitchFamily="2" charset="-122"/>
                <a:cs typeface="Arial" panose="020B0604020202020204" pitchFamily="34" charset="0"/>
              </a:rPr>
              <a:t>Ardito M. Kodijat (1,3) </a:t>
            </a:r>
          </a:p>
          <a:p>
            <a:pPr marL="0" marR="0" algn="r">
              <a:buNone/>
            </a:pPr>
            <a:r>
              <a:rPr lang="en-ID" sz="1800" i="1" kern="100" dirty="0">
                <a:effectLst/>
                <a:latin typeface="Arial" panose="020B0604020202020204" pitchFamily="34" charset="0"/>
                <a:ea typeface="DengXian" panose="02010600030101010101" pitchFamily="2" charset="-122"/>
                <a:cs typeface="Arial" panose="020B0604020202020204" pitchFamily="34" charset="0"/>
              </a:rPr>
              <a:t>Alfath Abu Bakar (1,2) </a:t>
            </a:r>
          </a:p>
          <a:p>
            <a:pPr marL="0" marR="0" algn="r">
              <a:buNone/>
            </a:pPr>
            <a:r>
              <a:rPr lang="en-ID" sz="1800" i="1" kern="100" dirty="0">
                <a:effectLst/>
                <a:latin typeface="Arial" panose="020B0604020202020204" pitchFamily="34" charset="0"/>
                <a:ea typeface="DengXian" panose="02010600030101010101" pitchFamily="2" charset="-122"/>
                <a:cs typeface="Arial" panose="020B0604020202020204" pitchFamily="34" charset="0"/>
              </a:rPr>
              <a:t>Admiral Musa Julius (1,2) </a:t>
            </a:r>
            <a:endParaRPr lang="en-ID" sz="3600" kern="100" dirty="0">
              <a:effectLst/>
              <a:latin typeface="Aptos" panose="020B0004020202020204" pitchFamily="34" charset="0"/>
              <a:ea typeface="DengXian" panose="02010600030101010101" pitchFamily="2" charset="-122"/>
              <a:cs typeface="Arial" panose="020B0604020202020204" pitchFamily="34" charset="0"/>
            </a:endParaRPr>
          </a:p>
          <a:p>
            <a:pPr marL="0" marR="0" algn="r">
              <a:buNone/>
            </a:pPr>
            <a:r>
              <a:rPr lang="en-ID" sz="1800" i="1" kern="100" dirty="0">
                <a:effectLst/>
                <a:latin typeface="Arial" panose="020B0604020202020204" pitchFamily="34" charset="0"/>
                <a:ea typeface="DengXian" panose="02010600030101010101" pitchFamily="2" charset="-122"/>
                <a:cs typeface="Arial" panose="020B0604020202020204" pitchFamily="34" charset="0"/>
              </a:rPr>
              <a:t>Elisabet Anggun </a:t>
            </a:r>
            <a:r>
              <a:rPr lang="en-ID" sz="1800" i="1" kern="100" dirty="0" err="1">
                <a:effectLst/>
                <a:latin typeface="Arial" panose="020B0604020202020204" pitchFamily="34" charset="0"/>
                <a:ea typeface="DengXian" panose="02010600030101010101" pitchFamily="2" charset="-122"/>
                <a:cs typeface="Arial" panose="020B0604020202020204" pitchFamily="34" charset="0"/>
              </a:rPr>
              <a:t>Pramesthi</a:t>
            </a:r>
            <a:r>
              <a:rPr lang="en-ID" sz="1800" i="1" kern="100" dirty="0">
                <a:effectLst/>
                <a:latin typeface="Arial" panose="020B0604020202020204" pitchFamily="34" charset="0"/>
                <a:ea typeface="DengXian" panose="02010600030101010101" pitchFamily="2" charset="-122"/>
                <a:cs typeface="Arial" panose="020B0604020202020204" pitchFamily="34" charset="0"/>
              </a:rPr>
              <a:t> (1,2) </a:t>
            </a:r>
          </a:p>
          <a:p>
            <a:pPr marL="0" marR="0" algn="r">
              <a:buNone/>
            </a:pPr>
            <a:r>
              <a:rPr lang="en-ID" sz="1800" i="1" kern="100" dirty="0" err="1">
                <a:effectLst/>
                <a:latin typeface="Arial" panose="020B0604020202020204" pitchFamily="34" charset="0"/>
                <a:ea typeface="DengXian" panose="02010600030101010101" pitchFamily="2" charset="-122"/>
                <a:cs typeface="Arial" panose="020B0604020202020204" pitchFamily="34" charset="0"/>
              </a:rPr>
              <a:t>Rochmy</a:t>
            </a:r>
            <a:r>
              <a:rPr lang="en-ID" sz="1800" i="1" kern="100" dirty="0">
                <a:effectLst/>
                <a:latin typeface="Arial" panose="020B0604020202020204" pitchFamily="34" charset="0"/>
                <a:ea typeface="DengXian" panose="02010600030101010101" pitchFamily="2" charset="-122"/>
                <a:cs typeface="Arial" panose="020B0604020202020204" pitchFamily="34" charset="0"/>
              </a:rPr>
              <a:t> Akbar Hamdani (3) </a:t>
            </a:r>
          </a:p>
          <a:p>
            <a:pPr marL="0" marR="0" algn="r">
              <a:buNone/>
            </a:pPr>
            <a:r>
              <a:rPr lang="en-ID" sz="1800" i="1" kern="100" dirty="0">
                <a:effectLst/>
                <a:latin typeface="Arial" panose="020B0604020202020204" pitchFamily="34" charset="0"/>
                <a:ea typeface="DengXian" panose="02010600030101010101" pitchFamily="2" charset="-122"/>
                <a:cs typeface="Arial" panose="020B0604020202020204" pitchFamily="34" charset="0"/>
              </a:rPr>
              <a:t>Muhammad Qabus Abid Khairullah (3,4)</a:t>
            </a:r>
            <a:endParaRPr lang="en-ID" sz="3600" kern="100" dirty="0">
              <a:effectLst/>
              <a:latin typeface="Aptos" panose="020B0004020202020204" pitchFamily="34" charset="0"/>
              <a:ea typeface="DengXian" panose="02010600030101010101" pitchFamily="2" charset="-122"/>
              <a:cs typeface="Arial" panose="020B0604020202020204" pitchFamily="34" charset="0"/>
            </a:endParaRPr>
          </a:p>
          <a:p>
            <a:pPr marL="0" marR="0" algn="r">
              <a:spcBef>
                <a:spcPts val="800"/>
              </a:spcBef>
              <a:buNone/>
            </a:pPr>
            <a:r>
              <a:rPr lang="en-ID" sz="800" i="1" kern="100" dirty="0">
                <a:effectLst/>
                <a:latin typeface="Arial" panose="020B0604020202020204" pitchFamily="34" charset="0"/>
                <a:ea typeface="DengXian" panose="02010600030101010101" pitchFamily="2" charset="-122"/>
                <a:cs typeface="Arial" panose="020B0604020202020204" pitchFamily="34" charset="0"/>
              </a:rPr>
              <a:t>(1) UNESCO-IOC Indian Ocean Tsunami Information Centre (IOC-UNESCO IOTIC);</a:t>
            </a:r>
            <a:endParaRPr lang="en-ID" sz="3600" kern="100" dirty="0">
              <a:effectLst/>
              <a:latin typeface="Aptos" panose="020B0004020202020204" pitchFamily="34" charset="0"/>
              <a:ea typeface="DengXian" panose="02010600030101010101" pitchFamily="2" charset="-122"/>
              <a:cs typeface="Arial" panose="020B0604020202020204" pitchFamily="34" charset="0"/>
            </a:endParaRPr>
          </a:p>
          <a:p>
            <a:pPr marL="0" marR="0" algn="r">
              <a:buNone/>
            </a:pPr>
            <a:r>
              <a:rPr lang="en-ID" sz="800" i="1" kern="100" dirty="0">
                <a:effectLst/>
                <a:latin typeface="Arial" panose="020B0604020202020204" pitchFamily="34" charset="0"/>
                <a:ea typeface="DengXian" panose="02010600030101010101" pitchFamily="2" charset="-122"/>
                <a:cs typeface="Arial" panose="020B0604020202020204" pitchFamily="34" charset="0"/>
              </a:rPr>
              <a:t>(2) Indonesia Meteorological Climatological and Geophysical Agency (BMKG);</a:t>
            </a:r>
            <a:endParaRPr lang="en-ID" sz="3600" kern="100" dirty="0">
              <a:effectLst/>
              <a:latin typeface="Aptos" panose="020B0004020202020204" pitchFamily="34" charset="0"/>
              <a:ea typeface="DengXian" panose="02010600030101010101" pitchFamily="2" charset="-122"/>
              <a:cs typeface="Arial" panose="020B0604020202020204" pitchFamily="34" charset="0"/>
            </a:endParaRPr>
          </a:p>
          <a:p>
            <a:pPr marL="0" marR="0" algn="r">
              <a:buNone/>
            </a:pPr>
            <a:r>
              <a:rPr lang="en-ID" sz="800" i="1" kern="100" dirty="0">
                <a:effectLst/>
                <a:latin typeface="Arial" panose="020B0604020202020204" pitchFamily="34" charset="0"/>
                <a:ea typeface="DengXian" panose="02010600030101010101" pitchFamily="2" charset="-122"/>
                <a:cs typeface="Arial" panose="020B0604020202020204" pitchFamily="34" charset="0"/>
              </a:rPr>
              <a:t>(3) UNESCO Regional Office in Jakarta</a:t>
            </a:r>
            <a:endParaRPr lang="en-ID" sz="3600" kern="100" dirty="0">
              <a:effectLst/>
              <a:latin typeface="Aptos" panose="020B0004020202020204" pitchFamily="34" charset="0"/>
              <a:ea typeface="DengXian" panose="02010600030101010101" pitchFamily="2" charset="-122"/>
              <a:cs typeface="Arial" panose="020B0604020202020204" pitchFamily="34" charset="0"/>
            </a:endParaRPr>
          </a:p>
          <a:p>
            <a:pPr marL="0" marR="0" algn="r">
              <a:buNone/>
            </a:pPr>
            <a:r>
              <a:rPr lang="en-ID" sz="800" i="1" kern="100" dirty="0">
                <a:effectLst/>
                <a:latin typeface="Arial" panose="020B0604020202020204" pitchFamily="34" charset="0"/>
                <a:ea typeface="DengXian" panose="02010600030101010101" pitchFamily="2" charset="-122"/>
                <a:cs typeface="Arial" panose="020B0604020202020204" pitchFamily="34" charset="0"/>
              </a:rPr>
              <a:t>(4) Faculty of Geography, University of Indonesia</a:t>
            </a:r>
            <a:endParaRPr lang="en-ID" sz="3600" kern="100" dirty="0">
              <a:effectLst/>
              <a:latin typeface="Aptos" panose="020B00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35495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3CF5E4-EC8D-4F7D-EEB8-73DA4CD0A6E9}"/>
              </a:ext>
            </a:extLst>
          </p:cNvPr>
          <p:cNvSpPr/>
          <p:nvPr/>
        </p:nvSpPr>
        <p:spPr>
          <a:xfrm>
            <a:off x="4853354" y="1511808"/>
            <a:ext cx="7022123" cy="4340352"/>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714" name="Titel 3"/>
          <p:cNvSpPr>
            <a:spLocks noGrp="1"/>
          </p:cNvSpPr>
          <p:nvPr>
            <p:ph type="title" idx="4294967295"/>
          </p:nvPr>
        </p:nvSpPr>
        <p:spPr>
          <a:xfrm>
            <a:off x="437882" y="122193"/>
            <a:ext cx="10444766" cy="695325"/>
          </a:xfrm>
          <a:prstGeom prst="rect">
            <a:avLst/>
          </a:prstGeom>
        </p:spPr>
        <p:txBody>
          <a:bodyPr/>
          <a:lstStyle/>
          <a:p>
            <a:pPr>
              <a:defRPr/>
            </a:pPr>
            <a:r>
              <a:rPr lang="en-US" altLang="de-DE" sz="3600" b="1" kern="1200" dirty="0">
                <a:solidFill>
                  <a:schemeClr val="accent5">
                    <a:lumMod val="75000"/>
                  </a:schemeClr>
                </a:solidFill>
                <a:latin typeface="+mn-lt"/>
                <a:ea typeface="+mn-ea"/>
                <a:cs typeface="+mn-cs"/>
              </a:rPr>
              <a:t>Introduction to Assessment</a:t>
            </a:r>
            <a:endParaRPr lang="de-DE" altLang="de-DE" sz="1600" b="1" kern="1200" dirty="0">
              <a:solidFill>
                <a:schemeClr val="accent5">
                  <a:lumMod val="75000"/>
                </a:schemeClr>
              </a:solidFill>
              <a:latin typeface="+mn-lt"/>
              <a:ea typeface="+mn-ea"/>
              <a:cs typeface="+mn-cs"/>
            </a:endParaRPr>
          </a:p>
        </p:txBody>
      </p:sp>
      <p:sp>
        <p:nvSpPr>
          <p:cNvPr id="106499" name="Inhaltsplatzhalter 4"/>
          <p:cNvSpPr>
            <a:spLocks noGrp="1"/>
          </p:cNvSpPr>
          <p:nvPr>
            <p:ph idx="4294967295"/>
          </p:nvPr>
        </p:nvSpPr>
        <p:spPr>
          <a:xfrm>
            <a:off x="5077030" y="1748475"/>
            <a:ext cx="6798447" cy="3687622"/>
          </a:xfrm>
          <a:prstGeom prst="rect">
            <a:avLst/>
          </a:prstGeom>
        </p:spPr>
        <p:txBody>
          <a:bodyPr/>
          <a:lstStyle/>
          <a:p>
            <a:pPr>
              <a:defRPr/>
            </a:pPr>
            <a:r>
              <a:rPr lang="en-GB" sz="2600" b="1" dirty="0">
                <a:solidFill>
                  <a:schemeClr val="bg1"/>
                </a:solidFill>
              </a:rPr>
              <a:t>It is equally important to understand the </a:t>
            </a:r>
            <a:r>
              <a:rPr lang="en-GB" sz="2600" b="1" dirty="0">
                <a:solidFill>
                  <a:srgbClr val="FFFF00"/>
                </a:solidFill>
              </a:rPr>
              <a:t>real-world impact </a:t>
            </a:r>
            <a:r>
              <a:rPr lang="en-GB" sz="2600" b="1" dirty="0">
                <a:solidFill>
                  <a:schemeClr val="bg1"/>
                </a:solidFill>
              </a:rPr>
              <a:t>of the Tsunami Ready Recognition on communities. </a:t>
            </a:r>
            <a:endParaRPr lang="en-GB" sz="2600" dirty="0">
              <a:solidFill>
                <a:schemeClr val="bg1"/>
              </a:solidFill>
            </a:endParaRPr>
          </a:p>
          <a:p>
            <a:pPr marL="893763" indent="-342900">
              <a:buClr>
                <a:srgbClr val="FFC000"/>
              </a:buClr>
              <a:buFont typeface="Wingdings" panose="05000000000000000000" pitchFamily="2" charset="2"/>
              <a:buChar char="§"/>
              <a:defRPr/>
            </a:pPr>
            <a:r>
              <a:rPr lang="en-GB" sz="2400" dirty="0">
                <a:solidFill>
                  <a:schemeClr val="bg1"/>
                </a:solidFill>
              </a:rPr>
              <a:t>What is the </a:t>
            </a:r>
            <a:r>
              <a:rPr lang="en-GB" sz="2400" dirty="0">
                <a:solidFill>
                  <a:srgbClr val="FFFF00"/>
                </a:solidFill>
              </a:rPr>
              <a:t>benefit of the recognition to the community</a:t>
            </a:r>
          </a:p>
          <a:p>
            <a:pPr marL="893763" indent="-342900">
              <a:buClr>
                <a:srgbClr val="FFC000"/>
              </a:buClr>
              <a:buFont typeface="Wingdings" panose="05000000000000000000" pitchFamily="2" charset="2"/>
              <a:buChar char="§"/>
              <a:defRPr/>
            </a:pPr>
            <a:r>
              <a:rPr lang="en-GB" sz="2400" dirty="0">
                <a:solidFill>
                  <a:srgbClr val="FFFF00"/>
                </a:solidFill>
              </a:rPr>
              <a:t>Impact to policy, budget</a:t>
            </a:r>
            <a:r>
              <a:rPr lang="en-GB" sz="2400" dirty="0">
                <a:solidFill>
                  <a:schemeClr val="bg1"/>
                </a:solidFill>
              </a:rPr>
              <a:t>, </a:t>
            </a:r>
            <a:r>
              <a:rPr lang="en-GB" sz="2400" dirty="0">
                <a:solidFill>
                  <a:srgbClr val="FFFF00"/>
                </a:solidFill>
              </a:rPr>
              <a:t>etc.</a:t>
            </a:r>
          </a:p>
          <a:p>
            <a:pPr marL="893763" indent="-342900">
              <a:buClr>
                <a:srgbClr val="FFC000"/>
              </a:buClr>
              <a:buFont typeface="Wingdings" panose="05000000000000000000" pitchFamily="2" charset="2"/>
              <a:buChar char="§"/>
              <a:defRPr/>
            </a:pPr>
            <a:r>
              <a:rPr lang="en-GB" sz="2400" dirty="0">
                <a:solidFill>
                  <a:schemeClr val="bg1"/>
                </a:solidFill>
              </a:rPr>
              <a:t>How each of the </a:t>
            </a:r>
            <a:r>
              <a:rPr lang="en-GB" sz="2400" dirty="0">
                <a:solidFill>
                  <a:srgbClr val="FFFF00"/>
                </a:solidFill>
              </a:rPr>
              <a:t>Indicators sustained</a:t>
            </a:r>
            <a:r>
              <a:rPr lang="en-GB" sz="2400" dirty="0">
                <a:solidFill>
                  <a:schemeClr val="bg1"/>
                </a:solidFill>
              </a:rPr>
              <a:t>?</a:t>
            </a:r>
          </a:p>
          <a:p>
            <a:pPr marL="893763" indent="-342900">
              <a:buClr>
                <a:srgbClr val="FFC000"/>
              </a:buClr>
              <a:buFont typeface="Wingdings" panose="05000000000000000000" pitchFamily="2" charset="2"/>
              <a:buChar char="§"/>
              <a:defRPr/>
            </a:pPr>
            <a:r>
              <a:rPr lang="en-GB" sz="2400" dirty="0">
                <a:solidFill>
                  <a:schemeClr val="bg1"/>
                </a:solidFill>
              </a:rPr>
              <a:t>Has it </a:t>
            </a:r>
            <a:r>
              <a:rPr lang="en-GB" sz="2400" dirty="0">
                <a:solidFill>
                  <a:srgbClr val="FFFF00"/>
                </a:solidFill>
              </a:rPr>
              <a:t>increased awareness? </a:t>
            </a:r>
          </a:p>
          <a:p>
            <a:pPr marL="893763" indent="-342900">
              <a:buClr>
                <a:srgbClr val="FFC000"/>
              </a:buClr>
              <a:buFont typeface="Wingdings" panose="05000000000000000000" pitchFamily="2" charset="2"/>
              <a:buChar char="§"/>
              <a:defRPr/>
            </a:pPr>
            <a:r>
              <a:rPr lang="en-GB" sz="2400" dirty="0">
                <a:solidFill>
                  <a:schemeClr val="bg1"/>
                </a:solidFill>
              </a:rPr>
              <a:t>Has it </a:t>
            </a:r>
            <a:r>
              <a:rPr lang="en-GB" sz="2400" dirty="0">
                <a:solidFill>
                  <a:srgbClr val="FFFF00"/>
                </a:solidFill>
              </a:rPr>
              <a:t>strengthened local preparedness? </a:t>
            </a:r>
          </a:p>
          <a:p>
            <a:pPr marL="893763" indent="-342900">
              <a:buClr>
                <a:srgbClr val="FFC000"/>
              </a:buClr>
              <a:buFont typeface="Wingdings" panose="05000000000000000000" pitchFamily="2" charset="2"/>
              <a:buChar char="§"/>
              <a:defRPr/>
            </a:pPr>
            <a:r>
              <a:rPr lang="en-GB" sz="2400" dirty="0">
                <a:solidFill>
                  <a:schemeClr val="bg1"/>
                </a:solidFill>
              </a:rPr>
              <a:t>Etc.</a:t>
            </a:r>
          </a:p>
          <a:p>
            <a:pPr>
              <a:defRPr/>
            </a:pPr>
            <a:endParaRPr lang="en-US" altLang="de-DE" sz="2400" dirty="0"/>
          </a:p>
        </p:txBody>
      </p:sp>
      <p:sp>
        <p:nvSpPr>
          <p:cNvPr id="3" name="TextBox 2">
            <a:extLst>
              <a:ext uri="{FF2B5EF4-FFF2-40B4-BE49-F238E27FC236}">
                <a16:creationId xmlns:a16="http://schemas.microsoft.com/office/drawing/2014/main" id="{B31C7E7D-E680-4AF7-5E1D-0D636E643FA3}"/>
              </a:ext>
            </a:extLst>
          </p:cNvPr>
          <p:cNvSpPr txBox="1"/>
          <p:nvPr/>
        </p:nvSpPr>
        <p:spPr>
          <a:xfrm>
            <a:off x="437882" y="710755"/>
            <a:ext cx="6108404" cy="646331"/>
          </a:xfrm>
          <a:prstGeom prst="rect">
            <a:avLst/>
          </a:prstGeom>
        </p:spPr>
        <p:txBody>
          <a:bodyPr/>
          <a:lstStyle>
            <a:defPPr marR="0" lvl="0" algn="l" rtl="0">
              <a:lnSpc>
                <a:spcPct val="100000"/>
              </a:lnSpc>
              <a:spcBef>
                <a:spcPts val="0"/>
              </a:spcBef>
              <a:spcAft>
                <a:spcPts val="0"/>
              </a:spcAft>
            </a:defPPr>
            <a:lvl1pPr marR="0" lvl="0">
              <a:lnSpc>
                <a:spcPct val="100000"/>
              </a:lnSpc>
              <a:spcBef>
                <a:spcPts val="0"/>
              </a:spcBef>
              <a:spcAft>
                <a:spcPts val="0"/>
              </a:spcAft>
              <a:buClr>
                <a:srgbClr val="000000"/>
              </a:buClr>
              <a:buFont typeface="Arial"/>
              <a:defRPr sz="3600" b="1" i="0" u="none" strike="noStrike" cap="none">
                <a:solidFill>
                  <a:schemeClr val="accent5">
                    <a:lumMod val="75000"/>
                  </a:schemeClr>
                </a:solidFill>
                <a:sym typeface="Arial"/>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de-DE" dirty="0"/>
              <a:t>Background</a:t>
            </a:r>
            <a:endParaRPr lang="en-GB" dirty="0"/>
          </a:p>
        </p:txBody>
      </p:sp>
      <p:sp>
        <p:nvSpPr>
          <p:cNvPr id="2" name="Rectangle: Rounded Corners 1">
            <a:extLst>
              <a:ext uri="{FF2B5EF4-FFF2-40B4-BE49-F238E27FC236}">
                <a16:creationId xmlns:a16="http://schemas.microsoft.com/office/drawing/2014/main" id="{FBB4930A-FBE2-D6E0-B59B-02EE0B221B1A}"/>
              </a:ext>
            </a:extLst>
          </p:cNvPr>
          <p:cNvSpPr/>
          <p:nvPr/>
        </p:nvSpPr>
        <p:spPr>
          <a:xfrm>
            <a:off x="731520" y="1511808"/>
            <a:ext cx="2974848" cy="43403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11855F87-895B-DED5-AAD3-9CD81AB83221}"/>
              </a:ext>
            </a:extLst>
          </p:cNvPr>
          <p:cNvSpPr txBox="1"/>
          <p:nvPr/>
        </p:nvSpPr>
        <p:spPr>
          <a:xfrm>
            <a:off x="944505" y="2068792"/>
            <a:ext cx="2548878" cy="3046988"/>
          </a:xfrm>
          <a:prstGeom prst="rect">
            <a:avLst/>
          </a:prstGeom>
          <a:noFill/>
        </p:spPr>
        <p:txBody>
          <a:bodyPr wrap="square">
            <a:spAutoFit/>
          </a:bodyPr>
          <a:lstStyle/>
          <a:p>
            <a:pPr>
              <a:defRPr/>
            </a:pPr>
            <a:r>
              <a:rPr lang="en-GB" sz="3200" b="1" dirty="0">
                <a:solidFill>
                  <a:srgbClr val="002060"/>
                </a:solidFill>
              </a:rPr>
              <a:t>Tsunami Ready Recognition itself is a significant milestone</a:t>
            </a:r>
          </a:p>
        </p:txBody>
      </p:sp>
      <p:sp>
        <p:nvSpPr>
          <p:cNvPr id="7" name="Arrow: Striped Right 6">
            <a:extLst>
              <a:ext uri="{FF2B5EF4-FFF2-40B4-BE49-F238E27FC236}">
                <a16:creationId xmlns:a16="http://schemas.microsoft.com/office/drawing/2014/main" id="{14D99250-A12A-59B3-69B6-294453159D03}"/>
              </a:ext>
            </a:extLst>
          </p:cNvPr>
          <p:cNvSpPr/>
          <p:nvPr/>
        </p:nvSpPr>
        <p:spPr>
          <a:xfrm>
            <a:off x="3706368" y="3429000"/>
            <a:ext cx="1146986" cy="646331"/>
          </a:xfrm>
          <a:prstGeom prst="striped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28295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327D1-03D1-03C3-469E-80C5C52672EE}"/>
            </a:ext>
          </a:extLst>
        </p:cNvPr>
        <p:cNvGrpSpPr/>
        <p:nvPr/>
      </p:nvGrpSpPr>
      <p:grpSpPr>
        <a:xfrm>
          <a:off x="0" y="0"/>
          <a:ext cx="0" cy="0"/>
          <a:chOff x="0" y="0"/>
          <a:chExt cx="0" cy="0"/>
        </a:xfrm>
      </p:grpSpPr>
      <p:sp>
        <p:nvSpPr>
          <p:cNvPr id="106499" name="Inhaltsplatzhalter 4">
            <a:extLst>
              <a:ext uri="{FF2B5EF4-FFF2-40B4-BE49-F238E27FC236}">
                <a16:creationId xmlns:a16="http://schemas.microsoft.com/office/drawing/2014/main" id="{28437406-BBE2-C88E-D4DA-3DD566F25A8E}"/>
              </a:ext>
            </a:extLst>
          </p:cNvPr>
          <p:cNvSpPr>
            <a:spLocks noGrp="1"/>
          </p:cNvSpPr>
          <p:nvPr>
            <p:ph idx="4294967295"/>
          </p:nvPr>
        </p:nvSpPr>
        <p:spPr>
          <a:xfrm>
            <a:off x="563441" y="1581015"/>
            <a:ext cx="11065117" cy="4470400"/>
          </a:xfrm>
          <a:prstGeom prst="rect">
            <a:avLst/>
          </a:prstGeom>
        </p:spPr>
        <p:txBody>
          <a:bodyPr/>
          <a:lstStyle/>
          <a:p>
            <a:r>
              <a:rPr lang="en-GB" sz="2400" dirty="0"/>
              <a:t>The study use structured survey questionnaires administered to three distinct target groups within the recognized community:</a:t>
            </a:r>
          </a:p>
          <a:p>
            <a:pPr marL="542925" indent="-342900">
              <a:spcBef>
                <a:spcPts val="1200"/>
              </a:spcBef>
              <a:buFont typeface="Arial" panose="020B0604020202020204" pitchFamily="34" charset="0"/>
              <a:buChar char="•"/>
            </a:pPr>
            <a:r>
              <a:rPr lang="en-GB" sz="2800" b="1" dirty="0">
                <a:solidFill>
                  <a:srgbClr val="0066FF"/>
                </a:solidFill>
              </a:rPr>
              <a:t>Village Leaders</a:t>
            </a:r>
            <a:r>
              <a:rPr lang="en-GB" sz="2000" b="1" dirty="0"/>
              <a:t>: </a:t>
            </a:r>
            <a:r>
              <a:rPr lang="en-GB" sz="2000" dirty="0"/>
              <a:t>insights of the recognition toward institutional arrangements, policy integration, budget allocation, and oversight. </a:t>
            </a:r>
          </a:p>
          <a:p>
            <a:pPr marL="542925" indent="-342900">
              <a:spcBef>
                <a:spcPts val="1200"/>
              </a:spcBef>
              <a:buFont typeface="Arial" panose="020B0604020202020204" pitchFamily="34" charset="0"/>
              <a:buChar char="•"/>
            </a:pPr>
            <a:r>
              <a:rPr lang="en-GB" sz="2800" b="1" dirty="0">
                <a:solidFill>
                  <a:srgbClr val="0066FF"/>
                </a:solidFill>
              </a:rPr>
              <a:t>DRR Committee Members</a:t>
            </a:r>
            <a:r>
              <a:rPr lang="en-GB" sz="2000" b="1" dirty="0"/>
              <a:t>: </a:t>
            </a:r>
            <a:r>
              <a:rPr lang="en-GB" sz="2000" dirty="0"/>
              <a:t>insights of the recognition toward sustainability and capacity of the 12 indicators, technical capacity and confidence DRR roles. </a:t>
            </a:r>
          </a:p>
          <a:p>
            <a:pPr marL="542925" indent="-342900">
              <a:spcBef>
                <a:spcPts val="1200"/>
              </a:spcBef>
              <a:buFont typeface="Arial" panose="020B0604020202020204" pitchFamily="34" charset="0"/>
              <a:buChar char="•"/>
            </a:pPr>
            <a:r>
              <a:rPr lang="en-GB" sz="2800" b="1" dirty="0">
                <a:solidFill>
                  <a:srgbClr val="0066FF"/>
                </a:solidFill>
              </a:rPr>
              <a:t>General Villagers</a:t>
            </a:r>
            <a:r>
              <a:rPr lang="en-GB" sz="2000" b="1" dirty="0"/>
              <a:t>: </a:t>
            </a:r>
            <a:r>
              <a:rPr lang="en-GB" sz="2000" dirty="0"/>
              <a:t>insights of community members on tsunami preparedness after the recognition is given</a:t>
            </a:r>
            <a:endParaRPr lang="en-US" altLang="de-DE" sz="2000" dirty="0"/>
          </a:p>
        </p:txBody>
      </p:sp>
      <p:sp>
        <p:nvSpPr>
          <p:cNvPr id="2" name="Titel 3">
            <a:extLst>
              <a:ext uri="{FF2B5EF4-FFF2-40B4-BE49-F238E27FC236}">
                <a16:creationId xmlns:a16="http://schemas.microsoft.com/office/drawing/2014/main" id="{F1A9A991-9F5D-D63C-9988-D56D9FA9CC86}"/>
              </a:ext>
            </a:extLst>
          </p:cNvPr>
          <p:cNvSpPr txBox="1">
            <a:spLocks/>
          </p:cNvSpPr>
          <p:nvPr/>
        </p:nvSpPr>
        <p:spPr>
          <a:xfrm>
            <a:off x="405985" y="717617"/>
            <a:ext cx="10322267"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GB" sz="3600" b="1" dirty="0">
                <a:solidFill>
                  <a:schemeClr val="accent5">
                    <a:lumMod val="75000"/>
                  </a:schemeClr>
                </a:solidFill>
                <a:latin typeface="+mn-lt"/>
                <a:ea typeface="+mn-ea"/>
                <a:cs typeface="+mn-cs"/>
              </a:rPr>
              <a:t>Survey Tools</a:t>
            </a:r>
          </a:p>
        </p:txBody>
      </p:sp>
      <p:sp>
        <p:nvSpPr>
          <p:cNvPr id="3" name="Titel 3">
            <a:extLst>
              <a:ext uri="{FF2B5EF4-FFF2-40B4-BE49-F238E27FC236}">
                <a16:creationId xmlns:a16="http://schemas.microsoft.com/office/drawing/2014/main" id="{EE2AF3D6-57A1-1A8E-FAEB-D9325EF9809A}"/>
              </a:ext>
            </a:extLst>
          </p:cNvPr>
          <p:cNvSpPr txBox="1">
            <a:spLocks/>
          </p:cNvSpPr>
          <p:nvPr/>
        </p:nvSpPr>
        <p:spPr>
          <a:xfrm>
            <a:off x="437882" y="122193"/>
            <a:ext cx="10444766"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Introduction to Assessment</a:t>
            </a:r>
            <a:endParaRPr lang="de-DE" altLang="de-DE" sz="1600" b="1" kern="1200" dirty="0">
              <a:solidFill>
                <a:schemeClr val="accent5">
                  <a:lumMod val="75000"/>
                </a:schemeClr>
              </a:solidFill>
              <a:latin typeface="+mn-lt"/>
              <a:ea typeface="+mn-ea"/>
              <a:cs typeface="+mn-cs"/>
            </a:endParaRPr>
          </a:p>
        </p:txBody>
      </p:sp>
    </p:spTree>
    <p:extLst>
      <p:ext uri="{BB962C8B-B14F-4D97-AF65-F5344CB8AC3E}">
        <p14:creationId xmlns:p14="http://schemas.microsoft.com/office/powerpoint/2010/main" val="166681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A9FCB745-166D-0F64-78F1-1F6DB7AFBDDF}"/>
              </a:ext>
            </a:extLst>
          </p:cNvPr>
          <p:cNvGrpSpPr/>
          <p:nvPr/>
        </p:nvGrpSpPr>
        <p:grpSpPr>
          <a:xfrm>
            <a:off x="1038292" y="2056020"/>
            <a:ext cx="2726685" cy="4012079"/>
            <a:chOff x="537290" y="1914786"/>
            <a:chExt cx="2726685" cy="4012079"/>
          </a:xfrm>
        </p:grpSpPr>
        <p:grpSp>
          <p:nvGrpSpPr>
            <p:cNvPr id="38" name="Group 37">
              <a:extLst>
                <a:ext uri="{FF2B5EF4-FFF2-40B4-BE49-F238E27FC236}">
                  <a16:creationId xmlns:a16="http://schemas.microsoft.com/office/drawing/2014/main" id="{04814908-2EE5-967E-4CAF-D62916F1195D}"/>
                </a:ext>
              </a:extLst>
            </p:cNvPr>
            <p:cNvGrpSpPr/>
            <p:nvPr/>
          </p:nvGrpSpPr>
          <p:grpSpPr>
            <a:xfrm>
              <a:off x="537290" y="2206690"/>
              <a:ext cx="2726685" cy="3720175"/>
              <a:chOff x="581777" y="2239108"/>
              <a:chExt cx="2726685" cy="3720175"/>
            </a:xfrm>
          </p:grpSpPr>
          <p:sp>
            <p:nvSpPr>
              <p:cNvPr id="4" name="Inhaltsplatzhalter 4">
                <a:extLst>
                  <a:ext uri="{FF2B5EF4-FFF2-40B4-BE49-F238E27FC236}">
                    <a16:creationId xmlns:a16="http://schemas.microsoft.com/office/drawing/2014/main" id="{FA4080DE-8496-095B-DFC9-7FE23B9F8A25}"/>
                  </a:ext>
                </a:extLst>
              </p:cNvPr>
              <p:cNvSpPr txBox="1">
                <a:spLocks/>
              </p:cNvSpPr>
              <p:nvPr/>
            </p:nvSpPr>
            <p:spPr>
              <a:xfrm>
                <a:off x="706537" y="2239108"/>
                <a:ext cx="2601925" cy="60377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kern="0" dirty="0"/>
                  <a:t>16 general questions on Tsunami Ready</a:t>
                </a:r>
                <a:endParaRPr lang="en-US" altLang="de-DE" sz="1600" kern="0" dirty="0"/>
              </a:p>
            </p:txBody>
          </p:sp>
          <p:sp>
            <p:nvSpPr>
              <p:cNvPr id="5" name="Inhaltsplatzhalter 4">
                <a:extLst>
                  <a:ext uri="{FF2B5EF4-FFF2-40B4-BE49-F238E27FC236}">
                    <a16:creationId xmlns:a16="http://schemas.microsoft.com/office/drawing/2014/main" id="{E1AD9012-693C-BFD8-247F-7C89C562F844}"/>
                  </a:ext>
                </a:extLst>
              </p:cNvPr>
              <p:cNvSpPr txBox="1">
                <a:spLocks/>
              </p:cNvSpPr>
              <p:nvPr/>
            </p:nvSpPr>
            <p:spPr>
              <a:xfrm>
                <a:off x="706537" y="2804477"/>
                <a:ext cx="2601925" cy="307777"/>
              </a:xfrm>
              <a:prstGeom prst="rect">
                <a:avLst/>
              </a:prstGeom>
              <a:noFill/>
            </p:spPr>
            <p:txBody>
              <a:bodyPr wrap="square" rtlCol="0">
                <a:spAutoFit/>
              </a:bodyPr>
              <a:lstStyle>
                <a:defPPr>
                  <a:defRPr lang="en-US"/>
                </a:defPPr>
                <a:lvl1pPr>
                  <a:defRPr sz="1400">
                    <a:solidFill>
                      <a:srgbClr val="FF0000"/>
                    </a:solidFill>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GB" altLang="de-DE" dirty="0"/>
                  <a:t>1 Responder per village</a:t>
                </a:r>
                <a:endParaRPr lang="en-US" altLang="de-DE" dirty="0"/>
              </a:p>
            </p:txBody>
          </p:sp>
          <p:grpSp>
            <p:nvGrpSpPr>
              <p:cNvPr id="7" name="Group 6">
                <a:extLst>
                  <a:ext uri="{FF2B5EF4-FFF2-40B4-BE49-F238E27FC236}">
                    <a16:creationId xmlns:a16="http://schemas.microsoft.com/office/drawing/2014/main" id="{93DEC69D-9951-0B7B-98DE-9F8AA4EADA1F}"/>
                  </a:ext>
                </a:extLst>
              </p:cNvPr>
              <p:cNvGrpSpPr/>
              <p:nvPr/>
            </p:nvGrpSpPr>
            <p:grpSpPr>
              <a:xfrm>
                <a:off x="581777" y="3313949"/>
                <a:ext cx="2601925" cy="2645334"/>
                <a:chOff x="5033561" y="120904"/>
                <a:chExt cx="6684538" cy="6611136"/>
              </a:xfrm>
            </p:grpSpPr>
            <p:pic>
              <p:nvPicPr>
                <p:cNvPr id="19" name="Picture 18" descr="A diagram of a tsunami&#10;&#10;Description automatically generated">
                  <a:extLst>
                    <a:ext uri="{FF2B5EF4-FFF2-40B4-BE49-F238E27FC236}">
                      <a16:creationId xmlns:a16="http://schemas.microsoft.com/office/drawing/2014/main" id="{F28EC747-9D5A-6DDE-C55E-09A79B956231}"/>
                    </a:ext>
                  </a:extLst>
                </p:cNvPr>
                <p:cNvPicPr>
                  <a:picLocks noChangeAspect="1"/>
                </p:cNvPicPr>
                <p:nvPr/>
              </p:nvPicPr>
              <p:blipFill>
                <a:blip r:embed="rId2"/>
                <a:stretch>
                  <a:fillRect/>
                </a:stretch>
              </p:blipFill>
              <p:spPr>
                <a:xfrm>
                  <a:off x="5264670" y="306844"/>
                  <a:ext cx="6189784" cy="6189784"/>
                </a:xfrm>
                <a:prstGeom prst="rect">
                  <a:avLst/>
                </a:prstGeom>
              </p:spPr>
            </p:pic>
            <p:pic>
              <p:nvPicPr>
                <p:cNvPr id="20" name="Picture 19" descr="A blue circle with a satellite and a chair&#10;&#10;Description automatically generated">
                  <a:extLst>
                    <a:ext uri="{FF2B5EF4-FFF2-40B4-BE49-F238E27FC236}">
                      <a16:creationId xmlns:a16="http://schemas.microsoft.com/office/drawing/2014/main" id="{5215638D-9D10-0ACA-7780-EE055F698945}"/>
                    </a:ext>
                  </a:extLst>
                </p:cNvPr>
                <p:cNvPicPr>
                  <a:picLocks noChangeAspect="1"/>
                </p:cNvPicPr>
                <p:nvPr/>
              </p:nvPicPr>
              <p:blipFill>
                <a:blip r:embed="rId3"/>
                <a:stretch>
                  <a:fillRect/>
                </a:stretch>
              </p:blipFill>
              <p:spPr>
                <a:xfrm>
                  <a:off x="6157779" y="5666179"/>
                  <a:ext cx="412929" cy="417759"/>
                </a:xfrm>
                <a:prstGeom prst="rect">
                  <a:avLst/>
                </a:prstGeom>
              </p:spPr>
            </p:pic>
            <p:pic>
              <p:nvPicPr>
                <p:cNvPr id="21" name="Picture 20" descr="A blue and white logo&#10;&#10;Description automatically generated">
                  <a:extLst>
                    <a:ext uri="{FF2B5EF4-FFF2-40B4-BE49-F238E27FC236}">
                      <a16:creationId xmlns:a16="http://schemas.microsoft.com/office/drawing/2014/main" id="{EE1176E3-23E1-3834-82B8-1CFA9101B600}"/>
                    </a:ext>
                  </a:extLst>
                </p:cNvPr>
                <p:cNvPicPr>
                  <a:picLocks noChangeAspect="1"/>
                </p:cNvPicPr>
                <p:nvPr/>
              </p:nvPicPr>
              <p:blipFill>
                <a:blip r:embed="rId4"/>
                <a:stretch>
                  <a:fillRect/>
                </a:stretch>
              </p:blipFill>
              <p:spPr>
                <a:xfrm>
                  <a:off x="7389322" y="150820"/>
                  <a:ext cx="437883" cy="440298"/>
                </a:xfrm>
                <a:prstGeom prst="rect">
                  <a:avLst/>
                </a:prstGeom>
              </p:spPr>
            </p:pic>
            <p:pic>
              <p:nvPicPr>
                <p:cNvPr id="22" name="Picture 21" descr="A green circle with a green and white circle with a green and white circle with a green and white circle with a green and white circle with a green and white circle with a green and white circle&#10;&#10;Description automatically generated">
                  <a:extLst>
                    <a:ext uri="{FF2B5EF4-FFF2-40B4-BE49-F238E27FC236}">
                      <a16:creationId xmlns:a16="http://schemas.microsoft.com/office/drawing/2014/main" id="{E305609D-2FA2-4733-C0A8-9A0A3D60BE06}"/>
                    </a:ext>
                  </a:extLst>
                </p:cNvPr>
                <p:cNvPicPr>
                  <a:picLocks noChangeAspect="1"/>
                </p:cNvPicPr>
                <p:nvPr/>
              </p:nvPicPr>
              <p:blipFill>
                <a:blip r:embed="rId5"/>
                <a:stretch>
                  <a:fillRect/>
                </a:stretch>
              </p:blipFill>
              <p:spPr>
                <a:xfrm>
                  <a:off x="10359511" y="5553488"/>
                  <a:ext cx="457067" cy="470214"/>
                </a:xfrm>
                <a:prstGeom prst="rect">
                  <a:avLst/>
                </a:prstGeom>
              </p:spPr>
            </p:pic>
            <p:pic>
              <p:nvPicPr>
                <p:cNvPr id="23" name="Picture 22" descr="A yellow and white logo with a megaphone and a phone&#10;&#10;Description automatically generated">
                  <a:extLst>
                    <a:ext uri="{FF2B5EF4-FFF2-40B4-BE49-F238E27FC236}">
                      <a16:creationId xmlns:a16="http://schemas.microsoft.com/office/drawing/2014/main" id="{AB1AA64E-0A1A-8E18-21A9-F73FBA5F1A54}"/>
                    </a:ext>
                  </a:extLst>
                </p:cNvPr>
                <p:cNvPicPr>
                  <a:picLocks noChangeAspect="1"/>
                </p:cNvPicPr>
                <p:nvPr/>
              </p:nvPicPr>
              <p:blipFill>
                <a:blip r:embed="rId6"/>
                <a:stretch>
                  <a:fillRect/>
                </a:stretch>
              </p:blipFill>
              <p:spPr>
                <a:xfrm>
                  <a:off x="5752630" y="5346891"/>
                  <a:ext cx="454786" cy="434529"/>
                </a:xfrm>
                <a:prstGeom prst="rect">
                  <a:avLst/>
                </a:prstGeom>
              </p:spPr>
            </p:pic>
            <p:pic>
              <p:nvPicPr>
                <p:cNvPr id="24" name="Picture 23" descr="A green circle with a green and white circle with a green and white circle with a green and white circle with a green and white circle with a green and white circle with a green and white circle&#10;&#10;Description automatically generated">
                  <a:extLst>
                    <a:ext uri="{FF2B5EF4-FFF2-40B4-BE49-F238E27FC236}">
                      <a16:creationId xmlns:a16="http://schemas.microsoft.com/office/drawing/2014/main" id="{C07BE971-3EB8-904A-83FD-EDB0A6D24678}"/>
                    </a:ext>
                  </a:extLst>
                </p:cNvPr>
                <p:cNvPicPr>
                  <a:picLocks noChangeAspect="1"/>
                </p:cNvPicPr>
                <p:nvPr/>
              </p:nvPicPr>
              <p:blipFill>
                <a:blip r:embed="rId5"/>
                <a:stretch>
                  <a:fillRect/>
                </a:stretch>
              </p:blipFill>
              <p:spPr>
                <a:xfrm>
                  <a:off x="11218102" y="3932896"/>
                  <a:ext cx="457067" cy="470214"/>
                </a:xfrm>
                <a:prstGeom prst="rect">
                  <a:avLst/>
                </a:prstGeom>
              </p:spPr>
            </p:pic>
            <p:pic>
              <p:nvPicPr>
                <p:cNvPr id="25" name="Picture 24" descr="A green circle with a green and white circle with a green and white circle with a green and white circle with a green and white circle with a green and white circle with a green and white circle&#10;&#10;Description automatically generated">
                  <a:extLst>
                    <a:ext uri="{FF2B5EF4-FFF2-40B4-BE49-F238E27FC236}">
                      <a16:creationId xmlns:a16="http://schemas.microsoft.com/office/drawing/2014/main" id="{A8C58778-F151-0866-1C1C-7747BCB94658}"/>
                    </a:ext>
                  </a:extLst>
                </p:cNvPr>
                <p:cNvPicPr>
                  <a:picLocks noChangeAspect="1"/>
                </p:cNvPicPr>
                <p:nvPr/>
              </p:nvPicPr>
              <p:blipFill>
                <a:blip r:embed="rId5"/>
                <a:stretch>
                  <a:fillRect/>
                </a:stretch>
              </p:blipFill>
              <p:spPr>
                <a:xfrm>
                  <a:off x="11261032" y="2376699"/>
                  <a:ext cx="457067" cy="470214"/>
                </a:xfrm>
                <a:prstGeom prst="rect">
                  <a:avLst/>
                </a:prstGeom>
              </p:spPr>
            </p:pic>
            <p:pic>
              <p:nvPicPr>
                <p:cNvPr id="26" name="Picture 25" descr="A blue and white logo&#10;&#10;Description automatically generated">
                  <a:extLst>
                    <a:ext uri="{FF2B5EF4-FFF2-40B4-BE49-F238E27FC236}">
                      <a16:creationId xmlns:a16="http://schemas.microsoft.com/office/drawing/2014/main" id="{E1BE811A-BF8A-2316-E559-79D9338DFEBB}"/>
                    </a:ext>
                  </a:extLst>
                </p:cNvPr>
                <p:cNvPicPr>
                  <a:picLocks noChangeAspect="1"/>
                </p:cNvPicPr>
                <p:nvPr/>
              </p:nvPicPr>
              <p:blipFill>
                <a:blip r:embed="rId4"/>
                <a:stretch>
                  <a:fillRect/>
                </a:stretch>
              </p:blipFill>
              <p:spPr>
                <a:xfrm>
                  <a:off x="5790196" y="919777"/>
                  <a:ext cx="437883" cy="440298"/>
                </a:xfrm>
                <a:prstGeom prst="rect">
                  <a:avLst/>
                </a:prstGeom>
              </p:spPr>
            </p:pic>
            <p:pic>
              <p:nvPicPr>
                <p:cNvPr id="27" name="Picture 26" descr="A blue and white logo&#10;&#10;Description automatically generated">
                  <a:extLst>
                    <a:ext uri="{FF2B5EF4-FFF2-40B4-BE49-F238E27FC236}">
                      <a16:creationId xmlns:a16="http://schemas.microsoft.com/office/drawing/2014/main" id="{E3368C07-26BD-E58B-4D95-931CE95E85E2}"/>
                    </a:ext>
                  </a:extLst>
                </p:cNvPr>
                <p:cNvPicPr>
                  <a:picLocks noChangeAspect="1"/>
                </p:cNvPicPr>
                <p:nvPr/>
              </p:nvPicPr>
              <p:blipFill>
                <a:blip r:embed="rId4"/>
                <a:stretch>
                  <a:fillRect/>
                </a:stretch>
              </p:blipFill>
              <p:spPr>
                <a:xfrm>
                  <a:off x="5049660" y="2379382"/>
                  <a:ext cx="437883" cy="440298"/>
                </a:xfrm>
                <a:prstGeom prst="rect">
                  <a:avLst/>
                </a:prstGeom>
              </p:spPr>
            </p:pic>
            <p:pic>
              <p:nvPicPr>
                <p:cNvPr id="28" name="Picture 27" descr="A yellow and white logo with a megaphone and a phone&#10;&#10;Description automatically generated">
                  <a:extLst>
                    <a:ext uri="{FF2B5EF4-FFF2-40B4-BE49-F238E27FC236}">
                      <a16:creationId xmlns:a16="http://schemas.microsoft.com/office/drawing/2014/main" id="{A46388E6-ABFC-F497-87F5-6C608E942068}"/>
                    </a:ext>
                  </a:extLst>
                </p:cNvPr>
                <p:cNvPicPr>
                  <a:picLocks noChangeAspect="1"/>
                </p:cNvPicPr>
                <p:nvPr/>
              </p:nvPicPr>
              <p:blipFill>
                <a:blip r:embed="rId6"/>
                <a:stretch>
                  <a:fillRect/>
                </a:stretch>
              </p:blipFill>
              <p:spPr>
                <a:xfrm>
                  <a:off x="5033561" y="3951679"/>
                  <a:ext cx="454786" cy="434529"/>
                </a:xfrm>
                <a:prstGeom prst="rect">
                  <a:avLst/>
                </a:prstGeom>
              </p:spPr>
            </p:pic>
            <p:pic>
              <p:nvPicPr>
                <p:cNvPr id="29" name="Picture 28" descr="A green circle with a green and white circle with a green and white circle with a green and white circle with a green and white circle with a green and white circle with a green and white circle&#10;&#10;Description automatically generated">
                  <a:extLst>
                    <a:ext uri="{FF2B5EF4-FFF2-40B4-BE49-F238E27FC236}">
                      <a16:creationId xmlns:a16="http://schemas.microsoft.com/office/drawing/2014/main" id="{72612756-09F8-65E4-16B6-4D95FBBDFB41}"/>
                    </a:ext>
                  </a:extLst>
                </p:cNvPr>
                <p:cNvPicPr>
                  <a:picLocks noChangeAspect="1"/>
                </p:cNvPicPr>
                <p:nvPr/>
              </p:nvPicPr>
              <p:blipFill>
                <a:blip r:embed="rId5"/>
                <a:stretch>
                  <a:fillRect/>
                </a:stretch>
              </p:blipFill>
              <p:spPr>
                <a:xfrm>
                  <a:off x="7429567" y="6251093"/>
                  <a:ext cx="457067" cy="470214"/>
                </a:xfrm>
                <a:prstGeom prst="rect">
                  <a:avLst/>
                </a:prstGeom>
              </p:spPr>
            </p:pic>
            <p:pic>
              <p:nvPicPr>
                <p:cNvPr id="30" name="Picture 29" descr="A green circle with a green and white circle with a green and white circle with a green and white circle with a green and white circle with a green and white circle with a green and white circle&#10;&#10;Description automatically generated">
                  <a:extLst>
                    <a:ext uri="{FF2B5EF4-FFF2-40B4-BE49-F238E27FC236}">
                      <a16:creationId xmlns:a16="http://schemas.microsoft.com/office/drawing/2014/main" id="{19725039-10EE-5CCD-4BF4-8B568EF10299}"/>
                    </a:ext>
                  </a:extLst>
                </p:cNvPr>
                <p:cNvPicPr>
                  <a:picLocks noChangeAspect="1"/>
                </p:cNvPicPr>
                <p:nvPr/>
              </p:nvPicPr>
              <p:blipFill>
                <a:blip r:embed="rId5"/>
                <a:stretch>
                  <a:fillRect/>
                </a:stretch>
              </p:blipFill>
              <p:spPr>
                <a:xfrm>
                  <a:off x="8996497" y="6261826"/>
                  <a:ext cx="457067" cy="470214"/>
                </a:xfrm>
                <a:prstGeom prst="rect">
                  <a:avLst/>
                </a:prstGeom>
              </p:spPr>
            </p:pic>
            <p:pic>
              <p:nvPicPr>
                <p:cNvPr id="31" name="Picture 30" descr="A green circle with a green and white circle with a green and white circle with a green and white circle with a green and white circle with a green and white circle with a green and white circle&#10;&#10;Description automatically generated">
                  <a:extLst>
                    <a:ext uri="{FF2B5EF4-FFF2-40B4-BE49-F238E27FC236}">
                      <a16:creationId xmlns:a16="http://schemas.microsoft.com/office/drawing/2014/main" id="{69B85403-F44A-26C4-20F2-94F3C285EC62}"/>
                    </a:ext>
                  </a:extLst>
                </p:cNvPr>
                <p:cNvPicPr>
                  <a:picLocks noChangeAspect="1"/>
                </p:cNvPicPr>
                <p:nvPr/>
              </p:nvPicPr>
              <p:blipFill>
                <a:blip r:embed="rId5"/>
                <a:stretch>
                  <a:fillRect/>
                </a:stretch>
              </p:blipFill>
              <p:spPr>
                <a:xfrm>
                  <a:off x="10402441" y="917094"/>
                  <a:ext cx="457067" cy="470214"/>
                </a:xfrm>
                <a:prstGeom prst="rect">
                  <a:avLst/>
                </a:prstGeom>
              </p:spPr>
            </p:pic>
            <p:pic>
              <p:nvPicPr>
                <p:cNvPr id="32" name="Picture 31" descr="A green circle with a green and white circle with a green and white circle with a green and white circle with a green and white circle with a green and white circle with a green and white circle&#10;&#10;Description automatically generated">
                  <a:extLst>
                    <a:ext uri="{FF2B5EF4-FFF2-40B4-BE49-F238E27FC236}">
                      <a16:creationId xmlns:a16="http://schemas.microsoft.com/office/drawing/2014/main" id="{30B25FF4-71BA-A57B-2084-F797C712D35C}"/>
                    </a:ext>
                  </a:extLst>
                </p:cNvPr>
                <p:cNvPicPr>
                  <a:picLocks noChangeAspect="1"/>
                </p:cNvPicPr>
                <p:nvPr/>
              </p:nvPicPr>
              <p:blipFill>
                <a:blip r:embed="rId5"/>
                <a:stretch>
                  <a:fillRect/>
                </a:stretch>
              </p:blipFill>
              <p:spPr>
                <a:xfrm>
                  <a:off x="8996497" y="120904"/>
                  <a:ext cx="457067" cy="470214"/>
                </a:xfrm>
                <a:prstGeom prst="rect">
                  <a:avLst/>
                </a:prstGeom>
              </p:spPr>
            </p:pic>
          </p:grpSp>
        </p:grpSp>
        <p:sp>
          <p:nvSpPr>
            <p:cNvPr id="39" name="TextBox 38">
              <a:extLst>
                <a:ext uri="{FF2B5EF4-FFF2-40B4-BE49-F238E27FC236}">
                  <a16:creationId xmlns:a16="http://schemas.microsoft.com/office/drawing/2014/main" id="{4F984E82-949C-A78E-502C-8D361E94A062}"/>
                </a:ext>
              </a:extLst>
            </p:cNvPr>
            <p:cNvSpPr txBox="1"/>
            <p:nvPr/>
          </p:nvSpPr>
          <p:spPr>
            <a:xfrm>
              <a:off x="662050" y="1914786"/>
              <a:ext cx="1652504" cy="338554"/>
            </a:xfrm>
            <a:prstGeom prst="rect">
              <a:avLst/>
            </a:prstGeom>
            <a:noFill/>
          </p:spPr>
          <p:txBody>
            <a:bodyPr wrap="none" rtlCol="0">
              <a:spAutoFit/>
            </a:bodyPr>
            <a:lstStyle/>
            <a:p>
              <a:r>
                <a:rPr lang="en-GB" sz="1600" b="1" dirty="0">
                  <a:solidFill>
                    <a:srgbClr val="0070C0"/>
                  </a:solidFill>
                </a:rPr>
                <a:t>Head of Village</a:t>
              </a:r>
            </a:p>
          </p:txBody>
        </p:sp>
      </p:grpSp>
      <p:grpSp>
        <p:nvGrpSpPr>
          <p:cNvPr id="50" name="Group 49">
            <a:extLst>
              <a:ext uri="{FF2B5EF4-FFF2-40B4-BE49-F238E27FC236}">
                <a16:creationId xmlns:a16="http://schemas.microsoft.com/office/drawing/2014/main" id="{DC586E09-2483-9C7B-DF26-7C44923DF0FF}"/>
              </a:ext>
            </a:extLst>
          </p:cNvPr>
          <p:cNvGrpSpPr/>
          <p:nvPr/>
        </p:nvGrpSpPr>
        <p:grpSpPr>
          <a:xfrm>
            <a:off x="4641053" y="941884"/>
            <a:ext cx="3251528" cy="5198499"/>
            <a:chOff x="4157457" y="799739"/>
            <a:chExt cx="3251528" cy="5198499"/>
          </a:xfrm>
        </p:grpSpPr>
        <p:pic>
          <p:nvPicPr>
            <p:cNvPr id="3" name="Picture 2" descr="The diagram illustrates a structured emergency preparedness plan with various assessment and response stages, including community resources, evacuation, mapping, and dissemination of warnings.&#10;&#10;AI-generated content may be incorrect.">
              <a:extLst>
                <a:ext uri="{FF2B5EF4-FFF2-40B4-BE49-F238E27FC236}">
                  <a16:creationId xmlns:a16="http://schemas.microsoft.com/office/drawing/2014/main" id="{A1778D20-0850-0E59-4C79-BE802D632DC2}"/>
                </a:ext>
              </a:extLst>
            </p:cNvPr>
            <p:cNvPicPr>
              <a:picLocks noChangeAspect="1"/>
            </p:cNvPicPr>
            <p:nvPr/>
          </p:nvPicPr>
          <p:blipFill>
            <a:blip r:embed="rId7"/>
            <a:stretch>
              <a:fillRect/>
            </a:stretch>
          </p:blipFill>
          <p:spPr>
            <a:xfrm>
              <a:off x="4157457" y="3327497"/>
              <a:ext cx="2782605" cy="2670741"/>
            </a:xfrm>
            <a:prstGeom prst="rect">
              <a:avLst/>
            </a:prstGeom>
          </p:spPr>
        </p:pic>
        <p:sp>
          <p:nvSpPr>
            <p:cNvPr id="33" name="TextBox 32">
              <a:extLst>
                <a:ext uri="{FF2B5EF4-FFF2-40B4-BE49-F238E27FC236}">
                  <a16:creationId xmlns:a16="http://schemas.microsoft.com/office/drawing/2014/main" id="{8576B461-0346-B4D0-04D2-A3BFEE241B8E}"/>
                </a:ext>
              </a:extLst>
            </p:cNvPr>
            <p:cNvSpPr txBox="1"/>
            <p:nvPr/>
          </p:nvSpPr>
          <p:spPr>
            <a:xfrm>
              <a:off x="4209064" y="1096432"/>
              <a:ext cx="1306768" cy="307777"/>
            </a:xfrm>
            <a:prstGeom prst="rect">
              <a:avLst/>
            </a:prstGeom>
            <a:noFill/>
          </p:spPr>
          <p:txBody>
            <a:bodyPr wrap="none" rtlCol="0">
              <a:spAutoFit/>
            </a:bodyPr>
            <a:lstStyle/>
            <a:p>
              <a:r>
                <a:rPr lang="en-GB" sz="1400" b="1" dirty="0"/>
                <a:t>84 Questions</a:t>
              </a:r>
            </a:p>
          </p:txBody>
        </p:sp>
        <p:grpSp>
          <p:nvGrpSpPr>
            <p:cNvPr id="34" name="Group 33">
              <a:extLst>
                <a:ext uri="{FF2B5EF4-FFF2-40B4-BE49-F238E27FC236}">
                  <a16:creationId xmlns:a16="http://schemas.microsoft.com/office/drawing/2014/main" id="{AC7A1B93-DE62-111E-1E55-8CBEBB55C3D1}"/>
                </a:ext>
              </a:extLst>
            </p:cNvPr>
            <p:cNvGrpSpPr/>
            <p:nvPr/>
          </p:nvGrpSpPr>
          <p:grpSpPr>
            <a:xfrm>
              <a:off x="4209064" y="1334970"/>
              <a:ext cx="2782605" cy="1245564"/>
              <a:chOff x="470165" y="2229850"/>
              <a:chExt cx="2782605" cy="1245564"/>
            </a:xfrm>
          </p:grpSpPr>
          <p:sp>
            <p:nvSpPr>
              <p:cNvPr id="35" name="Inhaltsplatzhalter 4">
                <a:extLst>
                  <a:ext uri="{FF2B5EF4-FFF2-40B4-BE49-F238E27FC236}">
                    <a16:creationId xmlns:a16="http://schemas.microsoft.com/office/drawing/2014/main" id="{C74A20A5-38BE-9945-3B14-37BAC44118C7}"/>
                  </a:ext>
                </a:extLst>
              </p:cNvPr>
              <p:cNvSpPr txBox="1">
                <a:spLocks/>
              </p:cNvSpPr>
              <p:nvPr/>
            </p:nvSpPr>
            <p:spPr>
              <a:xfrm>
                <a:off x="470165" y="2229850"/>
                <a:ext cx="2782605" cy="338554"/>
              </a:xfrm>
              <a:prstGeom prst="rect">
                <a:avLst/>
              </a:prstGeom>
              <a:noFill/>
            </p:spPr>
            <p:txBody>
              <a:bodyPr wrap="square">
                <a:spAutoFit/>
              </a:bodyPr>
              <a:lstStyle>
                <a:defPPr>
                  <a:defRPr lang="en-US"/>
                </a:defPPr>
                <a:lvl1pPr marL="542925" indent="-542925">
                  <a:defRPr sz="2000" kern="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latin typeface="+mj-lt"/>
                  </a:rPr>
                  <a:t>13 general questions on TR</a:t>
                </a:r>
              </a:p>
            </p:txBody>
          </p:sp>
          <p:sp>
            <p:nvSpPr>
              <p:cNvPr id="36" name="TextBox 35">
                <a:extLst>
                  <a:ext uri="{FF2B5EF4-FFF2-40B4-BE49-F238E27FC236}">
                    <a16:creationId xmlns:a16="http://schemas.microsoft.com/office/drawing/2014/main" id="{D5D237F0-88FA-EAE1-2B99-565A6C99E601}"/>
                  </a:ext>
                </a:extLst>
              </p:cNvPr>
              <p:cNvSpPr txBox="1"/>
              <p:nvPr/>
            </p:nvSpPr>
            <p:spPr>
              <a:xfrm>
                <a:off x="470165" y="2459751"/>
                <a:ext cx="2726685" cy="1015663"/>
              </a:xfrm>
              <a:prstGeom prst="rect">
                <a:avLst/>
              </a:prstGeom>
            </p:spPr>
            <p:txBody>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rgbClr val="000000"/>
                  </a:buClr>
                  <a:buFont typeface="Arial"/>
                  <a:defRPr sz="2000" b="0" i="0" u="none" strike="noStrike" kern="0" cap="none">
                    <a:solidFill>
                      <a:srgbClr val="000000"/>
                    </a:solidFill>
                    <a:latin typeface="Arial"/>
                    <a:ea typeface="Arial"/>
                    <a:cs typeface="Arial"/>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GB" altLang="de-DE" sz="1600" dirty="0">
                    <a:latin typeface="+mj-lt"/>
                  </a:rPr>
                  <a:t>13 </a:t>
                </a:r>
                <a:r>
                  <a:rPr lang="en-GB" sz="1600" dirty="0">
                    <a:latin typeface="+mj-lt"/>
                  </a:rPr>
                  <a:t>questions </a:t>
                </a:r>
                <a:r>
                  <a:rPr lang="en-GB" altLang="de-DE" sz="1600" dirty="0">
                    <a:latin typeface="+mj-lt"/>
                  </a:rPr>
                  <a:t>Assessment</a:t>
                </a:r>
              </a:p>
              <a:p>
                <a:r>
                  <a:rPr lang="en-GB" altLang="de-DE" sz="1600" dirty="0">
                    <a:latin typeface="+mj-lt"/>
                  </a:rPr>
                  <a:t>30 </a:t>
                </a:r>
                <a:r>
                  <a:rPr lang="en-GB" sz="1600" dirty="0">
                    <a:latin typeface="+mj-lt"/>
                  </a:rPr>
                  <a:t>questions </a:t>
                </a:r>
                <a:r>
                  <a:rPr lang="en-GB" altLang="de-DE" sz="1600" dirty="0">
                    <a:latin typeface="+mj-lt"/>
                  </a:rPr>
                  <a:t>Preparedness</a:t>
                </a:r>
              </a:p>
              <a:p>
                <a:r>
                  <a:rPr lang="en-GB" altLang="de-DE" sz="1600" dirty="0">
                    <a:latin typeface="+mj-lt"/>
                  </a:rPr>
                  <a:t>23 </a:t>
                </a:r>
                <a:r>
                  <a:rPr lang="en-GB" sz="1600" dirty="0">
                    <a:latin typeface="+mj-lt"/>
                  </a:rPr>
                  <a:t>questions </a:t>
                </a:r>
                <a:r>
                  <a:rPr lang="en-GB" altLang="de-DE" sz="1600" dirty="0">
                    <a:latin typeface="+mj-lt"/>
                  </a:rPr>
                  <a:t>Response</a:t>
                </a:r>
              </a:p>
            </p:txBody>
          </p:sp>
        </p:grpSp>
        <p:sp>
          <p:nvSpPr>
            <p:cNvPr id="37" name="TextBox 36">
              <a:extLst>
                <a:ext uri="{FF2B5EF4-FFF2-40B4-BE49-F238E27FC236}">
                  <a16:creationId xmlns:a16="http://schemas.microsoft.com/office/drawing/2014/main" id="{E39B4784-795E-94C7-BC92-CCFADAD09F5B}"/>
                </a:ext>
              </a:extLst>
            </p:cNvPr>
            <p:cNvSpPr txBox="1"/>
            <p:nvPr/>
          </p:nvSpPr>
          <p:spPr>
            <a:xfrm>
              <a:off x="4209064" y="2359842"/>
              <a:ext cx="3199921" cy="954107"/>
            </a:xfrm>
            <a:prstGeom prst="rect">
              <a:avLst/>
            </a:prstGeom>
            <a:noFill/>
          </p:spPr>
          <p:txBody>
            <a:bodyPr wrap="square" rtlCol="0">
              <a:spAutoFit/>
            </a:bodyPr>
            <a:lstStyle/>
            <a:p>
              <a:r>
                <a:rPr lang="en-GB" sz="1400" dirty="0">
                  <a:solidFill>
                    <a:srgbClr val="FF0000"/>
                  </a:solidFill>
                </a:rPr>
                <a:t>Respondent: </a:t>
              </a:r>
            </a:p>
            <a:p>
              <a:pPr marL="234950" indent="-234950">
                <a:buAutoNum type="arabicPeriod"/>
              </a:pPr>
              <a:r>
                <a:rPr lang="en-GB" sz="1400" dirty="0">
                  <a:solidFill>
                    <a:srgbClr val="FF0000"/>
                  </a:solidFill>
                </a:rPr>
                <a:t>Head of DRR (1 respondent) </a:t>
              </a:r>
            </a:p>
            <a:p>
              <a:pPr marL="234950" indent="-234950">
                <a:buAutoNum type="arabicPeriod"/>
              </a:pPr>
              <a:r>
                <a:rPr lang="en-GB" sz="1400" dirty="0">
                  <a:solidFill>
                    <a:srgbClr val="FF0000"/>
                  </a:solidFill>
                </a:rPr>
                <a:t>DRR Team Members (5-7 respondent)</a:t>
              </a:r>
            </a:p>
          </p:txBody>
        </p:sp>
        <p:sp>
          <p:nvSpPr>
            <p:cNvPr id="40" name="TextBox 39">
              <a:extLst>
                <a:ext uri="{FF2B5EF4-FFF2-40B4-BE49-F238E27FC236}">
                  <a16:creationId xmlns:a16="http://schemas.microsoft.com/office/drawing/2014/main" id="{901B446F-0E55-04C8-3AC7-FAF96002BBDC}"/>
                </a:ext>
              </a:extLst>
            </p:cNvPr>
            <p:cNvSpPr txBox="1"/>
            <p:nvPr/>
          </p:nvSpPr>
          <p:spPr>
            <a:xfrm>
              <a:off x="4202368" y="799739"/>
              <a:ext cx="2301720" cy="338554"/>
            </a:xfrm>
            <a:prstGeom prst="rect">
              <a:avLst/>
            </a:prstGeom>
            <a:noFill/>
          </p:spPr>
          <p:txBody>
            <a:bodyPr wrap="none" rtlCol="0">
              <a:spAutoFit/>
            </a:bodyPr>
            <a:lstStyle/>
            <a:p>
              <a:r>
                <a:rPr lang="en-GB" sz="1600" b="1" dirty="0">
                  <a:solidFill>
                    <a:srgbClr val="0070C0"/>
                  </a:solidFill>
                </a:rPr>
                <a:t>Village DRR Members</a:t>
              </a:r>
            </a:p>
          </p:txBody>
        </p:sp>
      </p:grpSp>
      <p:grpSp>
        <p:nvGrpSpPr>
          <p:cNvPr id="49" name="Group 48">
            <a:extLst>
              <a:ext uri="{FF2B5EF4-FFF2-40B4-BE49-F238E27FC236}">
                <a16:creationId xmlns:a16="http://schemas.microsoft.com/office/drawing/2014/main" id="{B449D7F7-9F41-79C3-57F5-2AA0928DE777}"/>
              </a:ext>
            </a:extLst>
          </p:cNvPr>
          <p:cNvGrpSpPr/>
          <p:nvPr/>
        </p:nvGrpSpPr>
        <p:grpSpPr>
          <a:xfrm>
            <a:off x="8369297" y="817518"/>
            <a:ext cx="2868946" cy="5255571"/>
            <a:chOff x="8170005" y="766493"/>
            <a:chExt cx="2868946" cy="5255571"/>
          </a:xfrm>
        </p:grpSpPr>
        <p:sp>
          <p:nvSpPr>
            <p:cNvPr id="41" name="TextBox 40">
              <a:extLst>
                <a:ext uri="{FF2B5EF4-FFF2-40B4-BE49-F238E27FC236}">
                  <a16:creationId xmlns:a16="http://schemas.microsoft.com/office/drawing/2014/main" id="{98AC800D-F610-DA86-E836-704DC7E8D021}"/>
                </a:ext>
              </a:extLst>
            </p:cNvPr>
            <p:cNvSpPr txBox="1"/>
            <p:nvPr/>
          </p:nvSpPr>
          <p:spPr>
            <a:xfrm>
              <a:off x="8243069" y="766493"/>
              <a:ext cx="2271776" cy="338554"/>
            </a:xfrm>
            <a:prstGeom prst="rect">
              <a:avLst/>
            </a:prstGeom>
            <a:noFill/>
          </p:spPr>
          <p:txBody>
            <a:bodyPr wrap="none" rtlCol="0">
              <a:spAutoFit/>
            </a:bodyPr>
            <a:lstStyle/>
            <a:p>
              <a:r>
                <a:rPr lang="en-GB" sz="1600" b="1" dirty="0">
                  <a:solidFill>
                    <a:srgbClr val="0070C0"/>
                  </a:solidFill>
                </a:rPr>
                <a:t>Community Members</a:t>
              </a:r>
            </a:p>
          </p:txBody>
        </p:sp>
        <p:sp>
          <p:nvSpPr>
            <p:cNvPr id="42" name="TextBox 41">
              <a:extLst>
                <a:ext uri="{FF2B5EF4-FFF2-40B4-BE49-F238E27FC236}">
                  <a16:creationId xmlns:a16="http://schemas.microsoft.com/office/drawing/2014/main" id="{FCDAB9FF-74D3-B69C-F0C4-DB0BFECBEB89}"/>
                </a:ext>
              </a:extLst>
            </p:cNvPr>
            <p:cNvSpPr txBox="1"/>
            <p:nvPr/>
          </p:nvSpPr>
          <p:spPr>
            <a:xfrm>
              <a:off x="8256346" y="1066901"/>
              <a:ext cx="1306768" cy="307777"/>
            </a:xfrm>
            <a:prstGeom prst="rect">
              <a:avLst/>
            </a:prstGeom>
            <a:noFill/>
          </p:spPr>
          <p:txBody>
            <a:bodyPr wrap="none" rtlCol="0">
              <a:spAutoFit/>
            </a:bodyPr>
            <a:lstStyle>
              <a:defPPr>
                <a:defRPr lang="en-US"/>
              </a:defPPr>
              <a:lvl1pPr>
                <a:defRPr sz="1400" b="1"/>
              </a:lvl1pPr>
            </a:lstStyle>
            <a:p>
              <a:r>
                <a:rPr lang="en-GB" dirty="0"/>
                <a:t>56 Questions</a:t>
              </a:r>
            </a:p>
          </p:txBody>
        </p:sp>
        <p:grpSp>
          <p:nvGrpSpPr>
            <p:cNvPr id="43" name="Group 42">
              <a:extLst>
                <a:ext uri="{FF2B5EF4-FFF2-40B4-BE49-F238E27FC236}">
                  <a16:creationId xmlns:a16="http://schemas.microsoft.com/office/drawing/2014/main" id="{53B6968B-106B-A4C2-09A2-DD4B1148546A}"/>
                </a:ext>
              </a:extLst>
            </p:cNvPr>
            <p:cNvGrpSpPr/>
            <p:nvPr/>
          </p:nvGrpSpPr>
          <p:grpSpPr>
            <a:xfrm>
              <a:off x="8171811" y="1329289"/>
              <a:ext cx="2782605" cy="1047652"/>
              <a:chOff x="359832" y="1901376"/>
              <a:chExt cx="2782605" cy="1047652"/>
            </a:xfrm>
          </p:grpSpPr>
          <p:sp>
            <p:nvSpPr>
              <p:cNvPr id="44" name="Inhaltsplatzhalter 4">
                <a:extLst>
                  <a:ext uri="{FF2B5EF4-FFF2-40B4-BE49-F238E27FC236}">
                    <a16:creationId xmlns:a16="http://schemas.microsoft.com/office/drawing/2014/main" id="{A6F1D63F-C5BD-22F1-751E-CA09AEDB6922}"/>
                  </a:ext>
                </a:extLst>
              </p:cNvPr>
              <p:cNvSpPr txBox="1">
                <a:spLocks/>
              </p:cNvSpPr>
              <p:nvPr/>
            </p:nvSpPr>
            <p:spPr>
              <a:xfrm>
                <a:off x="482722" y="1901376"/>
                <a:ext cx="2659715" cy="9900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42925" indent="-542925"/>
                <a:r>
                  <a:rPr lang="en-GB" sz="1600" kern="0" dirty="0">
                    <a:latin typeface="+mj-lt"/>
                  </a:rPr>
                  <a:t>6 general questions on TR</a:t>
                </a:r>
              </a:p>
            </p:txBody>
          </p:sp>
          <p:sp>
            <p:nvSpPr>
              <p:cNvPr id="45" name="TextBox 44">
                <a:extLst>
                  <a:ext uri="{FF2B5EF4-FFF2-40B4-BE49-F238E27FC236}">
                    <a16:creationId xmlns:a16="http://schemas.microsoft.com/office/drawing/2014/main" id="{E5FB7CA5-AA72-4E86-9149-C72F70C9E7B9}"/>
                  </a:ext>
                </a:extLst>
              </p:cNvPr>
              <p:cNvSpPr txBox="1"/>
              <p:nvPr/>
            </p:nvSpPr>
            <p:spPr>
              <a:xfrm>
                <a:off x="359832" y="2118031"/>
                <a:ext cx="2782605" cy="830997"/>
              </a:xfrm>
              <a:prstGeom prst="rect">
                <a:avLst/>
              </a:prstGeom>
              <a:noFill/>
            </p:spPr>
            <p:txBody>
              <a:bodyPr wrap="square">
                <a:spAutoFit/>
              </a:bodyPr>
              <a:lstStyle/>
              <a:p>
                <a:pPr marL="542925" indent="-542925"/>
                <a:r>
                  <a:rPr lang="en-GB" altLang="de-DE" sz="1600" kern="0" dirty="0">
                    <a:latin typeface="+mj-lt"/>
                  </a:rPr>
                  <a:t>10 </a:t>
                </a:r>
                <a:r>
                  <a:rPr lang="en-GB" sz="1600" kern="0" dirty="0">
                    <a:latin typeface="+mj-lt"/>
                  </a:rPr>
                  <a:t>questions </a:t>
                </a:r>
                <a:r>
                  <a:rPr lang="en-GB" altLang="de-DE" sz="1600" kern="0" dirty="0">
                    <a:latin typeface="+mj-lt"/>
                  </a:rPr>
                  <a:t>Assessment</a:t>
                </a:r>
              </a:p>
              <a:p>
                <a:pPr marL="542925" indent="-542925"/>
                <a:r>
                  <a:rPr lang="en-GB" altLang="de-DE" sz="1600" kern="0" dirty="0">
                    <a:latin typeface="+mj-lt"/>
                  </a:rPr>
                  <a:t>29 </a:t>
                </a:r>
                <a:r>
                  <a:rPr lang="en-GB" sz="1600" kern="0" dirty="0">
                    <a:latin typeface="+mj-lt"/>
                  </a:rPr>
                  <a:t>questions </a:t>
                </a:r>
                <a:r>
                  <a:rPr lang="en-GB" altLang="de-DE" sz="1600" kern="0" dirty="0">
                    <a:latin typeface="+mj-lt"/>
                  </a:rPr>
                  <a:t>Preparedness</a:t>
                </a:r>
              </a:p>
              <a:p>
                <a:pPr marL="542925" indent="-542925"/>
                <a:r>
                  <a:rPr lang="en-GB" altLang="de-DE" sz="1600" kern="0" dirty="0">
                    <a:latin typeface="+mj-lt"/>
                  </a:rPr>
                  <a:t>11 </a:t>
                </a:r>
                <a:r>
                  <a:rPr lang="en-GB" sz="1600" kern="0" dirty="0">
                    <a:latin typeface="+mj-lt"/>
                  </a:rPr>
                  <a:t>questions </a:t>
                </a:r>
                <a:r>
                  <a:rPr lang="en-GB" altLang="de-DE" sz="1600" kern="0" dirty="0">
                    <a:latin typeface="+mj-lt"/>
                  </a:rPr>
                  <a:t>Response</a:t>
                </a:r>
              </a:p>
            </p:txBody>
          </p:sp>
        </p:grpSp>
        <p:sp>
          <p:nvSpPr>
            <p:cNvPr id="46" name="TextBox 45">
              <a:extLst>
                <a:ext uri="{FF2B5EF4-FFF2-40B4-BE49-F238E27FC236}">
                  <a16:creationId xmlns:a16="http://schemas.microsoft.com/office/drawing/2014/main" id="{D55C7B11-8566-CCCF-5A36-ADF29553B35A}"/>
                </a:ext>
              </a:extLst>
            </p:cNvPr>
            <p:cNvSpPr txBox="1"/>
            <p:nvPr/>
          </p:nvSpPr>
          <p:spPr>
            <a:xfrm>
              <a:off x="8256346" y="2376941"/>
              <a:ext cx="2782605" cy="954107"/>
            </a:xfrm>
            <a:prstGeom prst="rect">
              <a:avLst/>
            </a:prstGeom>
            <a:noFill/>
          </p:spPr>
          <p:txBody>
            <a:bodyPr wrap="square" rtlCol="0">
              <a:spAutoFit/>
            </a:bodyPr>
            <a:lstStyle>
              <a:defPPr>
                <a:defRPr lang="en-US"/>
              </a:defPPr>
              <a:lvl1pPr>
                <a:defRPr sz="1400">
                  <a:solidFill>
                    <a:srgbClr val="FF0000"/>
                  </a:solidFill>
                </a:defRPr>
              </a:lvl1pPr>
            </a:lstStyle>
            <a:p>
              <a:r>
                <a:rPr lang="en-GB" dirty="0"/>
                <a:t>Respondent: </a:t>
              </a:r>
            </a:p>
            <a:p>
              <a:r>
                <a:rPr lang="en-GB" dirty="0"/>
                <a:t>7-10 respondent</a:t>
              </a:r>
            </a:p>
            <a:p>
              <a:r>
                <a:rPr lang="en-GB" dirty="0"/>
                <a:t>(Gender balance and age between 21 – 70)</a:t>
              </a:r>
            </a:p>
          </p:txBody>
        </p:sp>
        <p:pic>
          <p:nvPicPr>
            <p:cNvPr id="48" name="Picture 47" descr="The diagram illustrates a tsunami preparedness and response framework, detailing various stages such as assessment, community evacuation, resource mapping, hazard identification, dissemination of alerts, and response exercises.&#10;&#10;AI-generated content may be incorrect.">
              <a:extLst>
                <a:ext uri="{FF2B5EF4-FFF2-40B4-BE49-F238E27FC236}">
                  <a16:creationId xmlns:a16="http://schemas.microsoft.com/office/drawing/2014/main" id="{68465396-4D61-EB9E-9E1C-70E02E2B617E}"/>
                </a:ext>
              </a:extLst>
            </p:cNvPr>
            <p:cNvPicPr>
              <a:picLocks noChangeAspect="1"/>
            </p:cNvPicPr>
            <p:nvPr/>
          </p:nvPicPr>
          <p:blipFill>
            <a:blip r:embed="rId8"/>
            <a:stretch>
              <a:fillRect/>
            </a:stretch>
          </p:blipFill>
          <p:spPr>
            <a:xfrm>
              <a:off x="8170005" y="3428999"/>
              <a:ext cx="2784411" cy="2593065"/>
            </a:xfrm>
            <a:prstGeom prst="rect">
              <a:avLst/>
            </a:prstGeom>
          </p:spPr>
        </p:pic>
      </p:grpSp>
      <p:sp>
        <p:nvSpPr>
          <p:cNvPr id="53" name="Titel 3">
            <a:extLst>
              <a:ext uri="{FF2B5EF4-FFF2-40B4-BE49-F238E27FC236}">
                <a16:creationId xmlns:a16="http://schemas.microsoft.com/office/drawing/2014/main" id="{20908EB9-9D3E-5B03-87C9-A1AE5C854097}"/>
              </a:ext>
            </a:extLst>
          </p:cNvPr>
          <p:cNvSpPr txBox="1">
            <a:spLocks/>
          </p:cNvSpPr>
          <p:nvPr/>
        </p:nvSpPr>
        <p:spPr>
          <a:xfrm>
            <a:off x="405985" y="717617"/>
            <a:ext cx="10322267"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GB" sz="3600" b="1" dirty="0">
                <a:solidFill>
                  <a:schemeClr val="accent5">
                    <a:lumMod val="75000"/>
                  </a:schemeClr>
                </a:solidFill>
                <a:latin typeface="+mn-lt"/>
                <a:ea typeface="+mn-ea"/>
                <a:cs typeface="+mn-cs"/>
              </a:rPr>
              <a:t>Survey Tools</a:t>
            </a:r>
          </a:p>
        </p:txBody>
      </p:sp>
      <p:sp>
        <p:nvSpPr>
          <p:cNvPr id="54" name="Titel 3">
            <a:extLst>
              <a:ext uri="{FF2B5EF4-FFF2-40B4-BE49-F238E27FC236}">
                <a16:creationId xmlns:a16="http://schemas.microsoft.com/office/drawing/2014/main" id="{0869F169-911F-E6C2-8327-FC7B8F4FE2EF}"/>
              </a:ext>
            </a:extLst>
          </p:cNvPr>
          <p:cNvSpPr txBox="1">
            <a:spLocks/>
          </p:cNvSpPr>
          <p:nvPr/>
        </p:nvSpPr>
        <p:spPr>
          <a:xfrm>
            <a:off x="437882" y="122193"/>
            <a:ext cx="10444766"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Introduction to Assessment</a:t>
            </a:r>
            <a:endParaRPr lang="de-DE" altLang="de-DE" sz="1600" b="1" kern="1200" dirty="0">
              <a:solidFill>
                <a:schemeClr val="accent5">
                  <a:lumMod val="75000"/>
                </a:schemeClr>
              </a:solidFill>
              <a:latin typeface="+mn-lt"/>
              <a:ea typeface="+mn-ea"/>
              <a:cs typeface="+mn-cs"/>
            </a:endParaRPr>
          </a:p>
        </p:txBody>
      </p:sp>
    </p:spTree>
    <p:extLst>
      <p:ext uri="{BB962C8B-B14F-4D97-AF65-F5344CB8AC3E}">
        <p14:creationId xmlns:p14="http://schemas.microsoft.com/office/powerpoint/2010/main" val="385601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B5281EC3-4AFD-015C-1730-9B3C866AD058}"/>
              </a:ext>
            </a:extLst>
          </p:cNvPr>
          <p:cNvSpPr txBox="1">
            <a:spLocks/>
          </p:cNvSpPr>
          <p:nvPr/>
        </p:nvSpPr>
        <p:spPr>
          <a:xfrm>
            <a:off x="437882" y="122193"/>
            <a:ext cx="10444766"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Data Collected</a:t>
            </a:r>
            <a:endParaRPr lang="de-DE" altLang="de-DE" sz="1600" b="1" kern="1200" dirty="0">
              <a:solidFill>
                <a:schemeClr val="accent5">
                  <a:lumMod val="75000"/>
                </a:schemeClr>
              </a:solidFill>
              <a:latin typeface="+mn-lt"/>
              <a:ea typeface="+mn-ea"/>
              <a:cs typeface="+mn-cs"/>
            </a:endParaRPr>
          </a:p>
        </p:txBody>
      </p:sp>
      <p:sp>
        <p:nvSpPr>
          <p:cNvPr id="6" name="TextBox 5">
            <a:extLst>
              <a:ext uri="{FF2B5EF4-FFF2-40B4-BE49-F238E27FC236}">
                <a16:creationId xmlns:a16="http://schemas.microsoft.com/office/drawing/2014/main" id="{07458915-A894-3C38-1323-12D15201C973}"/>
              </a:ext>
            </a:extLst>
          </p:cNvPr>
          <p:cNvSpPr txBox="1"/>
          <p:nvPr/>
        </p:nvSpPr>
        <p:spPr>
          <a:xfrm>
            <a:off x="513064" y="4289943"/>
            <a:ext cx="3801041" cy="646331"/>
          </a:xfrm>
          <a:prstGeom prst="rect">
            <a:avLst/>
          </a:prstGeom>
          <a:noFill/>
        </p:spPr>
        <p:txBody>
          <a:bodyPr wrap="none" rtlCol="0">
            <a:spAutoFit/>
          </a:bodyPr>
          <a:lstStyle/>
          <a:p>
            <a:r>
              <a:rPr lang="en-GB" sz="3600" dirty="0"/>
              <a:t>449 Respondents</a:t>
            </a:r>
          </a:p>
        </p:txBody>
      </p:sp>
      <p:graphicFrame>
        <p:nvGraphicFramePr>
          <p:cNvPr id="7" name="Table 6">
            <a:extLst>
              <a:ext uri="{FF2B5EF4-FFF2-40B4-BE49-F238E27FC236}">
                <a16:creationId xmlns:a16="http://schemas.microsoft.com/office/drawing/2014/main" id="{364817BC-A96B-97F0-804B-2D84C13D2AC0}"/>
              </a:ext>
            </a:extLst>
          </p:cNvPr>
          <p:cNvGraphicFramePr>
            <a:graphicFrameLocks noGrp="1"/>
          </p:cNvGraphicFramePr>
          <p:nvPr>
            <p:extLst>
              <p:ext uri="{D42A27DB-BD31-4B8C-83A1-F6EECF244321}">
                <p14:modId xmlns:p14="http://schemas.microsoft.com/office/powerpoint/2010/main" val="29265640"/>
              </p:ext>
            </p:extLst>
          </p:nvPr>
        </p:nvGraphicFramePr>
        <p:xfrm>
          <a:off x="4999426" y="122193"/>
          <a:ext cx="5756941" cy="5997216"/>
        </p:xfrm>
        <a:graphic>
          <a:graphicData uri="http://schemas.openxmlformats.org/drawingml/2006/table">
            <a:tbl>
              <a:tblPr>
                <a:tableStyleId>{5C22544A-7EE6-4342-B048-85BDC9FD1C3A}</a:tableStyleId>
              </a:tblPr>
              <a:tblGrid>
                <a:gridCol w="2202817">
                  <a:extLst>
                    <a:ext uri="{9D8B030D-6E8A-4147-A177-3AD203B41FA5}">
                      <a16:colId xmlns:a16="http://schemas.microsoft.com/office/drawing/2014/main" val="608497769"/>
                    </a:ext>
                  </a:extLst>
                </a:gridCol>
                <a:gridCol w="888531">
                  <a:extLst>
                    <a:ext uri="{9D8B030D-6E8A-4147-A177-3AD203B41FA5}">
                      <a16:colId xmlns:a16="http://schemas.microsoft.com/office/drawing/2014/main" val="1492514364"/>
                    </a:ext>
                  </a:extLst>
                </a:gridCol>
                <a:gridCol w="888531">
                  <a:extLst>
                    <a:ext uri="{9D8B030D-6E8A-4147-A177-3AD203B41FA5}">
                      <a16:colId xmlns:a16="http://schemas.microsoft.com/office/drawing/2014/main" val="3421134929"/>
                    </a:ext>
                  </a:extLst>
                </a:gridCol>
                <a:gridCol w="888531">
                  <a:extLst>
                    <a:ext uri="{9D8B030D-6E8A-4147-A177-3AD203B41FA5}">
                      <a16:colId xmlns:a16="http://schemas.microsoft.com/office/drawing/2014/main" val="2965188241"/>
                    </a:ext>
                  </a:extLst>
                </a:gridCol>
                <a:gridCol w="888531">
                  <a:extLst>
                    <a:ext uri="{9D8B030D-6E8A-4147-A177-3AD203B41FA5}">
                      <a16:colId xmlns:a16="http://schemas.microsoft.com/office/drawing/2014/main" val="4233549397"/>
                    </a:ext>
                  </a:extLst>
                </a:gridCol>
              </a:tblGrid>
              <a:tr h="248739">
                <a:tc>
                  <a:txBody>
                    <a:bodyPr/>
                    <a:lstStyle/>
                    <a:p>
                      <a:pPr algn="ctr" fontAlgn="b">
                        <a:buNone/>
                      </a:pPr>
                      <a:r>
                        <a:rPr lang="en-GB" sz="1600" b="1" u="none" strike="noStrike" dirty="0">
                          <a:solidFill>
                            <a:srgbClr val="0069B4"/>
                          </a:solidFill>
                          <a:effectLst/>
                        </a:rPr>
                        <a:t>Village</a:t>
                      </a:r>
                      <a:endParaRPr lang="en-GB" sz="1600" b="1" i="0" u="none" strike="noStrike" dirty="0">
                        <a:solidFill>
                          <a:srgbClr val="0069B4"/>
                        </a:solidFill>
                        <a:effectLst/>
                        <a:latin typeface="Aptos Narrow" panose="020B0004020202020204" pitchFamily="34" charset="0"/>
                      </a:endParaRPr>
                    </a:p>
                  </a:txBody>
                  <a:tcPr marL="6044" marR="6044" marT="6044" marB="0" anchor="b">
                    <a:solidFill>
                      <a:schemeClr val="bg1">
                        <a:lumMod val="85000"/>
                      </a:schemeClr>
                    </a:solidFill>
                  </a:tcPr>
                </a:tc>
                <a:tc>
                  <a:txBody>
                    <a:bodyPr/>
                    <a:lstStyle/>
                    <a:p>
                      <a:pPr algn="ctr" fontAlgn="b">
                        <a:buNone/>
                      </a:pPr>
                      <a:r>
                        <a:rPr lang="en-GB" sz="1600" b="1" u="none" strike="noStrike">
                          <a:solidFill>
                            <a:srgbClr val="0069B4"/>
                          </a:solidFill>
                          <a:effectLst/>
                        </a:rPr>
                        <a:t>HoV</a:t>
                      </a:r>
                      <a:endParaRPr lang="en-GB" sz="1600" b="1" i="0" u="none" strike="noStrike">
                        <a:solidFill>
                          <a:srgbClr val="0069B4"/>
                        </a:solidFill>
                        <a:effectLst/>
                        <a:latin typeface="Aptos Narrow" panose="020B0004020202020204" pitchFamily="34" charset="0"/>
                      </a:endParaRPr>
                    </a:p>
                  </a:txBody>
                  <a:tcPr marL="6044" marR="6044" marT="6044" marB="0" anchor="b">
                    <a:solidFill>
                      <a:schemeClr val="bg1">
                        <a:lumMod val="85000"/>
                      </a:schemeClr>
                    </a:solidFill>
                  </a:tcPr>
                </a:tc>
                <a:tc>
                  <a:txBody>
                    <a:bodyPr/>
                    <a:lstStyle/>
                    <a:p>
                      <a:pPr algn="ctr" fontAlgn="b">
                        <a:buNone/>
                      </a:pPr>
                      <a:r>
                        <a:rPr lang="en-GB" sz="1600" b="1" u="none" strike="noStrike">
                          <a:solidFill>
                            <a:srgbClr val="0069B4"/>
                          </a:solidFill>
                          <a:effectLst/>
                        </a:rPr>
                        <a:t>DRR</a:t>
                      </a:r>
                      <a:endParaRPr lang="en-GB" sz="1600" b="1" i="0" u="none" strike="noStrike">
                        <a:solidFill>
                          <a:srgbClr val="0069B4"/>
                        </a:solidFill>
                        <a:effectLst/>
                        <a:latin typeface="Aptos Narrow" panose="020B0004020202020204" pitchFamily="34" charset="0"/>
                      </a:endParaRPr>
                    </a:p>
                  </a:txBody>
                  <a:tcPr marL="6044" marR="6044" marT="6044" marB="0" anchor="b">
                    <a:solidFill>
                      <a:schemeClr val="bg1">
                        <a:lumMod val="85000"/>
                      </a:schemeClr>
                    </a:solidFill>
                  </a:tcPr>
                </a:tc>
                <a:tc>
                  <a:txBody>
                    <a:bodyPr/>
                    <a:lstStyle/>
                    <a:p>
                      <a:pPr algn="ctr" fontAlgn="b">
                        <a:buNone/>
                      </a:pPr>
                      <a:r>
                        <a:rPr lang="en-GB" sz="1600" b="1" u="none" strike="noStrike">
                          <a:solidFill>
                            <a:srgbClr val="0069B4"/>
                          </a:solidFill>
                          <a:effectLst/>
                        </a:rPr>
                        <a:t>Com'ties</a:t>
                      </a:r>
                      <a:endParaRPr lang="en-GB" sz="1600" b="1" i="0" u="none" strike="noStrike">
                        <a:solidFill>
                          <a:srgbClr val="0069B4"/>
                        </a:solidFill>
                        <a:effectLst/>
                        <a:latin typeface="Aptos Narrow" panose="020B0004020202020204" pitchFamily="34" charset="0"/>
                      </a:endParaRPr>
                    </a:p>
                  </a:txBody>
                  <a:tcPr marL="6044" marR="6044" marT="6044" marB="0" anchor="b">
                    <a:solidFill>
                      <a:schemeClr val="bg1">
                        <a:lumMod val="85000"/>
                      </a:schemeClr>
                    </a:solidFill>
                  </a:tcPr>
                </a:tc>
                <a:tc>
                  <a:txBody>
                    <a:bodyPr/>
                    <a:lstStyle/>
                    <a:p>
                      <a:pPr algn="ctr" fontAlgn="b">
                        <a:buNone/>
                      </a:pPr>
                      <a:r>
                        <a:rPr lang="en-GB" sz="1600" b="1" u="none" strike="noStrike" dirty="0">
                          <a:solidFill>
                            <a:srgbClr val="0069B4"/>
                          </a:solidFill>
                          <a:effectLst/>
                        </a:rPr>
                        <a:t>Total</a:t>
                      </a:r>
                      <a:endParaRPr lang="en-GB" sz="1600" b="1" i="0" u="none" strike="noStrike" dirty="0">
                        <a:solidFill>
                          <a:srgbClr val="0069B4"/>
                        </a:solidFill>
                        <a:effectLst/>
                        <a:latin typeface="Aptos Narrow" panose="020B0004020202020204" pitchFamily="34" charset="0"/>
                      </a:endParaRPr>
                    </a:p>
                  </a:txBody>
                  <a:tcPr marL="6044" marR="6044" marT="6044" marB="0" anchor="b">
                    <a:solidFill>
                      <a:schemeClr val="bg1">
                        <a:lumMod val="85000"/>
                      </a:schemeClr>
                    </a:solidFill>
                  </a:tcPr>
                </a:tc>
                <a:extLst>
                  <a:ext uri="{0D108BD9-81ED-4DB2-BD59-A6C34878D82A}">
                    <a16:rowId xmlns:a16="http://schemas.microsoft.com/office/drawing/2014/main" val="745917398"/>
                  </a:ext>
                </a:extLst>
              </a:tr>
              <a:tr h="248739">
                <a:tc>
                  <a:txBody>
                    <a:bodyPr/>
                    <a:lstStyle/>
                    <a:p>
                      <a:pPr algn="l" fontAlgn="ctr">
                        <a:buNone/>
                      </a:pPr>
                      <a:r>
                        <a:rPr lang="en-ID" sz="1600" u="none" strike="noStrike" dirty="0">
                          <a:effectLst/>
                        </a:rPr>
                        <a:t>Gampong Jawa</a:t>
                      </a:r>
                      <a:endParaRPr lang="en-ID" sz="1600" b="1"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dirty="0">
                          <a:effectLst/>
                        </a:rPr>
                        <a:t>1</a:t>
                      </a:r>
                      <a:endParaRPr lang="en-ID" sz="1600" b="0"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dirty="0">
                          <a:effectLst/>
                        </a:rPr>
                        <a:t>5</a:t>
                      </a:r>
                      <a:endParaRPr lang="en-ID" sz="1600" b="0"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dirty="0">
                          <a:effectLst/>
                        </a:rPr>
                        <a:t>5</a:t>
                      </a:r>
                      <a:endParaRPr lang="en-ID" sz="1600" b="0"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11</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2876488413"/>
                  </a:ext>
                </a:extLst>
              </a:tr>
              <a:tr h="248739">
                <a:tc>
                  <a:txBody>
                    <a:bodyPr/>
                    <a:lstStyle/>
                    <a:p>
                      <a:pPr algn="l" fontAlgn="ctr">
                        <a:buNone/>
                      </a:pPr>
                      <a:r>
                        <a:rPr lang="en-ID" sz="1600" u="none" strike="noStrike" dirty="0">
                          <a:effectLst/>
                        </a:rPr>
                        <a:t>Deah </a:t>
                      </a:r>
                      <a:r>
                        <a:rPr lang="en-ID" sz="1600" u="none" strike="noStrike" dirty="0" err="1">
                          <a:effectLst/>
                        </a:rPr>
                        <a:t>Glumpang</a:t>
                      </a:r>
                      <a:endParaRPr lang="en-ID" sz="1600" b="1"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dirty="0">
                          <a:effectLst/>
                        </a:rPr>
                        <a:t>6</a:t>
                      </a:r>
                      <a:endParaRPr lang="en-ID" sz="1600" b="0"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dirty="0">
                          <a:effectLst/>
                        </a:rPr>
                        <a:t>5</a:t>
                      </a:r>
                      <a:endParaRPr lang="en-ID" sz="1600" b="0"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12</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3969672258"/>
                  </a:ext>
                </a:extLst>
              </a:tr>
              <a:tr h="248739">
                <a:tc>
                  <a:txBody>
                    <a:bodyPr/>
                    <a:lstStyle/>
                    <a:p>
                      <a:pPr algn="l" fontAlgn="ctr">
                        <a:buNone/>
                      </a:pPr>
                      <a:r>
                        <a:rPr lang="en-ID" sz="1600" u="none" strike="noStrike">
                          <a:effectLst/>
                        </a:rPr>
                        <a:t>Mon Ikeun</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4</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20</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a:solidFill>
                            <a:srgbClr val="0069B4"/>
                          </a:solidFill>
                          <a:effectLst/>
                        </a:rPr>
                        <a:t>25</a:t>
                      </a:r>
                      <a:endParaRPr lang="en-GB" sz="1600" b="1" i="0" u="none" strike="noStrike">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1720622662"/>
                  </a:ext>
                </a:extLst>
              </a:tr>
              <a:tr h="248739">
                <a:tc>
                  <a:txBody>
                    <a:bodyPr/>
                    <a:lstStyle/>
                    <a:p>
                      <a:pPr algn="l" fontAlgn="ctr">
                        <a:buNone/>
                      </a:pPr>
                      <a:r>
                        <a:rPr lang="en-ID" sz="1600" u="none" strike="noStrike" dirty="0" err="1">
                          <a:effectLst/>
                        </a:rPr>
                        <a:t>Lamkruet</a:t>
                      </a:r>
                      <a:endParaRPr lang="en-ID" sz="1600" b="1"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4</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8</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a:solidFill>
                            <a:srgbClr val="0069B4"/>
                          </a:solidFill>
                          <a:effectLst/>
                        </a:rPr>
                        <a:t>13</a:t>
                      </a:r>
                      <a:endParaRPr lang="en-GB" sz="1600" b="1" i="0" u="none" strike="noStrike">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3152165657"/>
                  </a:ext>
                </a:extLst>
              </a:tr>
              <a:tr h="248739">
                <a:tc>
                  <a:txBody>
                    <a:bodyPr/>
                    <a:lstStyle/>
                    <a:p>
                      <a:pPr algn="l" fontAlgn="ctr">
                        <a:buNone/>
                      </a:pPr>
                      <a:r>
                        <a:rPr lang="en-ID" sz="1600" u="none" strike="noStrike">
                          <a:effectLst/>
                        </a:rPr>
                        <a:t>Tapakih</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7</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20</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28</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3101873675"/>
                  </a:ext>
                </a:extLst>
              </a:tr>
              <a:tr h="217374">
                <a:tc>
                  <a:txBody>
                    <a:bodyPr/>
                    <a:lstStyle/>
                    <a:p>
                      <a:pPr algn="l" fontAlgn="ctr">
                        <a:buNone/>
                      </a:pPr>
                      <a:r>
                        <a:rPr lang="en-ID" sz="1600" u="none" strike="noStrike">
                          <a:effectLst/>
                        </a:rPr>
                        <a:t>Purus</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8</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38</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a:solidFill>
                            <a:srgbClr val="0069B4"/>
                          </a:solidFill>
                          <a:effectLst/>
                        </a:rPr>
                        <a:t>47</a:t>
                      </a:r>
                      <a:endParaRPr lang="en-GB" sz="1600" b="1" i="0" u="none" strike="noStrike">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2560066995"/>
                  </a:ext>
                </a:extLst>
              </a:tr>
              <a:tr h="248739">
                <a:tc>
                  <a:txBody>
                    <a:bodyPr/>
                    <a:lstStyle/>
                    <a:p>
                      <a:pPr algn="l" fontAlgn="ctr">
                        <a:buNone/>
                      </a:pPr>
                      <a:r>
                        <a:rPr lang="en-ID" sz="1600" u="none" strike="noStrike">
                          <a:effectLst/>
                        </a:rPr>
                        <a:t>Lolong Belanti</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19</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14</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34</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184891134"/>
                  </a:ext>
                </a:extLst>
              </a:tr>
              <a:tr h="248739">
                <a:tc>
                  <a:txBody>
                    <a:bodyPr/>
                    <a:lstStyle/>
                    <a:p>
                      <a:pPr algn="l" fontAlgn="ctr">
                        <a:buNone/>
                      </a:pPr>
                      <a:r>
                        <a:rPr lang="en-ID" sz="1600" u="none" strike="noStrike">
                          <a:effectLst/>
                        </a:rPr>
                        <a:t>Panggarangan</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5</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14</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a:solidFill>
                            <a:srgbClr val="0069B4"/>
                          </a:solidFill>
                          <a:effectLst/>
                        </a:rPr>
                        <a:t>20</a:t>
                      </a:r>
                      <a:endParaRPr lang="en-GB" sz="1600" b="1" i="0" u="none" strike="noStrike">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920116261"/>
                  </a:ext>
                </a:extLst>
              </a:tr>
              <a:tr h="248739">
                <a:tc>
                  <a:txBody>
                    <a:bodyPr/>
                    <a:lstStyle/>
                    <a:p>
                      <a:pPr algn="l" fontAlgn="ctr">
                        <a:buNone/>
                      </a:pPr>
                      <a:r>
                        <a:rPr lang="en-ID" sz="1600" u="none" strike="noStrike">
                          <a:effectLst/>
                        </a:rPr>
                        <a:t>Pangandaran</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5</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19</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25</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1384508680"/>
                  </a:ext>
                </a:extLst>
              </a:tr>
              <a:tr h="248739">
                <a:tc>
                  <a:txBody>
                    <a:bodyPr/>
                    <a:lstStyle/>
                    <a:p>
                      <a:pPr algn="l" fontAlgn="ctr">
                        <a:buNone/>
                      </a:pPr>
                      <a:r>
                        <a:rPr lang="en-ID" sz="1600" u="none" strike="noStrike">
                          <a:effectLst/>
                        </a:rPr>
                        <a:t>Sidaurip</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7</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10</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a:solidFill>
                            <a:srgbClr val="0069B4"/>
                          </a:solidFill>
                          <a:effectLst/>
                        </a:rPr>
                        <a:t>18</a:t>
                      </a:r>
                      <a:endParaRPr lang="en-GB" sz="1600" b="1" i="0" u="none" strike="noStrike">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3369392657"/>
                  </a:ext>
                </a:extLst>
              </a:tr>
              <a:tr h="248739">
                <a:tc>
                  <a:txBody>
                    <a:bodyPr/>
                    <a:lstStyle/>
                    <a:p>
                      <a:pPr algn="l" fontAlgn="ctr">
                        <a:buNone/>
                      </a:pPr>
                      <a:r>
                        <a:rPr lang="en-ID" sz="1600" u="none" strike="noStrike">
                          <a:effectLst/>
                        </a:rPr>
                        <a:t>Kemadang</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6</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7</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14</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510058135"/>
                  </a:ext>
                </a:extLst>
              </a:tr>
              <a:tr h="248739">
                <a:tc>
                  <a:txBody>
                    <a:bodyPr/>
                    <a:lstStyle/>
                    <a:p>
                      <a:pPr algn="l" fontAlgn="ctr">
                        <a:buNone/>
                      </a:pPr>
                      <a:r>
                        <a:rPr lang="en-ID" sz="1600" u="none" strike="noStrike">
                          <a:effectLst/>
                        </a:rPr>
                        <a:t>Glagah</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7</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9</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17</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1929184258"/>
                  </a:ext>
                </a:extLst>
              </a:tr>
              <a:tr h="248739">
                <a:tc>
                  <a:txBody>
                    <a:bodyPr/>
                    <a:lstStyle/>
                    <a:p>
                      <a:pPr algn="l" fontAlgn="ctr">
                        <a:buNone/>
                      </a:pPr>
                      <a:r>
                        <a:rPr lang="en-ID" sz="1600" u="none" strike="noStrike">
                          <a:effectLst/>
                        </a:rPr>
                        <a:t>Poncosari</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6</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9</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16</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4007494819"/>
                  </a:ext>
                </a:extLst>
              </a:tr>
              <a:tr h="248739">
                <a:tc>
                  <a:txBody>
                    <a:bodyPr/>
                    <a:lstStyle/>
                    <a:p>
                      <a:pPr algn="l" fontAlgn="ctr">
                        <a:buNone/>
                      </a:pPr>
                      <a:r>
                        <a:rPr lang="en-ID" sz="1600" u="none" strike="noStrike">
                          <a:effectLst/>
                        </a:rPr>
                        <a:t>Parangtritis</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6</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13</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20</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2276525317"/>
                  </a:ext>
                </a:extLst>
              </a:tr>
              <a:tr h="248739">
                <a:tc>
                  <a:txBody>
                    <a:bodyPr/>
                    <a:lstStyle/>
                    <a:p>
                      <a:pPr algn="l" fontAlgn="ctr">
                        <a:buNone/>
                      </a:pPr>
                      <a:r>
                        <a:rPr lang="en-ID" sz="1600" u="none" strike="noStrike" dirty="0" err="1">
                          <a:effectLst/>
                        </a:rPr>
                        <a:t>Tirtohargo</a:t>
                      </a:r>
                      <a:endParaRPr lang="en-ID" sz="1600" b="1"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dirty="0">
                          <a:effectLst/>
                        </a:rPr>
                        <a:t>8</a:t>
                      </a:r>
                      <a:endParaRPr lang="en-ID" sz="1600" b="0"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15</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24</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1423275500"/>
                  </a:ext>
                </a:extLst>
              </a:tr>
              <a:tr h="248739">
                <a:tc>
                  <a:txBody>
                    <a:bodyPr/>
                    <a:lstStyle/>
                    <a:p>
                      <a:pPr algn="l" fontAlgn="ctr">
                        <a:buNone/>
                      </a:pPr>
                      <a:r>
                        <a:rPr lang="en-ID" sz="1600" u="none" strike="noStrike">
                          <a:effectLst/>
                        </a:rPr>
                        <a:t>Gadingsari</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6</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7</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14</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3189273483"/>
                  </a:ext>
                </a:extLst>
              </a:tr>
              <a:tr h="248739">
                <a:tc>
                  <a:txBody>
                    <a:bodyPr/>
                    <a:lstStyle/>
                    <a:p>
                      <a:pPr algn="l" fontAlgn="ctr">
                        <a:buNone/>
                      </a:pPr>
                      <a:r>
                        <a:rPr lang="en-ID" sz="1600" u="none" strike="noStrike" dirty="0" err="1">
                          <a:effectLst/>
                        </a:rPr>
                        <a:t>Tambakrejo</a:t>
                      </a:r>
                      <a:endParaRPr lang="en-ID" sz="1600" b="1"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5</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9</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15</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2494588648"/>
                  </a:ext>
                </a:extLst>
              </a:tr>
              <a:tr h="248739">
                <a:tc>
                  <a:txBody>
                    <a:bodyPr/>
                    <a:lstStyle/>
                    <a:p>
                      <a:pPr algn="l" fontAlgn="ctr">
                        <a:buNone/>
                      </a:pPr>
                      <a:r>
                        <a:rPr lang="en-ID" sz="1600" u="none" strike="noStrike">
                          <a:effectLst/>
                        </a:rPr>
                        <a:t>Tanjung Benoa</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10</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22</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543703855"/>
                  </a:ext>
                </a:extLst>
              </a:tr>
              <a:tr h="248739">
                <a:tc>
                  <a:txBody>
                    <a:bodyPr/>
                    <a:lstStyle/>
                    <a:p>
                      <a:pPr algn="l" fontAlgn="ctr">
                        <a:buNone/>
                      </a:pPr>
                      <a:r>
                        <a:rPr lang="en-ID" sz="1600" u="none" strike="noStrike">
                          <a:effectLst/>
                        </a:rPr>
                        <a:t>Pengastulan</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5</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17</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2592690608"/>
                  </a:ext>
                </a:extLst>
              </a:tr>
              <a:tr h="248739">
                <a:tc>
                  <a:txBody>
                    <a:bodyPr/>
                    <a:lstStyle/>
                    <a:p>
                      <a:pPr algn="l" fontAlgn="ctr">
                        <a:buNone/>
                      </a:pPr>
                      <a:r>
                        <a:rPr lang="en-ID" sz="1600" u="none" strike="noStrike">
                          <a:effectLst/>
                        </a:rPr>
                        <a:t>Kuta Mandalika</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10</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15</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26</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286741579"/>
                  </a:ext>
                </a:extLst>
              </a:tr>
              <a:tr h="248739">
                <a:tc>
                  <a:txBody>
                    <a:bodyPr/>
                    <a:lstStyle/>
                    <a:p>
                      <a:pPr algn="l" fontAlgn="ctr">
                        <a:buNone/>
                      </a:pPr>
                      <a:r>
                        <a:rPr lang="en-ID" sz="1600" u="none" strike="noStrike">
                          <a:effectLst/>
                        </a:rPr>
                        <a:t>Galala</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4</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12</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17</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3014986120"/>
                  </a:ext>
                </a:extLst>
              </a:tr>
              <a:tr h="227122">
                <a:tc>
                  <a:txBody>
                    <a:bodyPr/>
                    <a:lstStyle/>
                    <a:p>
                      <a:pPr algn="l" fontAlgn="ctr">
                        <a:buNone/>
                      </a:pPr>
                      <a:r>
                        <a:rPr lang="en-ID" sz="1600" u="none" strike="noStrike" dirty="0" err="1">
                          <a:effectLst/>
                        </a:rPr>
                        <a:t>Hative</a:t>
                      </a:r>
                      <a:r>
                        <a:rPr lang="en-ID" sz="1600" u="none" strike="noStrike" dirty="0">
                          <a:effectLst/>
                        </a:rPr>
                        <a:t> Kecil</a:t>
                      </a:r>
                      <a:endParaRPr lang="en-ID" sz="1600" b="1"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dirty="0">
                          <a:effectLst/>
                        </a:rPr>
                        <a:t>1</a:t>
                      </a:r>
                      <a:endParaRPr lang="en-ID" sz="1600" b="0"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dirty="0">
                          <a:effectLst/>
                        </a:rPr>
                        <a:t>5</a:t>
                      </a:r>
                      <a:endParaRPr lang="en-ID" sz="1600" b="0"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8</a:t>
                      </a:r>
                      <a:endParaRPr lang="en-ID" sz="1600" b="0"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14</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274312154"/>
                  </a:ext>
                </a:extLst>
              </a:tr>
              <a:tr h="248739">
                <a:tc>
                  <a:txBody>
                    <a:bodyPr/>
                    <a:lstStyle/>
                    <a:p>
                      <a:pPr algn="r" fontAlgn="ctr">
                        <a:buNone/>
                      </a:pPr>
                      <a:r>
                        <a:rPr lang="en-ID" sz="1600" u="none" strike="noStrike" dirty="0">
                          <a:effectLst/>
                        </a:rPr>
                        <a:t>Total</a:t>
                      </a:r>
                      <a:endParaRPr lang="en-ID" sz="1600" b="1"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a:effectLst/>
                        </a:rPr>
                        <a:t>22</a:t>
                      </a:r>
                      <a:endParaRPr lang="en-ID" sz="1600" b="1" i="0" u="none" strike="noStrike">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dirty="0">
                          <a:effectLst/>
                        </a:rPr>
                        <a:t>148</a:t>
                      </a:r>
                      <a:endParaRPr lang="en-ID" sz="1600" b="1"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ctr">
                        <a:buNone/>
                      </a:pPr>
                      <a:r>
                        <a:rPr lang="en-ID" sz="1600" u="none" strike="noStrike" dirty="0">
                          <a:effectLst/>
                        </a:rPr>
                        <a:t>279</a:t>
                      </a:r>
                      <a:endParaRPr lang="en-ID" sz="1600" b="1" i="0" u="none" strike="noStrike" dirty="0">
                        <a:solidFill>
                          <a:srgbClr val="000000"/>
                        </a:solidFill>
                        <a:effectLst/>
                        <a:latin typeface="Calibri" panose="020F0502020204030204" pitchFamily="34" charset="0"/>
                      </a:endParaRPr>
                    </a:p>
                  </a:txBody>
                  <a:tcPr marL="6044" marR="6044" marT="6044" marB="0" anchor="ctr"/>
                </a:tc>
                <a:tc>
                  <a:txBody>
                    <a:bodyPr/>
                    <a:lstStyle/>
                    <a:p>
                      <a:pPr algn="ctr" fontAlgn="b">
                        <a:buNone/>
                      </a:pPr>
                      <a:r>
                        <a:rPr lang="en-GB" sz="1600" b="1" u="none" strike="noStrike" dirty="0">
                          <a:solidFill>
                            <a:srgbClr val="0069B4"/>
                          </a:solidFill>
                          <a:effectLst/>
                        </a:rPr>
                        <a:t>449</a:t>
                      </a:r>
                      <a:endParaRPr lang="en-GB" sz="1600" b="1" i="0" u="none" strike="noStrike" dirty="0">
                        <a:solidFill>
                          <a:srgbClr val="0069B4"/>
                        </a:solidFill>
                        <a:effectLst/>
                        <a:latin typeface="Aptos Narrow" panose="020B0004020202020204" pitchFamily="34" charset="0"/>
                      </a:endParaRPr>
                    </a:p>
                  </a:txBody>
                  <a:tcPr marL="6044" marR="6044" marT="6044" marB="0" anchor="b"/>
                </a:tc>
                <a:extLst>
                  <a:ext uri="{0D108BD9-81ED-4DB2-BD59-A6C34878D82A}">
                    <a16:rowId xmlns:a16="http://schemas.microsoft.com/office/drawing/2014/main" val="1335991617"/>
                  </a:ext>
                </a:extLst>
              </a:tr>
            </a:tbl>
          </a:graphicData>
        </a:graphic>
      </p:graphicFrame>
      <p:sp>
        <p:nvSpPr>
          <p:cNvPr id="2" name="TextBox 1">
            <a:extLst>
              <a:ext uri="{FF2B5EF4-FFF2-40B4-BE49-F238E27FC236}">
                <a16:creationId xmlns:a16="http://schemas.microsoft.com/office/drawing/2014/main" id="{67B12DF8-9D1D-C636-263D-3455F543B70B}"/>
              </a:ext>
            </a:extLst>
          </p:cNvPr>
          <p:cNvSpPr txBox="1"/>
          <p:nvPr/>
        </p:nvSpPr>
        <p:spPr>
          <a:xfrm>
            <a:off x="513064" y="1124021"/>
            <a:ext cx="4008078" cy="3046988"/>
          </a:xfrm>
          <a:prstGeom prst="rect">
            <a:avLst/>
          </a:prstGeom>
          <a:noFill/>
        </p:spPr>
        <p:txBody>
          <a:bodyPr wrap="square" rtlCol="0">
            <a:spAutoFit/>
          </a:bodyPr>
          <a:lstStyle/>
          <a:p>
            <a:r>
              <a:rPr lang="en-GB" sz="3200" dirty="0"/>
              <a:t>The survey was conducted in </a:t>
            </a:r>
            <a:r>
              <a:rPr lang="en-GB" sz="3200" dirty="0">
                <a:solidFill>
                  <a:srgbClr val="FF0000"/>
                </a:solidFill>
              </a:rPr>
              <a:t>22 villages in Indonesia </a:t>
            </a:r>
            <a:r>
              <a:rPr lang="en-GB" sz="3200" dirty="0"/>
              <a:t>that </a:t>
            </a:r>
            <a:r>
              <a:rPr lang="en-GB" sz="3200" b="1" dirty="0"/>
              <a:t>received the recognition more than 2 years ago.</a:t>
            </a:r>
          </a:p>
        </p:txBody>
      </p:sp>
      <p:sp>
        <p:nvSpPr>
          <p:cNvPr id="3" name="TextBox 2">
            <a:extLst>
              <a:ext uri="{FF2B5EF4-FFF2-40B4-BE49-F238E27FC236}">
                <a16:creationId xmlns:a16="http://schemas.microsoft.com/office/drawing/2014/main" id="{F2E5B654-4A82-0915-5486-FCB029EE515F}"/>
              </a:ext>
            </a:extLst>
          </p:cNvPr>
          <p:cNvSpPr txBox="1"/>
          <p:nvPr/>
        </p:nvSpPr>
        <p:spPr>
          <a:xfrm>
            <a:off x="1658373" y="5183683"/>
            <a:ext cx="3437512" cy="830997"/>
          </a:xfrm>
          <a:prstGeom prst="rect">
            <a:avLst/>
          </a:prstGeom>
          <a:noFill/>
        </p:spPr>
        <p:txBody>
          <a:bodyPr wrap="square" rtlCol="0">
            <a:spAutoFit/>
          </a:bodyPr>
          <a:lstStyle/>
          <a:p>
            <a:r>
              <a:rPr lang="en-GB" sz="1600" i="1" dirty="0">
                <a:solidFill>
                  <a:srgbClr val="C00000"/>
                </a:solidFill>
              </a:rPr>
              <a:t>Acknowledgement to BMKG staffs at the regional stations as the survey enumerators</a:t>
            </a:r>
          </a:p>
        </p:txBody>
      </p:sp>
    </p:spTree>
    <p:extLst>
      <p:ext uri="{BB962C8B-B14F-4D97-AF65-F5344CB8AC3E}">
        <p14:creationId xmlns:p14="http://schemas.microsoft.com/office/powerpoint/2010/main" val="391838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B7C5F-F917-C971-7D29-4E34011A845D}"/>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20271D93-E4C1-4691-BF8C-748DF05D7A73}"/>
              </a:ext>
            </a:extLst>
          </p:cNvPr>
          <p:cNvGrpSpPr/>
          <p:nvPr/>
        </p:nvGrpSpPr>
        <p:grpSpPr>
          <a:xfrm>
            <a:off x="750257" y="3426057"/>
            <a:ext cx="3369009" cy="2275952"/>
            <a:chOff x="737853" y="3290771"/>
            <a:chExt cx="3369009" cy="2275952"/>
          </a:xfrm>
        </p:grpSpPr>
        <p:grpSp>
          <p:nvGrpSpPr>
            <p:cNvPr id="32" name="Group 31">
              <a:extLst>
                <a:ext uri="{FF2B5EF4-FFF2-40B4-BE49-F238E27FC236}">
                  <a16:creationId xmlns:a16="http://schemas.microsoft.com/office/drawing/2014/main" id="{BC0E8B55-6C1C-83F0-0980-70C0DBF0DBBC}"/>
                </a:ext>
              </a:extLst>
            </p:cNvPr>
            <p:cNvGrpSpPr/>
            <p:nvPr/>
          </p:nvGrpSpPr>
          <p:grpSpPr>
            <a:xfrm>
              <a:off x="737853" y="3290771"/>
              <a:ext cx="3369009" cy="1502331"/>
              <a:chOff x="737853" y="3407734"/>
              <a:chExt cx="3369009" cy="1502331"/>
            </a:xfrm>
          </p:grpSpPr>
          <p:sp>
            <p:nvSpPr>
              <p:cNvPr id="27" name="Rectangle 26">
                <a:extLst>
                  <a:ext uri="{FF2B5EF4-FFF2-40B4-BE49-F238E27FC236}">
                    <a16:creationId xmlns:a16="http://schemas.microsoft.com/office/drawing/2014/main" id="{10E735C1-DAC0-ED97-4A05-8279CD26380F}"/>
                  </a:ext>
                </a:extLst>
              </p:cNvPr>
              <p:cNvSpPr/>
              <p:nvPr/>
            </p:nvSpPr>
            <p:spPr>
              <a:xfrm>
                <a:off x="737853" y="3407734"/>
                <a:ext cx="3369009" cy="1164266"/>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29DC385E-BEC8-02F6-6830-147360B64A5F}"/>
                  </a:ext>
                </a:extLst>
              </p:cNvPr>
              <p:cNvSpPr/>
              <p:nvPr/>
            </p:nvSpPr>
            <p:spPr>
              <a:xfrm>
                <a:off x="2039680" y="4572001"/>
                <a:ext cx="616688" cy="338064"/>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Rounded Corners 15">
              <a:extLst>
                <a:ext uri="{FF2B5EF4-FFF2-40B4-BE49-F238E27FC236}">
                  <a16:creationId xmlns:a16="http://schemas.microsoft.com/office/drawing/2014/main" id="{996A95B8-A3F8-0F48-B4E4-841C815FB581}"/>
                </a:ext>
              </a:extLst>
            </p:cNvPr>
            <p:cNvSpPr/>
            <p:nvPr/>
          </p:nvSpPr>
          <p:spPr>
            <a:xfrm>
              <a:off x="1609507" y="4827795"/>
              <a:ext cx="1477034" cy="73892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CFAFB779-B163-FCE2-8424-200C24CC0B5F}"/>
              </a:ext>
            </a:extLst>
          </p:cNvPr>
          <p:cNvGrpSpPr/>
          <p:nvPr/>
        </p:nvGrpSpPr>
        <p:grpSpPr>
          <a:xfrm>
            <a:off x="4402415" y="3426057"/>
            <a:ext cx="3417841" cy="2275952"/>
            <a:chOff x="4390011" y="3290771"/>
            <a:chExt cx="3417841" cy="2275952"/>
          </a:xfrm>
        </p:grpSpPr>
        <p:grpSp>
          <p:nvGrpSpPr>
            <p:cNvPr id="31" name="Group 30">
              <a:extLst>
                <a:ext uri="{FF2B5EF4-FFF2-40B4-BE49-F238E27FC236}">
                  <a16:creationId xmlns:a16="http://schemas.microsoft.com/office/drawing/2014/main" id="{EB49E58A-A32A-105D-6048-324436E5BFE1}"/>
                </a:ext>
              </a:extLst>
            </p:cNvPr>
            <p:cNvGrpSpPr/>
            <p:nvPr/>
          </p:nvGrpSpPr>
          <p:grpSpPr>
            <a:xfrm>
              <a:off x="4390011" y="3290771"/>
              <a:ext cx="3369009" cy="1537024"/>
              <a:chOff x="4390011" y="3407734"/>
              <a:chExt cx="3369009" cy="1537024"/>
            </a:xfrm>
          </p:grpSpPr>
          <p:sp>
            <p:nvSpPr>
              <p:cNvPr id="22" name="Arrow: Down 21">
                <a:extLst>
                  <a:ext uri="{FF2B5EF4-FFF2-40B4-BE49-F238E27FC236}">
                    <a16:creationId xmlns:a16="http://schemas.microsoft.com/office/drawing/2014/main" id="{ECA73C4C-ECFD-E5AD-D73C-D18F2B199954}"/>
                  </a:ext>
                </a:extLst>
              </p:cNvPr>
              <p:cNvSpPr/>
              <p:nvPr/>
            </p:nvSpPr>
            <p:spPr>
              <a:xfrm>
                <a:off x="4886118" y="4569969"/>
                <a:ext cx="616688" cy="374789"/>
              </a:xfrm>
              <a:prstGeom prst="downArrow">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Down 23">
                <a:extLst>
                  <a:ext uri="{FF2B5EF4-FFF2-40B4-BE49-F238E27FC236}">
                    <a16:creationId xmlns:a16="http://schemas.microsoft.com/office/drawing/2014/main" id="{2D564591-C8F1-60D1-823F-ED55A93EAC39}"/>
                  </a:ext>
                </a:extLst>
              </p:cNvPr>
              <p:cNvSpPr/>
              <p:nvPr/>
            </p:nvSpPr>
            <p:spPr>
              <a:xfrm>
                <a:off x="6760991" y="4569969"/>
                <a:ext cx="616688" cy="374789"/>
              </a:xfrm>
              <a:prstGeom prst="downArrow">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DA42DBE-8CEC-7717-79A3-324B07E738F1}"/>
                  </a:ext>
                </a:extLst>
              </p:cNvPr>
              <p:cNvSpPr/>
              <p:nvPr/>
            </p:nvSpPr>
            <p:spPr>
              <a:xfrm>
                <a:off x="4390011" y="3407734"/>
                <a:ext cx="3369009" cy="1164266"/>
              </a:xfrm>
              <a:prstGeom prst="rect">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Rounded Corners 32">
              <a:extLst>
                <a:ext uri="{FF2B5EF4-FFF2-40B4-BE49-F238E27FC236}">
                  <a16:creationId xmlns:a16="http://schemas.microsoft.com/office/drawing/2014/main" id="{60E0679D-CB2B-5C8B-2DB0-CCF2D592111E}"/>
                </a:ext>
              </a:extLst>
            </p:cNvPr>
            <p:cNvSpPr/>
            <p:nvPr/>
          </p:nvSpPr>
          <p:spPr>
            <a:xfrm>
              <a:off x="4455945" y="4840142"/>
              <a:ext cx="1477034" cy="726581"/>
            </a:xfrm>
            <a:prstGeom prst="roundRect">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F9594099-2289-6E9A-9431-5BFBC71D029B}"/>
                </a:ext>
              </a:extLst>
            </p:cNvPr>
            <p:cNvSpPr/>
            <p:nvPr/>
          </p:nvSpPr>
          <p:spPr>
            <a:xfrm>
              <a:off x="6330818" y="4840142"/>
              <a:ext cx="1477034" cy="726581"/>
            </a:xfrm>
            <a:prstGeom prst="roundRect">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14A40D5E-9D5B-F839-3DA5-5C72CE758D7C}"/>
              </a:ext>
            </a:extLst>
          </p:cNvPr>
          <p:cNvGrpSpPr/>
          <p:nvPr/>
        </p:nvGrpSpPr>
        <p:grpSpPr>
          <a:xfrm>
            <a:off x="8072733" y="3424026"/>
            <a:ext cx="3369009" cy="2277983"/>
            <a:chOff x="8060329" y="3288740"/>
            <a:chExt cx="3369009" cy="2277983"/>
          </a:xfrm>
        </p:grpSpPr>
        <p:grpSp>
          <p:nvGrpSpPr>
            <p:cNvPr id="30" name="Group 29">
              <a:extLst>
                <a:ext uri="{FF2B5EF4-FFF2-40B4-BE49-F238E27FC236}">
                  <a16:creationId xmlns:a16="http://schemas.microsoft.com/office/drawing/2014/main" id="{972F5CEA-98DC-CFC6-E401-04D3BA733AF6}"/>
                </a:ext>
              </a:extLst>
            </p:cNvPr>
            <p:cNvGrpSpPr/>
            <p:nvPr/>
          </p:nvGrpSpPr>
          <p:grpSpPr>
            <a:xfrm>
              <a:off x="8060329" y="3288740"/>
              <a:ext cx="3369009" cy="1539056"/>
              <a:chOff x="8060329" y="3405703"/>
              <a:chExt cx="3369009" cy="1539056"/>
            </a:xfrm>
          </p:grpSpPr>
          <p:sp>
            <p:nvSpPr>
              <p:cNvPr id="25" name="Arrow: Down 24">
                <a:extLst>
                  <a:ext uri="{FF2B5EF4-FFF2-40B4-BE49-F238E27FC236}">
                    <a16:creationId xmlns:a16="http://schemas.microsoft.com/office/drawing/2014/main" id="{00723F7C-6B18-78D8-609E-F9EB907CC91A}"/>
                  </a:ext>
                </a:extLst>
              </p:cNvPr>
              <p:cNvSpPr/>
              <p:nvPr/>
            </p:nvSpPr>
            <p:spPr>
              <a:xfrm>
                <a:off x="8483467" y="4572001"/>
                <a:ext cx="616688" cy="372758"/>
              </a:xfrm>
              <a:prstGeom prst="downArrow">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9D76D100-AAF8-098B-BEFA-307CEC784E46}"/>
                  </a:ext>
                </a:extLst>
              </p:cNvPr>
              <p:cNvSpPr/>
              <p:nvPr/>
            </p:nvSpPr>
            <p:spPr>
              <a:xfrm>
                <a:off x="10358340" y="4572001"/>
                <a:ext cx="616688" cy="372758"/>
              </a:xfrm>
              <a:prstGeom prst="downArrow">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C0D0C77-7EF7-F996-482D-BEF42C0F95D1}"/>
                  </a:ext>
                </a:extLst>
              </p:cNvPr>
              <p:cNvSpPr/>
              <p:nvPr/>
            </p:nvSpPr>
            <p:spPr>
              <a:xfrm>
                <a:off x="8060329" y="3405703"/>
                <a:ext cx="3369009" cy="1164266"/>
              </a:xfrm>
              <a:prstGeom prst="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Rounded Corners 34">
              <a:extLst>
                <a:ext uri="{FF2B5EF4-FFF2-40B4-BE49-F238E27FC236}">
                  <a16:creationId xmlns:a16="http://schemas.microsoft.com/office/drawing/2014/main" id="{18261B04-F17F-038F-A09C-31A9244C35CA}"/>
                </a:ext>
              </a:extLst>
            </p:cNvPr>
            <p:cNvSpPr/>
            <p:nvPr/>
          </p:nvSpPr>
          <p:spPr>
            <a:xfrm>
              <a:off x="8077431" y="4840142"/>
              <a:ext cx="1477034" cy="726581"/>
            </a:xfrm>
            <a:prstGeom prst="round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4C65CD42-85E8-9028-2470-646DBFDD5205}"/>
                </a:ext>
              </a:extLst>
            </p:cNvPr>
            <p:cNvSpPr/>
            <p:nvPr/>
          </p:nvSpPr>
          <p:spPr>
            <a:xfrm>
              <a:off x="9952304" y="4840142"/>
              <a:ext cx="1477034" cy="726581"/>
            </a:xfrm>
            <a:prstGeom prst="round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itel 3">
            <a:extLst>
              <a:ext uri="{FF2B5EF4-FFF2-40B4-BE49-F238E27FC236}">
                <a16:creationId xmlns:a16="http://schemas.microsoft.com/office/drawing/2014/main" id="{E9339289-9115-6C78-5033-53858304DE36}"/>
              </a:ext>
            </a:extLst>
          </p:cNvPr>
          <p:cNvSpPr txBox="1">
            <a:spLocks/>
          </p:cNvSpPr>
          <p:nvPr/>
        </p:nvSpPr>
        <p:spPr>
          <a:xfrm>
            <a:off x="437882" y="122193"/>
            <a:ext cx="10444766"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Data Analysis - 1  </a:t>
            </a:r>
            <a:endParaRPr lang="de-DE" altLang="de-DE" sz="1600" b="1" kern="1200" dirty="0">
              <a:solidFill>
                <a:schemeClr val="accent5">
                  <a:lumMod val="75000"/>
                </a:schemeClr>
              </a:solidFill>
              <a:latin typeface="+mn-lt"/>
              <a:ea typeface="+mn-ea"/>
              <a:cs typeface="+mn-cs"/>
            </a:endParaRPr>
          </a:p>
        </p:txBody>
      </p:sp>
      <p:sp>
        <p:nvSpPr>
          <p:cNvPr id="2" name="TextBox 1">
            <a:extLst>
              <a:ext uri="{FF2B5EF4-FFF2-40B4-BE49-F238E27FC236}">
                <a16:creationId xmlns:a16="http://schemas.microsoft.com/office/drawing/2014/main" id="{36B2C205-2C71-1A6C-CFE5-8ACB3FCDC32B}"/>
              </a:ext>
            </a:extLst>
          </p:cNvPr>
          <p:cNvSpPr txBox="1"/>
          <p:nvPr/>
        </p:nvSpPr>
        <p:spPr>
          <a:xfrm>
            <a:off x="437881" y="863484"/>
            <a:ext cx="10311633" cy="830997"/>
          </a:xfrm>
          <a:prstGeom prst="rect">
            <a:avLst/>
          </a:prstGeom>
          <a:noFill/>
        </p:spPr>
        <p:txBody>
          <a:bodyPr wrap="square" rtlCol="0">
            <a:spAutoFit/>
          </a:bodyPr>
          <a:lstStyle/>
          <a:p>
            <a:pPr marL="361950" indent="-361950"/>
            <a:r>
              <a:rPr lang="en-GB" sz="2400" b="1" dirty="0"/>
              <a:t>1. Perception of the impact of UNESCO-IOC Tsunami Ready Recognition based on Group of Respondent</a:t>
            </a:r>
          </a:p>
        </p:txBody>
      </p:sp>
      <p:sp>
        <p:nvSpPr>
          <p:cNvPr id="11" name="Callout: Down Arrow 10">
            <a:extLst>
              <a:ext uri="{FF2B5EF4-FFF2-40B4-BE49-F238E27FC236}">
                <a16:creationId xmlns:a16="http://schemas.microsoft.com/office/drawing/2014/main" id="{B983CF0E-456D-A9A7-6328-BC5E20B0B4CC}"/>
              </a:ext>
            </a:extLst>
          </p:cNvPr>
          <p:cNvSpPr/>
          <p:nvPr/>
        </p:nvSpPr>
        <p:spPr>
          <a:xfrm>
            <a:off x="776175" y="1978052"/>
            <a:ext cx="3334455" cy="1446028"/>
          </a:xfrm>
          <a:prstGeom prst="downArrowCallou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E4756E6-0ABC-4247-220F-CF30DC7222B3}"/>
              </a:ext>
            </a:extLst>
          </p:cNvPr>
          <p:cNvSpPr txBox="1"/>
          <p:nvPr/>
        </p:nvSpPr>
        <p:spPr>
          <a:xfrm>
            <a:off x="911519" y="2239954"/>
            <a:ext cx="3101500" cy="461665"/>
          </a:xfrm>
          <a:prstGeom prst="rect">
            <a:avLst/>
          </a:prstGeom>
          <a:noFill/>
        </p:spPr>
        <p:txBody>
          <a:bodyPr wrap="square" rtlCol="0">
            <a:spAutoFit/>
          </a:bodyPr>
          <a:lstStyle/>
          <a:p>
            <a:pPr algn="ctr"/>
            <a:r>
              <a:rPr lang="en-US" sz="2400" b="1" dirty="0"/>
              <a:t>22 Head of Village</a:t>
            </a:r>
            <a:endParaRPr lang="en-GB" sz="2400" b="1" dirty="0"/>
          </a:p>
        </p:txBody>
      </p:sp>
      <p:sp>
        <p:nvSpPr>
          <p:cNvPr id="17" name="TextBox 16">
            <a:extLst>
              <a:ext uri="{FF2B5EF4-FFF2-40B4-BE49-F238E27FC236}">
                <a16:creationId xmlns:a16="http://schemas.microsoft.com/office/drawing/2014/main" id="{185E6DF4-50E0-2C29-C37D-F0541691405A}"/>
              </a:ext>
            </a:extLst>
          </p:cNvPr>
          <p:cNvSpPr txBox="1"/>
          <p:nvPr/>
        </p:nvSpPr>
        <p:spPr>
          <a:xfrm>
            <a:off x="776175" y="3423503"/>
            <a:ext cx="3334455" cy="1200329"/>
          </a:xfrm>
          <a:prstGeom prst="rect">
            <a:avLst/>
          </a:prstGeom>
          <a:noFill/>
        </p:spPr>
        <p:txBody>
          <a:bodyPr wrap="square" rtlCol="0">
            <a:spAutoFit/>
          </a:bodyPr>
          <a:lstStyle/>
          <a:p>
            <a:pPr algn="ctr"/>
            <a:r>
              <a:rPr lang="en-US" b="1" dirty="0"/>
              <a:t>Village head perception on the impact of the UNESCO IOC Tsunami Ready Recognition</a:t>
            </a:r>
            <a:endParaRPr lang="en-GB" b="1" dirty="0"/>
          </a:p>
        </p:txBody>
      </p:sp>
      <p:sp>
        <p:nvSpPr>
          <p:cNvPr id="12" name="Callout: Down Arrow 11">
            <a:extLst>
              <a:ext uri="{FF2B5EF4-FFF2-40B4-BE49-F238E27FC236}">
                <a16:creationId xmlns:a16="http://schemas.microsoft.com/office/drawing/2014/main" id="{B772F475-632A-1110-D3AD-2890F8C7DB6C}"/>
              </a:ext>
            </a:extLst>
          </p:cNvPr>
          <p:cNvSpPr/>
          <p:nvPr/>
        </p:nvSpPr>
        <p:spPr>
          <a:xfrm>
            <a:off x="4428772" y="1978052"/>
            <a:ext cx="3334455" cy="1446028"/>
          </a:xfrm>
          <a:prstGeom prst="downArrowCallout">
            <a:avLst/>
          </a:prstGeom>
          <a:solidFill>
            <a:srgbClr val="CC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10E750A7-2949-B2A9-15EB-8C9BA0451DB1}"/>
              </a:ext>
            </a:extLst>
          </p:cNvPr>
          <p:cNvSpPr txBox="1"/>
          <p:nvPr/>
        </p:nvSpPr>
        <p:spPr>
          <a:xfrm>
            <a:off x="4526382" y="2239954"/>
            <a:ext cx="3139234" cy="461665"/>
          </a:xfrm>
          <a:prstGeom prst="rect">
            <a:avLst/>
          </a:prstGeom>
          <a:noFill/>
        </p:spPr>
        <p:txBody>
          <a:bodyPr wrap="square" rtlCol="0">
            <a:spAutoFit/>
          </a:bodyPr>
          <a:lstStyle>
            <a:defPPr>
              <a:defRPr lang="en-US"/>
            </a:defPPr>
            <a:lvl1pPr algn="ctr">
              <a:defRPr b="1"/>
            </a:lvl1pPr>
          </a:lstStyle>
          <a:p>
            <a:r>
              <a:rPr lang="en-US" sz="2400" dirty="0"/>
              <a:t>148 DRR Teams</a:t>
            </a:r>
            <a:endParaRPr lang="en-GB" sz="2400" dirty="0"/>
          </a:p>
        </p:txBody>
      </p:sp>
      <p:sp>
        <p:nvSpPr>
          <p:cNvPr id="6" name="TextBox 5">
            <a:extLst>
              <a:ext uri="{FF2B5EF4-FFF2-40B4-BE49-F238E27FC236}">
                <a16:creationId xmlns:a16="http://schemas.microsoft.com/office/drawing/2014/main" id="{A10B3E15-8AD5-14FB-FCD8-E3B28F6F9C06}"/>
              </a:ext>
            </a:extLst>
          </p:cNvPr>
          <p:cNvSpPr txBox="1"/>
          <p:nvPr/>
        </p:nvSpPr>
        <p:spPr>
          <a:xfrm>
            <a:off x="4428772" y="3455402"/>
            <a:ext cx="3334455" cy="923330"/>
          </a:xfrm>
          <a:prstGeom prst="rect">
            <a:avLst/>
          </a:prstGeom>
          <a:noFill/>
        </p:spPr>
        <p:txBody>
          <a:bodyPr wrap="square" rtlCol="0">
            <a:spAutoFit/>
          </a:bodyPr>
          <a:lstStyle/>
          <a:p>
            <a:pPr algn="ctr"/>
            <a:r>
              <a:rPr lang="en-US" b="1" dirty="0"/>
              <a:t>DRR Team perception on the impact of the UNESCO IOC Tsunami Ready Recognition</a:t>
            </a:r>
            <a:endParaRPr lang="en-GB" b="1" dirty="0"/>
          </a:p>
        </p:txBody>
      </p:sp>
      <p:sp>
        <p:nvSpPr>
          <p:cNvPr id="13" name="Callout: Down Arrow 12">
            <a:extLst>
              <a:ext uri="{FF2B5EF4-FFF2-40B4-BE49-F238E27FC236}">
                <a16:creationId xmlns:a16="http://schemas.microsoft.com/office/drawing/2014/main" id="{EE732F46-5264-71AA-B806-B8A6E39AA80C}"/>
              </a:ext>
            </a:extLst>
          </p:cNvPr>
          <p:cNvSpPr/>
          <p:nvPr/>
        </p:nvSpPr>
        <p:spPr>
          <a:xfrm>
            <a:off x="8055012" y="1978052"/>
            <a:ext cx="3334455" cy="1446028"/>
          </a:xfrm>
          <a:prstGeom prst="downArrowCallou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3650A884-88A8-8A7F-52B6-91BFCC27FE7B}"/>
              </a:ext>
            </a:extLst>
          </p:cNvPr>
          <p:cNvSpPr txBox="1"/>
          <p:nvPr/>
        </p:nvSpPr>
        <p:spPr>
          <a:xfrm>
            <a:off x="8175533" y="2055287"/>
            <a:ext cx="3093411" cy="830997"/>
          </a:xfrm>
          <a:prstGeom prst="rect">
            <a:avLst/>
          </a:prstGeom>
          <a:noFill/>
        </p:spPr>
        <p:txBody>
          <a:bodyPr wrap="square" rtlCol="0">
            <a:spAutoFit/>
          </a:bodyPr>
          <a:lstStyle/>
          <a:p>
            <a:pPr algn="ctr"/>
            <a:r>
              <a:rPr lang="en-US" sz="2400" b="1" dirty="0"/>
              <a:t>279 community members</a:t>
            </a:r>
            <a:endParaRPr lang="en-GB" sz="2400" b="1" dirty="0"/>
          </a:p>
        </p:txBody>
      </p:sp>
      <p:sp>
        <p:nvSpPr>
          <p:cNvPr id="14" name="TextBox 13">
            <a:extLst>
              <a:ext uri="{FF2B5EF4-FFF2-40B4-BE49-F238E27FC236}">
                <a16:creationId xmlns:a16="http://schemas.microsoft.com/office/drawing/2014/main" id="{B02C642B-CDEA-90DB-F885-407F1EB67D9F}"/>
              </a:ext>
            </a:extLst>
          </p:cNvPr>
          <p:cNvSpPr txBox="1"/>
          <p:nvPr/>
        </p:nvSpPr>
        <p:spPr>
          <a:xfrm>
            <a:off x="8072733" y="3443928"/>
            <a:ext cx="3334455" cy="1200329"/>
          </a:xfrm>
          <a:prstGeom prst="rect">
            <a:avLst/>
          </a:prstGeom>
          <a:noFill/>
        </p:spPr>
        <p:txBody>
          <a:bodyPr wrap="square" rtlCol="0">
            <a:spAutoFit/>
          </a:bodyPr>
          <a:lstStyle/>
          <a:p>
            <a:pPr algn="ctr"/>
            <a:r>
              <a:rPr lang="en-US" b="1" dirty="0"/>
              <a:t>Community perception on the impact of the UNESCO IOC Tsunami Ready Recognition</a:t>
            </a:r>
            <a:endParaRPr lang="en-GB" b="1" dirty="0"/>
          </a:p>
        </p:txBody>
      </p:sp>
      <p:sp>
        <p:nvSpPr>
          <p:cNvPr id="40" name="TextBox 39">
            <a:extLst>
              <a:ext uri="{FF2B5EF4-FFF2-40B4-BE49-F238E27FC236}">
                <a16:creationId xmlns:a16="http://schemas.microsoft.com/office/drawing/2014/main" id="{DBD434BE-98E4-FF97-8AC6-9B7E5E5FBBCD}"/>
              </a:ext>
            </a:extLst>
          </p:cNvPr>
          <p:cNvSpPr txBox="1"/>
          <p:nvPr/>
        </p:nvSpPr>
        <p:spPr>
          <a:xfrm>
            <a:off x="1575390" y="5006699"/>
            <a:ext cx="1555454" cy="646331"/>
          </a:xfrm>
          <a:prstGeom prst="rect">
            <a:avLst/>
          </a:prstGeom>
          <a:noFill/>
        </p:spPr>
        <p:txBody>
          <a:bodyPr wrap="square" rtlCol="0">
            <a:spAutoFit/>
          </a:bodyPr>
          <a:lstStyle/>
          <a:p>
            <a:pPr algn="ctr"/>
            <a:r>
              <a:rPr lang="en-US" b="1" dirty="0"/>
              <a:t>Overall TR Recognition</a:t>
            </a:r>
            <a:endParaRPr lang="en-GB" b="1" dirty="0"/>
          </a:p>
        </p:txBody>
      </p:sp>
      <p:sp>
        <p:nvSpPr>
          <p:cNvPr id="41" name="TextBox 40">
            <a:extLst>
              <a:ext uri="{FF2B5EF4-FFF2-40B4-BE49-F238E27FC236}">
                <a16:creationId xmlns:a16="http://schemas.microsoft.com/office/drawing/2014/main" id="{21BFAA97-0342-AD9B-04F6-FB622E32C2DF}"/>
              </a:ext>
            </a:extLst>
          </p:cNvPr>
          <p:cNvSpPr txBox="1"/>
          <p:nvPr/>
        </p:nvSpPr>
        <p:spPr>
          <a:xfrm>
            <a:off x="4429139" y="5002515"/>
            <a:ext cx="1555454" cy="646331"/>
          </a:xfrm>
          <a:prstGeom prst="rect">
            <a:avLst/>
          </a:prstGeom>
          <a:noFill/>
        </p:spPr>
        <p:txBody>
          <a:bodyPr wrap="square" rtlCol="0">
            <a:spAutoFit/>
          </a:bodyPr>
          <a:lstStyle/>
          <a:p>
            <a:pPr algn="ctr"/>
            <a:r>
              <a:rPr lang="en-US" b="1" dirty="0"/>
              <a:t>Overall TR Recognition</a:t>
            </a:r>
            <a:endParaRPr lang="en-GB" b="1" dirty="0"/>
          </a:p>
        </p:txBody>
      </p:sp>
      <p:sp>
        <p:nvSpPr>
          <p:cNvPr id="42" name="TextBox 41">
            <a:extLst>
              <a:ext uri="{FF2B5EF4-FFF2-40B4-BE49-F238E27FC236}">
                <a16:creationId xmlns:a16="http://schemas.microsoft.com/office/drawing/2014/main" id="{CBECADDA-965E-F64A-96C1-F2A1390CA2DA}"/>
              </a:ext>
            </a:extLst>
          </p:cNvPr>
          <p:cNvSpPr txBox="1"/>
          <p:nvPr/>
        </p:nvSpPr>
        <p:spPr>
          <a:xfrm>
            <a:off x="8047924" y="4998440"/>
            <a:ext cx="1555454" cy="646331"/>
          </a:xfrm>
          <a:prstGeom prst="rect">
            <a:avLst/>
          </a:prstGeom>
          <a:noFill/>
        </p:spPr>
        <p:txBody>
          <a:bodyPr wrap="square" rtlCol="0">
            <a:spAutoFit/>
          </a:bodyPr>
          <a:lstStyle/>
          <a:p>
            <a:pPr algn="ctr"/>
            <a:r>
              <a:rPr lang="en-US" b="1" dirty="0"/>
              <a:t>Overall TR Recognition</a:t>
            </a:r>
            <a:endParaRPr lang="en-GB" b="1" dirty="0"/>
          </a:p>
        </p:txBody>
      </p:sp>
      <p:sp>
        <p:nvSpPr>
          <p:cNvPr id="43" name="TextBox 42">
            <a:extLst>
              <a:ext uri="{FF2B5EF4-FFF2-40B4-BE49-F238E27FC236}">
                <a16:creationId xmlns:a16="http://schemas.microsoft.com/office/drawing/2014/main" id="{E7A154A3-EC20-00A0-5C01-A6B2D3A775E5}"/>
              </a:ext>
            </a:extLst>
          </p:cNvPr>
          <p:cNvSpPr txBox="1"/>
          <p:nvPr/>
        </p:nvSpPr>
        <p:spPr>
          <a:xfrm>
            <a:off x="6306713" y="5002513"/>
            <a:ext cx="1555454" cy="646331"/>
          </a:xfrm>
          <a:prstGeom prst="rect">
            <a:avLst/>
          </a:prstGeom>
          <a:noFill/>
        </p:spPr>
        <p:txBody>
          <a:bodyPr wrap="square" rtlCol="0">
            <a:spAutoFit/>
          </a:bodyPr>
          <a:lstStyle/>
          <a:p>
            <a:pPr algn="ctr"/>
            <a:r>
              <a:rPr lang="en-US" b="1" dirty="0"/>
              <a:t>Each TR Indicators</a:t>
            </a:r>
            <a:endParaRPr lang="en-GB" b="1" dirty="0"/>
          </a:p>
        </p:txBody>
      </p:sp>
      <p:sp>
        <p:nvSpPr>
          <p:cNvPr id="44" name="TextBox 43">
            <a:extLst>
              <a:ext uri="{FF2B5EF4-FFF2-40B4-BE49-F238E27FC236}">
                <a16:creationId xmlns:a16="http://schemas.microsoft.com/office/drawing/2014/main" id="{556251BE-6B2A-68CC-E8F9-B0E78529374D}"/>
              </a:ext>
            </a:extLst>
          </p:cNvPr>
          <p:cNvSpPr txBox="1"/>
          <p:nvPr/>
        </p:nvSpPr>
        <p:spPr>
          <a:xfrm>
            <a:off x="9925498" y="4998438"/>
            <a:ext cx="1555454" cy="646331"/>
          </a:xfrm>
          <a:prstGeom prst="rect">
            <a:avLst/>
          </a:prstGeom>
          <a:noFill/>
        </p:spPr>
        <p:txBody>
          <a:bodyPr wrap="square" rtlCol="0">
            <a:spAutoFit/>
          </a:bodyPr>
          <a:lstStyle/>
          <a:p>
            <a:pPr algn="ctr"/>
            <a:r>
              <a:rPr lang="en-US" b="1" dirty="0"/>
              <a:t>Each TR Indicators</a:t>
            </a:r>
            <a:endParaRPr lang="en-GB" b="1" dirty="0"/>
          </a:p>
        </p:txBody>
      </p:sp>
      <p:cxnSp>
        <p:nvCxnSpPr>
          <p:cNvPr id="57" name="Straight Connector 56">
            <a:extLst>
              <a:ext uri="{FF2B5EF4-FFF2-40B4-BE49-F238E27FC236}">
                <a16:creationId xmlns:a16="http://schemas.microsoft.com/office/drawing/2014/main" id="{1688D872-3A54-3A9F-2BA0-F794906AE9E9}"/>
              </a:ext>
            </a:extLst>
          </p:cNvPr>
          <p:cNvCxnSpPr/>
          <p:nvPr/>
        </p:nvCxnSpPr>
        <p:spPr>
          <a:xfrm>
            <a:off x="7092371" y="5702009"/>
            <a:ext cx="0" cy="2841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A534EDB-671E-046B-BD64-885A9CF25E2B}"/>
              </a:ext>
            </a:extLst>
          </p:cNvPr>
          <p:cNvCxnSpPr/>
          <p:nvPr/>
        </p:nvCxnSpPr>
        <p:spPr>
          <a:xfrm>
            <a:off x="7071105" y="5996762"/>
            <a:ext cx="47208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F0B4DBD-2F21-2653-6221-9CFFD4D321E4}"/>
              </a:ext>
            </a:extLst>
          </p:cNvPr>
          <p:cNvCxnSpPr>
            <a:cxnSpLocks/>
          </p:cNvCxnSpPr>
          <p:nvPr/>
        </p:nvCxnSpPr>
        <p:spPr>
          <a:xfrm>
            <a:off x="10598028" y="5701715"/>
            <a:ext cx="0" cy="2841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42C871F-6BD7-B4FB-411A-DE7DA8B0D539}"/>
              </a:ext>
            </a:extLst>
          </p:cNvPr>
          <p:cNvCxnSpPr>
            <a:cxnSpLocks/>
          </p:cNvCxnSpPr>
          <p:nvPr/>
        </p:nvCxnSpPr>
        <p:spPr>
          <a:xfrm flipH="1" flipV="1">
            <a:off x="10138151" y="5975497"/>
            <a:ext cx="459877" cy="103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028F455-DB5D-3B32-D058-D0B64D5588E8}"/>
              </a:ext>
            </a:extLst>
          </p:cNvPr>
          <p:cNvSpPr txBox="1"/>
          <p:nvPr/>
        </p:nvSpPr>
        <p:spPr>
          <a:xfrm>
            <a:off x="7524901" y="5790831"/>
            <a:ext cx="2640597" cy="369332"/>
          </a:xfrm>
          <a:prstGeom prst="rect">
            <a:avLst/>
          </a:prstGeom>
          <a:noFill/>
        </p:spPr>
        <p:txBody>
          <a:bodyPr wrap="square" rtlCol="0">
            <a:spAutoFit/>
          </a:bodyPr>
          <a:lstStyle/>
          <a:p>
            <a:pPr algn="ctr"/>
            <a:r>
              <a:rPr lang="en-US" b="1" dirty="0">
                <a:solidFill>
                  <a:srgbClr val="00B0F0"/>
                </a:solidFill>
              </a:rPr>
              <a:t>Early Warning For All</a:t>
            </a:r>
            <a:endParaRPr lang="en-GB" b="1" dirty="0">
              <a:solidFill>
                <a:srgbClr val="00B0F0"/>
              </a:solidFill>
            </a:endParaRPr>
          </a:p>
        </p:txBody>
      </p:sp>
    </p:spTree>
    <p:extLst>
      <p:ext uri="{BB962C8B-B14F-4D97-AF65-F5344CB8AC3E}">
        <p14:creationId xmlns:p14="http://schemas.microsoft.com/office/powerpoint/2010/main" val="115575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6AA-C153-DE8F-EE36-7D06835D2CFF}"/>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FD42304F-A223-0EEE-5384-4FB11C211D3C}"/>
              </a:ext>
            </a:extLst>
          </p:cNvPr>
          <p:cNvSpPr/>
          <p:nvPr/>
        </p:nvSpPr>
        <p:spPr>
          <a:xfrm>
            <a:off x="7890987" y="1472188"/>
            <a:ext cx="3357765" cy="937535"/>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C75BF30-4709-27A2-A83B-5E8C302A9D35}"/>
              </a:ext>
            </a:extLst>
          </p:cNvPr>
          <p:cNvSpPr/>
          <p:nvPr/>
        </p:nvSpPr>
        <p:spPr>
          <a:xfrm>
            <a:off x="4321928" y="1475687"/>
            <a:ext cx="3357765" cy="937535"/>
          </a:xfrm>
          <a:prstGeom prst="rect">
            <a:avLst/>
          </a:prstGeom>
          <a:solidFill>
            <a:srgbClr val="CC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3">
            <a:extLst>
              <a:ext uri="{FF2B5EF4-FFF2-40B4-BE49-F238E27FC236}">
                <a16:creationId xmlns:a16="http://schemas.microsoft.com/office/drawing/2014/main" id="{F39EF8AF-CB52-0AD4-29C1-BF2E2421FF8C}"/>
              </a:ext>
            </a:extLst>
          </p:cNvPr>
          <p:cNvSpPr txBox="1">
            <a:spLocks/>
          </p:cNvSpPr>
          <p:nvPr/>
        </p:nvSpPr>
        <p:spPr>
          <a:xfrm>
            <a:off x="437882" y="122193"/>
            <a:ext cx="10444766"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Data Analysis - 2</a:t>
            </a:r>
            <a:endParaRPr lang="de-DE" altLang="de-DE" sz="1600" b="1" kern="1200" dirty="0">
              <a:solidFill>
                <a:schemeClr val="accent5">
                  <a:lumMod val="75000"/>
                </a:schemeClr>
              </a:solidFill>
              <a:latin typeface="+mn-lt"/>
              <a:ea typeface="+mn-ea"/>
              <a:cs typeface="+mn-cs"/>
            </a:endParaRPr>
          </a:p>
        </p:txBody>
      </p:sp>
      <p:sp>
        <p:nvSpPr>
          <p:cNvPr id="2" name="TextBox 1">
            <a:extLst>
              <a:ext uri="{FF2B5EF4-FFF2-40B4-BE49-F238E27FC236}">
                <a16:creationId xmlns:a16="http://schemas.microsoft.com/office/drawing/2014/main" id="{EF745620-EAF7-E25A-877E-64978CAC0244}"/>
              </a:ext>
            </a:extLst>
          </p:cNvPr>
          <p:cNvSpPr txBox="1"/>
          <p:nvPr/>
        </p:nvSpPr>
        <p:spPr>
          <a:xfrm>
            <a:off x="437881" y="863484"/>
            <a:ext cx="10444766" cy="461665"/>
          </a:xfrm>
          <a:prstGeom prst="rect">
            <a:avLst/>
          </a:prstGeom>
          <a:noFill/>
        </p:spPr>
        <p:txBody>
          <a:bodyPr wrap="square" rtlCol="0">
            <a:spAutoFit/>
          </a:bodyPr>
          <a:lstStyle/>
          <a:p>
            <a:pPr marL="361950" indent="-361950"/>
            <a:r>
              <a:rPr lang="en-GB" sz="2400" b="1" dirty="0"/>
              <a:t>2. Impact of UNESCO-IOC Tsunami Ready Recognition for each Village</a:t>
            </a:r>
          </a:p>
        </p:txBody>
      </p:sp>
      <p:sp>
        <p:nvSpPr>
          <p:cNvPr id="15" name="Callout: Down Arrow 14">
            <a:extLst>
              <a:ext uri="{FF2B5EF4-FFF2-40B4-BE49-F238E27FC236}">
                <a16:creationId xmlns:a16="http://schemas.microsoft.com/office/drawing/2014/main" id="{E4953750-D033-C533-0074-416604E98445}"/>
              </a:ext>
            </a:extLst>
          </p:cNvPr>
          <p:cNvSpPr/>
          <p:nvPr/>
        </p:nvSpPr>
        <p:spPr>
          <a:xfrm>
            <a:off x="964164" y="4134051"/>
            <a:ext cx="10049984" cy="1211060"/>
          </a:xfrm>
          <a:prstGeom prst="downArrow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llout: Down Arrow 10">
            <a:extLst>
              <a:ext uri="{FF2B5EF4-FFF2-40B4-BE49-F238E27FC236}">
                <a16:creationId xmlns:a16="http://schemas.microsoft.com/office/drawing/2014/main" id="{46317390-3CE2-9B5A-72A4-96580242CD92}"/>
              </a:ext>
            </a:extLst>
          </p:cNvPr>
          <p:cNvSpPr/>
          <p:nvPr/>
        </p:nvSpPr>
        <p:spPr>
          <a:xfrm>
            <a:off x="795367" y="1465054"/>
            <a:ext cx="3334455" cy="1446028"/>
          </a:xfrm>
          <a:prstGeom prst="downArrowCallou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DF17073-A5D0-DBFB-628E-664E543D0EB0}"/>
              </a:ext>
            </a:extLst>
          </p:cNvPr>
          <p:cNvSpPr txBox="1"/>
          <p:nvPr/>
        </p:nvSpPr>
        <p:spPr>
          <a:xfrm>
            <a:off x="1316145" y="4144684"/>
            <a:ext cx="9346017" cy="707886"/>
          </a:xfrm>
          <a:prstGeom prst="rect">
            <a:avLst/>
          </a:prstGeom>
          <a:noFill/>
        </p:spPr>
        <p:txBody>
          <a:bodyPr wrap="square" rtlCol="0">
            <a:spAutoFit/>
          </a:bodyPr>
          <a:lstStyle/>
          <a:p>
            <a:pPr algn="ctr"/>
            <a:r>
              <a:rPr lang="en-US" sz="2000" b="1" dirty="0"/>
              <a:t>Perception of impact assessment by villages, based on the combined responses of Village Heads, DRR Teams, and community members.</a:t>
            </a:r>
            <a:endParaRPr lang="en-GB" sz="2000" b="1" dirty="0"/>
          </a:p>
        </p:txBody>
      </p:sp>
      <p:sp>
        <p:nvSpPr>
          <p:cNvPr id="8" name="TextBox 7">
            <a:extLst>
              <a:ext uri="{FF2B5EF4-FFF2-40B4-BE49-F238E27FC236}">
                <a16:creationId xmlns:a16="http://schemas.microsoft.com/office/drawing/2014/main" id="{77EDBE7B-6523-754E-DE1C-946FDA8CC07B}"/>
              </a:ext>
            </a:extLst>
          </p:cNvPr>
          <p:cNvSpPr txBox="1"/>
          <p:nvPr/>
        </p:nvSpPr>
        <p:spPr>
          <a:xfrm>
            <a:off x="930711" y="1588457"/>
            <a:ext cx="3101500" cy="646331"/>
          </a:xfrm>
          <a:prstGeom prst="rect">
            <a:avLst/>
          </a:prstGeom>
          <a:noFill/>
        </p:spPr>
        <p:txBody>
          <a:bodyPr wrap="square" rtlCol="0">
            <a:spAutoFit/>
          </a:bodyPr>
          <a:lstStyle/>
          <a:p>
            <a:pPr algn="ctr"/>
            <a:r>
              <a:rPr lang="en-US" b="1" dirty="0"/>
              <a:t>Perception of impact of the Village Heads.</a:t>
            </a:r>
            <a:endParaRPr lang="en-GB" b="1" dirty="0"/>
          </a:p>
        </p:txBody>
      </p:sp>
      <p:sp>
        <p:nvSpPr>
          <p:cNvPr id="9" name="TextBox 8">
            <a:extLst>
              <a:ext uri="{FF2B5EF4-FFF2-40B4-BE49-F238E27FC236}">
                <a16:creationId xmlns:a16="http://schemas.microsoft.com/office/drawing/2014/main" id="{F4DDB3B8-773F-8D61-5E85-853DFA584135}"/>
              </a:ext>
            </a:extLst>
          </p:cNvPr>
          <p:cNvSpPr txBox="1"/>
          <p:nvPr/>
        </p:nvSpPr>
        <p:spPr>
          <a:xfrm>
            <a:off x="4419539" y="1570806"/>
            <a:ext cx="3139234" cy="646331"/>
          </a:xfrm>
          <a:prstGeom prst="rect">
            <a:avLst/>
          </a:prstGeom>
          <a:noFill/>
        </p:spPr>
        <p:txBody>
          <a:bodyPr wrap="square" rtlCol="0">
            <a:spAutoFit/>
          </a:bodyPr>
          <a:lstStyle>
            <a:defPPr>
              <a:defRPr lang="en-US"/>
            </a:defPPr>
            <a:lvl1pPr algn="ctr">
              <a:defRPr b="1"/>
            </a:lvl1pPr>
          </a:lstStyle>
          <a:p>
            <a:r>
              <a:rPr lang="en-US" dirty="0"/>
              <a:t>Perception of impact of the DRR Teams.</a:t>
            </a:r>
            <a:endParaRPr lang="en-GB" dirty="0"/>
          </a:p>
        </p:txBody>
      </p:sp>
      <p:sp>
        <p:nvSpPr>
          <p:cNvPr id="10" name="TextBox 9">
            <a:extLst>
              <a:ext uri="{FF2B5EF4-FFF2-40B4-BE49-F238E27FC236}">
                <a16:creationId xmlns:a16="http://schemas.microsoft.com/office/drawing/2014/main" id="{197FFAA0-8312-C304-9EAF-42E40B43C06A}"/>
              </a:ext>
            </a:extLst>
          </p:cNvPr>
          <p:cNvSpPr txBox="1"/>
          <p:nvPr/>
        </p:nvSpPr>
        <p:spPr>
          <a:xfrm>
            <a:off x="7987643" y="1588457"/>
            <a:ext cx="3093411" cy="646331"/>
          </a:xfrm>
          <a:prstGeom prst="rect">
            <a:avLst/>
          </a:prstGeom>
          <a:noFill/>
        </p:spPr>
        <p:txBody>
          <a:bodyPr wrap="square" rtlCol="0">
            <a:spAutoFit/>
          </a:bodyPr>
          <a:lstStyle/>
          <a:p>
            <a:pPr algn="ctr"/>
            <a:r>
              <a:rPr lang="en-US" b="1" dirty="0"/>
              <a:t>Perception of impact of the community members.</a:t>
            </a:r>
            <a:endParaRPr lang="en-GB" b="1" dirty="0"/>
          </a:p>
        </p:txBody>
      </p:sp>
      <p:sp>
        <p:nvSpPr>
          <p:cNvPr id="16" name="Rectangle: Rounded Corners 15">
            <a:extLst>
              <a:ext uri="{FF2B5EF4-FFF2-40B4-BE49-F238E27FC236}">
                <a16:creationId xmlns:a16="http://schemas.microsoft.com/office/drawing/2014/main" id="{5C55C301-1E5B-237B-D4FB-3E1537F73B0F}"/>
              </a:ext>
            </a:extLst>
          </p:cNvPr>
          <p:cNvSpPr/>
          <p:nvPr/>
        </p:nvSpPr>
        <p:spPr>
          <a:xfrm>
            <a:off x="3400127" y="5361056"/>
            <a:ext cx="5178056" cy="69005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BCD576D-D7A3-2642-E163-75310B3965B5}"/>
              </a:ext>
            </a:extLst>
          </p:cNvPr>
          <p:cNvSpPr txBox="1"/>
          <p:nvPr/>
        </p:nvSpPr>
        <p:spPr>
          <a:xfrm>
            <a:off x="4664623" y="5392946"/>
            <a:ext cx="2649059" cy="584775"/>
          </a:xfrm>
          <a:prstGeom prst="rect">
            <a:avLst/>
          </a:prstGeom>
          <a:noFill/>
        </p:spPr>
        <p:txBody>
          <a:bodyPr wrap="none" rtlCol="0">
            <a:spAutoFit/>
          </a:bodyPr>
          <a:lstStyle/>
          <a:p>
            <a:r>
              <a:rPr lang="en-GB" sz="3200" b="1" dirty="0"/>
              <a:t>~ 22 Villages</a:t>
            </a:r>
          </a:p>
        </p:txBody>
      </p:sp>
      <p:sp>
        <p:nvSpPr>
          <p:cNvPr id="66" name="Rectangle: Rounded Corners 65">
            <a:extLst>
              <a:ext uri="{FF2B5EF4-FFF2-40B4-BE49-F238E27FC236}">
                <a16:creationId xmlns:a16="http://schemas.microsoft.com/office/drawing/2014/main" id="{030654D7-9953-DB1F-3FB6-BF6F4DA5BA6B}"/>
              </a:ext>
            </a:extLst>
          </p:cNvPr>
          <p:cNvSpPr/>
          <p:nvPr/>
        </p:nvSpPr>
        <p:spPr>
          <a:xfrm>
            <a:off x="1712926" y="2944017"/>
            <a:ext cx="1477034" cy="73892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D1E7E5A-A6C6-D739-CF98-C791AB217243}"/>
              </a:ext>
            </a:extLst>
          </p:cNvPr>
          <p:cNvSpPr txBox="1"/>
          <p:nvPr/>
        </p:nvSpPr>
        <p:spPr>
          <a:xfrm>
            <a:off x="1673716" y="2995179"/>
            <a:ext cx="1555454" cy="646331"/>
          </a:xfrm>
          <a:prstGeom prst="rect">
            <a:avLst/>
          </a:prstGeom>
          <a:noFill/>
        </p:spPr>
        <p:txBody>
          <a:bodyPr wrap="square" rtlCol="0">
            <a:spAutoFit/>
          </a:bodyPr>
          <a:lstStyle/>
          <a:p>
            <a:pPr algn="ctr"/>
            <a:r>
              <a:rPr lang="en-US" b="1" dirty="0"/>
              <a:t>Overall TR Recognition</a:t>
            </a:r>
            <a:endParaRPr lang="en-GB" b="1" dirty="0"/>
          </a:p>
        </p:txBody>
      </p:sp>
      <p:sp>
        <p:nvSpPr>
          <p:cNvPr id="20" name="Arrow: Down 19">
            <a:extLst>
              <a:ext uri="{FF2B5EF4-FFF2-40B4-BE49-F238E27FC236}">
                <a16:creationId xmlns:a16="http://schemas.microsoft.com/office/drawing/2014/main" id="{D28A822E-F8C0-B426-144B-B99B8A5B8BEA}"/>
              </a:ext>
            </a:extLst>
          </p:cNvPr>
          <p:cNvSpPr/>
          <p:nvPr/>
        </p:nvSpPr>
        <p:spPr>
          <a:xfrm>
            <a:off x="4765945" y="2413222"/>
            <a:ext cx="616688" cy="374789"/>
          </a:xfrm>
          <a:prstGeom prst="downArrow">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rrow: Down 20">
            <a:extLst>
              <a:ext uri="{FF2B5EF4-FFF2-40B4-BE49-F238E27FC236}">
                <a16:creationId xmlns:a16="http://schemas.microsoft.com/office/drawing/2014/main" id="{12BB40BB-B802-BDAC-EC16-425E1B022A11}"/>
              </a:ext>
            </a:extLst>
          </p:cNvPr>
          <p:cNvSpPr/>
          <p:nvPr/>
        </p:nvSpPr>
        <p:spPr>
          <a:xfrm>
            <a:off x="6640818" y="2413222"/>
            <a:ext cx="616688" cy="374789"/>
          </a:xfrm>
          <a:prstGeom prst="downArrow">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7B95A71-A2F7-9139-60D9-CC383ABD5C78}"/>
              </a:ext>
            </a:extLst>
          </p:cNvPr>
          <p:cNvSpPr/>
          <p:nvPr/>
        </p:nvSpPr>
        <p:spPr>
          <a:xfrm>
            <a:off x="4335772" y="2800358"/>
            <a:ext cx="1477034" cy="726581"/>
          </a:xfrm>
          <a:prstGeom prst="roundRect">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F6598242-D915-6537-1944-B18F05910679}"/>
              </a:ext>
            </a:extLst>
          </p:cNvPr>
          <p:cNvSpPr/>
          <p:nvPr/>
        </p:nvSpPr>
        <p:spPr>
          <a:xfrm>
            <a:off x="6210645" y="2800358"/>
            <a:ext cx="1477034" cy="726581"/>
          </a:xfrm>
          <a:prstGeom prst="roundRect">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4C2AAA9-EBF8-F958-7B6F-A2F41FBE7F38}"/>
              </a:ext>
            </a:extLst>
          </p:cNvPr>
          <p:cNvSpPr txBox="1"/>
          <p:nvPr/>
        </p:nvSpPr>
        <p:spPr>
          <a:xfrm>
            <a:off x="4257352" y="2824413"/>
            <a:ext cx="1555454" cy="646331"/>
          </a:xfrm>
          <a:prstGeom prst="rect">
            <a:avLst/>
          </a:prstGeom>
          <a:noFill/>
        </p:spPr>
        <p:txBody>
          <a:bodyPr wrap="square" rtlCol="0">
            <a:spAutoFit/>
          </a:bodyPr>
          <a:lstStyle/>
          <a:p>
            <a:pPr algn="ctr"/>
            <a:r>
              <a:rPr lang="en-US" b="1" dirty="0"/>
              <a:t>Overall TR Recognition</a:t>
            </a:r>
            <a:endParaRPr lang="en-GB" b="1" dirty="0"/>
          </a:p>
        </p:txBody>
      </p:sp>
      <p:sp>
        <p:nvSpPr>
          <p:cNvPr id="67" name="TextBox 66">
            <a:extLst>
              <a:ext uri="{FF2B5EF4-FFF2-40B4-BE49-F238E27FC236}">
                <a16:creationId xmlns:a16="http://schemas.microsoft.com/office/drawing/2014/main" id="{BFDB1732-54DC-5E08-E1D7-9EC737B60FA9}"/>
              </a:ext>
            </a:extLst>
          </p:cNvPr>
          <p:cNvSpPr txBox="1"/>
          <p:nvPr/>
        </p:nvSpPr>
        <p:spPr>
          <a:xfrm>
            <a:off x="6171435" y="2864328"/>
            <a:ext cx="1555454" cy="646331"/>
          </a:xfrm>
          <a:prstGeom prst="rect">
            <a:avLst/>
          </a:prstGeom>
          <a:noFill/>
        </p:spPr>
        <p:txBody>
          <a:bodyPr wrap="square" rtlCol="0">
            <a:spAutoFit/>
          </a:bodyPr>
          <a:lstStyle/>
          <a:p>
            <a:pPr algn="ctr"/>
            <a:r>
              <a:rPr lang="en-US" b="1" dirty="0"/>
              <a:t>Each TR Indicators</a:t>
            </a:r>
            <a:endParaRPr lang="en-GB" b="1" dirty="0"/>
          </a:p>
        </p:txBody>
      </p:sp>
      <p:sp>
        <p:nvSpPr>
          <p:cNvPr id="28" name="Arrow: Down 27">
            <a:extLst>
              <a:ext uri="{FF2B5EF4-FFF2-40B4-BE49-F238E27FC236}">
                <a16:creationId xmlns:a16="http://schemas.microsoft.com/office/drawing/2014/main" id="{3A5C1547-5C55-4C86-0D38-D9628868495A}"/>
              </a:ext>
            </a:extLst>
          </p:cNvPr>
          <p:cNvSpPr/>
          <p:nvPr/>
        </p:nvSpPr>
        <p:spPr>
          <a:xfrm>
            <a:off x="8417309" y="2413552"/>
            <a:ext cx="616688" cy="372758"/>
          </a:xfrm>
          <a:prstGeom prst="downArrow">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F01E6469-0FA5-D569-FA50-44C519D7F675}"/>
              </a:ext>
            </a:extLst>
          </p:cNvPr>
          <p:cNvSpPr/>
          <p:nvPr/>
        </p:nvSpPr>
        <p:spPr>
          <a:xfrm>
            <a:off x="10292182" y="2413552"/>
            <a:ext cx="616688" cy="372758"/>
          </a:xfrm>
          <a:prstGeom prst="downArrow">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CA4ED313-1C16-6D74-C365-F7E986972A5B}"/>
              </a:ext>
            </a:extLst>
          </p:cNvPr>
          <p:cNvSpPr/>
          <p:nvPr/>
        </p:nvSpPr>
        <p:spPr>
          <a:xfrm>
            <a:off x="8011273" y="2798656"/>
            <a:ext cx="1477034" cy="726581"/>
          </a:xfrm>
          <a:prstGeom prst="round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D0BEE62A-6E27-D480-1F6E-C8AC31D14B08}"/>
              </a:ext>
            </a:extLst>
          </p:cNvPr>
          <p:cNvSpPr/>
          <p:nvPr/>
        </p:nvSpPr>
        <p:spPr>
          <a:xfrm>
            <a:off x="9886146" y="2798656"/>
            <a:ext cx="1477034" cy="726581"/>
          </a:xfrm>
          <a:prstGeom prst="round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D324E63B-D3D3-DB5B-9822-169E7FDB56F2}"/>
              </a:ext>
            </a:extLst>
          </p:cNvPr>
          <p:cNvSpPr txBox="1"/>
          <p:nvPr/>
        </p:nvSpPr>
        <p:spPr>
          <a:xfrm>
            <a:off x="8011273" y="2824413"/>
            <a:ext cx="1555454" cy="646331"/>
          </a:xfrm>
          <a:prstGeom prst="rect">
            <a:avLst/>
          </a:prstGeom>
          <a:noFill/>
        </p:spPr>
        <p:txBody>
          <a:bodyPr wrap="square" rtlCol="0">
            <a:spAutoFit/>
          </a:bodyPr>
          <a:lstStyle/>
          <a:p>
            <a:pPr algn="ctr"/>
            <a:r>
              <a:rPr lang="en-US" b="1" dirty="0"/>
              <a:t>Overall TR Recognition</a:t>
            </a:r>
            <a:endParaRPr lang="en-GB" b="1" dirty="0"/>
          </a:p>
        </p:txBody>
      </p:sp>
      <p:sp>
        <p:nvSpPr>
          <p:cNvPr id="68" name="TextBox 67">
            <a:extLst>
              <a:ext uri="{FF2B5EF4-FFF2-40B4-BE49-F238E27FC236}">
                <a16:creationId xmlns:a16="http://schemas.microsoft.com/office/drawing/2014/main" id="{A2CD46A9-F27B-26F6-4259-F9456A28C477}"/>
              </a:ext>
            </a:extLst>
          </p:cNvPr>
          <p:cNvSpPr txBox="1"/>
          <p:nvPr/>
        </p:nvSpPr>
        <p:spPr>
          <a:xfrm>
            <a:off x="9846936" y="2843602"/>
            <a:ext cx="1555454" cy="646331"/>
          </a:xfrm>
          <a:prstGeom prst="rect">
            <a:avLst/>
          </a:prstGeom>
          <a:noFill/>
        </p:spPr>
        <p:txBody>
          <a:bodyPr wrap="square" rtlCol="0">
            <a:spAutoFit/>
          </a:bodyPr>
          <a:lstStyle/>
          <a:p>
            <a:pPr algn="ctr"/>
            <a:r>
              <a:rPr lang="en-US" b="1" dirty="0"/>
              <a:t>Each TR Indicators</a:t>
            </a:r>
            <a:endParaRPr lang="en-GB" b="1" dirty="0"/>
          </a:p>
        </p:txBody>
      </p:sp>
      <p:cxnSp>
        <p:nvCxnSpPr>
          <p:cNvPr id="70" name="Straight Connector 69">
            <a:extLst>
              <a:ext uri="{FF2B5EF4-FFF2-40B4-BE49-F238E27FC236}">
                <a16:creationId xmlns:a16="http://schemas.microsoft.com/office/drawing/2014/main" id="{7437AF36-04D1-93F0-3A77-EA712677A65B}"/>
              </a:ext>
            </a:extLst>
          </p:cNvPr>
          <p:cNvCxnSpPr/>
          <p:nvPr/>
        </p:nvCxnSpPr>
        <p:spPr>
          <a:xfrm>
            <a:off x="2263698" y="3914078"/>
            <a:ext cx="645655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791A38-2686-E83F-474B-0574115B5071}"/>
              </a:ext>
            </a:extLst>
          </p:cNvPr>
          <p:cNvCxnSpPr/>
          <p:nvPr/>
        </p:nvCxnSpPr>
        <p:spPr>
          <a:xfrm flipV="1">
            <a:off x="2263698" y="3641510"/>
            <a:ext cx="0" cy="2614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C5057E5-894B-41A4-1D58-F9395132EEB6}"/>
              </a:ext>
            </a:extLst>
          </p:cNvPr>
          <p:cNvCxnSpPr>
            <a:cxnSpLocks/>
          </p:cNvCxnSpPr>
          <p:nvPr/>
        </p:nvCxnSpPr>
        <p:spPr>
          <a:xfrm flipV="1">
            <a:off x="4773380" y="3552236"/>
            <a:ext cx="0" cy="3506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DCD6A66-7C0E-3B79-CDBE-41ED807546F6}"/>
              </a:ext>
            </a:extLst>
          </p:cNvPr>
          <p:cNvCxnSpPr>
            <a:cxnSpLocks/>
          </p:cNvCxnSpPr>
          <p:nvPr/>
        </p:nvCxnSpPr>
        <p:spPr>
          <a:xfrm>
            <a:off x="5589745" y="3914078"/>
            <a:ext cx="0" cy="2199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0BA2132-FC73-4CFF-FCC9-ABFD020AE01B}"/>
              </a:ext>
            </a:extLst>
          </p:cNvPr>
          <p:cNvCxnSpPr>
            <a:cxnSpLocks/>
          </p:cNvCxnSpPr>
          <p:nvPr/>
        </p:nvCxnSpPr>
        <p:spPr>
          <a:xfrm flipV="1">
            <a:off x="8717195" y="3552236"/>
            <a:ext cx="0" cy="3618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26277D7-1D0F-02DC-CADD-F4685379AF84}"/>
              </a:ext>
            </a:extLst>
          </p:cNvPr>
          <p:cNvCxnSpPr>
            <a:cxnSpLocks/>
          </p:cNvCxnSpPr>
          <p:nvPr/>
        </p:nvCxnSpPr>
        <p:spPr>
          <a:xfrm>
            <a:off x="7214067" y="3768194"/>
            <a:ext cx="3195130" cy="8352"/>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2119006-DE50-1D6B-5C2E-AD3A1509FD11}"/>
              </a:ext>
            </a:extLst>
          </p:cNvPr>
          <p:cNvCxnSpPr>
            <a:cxnSpLocks/>
          </p:cNvCxnSpPr>
          <p:nvPr/>
        </p:nvCxnSpPr>
        <p:spPr>
          <a:xfrm flipV="1">
            <a:off x="7214067" y="3499414"/>
            <a:ext cx="0" cy="2871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F7532221-440E-551A-D7B5-13EE07E845C1}"/>
              </a:ext>
            </a:extLst>
          </p:cNvPr>
          <p:cNvCxnSpPr>
            <a:cxnSpLocks/>
          </p:cNvCxnSpPr>
          <p:nvPr/>
        </p:nvCxnSpPr>
        <p:spPr>
          <a:xfrm>
            <a:off x="7745586" y="3776547"/>
            <a:ext cx="0" cy="35750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9181C12-0EB1-1B97-0E0F-ECBF3165496F}"/>
              </a:ext>
            </a:extLst>
          </p:cNvPr>
          <p:cNvCxnSpPr>
            <a:cxnSpLocks/>
          </p:cNvCxnSpPr>
          <p:nvPr/>
        </p:nvCxnSpPr>
        <p:spPr>
          <a:xfrm flipV="1">
            <a:off x="10276542" y="3494398"/>
            <a:ext cx="0" cy="2871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29A25F7-4FB0-E258-E937-83BF07A64B0A}"/>
              </a:ext>
            </a:extLst>
          </p:cNvPr>
          <p:cNvSpPr txBox="1"/>
          <p:nvPr/>
        </p:nvSpPr>
        <p:spPr>
          <a:xfrm>
            <a:off x="8589338" y="3763178"/>
            <a:ext cx="2640597" cy="307777"/>
          </a:xfrm>
          <a:prstGeom prst="rect">
            <a:avLst/>
          </a:prstGeom>
          <a:noFill/>
        </p:spPr>
        <p:txBody>
          <a:bodyPr wrap="square" rtlCol="0">
            <a:spAutoFit/>
          </a:bodyPr>
          <a:lstStyle/>
          <a:p>
            <a:pPr algn="ctr"/>
            <a:r>
              <a:rPr lang="en-US" sz="1400" i="1" dirty="0">
                <a:solidFill>
                  <a:srgbClr val="C00000"/>
                </a:solidFill>
              </a:rPr>
              <a:t>Early Warning For All</a:t>
            </a:r>
            <a:endParaRPr lang="en-GB" sz="1400" i="1" dirty="0">
              <a:solidFill>
                <a:srgbClr val="C00000"/>
              </a:solidFill>
            </a:endParaRPr>
          </a:p>
        </p:txBody>
      </p:sp>
    </p:spTree>
    <p:extLst>
      <p:ext uri="{BB962C8B-B14F-4D97-AF65-F5344CB8AC3E}">
        <p14:creationId xmlns:p14="http://schemas.microsoft.com/office/powerpoint/2010/main" val="172064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5B77E-B7CC-0691-84E5-B1F0435CCBE4}"/>
            </a:ext>
          </a:extLst>
        </p:cNvPr>
        <p:cNvGrpSpPr/>
        <p:nvPr/>
      </p:nvGrpSpPr>
      <p:grpSpPr>
        <a:xfrm>
          <a:off x="0" y="0"/>
          <a:ext cx="0" cy="0"/>
          <a:chOff x="0" y="0"/>
          <a:chExt cx="0" cy="0"/>
        </a:xfrm>
      </p:grpSpPr>
      <p:sp>
        <p:nvSpPr>
          <p:cNvPr id="5" name="Titel 3">
            <a:extLst>
              <a:ext uri="{FF2B5EF4-FFF2-40B4-BE49-F238E27FC236}">
                <a16:creationId xmlns:a16="http://schemas.microsoft.com/office/drawing/2014/main" id="{A24049EC-B01F-1AB2-F5C2-321F3C69A9C9}"/>
              </a:ext>
            </a:extLst>
          </p:cNvPr>
          <p:cNvSpPr txBox="1">
            <a:spLocks/>
          </p:cNvSpPr>
          <p:nvPr/>
        </p:nvSpPr>
        <p:spPr>
          <a:xfrm>
            <a:off x="437882" y="122193"/>
            <a:ext cx="10444766" cy="695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altLang="de-DE" sz="3600" b="1" kern="1200" dirty="0">
                <a:solidFill>
                  <a:schemeClr val="accent5">
                    <a:lumMod val="75000"/>
                  </a:schemeClr>
                </a:solidFill>
                <a:latin typeface="+mn-lt"/>
                <a:ea typeface="+mn-ea"/>
                <a:cs typeface="+mn-cs"/>
              </a:rPr>
              <a:t>Data Analysis  </a:t>
            </a:r>
            <a:endParaRPr lang="de-DE" altLang="de-DE" sz="1600" b="1" kern="1200" dirty="0">
              <a:solidFill>
                <a:schemeClr val="accent5">
                  <a:lumMod val="75000"/>
                </a:schemeClr>
              </a:solidFill>
              <a:latin typeface="+mn-lt"/>
              <a:ea typeface="+mn-ea"/>
              <a:cs typeface="+mn-cs"/>
            </a:endParaRPr>
          </a:p>
        </p:txBody>
      </p:sp>
      <p:pic>
        <p:nvPicPr>
          <p:cNvPr id="4" name="Picture 3" descr="The image shows a Microsoft Excel spreadsheet with various columns filled with data, including place names, levels of difficulty, and assessments, along with a focus on disaster preparedness.&#10;&#10;AI-generated content may be incorrect.">
            <a:extLst>
              <a:ext uri="{FF2B5EF4-FFF2-40B4-BE49-F238E27FC236}">
                <a16:creationId xmlns:a16="http://schemas.microsoft.com/office/drawing/2014/main" id="{F6E7903F-08C6-0A54-7893-9DF876FAB3A3}"/>
              </a:ext>
            </a:extLst>
          </p:cNvPr>
          <p:cNvPicPr>
            <a:picLocks noChangeAspect="1"/>
          </p:cNvPicPr>
          <p:nvPr/>
        </p:nvPicPr>
        <p:blipFill>
          <a:blip r:embed="rId2"/>
          <a:stretch>
            <a:fillRect/>
          </a:stretch>
        </p:blipFill>
        <p:spPr>
          <a:xfrm>
            <a:off x="613739" y="1301872"/>
            <a:ext cx="4820344" cy="2192763"/>
          </a:xfrm>
          <a:prstGeom prst="rect">
            <a:avLst/>
          </a:prstGeom>
        </p:spPr>
      </p:pic>
      <p:sp>
        <p:nvSpPr>
          <p:cNvPr id="7" name="TextBox 6">
            <a:extLst>
              <a:ext uri="{FF2B5EF4-FFF2-40B4-BE49-F238E27FC236}">
                <a16:creationId xmlns:a16="http://schemas.microsoft.com/office/drawing/2014/main" id="{21755CDC-EA2C-BC02-7D87-A8B6D70FF4B9}"/>
              </a:ext>
            </a:extLst>
          </p:cNvPr>
          <p:cNvSpPr txBox="1"/>
          <p:nvPr/>
        </p:nvSpPr>
        <p:spPr>
          <a:xfrm>
            <a:off x="613739" y="921991"/>
            <a:ext cx="3970959" cy="369332"/>
          </a:xfrm>
          <a:prstGeom prst="rect">
            <a:avLst/>
          </a:prstGeom>
          <a:noFill/>
        </p:spPr>
        <p:txBody>
          <a:bodyPr wrap="none" rtlCol="0">
            <a:spAutoFit/>
          </a:bodyPr>
          <a:lstStyle/>
          <a:p>
            <a:r>
              <a:rPr lang="en-US" b="1" dirty="0">
                <a:solidFill>
                  <a:srgbClr val="0066FF"/>
                </a:solidFill>
              </a:rPr>
              <a:t>Google Form </a:t>
            </a:r>
            <a:r>
              <a:rPr lang="en-US" b="1" dirty="0">
                <a:solidFill>
                  <a:srgbClr val="0066FF"/>
                </a:solidFill>
                <a:sym typeface="Wingdings" panose="05000000000000000000" pitchFamily="2" charset="2"/>
              </a:rPr>
              <a:t> </a:t>
            </a:r>
            <a:r>
              <a:rPr lang="en-US" b="1" dirty="0">
                <a:solidFill>
                  <a:srgbClr val="0066FF"/>
                </a:solidFill>
              </a:rPr>
              <a:t>Raw Data in Excel</a:t>
            </a:r>
            <a:endParaRPr lang="en-ID" b="1" dirty="0">
              <a:solidFill>
                <a:srgbClr val="0066FF"/>
              </a:solidFill>
            </a:endParaRPr>
          </a:p>
        </p:txBody>
      </p:sp>
      <p:pic>
        <p:nvPicPr>
          <p:cNvPr id="18" name="Picture 17" descr="The image contains a bar chart with two panels, the first showing the percentage of community members who did not participate in the PESA process, and the second displaying the confidence levels of FPRB members in disaster risk reduction efforts, with data from 148 respondents across 22 villages.&#10;&#10;AI-generated content may be incorrect.">
            <a:extLst>
              <a:ext uri="{FF2B5EF4-FFF2-40B4-BE49-F238E27FC236}">
                <a16:creationId xmlns:a16="http://schemas.microsoft.com/office/drawing/2014/main" id="{282ABEDD-397D-F113-C6B6-60A72C3D027F}"/>
              </a:ext>
            </a:extLst>
          </p:cNvPr>
          <p:cNvPicPr>
            <a:picLocks noChangeAspect="1"/>
          </p:cNvPicPr>
          <p:nvPr/>
        </p:nvPicPr>
        <p:blipFill>
          <a:blip r:embed="rId3"/>
          <a:stretch>
            <a:fillRect/>
          </a:stretch>
        </p:blipFill>
        <p:spPr>
          <a:xfrm>
            <a:off x="2773305" y="2962579"/>
            <a:ext cx="4890351" cy="3007855"/>
          </a:xfrm>
          <a:prstGeom prst="rect">
            <a:avLst/>
          </a:prstGeom>
        </p:spPr>
      </p:pic>
      <p:sp>
        <p:nvSpPr>
          <p:cNvPr id="19" name="TextBox 18">
            <a:extLst>
              <a:ext uri="{FF2B5EF4-FFF2-40B4-BE49-F238E27FC236}">
                <a16:creationId xmlns:a16="http://schemas.microsoft.com/office/drawing/2014/main" id="{A8BFBF71-AF64-FEF5-1400-B5DFD6C22360}"/>
              </a:ext>
            </a:extLst>
          </p:cNvPr>
          <p:cNvSpPr txBox="1"/>
          <p:nvPr/>
        </p:nvSpPr>
        <p:spPr>
          <a:xfrm>
            <a:off x="1633636" y="4213940"/>
            <a:ext cx="1566764" cy="1200329"/>
          </a:xfrm>
          <a:prstGeom prst="rect">
            <a:avLst/>
          </a:prstGeom>
          <a:noFill/>
        </p:spPr>
        <p:txBody>
          <a:bodyPr wrap="square" rtlCol="0">
            <a:spAutoFit/>
          </a:bodyPr>
          <a:lstStyle/>
          <a:p>
            <a:r>
              <a:rPr lang="en-US" b="1" dirty="0">
                <a:solidFill>
                  <a:srgbClr val="0066FF"/>
                </a:solidFill>
              </a:rPr>
              <a:t>Data analysis in Bahasa Indonesia</a:t>
            </a:r>
            <a:endParaRPr lang="en-ID" b="1" dirty="0">
              <a:solidFill>
                <a:srgbClr val="0066FF"/>
              </a:solidFill>
            </a:endParaRPr>
          </a:p>
        </p:txBody>
      </p:sp>
      <p:pic>
        <p:nvPicPr>
          <p:cNvPr id="47" name="Picture 46" descr="The document presents a study on the effectiveness of Tsunami Ready recognition in enhancing community preparedness and resilience in 22 recognized communities.&#10;&#10;AI-generated content may be incorrect.">
            <a:extLst>
              <a:ext uri="{FF2B5EF4-FFF2-40B4-BE49-F238E27FC236}">
                <a16:creationId xmlns:a16="http://schemas.microsoft.com/office/drawing/2014/main" id="{CAA3B9E0-B6DB-23E0-695D-D85998716DD0}"/>
              </a:ext>
            </a:extLst>
          </p:cNvPr>
          <p:cNvPicPr>
            <a:picLocks noChangeAspect="1"/>
          </p:cNvPicPr>
          <p:nvPr/>
        </p:nvPicPr>
        <p:blipFill>
          <a:blip r:embed="rId4"/>
          <a:stretch>
            <a:fillRect/>
          </a:stretch>
        </p:blipFill>
        <p:spPr>
          <a:xfrm>
            <a:off x="8288946" y="122193"/>
            <a:ext cx="2670960" cy="3856799"/>
          </a:xfrm>
          <a:prstGeom prst="rect">
            <a:avLst/>
          </a:prstGeom>
        </p:spPr>
      </p:pic>
      <p:pic>
        <p:nvPicPr>
          <p:cNvPr id="21" name="Picture 20" descr="The document shows a comparison of Disaster Risk Reduction (DRR) budget allocation in various villages, highlighting challenges in increasing funding due to competing priorities, fiscal constraints, and uneven distribution.&#10;&#10;AI-generated content may be incorrect.">
            <a:extLst>
              <a:ext uri="{FF2B5EF4-FFF2-40B4-BE49-F238E27FC236}">
                <a16:creationId xmlns:a16="http://schemas.microsoft.com/office/drawing/2014/main" id="{9235AEE4-747F-48C5-A1FE-FC3DE16FDBA7}"/>
              </a:ext>
            </a:extLst>
          </p:cNvPr>
          <p:cNvPicPr>
            <a:picLocks noChangeAspect="1"/>
          </p:cNvPicPr>
          <p:nvPr/>
        </p:nvPicPr>
        <p:blipFill>
          <a:blip r:embed="rId5"/>
          <a:stretch>
            <a:fillRect/>
          </a:stretch>
        </p:blipFill>
        <p:spPr>
          <a:xfrm>
            <a:off x="7666891" y="3063018"/>
            <a:ext cx="4369051" cy="2995414"/>
          </a:xfrm>
          <a:prstGeom prst="rect">
            <a:avLst/>
          </a:prstGeom>
        </p:spPr>
      </p:pic>
      <p:sp>
        <p:nvSpPr>
          <p:cNvPr id="48" name="TextBox 47">
            <a:extLst>
              <a:ext uri="{FF2B5EF4-FFF2-40B4-BE49-F238E27FC236}">
                <a16:creationId xmlns:a16="http://schemas.microsoft.com/office/drawing/2014/main" id="{71E69DB2-68B7-E522-BDA8-95E10E45F681}"/>
              </a:ext>
            </a:extLst>
          </p:cNvPr>
          <p:cNvSpPr txBox="1"/>
          <p:nvPr/>
        </p:nvSpPr>
        <p:spPr>
          <a:xfrm>
            <a:off x="7096624" y="741342"/>
            <a:ext cx="1364387" cy="923330"/>
          </a:xfrm>
          <a:prstGeom prst="rect">
            <a:avLst/>
          </a:prstGeom>
          <a:noFill/>
        </p:spPr>
        <p:txBody>
          <a:bodyPr wrap="square" rtlCol="0">
            <a:spAutoFit/>
          </a:bodyPr>
          <a:lstStyle/>
          <a:p>
            <a:r>
              <a:rPr lang="en-US" b="1" dirty="0">
                <a:solidFill>
                  <a:srgbClr val="0066FF"/>
                </a:solidFill>
              </a:rPr>
              <a:t>TR Impact Report in English</a:t>
            </a:r>
            <a:endParaRPr lang="en-ID" b="1" dirty="0">
              <a:solidFill>
                <a:srgbClr val="0066FF"/>
              </a:solidFill>
            </a:endParaRPr>
          </a:p>
        </p:txBody>
      </p:sp>
      <p:sp>
        <p:nvSpPr>
          <p:cNvPr id="50" name="Arc 49">
            <a:extLst>
              <a:ext uri="{FF2B5EF4-FFF2-40B4-BE49-F238E27FC236}">
                <a16:creationId xmlns:a16="http://schemas.microsoft.com/office/drawing/2014/main" id="{A4B5F464-3565-8FEA-FD97-5693E595B6CC}"/>
              </a:ext>
            </a:extLst>
          </p:cNvPr>
          <p:cNvSpPr/>
          <p:nvPr/>
        </p:nvSpPr>
        <p:spPr>
          <a:xfrm rot="16037933" flipH="1">
            <a:off x="805775" y="2589551"/>
            <a:ext cx="1849518" cy="1994129"/>
          </a:xfrm>
          <a:prstGeom prst="arc">
            <a:avLst>
              <a:gd name="adj1" fmla="val 16200000"/>
              <a:gd name="adj2" fmla="val 21021397"/>
            </a:avLst>
          </a:prstGeom>
          <a:ln w="1270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51" name="Arc 50">
            <a:extLst>
              <a:ext uri="{FF2B5EF4-FFF2-40B4-BE49-F238E27FC236}">
                <a16:creationId xmlns:a16="http://schemas.microsoft.com/office/drawing/2014/main" id="{5A636F8C-AD0B-9B89-20FD-E8058B0FE2C7}"/>
              </a:ext>
            </a:extLst>
          </p:cNvPr>
          <p:cNvSpPr/>
          <p:nvPr/>
        </p:nvSpPr>
        <p:spPr>
          <a:xfrm rot="15744887">
            <a:off x="5976949" y="1546502"/>
            <a:ext cx="2715981" cy="2391187"/>
          </a:xfrm>
          <a:prstGeom prst="arc">
            <a:avLst>
              <a:gd name="adj1" fmla="val 16200000"/>
              <a:gd name="adj2" fmla="val 23069"/>
            </a:avLst>
          </a:prstGeom>
          <a:ln w="1270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Tree>
    <p:extLst>
      <p:ext uri="{BB962C8B-B14F-4D97-AF65-F5344CB8AC3E}">
        <p14:creationId xmlns:p14="http://schemas.microsoft.com/office/powerpoint/2010/main" val="341543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CCE9E-ED93-A1DF-0BB4-05C052925996}"/>
            </a:ext>
          </a:extLst>
        </p:cNvPr>
        <p:cNvGrpSpPr/>
        <p:nvPr/>
      </p:nvGrpSpPr>
      <p:grpSpPr>
        <a:xfrm>
          <a:off x="0" y="0"/>
          <a:ext cx="0" cy="0"/>
          <a:chOff x="0" y="0"/>
          <a:chExt cx="0" cy="0"/>
        </a:xfrm>
      </p:grpSpPr>
      <p:sp>
        <p:nvSpPr>
          <p:cNvPr id="124" name="TextBox 123">
            <a:extLst>
              <a:ext uri="{FF2B5EF4-FFF2-40B4-BE49-F238E27FC236}">
                <a16:creationId xmlns:a16="http://schemas.microsoft.com/office/drawing/2014/main" id="{C94A88D6-7801-6662-5ED1-805B4F10483F}"/>
              </a:ext>
            </a:extLst>
          </p:cNvPr>
          <p:cNvSpPr txBox="1"/>
          <p:nvPr/>
        </p:nvSpPr>
        <p:spPr>
          <a:xfrm>
            <a:off x="472655" y="124337"/>
            <a:ext cx="10548328" cy="523220"/>
          </a:xfrm>
          <a:prstGeom prst="rect">
            <a:avLst/>
          </a:prstGeom>
        </p:spPr>
        <p:txBody>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rgbClr val="000000"/>
              </a:buClr>
              <a:buFont typeface="Arial"/>
              <a:defRPr sz="3600" b="1" i="0" u="none" strike="noStrike" cap="none">
                <a:solidFill>
                  <a:schemeClr val="accent5">
                    <a:lumMod val="75000"/>
                  </a:schemeClr>
                </a:solidFill>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US" dirty="0"/>
              <a:t>Assessment Progress</a:t>
            </a:r>
            <a:endParaRPr lang="en-GB" dirty="0"/>
          </a:p>
        </p:txBody>
      </p:sp>
      <p:grpSp>
        <p:nvGrpSpPr>
          <p:cNvPr id="8" name="Group 7">
            <a:extLst>
              <a:ext uri="{FF2B5EF4-FFF2-40B4-BE49-F238E27FC236}">
                <a16:creationId xmlns:a16="http://schemas.microsoft.com/office/drawing/2014/main" id="{B9D7D231-7FA0-81AE-CD7F-E3C7986C28E1}"/>
              </a:ext>
            </a:extLst>
          </p:cNvPr>
          <p:cNvGrpSpPr/>
          <p:nvPr/>
        </p:nvGrpSpPr>
        <p:grpSpPr>
          <a:xfrm>
            <a:off x="6231087" y="2227382"/>
            <a:ext cx="2535975" cy="3501315"/>
            <a:chOff x="5812751" y="2227383"/>
            <a:chExt cx="2535975" cy="3501315"/>
          </a:xfrm>
        </p:grpSpPr>
        <p:pic>
          <p:nvPicPr>
            <p:cNvPr id="5" name="Picture 4" descr="The image is a document presenting a pilot study on the perception of tsunami preparedness and its impact on communities recognized under the UNESCO-IOC Tsunami Ready program.&#10;&#10;AI-generated content may be incorrect.">
              <a:extLst>
                <a:ext uri="{FF2B5EF4-FFF2-40B4-BE49-F238E27FC236}">
                  <a16:creationId xmlns:a16="http://schemas.microsoft.com/office/drawing/2014/main" id="{551DDAA3-0050-9B6C-D2DE-F40B1117C030}"/>
                </a:ext>
              </a:extLst>
            </p:cNvPr>
            <p:cNvPicPr>
              <a:picLocks noChangeAspect="1"/>
            </p:cNvPicPr>
            <p:nvPr/>
          </p:nvPicPr>
          <p:blipFill>
            <a:blip r:embed="rId2"/>
            <a:stretch>
              <a:fillRect/>
            </a:stretch>
          </p:blipFill>
          <p:spPr>
            <a:xfrm>
              <a:off x="5812751" y="2227383"/>
              <a:ext cx="2535975" cy="35013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Oval 5">
              <a:extLst>
                <a:ext uri="{FF2B5EF4-FFF2-40B4-BE49-F238E27FC236}">
                  <a16:creationId xmlns:a16="http://schemas.microsoft.com/office/drawing/2014/main" id="{7F8DD525-895D-48D4-1484-D0D42F62F61A}"/>
                </a:ext>
              </a:extLst>
            </p:cNvPr>
            <p:cNvSpPr/>
            <p:nvPr/>
          </p:nvSpPr>
          <p:spPr>
            <a:xfrm>
              <a:off x="6096000" y="3634154"/>
              <a:ext cx="1969478" cy="726831"/>
            </a:xfrm>
            <a:prstGeom prst="ellipse">
              <a:avLst/>
            </a:prstGeom>
            <a:noFill/>
            <a:ln>
              <a:solidFill>
                <a:srgbClr val="FF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 name="Group 8">
            <a:extLst>
              <a:ext uri="{FF2B5EF4-FFF2-40B4-BE49-F238E27FC236}">
                <a16:creationId xmlns:a16="http://schemas.microsoft.com/office/drawing/2014/main" id="{42377E0B-7854-1BD1-333C-1574900B2F4D}"/>
              </a:ext>
            </a:extLst>
          </p:cNvPr>
          <p:cNvGrpSpPr/>
          <p:nvPr/>
        </p:nvGrpSpPr>
        <p:grpSpPr>
          <a:xfrm>
            <a:off x="9185398" y="2227383"/>
            <a:ext cx="2633920" cy="3501315"/>
            <a:chOff x="8897762" y="2227383"/>
            <a:chExt cx="2633920" cy="3501315"/>
          </a:xfrm>
        </p:grpSpPr>
        <p:pic>
          <p:nvPicPr>
            <p:cNvPr id="3" name="Picture 2" descr="The image is a document presenting a pilot study on the impact of the Tsunami Ready program in 22 recognized communities, focusing on community preparedness and the perceptions of village disaster management groups.&#10;&#10;AI-generated content may be incorrect.">
              <a:extLst>
                <a:ext uri="{FF2B5EF4-FFF2-40B4-BE49-F238E27FC236}">
                  <a16:creationId xmlns:a16="http://schemas.microsoft.com/office/drawing/2014/main" id="{3E614568-85BB-F42B-F54F-FA5812722C97}"/>
                </a:ext>
              </a:extLst>
            </p:cNvPr>
            <p:cNvPicPr>
              <a:picLocks noChangeAspect="1"/>
            </p:cNvPicPr>
            <p:nvPr/>
          </p:nvPicPr>
          <p:blipFill>
            <a:blip r:embed="rId3"/>
            <a:stretch>
              <a:fillRect/>
            </a:stretch>
          </p:blipFill>
          <p:spPr>
            <a:xfrm>
              <a:off x="8897762" y="2227383"/>
              <a:ext cx="2633920" cy="35013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Oval 6">
              <a:extLst>
                <a:ext uri="{FF2B5EF4-FFF2-40B4-BE49-F238E27FC236}">
                  <a16:creationId xmlns:a16="http://schemas.microsoft.com/office/drawing/2014/main" id="{8FCA6310-914C-6247-F009-4B3D68EDFFE0}"/>
                </a:ext>
              </a:extLst>
            </p:cNvPr>
            <p:cNvSpPr/>
            <p:nvPr/>
          </p:nvSpPr>
          <p:spPr>
            <a:xfrm>
              <a:off x="9029231" y="3786553"/>
              <a:ext cx="2370981" cy="797170"/>
            </a:xfrm>
            <a:prstGeom prst="ellipse">
              <a:avLst/>
            </a:prstGeom>
            <a:noFill/>
            <a:ln>
              <a:solidFill>
                <a:srgbClr val="FF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pic>
        <p:nvPicPr>
          <p:cNvPr id="4" name="Picture 3" descr="The diagram illustrates a hierarchy of tsunami preparedness, starting from village leaders to community members, with each level's perception and recognition of tsunami readiness, including indicators and warnings, involving various organizations like UNESCO and IOC.&#10;&#10;AI-generated content may be incorrect.">
            <a:extLst>
              <a:ext uri="{FF2B5EF4-FFF2-40B4-BE49-F238E27FC236}">
                <a16:creationId xmlns:a16="http://schemas.microsoft.com/office/drawing/2014/main" id="{5E331464-1C56-EFF8-E2B0-F133C1C81C81}"/>
              </a:ext>
            </a:extLst>
          </p:cNvPr>
          <p:cNvPicPr>
            <a:picLocks noChangeAspect="1"/>
          </p:cNvPicPr>
          <p:nvPr/>
        </p:nvPicPr>
        <p:blipFill>
          <a:blip r:embed="rId4"/>
          <a:stretch>
            <a:fillRect/>
          </a:stretch>
        </p:blipFill>
        <p:spPr>
          <a:xfrm>
            <a:off x="480817" y="2227382"/>
            <a:ext cx="5440069" cy="2094159"/>
          </a:xfrm>
          <a:prstGeom prst="rect">
            <a:avLst/>
          </a:prstGeom>
        </p:spPr>
      </p:pic>
      <p:sp>
        <p:nvSpPr>
          <p:cNvPr id="10" name="Arc 9">
            <a:extLst>
              <a:ext uri="{FF2B5EF4-FFF2-40B4-BE49-F238E27FC236}">
                <a16:creationId xmlns:a16="http://schemas.microsoft.com/office/drawing/2014/main" id="{7A68433B-FCDA-5F08-83CB-96D1149537DA}"/>
              </a:ext>
            </a:extLst>
          </p:cNvPr>
          <p:cNvSpPr/>
          <p:nvPr/>
        </p:nvSpPr>
        <p:spPr>
          <a:xfrm rot="20249580">
            <a:off x="-316779" y="1545740"/>
            <a:ext cx="10558785" cy="6075967"/>
          </a:xfrm>
          <a:prstGeom prst="arc">
            <a:avLst>
              <a:gd name="adj1" fmla="val 15459481"/>
              <a:gd name="adj2" fmla="val 21213940"/>
            </a:avLst>
          </a:prstGeom>
          <a:ln w="1270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11" name="Arc 10">
            <a:extLst>
              <a:ext uri="{FF2B5EF4-FFF2-40B4-BE49-F238E27FC236}">
                <a16:creationId xmlns:a16="http://schemas.microsoft.com/office/drawing/2014/main" id="{F7ECD830-CF7C-1FA0-A18C-ABC6657DF7C9}"/>
              </a:ext>
            </a:extLst>
          </p:cNvPr>
          <p:cNvSpPr/>
          <p:nvPr/>
        </p:nvSpPr>
        <p:spPr>
          <a:xfrm rot="13490572" flipH="1">
            <a:off x="1229576" y="-866388"/>
            <a:ext cx="6135509" cy="6507869"/>
          </a:xfrm>
          <a:prstGeom prst="arc">
            <a:avLst>
              <a:gd name="adj1" fmla="val 15551637"/>
              <a:gd name="adj2" fmla="val 21021397"/>
            </a:avLst>
          </a:prstGeom>
          <a:ln w="1270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13" name="Rectangle: Rounded Corners 12">
            <a:extLst>
              <a:ext uri="{FF2B5EF4-FFF2-40B4-BE49-F238E27FC236}">
                <a16:creationId xmlns:a16="http://schemas.microsoft.com/office/drawing/2014/main" id="{062A25D2-F565-229A-8468-C52778162B13}"/>
              </a:ext>
            </a:extLst>
          </p:cNvPr>
          <p:cNvSpPr/>
          <p:nvPr/>
        </p:nvSpPr>
        <p:spPr>
          <a:xfrm>
            <a:off x="449209" y="2098431"/>
            <a:ext cx="1789899" cy="2223110"/>
          </a:xfrm>
          <a:prstGeom prst="roundRect">
            <a:avLst/>
          </a:prstGeom>
          <a:noFill/>
          <a:ln>
            <a:solidFill>
              <a:srgbClr val="FF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Rounded Corners 13">
            <a:extLst>
              <a:ext uri="{FF2B5EF4-FFF2-40B4-BE49-F238E27FC236}">
                <a16:creationId xmlns:a16="http://schemas.microsoft.com/office/drawing/2014/main" id="{8EE4ECA3-809B-2C9F-F8EF-1C92B57DD490}"/>
              </a:ext>
            </a:extLst>
          </p:cNvPr>
          <p:cNvSpPr/>
          <p:nvPr/>
        </p:nvSpPr>
        <p:spPr>
          <a:xfrm>
            <a:off x="2313008" y="2121877"/>
            <a:ext cx="1789899" cy="2223110"/>
          </a:xfrm>
          <a:prstGeom prst="roundRect">
            <a:avLst/>
          </a:prstGeom>
          <a:noFill/>
          <a:ln>
            <a:solidFill>
              <a:srgbClr val="FF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810B4E33-09A3-F4F4-8C1C-9C5843E45547}"/>
              </a:ext>
            </a:extLst>
          </p:cNvPr>
          <p:cNvSpPr txBox="1"/>
          <p:nvPr/>
        </p:nvSpPr>
        <p:spPr>
          <a:xfrm>
            <a:off x="6753391" y="1790654"/>
            <a:ext cx="1463799" cy="307777"/>
          </a:xfrm>
          <a:prstGeom prst="rect">
            <a:avLst/>
          </a:prstGeom>
          <a:noFill/>
        </p:spPr>
        <p:txBody>
          <a:bodyPr wrap="none" rtlCol="0">
            <a:spAutoFit/>
          </a:bodyPr>
          <a:lstStyle/>
          <a:p>
            <a:r>
              <a:rPr lang="en-US" sz="1400" b="1" dirty="0">
                <a:solidFill>
                  <a:srgbClr val="0066FF"/>
                </a:solidFill>
              </a:rPr>
              <a:t>Head of Village</a:t>
            </a:r>
            <a:endParaRPr lang="en-ID" sz="1400" b="1" dirty="0">
              <a:solidFill>
                <a:srgbClr val="0066FF"/>
              </a:solidFill>
            </a:endParaRPr>
          </a:p>
        </p:txBody>
      </p:sp>
      <p:sp>
        <p:nvSpPr>
          <p:cNvPr id="16" name="TextBox 15">
            <a:extLst>
              <a:ext uri="{FF2B5EF4-FFF2-40B4-BE49-F238E27FC236}">
                <a16:creationId xmlns:a16="http://schemas.microsoft.com/office/drawing/2014/main" id="{E549EC1D-01CE-009D-C24E-AFB5430DFF4A}"/>
              </a:ext>
            </a:extLst>
          </p:cNvPr>
          <p:cNvSpPr txBox="1"/>
          <p:nvPr/>
        </p:nvSpPr>
        <p:spPr>
          <a:xfrm>
            <a:off x="9485123" y="1814100"/>
            <a:ext cx="2034468" cy="307777"/>
          </a:xfrm>
          <a:prstGeom prst="rect">
            <a:avLst/>
          </a:prstGeom>
          <a:noFill/>
        </p:spPr>
        <p:txBody>
          <a:bodyPr wrap="none" rtlCol="0">
            <a:spAutoFit/>
          </a:bodyPr>
          <a:lstStyle/>
          <a:p>
            <a:r>
              <a:rPr lang="en-US" sz="1400" b="1" dirty="0">
                <a:solidFill>
                  <a:srgbClr val="0066FF"/>
                </a:solidFill>
              </a:rPr>
              <a:t>Village DRR Members</a:t>
            </a:r>
            <a:endParaRPr lang="en-ID" sz="1400" b="1" dirty="0">
              <a:solidFill>
                <a:srgbClr val="0066FF"/>
              </a:solidFill>
            </a:endParaRPr>
          </a:p>
        </p:txBody>
      </p:sp>
    </p:spTree>
    <p:extLst>
      <p:ext uri="{BB962C8B-B14F-4D97-AF65-F5344CB8AC3E}">
        <p14:creationId xmlns:p14="http://schemas.microsoft.com/office/powerpoint/2010/main" val="1188304006"/>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ced96-65f9-4fca-92df-e35060822118" xsi:nil="true"/>
    <lcf76f155ced4ddcb4097134ff3c332f xmlns="688483ae-be38-48df-888a-8b09cc95d53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2EDF4C12582849983ACC40EA7AD503" ma:contentTypeVersion="19" ma:contentTypeDescription="Create a new document." ma:contentTypeScope="" ma:versionID="74d110beae5025d1b136a26427a4de02">
  <xsd:schema xmlns:xsd="http://www.w3.org/2001/XMLSchema" xmlns:xs="http://www.w3.org/2001/XMLSchema" xmlns:p="http://schemas.microsoft.com/office/2006/metadata/properties" xmlns:ns2="688483ae-be38-48df-888a-8b09cc95d53f" xmlns:ns3="ca9ced96-65f9-4fca-92df-e35060822118" targetNamespace="http://schemas.microsoft.com/office/2006/metadata/properties" ma:root="true" ma:fieldsID="c6c83d533f5329999e847aae086eacd8" ns2:_="" ns3:_="">
    <xsd:import namespace="688483ae-be38-48df-888a-8b09cc95d53f"/>
    <xsd:import namespace="ca9ced96-65f9-4fca-92df-e3506082211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483ae-be38-48df-888a-8b09cc95d5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ced96-65f9-4fca-92df-e3506082211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cc40a16-bbaf-4194-92d1-0718d3ea15fd}" ma:internalName="TaxCatchAll" ma:showField="CatchAllData" ma:web="ca9ced96-65f9-4fca-92df-e35060822118">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D0618A-B964-4F49-8A53-7FD57A1145F7}">
  <ds:schemaRefs>
    <ds:schemaRef ds:uri="http://schemas.microsoft.com/office/2006/metadata/properties"/>
    <ds:schemaRef ds:uri="http://schemas.microsoft.com/office/infopath/2007/PartnerControls"/>
    <ds:schemaRef ds:uri="ca9ced96-65f9-4fca-92df-e35060822118"/>
    <ds:schemaRef ds:uri="688483ae-be38-48df-888a-8b09cc95d53f"/>
  </ds:schemaRefs>
</ds:datastoreItem>
</file>

<file path=customXml/itemProps2.xml><?xml version="1.0" encoding="utf-8"?>
<ds:datastoreItem xmlns:ds="http://schemas.openxmlformats.org/officeDocument/2006/customXml" ds:itemID="{B99B98FA-9340-45B9-A92E-4923348530C5}">
  <ds:schemaRefs>
    <ds:schemaRef ds:uri="http://schemas.microsoft.com/sharepoint/v3/contenttype/forms"/>
  </ds:schemaRefs>
</ds:datastoreItem>
</file>

<file path=customXml/itemProps3.xml><?xml version="1.0" encoding="utf-8"?>
<ds:datastoreItem xmlns:ds="http://schemas.openxmlformats.org/officeDocument/2006/customXml" ds:itemID="{9F256B29-0683-4181-8503-BC4BC38B7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8483ae-be38-48df-888a-8b09cc95d53f"/>
    <ds:schemaRef ds:uri="ca9ced96-65f9-4fca-92df-e35060822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9015</TotalTime>
  <Words>1154</Words>
  <Application>Microsoft Office PowerPoint</Application>
  <PresentationFormat>Widescreen</PresentationFormat>
  <Paragraphs>285</Paragraphs>
  <Slides>15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Aptos</vt:lpstr>
      <vt:lpstr>Aptos Narrow</vt:lpstr>
      <vt:lpstr>Arial</vt:lpstr>
      <vt:lpstr>Calibri</vt:lpstr>
      <vt:lpstr>Roboto</vt:lpstr>
      <vt:lpstr>Wingdings</vt:lpstr>
      <vt:lpstr>1_Office Theme</vt:lpstr>
      <vt:lpstr>9_Custom Design</vt:lpstr>
      <vt:lpstr>7_Custom Design</vt:lpstr>
      <vt:lpstr>PowerPoint Presentation</vt:lpstr>
      <vt:lpstr>Introduction to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a.kodijat@unesco.org</dc:creator>
  <cp:lastModifiedBy>Ardito M Kodijat</cp:lastModifiedBy>
  <cp:revision>26</cp:revision>
  <dcterms:created xsi:type="dcterms:W3CDTF">2023-06-12T22:38:49Z</dcterms:created>
  <dcterms:modified xsi:type="dcterms:W3CDTF">2026-03-04T01:26:26Z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0x010100132EDF4C12582849983ACC40EA7AD503</vt:lpwstr>
  </property>
</Properties>
</file>