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64" r:id="rId5"/>
  </p:sldMasterIdLst>
  <p:sldIdLst>
    <p:sldId id="279" r:id="rId6"/>
    <p:sldId id="283" r:id="rId7"/>
    <p:sldId id="284" r:id="rId8"/>
    <p:sldId id="286" r:id="rId9"/>
    <p:sldId id="282" r:id="rId10"/>
    <p:sldId id="256" r:id="rId11"/>
    <p:sldId id="257" r:id="rId12"/>
    <p:sldId id="258" r:id="rId13"/>
    <p:sldId id="281" r:id="rId14"/>
    <p:sldId id="260" r:id="rId15"/>
    <p:sldId id="261" r:id="rId16"/>
    <p:sldId id="285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2" d="100"/>
          <a:sy n="52" d="100"/>
        </p:scale>
        <p:origin x="122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sv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svg"/><Relationship Id="rId4" Type="http://schemas.openxmlformats.org/officeDocument/2006/relationships/image" Target="../media/image9.svg"/><Relationship Id="rId9" Type="http://schemas.openxmlformats.org/officeDocument/2006/relationships/image" Target="../media/image14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sv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svg"/><Relationship Id="rId4" Type="http://schemas.openxmlformats.org/officeDocument/2006/relationships/image" Target="../media/image9.svg"/><Relationship Id="rId9" Type="http://schemas.openxmlformats.org/officeDocument/2006/relationships/image" Target="../media/image1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11E495-05A8-4DF9-A421-0AAC8582E7BE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041E37EE-8996-4AA2-819E-D39EAF80CBBC}">
      <dgm:prSet/>
      <dgm:spPr/>
      <dgm:t>
        <a:bodyPr/>
        <a:lstStyle/>
        <a:p>
          <a:r>
            <a:rPr lang="en-US" dirty="0"/>
            <a:t>Strengthening the Integration of Volcanic Hazards into EW4All</a:t>
          </a:r>
        </a:p>
      </dgm:t>
    </dgm:pt>
    <dgm:pt modelId="{6D03DE07-3AB7-4083-B471-0023B93F921D}" type="parTrans" cxnId="{C8B4599D-D2FC-474A-902D-7D9471B23C80}">
      <dgm:prSet/>
      <dgm:spPr/>
      <dgm:t>
        <a:bodyPr/>
        <a:lstStyle/>
        <a:p>
          <a:endParaRPr lang="en-US"/>
        </a:p>
      </dgm:t>
    </dgm:pt>
    <dgm:pt modelId="{11E080F5-BEBD-4CC9-85A5-1A378CA30C79}" type="sibTrans" cxnId="{C8B4599D-D2FC-474A-902D-7D9471B23C80}">
      <dgm:prSet/>
      <dgm:spPr/>
      <dgm:t>
        <a:bodyPr/>
        <a:lstStyle/>
        <a:p>
          <a:endParaRPr lang="en-US"/>
        </a:p>
      </dgm:t>
    </dgm:pt>
    <dgm:pt modelId="{F44550F8-FF31-478C-B017-C3399B80F00C}">
      <dgm:prSet/>
      <dgm:spPr/>
      <dgm:t>
        <a:bodyPr/>
        <a:lstStyle/>
        <a:p>
          <a:r>
            <a:rPr lang="en-US"/>
            <a:t>Key Outcomes:</a:t>
          </a:r>
        </a:p>
      </dgm:t>
    </dgm:pt>
    <dgm:pt modelId="{88B15943-4E87-444D-92EB-E47B73F43A7A}" type="parTrans" cxnId="{72A93445-A3D5-45BA-880B-6AECE269BE0C}">
      <dgm:prSet/>
      <dgm:spPr/>
      <dgm:t>
        <a:bodyPr/>
        <a:lstStyle/>
        <a:p>
          <a:endParaRPr lang="en-US"/>
        </a:p>
      </dgm:t>
    </dgm:pt>
    <dgm:pt modelId="{E9AD1FE3-778F-4317-976D-4E7248B3BE0F}" type="sibTrans" cxnId="{72A93445-A3D5-45BA-880B-6AECE269BE0C}">
      <dgm:prSet/>
      <dgm:spPr/>
      <dgm:t>
        <a:bodyPr/>
        <a:lstStyle/>
        <a:p>
          <a:endParaRPr lang="en-US"/>
        </a:p>
      </dgm:t>
    </dgm:pt>
    <dgm:pt modelId="{C2A810E1-3423-4B3F-A704-29DB06056825}">
      <dgm:prSet/>
      <dgm:spPr/>
      <dgm:t>
        <a:bodyPr/>
        <a:lstStyle/>
        <a:p>
          <a:r>
            <a:rPr lang="en-US"/>
            <a:t>Clear governance and institutional anchoring</a:t>
          </a:r>
        </a:p>
      </dgm:t>
    </dgm:pt>
    <dgm:pt modelId="{0F622F19-04B9-4D17-A5BD-5491B7A3E670}" type="parTrans" cxnId="{B9074926-951A-4CC2-8F41-49F327EB64CF}">
      <dgm:prSet/>
      <dgm:spPr/>
      <dgm:t>
        <a:bodyPr/>
        <a:lstStyle/>
        <a:p>
          <a:endParaRPr lang="en-US"/>
        </a:p>
      </dgm:t>
    </dgm:pt>
    <dgm:pt modelId="{5B549FC7-498A-4E78-A678-D07548B21094}" type="sibTrans" cxnId="{B9074926-951A-4CC2-8F41-49F327EB64CF}">
      <dgm:prSet/>
      <dgm:spPr/>
      <dgm:t>
        <a:bodyPr/>
        <a:lstStyle/>
        <a:p>
          <a:endParaRPr lang="en-US"/>
        </a:p>
      </dgm:t>
    </dgm:pt>
    <dgm:pt modelId="{DFF16F57-C885-4D0C-A957-DBBCA3B4617E}">
      <dgm:prSet/>
      <dgm:spPr/>
      <dgm:t>
        <a:bodyPr/>
        <a:lstStyle/>
        <a:p>
          <a:r>
            <a:rPr lang="en-US"/>
            <a:t>Operational integration at country level</a:t>
          </a:r>
        </a:p>
      </dgm:t>
    </dgm:pt>
    <dgm:pt modelId="{8474D6C8-6787-49A1-B567-38793DE0C058}" type="parTrans" cxnId="{3095E1A2-0D01-46C3-AF90-45F2F17DB5EB}">
      <dgm:prSet/>
      <dgm:spPr/>
      <dgm:t>
        <a:bodyPr/>
        <a:lstStyle/>
        <a:p>
          <a:endParaRPr lang="en-US"/>
        </a:p>
      </dgm:t>
    </dgm:pt>
    <dgm:pt modelId="{6B400C13-467B-4662-9CB8-2FF48D4B37B5}" type="sibTrans" cxnId="{3095E1A2-0D01-46C3-AF90-45F2F17DB5EB}">
      <dgm:prSet/>
      <dgm:spPr/>
      <dgm:t>
        <a:bodyPr/>
        <a:lstStyle/>
        <a:p>
          <a:endParaRPr lang="en-US"/>
        </a:p>
      </dgm:t>
    </dgm:pt>
    <dgm:pt modelId="{EEE96C17-E724-4D5F-A6F7-42C474901D80}">
      <dgm:prSet/>
      <dgm:spPr/>
      <dgm:t>
        <a:bodyPr/>
        <a:lstStyle/>
        <a:p>
          <a:r>
            <a:rPr lang="en-US"/>
            <a:t>Sustainable financing pathways</a:t>
          </a:r>
        </a:p>
      </dgm:t>
    </dgm:pt>
    <dgm:pt modelId="{75A51B08-2A12-4EC4-9773-C52311C4F9EF}" type="parTrans" cxnId="{17CA72A1-5C16-48DD-AF22-445BE7DDE5E7}">
      <dgm:prSet/>
      <dgm:spPr/>
      <dgm:t>
        <a:bodyPr/>
        <a:lstStyle/>
        <a:p>
          <a:endParaRPr lang="en-US"/>
        </a:p>
      </dgm:t>
    </dgm:pt>
    <dgm:pt modelId="{11897DF8-ADCD-4A3B-BAE0-3C494E405DE7}" type="sibTrans" cxnId="{17CA72A1-5C16-48DD-AF22-445BE7DDE5E7}">
      <dgm:prSet/>
      <dgm:spPr/>
      <dgm:t>
        <a:bodyPr/>
        <a:lstStyle/>
        <a:p>
          <a:endParaRPr lang="en-US"/>
        </a:p>
      </dgm:t>
    </dgm:pt>
    <dgm:pt modelId="{FB2D7B47-CD53-4348-A08C-AE51C1C16D23}">
      <dgm:prSet/>
      <dgm:spPr/>
      <dgm:t>
        <a:bodyPr/>
        <a:lstStyle/>
        <a:p>
          <a:r>
            <a:rPr lang="en-US"/>
            <a:t>Strong science–policy–practice interface</a:t>
          </a:r>
        </a:p>
      </dgm:t>
    </dgm:pt>
    <dgm:pt modelId="{7C961DA1-1176-44ED-A20F-386A02055547}" type="parTrans" cxnId="{A99B17C2-064E-489A-8BEB-D93E4F77762B}">
      <dgm:prSet/>
      <dgm:spPr/>
      <dgm:t>
        <a:bodyPr/>
        <a:lstStyle/>
        <a:p>
          <a:endParaRPr lang="en-US"/>
        </a:p>
      </dgm:t>
    </dgm:pt>
    <dgm:pt modelId="{81C4E33D-D644-426F-B6CF-7D40EB7CFB35}" type="sibTrans" cxnId="{A99B17C2-064E-489A-8BEB-D93E4F77762B}">
      <dgm:prSet/>
      <dgm:spPr/>
      <dgm:t>
        <a:bodyPr/>
        <a:lstStyle/>
        <a:p>
          <a:endParaRPr lang="en-US"/>
        </a:p>
      </dgm:t>
    </dgm:pt>
    <dgm:pt modelId="{E9E4FA1C-F645-4543-B13E-50518E0A8D7A}" type="pres">
      <dgm:prSet presAssocID="{EB11E495-05A8-4DF9-A421-0AAC8582E7BE}" presName="root" presStyleCnt="0">
        <dgm:presLayoutVars>
          <dgm:dir/>
          <dgm:resizeHandles val="exact"/>
        </dgm:presLayoutVars>
      </dgm:prSet>
      <dgm:spPr/>
    </dgm:pt>
    <dgm:pt modelId="{FB7E8228-423F-4A6D-A512-A3A9F6A24635}" type="pres">
      <dgm:prSet presAssocID="{EB11E495-05A8-4DF9-A421-0AAC8582E7BE}" presName="container" presStyleCnt="0">
        <dgm:presLayoutVars>
          <dgm:dir/>
          <dgm:resizeHandles val="exact"/>
        </dgm:presLayoutVars>
      </dgm:prSet>
      <dgm:spPr/>
    </dgm:pt>
    <dgm:pt modelId="{0B022200-E66B-46FA-906A-6E08646EC687}" type="pres">
      <dgm:prSet presAssocID="{041E37EE-8996-4AA2-819E-D39EAF80CBBC}" presName="compNode" presStyleCnt="0"/>
      <dgm:spPr/>
    </dgm:pt>
    <dgm:pt modelId="{194D60CB-5C19-4D13-A86C-F19683DA0048}" type="pres">
      <dgm:prSet presAssocID="{041E37EE-8996-4AA2-819E-D39EAF80CBBC}" presName="iconBgRect" presStyleLbl="bgShp" presStyleIdx="0" presStyleCnt="6"/>
      <dgm:spPr/>
    </dgm:pt>
    <dgm:pt modelId="{C5CBB1E7-E6FC-4C12-B257-E6F97D502243}" type="pres">
      <dgm:prSet presAssocID="{041E37EE-8996-4AA2-819E-D39EAF80CBBC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untains"/>
        </a:ext>
      </dgm:extLst>
    </dgm:pt>
    <dgm:pt modelId="{EC5DD9E3-4682-4F8B-907A-6A0841384E57}" type="pres">
      <dgm:prSet presAssocID="{041E37EE-8996-4AA2-819E-D39EAF80CBBC}" presName="spaceRect" presStyleCnt="0"/>
      <dgm:spPr/>
    </dgm:pt>
    <dgm:pt modelId="{49BD2717-C6B5-46D0-B6D6-F192064E402D}" type="pres">
      <dgm:prSet presAssocID="{041E37EE-8996-4AA2-819E-D39EAF80CBBC}" presName="textRect" presStyleLbl="revTx" presStyleIdx="0" presStyleCnt="6">
        <dgm:presLayoutVars>
          <dgm:chMax val="1"/>
          <dgm:chPref val="1"/>
        </dgm:presLayoutVars>
      </dgm:prSet>
      <dgm:spPr/>
    </dgm:pt>
    <dgm:pt modelId="{FB5FD452-65C5-40AD-BB1C-7AECDCE4FCD9}" type="pres">
      <dgm:prSet presAssocID="{11E080F5-BEBD-4CC9-85A5-1A378CA30C79}" presName="sibTrans" presStyleLbl="sibTrans2D1" presStyleIdx="0" presStyleCnt="0"/>
      <dgm:spPr/>
    </dgm:pt>
    <dgm:pt modelId="{2176425E-BCDE-42FA-878E-858A245190F0}" type="pres">
      <dgm:prSet presAssocID="{F44550F8-FF31-478C-B017-C3399B80F00C}" presName="compNode" presStyleCnt="0"/>
      <dgm:spPr/>
    </dgm:pt>
    <dgm:pt modelId="{E32A01A5-DDB9-468D-9854-3306ECFC85C3}" type="pres">
      <dgm:prSet presAssocID="{F44550F8-FF31-478C-B017-C3399B80F00C}" presName="iconBgRect" presStyleLbl="bgShp" presStyleIdx="1" presStyleCnt="6"/>
      <dgm:spPr/>
    </dgm:pt>
    <dgm:pt modelId="{A16FC592-3C44-469A-BA78-F5261B1B9CCE}" type="pres">
      <dgm:prSet presAssocID="{F44550F8-FF31-478C-B017-C3399B80F00C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ey"/>
        </a:ext>
      </dgm:extLst>
    </dgm:pt>
    <dgm:pt modelId="{E6622181-4A2F-43E4-8097-7C52CED494B6}" type="pres">
      <dgm:prSet presAssocID="{F44550F8-FF31-478C-B017-C3399B80F00C}" presName="spaceRect" presStyleCnt="0"/>
      <dgm:spPr/>
    </dgm:pt>
    <dgm:pt modelId="{E5476AA2-4E83-4C12-8FEE-DCC0A536FB2E}" type="pres">
      <dgm:prSet presAssocID="{F44550F8-FF31-478C-B017-C3399B80F00C}" presName="textRect" presStyleLbl="revTx" presStyleIdx="1" presStyleCnt="6">
        <dgm:presLayoutVars>
          <dgm:chMax val="1"/>
          <dgm:chPref val="1"/>
        </dgm:presLayoutVars>
      </dgm:prSet>
      <dgm:spPr/>
    </dgm:pt>
    <dgm:pt modelId="{D72BBCD1-D516-418E-A6EF-2D7BCAAE5B7B}" type="pres">
      <dgm:prSet presAssocID="{E9AD1FE3-778F-4317-976D-4E7248B3BE0F}" presName="sibTrans" presStyleLbl="sibTrans2D1" presStyleIdx="0" presStyleCnt="0"/>
      <dgm:spPr/>
    </dgm:pt>
    <dgm:pt modelId="{96170B44-ADCF-4E8C-82EC-29499ACB7B29}" type="pres">
      <dgm:prSet presAssocID="{C2A810E1-3423-4B3F-A704-29DB06056825}" presName="compNode" presStyleCnt="0"/>
      <dgm:spPr/>
    </dgm:pt>
    <dgm:pt modelId="{ADB005C5-EF9E-4FA4-82F1-6043C184959C}" type="pres">
      <dgm:prSet presAssocID="{C2A810E1-3423-4B3F-A704-29DB06056825}" presName="iconBgRect" presStyleLbl="bgShp" presStyleIdx="2" presStyleCnt="6"/>
      <dgm:spPr/>
    </dgm:pt>
    <dgm:pt modelId="{C24B1720-02AB-4EAB-8A0E-2B00C3A7D377}" type="pres">
      <dgm:prSet presAssocID="{C2A810E1-3423-4B3F-A704-29DB06056825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nchor"/>
        </a:ext>
      </dgm:extLst>
    </dgm:pt>
    <dgm:pt modelId="{E605CCC5-4D49-4D00-8A35-5B37B1808A32}" type="pres">
      <dgm:prSet presAssocID="{C2A810E1-3423-4B3F-A704-29DB06056825}" presName="spaceRect" presStyleCnt="0"/>
      <dgm:spPr/>
    </dgm:pt>
    <dgm:pt modelId="{E2C2FE8F-649B-4EF2-B03D-55CA54394933}" type="pres">
      <dgm:prSet presAssocID="{C2A810E1-3423-4B3F-A704-29DB06056825}" presName="textRect" presStyleLbl="revTx" presStyleIdx="2" presStyleCnt="6">
        <dgm:presLayoutVars>
          <dgm:chMax val="1"/>
          <dgm:chPref val="1"/>
        </dgm:presLayoutVars>
      </dgm:prSet>
      <dgm:spPr/>
    </dgm:pt>
    <dgm:pt modelId="{100D33F5-4976-4B8B-AFB0-B26F2256C180}" type="pres">
      <dgm:prSet presAssocID="{5B549FC7-498A-4E78-A678-D07548B21094}" presName="sibTrans" presStyleLbl="sibTrans2D1" presStyleIdx="0" presStyleCnt="0"/>
      <dgm:spPr/>
    </dgm:pt>
    <dgm:pt modelId="{3473B9A5-0447-4BCE-93C6-91F296A0BCFB}" type="pres">
      <dgm:prSet presAssocID="{DFF16F57-C885-4D0C-A957-DBBCA3B4617E}" presName="compNode" presStyleCnt="0"/>
      <dgm:spPr/>
    </dgm:pt>
    <dgm:pt modelId="{346823FD-102D-4E84-85BB-1ECD64D6EBBA}" type="pres">
      <dgm:prSet presAssocID="{DFF16F57-C885-4D0C-A957-DBBCA3B4617E}" presName="iconBgRect" presStyleLbl="bgShp" presStyleIdx="3" presStyleCnt="6"/>
      <dgm:spPr/>
    </dgm:pt>
    <dgm:pt modelId="{2A7666FB-E8A2-4535-933F-70D2E94943B7}" type="pres">
      <dgm:prSet presAssocID="{DFF16F57-C885-4D0C-A957-DBBCA3B4617E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7496FDF0-F656-44D2-AE2C-17F60DDF8A03}" type="pres">
      <dgm:prSet presAssocID="{DFF16F57-C885-4D0C-A957-DBBCA3B4617E}" presName="spaceRect" presStyleCnt="0"/>
      <dgm:spPr/>
    </dgm:pt>
    <dgm:pt modelId="{227A57A7-FFE0-4803-B87E-F9B2FEE22615}" type="pres">
      <dgm:prSet presAssocID="{DFF16F57-C885-4D0C-A957-DBBCA3B4617E}" presName="textRect" presStyleLbl="revTx" presStyleIdx="3" presStyleCnt="6">
        <dgm:presLayoutVars>
          <dgm:chMax val="1"/>
          <dgm:chPref val="1"/>
        </dgm:presLayoutVars>
      </dgm:prSet>
      <dgm:spPr/>
    </dgm:pt>
    <dgm:pt modelId="{BBB30D5C-19E5-4A95-965E-65A6BE158BD4}" type="pres">
      <dgm:prSet presAssocID="{6B400C13-467B-4662-9CB8-2FF48D4B37B5}" presName="sibTrans" presStyleLbl="sibTrans2D1" presStyleIdx="0" presStyleCnt="0"/>
      <dgm:spPr/>
    </dgm:pt>
    <dgm:pt modelId="{72FA7657-C945-4682-B143-F3C32CB27D14}" type="pres">
      <dgm:prSet presAssocID="{EEE96C17-E724-4D5F-A6F7-42C474901D80}" presName="compNode" presStyleCnt="0"/>
      <dgm:spPr/>
    </dgm:pt>
    <dgm:pt modelId="{AA461DFE-F490-4AD6-ADBA-81F3DE125AD3}" type="pres">
      <dgm:prSet presAssocID="{EEE96C17-E724-4D5F-A6F7-42C474901D80}" presName="iconBgRect" presStyleLbl="bgShp" presStyleIdx="4" presStyleCnt="6"/>
      <dgm:spPr/>
    </dgm:pt>
    <dgm:pt modelId="{28A5FBD8-02D6-4905-A287-117897507074}" type="pres">
      <dgm:prSet presAssocID="{EEE96C17-E724-4D5F-A6F7-42C474901D80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ins"/>
        </a:ext>
      </dgm:extLst>
    </dgm:pt>
    <dgm:pt modelId="{CEC0EB19-2C35-4741-92D6-11E997B6F65C}" type="pres">
      <dgm:prSet presAssocID="{EEE96C17-E724-4D5F-A6F7-42C474901D80}" presName="spaceRect" presStyleCnt="0"/>
      <dgm:spPr/>
    </dgm:pt>
    <dgm:pt modelId="{C20A214A-2398-44BE-90BC-CE057526C9D7}" type="pres">
      <dgm:prSet presAssocID="{EEE96C17-E724-4D5F-A6F7-42C474901D80}" presName="textRect" presStyleLbl="revTx" presStyleIdx="4" presStyleCnt="6">
        <dgm:presLayoutVars>
          <dgm:chMax val="1"/>
          <dgm:chPref val="1"/>
        </dgm:presLayoutVars>
      </dgm:prSet>
      <dgm:spPr/>
    </dgm:pt>
    <dgm:pt modelId="{6C374959-0577-4B23-A686-DA77A8D8B076}" type="pres">
      <dgm:prSet presAssocID="{11897DF8-ADCD-4A3B-BAE0-3C494E405DE7}" presName="sibTrans" presStyleLbl="sibTrans2D1" presStyleIdx="0" presStyleCnt="0"/>
      <dgm:spPr/>
    </dgm:pt>
    <dgm:pt modelId="{50806617-10D2-49FF-AC66-702859ED533F}" type="pres">
      <dgm:prSet presAssocID="{FB2D7B47-CD53-4348-A08C-AE51C1C16D23}" presName="compNode" presStyleCnt="0"/>
      <dgm:spPr/>
    </dgm:pt>
    <dgm:pt modelId="{CEA790E0-09AF-4903-98DC-960401712A62}" type="pres">
      <dgm:prSet presAssocID="{FB2D7B47-CD53-4348-A08C-AE51C1C16D23}" presName="iconBgRect" presStyleLbl="bgShp" presStyleIdx="5" presStyleCnt="6"/>
      <dgm:spPr/>
    </dgm:pt>
    <dgm:pt modelId="{73E4E8EA-495C-41EA-8D28-E4C0BE7663A3}" type="pres">
      <dgm:prSet presAssocID="{FB2D7B47-CD53-4348-A08C-AE51C1C16D23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ecturer"/>
        </a:ext>
      </dgm:extLst>
    </dgm:pt>
    <dgm:pt modelId="{8DFB81B6-652E-4FBB-9CF3-5B906DEDFEA1}" type="pres">
      <dgm:prSet presAssocID="{FB2D7B47-CD53-4348-A08C-AE51C1C16D23}" presName="spaceRect" presStyleCnt="0"/>
      <dgm:spPr/>
    </dgm:pt>
    <dgm:pt modelId="{9230823D-8750-4DC6-83AB-D4A724DAB093}" type="pres">
      <dgm:prSet presAssocID="{FB2D7B47-CD53-4348-A08C-AE51C1C16D23}" presName="textRect" presStyleLbl="revTx" presStyleIdx="5" presStyleCnt="6">
        <dgm:presLayoutVars>
          <dgm:chMax val="1"/>
          <dgm:chPref val="1"/>
        </dgm:presLayoutVars>
      </dgm:prSet>
      <dgm:spPr/>
    </dgm:pt>
  </dgm:ptLst>
  <dgm:cxnLst>
    <dgm:cxn modelId="{4BCEDD02-E3E7-457A-B5C4-8F59DC9E492F}" type="presOf" srcId="{DFF16F57-C885-4D0C-A957-DBBCA3B4617E}" destId="{227A57A7-FFE0-4803-B87E-F9B2FEE22615}" srcOrd="0" destOrd="0" presId="urn:microsoft.com/office/officeart/2018/2/layout/IconCircleList"/>
    <dgm:cxn modelId="{1039F310-92A6-4236-B2DB-EDB4C0FD7833}" type="presOf" srcId="{EEE96C17-E724-4D5F-A6F7-42C474901D80}" destId="{C20A214A-2398-44BE-90BC-CE057526C9D7}" srcOrd="0" destOrd="0" presId="urn:microsoft.com/office/officeart/2018/2/layout/IconCircleList"/>
    <dgm:cxn modelId="{51C31316-FA92-45FC-A3B4-82587A9F7331}" type="presOf" srcId="{F44550F8-FF31-478C-B017-C3399B80F00C}" destId="{E5476AA2-4E83-4C12-8FEE-DCC0A536FB2E}" srcOrd="0" destOrd="0" presId="urn:microsoft.com/office/officeart/2018/2/layout/IconCircleList"/>
    <dgm:cxn modelId="{B9074926-951A-4CC2-8F41-49F327EB64CF}" srcId="{EB11E495-05A8-4DF9-A421-0AAC8582E7BE}" destId="{C2A810E1-3423-4B3F-A704-29DB06056825}" srcOrd="2" destOrd="0" parTransId="{0F622F19-04B9-4D17-A5BD-5491B7A3E670}" sibTransId="{5B549FC7-498A-4E78-A678-D07548B21094}"/>
    <dgm:cxn modelId="{1B72875D-15F7-441E-9086-419715DA9A6C}" type="presOf" srcId="{E9AD1FE3-778F-4317-976D-4E7248B3BE0F}" destId="{D72BBCD1-D516-418E-A6EF-2D7BCAAE5B7B}" srcOrd="0" destOrd="0" presId="urn:microsoft.com/office/officeart/2018/2/layout/IconCircleList"/>
    <dgm:cxn modelId="{D6C87261-611A-4FE6-937D-24579C444C0E}" type="presOf" srcId="{EB11E495-05A8-4DF9-A421-0AAC8582E7BE}" destId="{E9E4FA1C-F645-4543-B13E-50518E0A8D7A}" srcOrd="0" destOrd="0" presId="urn:microsoft.com/office/officeart/2018/2/layout/IconCircleList"/>
    <dgm:cxn modelId="{72A93445-A3D5-45BA-880B-6AECE269BE0C}" srcId="{EB11E495-05A8-4DF9-A421-0AAC8582E7BE}" destId="{F44550F8-FF31-478C-B017-C3399B80F00C}" srcOrd="1" destOrd="0" parTransId="{88B15943-4E87-444D-92EB-E47B73F43A7A}" sibTransId="{E9AD1FE3-778F-4317-976D-4E7248B3BE0F}"/>
    <dgm:cxn modelId="{5CE6E459-20A1-4916-B76D-BA05E2471AA2}" type="presOf" srcId="{C2A810E1-3423-4B3F-A704-29DB06056825}" destId="{E2C2FE8F-649B-4EF2-B03D-55CA54394933}" srcOrd="0" destOrd="0" presId="urn:microsoft.com/office/officeart/2018/2/layout/IconCircleList"/>
    <dgm:cxn modelId="{3524188C-C41B-4052-A5E1-BAEEC1866F7E}" type="presOf" srcId="{FB2D7B47-CD53-4348-A08C-AE51C1C16D23}" destId="{9230823D-8750-4DC6-83AB-D4A724DAB093}" srcOrd="0" destOrd="0" presId="urn:microsoft.com/office/officeart/2018/2/layout/IconCircleList"/>
    <dgm:cxn modelId="{C8B4599D-D2FC-474A-902D-7D9471B23C80}" srcId="{EB11E495-05A8-4DF9-A421-0AAC8582E7BE}" destId="{041E37EE-8996-4AA2-819E-D39EAF80CBBC}" srcOrd="0" destOrd="0" parTransId="{6D03DE07-3AB7-4083-B471-0023B93F921D}" sibTransId="{11E080F5-BEBD-4CC9-85A5-1A378CA30C79}"/>
    <dgm:cxn modelId="{17CA72A1-5C16-48DD-AF22-445BE7DDE5E7}" srcId="{EB11E495-05A8-4DF9-A421-0AAC8582E7BE}" destId="{EEE96C17-E724-4D5F-A6F7-42C474901D80}" srcOrd="4" destOrd="0" parTransId="{75A51B08-2A12-4EC4-9773-C52311C4F9EF}" sibTransId="{11897DF8-ADCD-4A3B-BAE0-3C494E405DE7}"/>
    <dgm:cxn modelId="{3095E1A2-0D01-46C3-AF90-45F2F17DB5EB}" srcId="{EB11E495-05A8-4DF9-A421-0AAC8582E7BE}" destId="{DFF16F57-C885-4D0C-A957-DBBCA3B4617E}" srcOrd="3" destOrd="0" parTransId="{8474D6C8-6787-49A1-B567-38793DE0C058}" sibTransId="{6B400C13-467B-4662-9CB8-2FF48D4B37B5}"/>
    <dgm:cxn modelId="{0E7A09AA-41AA-4E3D-96EB-D8F56D8B1FB6}" type="presOf" srcId="{041E37EE-8996-4AA2-819E-D39EAF80CBBC}" destId="{49BD2717-C6B5-46D0-B6D6-F192064E402D}" srcOrd="0" destOrd="0" presId="urn:microsoft.com/office/officeart/2018/2/layout/IconCircleList"/>
    <dgm:cxn modelId="{A99B17C2-064E-489A-8BEB-D93E4F77762B}" srcId="{EB11E495-05A8-4DF9-A421-0AAC8582E7BE}" destId="{FB2D7B47-CD53-4348-A08C-AE51C1C16D23}" srcOrd="5" destOrd="0" parTransId="{7C961DA1-1176-44ED-A20F-386A02055547}" sibTransId="{81C4E33D-D644-426F-B6CF-7D40EB7CFB35}"/>
    <dgm:cxn modelId="{1DD07DD2-8F08-4365-9E33-B1AE00D257FE}" type="presOf" srcId="{11897DF8-ADCD-4A3B-BAE0-3C494E405DE7}" destId="{6C374959-0577-4B23-A686-DA77A8D8B076}" srcOrd="0" destOrd="0" presId="urn:microsoft.com/office/officeart/2018/2/layout/IconCircleList"/>
    <dgm:cxn modelId="{58CC13E5-2411-4029-BD41-9E2B6CE8D6F5}" type="presOf" srcId="{5B549FC7-498A-4E78-A678-D07548B21094}" destId="{100D33F5-4976-4B8B-AFB0-B26F2256C180}" srcOrd="0" destOrd="0" presId="urn:microsoft.com/office/officeart/2018/2/layout/IconCircleList"/>
    <dgm:cxn modelId="{60A371F4-D8DD-4F34-BAE0-8D1B24524369}" type="presOf" srcId="{6B400C13-467B-4662-9CB8-2FF48D4B37B5}" destId="{BBB30D5C-19E5-4A95-965E-65A6BE158BD4}" srcOrd="0" destOrd="0" presId="urn:microsoft.com/office/officeart/2018/2/layout/IconCircleList"/>
    <dgm:cxn modelId="{A4FEC7F9-74A1-47EE-92BC-580EDA9231DB}" type="presOf" srcId="{11E080F5-BEBD-4CC9-85A5-1A378CA30C79}" destId="{FB5FD452-65C5-40AD-BB1C-7AECDCE4FCD9}" srcOrd="0" destOrd="0" presId="urn:microsoft.com/office/officeart/2018/2/layout/IconCircleList"/>
    <dgm:cxn modelId="{EE99C606-1F8A-41C4-B4CE-B96D71F7B866}" type="presParOf" srcId="{E9E4FA1C-F645-4543-B13E-50518E0A8D7A}" destId="{FB7E8228-423F-4A6D-A512-A3A9F6A24635}" srcOrd="0" destOrd="0" presId="urn:microsoft.com/office/officeart/2018/2/layout/IconCircleList"/>
    <dgm:cxn modelId="{5EE66903-EADE-4846-A2F6-8F14AEF384B2}" type="presParOf" srcId="{FB7E8228-423F-4A6D-A512-A3A9F6A24635}" destId="{0B022200-E66B-46FA-906A-6E08646EC687}" srcOrd="0" destOrd="0" presId="urn:microsoft.com/office/officeart/2018/2/layout/IconCircleList"/>
    <dgm:cxn modelId="{47EA78CE-F37D-4F45-A8D9-944B926734EA}" type="presParOf" srcId="{0B022200-E66B-46FA-906A-6E08646EC687}" destId="{194D60CB-5C19-4D13-A86C-F19683DA0048}" srcOrd="0" destOrd="0" presId="urn:microsoft.com/office/officeart/2018/2/layout/IconCircleList"/>
    <dgm:cxn modelId="{27F25239-3BA3-47A4-ADBE-F89E14FC35A1}" type="presParOf" srcId="{0B022200-E66B-46FA-906A-6E08646EC687}" destId="{C5CBB1E7-E6FC-4C12-B257-E6F97D502243}" srcOrd="1" destOrd="0" presId="urn:microsoft.com/office/officeart/2018/2/layout/IconCircleList"/>
    <dgm:cxn modelId="{97B775CE-DC5A-4649-AC4B-77AF49BB69E2}" type="presParOf" srcId="{0B022200-E66B-46FA-906A-6E08646EC687}" destId="{EC5DD9E3-4682-4F8B-907A-6A0841384E57}" srcOrd="2" destOrd="0" presId="urn:microsoft.com/office/officeart/2018/2/layout/IconCircleList"/>
    <dgm:cxn modelId="{13C15AEC-79FA-4611-913B-4009F0858111}" type="presParOf" srcId="{0B022200-E66B-46FA-906A-6E08646EC687}" destId="{49BD2717-C6B5-46D0-B6D6-F192064E402D}" srcOrd="3" destOrd="0" presId="urn:microsoft.com/office/officeart/2018/2/layout/IconCircleList"/>
    <dgm:cxn modelId="{B476E794-AECF-4BD3-9D96-86D724E41E39}" type="presParOf" srcId="{FB7E8228-423F-4A6D-A512-A3A9F6A24635}" destId="{FB5FD452-65C5-40AD-BB1C-7AECDCE4FCD9}" srcOrd="1" destOrd="0" presId="urn:microsoft.com/office/officeart/2018/2/layout/IconCircleList"/>
    <dgm:cxn modelId="{48DDCCF5-E470-48D3-9463-345E7BF7828B}" type="presParOf" srcId="{FB7E8228-423F-4A6D-A512-A3A9F6A24635}" destId="{2176425E-BCDE-42FA-878E-858A245190F0}" srcOrd="2" destOrd="0" presId="urn:microsoft.com/office/officeart/2018/2/layout/IconCircleList"/>
    <dgm:cxn modelId="{198DAF8E-9072-482D-9388-436A9FA68E65}" type="presParOf" srcId="{2176425E-BCDE-42FA-878E-858A245190F0}" destId="{E32A01A5-DDB9-468D-9854-3306ECFC85C3}" srcOrd="0" destOrd="0" presId="urn:microsoft.com/office/officeart/2018/2/layout/IconCircleList"/>
    <dgm:cxn modelId="{8815D873-7F2B-4FAA-A5CB-FAC7985E08AA}" type="presParOf" srcId="{2176425E-BCDE-42FA-878E-858A245190F0}" destId="{A16FC592-3C44-469A-BA78-F5261B1B9CCE}" srcOrd="1" destOrd="0" presId="urn:microsoft.com/office/officeart/2018/2/layout/IconCircleList"/>
    <dgm:cxn modelId="{C63DF7D4-E0FA-49BA-80EA-97B11EE33726}" type="presParOf" srcId="{2176425E-BCDE-42FA-878E-858A245190F0}" destId="{E6622181-4A2F-43E4-8097-7C52CED494B6}" srcOrd="2" destOrd="0" presId="urn:microsoft.com/office/officeart/2018/2/layout/IconCircleList"/>
    <dgm:cxn modelId="{8102439F-089C-48C2-AFCD-125915719483}" type="presParOf" srcId="{2176425E-BCDE-42FA-878E-858A245190F0}" destId="{E5476AA2-4E83-4C12-8FEE-DCC0A536FB2E}" srcOrd="3" destOrd="0" presId="urn:microsoft.com/office/officeart/2018/2/layout/IconCircleList"/>
    <dgm:cxn modelId="{53EEB4D2-FDBC-4200-918B-64DFCE44EA68}" type="presParOf" srcId="{FB7E8228-423F-4A6D-A512-A3A9F6A24635}" destId="{D72BBCD1-D516-418E-A6EF-2D7BCAAE5B7B}" srcOrd="3" destOrd="0" presId="urn:microsoft.com/office/officeart/2018/2/layout/IconCircleList"/>
    <dgm:cxn modelId="{399ECDDF-C991-4199-B66C-7DD16243A149}" type="presParOf" srcId="{FB7E8228-423F-4A6D-A512-A3A9F6A24635}" destId="{96170B44-ADCF-4E8C-82EC-29499ACB7B29}" srcOrd="4" destOrd="0" presId="urn:microsoft.com/office/officeart/2018/2/layout/IconCircleList"/>
    <dgm:cxn modelId="{BE38974B-9847-4CCE-8E05-2F6C75A5B80E}" type="presParOf" srcId="{96170B44-ADCF-4E8C-82EC-29499ACB7B29}" destId="{ADB005C5-EF9E-4FA4-82F1-6043C184959C}" srcOrd="0" destOrd="0" presId="urn:microsoft.com/office/officeart/2018/2/layout/IconCircleList"/>
    <dgm:cxn modelId="{2445EF0E-0A92-4588-9584-1DCBD5079B4B}" type="presParOf" srcId="{96170B44-ADCF-4E8C-82EC-29499ACB7B29}" destId="{C24B1720-02AB-4EAB-8A0E-2B00C3A7D377}" srcOrd="1" destOrd="0" presId="urn:microsoft.com/office/officeart/2018/2/layout/IconCircleList"/>
    <dgm:cxn modelId="{3677089B-0A7C-416F-A6D1-8D1375E1A11E}" type="presParOf" srcId="{96170B44-ADCF-4E8C-82EC-29499ACB7B29}" destId="{E605CCC5-4D49-4D00-8A35-5B37B1808A32}" srcOrd="2" destOrd="0" presId="urn:microsoft.com/office/officeart/2018/2/layout/IconCircleList"/>
    <dgm:cxn modelId="{85BEFB65-9FA1-4B8A-830B-7EED33A4804B}" type="presParOf" srcId="{96170B44-ADCF-4E8C-82EC-29499ACB7B29}" destId="{E2C2FE8F-649B-4EF2-B03D-55CA54394933}" srcOrd="3" destOrd="0" presId="urn:microsoft.com/office/officeart/2018/2/layout/IconCircleList"/>
    <dgm:cxn modelId="{500BB67D-E1BF-4F64-BDBA-E0D3EFD050DC}" type="presParOf" srcId="{FB7E8228-423F-4A6D-A512-A3A9F6A24635}" destId="{100D33F5-4976-4B8B-AFB0-B26F2256C180}" srcOrd="5" destOrd="0" presId="urn:microsoft.com/office/officeart/2018/2/layout/IconCircleList"/>
    <dgm:cxn modelId="{936CA448-C29A-4C68-94B6-EC7A27E95D1A}" type="presParOf" srcId="{FB7E8228-423F-4A6D-A512-A3A9F6A24635}" destId="{3473B9A5-0447-4BCE-93C6-91F296A0BCFB}" srcOrd="6" destOrd="0" presId="urn:microsoft.com/office/officeart/2018/2/layout/IconCircleList"/>
    <dgm:cxn modelId="{D031B600-DDD7-45E0-BDE4-3852DD7B60A7}" type="presParOf" srcId="{3473B9A5-0447-4BCE-93C6-91F296A0BCFB}" destId="{346823FD-102D-4E84-85BB-1ECD64D6EBBA}" srcOrd="0" destOrd="0" presId="urn:microsoft.com/office/officeart/2018/2/layout/IconCircleList"/>
    <dgm:cxn modelId="{3E10A263-F809-4FC3-95C1-F2B4A548A1D5}" type="presParOf" srcId="{3473B9A5-0447-4BCE-93C6-91F296A0BCFB}" destId="{2A7666FB-E8A2-4535-933F-70D2E94943B7}" srcOrd="1" destOrd="0" presId="urn:microsoft.com/office/officeart/2018/2/layout/IconCircleList"/>
    <dgm:cxn modelId="{6101F57F-C929-4A4D-BFCB-69CEEA0A40D4}" type="presParOf" srcId="{3473B9A5-0447-4BCE-93C6-91F296A0BCFB}" destId="{7496FDF0-F656-44D2-AE2C-17F60DDF8A03}" srcOrd="2" destOrd="0" presId="urn:microsoft.com/office/officeart/2018/2/layout/IconCircleList"/>
    <dgm:cxn modelId="{6B85B993-AB8D-4495-A8B0-4F6D2F79201E}" type="presParOf" srcId="{3473B9A5-0447-4BCE-93C6-91F296A0BCFB}" destId="{227A57A7-FFE0-4803-B87E-F9B2FEE22615}" srcOrd="3" destOrd="0" presId="urn:microsoft.com/office/officeart/2018/2/layout/IconCircleList"/>
    <dgm:cxn modelId="{BF65F0C3-2B71-4B51-BF8B-90D75E83F932}" type="presParOf" srcId="{FB7E8228-423F-4A6D-A512-A3A9F6A24635}" destId="{BBB30D5C-19E5-4A95-965E-65A6BE158BD4}" srcOrd="7" destOrd="0" presId="urn:microsoft.com/office/officeart/2018/2/layout/IconCircleList"/>
    <dgm:cxn modelId="{D1A02C12-E79D-4DA7-9C92-64C7DA54FFBD}" type="presParOf" srcId="{FB7E8228-423F-4A6D-A512-A3A9F6A24635}" destId="{72FA7657-C945-4682-B143-F3C32CB27D14}" srcOrd="8" destOrd="0" presId="urn:microsoft.com/office/officeart/2018/2/layout/IconCircleList"/>
    <dgm:cxn modelId="{270C6B28-129A-4289-8C5C-252E6D449C73}" type="presParOf" srcId="{72FA7657-C945-4682-B143-F3C32CB27D14}" destId="{AA461DFE-F490-4AD6-ADBA-81F3DE125AD3}" srcOrd="0" destOrd="0" presId="urn:microsoft.com/office/officeart/2018/2/layout/IconCircleList"/>
    <dgm:cxn modelId="{C3BF2B39-0302-4A89-B72E-68A69077330D}" type="presParOf" srcId="{72FA7657-C945-4682-B143-F3C32CB27D14}" destId="{28A5FBD8-02D6-4905-A287-117897507074}" srcOrd="1" destOrd="0" presId="urn:microsoft.com/office/officeart/2018/2/layout/IconCircleList"/>
    <dgm:cxn modelId="{B4F872F9-4247-4021-B85A-9583440527F2}" type="presParOf" srcId="{72FA7657-C945-4682-B143-F3C32CB27D14}" destId="{CEC0EB19-2C35-4741-92D6-11E997B6F65C}" srcOrd="2" destOrd="0" presId="urn:microsoft.com/office/officeart/2018/2/layout/IconCircleList"/>
    <dgm:cxn modelId="{725AA4E1-0AAA-402A-85D8-EC59D6DBA468}" type="presParOf" srcId="{72FA7657-C945-4682-B143-F3C32CB27D14}" destId="{C20A214A-2398-44BE-90BC-CE057526C9D7}" srcOrd="3" destOrd="0" presId="urn:microsoft.com/office/officeart/2018/2/layout/IconCircleList"/>
    <dgm:cxn modelId="{DFB5E6D4-21B8-4C8F-8ADF-9D01A62861B4}" type="presParOf" srcId="{FB7E8228-423F-4A6D-A512-A3A9F6A24635}" destId="{6C374959-0577-4B23-A686-DA77A8D8B076}" srcOrd="9" destOrd="0" presId="urn:microsoft.com/office/officeart/2018/2/layout/IconCircleList"/>
    <dgm:cxn modelId="{1CC9DC0E-5771-495A-A7A3-787FBE22FD3B}" type="presParOf" srcId="{FB7E8228-423F-4A6D-A512-A3A9F6A24635}" destId="{50806617-10D2-49FF-AC66-702859ED533F}" srcOrd="10" destOrd="0" presId="urn:microsoft.com/office/officeart/2018/2/layout/IconCircleList"/>
    <dgm:cxn modelId="{ABA9EE41-5E3D-4BD9-86B5-C669C92389A5}" type="presParOf" srcId="{50806617-10D2-49FF-AC66-702859ED533F}" destId="{CEA790E0-09AF-4903-98DC-960401712A62}" srcOrd="0" destOrd="0" presId="urn:microsoft.com/office/officeart/2018/2/layout/IconCircleList"/>
    <dgm:cxn modelId="{CCEEE3DB-5759-4A68-8D60-0FBD6AB45E42}" type="presParOf" srcId="{50806617-10D2-49FF-AC66-702859ED533F}" destId="{73E4E8EA-495C-41EA-8D28-E4C0BE7663A3}" srcOrd="1" destOrd="0" presId="urn:microsoft.com/office/officeart/2018/2/layout/IconCircleList"/>
    <dgm:cxn modelId="{631B914A-AD41-4E67-8BCC-E3D2C71E10CE}" type="presParOf" srcId="{50806617-10D2-49FF-AC66-702859ED533F}" destId="{8DFB81B6-652E-4FBB-9CF3-5B906DEDFEA1}" srcOrd="2" destOrd="0" presId="urn:microsoft.com/office/officeart/2018/2/layout/IconCircleList"/>
    <dgm:cxn modelId="{3696B412-8037-4930-B883-3602A5E6C051}" type="presParOf" srcId="{50806617-10D2-49FF-AC66-702859ED533F}" destId="{9230823D-8750-4DC6-83AB-D4A724DAB093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BFC3016-D29E-4057-B0D4-9FABFD7627E5}" type="doc">
      <dgm:prSet loTypeId="urn:microsoft.com/office/officeart/2016/7/layout/LinearBlockProcessNumbered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B10A1DF-8B8E-40DB-8FEF-123FD8D6EA40}">
      <dgm:prSet/>
      <dgm:spPr/>
      <dgm:t>
        <a:bodyPr/>
        <a:lstStyle/>
        <a:p>
          <a:r>
            <a:rPr lang="en-US" b="1"/>
            <a:t>Establish structured UNESCO–International Association of Volcanology and Chemistry of the Earth’s Interior (IAVCEI) collaboration</a:t>
          </a:r>
          <a:endParaRPr lang="en-US"/>
        </a:p>
      </dgm:t>
    </dgm:pt>
    <dgm:pt modelId="{2C1F2B59-B1EF-46E5-AD7E-81645407AF61}" type="parTrans" cxnId="{ADFFCDAE-CE0C-4FEB-A653-9C0AA900CBC4}">
      <dgm:prSet/>
      <dgm:spPr/>
      <dgm:t>
        <a:bodyPr/>
        <a:lstStyle/>
        <a:p>
          <a:endParaRPr lang="en-US"/>
        </a:p>
      </dgm:t>
    </dgm:pt>
    <dgm:pt modelId="{AB6DFCB2-BA76-49D4-B731-88184BD4F05A}" type="sibTrans" cxnId="{ADFFCDAE-CE0C-4FEB-A653-9C0AA900CBC4}">
      <dgm:prSet phldrT="01" phldr="0"/>
      <dgm:spPr/>
      <dgm:t>
        <a:bodyPr/>
        <a:lstStyle/>
        <a:p>
          <a:r>
            <a:rPr lang="en-US"/>
            <a:t>01</a:t>
          </a:r>
        </a:p>
      </dgm:t>
    </dgm:pt>
    <dgm:pt modelId="{8A16C710-276F-4BE1-B25D-EB718DEFF1A1}">
      <dgm:prSet/>
      <dgm:spPr/>
      <dgm:t>
        <a:bodyPr/>
        <a:lstStyle/>
        <a:p>
          <a:r>
            <a:rPr lang="en-US"/>
            <a:t>Formalize cooperation framework and roles</a:t>
          </a:r>
        </a:p>
      </dgm:t>
    </dgm:pt>
    <dgm:pt modelId="{0CA3E63D-8A08-4DC7-A18B-92895EA29D42}" type="parTrans" cxnId="{6AEB7DD7-1A3F-478D-860A-474D32AF7AD9}">
      <dgm:prSet/>
      <dgm:spPr/>
      <dgm:t>
        <a:bodyPr/>
        <a:lstStyle/>
        <a:p>
          <a:endParaRPr lang="en-US"/>
        </a:p>
      </dgm:t>
    </dgm:pt>
    <dgm:pt modelId="{0986658E-EFAF-4AEA-9469-C614378B2BE0}" type="sibTrans" cxnId="{6AEB7DD7-1A3F-478D-860A-474D32AF7AD9}">
      <dgm:prSet phldrT="02" phldr="0"/>
      <dgm:spPr/>
      <dgm:t>
        <a:bodyPr/>
        <a:lstStyle/>
        <a:p>
          <a:r>
            <a:rPr lang="en-US"/>
            <a:t>02</a:t>
          </a:r>
        </a:p>
      </dgm:t>
    </dgm:pt>
    <dgm:pt modelId="{4DB24EDC-09CE-42F3-92F5-159D0AC5284E}">
      <dgm:prSet/>
      <dgm:spPr/>
      <dgm:t>
        <a:bodyPr/>
        <a:lstStyle/>
        <a:p>
          <a:r>
            <a:rPr lang="en-US"/>
            <a:t>Embed volcanic hazards into EW4All governance architecture</a:t>
          </a:r>
        </a:p>
      </dgm:t>
    </dgm:pt>
    <dgm:pt modelId="{90251AB4-2DB6-4BC6-A18F-80A116ACBB4D}" type="parTrans" cxnId="{8BDC91A1-55A6-4A30-B13F-FDDC33B589A3}">
      <dgm:prSet/>
      <dgm:spPr/>
      <dgm:t>
        <a:bodyPr/>
        <a:lstStyle/>
        <a:p>
          <a:endParaRPr lang="en-US"/>
        </a:p>
      </dgm:t>
    </dgm:pt>
    <dgm:pt modelId="{D3F776A8-3FC1-489C-91D4-9DAC1D833D1D}" type="sibTrans" cxnId="{8BDC91A1-55A6-4A30-B13F-FDDC33B589A3}">
      <dgm:prSet phldrT="03" phldr="0"/>
      <dgm:spPr/>
      <dgm:t>
        <a:bodyPr/>
        <a:lstStyle/>
        <a:p>
          <a:r>
            <a:rPr lang="en-US"/>
            <a:t>03</a:t>
          </a:r>
        </a:p>
      </dgm:t>
    </dgm:pt>
    <dgm:pt modelId="{6E7ABB9A-D396-42DD-9B3D-336F69DBB909}">
      <dgm:prSet/>
      <dgm:spPr/>
      <dgm:t>
        <a:bodyPr/>
        <a:lstStyle/>
        <a:p>
          <a:r>
            <a:rPr lang="en-US" b="1"/>
            <a:t>Clarify operational entry points across UNESCO entities (DRR, IOC/TSR, IHP, IGGP)</a:t>
          </a:r>
          <a:endParaRPr lang="en-US"/>
        </a:p>
      </dgm:t>
    </dgm:pt>
    <dgm:pt modelId="{9C6A5B22-86DE-4255-BF06-186DE8828D0F}" type="parTrans" cxnId="{422D5B8E-8076-47E4-9806-8036171EC909}">
      <dgm:prSet/>
      <dgm:spPr/>
      <dgm:t>
        <a:bodyPr/>
        <a:lstStyle/>
        <a:p>
          <a:endParaRPr lang="en-US"/>
        </a:p>
      </dgm:t>
    </dgm:pt>
    <dgm:pt modelId="{F35F7BBE-9E69-4EB1-9205-ECD8D2A1FEA7}" type="sibTrans" cxnId="{422D5B8E-8076-47E4-9806-8036171EC909}">
      <dgm:prSet phldrT="04" phldr="0"/>
      <dgm:spPr/>
      <dgm:t>
        <a:bodyPr/>
        <a:lstStyle/>
        <a:p>
          <a:r>
            <a:rPr lang="en-US"/>
            <a:t>04</a:t>
          </a:r>
        </a:p>
      </dgm:t>
    </dgm:pt>
    <dgm:pt modelId="{55B699B1-5DB1-4A8F-97A8-F3EEBF1ACCA9}" type="pres">
      <dgm:prSet presAssocID="{7BFC3016-D29E-4057-B0D4-9FABFD7627E5}" presName="Name0" presStyleCnt="0">
        <dgm:presLayoutVars>
          <dgm:animLvl val="lvl"/>
          <dgm:resizeHandles val="exact"/>
        </dgm:presLayoutVars>
      </dgm:prSet>
      <dgm:spPr/>
    </dgm:pt>
    <dgm:pt modelId="{FCC48786-B8F1-4A7F-BD48-65A9D9F76450}" type="pres">
      <dgm:prSet presAssocID="{BB10A1DF-8B8E-40DB-8FEF-123FD8D6EA40}" presName="compositeNode" presStyleCnt="0">
        <dgm:presLayoutVars>
          <dgm:bulletEnabled val="1"/>
        </dgm:presLayoutVars>
      </dgm:prSet>
      <dgm:spPr/>
    </dgm:pt>
    <dgm:pt modelId="{C36C3684-3A9A-4F37-97FD-2F6E43CB29B4}" type="pres">
      <dgm:prSet presAssocID="{BB10A1DF-8B8E-40DB-8FEF-123FD8D6EA40}" presName="bgRect" presStyleLbl="alignNode1" presStyleIdx="0" presStyleCnt="4"/>
      <dgm:spPr/>
    </dgm:pt>
    <dgm:pt modelId="{54139CB3-2AE5-4300-9FEA-85103B5F2473}" type="pres">
      <dgm:prSet presAssocID="{AB6DFCB2-BA76-49D4-B731-88184BD4F05A}" presName="sibTransNodeRect" presStyleLbl="alignNode1" presStyleIdx="0" presStyleCnt="4">
        <dgm:presLayoutVars>
          <dgm:chMax val="0"/>
          <dgm:bulletEnabled val="1"/>
        </dgm:presLayoutVars>
      </dgm:prSet>
      <dgm:spPr/>
    </dgm:pt>
    <dgm:pt modelId="{BE9EEDB1-A65B-4BB9-9F05-D534915D6F39}" type="pres">
      <dgm:prSet presAssocID="{BB10A1DF-8B8E-40DB-8FEF-123FD8D6EA40}" presName="nodeRect" presStyleLbl="alignNode1" presStyleIdx="0" presStyleCnt="4">
        <dgm:presLayoutVars>
          <dgm:bulletEnabled val="1"/>
        </dgm:presLayoutVars>
      </dgm:prSet>
      <dgm:spPr/>
    </dgm:pt>
    <dgm:pt modelId="{1EE8F2E9-DCF5-4E97-8886-5E9848690379}" type="pres">
      <dgm:prSet presAssocID="{AB6DFCB2-BA76-49D4-B731-88184BD4F05A}" presName="sibTrans" presStyleCnt="0"/>
      <dgm:spPr/>
    </dgm:pt>
    <dgm:pt modelId="{713D17D8-0F27-4BB5-95AA-00EBB14F882C}" type="pres">
      <dgm:prSet presAssocID="{8A16C710-276F-4BE1-B25D-EB718DEFF1A1}" presName="compositeNode" presStyleCnt="0">
        <dgm:presLayoutVars>
          <dgm:bulletEnabled val="1"/>
        </dgm:presLayoutVars>
      </dgm:prSet>
      <dgm:spPr/>
    </dgm:pt>
    <dgm:pt modelId="{CF26A2DF-5AD4-4DD5-A346-D3C1C22F371A}" type="pres">
      <dgm:prSet presAssocID="{8A16C710-276F-4BE1-B25D-EB718DEFF1A1}" presName="bgRect" presStyleLbl="alignNode1" presStyleIdx="1" presStyleCnt="4"/>
      <dgm:spPr/>
    </dgm:pt>
    <dgm:pt modelId="{3C5385F2-4308-4E44-A246-BE8FD6CE43E0}" type="pres">
      <dgm:prSet presAssocID="{0986658E-EFAF-4AEA-9469-C614378B2BE0}" presName="sibTransNodeRect" presStyleLbl="alignNode1" presStyleIdx="1" presStyleCnt="4">
        <dgm:presLayoutVars>
          <dgm:chMax val="0"/>
          <dgm:bulletEnabled val="1"/>
        </dgm:presLayoutVars>
      </dgm:prSet>
      <dgm:spPr/>
    </dgm:pt>
    <dgm:pt modelId="{BFA7AFCF-8AE6-487D-8E67-E3FA075C331B}" type="pres">
      <dgm:prSet presAssocID="{8A16C710-276F-4BE1-B25D-EB718DEFF1A1}" presName="nodeRect" presStyleLbl="alignNode1" presStyleIdx="1" presStyleCnt="4">
        <dgm:presLayoutVars>
          <dgm:bulletEnabled val="1"/>
        </dgm:presLayoutVars>
      </dgm:prSet>
      <dgm:spPr/>
    </dgm:pt>
    <dgm:pt modelId="{83129D94-C5BA-48E2-8C01-950E9A171FEC}" type="pres">
      <dgm:prSet presAssocID="{0986658E-EFAF-4AEA-9469-C614378B2BE0}" presName="sibTrans" presStyleCnt="0"/>
      <dgm:spPr/>
    </dgm:pt>
    <dgm:pt modelId="{4E96997D-2F73-4370-AF32-81405A5396E3}" type="pres">
      <dgm:prSet presAssocID="{4DB24EDC-09CE-42F3-92F5-159D0AC5284E}" presName="compositeNode" presStyleCnt="0">
        <dgm:presLayoutVars>
          <dgm:bulletEnabled val="1"/>
        </dgm:presLayoutVars>
      </dgm:prSet>
      <dgm:spPr/>
    </dgm:pt>
    <dgm:pt modelId="{7F11491B-8BC9-4E60-9604-6AC9583E4C44}" type="pres">
      <dgm:prSet presAssocID="{4DB24EDC-09CE-42F3-92F5-159D0AC5284E}" presName="bgRect" presStyleLbl="alignNode1" presStyleIdx="2" presStyleCnt="4"/>
      <dgm:spPr/>
    </dgm:pt>
    <dgm:pt modelId="{3DFBE483-4CC6-4898-9D04-3B38F4A70181}" type="pres">
      <dgm:prSet presAssocID="{D3F776A8-3FC1-489C-91D4-9DAC1D833D1D}" presName="sibTransNodeRect" presStyleLbl="alignNode1" presStyleIdx="2" presStyleCnt="4">
        <dgm:presLayoutVars>
          <dgm:chMax val="0"/>
          <dgm:bulletEnabled val="1"/>
        </dgm:presLayoutVars>
      </dgm:prSet>
      <dgm:spPr/>
    </dgm:pt>
    <dgm:pt modelId="{0115CDCD-517E-4E8F-A94C-D5EFA6CDAAB5}" type="pres">
      <dgm:prSet presAssocID="{4DB24EDC-09CE-42F3-92F5-159D0AC5284E}" presName="nodeRect" presStyleLbl="alignNode1" presStyleIdx="2" presStyleCnt="4">
        <dgm:presLayoutVars>
          <dgm:bulletEnabled val="1"/>
        </dgm:presLayoutVars>
      </dgm:prSet>
      <dgm:spPr/>
    </dgm:pt>
    <dgm:pt modelId="{2008AB2D-7CDA-42A3-A672-47AFC067604C}" type="pres">
      <dgm:prSet presAssocID="{D3F776A8-3FC1-489C-91D4-9DAC1D833D1D}" presName="sibTrans" presStyleCnt="0"/>
      <dgm:spPr/>
    </dgm:pt>
    <dgm:pt modelId="{AEC086D2-8414-4027-852F-4673C894C53D}" type="pres">
      <dgm:prSet presAssocID="{6E7ABB9A-D396-42DD-9B3D-336F69DBB909}" presName="compositeNode" presStyleCnt="0">
        <dgm:presLayoutVars>
          <dgm:bulletEnabled val="1"/>
        </dgm:presLayoutVars>
      </dgm:prSet>
      <dgm:spPr/>
    </dgm:pt>
    <dgm:pt modelId="{FF116A14-0EDA-41FB-B398-9B43B7F2707C}" type="pres">
      <dgm:prSet presAssocID="{6E7ABB9A-D396-42DD-9B3D-336F69DBB909}" presName="bgRect" presStyleLbl="alignNode1" presStyleIdx="3" presStyleCnt="4"/>
      <dgm:spPr/>
    </dgm:pt>
    <dgm:pt modelId="{3767AA7D-6C3C-4A56-AE1E-A8500161B5F9}" type="pres">
      <dgm:prSet presAssocID="{F35F7BBE-9E69-4EB1-9205-ECD8D2A1FEA7}" presName="sibTransNodeRect" presStyleLbl="alignNode1" presStyleIdx="3" presStyleCnt="4">
        <dgm:presLayoutVars>
          <dgm:chMax val="0"/>
          <dgm:bulletEnabled val="1"/>
        </dgm:presLayoutVars>
      </dgm:prSet>
      <dgm:spPr/>
    </dgm:pt>
    <dgm:pt modelId="{2AA2072D-E189-4161-98CD-A89149035E6C}" type="pres">
      <dgm:prSet presAssocID="{6E7ABB9A-D396-42DD-9B3D-336F69DBB909}" presName="nodeRect" presStyleLbl="alignNode1" presStyleIdx="3" presStyleCnt="4">
        <dgm:presLayoutVars>
          <dgm:bulletEnabled val="1"/>
        </dgm:presLayoutVars>
      </dgm:prSet>
      <dgm:spPr/>
    </dgm:pt>
  </dgm:ptLst>
  <dgm:cxnLst>
    <dgm:cxn modelId="{58B0751D-5CB8-481A-9889-75E81E8B3F78}" type="presOf" srcId="{BB10A1DF-8B8E-40DB-8FEF-123FD8D6EA40}" destId="{BE9EEDB1-A65B-4BB9-9F05-D534915D6F39}" srcOrd="1" destOrd="0" presId="urn:microsoft.com/office/officeart/2016/7/layout/LinearBlockProcessNumbered"/>
    <dgm:cxn modelId="{D16E6D1E-B530-4F50-A478-D55F1AC5B82C}" type="presOf" srcId="{4DB24EDC-09CE-42F3-92F5-159D0AC5284E}" destId="{0115CDCD-517E-4E8F-A94C-D5EFA6CDAAB5}" srcOrd="1" destOrd="0" presId="urn:microsoft.com/office/officeart/2016/7/layout/LinearBlockProcessNumbered"/>
    <dgm:cxn modelId="{D161C91E-0943-45E4-BAD9-5325154D4652}" type="presOf" srcId="{8A16C710-276F-4BE1-B25D-EB718DEFF1A1}" destId="{BFA7AFCF-8AE6-487D-8E67-E3FA075C331B}" srcOrd="1" destOrd="0" presId="urn:microsoft.com/office/officeart/2016/7/layout/LinearBlockProcessNumbered"/>
    <dgm:cxn modelId="{001E4335-93CE-4878-85ED-AAAE6FE00A52}" type="presOf" srcId="{D3F776A8-3FC1-489C-91D4-9DAC1D833D1D}" destId="{3DFBE483-4CC6-4898-9D04-3B38F4A70181}" srcOrd="0" destOrd="0" presId="urn:microsoft.com/office/officeart/2016/7/layout/LinearBlockProcessNumbered"/>
    <dgm:cxn modelId="{38CFFF4C-3B0E-401D-9314-DB53578A9165}" type="presOf" srcId="{0986658E-EFAF-4AEA-9469-C614378B2BE0}" destId="{3C5385F2-4308-4E44-A246-BE8FD6CE43E0}" srcOrd="0" destOrd="0" presId="urn:microsoft.com/office/officeart/2016/7/layout/LinearBlockProcessNumbered"/>
    <dgm:cxn modelId="{D994828A-A612-4C12-B852-1C20864BACD5}" type="presOf" srcId="{4DB24EDC-09CE-42F3-92F5-159D0AC5284E}" destId="{7F11491B-8BC9-4E60-9604-6AC9583E4C44}" srcOrd="0" destOrd="0" presId="urn:microsoft.com/office/officeart/2016/7/layout/LinearBlockProcessNumbered"/>
    <dgm:cxn modelId="{956A548B-E51E-4BD2-83D3-AC9D1811E22C}" type="presOf" srcId="{F35F7BBE-9E69-4EB1-9205-ECD8D2A1FEA7}" destId="{3767AA7D-6C3C-4A56-AE1E-A8500161B5F9}" srcOrd="0" destOrd="0" presId="urn:microsoft.com/office/officeart/2016/7/layout/LinearBlockProcessNumbered"/>
    <dgm:cxn modelId="{B1078E8D-DF23-41F3-893A-162129DA56F9}" type="presOf" srcId="{BB10A1DF-8B8E-40DB-8FEF-123FD8D6EA40}" destId="{C36C3684-3A9A-4F37-97FD-2F6E43CB29B4}" srcOrd="0" destOrd="0" presId="urn:microsoft.com/office/officeart/2016/7/layout/LinearBlockProcessNumbered"/>
    <dgm:cxn modelId="{422D5B8E-8076-47E4-9806-8036171EC909}" srcId="{7BFC3016-D29E-4057-B0D4-9FABFD7627E5}" destId="{6E7ABB9A-D396-42DD-9B3D-336F69DBB909}" srcOrd="3" destOrd="0" parTransId="{9C6A5B22-86DE-4255-BF06-186DE8828D0F}" sibTransId="{F35F7BBE-9E69-4EB1-9205-ECD8D2A1FEA7}"/>
    <dgm:cxn modelId="{8BDC91A1-55A6-4A30-B13F-FDDC33B589A3}" srcId="{7BFC3016-D29E-4057-B0D4-9FABFD7627E5}" destId="{4DB24EDC-09CE-42F3-92F5-159D0AC5284E}" srcOrd="2" destOrd="0" parTransId="{90251AB4-2DB6-4BC6-A18F-80A116ACBB4D}" sibTransId="{D3F776A8-3FC1-489C-91D4-9DAC1D833D1D}"/>
    <dgm:cxn modelId="{ADFFCDAE-CE0C-4FEB-A653-9C0AA900CBC4}" srcId="{7BFC3016-D29E-4057-B0D4-9FABFD7627E5}" destId="{BB10A1DF-8B8E-40DB-8FEF-123FD8D6EA40}" srcOrd="0" destOrd="0" parTransId="{2C1F2B59-B1EF-46E5-AD7E-81645407AF61}" sibTransId="{AB6DFCB2-BA76-49D4-B731-88184BD4F05A}"/>
    <dgm:cxn modelId="{6AEB7DD7-1A3F-478D-860A-474D32AF7AD9}" srcId="{7BFC3016-D29E-4057-B0D4-9FABFD7627E5}" destId="{8A16C710-276F-4BE1-B25D-EB718DEFF1A1}" srcOrd="1" destOrd="0" parTransId="{0CA3E63D-8A08-4DC7-A18B-92895EA29D42}" sibTransId="{0986658E-EFAF-4AEA-9469-C614378B2BE0}"/>
    <dgm:cxn modelId="{EF567AD8-D093-425B-8568-BD3D262F4685}" type="presOf" srcId="{AB6DFCB2-BA76-49D4-B731-88184BD4F05A}" destId="{54139CB3-2AE5-4300-9FEA-85103B5F2473}" srcOrd="0" destOrd="0" presId="urn:microsoft.com/office/officeart/2016/7/layout/LinearBlockProcessNumbered"/>
    <dgm:cxn modelId="{A2C9F6DC-8BBB-4AFD-9115-6FB13997098B}" type="presOf" srcId="{8A16C710-276F-4BE1-B25D-EB718DEFF1A1}" destId="{CF26A2DF-5AD4-4DD5-A346-D3C1C22F371A}" srcOrd="0" destOrd="0" presId="urn:microsoft.com/office/officeart/2016/7/layout/LinearBlockProcessNumbered"/>
    <dgm:cxn modelId="{C2C6D5E0-DE74-490D-97CE-4C53025F8206}" type="presOf" srcId="{7BFC3016-D29E-4057-B0D4-9FABFD7627E5}" destId="{55B699B1-5DB1-4A8F-97A8-F3EEBF1ACCA9}" srcOrd="0" destOrd="0" presId="urn:microsoft.com/office/officeart/2016/7/layout/LinearBlockProcessNumbered"/>
    <dgm:cxn modelId="{C2665AE5-7D5D-4171-9080-76D2CE859986}" type="presOf" srcId="{6E7ABB9A-D396-42DD-9B3D-336F69DBB909}" destId="{2AA2072D-E189-4161-98CD-A89149035E6C}" srcOrd="1" destOrd="0" presId="urn:microsoft.com/office/officeart/2016/7/layout/LinearBlockProcessNumbered"/>
    <dgm:cxn modelId="{C3C00EE9-39C4-4238-8BF4-84D6B2F9E51A}" type="presOf" srcId="{6E7ABB9A-D396-42DD-9B3D-336F69DBB909}" destId="{FF116A14-0EDA-41FB-B398-9B43B7F2707C}" srcOrd="0" destOrd="0" presId="urn:microsoft.com/office/officeart/2016/7/layout/LinearBlockProcessNumbered"/>
    <dgm:cxn modelId="{43B5941C-C3CD-40F6-96C2-0366D8A746A6}" type="presParOf" srcId="{55B699B1-5DB1-4A8F-97A8-F3EEBF1ACCA9}" destId="{FCC48786-B8F1-4A7F-BD48-65A9D9F76450}" srcOrd="0" destOrd="0" presId="urn:microsoft.com/office/officeart/2016/7/layout/LinearBlockProcessNumbered"/>
    <dgm:cxn modelId="{56ACD3BB-2008-4290-961B-DB19E7B39365}" type="presParOf" srcId="{FCC48786-B8F1-4A7F-BD48-65A9D9F76450}" destId="{C36C3684-3A9A-4F37-97FD-2F6E43CB29B4}" srcOrd="0" destOrd="0" presId="urn:microsoft.com/office/officeart/2016/7/layout/LinearBlockProcessNumbered"/>
    <dgm:cxn modelId="{869B2355-8F43-4E63-BC7F-384A446588E1}" type="presParOf" srcId="{FCC48786-B8F1-4A7F-BD48-65A9D9F76450}" destId="{54139CB3-2AE5-4300-9FEA-85103B5F2473}" srcOrd="1" destOrd="0" presId="urn:microsoft.com/office/officeart/2016/7/layout/LinearBlockProcessNumbered"/>
    <dgm:cxn modelId="{B3D1F922-E573-4543-82B2-8334CB9B5A76}" type="presParOf" srcId="{FCC48786-B8F1-4A7F-BD48-65A9D9F76450}" destId="{BE9EEDB1-A65B-4BB9-9F05-D534915D6F39}" srcOrd="2" destOrd="0" presId="urn:microsoft.com/office/officeart/2016/7/layout/LinearBlockProcessNumbered"/>
    <dgm:cxn modelId="{51E04785-0AC9-4280-ABFC-DEE3562AFFAE}" type="presParOf" srcId="{55B699B1-5DB1-4A8F-97A8-F3EEBF1ACCA9}" destId="{1EE8F2E9-DCF5-4E97-8886-5E9848690379}" srcOrd="1" destOrd="0" presId="urn:microsoft.com/office/officeart/2016/7/layout/LinearBlockProcessNumbered"/>
    <dgm:cxn modelId="{FAD12C8F-FCA2-44DA-8958-6AFE8E5359B2}" type="presParOf" srcId="{55B699B1-5DB1-4A8F-97A8-F3EEBF1ACCA9}" destId="{713D17D8-0F27-4BB5-95AA-00EBB14F882C}" srcOrd="2" destOrd="0" presId="urn:microsoft.com/office/officeart/2016/7/layout/LinearBlockProcessNumbered"/>
    <dgm:cxn modelId="{FDEB2DC0-3FAF-4C7D-91B2-37A54A572BCB}" type="presParOf" srcId="{713D17D8-0F27-4BB5-95AA-00EBB14F882C}" destId="{CF26A2DF-5AD4-4DD5-A346-D3C1C22F371A}" srcOrd="0" destOrd="0" presId="urn:microsoft.com/office/officeart/2016/7/layout/LinearBlockProcessNumbered"/>
    <dgm:cxn modelId="{0DC87644-17B7-4A63-84FB-160D776D2F01}" type="presParOf" srcId="{713D17D8-0F27-4BB5-95AA-00EBB14F882C}" destId="{3C5385F2-4308-4E44-A246-BE8FD6CE43E0}" srcOrd="1" destOrd="0" presId="urn:microsoft.com/office/officeart/2016/7/layout/LinearBlockProcessNumbered"/>
    <dgm:cxn modelId="{CA05FF7A-8B6D-4F43-A59D-5B41E896BD79}" type="presParOf" srcId="{713D17D8-0F27-4BB5-95AA-00EBB14F882C}" destId="{BFA7AFCF-8AE6-487D-8E67-E3FA075C331B}" srcOrd="2" destOrd="0" presId="urn:microsoft.com/office/officeart/2016/7/layout/LinearBlockProcessNumbered"/>
    <dgm:cxn modelId="{D5F4D7CE-96E8-461F-AD81-E17C39C07A97}" type="presParOf" srcId="{55B699B1-5DB1-4A8F-97A8-F3EEBF1ACCA9}" destId="{83129D94-C5BA-48E2-8C01-950E9A171FEC}" srcOrd="3" destOrd="0" presId="urn:microsoft.com/office/officeart/2016/7/layout/LinearBlockProcessNumbered"/>
    <dgm:cxn modelId="{85D9434A-7D32-4B9B-A7A5-549AC735FF2D}" type="presParOf" srcId="{55B699B1-5DB1-4A8F-97A8-F3EEBF1ACCA9}" destId="{4E96997D-2F73-4370-AF32-81405A5396E3}" srcOrd="4" destOrd="0" presId="urn:microsoft.com/office/officeart/2016/7/layout/LinearBlockProcessNumbered"/>
    <dgm:cxn modelId="{F60FE2ED-A615-4A10-AD0E-15F5C130CF5F}" type="presParOf" srcId="{4E96997D-2F73-4370-AF32-81405A5396E3}" destId="{7F11491B-8BC9-4E60-9604-6AC9583E4C44}" srcOrd="0" destOrd="0" presId="urn:microsoft.com/office/officeart/2016/7/layout/LinearBlockProcessNumbered"/>
    <dgm:cxn modelId="{CE0FA477-0885-4AAF-A1FC-5B23D4B49E46}" type="presParOf" srcId="{4E96997D-2F73-4370-AF32-81405A5396E3}" destId="{3DFBE483-4CC6-4898-9D04-3B38F4A70181}" srcOrd="1" destOrd="0" presId="urn:microsoft.com/office/officeart/2016/7/layout/LinearBlockProcessNumbered"/>
    <dgm:cxn modelId="{96072BAF-E8E0-4B3E-ABDF-A8D305EBAC14}" type="presParOf" srcId="{4E96997D-2F73-4370-AF32-81405A5396E3}" destId="{0115CDCD-517E-4E8F-A94C-D5EFA6CDAAB5}" srcOrd="2" destOrd="0" presId="urn:microsoft.com/office/officeart/2016/7/layout/LinearBlockProcessNumbered"/>
    <dgm:cxn modelId="{6445C28D-C695-412A-8CA2-A56EBA0E1C20}" type="presParOf" srcId="{55B699B1-5DB1-4A8F-97A8-F3EEBF1ACCA9}" destId="{2008AB2D-7CDA-42A3-A672-47AFC067604C}" srcOrd="5" destOrd="0" presId="urn:microsoft.com/office/officeart/2016/7/layout/LinearBlockProcessNumbered"/>
    <dgm:cxn modelId="{C4A64623-D955-4466-8369-DBA1FD538210}" type="presParOf" srcId="{55B699B1-5DB1-4A8F-97A8-F3EEBF1ACCA9}" destId="{AEC086D2-8414-4027-852F-4673C894C53D}" srcOrd="6" destOrd="0" presId="urn:microsoft.com/office/officeart/2016/7/layout/LinearBlockProcessNumbered"/>
    <dgm:cxn modelId="{40DCBB82-DE8E-4627-B1DD-1F048BF812B5}" type="presParOf" srcId="{AEC086D2-8414-4027-852F-4673C894C53D}" destId="{FF116A14-0EDA-41FB-B398-9B43B7F2707C}" srcOrd="0" destOrd="0" presId="urn:microsoft.com/office/officeart/2016/7/layout/LinearBlockProcessNumbered"/>
    <dgm:cxn modelId="{7899894C-1BB6-4F55-BDAB-E874DD442477}" type="presParOf" srcId="{AEC086D2-8414-4027-852F-4673C894C53D}" destId="{3767AA7D-6C3C-4A56-AE1E-A8500161B5F9}" srcOrd="1" destOrd="0" presId="urn:microsoft.com/office/officeart/2016/7/layout/LinearBlockProcessNumbered"/>
    <dgm:cxn modelId="{0556FB00-C6F4-4EB5-BF26-66A45A0E46C6}" type="presParOf" srcId="{AEC086D2-8414-4027-852F-4673C894C53D}" destId="{2AA2072D-E189-4161-98CD-A89149035E6C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ED3DD7D-6C63-48E8-AEBA-A05856F9E1D5}" type="doc">
      <dgm:prSet loTypeId="urn:microsoft.com/office/officeart/2016/7/layout/VerticalSolidActionLis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DB59113F-3801-411E-A872-38CD5170BDF0}">
      <dgm:prSet/>
      <dgm:spPr/>
      <dgm:t>
        <a:bodyPr/>
        <a:lstStyle/>
        <a:p>
          <a:r>
            <a:rPr lang="en-US"/>
            <a:t>Identify</a:t>
          </a:r>
        </a:p>
      </dgm:t>
    </dgm:pt>
    <dgm:pt modelId="{9FB95654-B4A2-47B1-8CF2-70C04D4EDC7A}" type="parTrans" cxnId="{F030865D-082A-4D14-9984-9DDBDCAD6B5C}">
      <dgm:prSet/>
      <dgm:spPr/>
      <dgm:t>
        <a:bodyPr/>
        <a:lstStyle/>
        <a:p>
          <a:endParaRPr lang="en-US"/>
        </a:p>
      </dgm:t>
    </dgm:pt>
    <dgm:pt modelId="{CDC75743-EDCC-4B8E-B5C5-484280E9037B}" type="sibTrans" cxnId="{F030865D-082A-4D14-9984-9DDBDCAD6B5C}">
      <dgm:prSet/>
      <dgm:spPr/>
      <dgm:t>
        <a:bodyPr/>
        <a:lstStyle/>
        <a:p>
          <a:endParaRPr lang="en-US"/>
        </a:p>
      </dgm:t>
    </dgm:pt>
    <dgm:pt modelId="{7C45D594-BA68-4F35-A731-09ED08638338}">
      <dgm:prSet/>
      <dgm:spPr/>
      <dgm:t>
        <a:bodyPr/>
        <a:lstStyle/>
        <a:p>
          <a:r>
            <a:rPr lang="en-US"/>
            <a:t>Identify 2–4 pilot countries and regions</a:t>
          </a:r>
        </a:p>
      </dgm:t>
    </dgm:pt>
    <dgm:pt modelId="{6B4252D0-2A4A-49E7-9984-81B470A808EE}" type="parTrans" cxnId="{E8C1F0B7-FE99-4E44-9A9F-8E6602318A96}">
      <dgm:prSet/>
      <dgm:spPr/>
      <dgm:t>
        <a:bodyPr/>
        <a:lstStyle/>
        <a:p>
          <a:endParaRPr lang="en-US"/>
        </a:p>
      </dgm:t>
    </dgm:pt>
    <dgm:pt modelId="{A21D7692-51AD-43E0-8CD9-7793C3FCB02B}" type="sibTrans" cxnId="{E8C1F0B7-FE99-4E44-9A9F-8E6602318A96}">
      <dgm:prSet/>
      <dgm:spPr/>
      <dgm:t>
        <a:bodyPr/>
        <a:lstStyle/>
        <a:p>
          <a:endParaRPr lang="en-US"/>
        </a:p>
      </dgm:t>
    </dgm:pt>
    <dgm:pt modelId="{5A20B89E-5337-430C-9CF3-B187A89238BE}">
      <dgm:prSet/>
      <dgm:spPr/>
      <dgm:t>
        <a:bodyPr/>
        <a:lstStyle/>
        <a:p>
          <a:r>
            <a:rPr lang="en-US"/>
            <a:t>Develop</a:t>
          </a:r>
        </a:p>
      </dgm:t>
    </dgm:pt>
    <dgm:pt modelId="{5602D08F-8C60-4946-AF60-2F895C08B1B1}" type="parTrans" cxnId="{22877A4C-8EED-49FE-B69F-EB914C40C3A6}">
      <dgm:prSet/>
      <dgm:spPr/>
      <dgm:t>
        <a:bodyPr/>
        <a:lstStyle/>
        <a:p>
          <a:endParaRPr lang="en-US"/>
        </a:p>
      </dgm:t>
    </dgm:pt>
    <dgm:pt modelId="{BA881B6E-6BDE-4667-B112-1EDF9E383124}" type="sibTrans" cxnId="{22877A4C-8EED-49FE-B69F-EB914C40C3A6}">
      <dgm:prSet/>
      <dgm:spPr/>
      <dgm:t>
        <a:bodyPr/>
        <a:lstStyle/>
        <a:p>
          <a:endParaRPr lang="en-US"/>
        </a:p>
      </dgm:t>
    </dgm:pt>
    <dgm:pt modelId="{ACB11AB0-2FBA-4350-BED9-7BA1C2051E49}">
      <dgm:prSet/>
      <dgm:spPr/>
      <dgm:t>
        <a:bodyPr/>
        <a:lstStyle/>
        <a:p>
          <a:r>
            <a:rPr lang="en-US"/>
            <a:t>Develop multi-hazard operational SOPs</a:t>
          </a:r>
        </a:p>
      </dgm:t>
    </dgm:pt>
    <dgm:pt modelId="{DB8B5AF2-A351-4BDE-BE34-6CFB5CBFDFE2}" type="parTrans" cxnId="{93AC69D5-3313-483B-B5C6-2E4DC22C6828}">
      <dgm:prSet/>
      <dgm:spPr/>
      <dgm:t>
        <a:bodyPr/>
        <a:lstStyle/>
        <a:p>
          <a:endParaRPr lang="en-US"/>
        </a:p>
      </dgm:t>
    </dgm:pt>
    <dgm:pt modelId="{AA0E688F-41AB-46E4-8740-50A08F073DDF}" type="sibTrans" cxnId="{93AC69D5-3313-483B-B5C6-2E4DC22C6828}">
      <dgm:prSet/>
      <dgm:spPr/>
      <dgm:t>
        <a:bodyPr/>
        <a:lstStyle/>
        <a:p>
          <a:endParaRPr lang="en-US"/>
        </a:p>
      </dgm:t>
    </dgm:pt>
    <dgm:pt modelId="{4DF700B7-202C-49A3-97C4-749D3C910459}">
      <dgm:prSet/>
      <dgm:spPr/>
      <dgm:t>
        <a:bodyPr/>
        <a:lstStyle/>
        <a:p>
          <a:r>
            <a:rPr lang="en-US"/>
            <a:t>Strengthen</a:t>
          </a:r>
        </a:p>
      </dgm:t>
    </dgm:pt>
    <dgm:pt modelId="{FD14934A-7209-4E60-9056-B69A4511B7AE}" type="parTrans" cxnId="{07BB91B9-86D4-47E7-AA25-DDB387C6380F}">
      <dgm:prSet/>
      <dgm:spPr/>
      <dgm:t>
        <a:bodyPr/>
        <a:lstStyle/>
        <a:p>
          <a:endParaRPr lang="en-US"/>
        </a:p>
      </dgm:t>
    </dgm:pt>
    <dgm:pt modelId="{F3C3884B-4E21-477D-A043-1C63A41597A0}" type="sibTrans" cxnId="{07BB91B9-86D4-47E7-AA25-DDB387C6380F}">
      <dgm:prSet/>
      <dgm:spPr/>
      <dgm:t>
        <a:bodyPr/>
        <a:lstStyle/>
        <a:p>
          <a:endParaRPr lang="en-US"/>
        </a:p>
      </dgm:t>
    </dgm:pt>
    <dgm:pt modelId="{B8880864-9074-4767-9DB7-057886451D7B}">
      <dgm:prSet/>
      <dgm:spPr/>
      <dgm:t>
        <a:bodyPr/>
        <a:lstStyle/>
        <a:p>
          <a:r>
            <a:rPr lang="en-US"/>
            <a:t>Strengthen volcano observatory – decision-maker interfaces</a:t>
          </a:r>
        </a:p>
      </dgm:t>
    </dgm:pt>
    <dgm:pt modelId="{9AABE3DD-C340-421E-B694-BD385418EF01}" type="parTrans" cxnId="{D0FCBAA0-5E89-4F3A-B224-B2BC6402A4F8}">
      <dgm:prSet/>
      <dgm:spPr/>
      <dgm:t>
        <a:bodyPr/>
        <a:lstStyle/>
        <a:p>
          <a:endParaRPr lang="en-US"/>
        </a:p>
      </dgm:t>
    </dgm:pt>
    <dgm:pt modelId="{4B3E75F5-498B-42C5-8104-0C82604D93C2}" type="sibTrans" cxnId="{D0FCBAA0-5E89-4F3A-B224-B2BC6402A4F8}">
      <dgm:prSet/>
      <dgm:spPr/>
      <dgm:t>
        <a:bodyPr/>
        <a:lstStyle/>
        <a:p>
          <a:endParaRPr lang="en-US"/>
        </a:p>
      </dgm:t>
    </dgm:pt>
    <dgm:pt modelId="{E6B77EB8-CA5D-4EBF-A239-5140A0339440}">
      <dgm:prSet/>
      <dgm:spPr/>
      <dgm:t>
        <a:bodyPr/>
        <a:lstStyle/>
        <a:p>
          <a:r>
            <a:rPr lang="en-US"/>
            <a:t>Produce</a:t>
          </a:r>
        </a:p>
      </dgm:t>
    </dgm:pt>
    <dgm:pt modelId="{88F807E1-3125-4DCF-B548-54A54E12BDA2}" type="parTrans" cxnId="{23EA4DCC-3B5C-4A98-AE10-9F0403FB4294}">
      <dgm:prSet/>
      <dgm:spPr/>
      <dgm:t>
        <a:bodyPr/>
        <a:lstStyle/>
        <a:p>
          <a:endParaRPr lang="en-US"/>
        </a:p>
      </dgm:t>
    </dgm:pt>
    <dgm:pt modelId="{69D8FA31-7320-48DC-A09A-09FD4CF76AFB}" type="sibTrans" cxnId="{23EA4DCC-3B5C-4A98-AE10-9F0403FB4294}">
      <dgm:prSet/>
      <dgm:spPr/>
      <dgm:t>
        <a:bodyPr/>
        <a:lstStyle/>
        <a:p>
          <a:endParaRPr lang="en-US"/>
        </a:p>
      </dgm:t>
    </dgm:pt>
    <dgm:pt modelId="{2BC2E196-5E35-4122-884F-8E25520CA092}">
      <dgm:prSet/>
      <dgm:spPr/>
      <dgm:t>
        <a:bodyPr/>
        <a:lstStyle/>
        <a:p>
          <a:r>
            <a:rPr lang="en-US"/>
            <a:t>Produce operational guidance for national authorities</a:t>
          </a:r>
        </a:p>
      </dgm:t>
    </dgm:pt>
    <dgm:pt modelId="{E6AE8441-A3D3-43D1-AA9F-E354B92F2A50}" type="parTrans" cxnId="{60615E35-CE19-4069-9587-E6506425637F}">
      <dgm:prSet/>
      <dgm:spPr/>
      <dgm:t>
        <a:bodyPr/>
        <a:lstStyle/>
        <a:p>
          <a:endParaRPr lang="en-US"/>
        </a:p>
      </dgm:t>
    </dgm:pt>
    <dgm:pt modelId="{7309087B-11DF-4B99-B0E5-31E9F6FA10BA}" type="sibTrans" cxnId="{60615E35-CE19-4069-9587-E6506425637F}">
      <dgm:prSet/>
      <dgm:spPr/>
      <dgm:t>
        <a:bodyPr/>
        <a:lstStyle/>
        <a:p>
          <a:endParaRPr lang="en-US"/>
        </a:p>
      </dgm:t>
    </dgm:pt>
    <dgm:pt modelId="{776CE537-1157-4FE5-82B9-F85FE41A51B5}">
      <dgm:prSet/>
      <dgm:spPr/>
      <dgm:t>
        <a:bodyPr/>
        <a:lstStyle/>
        <a:p>
          <a:r>
            <a:rPr lang="en-US"/>
            <a:t>Support</a:t>
          </a:r>
        </a:p>
      </dgm:t>
    </dgm:pt>
    <dgm:pt modelId="{1D2542C6-F3BB-4814-99D3-7EAF46953753}" type="parTrans" cxnId="{0770F857-C43F-495A-9202-3C771BBC084E}">
      <dgm:prSet/>
      <dgm:spPr/>
      <dgm:t>
        <a:bodyPr/>
        <a:lstStyle/>
        <a:p>
          <a:endParaRPr lang="en-US"/>
        </a:p>
      </dgm:t>
    </dgm:pt>
    <dgm:pt modelId="{E0A2DD05-5D80-4855-A1D5-75707450A39C}" type="sibTrans" cxnId="{0770F857-C43F-495A-9202-3C771BBC084E}">
      <dgm:prSet/>
      <dgm:spPr/>
      <dgm:t>
        <a:bodyPr/>
        <a:lstStyle/>
        <a:p>
          <a:endParaRPr lang="en-US"/>
        </a:p>
      </dgm:t>
    </dgm:pt>
    <dgm:pt modelId="{CD8420FF-24D9-4D3A-A628-ADA8FF964E27}">
      <dgm:prSet/>
      <dgm:spPr/>
      <dgm:t>
        <a:bodyPr/>
        <a:lstStyle/>
        <a:p>
          <a:r>
            <a:rPr lang="en-US"/>
            <a:t>Support preparedness actions for HILP risks</a:t>
          </a:r>
        </a:p>
      </dgm:t>
    </dgm:pt>
    <dgm:pt modelId="{1DBCD22F-29C0-4024-93A8-C78E73A2776D}" type="parTrans" cxnId="{F2E88AA6-07EF-4596-8EE5-8C6F9E705E18}">
      <dgm:prSet/>
      <dgm:spPr/>
      <dgm:t>
        <a:bodyPr/>
        <a:lstStyle/>
        <a:p>
          <a:endParaRPr lang="en-US"/>
        </a:p>
      </dgm:t>
    </dgm:pt>
    <dgm:pt modelId="{063F42D9-E181-4BF0-9C8E-623FF4257D2F}" type="sibTrans" cxnId="{F2E88AA6-07EF-4596-8EE5-8C6F9E705E18}">
      <dgm:prSet/>
      <dgm:spPr/>
      <dgm:t>
        <a:bodyPr/>
        <a:lstStyle/>
        <a:p>
          <a:endParaRPr lang="en-US"/>
        </a:p>
      </dgm:t>
    </dgm:pt>
    <dgm:pt modelId="{F8EAF3DB-CB75-486B-B265-11672A46707D}" type="pres">
      <dgm:prSet presAssocID="{EED3DD7D-6C63-48E8-AEBA-A05856F9E1D5}" presName="Name0" presStyleCnt="0">
        <dgm:presLayoutVars>
          <dgm:dir/>
          <dgm:animLvl val="lvl"/>
          <dgm:resizeHandles val="exact"/>
        </dgm:presLayoutVars>
      </dgm:prSet>
      <dgm:spPr/>
    </dgm:pt>
    <dgm:pt modelId="{5A24B336-4367-4A71-8C35-53B45BECD1AA}" type="pres">
      <dgm:prSet presAssocID="{DB59113F-3801-411E-A872-38CD5170BDF0}" presName="linNode" presStyleCnt="0"/>
      <dgm:spPr/>
    </dgm:pt>
    <dgm:pt modelId="{200DF9C0-9ECD-401A-B6DB-3361E1451981}" type="pres">
      <dgm:prSet presAssocID="{DB59113F-3801-411E-A872-38CD5170BDF0}" presName="parentText" presStyleLbl="alignNode1" presStyleIdx="0" presStyleCnt="5">
        <dgm:presLayoutVars>
          <dgm:chMax val="1"/>
          <dgm:bulletEnabled/>
        </dgm:presLayoutVars>
      </dgm:prSet>
      <dgm:spPr/>
    </dgm:pt>
    <dgm:pt modelId="{2A613A7A-C9EA-491C-B6E6-9F55286A6C1F}" type="pres">
      <dgm:prSet presAssocID="{DB59113F-3801-411E-A872-38CD5170BDF0}" presName="descendantText" presStyleLbl="alignAccFollowNode1" presStyleIdx="0" presStyleCnt="5">
        <dgm:presLayoutVars>
          <dgm:bulletEnabled/>
        </dgm:presLayoutVars>
      </dgm:prSet>
      <dgm:spPr/>
    </dgm:pt>
    <dgm:pt modelId="{ACC9CE73-7B6B-43E7-BECD-56C1326D2666}" type="pres">
      <dgm:prSet presAssocID="{CDC75743-EDCC-4B8E-B5C5-484280E9037B}" presName="sp" presStyleCnt="0"/>
      <dgm:spPr/>
    </dgm:pt>
    <dgm:pt modelId="{C2A56BF2-00DA-4283-9485-D9C8C9D8CA99}" type="pres">
      <dgm:prSet presAssocID="{5A20B89E-5337-430C-9CF3-B187A89238BE}" presName="linNode" presStyleCnt="0"/>
      <dgm:spPr/>
    </dgm:pt>
    <dgm:pt modelId="{5B4CAB7A-C457-4079-9216-676687E2E78D}" type="pres">
      <dgm:prSet presAssocID="{5A20B89E-5337-430C-9CF3-B187A89238BE}" presName="parentText" presStyleLbl="alignNode1" presStyleIdx="1" presStyleCnt="5">
        <dgm:presLayoutVars>
          <dgm:chMax val="1"/>
          <dgm:bulletEnabled/>
        </dgm:presLayoutVars>
      </dgm:prSet>
      <dgm:spPr/>
    </dgm:pt>
    <dgm:pt modelId="{B8516430-333A-4312-9717-00AF2E0895AA}" type="pres">
      <dgm:prSet presAssocID="{5A20B89E-5337-430C-9CF3-B187A89238BE}" presName="descendantText" presStyleLbl="alignAccFollowNode1" presStyleIdx="1" presStyleCnt="5">
        <dgm:presLayoutVars>
          <dgm:bulletEnabled/>
        </dgm:presLayoutVars>
      </dgm:prSet>
      <dgm:spPr/>
    </dgm:pt>
    <dgm:pt modelId="{0C30E408-F0B6-4AB0-B85A-AFDA1DE45F43}" type="pres">
      <dgm:prSet presAssocID="{BA881B6E-6BDE-4667-B112-1EDF9E383124}" presName="sp" presStyleCnt="0"/>
      <dgm:spPr/>
    </dgm:pt>
    <dgm:pt modelId="{B87ECDF8-B161-49F7-9CC9-34667D1A54D2}" type="pres">
      <dgm:prSet presAssocID="{4DF700B7-202C-49A3-97C4-749D3C910459}" presName="linNode" presStyleCnt="0"/>
      <dgm:spPr/>
    </dgm:pt>
    <dgm:pt modelId="{1C24978D-7156-495A-8B41-2E434F509C00}" type="pres">
      <dgm:prSet presAssocID="{4DF700B7-202C-49A3-97C4-749D3C910459}" presName="parentText" presStyleLbl="alignNode1" presStyleIdx="2" presStyleCnt="5">
        <dgm:presLayoutVars>
          <dgm:chMax val="1"/>
          <dgm:bulletEnabled/>
        </dgm:presLayoutVars>
      </dgm:prSet>
      <dgm:spPr/>
    </dgm:pt>
    <dgm:pt modelId="{F2DEDE0B-FD78-4A65-A124-2B07B278622E}" type="pres">
      <dgm:prSet presAssocID="{4DF700B7-202C-49A3-97C4-749D3C910459}" presName="descendantText" presStyleLbl="alignAccFollowNode1" presStyleIdx="2" presStyleCnt="5">
        <dgm:presLayoutVars>
          <dgm:bulletEnabled/>
        </dgm:presLayoutVars>
      </dgm:prSet>
      <dgm:spPr/>
    </dgm:pt>
    <dgm:pt modelId="{57252369-74ED-456F-BA27-A90F5E14F59E}" type="pres">
      <dgm:prSet presAssocID="{F3C3884B-4E21-477D-A043-1C63A41597A0}" presName="sp" presStyleCnt="0"/>
      <dgm:spPr/>
    </dgm:pt>
    <dgm:pt modelId="{91ED7006-FF7D-46AE-8BF8-E63246D0ABC4}" type="pres">
      <dgm:prSet presAssocID="{E6B77EB8-CA5D-4EBF-A239-5140A0339440}" presName="linNode" presStyleCnt="0"/>
      <dgm:spPr/>
    </dgm:pt>
    <dgm:pt modelId="{F99601E9-4A36-4CA7-AA81-6E65CACBEA6E}" type="pres">
      <dgm:prSet presAssocID="{E6B77EB8-CA5D-4EBF-A239-5140A0339440}" presName="parentText" presStyleLbl="alignNode1" presStyleIdx="3" presStyleCnt="5">
        <dgm:presLayoutVars>
          <dgm:chMax val="1"/>
          <dgm:bulletEnabled/>
        </dgm:presLayoutVars>
      </dgm:prSet>
      <dgm:spPr/>
    </dgm:pt>
    <dgm:pt modelId="{5C229991-2A3E-4D09-9699-47DF7A76E1E7}" type="pres">
      <dgm:prSet presAssocID="{E6B77EB8-CA5D-4EBF-A239-5140A0339440}" presName="descendantText" presStyleLbl="alignAccFollowNode1" presStyleIdx="3" presStyleCnt="5">
        <dgm:presLayoutVars>
          <dgm:bulletEnabled/>
        </dgm:presLayoutVars>
      </dgm:prSet>
      <dgm:spPr/>
    </dgm:pt>
    <dgm:pt modelId="{A8D6226E-9134-4AE0-A4CA-7B063E188B8B}" type="pres">
      <dgm:prSet presAssocID="{69D8FA31-7320-48DC-A09A-09FD4CF76AFB}" presName="sp" presStyleCnt="0"/>
      <dgm:spPr/>
    </dgm:pt>
    <dgm:pt modelId="{86BF5357-6863-4E95-9764-440C947CB567}" type="pres">
      <dgm:prSet presAssocID="{776CE537-1157-4FE5-82B9-F85FE41A51B5}" presName="linNode" presStyleCnt="0"/>
      <dgm:spPr/>
    </dgm:pt>
    <dgm:pt modelId="{74017936-9B4E-4687-97F9-5EB6EC558FB8}" type="pres">
      <dgm:prSet presAssocID="{776CE537-1157-4FE5-82B9-F85FE41A51B5}" presName="parentText" presStyleLbl="alignNode1" presStyleIdx="4" presStyleCnt="5">
        <dgm:presLayoutVars>
          <dgm:chMax val="1"/>
          <dgm:bulletEnabled/>
        </dgm:presLayoutVars>
      </dgm:prSet>
      <dgm:spPr/>
    </dgm:pt>
    <dgm:pt modelId="{08CA55BF-EB14-44A5-92F8-964AFB6E6014}" type="pres">
      <dgm:prSet presAssocID="{776CE537-1157-4FE5-82B9-F85FE41A51B5}" presName="descendantText" presStyleLbl="alignAccFollowNode1" presStyleIdx="4" presStyleCnt="5">
        <dgm:presLayoutVars>
          <dgm:bulletEnabled/>
        </dgm:presLayoutVars>
      </dgm:prSet>
      <dgm:spPr/>
    </dgm:pt>
  </dgm:ptLst>
  <dgm:cxnLst>
    <dgm:cxn modelId="{61BA862B-22A2-46FA-AA03-5B4391C2ECBE}" type="presOf" srcId="{DB59113F-3801-411E-A872-38CD5170BDF0}" destId="{200DF9C0-9ECD-401A-B6DB-3361E1451981}" srcOrd="0" destOrd="0" presId="urn:microsoft.com/office/officeart/2016/7/layout/VerticalSolidActionList"/>
    <dgm:cxn modelId="{60615E35-CE19-4069-9587-E6506425637F}" srcId="{E6B77EB8-CA5D-4EBF-A239-5140A0339440}" destId="{2BC2E196-5E35-4122-884F-8E25520CA092}" srcOrd="0" destOrd="0" parTransId="{E6AE8441-A3D3-43D1-AA9F-E354B92F2A50}" sibTransId="{7309087B-11DF-4B99-B0E5-31E9F6FA10BA}"/>
    <dgm:cxn modelId="{926C395D-1A55-4B9D-8E1B-052827AFB376}" type="presOf" srcId="{776CE537-1157-4FE5-82B9-F85FE41A51B5}" destId="{74017936-9B4E-4687-97F9-5EB6EC558FB8}" srcOrd="0" destOrd="0" presId="urn:microsoft.com/office/officeart/2016/7/layout/VerticalSolidActionList"/>
    <dgm:cxn modelId="{F030865D-082A-4D14-9984-9DDBDCAD6B5C}" srcId="{EED3DD7D-6C63-48E8-AEBA-A05856F9E1D5}" destId="{DB59113F-3801-411E-A872-38CD5170BDF0}" srcOrd="0" destOrd="0" parTransId="{9FB95654-B4A2-47B1-8CF2-70C04D4EDC7A}" sibTransId="{CDC75743-EDCC-4B8E-B5C5-484280E9037B}"/>
    <dgm:cxn modelId="{3D7E7F63-BA14-476F-B2EB-0C5B097FCE39}" type="presOf" srcId="{5A20B89E-5337-430C-9CF3-B187A89238BE}" destId="{5B4CAB7A-C457-4079-9216-676687E2E78D}" srcOrd="0" destOrd="0" presId="urn:microsoft.com/office/officeart/2016/7/layout/VerticalSolidActionList"/>
    <dgm:cxn modelId="{9EC0A443-C896-47F7-869E-6A228C608595}" type="presOf" srcId="{EED3DD7D-6C63-48E8-AEBA-A05856F9E1D5}" destId="{F8EAF3DB-CB75-486B-B265-11672A46707D}" srcOrd="0" destOrd="0" presId="urn:microsoft.com/office/officeart/2016/7/layout/VerticalSolidActionList"/>
    <dgm:cxn modelId="{22877A4C-8EED-49FE-B69F-EB914C40C3A6}" srcId="{EED3DD7D-6C63-48E8-AEBA-A05856F9E1D5}" destId="{5A20B89E-5337-430C-9CF3-B187A89238BE}" srcOrd="1" destOrd="0" parTransId="{5602D08F-8C60-4946-AF60-2F895C08B1B1}" sibTransId="{BA881B6E-6BDE-4667-B112-1EDF9E383124}"/>
    <dgm:cxn modelId="{068CFB6C-A508-4F93-BDE6-8701AD8B28D1}" type="presOf" srcId="{2BC2E196-5E35-4122-884F-8E25520CA092}" destId="{5C229991-2A3E-4D09-9699-47DF7A76E1E7}" srcOrd="0" destOrd="0" presId="urn:microsoft.com/office/officeart/2016/7/layout/VerticalSolidActionList"/>
    <dgm:cxn modelId="{DC4E1E4D-1B44-47BF-8EB5-F75254167BC7}" type="presOf" srcId="{7C45D594-BA68-4F35-A731-09ED08638338}" destId="{2A613A7A-C9EA-491C-B6E6-9F55286A6C1F}" srcOrd="0" destOrd="0" presId="urn:microsoft.com/office/officeart/2016/7/layout/VerticalSolidActionList"/>
    <dgm:cxn modelId="{0770F857-C43F-495A-9202-3C771BBC084E}" srcId="{EED3DD7D-6C63-48E8-AEBA-A05856F9E1D5}" destId="{776CE537-1157-4FE5-82B9-F85FE41A51B5}" srcOrd="4" destOrd="0" parTransId="{1D2542C6-F3BB-4814-99D3-7EAF46953753}" sibTransId="{E0A2DD05-5D80-4855-A1D5-75707450A39C}"/>
    <dgm:cxn modelId="{D0FCBAA0-5E89-4F3A-B224-B2BC6402A4F8}" srcId="{4DF700B7-202C-49A3-97C4-749D3C910459}" destId="{B8880864-9074-4767-9DB7-057886451D7B}" srcOrd="0" destOrd="0" parTransId="{9AABE3DD-C340-421E-B694-BD385418EF01}" sibTransId="{4B3E75F5-498B-42C5-8104-0C82604D93C2}"/>
    <dgm:cxn modelId="{F2E88AA6-07EF-4596-8EE5-8C6F9E705E18}" srcId="{776CE537-1157-4FE5-82B9-F85FE41A51B5}" destId="{CD8420FF-24D9-4D3A-A628-ADA8FF964E27}" srcOrd="0" destOrd="0" parTransId="{1DBCD22F-29C0-4024-93A8-C78E73A2776D}" sibTransId="{063F42D9-E181-4BF0-9C8E-623FF4257D2F}"/>
    <dgm:cxn modelId="{E8C1F0B7-FE99-4E44-9A9F-8E6602318A96}" srcId="{DB59113F-3801-411E-A872-38CD5170BDF0}" destId="{7C45D594-BA68-4F35-A731-09ED08638338}" srcOrd="0" destOrd="0" parTransId="{6B4252D0-2A4A-49E7-9984-81B470A808EE}" sibTransId="{A21D7692-51AD-43E0-8CD9-7793C3FCB02B}"/>
    <dgm:cxn modelId="{07BB91B9-86D4-47E7-AA25-DDB387C6380F}" srcId="{EED3DD7D-6C63-48E8-AEBA-A05856F9E1D5}" destId="{4DF700B7-202C-49A3-97C4-749D3C910459}" srcOrd="2" destOrd="0" parTransId="{FD14934A-7209-4E60-9056-B69A4511B7AE}" sibTransId="{F3C3884B-4E21-477D-A043-1C63A41597A0}"/>
    <dgm:cxn modelId="{F42E9DBD-EDEA-4CF0-8698-E55A055E3048}" type="presOf" srcId="{4DF700B7-202C-49A3-97C4-749D3C910459}" destId="{1C24978D-7156-495A-8B41-2E434F509C00}" srcOrd="0" destOrd="0" presId="urn:microsoft.com/office/officeart/2016/7/layout/VerticalSolidActionList"/>
    <dgm:cxn modelId="{23EA4DCC-3B5C-4A98-AE10-9F0403FB4294}" srcId="{EED3DD7D-6C63-48E8-AEBA-A05856F9E1D5}" destId="{E6B77EB8-CA5D-4EBF-A239-5140A0339440}" srcOrd="3" destOrd="0" parTransId="{88F807E1-3125-4DCF-B548-54A54E12BDA2}" sibTransId="{69D8FA31-7320-48DC-A09A-09FD4CF76AFB}"/>
    <dgm:cxn modelId="{2C654AD1-B958-4096-89DD-C7F836469293}" type="presOf" srcId="{B8880864-9074-4767-9DB7-057886451D7B}" destId="{F2DEDE0B-FD78-4A65-A124-2B07B278622E}" srcOrd="0" destOrd="0" presId="urn:microsoft.com/office/officeart/2016/7/layout/VerticalSolidActionList"/>
    <dgm:cxn modelId="{93AC69D5-3313-483B-B5C6-2E4DC22C6828}" srcId="{5A20B89E-5337-430C-9CF3-B187A89238BE}" destId="{ACB11AB0-2FBA-4350-BED9-7BA1C2051E49}" srcOrd="0" destOrd="0" parTransId="{DB8B5AF2-A351-4BDE-BE34-6CFB5CBFDFE2}" sibTransId="{AA0E688F-41AB-46E4-8740-50A08F073DDF}"/>
    <dgm:cxn modelId="{FFF292EE-C3DC-46C9-85FD-A4008ADF5EE0}" type="presOf" srcId="{E6B77EB8-CA5D-4EBF-A239-5140A0339440}" destId="{F99601E9-4A36-4CA7-AA81-6E65CACBEA6E}" srcOrd="0" destOrd="0" presId="urn:microsoft.com/office/officeart/2016/7/layout/VerticalSolidActionList"/>
    <dgm:cxn modelId="{E20EC9F0-7C63-4A1C-A45B-7863A01FBED5}" type="presOf" srcId="{CD8420FF-24D9-4D3A-A628-ADA8FF964E27}" destId="{08CA55BF-EB14-44A5-92F8-964AFB6E6014}" srcOrd="0" destOrd="0" presId="urn:microsoft.com/office/officeart/2016/7/layout/VerticalSolidActionList"/>
    <dgm:cxn modelId="{A35C96FE-C1C1-4680-8445-8704E681F74E}" type="presOf" srcId="{ACB11AB0-2FBA-4350-BED9-7BA1C2051E49}" destId="{B8516430-333A-4312-9717-00AF2E0895AA}" srcOrd="0" destOrd="0" presId="urn:microsoft.com/office/officeart/2016/7/layout/VerticalSolidActionList"/>
    <dgm:cxn modelId="{AC5281FA-770C-4BF6-AEA6-55969BBFD2A2}" type="presParOf" srcId="{F8EAF3DB-CB75-486B-B265-11672A46707D}" destId="{5A24B336-4367-4A71-8C35-53B45BECD1AA}" srcOrd="0" destOrd="0" presId="urn:microsoft.com/office/officeart/2016/7/layout/VerticalSolidActionList"/>
    <dgm:cxn modelId="{D8F9C444-AEBD-4416-BBEC-621735C12739}" type="presParOf" srcId="{5A24B336-4367-4A71-8C35-53B45BECD1AA}" destId="{200DF9C0-9ECD-401A-B6DB-3361E1451981}" srcOrd="0" destOrd="0" presId="urn:microsoft.com/office/officeart/2016/7/layout/VerticalSolidActionList"/>
    <dgm:cxn modelId="{AE223103-F663-4BA5-95D9-EBBCF74A84F6}" type="presParOf" srcId="{5A24B336-4367-4A71-8C35-53B45BECD1AA}" destId="{2A613A7A-C9EA-491C-B6E6-9F55286A6C1F}" srcOrd="1" destOrd="0" presId="urn:microsoft.com/office/officeart/2016/7/layout/VerticalSolidActionList"/>
    <dgm:cxn modelId="{AA9F4F9C-DF62-4C2F-B31B-76E4CE5C499F}" type="presParOf" srcId="{F8EAF3DB-CB75-486B-B265-11672A46707D}" destId="{ACC9CE73-7B6B-43E7-BECD-56C1326D2666}" srcOrd="1" destOrd="0" presId="urn:microsoft.com/office/officeart/2016/7/layout/VerticalSolidActionList"/>
    <dgm:cxn modelId="{99DE9D4E-9FC9-4C14-894A-B231D4DB5FB5}" type="presParOf" srcId="{F8EAF3DB-CB75-486B-B265-11672A46707D}" destId="{C2A56BF2-00DA-4283-9485-D9C8C9D8CA99}" srcOrd="2" destOrd="0" presId="urn:microsoft.com/office/officeart/2016/7/layout/VerticalSolidActionList"/>
    <dgm:cxn modelId="{15F4361C-A539-40D2-AFA5-2B69C088A13D}" type="presParOf" srcId="{C2A56BF2-00DA-4283-9485-D9C8C9D8CA99}" destId="{5B4CAB7A-C457-4079-9216-676687E2E78D}" srcOrd="0" destOrd="0" presId="urn:microsoft.com/office/officeart/2016/7/layout/VerticalSolidActionList"/>
    <dgm:cxn modelId="{D6A7BEDC-8EDB-408A-A9D3-29DB421E0385}" type="presParOf" srcId="{C2A56BF2-00DA-4283-9485-D9C8C9D8CA99}" destId="{B8516430-333A-4312-9717-00AF2E0895AA}" srcOrd="1" destOrd="0" presId="urn:microsoft.com/office/officeart/2016/7/layout/VerticalSolidActionList"/>
    <dgm:cxn modelId="{A456E87C-B217-4D4E-B74A-8BA9B11D554E}" type="presParOf" srcId="{F8EAF3DB-CB75-486B-B265-11672A46707D}" destId="{0C30E408-F0B6-4AB0-B85A-AFDA1DE45F43}" srcOrd="3" destOrd="0" presId="urn:microsoft.com/office/officeart/2016/7/layout/VerticalSolidActionList"/>
    <dgm:cxn modelId="{ED8C7841-E6AD-447C-B01F-82C27B50073F}" type="presParOf" srcId="{F8EAF3DB-CB75-486B-B265-11672A46707D}" destId="{B87ECDF8-B161-49F7-9CC9-34667D1A54D2}" srcOrd="4" destOrd="0" presId="urn:microsoft.com/office/officeart/2016/7/layout/VerticalSolidActionList"/>
    <dgm:cxn modelId="{BA385681-870F-45A3-B0E4-BBBA10704A0A}" type="presParOf" srcId="{B87ECDF8-B161-49F7-9CC9-34667D1A54D2}" destId="{1C24978D-7156-495A-8B41-2E434F509C00}" srcOrd="0" destOrd="0" presId="urn:microsoft.com/office/officeart/2016/7/layout/VerticalSolidActionList"/>
    <dgm:cxn modelId="{A56D5B1E-FF20-4E44-894E-5B5024C5E3D9}" type="presParOf" srcId="{B87ECDF8-B161-49F7-9CC9-34667D1A54D2}" destId="{F2DEDE0B-FD78-4A65-A124-2B07B278622E}" srcOrd="1" destOrd="0" presId="urn:microsoft.com/office/officeart/2016/7/layout/VerticalSolidActionList"/>
    <dgm:cxn modelId="{596DFECF-2848-4C4B-A9EB-C9CA34B18E9B}" type="presParOf" srcId="{F8EAF3DB-CB75-486B-B265-11672A46707D}" destId="{57252369-74ED-456F-BA27-A90F5E14F59E}" srcOrd="5" destOrd="0" presId="urn:microsoft.com/office/officeart/2016/7/layout/VerticalSolidActionList"/>
    <dgm:cxn modelId="{D4B7DABC-48C4-46EB-B1AB-608E3019F773}" type="presParOf" srcId="{F8EAF3DB-CB75-486B-B265-11672A46707D}" destId="{91ED7006-FF7D-46AE-8BF8-E63246D0ABC4}" srcOrd="6" destOrd="0" presId="urn:microsoft.com/office/officeart/2016/7/layout/VerticalSolidActionList"/>
    <dgm:cxn modelId="{BBECD411-6EB1-469E-AB12-B68EF4B756A7}" type="presParOf" srcId="{91ED7006-FF7D-46AE-8BF8-E63246D0ABC4}" destId="{F99601E9-4A36-4CA7-AA81-6E65CACBEA6E}" srcOrd="0" destOrd="0" presId="urn:microsoft.com/office/officeart/2016/7/layout/VerticalSolidActionList"/>
    <dgm:cxn modelId="{659708CB-AB2B-4A8A-BF60-9A5C1BBD25DE}" type="presParOf" srcId="{91ED7006-FF7D-46AE-8BF8-E63246D0ABC4}" destId="{5C229991-2A3E-4D09-9699-47DF7A76E1E7}" srcOrd="1" destOrd="0" presId="urn:microsoft.com/office/officeart/2016/7/layout/VerticalSolidActionList"/>
    <dgm:cxn modelId="{85E54FCF-EF2B-4464-B92C-10B7C866B365}" type="presParOf" srcId="{F8EAF3DB-CB75-486B-B265-11672A46707D}" destId="{A8D6226E-9134-4AE0-A4CA-7B063E188B8B}" srcOrd="7" destOrd="0" presId="urn:microsoft.com/office/officeart/2016/7/layout/VerticalSolidActionList"/>
    <dgm:cxn modelId="{8B9F782E-CDD8-497A-921E-C35B3E7CAC3D}" type="presParOf" srcId="{F8EAF3DB-CB75-486B-B265-11672A46707D}" destId="{86BF5357-6863-4E95-9764-440C947CB567}" srcOrd="8" destOrd="0" presId="urn:microsoft.com/office/officeart/2016/7/layout/VerticalSolidActionList"/>
    <dgm:cxn modelId="{80B57B99-5789-493D-885B-A13FE6463654}" type="presParOf" srcId="{86BF5357-6863-4E95-9764-440C947CB567}" destId="{74017936-9B4E-4687-97F9-5EB6EC558FB8}" srcOrd="0" destOrd="0" presId="urn:microsoft.com/office/officeart/2016/7/layout/VerticalSolidActionList"/>
    <dgm:cxn modelId="{93418D39-6E8D-4E5B-8E96-ADD837286F33}" type="presParOf" srcId="{86BF5357-6863-4E95-9764-440C947CB567}" destId="{08CA55BF-EB14-44A5-92F8-964AFB6E6014}" srcOrd="1" destOrd="0" presId="urn:microsoft.com/office/officeart/2016/7/layout/VerticalSolidAc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0CC351E-6AAC-403B-8490-A031841BCF31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671F7AB4-F7C8-49EC-9647-3362032D0D3C}">
      <dgm:prSet/>
      <dgm:spPr/>
      <dgm:t>
        <a:bodyPr/>
        <a:lstStyle/>
        <a:p>
          <a:r>
            <a:rPr lang="en-US"/>
            <a:t>UNESCO Global Geoparks: community-based pilots</a:t>
          </a:r>
        </a:p>
      </dgm:t>
    </dgm:pt>
    <dgm:pt modelId="{D7CF546C-3B42-4B09-B985-B64ED98EEB10}" type="parTrans" cxnId="{11BA65C0-5CE0-474E-83AE-DB3C09FB6423}">
      <dgm:prSet/>
      <dgm:spPr/>
      <dgm:t>
        <a:bodyPr/>
        <a:lstStyle/>
        <a:p>
          <a:endParaRPr lang="en-US"/>
        </a:p>
      </dgm:t>
    </dgm:pt>
    <dgm:pt modelId="{1ECFAF26-56A9-4A5F-997E-1A1E4C379C34}" type="sibTrans" cxnId="{11BA65C0-5CE0-474E-83AE-DB3C09FB6423}">
      <dgm:prSet/>
      <dgm:spPr/>
      <dgm:t>
        <a:bodyPr/>
        <a:lstStyle/>
        <a:p>
          <a:endParaRPr lang="en-US"/>
        </a:p>
      </dgm:t>
    </dgm:pt>
    <dgm:pt modelId="{D6D7E0AF-FFDF-4D5F-B2B6-DB25426A4788}">
      <dgm:prSet/>
      <dgm:spPr/>
      <dgm:t>
        <a:bodyPr/>
        <a:lstStyle/>
        <a:p>
          <a:r>
            <a:rPr lang="en-US"/>
            <a:t>Volcanic tourism risk management and communication</a:t>
          </a:r>
        </a:p>
      </dgm:t>
    </dgm:pt>
    <dgm:pt modelId="{6C1C2FA1-FA93-4531-B8E9-E95AB7178D2A}" type="parTrans" cxnId="{F6A653DD-A9A5-43D4-9F94-5AA889D478DC}">
      <dgm:prSet/>
      <dgm:spPr/>
      <dgm:t>
        <a:bodyPr/>
        <a:lstStyle/>
        <a:p>
          <a:endParaRPr lang="en-US"/>
        </a:p>
      </dgm:t>
    </dgm:pt>
    <dgm:pt modelId="{9E5852D1-4F28-45F3-9FF3-63F7CA6D04D4}" type="sibTrans" cxnId="{F6A653DD-A9A5-43D4-9F94-5AA889D478DC}">
      <dgm:prSet/>
      <dgm:spPr/>
      <dgm:t>
        <a:bodyPr/>
        <a:lstStyle/>
        <a:p>
          <a:endParaRPr lang="en-US"/>
        </a:p>
      </dgm:t>
    </dgm:pt>
    <dgm:pt modelId="{41E6B908-B847-40B4-A096-848645A18A6B}">
      <dgm:prSet/>
      <dgm:spPr/>
      <dgm:t>
        <a:bodyPr/>
        <a:lstStyle/>
        <a:p>
          <a:r>
            <a:rPr lang="en-US"/>
            <a:t>UNESCO Site Navigator for spatial coordination</a:t>
          </a:r>
        </a:p>
      </dgm:t>
    </dgm:pt>
    <dgm:pt modelId="{D02F7CCB-B9DF-44A6-B1CC-95F3A6EE9734}" type="parTrans" cxnId="{AA4855B7-4096-48A6-A55D-D163E430D22E}">
      <dgm:prSet/>
      <dgm:spPr/>
      <dgm:t>
        <a:bodyPr/>
        <a:lstStyle/>
        <a:p>
          <a:endParaRPr lang="en-US"/>
        </a:p>
      </dgm:t>
    </dgm:pt>
    <dgm:pt modelId="{40CF7A92-0590-4266-BDEC-F2C293A6B13B}" type="sibTrans" cxnId="{AA4855B7-4096-48A6-A55D-D163E430D22E}">
      <dgm:prSet/>
      <dgm:spPr/>
      <dgm:t>
        <a:bodyPr/>
        <a:lstStyle/>
        <a:p>
          <a:endParaRPr lang="en-US"/>
        </a:p>
      </dgm:t>
    </dgm:pt>
    <dgm:pt modelId="{CBA33A1D-7240-4D7A-AEBD-91D2BCC302DD}">
      <dgm:prSet/>
      <dgm:spPr/>
      <dgm:t>
        <a:bodyPr/>
        <a:lstStyle/>
        <a:p>
          <a:r>
            <a:rPr lang="en-US"/>
            <a:t>Tsunami Ready communities</a:t>
          </a:r>
        </a:p>
      </dgm:t>
    </dgm:pt>
    <dgm:pt modelId="{ABDB7A4B-42DF-4D49-8B43-DA52118B914D}" type="parTrans" cxnId="{AC1A3479-F19A-461E-B471-4ADF7CA4A506}">
      <dgm:prSet/>
      <dgm:spPr/>
      <dgm:t>
        <a:bodyPr/>
        <a:lstStyle/>
        <a:p>
          <a:endParaRPr lang="en-US"/>
        </a:p>
      </dgm:t>
    </dgm:pt>
    <dgm:pt modelId="{0BB16731-DBD4-418B-AD2C-B88ADF126D69}" type="sibTrans" cxnId="{AC1A3479-F19A-461E-B471-4ADF7CA4A506}">
      <dgm:prSet/>
      <dgm:spPr/>
      <dgm:t>
        <a:bodyPr/>
        <a:lstStyle/>
        <a:p>
          <a:endParaRPr lang="en-US"/>
        </a:p>
      </dgm:t>
    </dgm:pt>
    <dgm:pt modelId="{5CB56C55-5D5B-4543-BD0D-7E39223CCC5B}" type="pres">
      <dgm:prSet presAssocID="{60CC351E-6AAC-403B-8490-A031841BCF3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ED53E55-52E8-48FF-B033-7AB578B83D64}" type="pres">
      <dgm:prSet presAssocID="{671F7AB4-F7C8-49EC-9647-3362032D0D3C}" presName="hierRoot1" presStyleCnt="0"/>
      <dgm:spPr/>
    </dgm:pt>
    <dgm:pt modelId="{5BCF4609-A39D-4437-80F9-204F0A73713E}" type="pres">
      <dgm:prSet presAssocID="{671F7AB4-F7C8-49EC-9647-3362032D0D3C}" presName="composite" presStyleCnt="0"/>
      <dgm:spPr/>
    </dgm:pt>
    <dgm:pt modelId="{6C6ED365-8E2C-4215-B6DB-1875C6F7E8A3}" type="pres">
      <dgm:prSet presAssocID="{671F7AB4-F7C8-49EC-9647-3362032D0D3C}" presName="background" presStyleLbl="node0" presStyleIdx="0" presStyleCnt="4"/>
      <dgm:spPr/>
    </dgm:pt>
    <dgm:pt modelId="{90D4C24D-BA38-4676-B5B1-4D1476339E27}" type="pres">
      <dgm:prSet presAssocID="{671F7AB4-F7C8-49EC-9647-3362032D0D3C}" presName="text" presStyleLbl="fgAcc0" presStyleIdx="0" presStyleCnt="4">
        <dgm:presLayoutVars>
          <dgm:chPref val="3"/>
        </dgm:presLayoutVars>
      </dgm:prSet>
      <dgm:spPr/>
    </dgm:pt>
    <dgm:pt modelId="{4DB93869-C75F-4409-8065-A2E4AC4CA2A0}" type="pres">
      <dgm:prSet presAssocID="{671F7AB4-F7C8-49EC-9647-3362032D0D3C}" presName="hierChild2" presStyleCnt="0"/>
      <dgm:spPr/>
    </dgm:pt>
    <dgm:pt modelId="{C9212CD3-FA28-4762-B0EE-641A0A56DA1D}" type="pres">
      <dgm:prSet presAssocID="{D6D7E0AF-FFDF-4D5F-B2B6-DB25426A4788}" presName="hierRoot1" presStyleCnt="0"/>
      <dgm:spPr/>
    </dgm:pt>
    <dgm:pt modelId="{0278D179-8CC4-4AE2-99AC-6D1AEF1F1B8D}" type="pres">
      <dgm:prSet presAssocID="{D6D7E0AF-FFDF-4D5F-B2B6-DB25426A4788}" presName="composite" presStyleCnt="0"/>
      <dgm:spPr/>
    </dgm:pt>
    <dgm:pt modelId="{6BA8A8DF-8CFD-4164-B03F-BECA5BDF3262}" type="pres">
      <dgm:prSet presAssocID="{D6D7E0AF-FFDF-4D5F-B2B6-DB25426A4788}" presName="background" presStyleLbl="node0" presStyleIdx="1" presStyleCnt="4"/>
      <dgm:spPr/>
    </dgm:pt>
    <dgm:pt modelId="{65600C3E-B2AB-4BCC-BFCD-FC1163F0EB64}" type="pres">
      <dgm:prSet presAssocID="{D6D7E0AF-FFDF-4D5F-B2B6-DB25426A4788}" presName="text" presStyleLbl="fgAcc0" presStyleIdx="1" presStyleCnt="4">
        <dgm:presLayoutVars>
          <dgm:chPref val="3"/>
        </dgm:presLayoutVars>
      </dgm:prSet>
      <dgm:spPr/>
    </dgm:pt>
    <dgm:pt modelId="{82923DE1-0205-4F20-946D-9E17BF6899F3}" type="pres">
      <dgm:prSet presAssocID="{D6D7E0AF-FFDF-4D5F-B2B6-DB25426A4788}" presName="hierChild2" presStyleCnt="0"/>
      <dgm:spPr/>
    </dgm:pt>
    <dgm:pt modelId="{BFA74981-0B09-4759-88DB-9C7A24AD08B5}" type="pres">
      <dgm:prSet presAssocID="{41E6B908-B847-40B4-A096-848645A18A6B}" presName="hierRoot1" presStyleCnt="0"/>
      <dgm:spPr/>
    </dgm:pt>
    <dgm:pt modelId="{2170E6A9-DDF3-4CDD-AC9F-E5D1451CA51E}" type="pres">
      <dgm:prSet presAssocID="{41E6B908-B847-40B4-A096-848645A18A6B}" presName="composite" presStyleCnt="0"/>
      <dgm:spPr/>
    </dgm:pt>
    <dgm:pt modelId="{F9F85D96-46E9-4BCD-9C84-1D724E4139CF}" type="pres">
      <dgm:prSet presAssocID="{41E6B908-B847-40B4-A096-848645A18A6B}" presName="background" presStyleLbl="node0" presStyleIdx="2" presStyleCnt="4"/>
      <dgm:spPr/>
    </dgm:pt>
    <dgm:pt modelId="{86709987-E525-4D3B-BD34-148786D6C372}" type="pres">
      <dgm:prSet presAssocID="{41E6B908-B847-40B4-A096-848645A18A6B}" presName="text" presStyleLbl="fgAcc0" presStyleIdx="2" presStyleCnt="4">
        <dgm:presLayoutVars>
          <dgm:chPref val="3"/>
        </dgm:presLayoutVars>
      </dgm:prSet>
      <dgm:spPr/>
    </dgm:pt>
    <dgm:pt modelId="{D392CCED-A1F9-4C68-B9FF-73EE3F7A83EB}" type="pres">
      <dgm:prSet presAssocID="{41E6B908-B847-40B4-A096-848645A18A6B}" presName="hierChild2" presStyleCnt="0"/>
      <dgm:spPr/>
    </dgm:pt>
    <dgm:pt modelId="{0A74A840-C40A-46A1-9AEF-61932DD12517}" type="pres">
      <dgm:prSet presAssocID="{CBA33A1D-7240-4D7A-AEBD-91D2BCC302DD}" presName="hierRoot1" presStyleCnt="0"/>
      <dgm:spPr/>
    </dgm:pt>
    <dgm:pt modelId="{89F2AFFF-3C53-4086-B6A7-3A390F361050}" type="pres">
      <dgm:prSet presAssocID="{CBA33A1D-7240-4D7A-AEBD-91D2BCC302DD}" presName="composite" presStyleCnt="0"/>
      <dgm:spPr/>
    </dgm:pt>
    <dgm:pt modelId="{8EC140F7-145E-4BEC-BEC1-1D3C5A223B55}" type="pres">
      <dgm:prSet presAssocID="{CBA33A1D-7240-4D7A-AEBD-91D2BCC302DD}" presName="background" presStyleLbl="node0" presStyleIdx="3" presStyleCnt="4"/>
      <dgm:spPr/>
    </dgm:pt>
    <dgm:pt modelId="{E78E5F7C-986C-486E-B02E-F8373FC565FF}" type="pres">
      <dgm:prSet presAssocID="{CBA33A1D-7240-4D7A-AEBD-91D2BCC302DD}" presName="text" presStyleLbl="fgAcc0" presStyleIdx="3" presStyleCnt="4">
        <dgm:presLayoutVars>
          <dgm:chPref val="3"/>
        </dgm:presLayoutVars>
      </dgm:prSet>
      <dgm:spPr/>
    </dgm:pt>
    <dgm:pt modelId="{2C5D5FA8-E2B1-4B24-8503-1D9FEB2A6543}" type="pres">
      <dgm:prSet presAssocID="{CBA33A1D-7240-4D7A-AEBD-91D2BCC302DD}" presName="hierChild2" presStyleCnt="0"/>
      <dgm:spPr/>
    </dgm:pt>
  </dgm:ptLst>
  <dgm:cxnLst>
    <dgm:cxn modelId="{849B8120-E488-462A-83D3-9ACF4622533D}" type="presOf" srcId="{671F7AB4-F7C8-49EC-9647-3362032D0D3C}" destId="{90D4C24D-BA38-4676-B5B1-4D1476339E27}" srcOrd="0" destOrd="0" presId="urn:microsoft.com/office/officeart/2005/8/layout/hierarchy1"/>
    <dgm:cxn modelId="{AC1A3479-F19A-461E-B471-4ADF7CA4A506}" srcId="{60CC351E-6AAC-403B-8490-A031841BCF31}" destId="{CBA33A1D-7240-4D7A-AEBD-91D2BCC302DD}" srcOrd="3" destOrd="0" parTransId="{ABDB7A4B-42DF-4D49-8B43-DA52118B914D}" sibTransId="{0BB16731-DBD4-418B-AD2C-B88ADF126D69}"/>
    <dgm:cxn modelId="{246FBE93-9BDC-4663-A1C9-6BF228765151}" type="presOf" srcId="{D6D7E0AF-FFDF-4D5F-B2B6-DB25426A4788}" destId="{65600C3E-B2AB-4BCC-BFCD-FC1163F0EB64}" srcOrd="0" destOrd="0" presId="urn:microsoft.com/office/officeart/2005/8/layout/hierarchy1"/>
    <dgm:cxn modelId="{DE834B9C-E409-4D4F-885E-368540828934}" type="presOf" srcId="{CBA33A1D-7240-4D7A-AEBD-91D2BCC302DD}" destId="{E78E5F7C-986C-486E-B02E-F8373FC565FF}" srcOrd="0" destOrd="0" presId="urn:microsoft.com/office/officeart/2005/8/layout/hierarchy1"/>
    <dgm:cxn modelId="{549CA3AD-5E59-492E-99D6-1AB9BA21EFE4}" type="presOf" srcId="{60CC351E-6AAC-403B-8490-A031841BCF31}" destId="{5CB56C55-5D5B-4543-BD0D-7E39223CCC5B}" srcOrd="0" destOrd="0" presId="urn:microsoft.com/office/officeart/2005/8/layout/hierarchy1"/>
    <dgm:cxn modelId="{AA4855B7-4096-48A6-A55D-D163E430D22E}" srcId="{60CC351E-6AAC-403B-8490-A031841BCF31}" destId="{41E6B908-B847-40B4-A096-848645A18A6B}" srcOrd="2" destOrd="0" parTransId="{D02F7CCB-B9DF-44A6-B1CC-95F3A6EE9734}" sibTransId="{40CF7A92-0590-4266-BDEC-F2C293A6B13B}"/>
    <dgm:cxn modelId="{11BA65C0-5CE0-474E-83AE-DB3C09FB6423}" srcId="{60CC351E-6AAC-403B-8490-A031841BCF31}" destId="{671F7AB4-F7C8-49EC-9647-3362032D0D3C}" srcOrd="0" destOrd="0" parTransId="{D7CF546C-3B42-4B09-B985-B64ED98EEB10}" sibTransId="{1ECFAF26-56A9-4A5F-997E-1A1E4C379C34}"/>
    <dgm:cxn modelId="{F6A653DD-A9A5-43D4-9F94-5AA889D478DC}" srcId="{60CC351E-6AAC-403B-8490-A031841BCF31}" destId="{D6D7E0AF-FFDF-4D5F-B2B6-DB25426A4788}" srcOrd="1" destOrd="0" parTransId="{6C1C2FA1-FA93-4531-B8E9-E95AB7178D2A}" sibTransId="{9E5852D1-4F28-45F3-9FF3-63F7CA6D04D4}"/>
    <dgm:cxn modelId="{61BD6BE6-A7D3-4A21-A00B-F2A6A6000E37}" type="presOf" srcId="{41E6B908-B847-40B4-A096-848645A18A6B}" destId="{86709987-E525-4D3B-BD34-148786D6C372}" srcOrd="0" destOrd="0" presId="urn:microsoft.com/office/officeart/2005/8/layout/hierarchy1"/>
    <dgm:cxn modelId="{CABA0D1D-2244-4492-BC08-B4C7AF628941}" type="presParOf" srcId="{5CB56C55-5D5B-4543-BD0D-7E39223CCC5B}" destId="{8ED53E55-52E8-48FF-B033-7AB578B83D64}" srcOrd="0" destOrd="0" presId="urn:microsoft.com/office/officeart/2005/8/layout/hierarchy1"/>
    <dgm:cxn modelId="{DA640ACC-E8D4-43C1-98CF-C58B57274939}" type="presParOf" srcId="{8ED53E55-52E8-48FF-B033-7AB578B83D64}" destId="{5BCF4609-A39D-4437-80F9-204F0A73713E}" srcOrd="0" destOrd="0" presId="urn:microsoft.com/office/officeart/2005/8/layout/hierarchy1"/>
    <dgm:cxn modelId="{3859DB61-7298-4BBB-8C54-E325BF9ED47A}" type="presParOf" srcId="{5BCF4609-A39D-4437-80F9-204F0A73713E}" destId="{6C6ED365-8E2C-4215-B6DB-1875C6F7E8A3}" srcOrd="0" destOrd="0" presId="urn:microsoft.com/office/officeart/2005/8/layout/hierarchy1"/>
    <dgm:cxn modelId="{2AFBE711-33C6-4801-BF4D-621D115CC20A}" type="presParOf" srcId="{5BCF4609-A39D-4437-80F9-204F0A73713E}" destId="{90D4C24D-BA38-4676-B5B1-4D1476339E27}" srcOrd="1" destOrd="0" presId="urn:microsoft.com/office/officeart/2005/8/layout/hierarchy1"/>
    <dgm:cxn modelId="{DFA28C65-69A7-4C31-8258-DBD855A92508}" type="presParOf" srcId="{8ED53E55-52E8-48FF-B033-7AB578B83D64}" destId="{4DB93869-C75F-4409-8065-A2E4AC4CA2A0}" srcOrd="1" destOrd="0" presId="urn:microsoft.com/office/officeart/2005/8/layout/hierarchy1"/>
    <dgm:cxn modelId="{95A9A2CF-311D-4F42-9F6B-7B1E9EBFA8D0}" type="presParOf" srcId="{5CB56C55-5D5B-4543-BD0D-7E39223CCC5B}" destId="{C9212CD3-FA28-4762-B0EE-641A0A56DA1D}" srcOrd="1" destOrd="0" presId="urn:microsoft.com/office/officeart/2005/8/layout/hierarchy1"/>
    <dgm:cxn modelId="{73179243-71D5-4E2C-A49A-EB2DC7484E7D}" type="presParOf" srcId="{C9212CD3-FA28-4762-B0EE-641A0A56DA1D}" destId="{0278D179-8CC4-4AE2-99AC-6D1AEF1F1B8D}" srcOrd="0" destOrd="0" presId="urn:microsoft.com/office/officeart/2005/8/layout/hierarchy1"/>
    <dgm:cxn modelId="{512AD3B9-B6E9-47BB-A9AD-9A296C42A738}" type="presParOf" srcId="{0278D179-8CC4-4AE2-99AC-6D1AEF1F1B8D}" destId="{6BA8A8DF-8CFD-4164-B03F-BECA5BDF3262}" srcOrd="0" destOrd="0" presId="urn:microsoft.com/office/officeart/2005/8/layout/hierarchy1"/>
    <dgm:cxn modelId="{B6B39141-27F0-4642-817D-03424D850C7E}" type="presParOf" srcId="{0278D179-8CC4-4AE2-99AC-6D1AEF1F1B8D}" destId="{65600C3E-B2AB-4BCC-BFCD-FC1163F0EB64}" srcOrd="1" destOrd="0" presId="urn:microsoft.com/office/officeart/2005/8/layout/hierarchy1"/>
    <dgm:cxn modelId="{F4D9A917-22C3-43F9-9C2D-BC28417D4E7B}" type="presParOf" srcId="{C9212CD3-FA28-4762-B0EE-641A0A56DA1D}" destId="{82923DE1-0205-4F20-946D-9E17BF6899F3}" srcOrd="1" destOrd="0" presId="urn:microsoft.com/office/officeart/2005/8/layout/hierarchy1"/>
    <dgm:cxn modelId="{00AA7EB1-CA60-473D-B35B-0D6B70B9AE0E}" type="presParOf" srcId="{5CB56C55-5D5B-4543-BD0D-7E39223CCC5B}" destId="{BFA74981-0B09-4759-88DB-9C7A24AD08B5}" srcOrd="2" destOrd="0" presId="urn:microsoft.com/office/officeart/2005/8/layout/hierarchy1"/>
    <dgm:cxn modelId="{C9B0B007-9B6B-4694-921D-7489A320E80B}" type="presParOf" srcId="{BFA74981-0B09-4759-88DB-9C7A24AD08B5}" destId="{2170E6A9-DDF3-4CDD-AC9F-E5D1451CA51E}" srcOrd="0" destOrd="0" presId="urn:microsoft.com/office/officeart/2005/8/layout/hierarchy1"/>
    <dgm:cxn modelId="{F295C513-AB90-406A-96F1-9B920401227F}" type="presParOf" srcId="{2170E6A9-DDF3-4CDD-AC9F-E5D1451CA51E}" destId="{F9F85D96-46E9-4BCD-9C84-1D724E4139CF}" srcOrd="0" destOrd="0" presId="urn:microsoft.com/office/officeart/2005/8/layout/hierarchy1"/>
    <dgm:cxn modelId="{24E00AF1-8137-4A37-AD20-AD70270FDAD0}" type="presParOf" srcId="{2170E6A9-DDF3-4CDD-AC9F-E5D1451CA51E}" destId="{86709987-E525-4D3B-BD34-148786D6C372}" srcOrd="1" destOrd="0" presId="urn:microsoft.com/office/officeart/2005/8/layout/hierarchy1"/>
    <dgm:cxn modelId="{49FF573A-8D13-4A01-A159-E08D1D46486C}" type="presParOf" srcId="{BFA74981-0B09-4759-88DB-9C7A24AD08B5}" destId="{D392CCED-A1F9-4C68-B9FF-73EE3F7A83EB}" srcOrd="1" destOrd="0" presId="urn:microsoft.com/office/officeart/2005/8/layout/hierarchy1"/>
    <dgm:cxn modelId="{99F13A04-2133-4478-8D73-E6DF75B45DFF}" type="presParOf" srcId="{5CB56C55-5D5B-4543-BD0D-7E39223CCC5B}" destId="{0A74A840-C40A-46A1-9AEF-61932DD12517}" srcOrd="3" destOrd="0" presId="urn:microsoft.com/office/officeart/2005/8/layout/hierarchy1"/>
    <dgm:cxn modelId="{0F9CBFDB-A896-47A0-AC52-22BE422B12A0}" type="presParOf" srcId="{0A74A840-C40A-46A1-9AEF-61932DD12517}" destId="{89F2AFFF-3C53-4086-B6A7-3A390F361050}" srcOrd="0" destOrd="0" presId="urn:microsoft.com/office/officeart/2005/8/layout/hierarchy1"/>
    <dgm:cxn modelId="{5AB98EF6-9CD5-4702-9A73-002AC0362A8A}" type="presParOf" srcId="{89F2AFFF-3C53-4086-B6A7-3A390F361050}" destId="{8EC140F7-145E-4BEC-BEC1-1D3C5A223B55}" srcOrd="0" destOrd="0" presId="urn:microsoft.com/office/officeart/2005/8/layout/hierarchy1"/>
    <dgm:cxn modelId="{F1AB2C6C-0D88-4C27-806B-5E828823C9CC}" type="presParOf" srcId="{89F2AFFF-3C53-4086-B6A7-3A390F361050}" destId="{E78E5F7C-986C-486E-B02E-F8373FC565FF}" srcOrd="1" destOrd="0" presId="urn:microsoft.com/office/officeart/2005/8/layout/hierarchy1"/>
    <dgm:cxn modelId="{BA617F9D-B156-4B69-88DD-1B056073E9EE}" type="presParOf" srcId="{0A74A840-C40A-46A1-9AEF-61932DD12517}" destId="{2C5D5FA8-E2B1-4B24-8503-1D9FEB2A6543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FC6A900-7096-4053-AFE5-C8CDD3ECF363}" type="doc">
      <dgm:prSet loTypeId="urn:microsoft.com/office/officeart/2016/7/layout/HorizontalActionList" loCatId="List" qsTypeId="urn:microsoft.com/office/officeart/2005/8/quickstyle/simple5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B01505B7-E62B-49DB-855E-001806D0CA2F}">
      <dgm:prSet/>
      <dgm:spPr/>
      <dgm:t>
        <a:bodyPr/>
        <a:lstStyle/>
        <a:p>
          <a:r>
            <a:rPr lang="en-US"/>
            <a:t>Develop</a:t>
          </a:r>
        </a:p>
      </dgm:t>
    </dgm:pt>
    <dgm:pt modelId="{0676BAF1-770E-47DB-9E0E-28C0591E4D87}" type="parTrans" cxnId="{CBE2FA2F-ED49-4A3D-B347-9F6C2BA64AE9}">
      <dgm:prSet/>
      <dgm:spPr/>
      <dgm:t>
        <a:bodyPr/>
        <a:lstStyle/>
        <a:p>
          <a:endParaRPr lang="en-US"/>
        </a:p>
      </dgm:t>
    </dgm:pt>
    <dgm:pt modelId="{5D87076A-7B5B-4325-8C0D-2151A2762D75}" type="sibTrans" cxnId="{CBE2FA2F-ED49-4A3D-B347-9F6C2BA64AE9}">
      <dgm:prSet/>
      <dgm:spPr/>
      <dgm:t>
        <a:bodyPr/>
        <a:lstStyle/>
        <a:p>
          <a:endParaRPr lang="en-US"/>
        </a:p>
      </dgm:t>
    </dgm:pt>
    <dgm:pt modelId="{72146526-0BA3-433F-AA62-84E112BA476E}">
      <dgm:prSet/>
      <dgm:spPr/>
      <dgm:t>
        <a:bodyPr/>
        <a:lstStyle/>
        <a:p>
          <a:r>
            <a:rPr lang="en-US"/>
            <a:t>Develop dedicated funding narrative for HILP risks</a:t>
          </a:r>
        </a:p>
      </dgm:t>
    </dgm:pt>
    <dgm:pt modelId="{80BC3809-CC97-4AE0-8F11-D39F6370B19B}" type="parTrans" cxnId="{117A04D7-E952-4BC4-A5B8-876FB85911C1}">
      <dgm:prSet/>
      <dgm:spPr/>
      <dgm:t>
        <a:bodyPr/>
        <a:lstStyle/>
        <a:p>
          <a:endParaRPr lang="en-US"/>
        </a:p>
      </dgm:t>
    </dgm:pt>
    <dgm:pt modelId="{2AD29563-78F9-460C-A1C4-E4F17847B89A}" type="sibTrans" cxnId="{117A04D7-E952-4BC4-A5B8-876FB85911C1}">
      <dgm:prSet/>
      <dgm:spPr/>
      <dgm:t>
        <a:bodyPr/>
        <a:lstStyle/>
        <a:p>
          <a:endParaRPr lang="en-US"/>
        </a:p>
      </dgm:t>
    </dgm:pt>
    <dgm:pt modelId="{44B92505-BF55-41CB-8ED9-26B3A2FE26B5}">
      <dgm:prSet/>
      <dgm:spPr/>
      <dgm:t>
        <a:bodyPr/>
        <a:lstStyle/>
        <a:p>
          <a:r>
            <a:rPr lang="en-US"/>
            <a:t>Align</a:t>
          </a:r>
        </a:p>
      </dgm:t>
    </dgm:pt>
    <dgm:pt modelId="{2B9DF4A8-F1BC-4DEB-AC74-715C5D1B61C1}" type="parTrans" cxnId="{F9FEE06C-E89B-4383-BE8B-1CC68D592A55}">
      <dgm:prSet/>
      <dgm:spPr/>
      <dgm:t>
        <a:bodyPr/>
        <a:lstStyle/>
        <a:p>
          <a:endParaRPr lang="en-US"/>
        </a:p>
      </dgm:t>
    </dgm:pt>
    <dgm:pt modelId="{E577776D-BBBC-4279-85E5-C5EED101283A}" type="sibTrans" cxnId="{F9FEE06C-E89B-4383-BE8B-1CC68D592A55}">
      <dgm:prSet/>
      <dgm:spPr/>
      <dgm:t>
        <a:bodyPr/>
        <a:lstStyle/>
        <a:p>
          <a:endParaRPr lang="en-US"/>
        </a:p>
      </dgm:t>
    </dgm:pt>
    <dgm:pt modelId="{BA0AF675-950C-442B-A65E-841B49336B73}">
      <dgm:prSet/>
      <dgm:spPr/>
      <dgm:t>
        <a:bodyPr/>
        <a:lstStyle/>
        <a:p>
          <a:r>
            <a:rPr lang="en-US"/>
            <a:t>Align with disaster preparedness, anticipatory action, and climate resilience financing</a:t>
          </a:r>
        </a:p>
      </dgm:t>
    </dgm:pt>
    <dgm:pt modelId="{1485C717-838E-4BE5-B270-C59F3F09683F}" type="parTrans" cxnId="{05321A7B-8CCD-49F3-A3C0-CBF3DF099163}">
      <dgm:prSet/>
      <dgm:spPr/>
      <dgm:t>
        <a:bodyPr/>
        <a:lstStyle/>
        <a:p>
          <a:endParaRPr lang="en-US"/>
        </a:p>
      </dgm:t>
    </dgm:pt>
    <dgm:pt modelId="{8ADF3024-D406-4FAD-8AD4-1584FC1F526F}" type="sibTrans" cxnId="{05321A7B-8CCD-49F3-A3C0-CBF3DF099163}">
      <dgm:prSet/>
      <dgm:spPr/>
      <dgm:t>
        <a:bodyPr/>
        <a:lstStyle/>
        <a:p>
          <a:endParaRPr lang="en-US"/>
        </a:p>
      </dgm:t>
    </dgm:pt>
    <dgm:pt modelId="{BE0191E6-0C6D-410B-8144-27D481C26182}">
      <dgm:prSet/>
      <dgm:spPr/>
      <dgm:t>
        <a:bodyPr/>
        <a:lstStyle/>
        <a:p>
          <a:r>
            <a:rPr lang="en-US"/>
            <a:t>Build</a:t>
          </a:r>
        </a:p>
      </dgm:t>
    </dgm:pt>
    <dgm:pt modelId="{94335068-15C3-4CCC-9EB4-76E721BD9EF0}" type="parTrans" cxnId="{E614ED90-2E64-4E21-BFD6-761DCE83A013}">
      <dgm:prSet/>
      <dgm:spPr/>
      <dgm:t>
        <a:bodyPr/>
        <a:lstStyle/>
        <a:p>
          <a:endParaRPr lang="en-US"/>
        </a:p>
      </dgm:t>
    </dgm:pt>
    <dgm:pt modelId="{01F74D18-5BE6-46D1-A388-236B00396484}" type="sibTrans" cxnId="{E614ED90-2E64-4E21-BFD6-761DCE83A013}">
      <dgm:prSet/>
      <dgm:spPr/>
      <dgm:t>
        <a:bodyPr/>
        <a:lstStyle/>
        <a:p>
          <a:endParaRPr lang="en-US"/>
        </a:p>
      </dgm:t>
    </dgm:pt>
    <dgm:pt modelId="{616DC93C-CA20-4393-B2E4-1BFB8198ED99}">
      <dgm:prSet/>
      <dgm:spPr/>
      <dgm:t>
        <a:bodyPr/>
        <a:lstStyle/>
        <a:p>
          <a:r>
            <a:rPr lang="en-US"/>
            <a:t>Build joint multi-partner funding proposals</a:t>
          </a:r>
        </a:p>
      </dgm:t>
    </dgm:pt>
    <dgm:pt modelId="{4DAD10FF-AC34-4C22-82C1-39E9187205CF}" type="parTrans" cxnId="{BA0BFD8D-B8BE-4BFC-AD25-6E016388E7DF}">
      <dgm:prSet/>
      <dgm:spPr/>
      <dgm:t>
        <a:bodyPr/>
        <a:lstStyle/>
        <a:p>
          <a:endParaRPr lang="en-US"/>
        </a:p>
      </dgm:t>
    </dgm:pt>
    <dgm:pt modelId="{C4F1E0B4-6365-4DE8-90A7-E566DF42C569}" type="sibTrans" cxnId="{BA0BFD8D-B8BE-4BFC-AD25-6E016388E7DF}">
      <dgm:prSet/>
      <dgm:spPr/>
      <dgm:t>
        <a:bodyPr/>
        <a:lstStyle/>
        <a:p>
          <a:endParaRPr lang="en-US"/>
        </a:p>
      </dgm:t>
    </dgm:pt>
    <dgm:pt modelId="{34D846C7-3054-4B32-88B1-F9A8987E2963}">
      <dgm:prSet/>
      <dgm:spPr/>
      <dgm:t>
        <a:bodyPr/>
        <a:lstStyle/>
        <a:p>
          <a:r>
            <a:rPr lang="en-US"/>
            <a:t>Promote</a:t>
          </a:r>
        </a:p>
      </dgm:t>
    </dgm:pt>
    <dgm:pt modelId="{9D50AC20-1F30-48EE-939E-5BE89059F45C}" type="parTrans" cxnId="{DDD1DA9E-0135-4057-8B1C-C01E320ADB50}">
      <dgm:prSet/>
      <dgm:spPr/>
      <dgm:t>
        <a:bodyPr/>
        <a:lstStyle/>
        <a:p>
          <a:endParaRPr lang="en-US"/>
        </a:p>
      </dgm:t>
    </dgm:pt>
    <dgm:pt modelId="{BCFDB30E-AED6-4F78-B2A9-5A33B794FDAE}" type="sibTrans" cxnId="{DDD1DA9E-0135-4057-8B1C-C01E320ADB50}">
      <dgm:prSet/>
      <dgm:spPr/>
      <dgm:t>
        <a:bodyPr/>
        <a:lstStyle/>
        <a:p>
          <a:endParaRPr lang="en-US"/>
        </a:p>
      </dgm:t>
    </dgm:pt>
    <dgm:pt modelId="{2F81744C-65D6-4A9D-A6FA-873062A04AEB}">
      <dgm:prSet/>
      <dgm:spPr/>
      <dgm:t>
        <a:bodyPr/>
        <a:lstStyle/>
        <a:p>
          <a:r>
            <a:rPr lang="en-US"/>
            <a:t>Promote catalytic, multi-year funding mechanisms</a:t>
          </a:r>
        </a:p>
      </dgm:t>
    </dgm:pt>
    <dgm:pt modelId="{088AB601-FF30-4A41-893A-0646EACA0E53}" type="parTrans" cxnId="{F7E01A1F-506C-4150-8DC6-B05EE2C5326F}">
      <dgm:prSet/>
      <dgm:spPr/>
      <dgm:t>
        <a:bodyPr/>
        <a:lstStyle/>
        <a:p>
          <a:endParaRPr lang="en-US"/>
        </a:p>
      </dgm:t>
    </dgm:pt>
    <dgm:pt modelId="{67035126-0452-4DB8-B83F-E9169A4A0AAD}" type="sibTrans" cxnId="{F7E01A1F-506C-4150-8DC6-B05EE2C5326F}">
      <dgm:prSet/>
      <dgm:spPr/>
      <dgm:t>
        <a:bodyPr/>
        <a:lstStyle/>
        <a:p>
          <a:endParaRPr lang="en-US"/>
        </a:p>
      </dgm:t>
    </dgm:pt>
    <dgm:pt modelId="{538F7599-940E-4CE6-8F85-F9A86DB0E69B}" type="pres">
      <dgm:prSet presAssocID="{0FC6A900-7096-4053-AFE5-C8CDD3ECF363}" presName="Name0" presStyleCnt="0">
        <dgm:presLayoutVars>
          <dgm:dir/>
          <dgm:animLvl val="lvl"/>
          <dgm:resizeHandles val="exact"/>
        </dgm:presLayoutVars>
      </dgm:prSet>
      <dgm:spPr/>
    </dgm:pt>
    <dgm:pt modelId="{1EDFBC7D-5C17-4C39-B046-3AEC16604424}" type="pres">
      <dgm:prSet presAssocID="{B01505B7-E62B-49DB-855E-001806D0CA2F}" presName="composite" presStyleCnt="0"/>
      <dgm:spPr/>
    </dgm:pt>
    <dgm:pt modelId="{51A03416-3CE3-499A-B32B-ADC181B4A503}" type="pres">
      <dgm:prSet presAssocID="{B01505B7-E62B-49DB-855E-001806D0CA2F}" presName="parTx" presStyleLbl="alignNode1" presStyleIdx="0" presStyleCnt="4">
        <dgm:presLayoutVars>
          <dgm:chMax val="0"/>
          <dgm:chPref val="0"/>
        </dgm:presLayoutVars>
      </dgm:prSet>
      <dgm:spPr/>
    </dgm:pt>
    <dgm:pt modelId="{CD17DEAD-3499-47C1-9B82-CD31FA78A95C}" type="pres">
      <dgm:prSet presAssocID="{B01505B7-E62B-49DB-855E-001806D0CA2F}" presName="desTx" presStyleLbl="alignAccFollowNode1" presStyleIdx="0" presStyleCnt="4">
        <dgm:presLayoutVars/>
      </dgm:prSet>
      <dgm:spPr/>
    </dgm:pt>
    <dgm:pt modelId="{23CB961E-E7BD-444F-8F59-EECDF8D1F95D}" type="pres">
      <dgm:prSet presAssocID="{5D87076A-7B5B-4325-8C0D-2151A2762D75}" presName="space" presStyleCnt="0"/>
      <dgm:spPr/>
    </dgm:pt>
    <dgm:pt modelId="{1BD2485C-3922-4812-BA26-F79C5608F5C5}" type="pres">
      <dgm:prSet presAssocID="{44B92505-BF55-41CB-8ED9-26B3A2FE26B5}" presName="composite" presStyleCnt="0"/>
      <dgm:spPr/>
    </dgm:pt>
    <dgm:pt modelId="{2EEAD91E-78A8-45CF-A2C2-91BD87B034CB}" type="pres">
      <dgm:prSet presAssocID="{44B92505-BF55-41CB-8ED9-26B3A2FE26B5}" presName="parTx" presStyleLbl="alignNode1" presStyleIdx="1" presStyleCnt="4">
        <dgm:presLayoutVars>
          <dgm:chMax val="0"/>
          <dgm:chPref val="0"/>
        </dgm:presLayoutVars>
      </dgm:prSet>
      <dgm:spPr/>
    </dgm:pt>
    <dgm:pt modelId="{B75EA4B9-B07D-4D5E-947C-989F876CE4F6}" type="pres">
      <dgm:prSet presAssocID="{44B92505-BF55-41CB-8ED9-26B3A2FE26B5}" presName="desTx" presStyleLbl="alignAccFollowNode1" presStyleIdx="1" presStyleCnt="4">
        <dgm:presLayoutVars/>
      </dgm:prSet>
      <dgm:spPr/>
    </dgm:pt>
    <dgm:pt modelId="{0144C318-16F4-4194-93F5-D395F4AD38FB}" type="pres">
      <dgm:prSet presAssocID="{E577776D-BBBC-4279-85E5-C5EED101283A}" presName="space" presStyleCnt="0"/>
      <dgm:spPr/>
    </dgm:pt>
    <dgm:pt modelId="{3363C479-4F54-49A5-89DB-754C1F9D1793}" type="pres">
      <dgm:prSet presAssocID="{BE0191E6-0C6D-410B-8144-27D481C26182}" presName="composite" presStyleCnt="0"/>
      <dgm:spPr/>
    </dgm:pt>
    <dgm:pt modelId="{18E624A8-5A80-4812-AB4D-0D03201174C5}" type="pres">
      <dgm:prSet presAssocID="{BE0191E6-0C6D-410B-8144-27D481C26182}" presName="parTx" presStyleLbl="alignNode1" presStyleIdx="2" presStyleCnt="4">
        <dgm:presLayoutVars>
          <dgm:chMax val="0"/>
          <dgm:chPref val="0"/>
        </dgm:presLayoutVars>
      </dgm:prSet>
      <dgm:spPr/>
    </dgm:pt>
    <dgm:pt modelId="{C6768696-6377-43F6-A41F-93473D6C64E6}" type="pres">
      <dgm:prSet presAssocID="{BE0191E6-0C6D-410B-8144-27D481C26182}" presName="desTx" presStyleLbl="alignAccFollowNode1" presStyleIdx="2" presStyleCnt="4">
        <dgm:presLayoutVars/>
      </dgm:prSet>
      <dgm:spPr/>
    </dgm:pt>
    <dgm:pt modelId="{502ADDDF-606B-4EE3-BA3B-82B51373CBA5}" type="pres">
      <dgm:prSet presAssocID="{01F74D18-5BE6-46D1-A388-236B00396484}" presName="space" presStyleCnt="0"/>
      <dgm:spPr/>
    </dgm:pt>
    <dgm:pt modelId="{7C8BBD3D-ADE5-4C67-B674-4A3A08F77542}" type="pres">
      <dgm:prSet presAssocID="{34D846C7-3054-4B32-88B1-F9A8987E2963}" presName="composite" presStyleCnt="0"/>
      <dgm:spPr/>
    </dgm:pt>
    <dgm:pt modelId="{C75C1272-2E67-4632-A8BD-53671DC4DD86}" type="pres">
      <dgm:prSet presAssocID="{34D846C7-3054-4B32-88B1-F9A8987E2963}" presName="parTx" presStyleLbl="alignNode1" presStyleIdx="3" presStyleCnt="4">
        <dgm:presLayoutVars>
          <dgm:chMax val="0"/>
          <dgm:chPref val="0"/>
        </dgm:presLayoutVars>
      </dgm:prSet>
      <dgm:spPr/>
    </dgm:pt>
    <dgm:pt modelId="{71237170-4C5A-482F-B2C4-7DA55E3D96E3}" type="pres">
      <dgm:prSet presAssocID="{34D846C7-3054-4B32-88B1-F9A8987E2963}" presName="desTx" presStyleLbl="alignAccFollowNode1" presStyleIdx="3" presStyleCnt="4">
        <dgm:presLayoutVars/>
      </dgm:prSet>
      <dgm:spPr/>
    </dgm:pt>
  </dgm:ptLst>
  <dgm:cxnLst>
    <dgm:cxn modelId="{17331F1B-2187-4DD2-B90D-863086580F9E}" type="presOf" srcId="{BE0191E6-0C6D-410B-8144-27D481C26182}" destId="{18E624A8-5A80-4812-AB4D-0D03201174C5}" srcOrd="0" destOrd="0" presId="urn:microsoft.com/office/officeart/2016/7/layout/HorizontalActionList"/>
    <dgm:cxn modelId="{F7E01A1F-506C-4150-8DC6-B05EE2C5326F}" srcId="{34D846C7-3054-4B32-88B1-F9A8987E2963}" destId="{2F81744C-65D6-4A9D-A6FA-873062A04AEB}" srcOrd="0" destOrd="0" parTransId="{088AB601-FF30-4A41-893A-0646EACA0E53}" sibTransId="{67035126-0452-4DB8-B83F-E9169A4A0AAD}"/>
    <dgm:cxn modelId="{733FD324-1CD0-4B77-95CC-17E8417361F5}" type="presOf" srcId="{72146526-0BA3-433F-AA62-84E112BA476E}" destId="{CD17DEAD-3499-47C1-9B82-CD31FA78A95C}" srcOrd="0" destOrd="0" presId="urn:microsoft.com/office/officeart/2016/7/layout/HorizontalActionList"/>
    <dgm:cxn modelId="{CBE2FA2F-ED49-4A3D-B347-9F6C2BA64AE9}" srcId="{0FC6A900-7096-4053-AFE5-C8CDD3ECF363}" destId="{B01505B7-E62B-49DB-855E-001806D0CA2F}" srcOrd="0" destOrd="0" parTransId="{0676BAF1-770E-47DB-9E0E-28C0591E4D87}" sibTransId="{5D87076A-7B5B-4325-8C0D-2151A2762D75}"/>
    <dgm:cxn modelId="{C2402D31-EB77-488D-94ED-458BE3D115AE}" type="presOf" srcId="{BA0AF675-950C-442B-A65E-841B49336B73}" destId="{B75EA4B9-B07D-4D5E-947C-989F876CE4F6}" srcOrd="0" destOrd="0" presId="urn:microsoft.com/office/officeart/2016/7/layout/HorizontalActionList"/>
    <dgm:cxn modelId="{F9FEE06C-E89B-4383-BE8B-1CC68D592A55}" srcId="{0FC6A900-7096-4053-AFE5-C8CDD3ECF363}" destId="{44B92505-BF55-41CB-8ED9-26B3A2FE26B5}" srcOrd="1" destOrd="0" parTransId="{2B9DF4A8-F1BC-4DEB-AC74-715C5D1B61C1}" sibTransId="{E577776D-BBBC-4279-85E5-C5EED101283A}"/>
    <dgm:cxn modelId="{05321A7B-8CCD-49F3-A3C0-CBF3DF099163}" srcId="{44B92505-BF55-41CB-8ED9-26B3A2FE26B5}" destId="{BA0AF675-950C-442B-A65E-841B49336B73}" srcOrd="0" destOrd="0" parTransId="{1485C717-838E-4BE5-B270-C59F3F09683F}" sibTransId="{8ADF3024-D406-4FAD-8AD4-1584FC1F526F}"/>
    <dgm:cxn modelId="{BA0BFD8D-B8BE-4BFC-AD25-6E016388E7DF}" srcId="{BE0191E6-0C6D-410B-8144-27D481C26182}" destId="{616DC93C-CA20-4393-B2E4-1BFB8198ED99}" srcOrd="0" destOrd="0" parTransId="{4DAD10FF-AC34-4C22-82C1-39E9187205CF}" sibTransId="{C4F1E0B4-6365-4DE8-90A7-E566DF42C569}"/>
    <dgm:cxn modelId="{E765A68E-4352-48C3-9EFE-62CC1BF0CBD6}" type="presOf" srcId="{44B92505-BF55-41CB-8ED9-26B3A2FE26B5}" destId="{2EEAD91E-78A8-45CF-A2C2-91BD87B034CB}" srcOrd="0" destOrd="0" presId="urn:microsoft.com/office/officeart/2016/7/layout/HorizontalActionList"/>
    <dgm:cxn modelId="{E614ED90-2E64-4E21-BFD6-761DCE83A013}" srcId="{0FC6A900-7096-4053-AFE5-C8CDD3ECF363}" destId="{BE0191E6-0C6D-410B-8144-27D481C26182}" srcOrd="2" destOrd="0" parTransId="{94335068-15C3-4CCC-9EB4-76E721BD9EF0}" sibTransId="{01F74D18-5BE6-46D1-A388-236B00396484}"/>
    <dgm:cxn modelId="{2986D89E-5843-4DCE-AEE7-2EB936F21FD5}" type="presOf" srcId="{34D846C7-3054-4B32-88B1-F9A8987E2963}" destId="{C75C1272-2E67-4632-A8BD-53671DC4DD86}" srcOrd="0" destOrd="0" presId="urn:microsoft.com/office/officeart/2016/7/layout/HorizontalActionList"/>
    <dgm:cxn modelId="{DDD1DA9E-0135-4057-8B1C-C01E320ADB50}" srcId="{0FC6A900-7096-4053-AFE5-C8CDD3ECF363}" destId="{34D846C7-3054-4B32-88B1-F9A8987E2963}" srcOrd="3" destOrd="0" parTransId="{9D50AC20-1F30-48EE-939E-5BE89059F45C}" sibTransId="{BCFDB30E-AED6-4F78-B2A9-5A33B794FDAE}"/>
    <dgm:cxn modelId="{336A1AA4-E18E-4186-AC77-2A041E87C558}" type="presOf" srcId="{0FC6A900-7096-4053-AFE5-C8CDD3ECF363}" destId="{538F7599-940E-4CE6-8F85-F9A86DB0E69B}" srcOrd="0" destOrd="0" presId="urn:microsoft.com/office/officeart/2016/7/layout/HorizontalActionList"/>
    <dgm:cxn modelId="{8AAF43A9-85BC-4D0E-9114-6EB511628775}" type="presOf" srcId="{B01505B7-E62B-49DB-855E-001806D0CA2F}" destId="{51A03416-3CE3-499A-B32B-ADC181B4A503}" srcOrd="0" destOrd="0" presId="urn:microsoft.com/office/officeart/2016/7/layout/HorizontalActionList"/>
    <dgm:cxn modelId="{A4CF99AE-888B-423A-996D-D8C2D0109759}" type="presOf" srcId="{616DC93C-CA20-4393-B2E4-1BFB8198ED99}" destId="{C6768696-6377-43F6-A41F-93473D6C64E6}" srcOrd="0" destOrd="0" presId="urn:microsoft.com/office/officeart/2016/7/layout/HorizontalActionList"/>
    <dgm:cxn modelId="{117A04D7-E952-4BC4-A5B8-876FB85911C1}" srcId="{B01505B7-E62B-49DB-855E-001806D0CA2F}" destId="{72146526-0BA3-433F-AA62-84E112BA476E}" srcOrd="0" destOrd="0" parTransId="{80BC3809-CC97-4AE0-8F11-D39F6370B19B}" sibTransId="{2AD29563-78F9-460C-A1C4-E4F17847B89A}"/>
    <dgm:cxn modelId="{1B81B6E2-E402-45B3-812E-79A763D20CED}" type="presOf" srcId="{2F81744C-65D6-4A9D-A6FA-873062A04AEB}" destId="{71237170-4C5A-482F-B2C4-7DA55E3D96E3}" srcOrd="0" destOrd="0" presId="urn:microsoft.com/office/officeart/2016/7/layout/HorizontalActionList"/>
    <dgm:cxn modelId="{71EA165D-1736-4E32-9DDC-63F1C07AC5A7}" type="presParOf" srcId="{538F7599-940E-4CE6-8F85-F9A86DB0E69B}" destId="{1EDFBC7D-5C17-4C39-B046-3AEC16604424}" srcOrd="0" destOrd="0" presId="urn:microsoft.com/office/officeart/2016/7/layout/HorizontalActionList"/>
    <dgm:cxn modelId="{F28D7ED7-DDCA-48D9-A482-7E95DA4BBACC}" type="presParOf" srcId="{1EDFBC7D-5C17-4C39-B046-3AEC16604424}" destId="{51A03416-3CE3-499A-B32B-ADC181B4A503}" srcOrd="0" destOrd="0" presId="urn:microsoft.com/office/officeart/2016/7/layout/HorizontalActionList"/>
    <dgm:cxn modelId="{8A5A75C2-7963-41CD-8329-DA6DFEEFBCF3}" type="presParOf" srcId="{1EDFBC7D-5C17-4C39-B046-3AEC16604424}" destId="{CD17DEAD-3499-47C1-9B82-CD31FA78A95C}" srcOrd="1" destOrd="0" presId="urn:microsoft.com/office/officeart/2016/7/layout/HorizontalActionList"/>
    <dgm:cxn modelId="{11F7F1AB-84C2-48F7-8B03-9B0C092F1538}" type="presParOf" srcId="{538F7599-940E-4CE6-8F85-F9A86DB0E69B}" destId="{23CB961E-E7BD-444F-8F59-EECDF8D1F95D}" srcOrd="1" destOrd="0" presId="urn:microsoft.com/office/officeart/2016/7/layout/HorizontalActionList"/>
    <dgm:cxn modelId="{B15732BC-F52A-47F6-BB6D-1B7541F77239}" type="presParOf" srcId="{538F7599-940E-4CE6-8F85-F9A86DB0E69B}" destId="{1BD2485C-3922-4812-BA26-F79C5608F5C5}" srcOrd="2" destOrd="0" presId="urn:microsoft.com/office/officeart/2016/7/layout/HorizontalActionList"/>
    <dgm:cxn modelId="{89BD3C45-EB70-4FD9-A14B-247E37ABB533}" type="presParOf" srcId="{1BD2485C-3922-4812-BA26-F79C5608F5C5}" destId="{2EEAD91E-78A8-45CF-A2C2-91BD87B034CB}" srcOrd="0" destOrd="0" presId="urn:microsoft.com/office/officeart/2016/7/layout/HorizontalActionList"/>
    <dgm:cxn modelId="{CA2A012C-F794-49CB-B7C3-56E56FFFDC6C}" type="presParOf" srcId="{1BD2485C-3922-4812-BA26-F79C5608F5C5}" destId="{B75EA4B9-B07D-4D5E-947C-989F876CE4F6}" srcOrd="1" destOrd="0" presId="urn:microsoft.com/office/officeart/2016/7/layout/HorizontalActionList"/>
    <dgm:cxn modelId="{6D1309F7-B787-4C35-B7A5-EF8DF918DBCE}" type="presParOf" srcId="{538F7599-940E-4CE6-8F85-F9A86DB0E69B}" destId="{0144C318-16F4-4194-93F5-D395F4AD38FB}" srcOrd="3" destOrd="0" presId="urn:microsoft.com/office/officeart/2016/7/layout/HorizontalActionList"/>
    <dgm:cxn modelId="{2E215EC4-7C79-4A0D-96C7-DFF569E816E7}" type="presParOf" srcId="{538F7599-940E-4CE6-8F85-F9A86DB0E69B}" destId="{3363C479-4F54-49A5-89DB-754C1F9D1793}" srcOrd="4" destOrd="0" presId="urn:microsoft.com/office/officeart/2016/7/layout/HorizontalActionList"/>
    <dgm:cxn modelId="{A56E1415-2CB0-4E65-8C64-45592FF00744}" type="presParOf" srcId="{3363C479-4F54-49A5-89DB-754C1F9D1793}" destId="{18E624A8-5A80-4812-AB4D-0D03201174C5}" srcOrd="0" destOrd="0" presId="urn:microsoft.com/office/officeart/2016/7/layout/HorizontalActionList"/>
    <dgm:cxn modelId="{6FCFDAF7-E235-4E3F-AE4B-5FE611FFC76A}" type="presParOf" srcId="{3363C479-4F54-49A5-89DB-754C1F9D1793}" destId="{C6768696-6377-43F6-A41F-93473D6C64E6}" srcOrd="1" destOrd="0" presId="urn:microsoft.com/office/officeart/2016/7/layout/HorizontalActionList"/>
    <dgm:cxn modelId="{6A7E3818-04CB-4024-B60C-4B9D979B6FD9}" type="presParOf" srcId="{538F7599-940E-4CE6-8F85-F9A86DB0E69B}" destId="{502ADDDF-606B-4EE3-BA3B-82B51373CBA5}" srcOrd="5" destOrd="0" presId="urn:microsoft.com/office/officeart/2016/7/layout/HorizontalActionList"/>
    <dgm:cxn modelId="{FA4CFA2D-31E4-480A-A669-9D858C69E490}" type="presParOf" srcId="{538F7599-940E-4CE6-8F85-F9A86DB0E69B}" destId="{7C8BBD3D-ADE5-4C67-B674-4A3A08F77542}" srcOrd="6" destOrd="0" presId="urn:microsoft.com/office/officeart/2016/7/layout/HorizontalActionList"/>
    <dgm:cxn modelId="{72013018-33BD-4EC4-8DEA-D938507018EF}" type="presParOf" srcId="{7C8BBD3D-ADE5-4C67-B674-4A3A08F77542}" destId="{C75C1272-2E67-4632-A8BD-53671DC4DD86}" srcOrd="0" destOrd="0" presId="urn:microsoft.com/office/officeart/2016/7/layout/HorizontalActionList"/>
    <dgm:cxn modelId="{2D561D83-4488-4DA6-B63F-A719CEA75701}" type="presParOf" srcId="{7C8BBD3D-ADE5-4C67-B674-4A3A08F77542}" destId="{71237170-4C5A-482F-B2C4-7DA55E3D96E3}" srcOrd="1" destOrd="0" presId="urn:microsoft.com/office/officeart/2016/7/layout/HorizontalAction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4D60CB-5C19-4D13-A86C-F19683DA0048}">
      <dsp:nvSpPr>
        <dsp:cNvPr id="0" name=""/>
        <dsp:cNvSpPr/>
      </dsp:nvSpPr>
      <dsp:spPr>
        <a:xfrm>
          <a:off x="205509" y="828340"/>
          <a:ext cx="911674" cy="911674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CBB1E7-E6FC-4C12-B257-E6F97D502243}">
      <dsp:nvSpPr>
        <dsp:cNvPr id="0" name=""/>
        <dsp:cNvSpPr/>
      </dsp:nvSpPr>
      <dsp:spPr>
        <a:xfrm>
          <a:off x="396960" y="1019791"/>
          <a:ext cx="528770" cy="52877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BD2717-C6B5-46D0-B6D6-F192064E402D}">
      <dsp:nvSpPr>
        <dsp:cNvPr id="0" name=""/>
        <dsp:cNvSpPr/>
      </dsp:nvSpPr>
      <dsp:spPr>
        <a:xfrm>
          <a:off x="1312541" y="828340"/>
          <a:ext cx="2148945" cy="9116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Strengthening the Integration of Volcanic Hazards into EW4All</a:t>
          </a:r>
        </a:p>
      </dsp:txBody>
      <dsp:txXfrm>
        <a:off x="1312541" y="828340"/>
        <a:ext cx="2148945" cy="911674"/>
      </dsp:txXfrm>
    </dsp:sp>
    <dsp:sp modelId="{E32A01A5-DDB9-468D-9854-3306ECFC85C3}">
      <dsp:nvSpPr>
        <dsp:cNvPr id="0" name=""/>
        <dsp:cNvSpPr/>
      </dsp:nvSpPr>
      <dsp:spPr>
        <a:xfrm>
          <a:off x="3835925" y="828340"/>
          <a:ext cx="911674" cy="91167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6FC592-3C44-469A-BA78-F5261B1B9CCE}">
      <dsp:nvSpPr>
        <dsp:cNvPr id="0" name=""/>
        <dsp:cNvSpPr/>
      </dsp:nvSpPr>
      <dsp:spPr>
        <a:xfrm>
          <a:off x="4027376" y="1019791"/>
          <a:ext cx="528770" cy="52877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476AA2-4E83-4C12-8FEE-DCC0A536FB2E}">
      <dsp:nvSpPr>
        <dsp:cNvPr id="0" name=""/>
        <dsp:cNvSpPr/>
      </dsp:nvSpPr>
      <dsp:spPr>
        <a:xfrm>
          <a:off x="4942957" y="828340"/>
          <a:ext cx="2148945" cy="9116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Key Outcomes:</a:t>
          </a:r>
        </a:p>
      </dsp:txBody>
      <dsp:txXfrm>
        <a:off x="4942957" y="828340"/>
        <a:ext cx="2148945" cy="911674"/>
      </dsp:txXfrm>
    </dsp:sp>
    <dsp:sp modelId="{ADB005C5-EF9E-4FA4-82F1-6043C184959C}">
      <dsp:nvSpPr>
        <dsp:cNvPr id="0" name=""/>
        <dsp:cNvSpPr/>
      </dsp:nvSpPr>
      <dsp:spPr>
        <a:xfrm>
          <a:off x="7466341" y="828340"/>
          <a:ext cx="911674" cy="911674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4B1720-02AB-4EAB-8A0E-2B00C3A7D377}">
      <dsp:nvSpPr>
        <dsp:cNvPr id="0" name=""/>
        <dsp:cNvSpPr/>
      </dsp:nvSpPr>
      <dsp:spPr>
        <a:xfrm>
          <a:off x="7657792" y="1019791"/>
          <a:ext cx="528770" cy="52877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C2FE8F-649B-4EF2-B03D-55CA54394933}">
      <dsp:nvSpPr>
        <dsp:cNvPr id="0" name=""/>
        <dsp:cNvSpPr/>
      </dsp:nvSpPr>
      <dsp:spPr>
        <a:xfrm>
          <a:off x="8573374" y="828340"/>
          <a:ext cx="2148945" cy="9116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Clear governance and institutional anchoring</a:t>
          </a:r>
        </a:p>
      </dsp:txBody>
      <dsp:txXfrm>
        <a:off x="8573374" y="828340"/>
        <a:ext cx="2148945" cy="911674"/>
      </dsp:txXfrm>
    </dsp:sp>
    <dsp:sp modelId="{346823FD-102D-4E84-85BB-1ECD64D6EBBA}">
      <dsp:nvSpPr>
        <dsp:cNvPr id="0" name=""/>
        <dsp:cNvSpPr/>
      </dsp:nvSpPr>
      <dsp:spPr>
        <a:xfrm>
          <a:off x="205509" y="2452790"/>
          <a:ext cx="911674" cy="911674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7666FB-E8A2-4535-933F-70D2E94943B7}">
      <dsp:nvSpPr>
        <dsp:cNvPr id="0" name=""/>
        <dsp:cNvSpPr/>
      </dsp:nvSpPr>
      <dsp:spPr>
        <a:xfrm>
          <a:off x="396960" y="2644242"/>
          <a:ext cx="528770" cy="52877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7A57A7-FFE0-4803-B87E-F9B2FEE22615}">
      <dsp:nvSpPr>
        <dsp:cNvPr id="0" name=""/>
        <dsp:cNvSpPr/>
      </dsp:nvSpPr>
      <dsp:spPr>
        <a:xfrm>
          <a:off x="1312541" y="2452790"/>
          <a:ext cx="2148945" cy="9116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Operational integration at country level</a:t>
          </a:r>
        </a:p>
      </dsp:txBody>
      <dsp:txXfrm>
        <a:off x="1312541" y="2452790"/>
        <a:ext cx="2148945" cy="911674"/>
      </dsp:txXfrm>
    </dsp:sp>
    <dsp:sp modelId="{AA461DFE-F490-4AD6-ADBA-81F3DE125AD3}">
      <dsp:nvSpPr>
        <dsp:cNvPr id="0" name=""/>
        <dsp:cNvSpPr/>
      </dsp:nvSpPr>
      <dsp:spPr>
        <a:xfrm>
          <a:off x="3835925" y="2452790"/>
          <a:ext cx="911674" cy="911674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A5FBD8-02D6-4905-A287-117897507074}">
      <dsp:nvSpPr>
        <dsp:cNvPr id="0" name=""/>
        <dsp:cNvSpPr/>
      </dsp:nvSpPr>
      <dsp:spPr>
        <a:xfrm>
          <a:off x="4027376" y="2644242"/>
          <a:ext cx="528770" cy="52877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0A214A-2398-44BE-90BC-CE057526C9D7}">
      <dsp:nvSpPr>
        <dsp:cNvPr id="0" name=""/>
        <dsp:cNvSpPr/>
      </dsp:nvSpPr>
      <dsp:spPr>
        <a:xfrm>
          <a:off x="4942957" y="2452790"/>
          <a:ext cx="2148945" cy="9116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Sustainable financing pathways</a:t>
          </a:r>
        </a:p>
      </dsp:txBody>
      <dsp:txXfrm>
        <a:off x="4942957" y="2452790"/>
        <a:ext cx="2148945" cy="911674"/>
      </dsp:txXfrm>
    </dsp:sp>
    <dsp:sp modelId="{CEA790E0-09AF-4903-98DC-960401712A62}">
      <dsp:nvSpPr>
        <dsp:cNvPr id="0" name=""/>
        <dsp:cNvSpPr/>
      </dsp:nvSpPr>
      <dsp:spPr>
        <a:xfrm>
          <a:off x="7466341" y="2452790"/>
          <a:ext cx="911674" cy="911674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E4E8EA-495C-41EA-8D28-E4C0BE7663A3}">
      <dsp:nvSpPr>
        <dsp:cNvPr id="0" name=""/>
        <dsp:cNvSpPr/>
      </dsp:nvSpPr>
      <dsp:spPr>
        <a:xfrm>
          <a:off x="7657792" y="2644242"/>
          <a:ext cx="528770" cy="528770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30823D-8750-4DC6-83AB-D4A724DAB093}">
      <dsp:nvSpPr>
        <dsp:cNvPr id="0" name=""/>
        <dsp:cNvSpPr/>
      </dsp:nvSpPr>
      <dsp:spPr>
        <a:xfrm>
          <a:off x="8573374" y="2452790"/>
          <a:ext cx="2148945" cy="9116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Strong science–policy–practice interface</a:t>
          </a:r>
        </a:p>
      </dsp:txBody>
      <dsp:txXfrm>
        <a:off x="8573374" y="2452790"/>
        <a:ext cx="2148945" cy="91167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6C3684-3A9A-4F37-97FD-2F6E43CB29B4}">
      <dsp:nvSpPr>
        <dsp:cNvPr id="0" name=""/>
        <dsp:cNvSpPr/>
      </dsp:nvSpPr>
      <dsp:spPr>
        <a:xfrm>
          <a:off x="213" y="550072"/>
          <a:ext cx="2577217" cy="309266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572" tIns="0" rIns="254572" bIns="33020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/>
            <a:t>Establish structured UNESCO–International Association of Volcanology and Chemistry of the Earth’s Interior (IAVCEI) collaboration</a:t>
          </a:r>
          <a:endParaRPr lang="en-US" sz="1500" kern="1200"/>
        </a:p>
      </dsp:txBody>
      <dsp:txXfrm>
        <a:off x="213" y="1787136"/>
        <a:ext cx="2577217" cy="1855596"/>
      </dsp:txXfrm>
    </dsp:sp>
    <dsp:sp modelId="{54139CB3-2AE5-4300-9FEA-85103B5F2473}">
      <dsp:nvSpPr>
        <dsp:cNvPr id="0" name=""/>
        <dsp:cNvSpPr/>
      </dsp:nvSpPr>
      <dsp:spPr>
        <a:xfrm>
          <a:off x="213" y="550072"/>
          <a:ext cx="2577217" cy="1237064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572" tIns="165100" rIns="254572" bIns="165100" numCol="1" spcCol="1270" anchor="ctr" anchorCtr="0">
          <a:noAutofit/>
        </a:bodyPr>
        <a:lstStyle/>
        <a:p>
          <a:pPr marL="0" lvl="0" indent="0" algn="l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400" kern="1200"/>
            <a:t>01</a:t>
          </a:r>
        </a:p>
      </dsp:txBody>
      <dsp:txXfrm>
        <a:off x="213" y="550072"/>
        <a:ext cx="2577217" cy="1237064"/>
      </dsp:txXfrm>
    </dsp:sp>
    <dsp:sp modelId="{CF26A2DF-5AD4-4DD5-A346-D3C1C22F371A}">
      <dsp:nvSpPr>
        <dsp:cNvPr id="0" name=""/>
        <dsp:cNvSpPr/>
      </dsp:nvSpPr>
      <dsp:spPr>
        <a:xfrm>
          <a:off x="2783608" y="550072"/>
          <a:ext cx="2577217" cy="3092660"/>
        </a:xfrm>
        <a:prstGeom prst="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accent2">
              <a:hueOff val="1560506"/>
              <a:satOff val="-1946"/>
              <a:lumOff val="45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572" tIns="0" rIns="254572" bIns="33020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Formalize cooperation framework and roles</a:t>
          </a:r>
        </a:p>
      </dsp:txBody>
      <dsp:txXfrm>
        <a:off x="2783608" y="1787136"/>
        <a:ext cx="2577217" cy="1855596"/>
      </dsp:txXfrm>
    </dsp:sp>
    <dsp:sp modelId="{3C5385F2-4308-4E44-A246-BE8FD6CE43E0}">
      <dsp:nvSpPr>
        <dsp:cNvPr id="0" name=""/>
        <dsp:cNvSpPr/>
      </dsp:nvSpPr>
      <dsp:spPr>
        <a:xfrm>
          <a:off x="2783608" y="550072"/>
          <a:ext cx="2577217" cy="1237064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572" tIns="165100" rIns="254572" bIns="165100" numCol="1" spcCol="1270" anchor="ctr" anchorCtr="0">
          <a:noAutofit/>
        </a:bodyPr>
        <a:lstStyle/>
        <a:p>
          <a:pPr marL="0" lvl="0" indent="0" algn="l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400" kern="1200"/>
            <a:t>02</a:t>
          </a:r>
        </a:p>
      </dsp:txBody>
      <dsp:txXfrm>
        <a:off x="2783608" y="550072"/>
        <a:ext cx="2577217" cy="1237064"/>
      </dsp:txXfrm>
    </dsp:sp>
    <dsp:sp modelId="{7F11491B-8BC9-4E60-9604-6AC9583E4C44}">
      <dsp:nvSpPr>
        <dsp:cNvPr id="0" name=""/>
        <dsp:cNvSpPr/>
      </dsp:nvSpPr>
      <dsp:spPr>
        <a:xfrm>
          <a:off x="5567003" y="550072"/>
          <a:ext cx="2577217" cy="3092660"/>
        </a:xfrm>
        <a:prstGeom prst="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accent2">
              <a:hueOff val="3121013"/>
              <a:satOff val="-3893"/>
              <a:lumOff val="9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572" tIns="0" rIns="254572" bIns="33020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Embed volcanic hazards into EW4All governance architecture</a:t>
          </a:r>
        </a:p>
      </dsp:txBody>
      <dsp:txXfrm>
        <a:off x="5567003" y="1787136"/>
        <a:ext cx="2577217" cy="1855596"/>
      </dsp:txXfrm>
    </dsp:sp>
    <dsp:sp modelId="{3DFBE483-4CC6-4898-9D04-3B38F4A70181}">
      <dsp:nvSpPr>
        <dsp:cNvPr id="0" name=""/>
        <dsp:cNvSpPr/>
      </dsp:nvSpPr>
      <dsp:spPr>
        <a:xfrm>
          <a:off x="5567003" y="550072"/>
          <a:ext cx="2577217" cy="1237064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572" tIns="165100" rIns="254572" bIns="165100" numCol="1" spcCol="1270" anchor="ctr" anchorCtr="0">
          <a:noAutofit/>
        </a:bodyPr>
        <a:lstStyle/>
        <a:p>
          <a:pPr marL="0" lvl="0" indent="0" algn="l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400" kern="1200"/>
            <a:t>03</a:t>
          </a:r>
        </a:p>
      </dsp:txBody>
      <dsp:txXfrm>
        <a:off x="5567003" y="550072"/>
        <a:ext cx="2577217" cy="1237064"/>
      </dsp:txXfrm>
    </dsp:sp>
    <dsp:sp modelId="{FF116A14-0EDA-41FB-B398-9B43B7F2707C}">
      <dsp:nvSpPr>
        <dsp:cNvPr id="0" name=""/>
        <dsp:cNvSpPr/>
      </dsp:nvSpPr>
      <dsp:spPr>
        <a:xfrm>
          <a:off x="8350398" y="550072"/>
          <a:ext cx="2577217" cy="3092660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572" tIns="0" rIns="254572" bIns="33020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/>
            <a:t>Clarify operational entry points across UNESCO entities (DRR, IOC/TSR, IHP, IGGP)</a:t>
          </a:r>
          <a:endParaRPr lang="en-US" sz="1500" kern="1200"/>
        </a:p>
      </dsp:txBody>
      <dsp:txXfrm>
        <a:off x="8350398" y="1787136"/>
        <a:ext cx="2577217" cy="1855596"/>
      </dsp:txXfrm>
    </dsp:sp>
    <dsp:sp modelId="{3767AA7D-6C3C-4A56-AE1E-A8500161B5F9}">
      <dsp:nvSpPr>
        <dsp:cNvPr id="0" name=""/>
        <dsp:cNvSpPr/>
      </dsp:nvSpPr>
      <dsp:spPr>
        <a:xfrm>
          <a:off x="8350398" y="550072"/>
          <a:ext cx="2577217" cy="1237064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572" tIns="165100" rIns="254572" bIns="165100" numCol="1" spcCol="1270" anchor="ctr" anchorCtr="0">
          <a:noAutofit/>
        </a:bodyPr>
        <a:lstStyle/>
        <a:p>
          <a:pPr marL="0" lvl="0" indent="0" algn="l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400" kern="1200"/>
            <a:t>04</a:t>
          </a:r>
        </a:p>
      </dsp:txBody>
      <dsp:txXfrm>
        <a:off x="8350398" y="550072"/>
        <a:ext cx="2577217" cy="123706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613A7A-C9EA-491C-B6E6-9F55286A6C1F}">
      <dsp:nvSpPr>
        <dsp:cNvPr id="0" name=""/>
        <dsp:cNvSpPr/>
      </dsp:nvSpPr>
      <dsp:spPr>
        <a:xfrm>
          <a:off x="2185565" y="1603"/>
          <a:ext cx="8742263" cy="703472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9624" tIns="178682" rIns="169624" bIns="178682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Identify 2–4 pilot countries and regions</a:t>
          </a:r>
        </a:p>
      </dsp:txBody>
      <dsp:txXfrm>
        <a:off x="2185565" y="1603"/>
        <a:ext cx="8742263" cy="703472"/>
      </dsp:txXfrm>
    </dsp:sp>
    <dsp:sp modelId="{200DF9C0-9ECD-401A-B6DB-3361E1451981}">
      <dsp:nvSpPr>
        <dsp:cNvPr id="0" name=""/>
        <dsp:cNvSpPr/>
      </dsp:nvSpPr>
      <dsp:spPr>
        <a:xfrm>
          <a:off x="0" y="1603"/>
          <a:ext cx="2185565" cy="70347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5653" tIns="69487" rIns="115653" bIns="69487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Identify</a:t>
          </a:r>
        </a:p>
      </dsp:txBody>
      <dsp:txXfrm>
        <a:off x="0" y="1603"/>
        <a:ext cx="2185565" cy="703472"/>
      </dsp:txXfrm>
    </dsp:sp>
    <dsp:sp modelId="{B8516430-333A-4312-9717-00AF2E0895AA}">
      <dsp:nvSpPr>
        <dsp:cNvPr id="0" name=""/>
        <dsp:cNvSpPr/>
      </dsp:nvSpPr>
      <dsp:spPr>
        <a:xfrm>
          <a:off x="2185565" y="747284"/>
          <a:ext cx="8742263" cy="703472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9624" tIns="178682" rIns="169624" bIns="178682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Develop multi-hazard operational SOPs</a:t>
          </a:r>
        </a:p>
      </dsp:txBody>
      <dsp:txXfrm>
        <a:off x="2185565" y="747284"/>
        <a:ext cx="8742263" cy="703472"/>
      </dsp:txXfrm>
    </dsp:sp>
    <dsp:sp modelId="{5B4CAB7A-C457-4079-9216-676687E2E78D}">
      <dsp:nvSpPr>
        <dsp:cNvPr id="0" name=""/>
        <dsp:cNvSpPr/>
      </dsp:nvSpPr>
      <dsp:spPr>
        <a:xfrm>
          <a:off x="0" y="747284"/>
          <a:ext cx="2185565" cy="70347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5653" tIns="69487" rIns="115653" bIns="69487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Develop</a:t>
          </a:r>
        </a:p>
      </dsp:txBody>
      <dsp:txXfrm>
        <a:off x="0" y="747284"/>
        <a:ext cx="2185565" cy="703472"/>
      </dsp:txXfrm>
    </dsp:sp>
    <dsp:sp modelId="{F2DEDE0B-FD78-4A65-A124-2B07B278622E}">
      <dsp:nvSpPr>
        <dsp:cNvPr id="0" name=""/>
        <dsp:cNvSpPr/>
      </dsp:nvSpPr>
      <dsp:spPr>
        <a:xfrm>
          <a:off x="2185565" y="1492966"/>
          <a:ext cx="8742263" cy="703472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9624" tIns="178682" rIns="169624" bIns="178682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Strengthen volcano observatory – decision-maker interfaces</a:t>
          </a:r>
        </a:p>
      </dsp:txBody>
      <dsp:txXfrm>
        <a:off x="2185565" y="1492966"/>
        <a:ext cx="8742263" cy="703472"/>
      </dsp:txXfrm>
    </dsp:sp>
    <dsp:sp modelId="{1C24978D-7156-495A-8B41-2E434F509C00}">
      <dsp:nvSpPr>
        <dsp:cNvPr id="0" name=""/>
        <dsp:cNvSpPr/>
      </dsp:nvSpPr>
      <dsp:spPr>
        <a:xfrm>
          <a:off x="0" y="1492966"/>
          <a:ext cx="2185565" cy="70347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5653" tIns="69487" rIns="115653" bIns="69487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Strengthen</a:t>
          </a:r>
        </a:p>
      </dsp:txBody>
      <dsp:txXfrm>
        <a:off x="0" y="1492966"/>
        <a:ext cx="2185565" cy="703472"/>
      </dsp:txXfrm>
    </dsp:sp>
    <dsp:sp modelId="{5C229991-2A3E-4D09-9699-47DF7A76E1E7}">
      <dsp:nvSpPr>
        <dsp:cNvPr id="0" name=""/>
        <dsp:cNvSpPr/>
      </dsp:nvSpPr>
      <dsp:spPr>
        <a:xfrm>
          <a:off x="2185565" y="2238647"/>
          <a:ext cx="8742263" cy="703472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9624" tIns="178682" rIns="169624" bIns="178682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Produce operational guidance for national authorities</a:t>
          </a:r>
        </a:p>
      </dsp:txBody>
      <dsp:txXfrm>
        <a:off x="2185565" y="2238647"/>
        <a:ext cx="8742263" cy="703472"/>
      </dsp:txXfrm>
    </dsp:sp>
    <dsp:sp modelId="{F99601E9-4A36-4CA7-AA81-6E65CACBEA6E}">
      <dsp:nvSpPr>
        <dsp:cNvPr id="0" name=""/>
        <dsp:cNvSpPr/>
      </dsp:nvSpPr>
      <dsp:spPr>
        <a:xfrm>
          <a:off x="0" y="2238647"/>
          <a:ext cx="2185565" cy="70347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5653" tIns="69487" rIns="115653" bIns="69487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Produce</a:t>
          </a:r>
        </a:p>
      </dsp:txBody>
      <dsp:txXfrm>
        <a:off x="0" y="2238647"/>
        <a:ext cx="2185565" cy="703472"/>
      </dsp:txXfrm>
    </dsp:sp>
    <dsp:sp modelId="{08CA55BF-EB14-44A5-92F8-964AFB6E6014}">
      <dsp:nvSpPr>
        <dsp:cNvPr id="0" name=""/>
        <dsp:cNvSpPr/>
      </dsp:nvSpPr>
      <dsp:spPr>
        <a:xfrm>
          <a:off x="2185565" y="2984328"/>
          <a:ext cx="8742263" cy="703472"/>
        </a:xfrm>
        <a:prstGeom prst="rect">
          <a:avLst/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9624" tIns="178682" rIns="169624" bIns="178682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Support preparedness actions for HILP risks</a:t>
          </a:r>
        </a:p>
      </dsp:txBody>
      <dsp:txXfrm>
        <a:off x="2185565" y="2984328"/>
        <a:ext cx="8742263" cy="703472"/>
      </dsp:txXfrm>
    </dsp:sp>
    <dsp:sp modelId="{74017936-9B4E-4687-97F9-5EB6EC558FB8}">
      <dsp:nvSpPr>
        <dsp:cNvPr id="0" name=""/>
        <dsp:cNvSpPr/>
      </dsp:nvSpPr>
      <dsp:spPr>
        <a:xfrm>
          <a:off x="0" y="2984328"/>
          <a:ext cx="2185565" cy="703472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5653" tIns="69487" rIns="115653" bIns="69487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Support</a:t>
          </a:r>
        </a:p>
      </dsp:txBody>
      <dsp:txXfrm>
        <a:off x="0" y="2984328"/>
        <a:ext cx="2185565" cy="70347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6ED365-8E2C-4215-B6DB-1875C6F7E8A3}">
      <dsp:nvSpPr>
        <dsp:cNvPr id="0" name=""/>
        <dsp:cNvSpPr/>
      </dsp:nvSpPr>
      <dsp:spPr>
        <a:xfrm>
          <a:off x="3201" y="998291"/>
          <a:ext cx="2285879" cy="14515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D4C24D-BA38-4676-B5B1-4D1476339E27}">
      <dsp:nvSpPr>
        <dsp:cNvPr id="0" name=""/>
        <dsp:cNvSpPr/>
      </dsp:nvSpPr>
      <dsp:spPr>
        <a:xfrm>
          <a:off x="257188" y="1239579"/>
          <a:ext cx="2285879" cy="14515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UNESCO Global Geoparks: community-based pilots</a:t>
          </a:r>
        </a:p>
      </dsp:txBody>
      <dsp:txXfrm>
        <a:off x="299702" y="1282093"/>
        <a:ext cx="2200851" cy="1366505"/>
      </dsp:txXfrm>
    </dsp:sp>
    <dsp:sp modelId="{6BA8A8DF-8CFD-4164-B03F-BECA5BDF3262}">
      <dsp:nvSpPr>
        <dsp:cNvPr id="0" name=""/>
        <dsp:cNvSpPr/>
      </dsp:nvSpPr>
      <dsp:spPr>
        <a:xfrm>
          <a:off x="2797054" y="998291"/>
          <a:ext cx="2285879" cy="14515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600C3E-B2AB-4BCC-BFCD-FC1163F0EB64}">
      <dsp:nvSpPr>
        <dsp:cNvPr id="0" name=""/>
        <dsp:cNvSpPr/>
      </dsp:nvSpPr>
      <dsp:spPr>
        <a:xfrm>
          <a:off x="3051041" y="1239579"/>
          <a:ext cx="2285879" cy="14515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Volcanic tourism risk management and communication</a:t>
          </a:r>
        </a:p>
      </dsp:txBody>
      <dsp:txXfrm>
        <a:off x="3093555" y="1282093"/>
        <a:ext cx="2200851" cy="1366505"/>
      </dsp:txXfrm>
    </dsp:sp>
    <dsp:sp modelId="{F9F85D96-46E9-4BCD-9C84-1D724E4139CF}">
      <dsp:nvSpPr>
        <dsp:cNvPr id="0" name=""/>
        <dsp:cNvSpPr/>
      </dsp:nvSpPr>
      <dsp:spPr>
        <a:xfrm>
          <a:off x="5590907" y="998291"/>
          <a:ext cx="2285879" cy="14515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709987-E525-4D3B-BD34-148786D6C372}">
      <dsp:nvSpPr>
        <dsp:cNvPr id="0" name=""/>
        <dsp:cNvSpPr/>
      </dsp:nvSpPr>
      <dsp:spPr>
        <a:xfrm>
          <a:off x="5844894" y="1239579"/>
          <a:ext cx="2285879" cy="14515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UNESCO Site Navigator for spatial coordination</a:t>
          </a:r>
        </a:p>
      </dsp:txBody>
      <dsp:txXfrm>
        <a:off x="5887408" y="1282093"/>
        <a:ext cx="2200851" cy="1366505"/>
      </dsp:txXfrm>
    </dsp:sp>
    <dsp:sp modelId="{8EC140F7-145E-4BEC-BEC1-1D3C5A223B55}">
      <dsp:nvSpPr>
        <dsp:cNvPr id="0" name=""/>
        <dsp:cNvSpPr/>
      </dsp:nvSpPr>
      <dsp:spPr>
        <a:xfrm>
          <a:off x="8384760" y="998291"/>
          <a:ext cx="2285879" cy="14515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8E5F7C-986C-486E-B02E-F8373FC565FF}">
      <dsp:nvSpPr>
        <dsp:cNvPr id="0" name=""/>
        <dsp:cNvSpPr/>
      </dsp:nvSpPr>
      <dsp:spPr>
        <a:xfrm>
          <a:off x="8638747" y="1239579"/>
          <a:ext cx="2285879" cy="14515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Tsunami Ready communities</a:t>
          </a:r>
        </a:p>
      </dsp:txBody>
      <dsp:txXfrm>
        <a:off x="8681261" y="1282093"/>
        <a:ext cx="2200851" cy="136650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A03416-3CE3-499A-B32B-ADC181B4A503}">
      <dsp:nvSpPr>
        <dsp:cNvPr id="0" name=""/>
        <dsp:cNvSpPr/>
      </dsp:nvSpPr>
      <dsp:spPr>
        <a:xfrm>
          <a:off x="7438" y="870267"/>
          <a:ext cx="2544259" cy="763277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1053" tIns="201053" rIns="201053" bIns="201053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Develop</a:t>
          </a:r>
        </a:p>
      </dsp:txBody>
      <dsp:txXfrm>
        <a:off x="7438" y="870267"/>
        <a:ext cx="2544259" cy="763277"/>
      </dsp:txXfrm>
    </dsp:sp>
    <dsp:sp modelId="{CD17DEAD-3499-47C1-9B82-CD31FA78A95C}">
      <dsp:nvSpPr>
        <dsp:cNvPr id="0" name=""/>
        <dsp:cNvSpPr/>
      </dsp:nvSpPr>
      <dsp:spPr>
        <a:xfrm>
          <a:off x="7438" y="1633545"/>
          <a:ext cx="2544259" cy="1847524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51316" tIns="251316" rIns="251316" bIns="251316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Develop dedicated funding narrative for HILP risks</a:t>
          </a:r>
        </a:p>
      </dsp:txBody>
      <dsp:txXfrm>
        <a:off x="7438" y="1633545"/>
        <a:ext cx="2544259" cy="1847524"/>
      </dsp:txXfrm>
    </dsp:sp>
    <dsp:sp modelId="{2EEAD91E-78A8-45CF-A2C2-91BD87B034CB}">
      <dsp:nvSpPr>
        <dsp:cNvPr id="0" name=""/>
        <dsp:cNvSpPr/>
      </dsp:nvSpPr>
      <dsp:spPr>
        <a:xfrm>
          <a:off x="2659592" y="870267"/>
          <a:ext cx="2544259" cy="763277"/>
        </a:xfrm>
        <a:prstGeom prst="rect">
          <a:avLst/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-3311292"/>
              <a:satOff val="13270"/>
              <a:lumOff val="287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1053" tIns="201053" rIns="201053" bIns="201053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Align</a:t>
          </a:r>
        </a:p>
      </dsp:txBody>
      <dsp:txXfrm>
        <a:off x="2659592" y="870267"/>
        <a:ext cx="2544259" cy="763277"/>
      </dsp:txXfrm>
    </dsp:sp>
    <dsp:sp modelId="{B75EA4B9-B07D-4D5E-947C-989F876CE4F6}">
      <dsp:nvSpPr>
        <dsp:cNvPr id="0" name=""/>
        <dsp:cNvSpPr/>
      </dsp:nvSpPr>
      <dsp:spPr>
        <a:xfrm>
          <a:off x="2659592" y="1633545"/>
          <a:ext cx="2544259" cy="1847524"/>
        </a:xfrm>
        <a:prstGeom prst="rect">
          <a:avLst/>
        </a:prstGeom>
        <a:solidFill>
          <a:schemeClr val="accent5">
            <a:tint val="40000"/>
            <a:alpha val="90000"/>
            <a:hueOff val="-3580161"/>
            <a:satOff val="16084"/>
            <a:lumOff val="1106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-3580161"/>
              <a:satOff val="16084"/>
              <a:lumOff val="110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51316" tIns="251316" rIns="251316" bIns="251316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Align with disaster preparedness, anticipatory action, and climate resilience financing</a:t>
          </a:r>
        </a:p>
      </dsp:txBody>
      <dsp:txXfrm>
        <a:off x="2659592" y="1633545"/>
        <a:ext cx="2544259" cy="1847524"/>
      </dsp:txXfrm>
    </dsp:sp>
    <dsp:sp modelId="{18E624A8-5A80-4812-AB4D-0D03201174C5}">
      <dsp:nvSpPr>
        <dsp:cNvPr id="0" name=""/>
        <dsp:cNvSpPr/>
      </dsp:nvSpPr>
      <dsp:spPr>
        <a:xfrm>
          <a:off x="5311747" y="870267"/>
          <a:ext cx="2544259" cy="763277"/>
        </a:xfrm>
        <a:prstGeom prst="rect">
          <a:avLst/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-6622584"/>
              <a:satOff val="26541"/>
              <a:lumOff val="5752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1053" tIns="201053" rIns="201053" bIns="201053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Build</a:t>
          </a:r>
        </a:p>
      </dsp:txBody>
      <dsp:txXfrm>
        <a:off x="5311747" y="870267"/>
        <a:ext cx="2544259" cy="763277"/>
      </dsp:txXfrm>
    </dsp:sp>
    <dsp:sp modelId="{C6768696-6377-43F6-A41F-93473D6C64E6}">
      <dsp:nvSpPr>
        <dsp:cNvPr id="0" name=""/>
        <dsp:cNvSpPr/>
      </dsp:nvSpPr>
      <dsp:spPr>
        <a:xfrm>
          <a:off x="5311747" y="1633545"/>
          <a:ext cx="2544259" cy="1847524"/>
        </a:xfrm>
        <a:prstGeom prst="rect">
          <a:avLst/>
        </a:prstGeom>
        <a:solidFill>
          <a:schemeClr val="accent5">
            <a:tint val="40000"/>
            <a:alpha val="90000"/>
            <a:hueOff val="-7160321"/>
            <a:satOff val="32169"/>
            <a:lumOff val="2211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-7160321"/>
              <a:satOff val="32169"/>
              <a:lumOff val="2211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51316" tIns="251316" rIns="251316" bIns="251316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Build joint multi-partner funding proposals</a:t>
          </a:r>
        </a:p>
      </dsp:txBody>
      <dsp:txXfrm>
        <a:off x="5311747" y="1633545"/>
        <a:ext cx="2544259" cy="1847524"/>
      </dsp:txXfrm>
    </dsp:sp>
    <dsp:sp modelId="{C75C1272-2E67-4632-A8BD-53671DC4DD86}">
      <dsp:nvSpPr>
        <dsp:cNvPr id="0" name=""/>
        <dsp:cNvSpPr/>
      </dsp:nvSpPr>
      <dsp:spPr>
        <a:xfrm>
          <a:off x="7963901" y="870267"/>
          <a:ext cx="2544259" cy="763277"/>
        </a:xfrm>
        <a:prstGeom prst="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1053" tIns="201053" rIns="201053" bIns="201053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Promote</a:t>
          </a:r>
        </a:p>
      </dsp:txBody>
      <dsp:txXfrm>
        <a:off x="7963901" y="870267"/>
        <a:ext cx="2544259" cy="763277"/>
      </dsp:txXfrm>
    </dsp:sp>
    <dsp:sp modelId="{71237170-4C5A-482F-B2C4-7DA55E3D96E3}">
      <dsp:nvSpPr>
        <dsp:cNvPr id="0" name=""/>
        <dsp:cNvSpPr/>
      </dsp:nvSpPr>
      <dsp:spPr>
        <a:xfrm>
          <a:off x="7963901" y="1633545"/>
          <a:ext cx="2544259" cy="1847524"/>
        </a:xfrm>
        <a:prstGeom prst="rect">
          <a:avLst/>
        </a:prstGeom>
        <a:solidFill>
          <a:schemeClr val="accent5">
            <a:tint val="40000"/>
            <a:alpha val="90000"/>
            <a:hueOff val="-10740482"/>
            <a:satOff val="48253"/>
            <a:lumOff val="3317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-10740482"/>
              <a:satOff val="48253"/>
              <a:lumOff val="3317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51316" tIns="251316" rIns="251316" bIns="251316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Promote catalytic, multi-year funding mechanisms</a:t>
          </a:r>
        </a:p>
      </dsp:txBody>
      <dsp:txXfrm>
        <a:off x="7963901" y="1633545"/>
        <a:ext cx="2544259" cy="18475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6/7/layout/VerticalSolidActionList">
  <dgm:title val="Vertical Solid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alignNode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AccFollow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6/7/layout/HorizontalActionList">
  <dgm:title val="Horizontal Action List"/>
  <dgm:desc val="Used to show non-sequential or grouped lists of information. Works well with large amounts of text. All text has the same level of emphasis, and direction is not implied."/>
  <dgm:catLst>
    <dgm:cat type="list" pri="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 fact="0.6"/>
      <dgm:constr type="h" for="des" forName="composite" op="equ"/>
      <dgm:constr type="w" for="ch" forName="composite" refType="w"/>
      <dgm:constr type="w" for="des" forName="parTx"/>
      <dgm:constr type="h" for="des" forName="parTx" op="equ"/>
      <dgm:constr type="w" for="des" forName="desTx"/>
      <dgm:constr type="primFontSz" for="des" forName="parTx" val="54"/>
      <dgm:constr type="primFontSz" for="des" forName="desTx" refType="primFontSz" refFor="des" refForName="parTx" op="lte" fact="0.75"/>
      <dgm:constr type="h" for="des" forName="desTx" op="equ"/>
      <dgm:constr type="w" for="ch" forName="space" op="equ" val="3"/>
    </dgm:constrLst>
    <dgm:ruleLst>
      <dgm:rule type="w" for="ch" forName="composite" val="0" fact="NaN" max="NaN"/>
    </dgm:ruleLst>
    <dgm:forEach name="Name6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3"/>
            <dgm:constr type="h"/>
            <dgm:constr type="tMarg" refType="w" fact="0.224"/>
            <dgm:constr type="bMarg" refType="w" fact="0.224"/>
            <dgm:constr type="lMarg" refType="w" fact="0.224"/>
            <dgm:constr type="rMarg" refType="w" fact="0.224"/>
          </dgm:constrLst>
          <dgm:ruleLst>
            <dgm:rule type="h" val="INF" fact="NaN" max="NaN"/>
            <dgm:rule type="primFontSz" val="14" fact="NaN" max="NaN"/>
          </dgm:ruleLst>
        </dgm:layoutNode>
        <dgm:layoutNode name="desTx" styleLbl="alignAccFollowNode1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primFontSz" val="28"/>
            <dgm:constr type="tMarg" refType="w" fact="0.28"/>
            <dgm:constr type="bMarg" refType="w" fact="0.28"/>
            <dgm:constr type="lMarg" refType="w" fact="0.28"/>
            <dgm:constr type="rMarg" refType="w" fact="0.28"/>
          </dgm:constrLst>
          <dgm:ruleLst>
            <dgm:rule type="h" val="INF" fact="NaN" max="NaN"/>
            <dgm:rule type="primFontSz" val="11" fact="NaN" max="NaN"/>
          </dgm:ruleLst>
        </dgm:layoutNode>
      </dgm:layoutNode>
      <dgm:forEach name="Name19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21648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815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3860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970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924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3AE81-20B4-B16D-969C-606B15C93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184D6B-1760-DBA6-C83B-6424ADBCED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1CF2AB-9460-4703-90CA-E92CEA303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457F0-B37F-416E-8E43-7AED3111A142}" type="datetimeFigureOut">
              <a:rPr lang="fr-FR" smtClean="0"/>
              <a:t>03/03/2026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D9236C-A788-6026-242D-0D628A99A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8D7C40-6473-4304-0B4B-0EA1303E1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40872-1F9D-4DC4-90CF-1ECEE3589B9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6694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948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607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91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823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644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526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229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97117-F3A1-41B5-B5A5-0FD5A7D43CA4}" type="slidenum">
              <a:rPr lang="fr-FR" smtClean="0"/>
              <a:t>‹#›</a:t>
            </a:fld>
            <a:endParaRPr lang="fr-FR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1545" y="216364"/>
            <a:ext cx="1999700" cy="951923"/>
          </a:xfrm>
          <a:prstGeom prst="rect">
            <a:avLst/>
          </a:prstGeom>
        </p:spPr>
      </p:pic>
      <p:sp>
        <p:nvSpPr>
          <p:cNvPr id="10" name="Rectangle"/>
          <p:cNvSpPr/>
          <p:nvPr userDrawn="1"/>
        </p:nvSpPr>
        <p:spPr>
          <a:xfrm rot="5400000">
            <a:off x="1721008" y="3812569"/>
            <a:ext cx="1639614" cy="110484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48767" tIns="48767" rIns="48767" bIns="48767" anchor="ctr"/>
          <a:lstStyle/>
          <a:p>
            <a:pPr>
              <a:defRPr>
                <a:solidFill>
                  <a:srgbClr val="3C3C3C"/>
                </a:solidFill>
              </a:defRPr>
            </a:pPr>
            <a:endParaRPr sz="1350"/>
          </a:p>
        </p:txBody>
      </p:sp>
      <p:sp>
        <p:nvSpPr>
          <p:cNvPr id="11" name="Rectangle 10"/>
          <p:cNvSpPr/>
          <p:nvPr userDrawn="1"/>
        </p:nvSpPr>
        <p:spPr>
          <a:xfrm>
            <a:off x="0" y="-7428"/>
            <a:ext cx="12192000" cy="6858000"/>
          </a:xfrm>
          <a:prstGeom prst="rect">
            <a:avLst/>
          </a:prstGeom>
          <a:solidFill>
            <a:srgbClr val="0069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48953" y="2025894"/>
            <a:ext cx="2920169" cy="2806212"/>
          </a:xfrm>
          <a:prstGeom prst="rect">
            <a:avLst/>
          </a:prstGeom>
        </p:spPr>
      </p:pic>
      <p:sp>
        <p:nvSpPr>
          <p:cNvPr id="12" name="Rectangle">
            <a:extLst>
              <a:ext uri="{FF2B5EF4-FFF2-40B4-BE49-F238E27FC236}">
                <a16:creationId xmlns:a16="http://schemas.microsoft.com/office/drawing/2014/main" id="{21257D7F-3656-47C9-B5F0-D20A647BD6E3}"/>
              </a:ext>
            </a:extLst>
          </p:cNvPr>
          <p:cNvSpPr/>
          <p:nvPr userDrawn="1"/>
        </p:nvSpPr>
        <p:spPr>
          <a:xfrm rot="5400000">
            <a:off x="4884289" y="3379882"/>
            <a:ext cx="2423422" cy="98239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48767" tIns="48767" rIns="48767" bIns="48767" anchor="ctr"/>
          <a:lstStyle/>
          <a:p>
            <a:pPr>
              <a:defRPr>
                <a:solidFill>
                  <a:srgbClr val="3C3C3C"/>
                </a:solidFill>
              </a:defRPr>
            </a:pPr>
            <a:endParaRPr sz="1350"/>
          </a:p>
        </p:txBody>
      </p:sp>
    </p:spTree>
    <p:extLst>
      <p:ext uri="{BB962C8B-B14F-4D97-AF65-F5344CB8AC3E}">
        <p14:creationId xmlns:p14="http://schemas.microsoft.com/office/powerpoint/2010/main" val="1252298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804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402493" y="4765408"/>
            <a:ext cx="4907764" cy="20467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>
              <a:defRPr/>
            </a:pPr>
            <a:r>
              <a:rPr lang="en-US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Denis Chang Seng, PhD</a:t>
            </a:r>
            <a:br>
              <a:rPr lang="en-US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Programme Specialist </a:t>
            </a:r>
          </a:p>
          <a:p>
            <a:pPr lvl="0">
              <a:defRPr/>
            </a:pPr>
            <a:r>
              <a:rPr lang="en-US" sz="1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Technical Secretary (ICG/NEAMTWS and TOWS TT DMP)</a:t>
            </a:r>
          </a:p>
          <a:p>
            <a:pPr lvl="0">
              <a:defRPr/>
            </a:pPr>
            <a:r>
              <a:rPr lang="en-US" sz="14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CoastWAVE</a:t>
            </a:r>
            <a:r>
              <a:rPr lang="en-US" sz="1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Project Lead </a:t>
            </a:r>
          </a:p>
          <a:p>
            <a:pPr lvl="0">
              <a:defRPr/>
            </a:pPr>
            <a:r>
              <a:rPr lang="en-US" sz="1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Tsunami Resilience Section</a:t>
            </a:r>
          </a:p>
          <a:p>
            <a:pPr lvl="0" defTabSz="685800">
              <a:defRPr/>
            </a:pPr>
            <a:r>
              <a:rPr lang="fr-FR" sz="1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IOC of UNESCO</a:t>
            </a:r>
          </a:p>
          <a:p>
            <a:pPr defTabSz="685800">
              <a:defRPr/>
            </a:pPr>
            <a:endParaRPr lang="en-US" sz="24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685800">
              <a:defRPr/>
            </a:pPr>
            <a:endParaRPr lang="fr-FR" sz="15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13FC7C9-AF3A-5131-0B95-98F57811EC23}"/>
              </a:ext>
            </a:extLst>
          </p:cNvPr>
          <p:cNvSpPr txBox="1"/>
          <p:nvPr/>
        </p:nvSpPr>
        <p:spPr>
          <a:xfrm>
            <a:off x="8241086" y="1807927"/>
            <a:ext cx="18473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685800">
              <a:defRPr/>
            </a:pPr>
            <a:endParaRPr lang="fr-FR" sz="1350" dirty="0">
              <a:solidFill>
                <a:srgbClr val="FFC000"/>
              </a:solidFill>
              <a:latin typeface="Calibri" panose="020F0502020204030204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AD48D02-C66D-5294-5073-62FD8E2D7360}"/>
              </a:ext>
            </a:extLst>
          </p:cNvPr>
          <p:cNvSpPr txBox="1"/>
          <p:nvPr/>
        </p:nvSpPr>
        <p:spPr>
          <a:xfrm>
            <a:off x="6220244" y="979756"/>
            <a:ext cx="5699613" cy="34470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457200"/>
            <a:endParaRPr lang="en-US" sz="2000" b="1" dirty="0">
              <a:solidFill>
                <a:prstClr val="white"/>
              </a:solidFill>
              <a:latin typeface="Calibri" panose="020F0502020204030204"/>
            </a:endParaRPr>
          </a:p>
          <a:p>
            <a:pPr defTabSz="457200"/>
            <a:r>
              <a:rPr lang="en-US" sz="3600" dirty="0">
                <a:solidFill>
                  <a:prstClr val="white"/>
                </a:solidFill>
                <a:latin typeface="Calibri" panose="020F0502020204030204"/>
              </a:rPr>
              <a:t>EW4ALL</a:t>
            </a:r>
          </a:p>
          <a:p>
            <a:pPr defTabSz="457200"/>
            <a:endParaRPr lang="en-US" sz="3600" b="1" dirty="0">
              <a:solidFill>
                <a:prstClr val="white"/>
              </a:solidFill>
              <a:latin typeface="Calibri" panose="020F0502020204030204"/>
            </a:endParaRPr>
          </a:p>
          <a:p>
            <a:pPr defTabSz="457200"/>
            <a:r>
              <a:rPr lang="en-US" sz="2800" b="1" dirty="0">
                <a:solidFill>
                  <a:srgbClr val="FFC000"/>
                </a:solidFill>
              </a:rPr>
              <a:t>UNESCO–WMO Technical Exchange on Integrating Volcanic Hazards into the Early Warnings for All (EW4All) Initiative</a:t>
            </a:r>
          </a:p>
          <a:p>
            <a:pPr defTabSz="457200"/>
            <a:r>
              <a:rPr lang="en-US" sz="1400" b="1" dirty="0">
                <a:solidFill>
                  <a:srgbClr val="FFFF00"/>
                </a:solidFill>
                <a:latin typeface="Calibri" panose="020F0502020204030204"/>
              </a:rPr>
              <a:t>Based on UNESCO DRR Unit Report</a:t>
            </a:r>
            <a:endParaRPr lang="en-US" sz="1400" dirty="0">
              <a:solidFill>
                <a:srgbClr val="FFFF00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6388252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D454A926-84D7-DBF1-F329-4FE90DA6E1D9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alphaModFix amt="25000"/>
          </a:blip>
          <a:srcRect t="15730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/>
              <a:t>Financing &amp; Resource Mobilization</a:t>
            </a:r>
          </a:p>
        </p:txBody>
      </p:sp>
      <p:graphicFrame>
        <p:nvGraphicFramePr>
          <p:cNvPr id="21" name="Content Placeholder 2">
            <a:extLst>
              <a:ext uri="{FF2B5EF4-FFF2-40B4-BE49-F238E27FC236}">
                <a16:creationId xmlns:a16="http://schemas.microsoft.com/office/drawing/2014/main" id="{BC1DA594-E7EB-A1AF-2C73-A4F22D3A42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479771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rgbClr val="0070C0"/>
                </a:solidFill>
              </a:rPr>
              <a:t>Roadmap &amp; 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b="1" dirty="0">
                <a:solidFill>
                  <a:srgbClr val="0070C0"/>
                </a:solidFill>
              </a:rPr>
              <a:t>Next 6 months:</a:t>
            </a:r>
          </a:p>
          <a:p>
            <a:r>
              <a:rPr dirty="0"/>
              <a:t>Formalize UNESCO–IAVCEI partnership</a:t>
            </a:r>
          </a:p>
          <a:p>
            <a:r>
              <a:rPr dirty="0"/>
              <a:t>Identify pilot countries</a:t>
            </a:r>
          </a:p>
          <a:p>
            <a:r>
              <a:rPr dirty="0"/>
              <a:t>Launch technical working group</a:t>
            </a:r>
          </a:p>
          <a:p>
            <a:endParaRPr dirty="0"/>
          </a:p>
          <a:p>
            <a:pPr marL="0" indent="0">
              <a:buNone/>
            </a:pPr>
            <a:r>
              <a:rPr b="1" dirty="0">
                <a:solidFill>
                  <a:srgbClr val="0070C0"/>
                </a:solidFill>
              </a:rPr>
              <a:t>Next 12–24 months:</a:t>
            </a:r>
          </a:p>
          <a:p>
            <a:r>
              <a:rPr dirty="0"/>
              <a:t>Pilot implementation</a:t>
            </a:r>
          </a:p>
          <a:p>
            <a:r>
              <a:rPr dirty="0"/>
              <a:t>Develop SOPs and guidance</a:t>
            </a:r>
          </a:p>
          <a:p>
            <a:r>
              <a:rPr dirty="0"/>
              <a:t>Secure funding</a:t>
            </a:r>
          </a:p>
          <a:p>
            <a:endParaRPr dirty="0"/>
          </a:p>
          <a:p>
            <a:pPr marL="0" indent="0">
              <a:buNone/>
            </a:pPr>
            <a:r>
              <a:rPr b="1" dirty="0">
                <a:solidFill>
                  <a:srgbClr val="0070C0"/>
                </a:solidFill>
              </a:rPr>
              <a:t>Next 36 months:</a:t>
            </a:r>
          </a:p>
          <a:p>
            <a:r>
              <a:rPr dirty="0"/>
              <a:t>Scale up regionally and globally</a:t>
            </a:r>
          </a:p>
          <a:p>
            <a:r>
              <a:rPr dirty="0"/>
              <a:t>Inform post-2030 early warning governance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F7E85-7E70-4B53-8FDF-FEE00BAF8E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18DBDB-1039-FD74-5FE5-88D5A1818B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097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A6B92D-78D4-F9F7-52E2-317E49AD8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0B48E5-D11E-A71F-0798-11B168F7D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0" indent="0" algn="ctr">
              <a:buNone/>
            </a:pPr>
            <a:r>
              <a:rPr lang="en-US" b="1" dirty="0">
                <a:solidFill>
                  <a:srgbClr val="0070C0"/>
                </a:solidFill>
              </a:rPr>
              <a:t>UNESCO–WMO Technical Exchange on Integrating Volcanic Hazards into the Early Warnings for All (EW4All) Initiative </a:t>
            </a:r>
            <a:endParaRPr lang="en-US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en-US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Dates: </a:t>
            </a: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February 3, 2026</a:t>
            </a:r>
          </a:p>
          <a:p>
            <a:pPr marL="0" indent="0" algn="ctr">
              <a:buNone/>
            </a:pPr>
            <a:r>
              <a:rPr lang="en-US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Location: </a:t>
            </a: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UNESCO HQ, Paris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6072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96B71-CC74-B5E0-199F-F40DBEEB8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2623457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70C0"/>
                </a:solidFill>
              </a:rPr>
              <a:t> Participants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819B3C-6A58-2C75-A666-374FB1E05B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4315" y="274638"/>
            <a:ext cx="7948042" cy="6420076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  <a:p>
            <a:pPr marL="0" indent="0">
              <a:buNone/>
            </a:pPr>
            <a:r>
              <a:rPr lang="en-US" sz="6400" b="1" dirty="0">
                <a:solidFill>
                  <a:srgbClr val="0070C0"/>
                </a:solidFill>
              </a:rPr>
              <a:t>World Meteorological Organization (WMO) </a:t>
            </a:r>
          </a:p>
          <a:p>
            <a:pPr marL="0" indent="0">
              <a:buNone/>
            </a:pPr>
            <a:endParaRPr lang="en-US" sz="6400" dirty="0"/>
          </a:p>
          <a:p>
            <a:r>
              <a:rPr lang="en-US" sz="6400" dirty="0"/>
              <a:t>Andrew Tupper - Chief, Early Warning Services </a:t>
            </a:r>
          </a:p>
          <a:p>
            <a:r>
              <a:rPr lang="en-US" sz="6400" dirty="0"/>
              <a:t>Muhibuddin Usamah - Scientific Officer - Early Warning </a:t>
            </a:r>
          </a:p>
          <a:p>
            <a:endParaRPr lang="en-US" sz="6400" dirty="0"/>
          </a:p>
          <a:p>
            <a:pPr marL="0" indent="0">
              <a:buNone/>
            </a:pPr>
            <a:r>
              <a:rPr lang="en-US" sz="6400" b="1" dirty="0">
                <a:solidFill>
                  <a:srgbClr val="0070C0"/>
                </a:solidFill>
              </a:rPr>
              <a:t>International Association of Volcanology and Chemistry of the Earth’s Interior (IAVCEI) </a:t>
            </a:r>
          </a:p>
          <a:p>
            <a:pPr marL="0" indent="0">
              <a:buNone/>
            </a:pPr>
            <a:endParaRPr lang="en-US" sz="6400" dirty="0"/>
          </a:p>
          <a:p>
            <a:r>
              <a:rPr lang="en-US" sz="6400" dirty="0"/>
              <a:t>Prof. Costanza Bonadonna, University of Geneva </a:t>
            </a:r>
          </a:p>
          <a:p>
            <a:endParaRPr lang="en-US" sz="6400" dirty="0"/>
          </a:p>
          <a:p>
            <a:pPr marL="0" indent="0">
              <a:buNone/>
            </a:pPr>
            <a:r>
              <a:rPr lang="en-US" sz="6400" b="1" dirty="0">
                <a:solidFill>
                  <a:srgbClr val="0070C0"/>
                </a:solidFill>
              </a:rPr>
              <a:t>UK Met Office </a:t>
            </a:r>
          </a:p>
          <a:p>
            <a:pPr marL="0" indent="0">
              <a:buNone/>
            </a:pPr>
            <a:endParaRPr lang="en-US" sz="6400" dirty="0"/>
          </a:p>
          <a:p>
            <a:r>
              <a:rPr lang="en-US" sz="6400" dirty="0"/>
              <a:t>Matthew Hort - Principal Fellow Atmospheric Dispersion and Air Quality </a:t>
            </a:r>
          </a:p>
          <a:p>
            <a:endParaRPr lang="en-US" sz="6400" dirty="0"/>
          </a:p>
          <a:p>
            <a:pPr marL="0" indent="0">
              <a:buNone/>
            </a:pPr>
            <a:r>
              <a:rPr lang="en-US" sz="6400" b="1" dirty="0">
                <a:solidFill>
                  <a:srgbClr val="0070C0"/>
                </a:solidFill>
              </a:rPr>
              <a:t>UNESCO </a:t>
            </a:r>
          </a:p>
          <a:p>
            <a:pPr marL="0" indent="0">
              <a:buNone/>
            </a:pPr>
            <a:endParaRPr lang="en-US" sz="6400" dirty="0"/>
          </a:p>
          <a:p>
            <a:r>
              <a:rPr lang="en-US" sz="6400" dirty="0"/>
              <a:t>Soichiro Yasukawa – Disaster Risk Reduction (DRR) Unit </a:t>
            </a:r>
          </a:p>
          <a:p>
            <a:r>
              <a:rPr lang="en-US" sz="6400" dirty="0"/>
              <a:t>Carlos Uribe – DRR Unit </a:t>
            </a:r>
          </a:p>
          <a:p>
            <a:r>
              <a:rPr lang="en-US" sz="6400" dirty="0"/>
              <a:t>Anna Norata – DRR Unit </a:t>
            </a:r>
          </a:p>
          <a:p>
            <a:r>
              <a:rPr lang="en-US" sz="6400" dirty="0"/>
              <a:t>Koen Verbist – Intergovernmental Hydrological Programme (IHP) </a:t>
            </a:r>
          </a:p>
          <a:p>
            <a:r>
              <a:rPr lang="en-US" sz="6400" dirty="0">
                <a:solidFill>
                  <a:srgbClr val="0070C0"/>
                </a:solidFill>
              </a:rPr>
              <a:t>Denis Chang-Seng – Intergovernmental Oceanographic Commission (IOC) </a:t>
            </a:r>
          </a:p>
          <a:p>
            <a:r>
              <a:rPr lang="en-US" sz="6400" dirty="0"/>
              <a:t>Kristof Vandenberghe – International Geoscience and Geoparks Programme (IGGP) </a:t>
            </a:r>
          </a:p>
          <a:p>
            <a:r>
              <a:rPr lang="en-US" sz="6400" dirty="0"/>
              <a:t>Siying Tan – IHP </a:t>
            </a:r>
          </a:p>
          <a:p>
            <a:r>
              <a:rPr lang="en-US" sz="6400" dirty="0"/>
              <a:t>Ruth Katui Nguma – IHP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214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9" name="Rectangle 1048">
            <a:extLst>
              <a:ext uri="{FF2B5EF4-FFF2-40B4-BE49-F238E27FC236}">
                <a16:creationId xmlns:a16="http://schemas.microsoft.com/office/drawing/2014/main" id="{F29C2C85-1492-463C-B805-3FD3FCE933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51" name="Group 1050">
            <a:extLst>
              <a:ext uri="{FF2B5EF4-FFF2-40B4-BE49-F238E27FC236}">
                <a16:creationId xmlns:a16="http://schemas.microsoft.com/office/drawing/2014/main" id="{B83D307E-DF68-43F8-97CE-0AAE950A71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271255" y="-1"/>
            <a:ext cx="7649490" cy="5728133"/>
            <a:chOff x="329184" y="1"/>
            <a:chExt cx="524256" cy="5728133"/>
          </a:xfrm>
        </p:grpSpPr>
        <p:cxnSp>
          <p:nvCxnSpPr>
            <p:cNvPr id="1052" name="Straight Connector 1051">
              <a:extLst>
                <a:ext uri="{FF2B5EF4-FFF2-40B4-BE49-F238E27FC236}">
                  <a16:creationId xmlns:a16="http://schemas.microsoft.com/office/drawing/2014/main" id="{5546E3D2-37BF-4528-9851-2B2F628234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329184" y="5728134"/>
              <a:ext cx="523824" cy="0"/>
            </a:xfrm>
            <a:prstGeom prst="line">
              <a:avLst/>
            </a:prstGeom>
            <a:ln w="1524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53" name="Rectangle 1052">
              <a:extLst>
                <a:ext uri="{FF2B5EF4-FFF2-40B4-BE49-F238E27FC236}">
                  <a16:creationId xmlns:a16="http://schemas.microsoft.com/office/drawing/2014/main" id="{752A0C69-DC4E-4FC0-843C-BAA27B3A56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184" y="1"/>
              <a:ext cx="524256" cy="553211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055" name="Rectangle 1054">
            <a:extLst>
              <a:ext uri="{FF2B5EF4-FFF2-40B4-BE49-F238E27FC236}">
                <a16:creationId xmlns:a16="http://schemas.microsoft.com/office/drawing/2014/main" id="{8ED94938-268E-4C0A-A08A-B3980C78BA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318045"/>
            <a:ext cx="10999072" cy="532513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326C7E4-ED5C-3FB2-DC10-AD661B1DE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0232" y="3883014"/>
            <a:ext cx="10071536" cy="929750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1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Source: UNESCO DRR Unit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5C4DAC7-15C4-D246-3354-D6F323A83C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92" b="9053"/>
          <a:stretch>
            <a:fillRect/>
          </a:stretch>
        </p:blipFill>
        <p:spPr bwMode="auto">
          <a:xfrm>
            <a:off x="897717" y="621323"/>
            <a:ext cx="5069590" cy="3024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43C74374-6FB1-EDE1-1C7E-8FC5B4EF91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33" r="-1" b="-1"/>
          <a:stretch>
            <a:fillRect/>
          </a:stretch>
        </p:blipFill>
        <p:spPr bwMode="auto">
          <a:xfrm>
            <a:off x="6228507" y="621323"/>
            <a:ext cx="5065776" cy="3024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9235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D7AA5-1FFA-4D31-C8DD-7751CAC39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DC0C14-D73A-A652-F48C-87CF9BE8D7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457" y="2796494"/>
            <a:ext cx="10972800" cy="2068285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  <a:endParaRPr lang="en-US" sz="9600" dirty="0"/>
          </a:p>
          <a:p>
            <a:r>
              <a:rPr lang="en-US" sz="9600" dirty="0"/>
              <a:t>This meeting at UNESCO HQ  was convened as a follow-up to the technical workshop on Early Warning Systems (EWS) held in Geneva in July 2025, organized by the University of Geneva (See above picture)</a:t>
            </a:r>
          </a:p>
          <a:p>
            <a:endParaRPr lang="en-US" sz="9600" dirty="0"/>
          </a:p>
          <a:p>
            <a:r>
              <a:rPr lang="en-US" sz="9600" dirty="0"/>
              <a:t>It  brought together UNESCO (DRR Unit, IOC/TSR, IHP etc.) , WMO, the International Association of Volcanology and Chemistry of the Earth’s Interior (IAVCEI), and other partners. </a:t>
            </a:r>
          </a:p>
          <a:p>
            <a:endParaRPr lang="en-US" sz="9600" dirty="0"/>
          </a:p>
          <a:p>
            <a:r>
              <a:rPr lang="en-US" sz="9600" dirty="0">
                <a:solidFill>
                  <a:srgbClr val="0070C0"/>
                </a:solidFill>
              </a:rPr>
              <a:t>Overall aim: </a:t>
            </a:r>
            <a:r>
              <a:rPr lang="en-US" sz="9600" dirty="0"/>
              <a:t>Advanced dialogue on governance, operational entry points, and partnerships to embed volcanic hazards within EW4All, strengthening science–policy collaboration for national implementation under Sendai Target G.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CDC28EC-6843-6F22-A47E-B001AE2C5E1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7386" b="41491"/>
          <a:stretch>
            <a:fillRect/>
          </a:stretch>
        </p:blipFill>
        <p:spPr>
          <a:xfrm>
            <a:off x="0" y="0"/>
            <a:ext cx="12192000" cy="2521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52243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Strategic Objective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20405D4-96E2-1CD0-30D8-6EEC1AD8F4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3198291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3700">
                <a:solidFill>
                  <a:srgbClr val="FFFFFF"/>
                </a:solidFill>
              </a:rPr>
              <a:t>Governance &amp; Institutional Actions (6–12 months)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1225D7A-83A4-70DE-6A87-332CFAEBE6C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7464314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Operational &amp; Technical Actions (12–36 months)</a:t>
            </a:r>
          </a:p>
        </p:txBody>
      </p:sp>
      <p:graphicFrame>
        <p:nvGraphicFramePr>
          <p:cNvPr id="17" name="Content Placeholder 2">
            <a:extLst>
              <a:ext uri="{FF2B5EF4-FFF2-40B4-BE49-F238E27FC236}">
                <a16:creationId xmlns:a16="http://schemas.microsoft.com/office/drawing/2014/main" id="{30F0E5E4-D018-6BC7-058C-1B063165A83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49984133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Implementation Platforms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DE83F31-5ACB-A7FE-32CB-65DC75D711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2587045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9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507CC357937D64D9CDF89104D58C81B" ma:contentTypeVersion="17" ma:contentTypeDescription="Create a new document." ma:contentTypeScope="" ma:versionID="c21df6f9686ba3502818c986e107966c">
  <xsd:schema xmlns:xsd="http://www.w3.org/2001/XMLSchema" xmlns:xs="http://www.w3.org/2001/XMLSchema" xmlns:p="http://schemas.microsoft.com/office/2006/metadata/properties" xmlns:ns3="60e4f8f0-4686-4fb5-a761-1192f8270dd1" xmlns:ns4="a519c9a6-63c0-402b-bba8-e6b0902b5865" targetNamespace="http://schemas.microsoft.com/office/2006/metadata/properties" ma:root="true" ma:fieldsID="fe939c8bf70030dfd17fb29f9349d56f" ns3:_="" ns4:_="">
    <xsd:import namespace="60e4f8f0-4686-4fb5-a761-1192f8270dd1"/>
    <xsd:import namespace="a519c9a6-63c0-402b-bba8-e6b0902b586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_activity" minOccurs="0"/>
                <xsd:element ref="ns3:MediaServiceDateTaken" minOccurs="0"/>
                <xsd:element ref="ns3:MediaServiceObjectDetectorVersions" minOccurs="0"/>
                <xsd:element ref="ns3:MediaServiceSearchPropertie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e4f8f0-4686-4fb5-a761-1192f8270dd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20" nillable="true" ma:displayName="_activity" ma:hidden="true" ma:internalName="_activity">
      <xsd:simpleType>
        <xsd:restriction base="dms:Note"/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19c9a6-63c0-402b-bba8-e6b0902b586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60e4f8f0-4686-4fb5-a761-1192f8270dd1" xsi:nil="true"/>
  </documentManagement>
</p:properties>
</file>

<file path=customXml/itemProps1.xml><?xml version="1.0" encoding="utf-8"?>
<ds:datastoreItem xmlns:ds="http://schemas.openxmlformats.org/officeDocument/2006/customXml" ds:itemID="{A810A919-584D-47E2-BB15-D201D94AB47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9FC4C96-21C0-4668-BB39-CEBB422A0DA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0e4f8f0-4686-4fb5-a761-1192f8270dd1"/>
    <ds:schemaRef ds:uri="a519c9a6-63c0-402b-bba8-e6b0902b586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1DDFBDC-06B2-4242-B966-7E2EF0578A8F}">
  <ds:schemaRefs>
    <ds:schemaRef ds:uri="http://purl.org/dc/elements/1.1/"/>
    <ds:schemaRef ds:uri="a519c9a6-63c0-402b-bba8-e6b0902b5865"/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60e4f8f0-4686-4fb5-a761-1192f8270dd1"/>
    <ds:schemaRef ds:uri="http://www.w3.org/XML/1998/namespace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f8e024d6-51f2-471b-ac2c-b1117d65062e}" enabled="1" method="Standard" siteId="{1d4fae52-39b3-4bfa-b0b3-022956b11194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683</TotalTime>
  <Words>560</Words>
  <Application>Microsoft Office PowerPoint</Application>
  <PresentationFormat>Widescreen</PresentationFormat>
  <Paragraphs>103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9_Custom Design</vt:lpstr>
      <vt:lpstr>1_Office Theme</vt:lpstr>
      <vt:lpstr>PowerPoint Presentation</vt:lpstr>
      <vt:lpstr>PowerPoint Presentation</vt:lpstr>
      <vt:lpstr> Participants  </vt:lpstr>
      <vt:lpstr>Source: UNESCO DRR Unit</vt:lpstr>
      <vt:lpstr>PowerPoint Presentation</vt:lpstr>
      <vt:lpstr>Strategic Objective</vt:lpstr>
      <vt:lpstr>Governance &amp; Institutional Actions (6–12 months)</vt:lpstr>
      <vt:lpstr>Operational &amp; Technical Actions (12–36 months)</vt:lpstr>
      <vt:lpstr>Implementation Platforms</vt:lpstr>
      <vt:lpstr>Financing &amp; Resource Mobilization</vt:lpstr>
      <vt:lpstr>Roadmap &amp; Next Steps</vt:lpstr>
      <vt:lpstr>END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Chang Seng, Denis</dc:creator>
  <cp:lastModifiedBy>Chang Seng, Denis</cp:lastModifiedBy>
  <cp:revision>23</cp:revision>
  <dcterms:created xsi:type="dcterms:W3CDTF">2026-01-30T18:34:09Z</dcterms:created>
  <dcterms:modified xsi:type="dcterms:W3CDTF">2026-03-03T14:32:33Z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0x010100F507CC357937D64D9CDF89104D58C81B</vt:lpwstr>
  </property>
</Properties>
</file>