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Roboto" panose="02000000000000000000" pitchFamily="2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jE91PAWSffAwHaB0e+7Hlp2VAc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386c6844ade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g386c6844ad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86c6844ade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g386c6844ad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86c6844ade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38;g386c6844ad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86c6844ade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" name="Google Shape;47;g386c6844ad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" name="Google Shape;1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9071" y="150590"/>
            <a:ext cx="1232729" cy="12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4"/>
          <p:cNvSpPr/>
          <p:nvPr/>
        </p:nvSpPr>
        <p:spPr>
          <a:xfrm>
            <a:off x="0" y="6299142"/>
            <a:ext cx="12192000" cy="40826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86c6844ade_0_5"/>
          <p:cNvSpPr txBox="1"/>
          <p:nvPr/>
        </p:nvSpPr>
        <p:spPr>
          <a:xfrm>
            <a:off x="304800" y="6377356"/>
            <a:ext cx="11762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Joint Meeting of the Task Teams on Disaster Management and  Preparedness (TT-DMP) and Tsunami Watch Operations (TT-TWO), March 2026</a:t>
            </a:r>
            <a:endParaRPr/>
          </a:p>
        </p:txBody>
      </p:sp>
      <p:sp>
        <p:nvSpPr>
          <p:cNvPr id="19" name="Google Shape;19;g386c6844ade_0_5"/>
          <p:cNvSpPr txBox="1"/>
          <p:nvPr/>
        </p:nvSpPr>
        <p:spPr>
          <a:xfrm>
            <a:off x="476650" y="4660975"/>
            <a:ext cx="4413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45063"/>
                </a:solidFill>
                <a:latin typeface="Arial"/>
                <a:ea typeface="Arial"/>
                <a:cs typeface="Arial"/>
                <a:sym typeface="Arial"/>
              </a:rPr>
              <a:t>331 students and 136 teachers from 71 schools across 16 Indian Ocean </a:t>
            </a:r>
            <a:r>
              <a:rPr lang="en-US" sz="2000" b="1">
                <a:solidFill>
                  <a:srgbClr val="245063"/>
                </a:solidFill>
              </a:rPr>
              <a:t>Countries</a:t>
            </a:r>
            <a:endParaRPr>
              <a:solidFill>
                <a:srgbClr val="245063"/>
              </a:solidFill>
            </a:endParaRPr>
          </a:p>
        </p:txBody>
      </p:sp>
      <p:sp>
        <p:nvSpPr>
          <p:cNvPr id="20" name="Google Shape;20;g386c6844ade_0_5"/>
          <p:cNvSpPr txBox="1"/>
          <p:nvPr/>
        </p:nvSpPr>
        <p:spPr>
          <a:xfrm>
            <a:off x="5537025" y="1879275"/>
            <a:ext cx="3162000" cy="3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7800" marR="26670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“</a:t>
            </a:r>
            <a:r>
              <a:rPr lang="en-US" sz="1800" i="1">
                <a:solidFill>
                  <a:schemeClr val="dk1"/>
                </a:solidFill>
              </a:rPr>
              <a:t>This experience was truly transformative. I felt deep connection with the other participants, as if we had become a global family, united by a shared mission to learn together and raise awareness about tsunami risks” </a:t>
            </a:r>
            <a:r>
              <a:rPr lang="en-US" sz="1800" b="1" i="1">
                <a:solidFill>
                  <a:srgbClr val="4A86E8"/>
                </a:solidFill>
              </a:rPr>
              <a:t>Pratyusha, Highschool Student, India</a:t>
            </a:r>
            <a:endParaRPr sz="1800" b="1" i="1">
              <a:solidFill>
                <a:srgbClr val="4A86E8"/>
              </a:solidFill>
            </a:endParaRPr>
          </a:p>
        </p:txBody>
      </p:sp>
      <p:sp>
        <p:nvSpPr>
          <p:cNvPr id="21" name="Google Shape;21;g386c6844ade_0_5"/>
          <p:cNvSpPr txBox="1"/>
          <p:nvPr/>
        </p:nvSpPr>
        <p:spPr>
          <a:xfrm>
            <a:off x="8563200" y="1863975"/>
            <a:ext cx="3503700" cy="3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7800" marR="26670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i="1">
                <a:solidFill>
                  <a:schemeClr val="dk1"/>
                </a:solidFill>
              </a:rPr>
              <a:t>“The program completely reshaped how I see things. I realise that even small, personal actions like dedicating time to learn about disaster risks, can make a real difference in protecting and supporting the people around me” </a:t>
            </a:r>
            <a:r>
              <a:rPr lang="en-US" sz="1800" b="1">
                <a:solidFill>
                  <a:srgbClr val="4A86E8"/>
                </a:solidFill>
              </a:rPr>
              <a:t>Theresia, Junior Highschool Student, Indonesia</a:t>
            </a:r>
            <a:endParaRPr sz="1800" b="1">
              <a:solidFill>
                <a:srgbClr val="4A86E8"/>
              </a:solidFill>
            </a:endParaRPr>
          </a:p>
        </p:txBody>
      </p:sp>
      <p:pic>
        <p:nvPicPr>
          <p:cNvPr id="22" name="Google Shape;22;g386c6844ade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650" y="1869564"/>
            <a:ext cx="4692750" cy="263928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g386c6844ade_0_5"/>
          <p:cNvSpPr txBox="1"/>
          <p:nvPr/>
        </p:nvSpPr>
        <p:spPr>
          <a:xfrm>
            <a:off x="413650" y="253475"/>
            <a:ext cx="6351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3"/>
                </a:solidFill>
              </a:rPr>
              <a:t>TSUNAMI UNITED (2025)</a:t>
            </a:r>
            <a:endParaRPr sz="3000"/>
          </a:p>
        </p:txBody>
      </p:sp>
      <p:sp>
        <p:nvSpPr>
          <p:cNvPr id="24" name="Google Shape;24;g386c6844ade_0_5"/>
          <p:cNvSpPr txBox="1"/>
          <p:nvPr/>
        </p:nvSpPr>
        <p:spPr>
          <a:xfrm>
            <a:off x="476650" y="1228063"/>
            <a:ext cx="10689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accent3"/>
                </a:solidFill>
              </a:rPr>
              <a:t>Youth-led initiative in raising tsunami risk and strengthening tsunami preparedness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86c6844ade_0_44"/>
          <p:cNvSpPr txBox="1"/>
          <p:nvPr/>
        </p:nvSpPr>
        <p:spPr>
          <a:xfrm>
            <a:off x="304800" y="6377356"/>
            <a:ext cx="11762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Joint Meeting of the Task Teams on Disaster Management and  Preparedness (TT-DMP) and Tsunami Watch Operations (TT-TWO), 4 March 2026</a:t>
            </a:r>
            <a:endParaRPr/>
          </a:p>
        </p:txBody>
      </p:sp>
      <p:sp>
        <p:nvSpPr>
          <p:cNvPr id="30" name="Google Shape;30;g386c6844ade_0_44"/>
          <p:cNvSpPr txBox="1"/>
          <p:nvPr/>
        </p:nvSpPr>
        <p:spPr>
          <a:xfrm>
            <a:off x="413650" y="253475"/>
            <a:ext cx="6351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3"/>
                </a:solidFill>
              </a:rPr>
              <a:t>TSUNAMI UNITED (2025)</a:t>
            </a:r>
            <a:endParaRPr sz="3000"/>
          </a:p>
        </p:txBody>
      </p:sp>
      <p:sp>
        <p:nvSpPr>
          <p:cNvPr id="31" name="Google Shape;31;g386c6844ade_0_44"/>
          <p:cNvSpPr txBox="1"/>
          <p:nvPr/>
        </p:nvSpPr>
        <p:spPr>
          <a:xfrm>
            <a:off x="476650" y="1228063"/>
            <a:ext cx="10689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accent3"/>
                </a:solidFill>
              </a:rPr>
              <a:t>Youth-led initiative in raising tsunami risk and strengthening tsunami preparedness</a:t>
            </a:r>
            <a:endParaRPr sz="1500"/>
          </a:p>
        </p:txBody>
      </p:sp>
      <p:pic>
        <p:nvPicPr>
          <p:cNvPr id="32" name="Google Shape;32;g386c6844ade_0_44" title="Message 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650" y="1915301"/>
            <a:ext cx="3600626" cy="360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386c6844ade_0_44" title="Message 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4950" y="1915300"/>
            <a:ext cx="3600626" cy="360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386c6844ade_0_44" title="Message 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56250" y="1771138"/>
            <a:ext cx="2242412" cy="2242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g386c6844ade_0_44" title="Message 6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60150" y="3889450"/>
            <a:ext cx="2254000" cy="22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g386c6844ade_0_16"/>
          <p:cNvPicPr preferRelativeResize="0"/>
          <p:nvPr/>
        </p:nvPicPr>
        <p:blipFill rotWithShape="1">
          <a:blip r:embed="rId3">
            <a:alphaModFix/>
          </a:blip>
          <a:srcRect t="14701" b="5617"/>
          <a:stretch/>
        </p:blipFill>
        <p:spPr>
          <a:xfrm>
            <a:off x="6008650" y="1500075"/>
            <a:ext cx="5066701" cy="348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g386c6844ade_0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324" y="1500075"/>
            <a:ext cx="4642398" cy="348179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g386c6844ade_0_16"/>
          <p:cNvSpPr txBox="1"/>
          <p:nvPr/>
        </p:nvSpPr>
        <p:spPr>
          <a:xfrm>
            <a:off x="511628" y="255257"/>
            <a:ext cx="1003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WORLD TSUNAMI AWARENESS DAY (WTAD) 2025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Dili, 05 to 07 November 2025</a:t>
            </a:r>
            <a:endParaRPr/>
          </a:p>
        </p:txBody>
      </p:sp>
      <p:sp>
        <p:nvSpPr>
          <p:cNvPr id="43" name="Google Shape;43;g386c6844ade_0_16"/>
          <p:cNvSpPr txBox="1"/>
          <p:nvPr/>
        </p:nvSpPr>
        <p:spPr>
          <a:xfrm>
            <a:off x="993313" y="5070300"/>
            <a:ext cx="4153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Around 160 students from five schools in Dili took part in the WTAD 2025 educational campaign.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386c6844ade_0_16"/>
          <p:cNvSpPr txBox="1"/>
          <p:nvPr/>
        </p:nvSpPr>
        <p:spPr>
          <a:xfrm>
            <a:off x="6008650" y="5070300"/>
            <a:ext cx="5387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Ms. Elsa Dos Santos, a survivor of the 1995 tsunami in Dili, shared her unforgettable story to the students.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g386c6844ade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242" y="119269"/>
            <a:ext cx="10132429" cy="87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g386c6844ade_0_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749" y="1587200"/>
            <a:ext cx="7069764" cy="425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g386c6844ade_0_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19409" y="1527424"/>
            <a:ext cx="3505201" cy="35052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386c6844ade_0_24"/>
          <p:cNvSpPr txBox="1"/>
          <p:nvPr/>
        </p:nvSpPr>
        <p:spPr>
          <a:xfrm>
            <a:off x="8001450" y="4869550"/>
            <a:ext cx="33411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Scan Here for the Tsunami </a:t>
            </a:r>
            <a:r>
              <a:rPr lang="en-US" sz="1900" b="1">
                <a:solidFill>
                  <a:schemeClr val="dk1"/>
                </a:solidFill>
              </a:rPr>
              <a:t>Preparedness</a:t>
            </a:r>
            <a:r>
              <a:rPr lang="en-US" sz="1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song 2025 in Tetum</a:t>
            </a:r>
            <a:endParaRPr sz="1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Widescreen</PresentationFormat>
  <Paragraphs>14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Arial</vt:lpstr>
      <vt:lpstr>Roboto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Bailey, Rick</dc:creator>
  <cp:lastModifiedBy>Akbar, Rochmy Hamdani</cp:lastModifiedBy>
  <cp:revision>1</cp:revision>
  <dcterms:created xsi:type="dcterms:W3CDTF">2023-06-12T22:38:49Z</dcterms:created>
  <dcterms:modified xsi:type="dcterms:W3CDTF">2026-03-03T04:58:14Z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0x010100132EDF4C12582849983ACC40EA7AD503</vt:lpwstr>
  </property>
  <property fmtid="{D5CDD505-2E9C-101B-9397-08002B2CF9AE}" pid="3" name="MediaServiceImageTags">
    <vt:lpwstr/>
  </property>
</Properties>
</file>