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79" r:id="rId3"/>
    <p:sldId id="257" r:id="rId4"/>
    <p:sldId id="259" r:id="rId5"/>
    <p:sldId id="261" r:id="rId6"/>
    <p:sldId id="262" r:id="rId7"/>
    <p:sldId id="263" r:id="rId8"/>
    <p:sldId id="258" r:id="rId9"/>
    <p:sldId id="280" r:id="rId10"/>
    <p:sldId id="281" r:id="rId11"/>
    <p:sldId id="28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2" d="100"/>
          <a:sy n="52" d="100"/>
        </p:scale>
        <p:origin x="1228" y="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ADEF2-2BCC-10ED-ABB3-0F4FAED768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6EBA70-790B-2543-CF89-351E7018C8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72DDE88-FE2A-A888-445E-657F694CB80F}"/>
              </a:ext>
            </a:extLst>
          </p:cNvPr>
          <p:cNvSpPr>
            <a:spLocks noGrp="1"/>
          </p:cNvSpPr>
          <p:nvPr>
            <p:ph type="dt" sz="half" idx="10"/>
          </p:nvPr>
        </p:nvSpPr>
        <p:spPr/>
        <p:txBody>
          <a:bodyPr/>
          <a:lstStyle/>
          <a:p>
            <a:fld id="{9B4DA6EF-F0D5-4F89-8278-F4BC56295CFE}" type="datetimeFigureOut">
              <a:rPr lang="en-US" smtClean="0"/>
              <a:t>3/2/2026</a:t>
            </a:fld>
            <a:endParaRPr lang="en-US"/>
          </a:p>
        </p:txBody>
      </p:sp>
      <p:sp>
        <p:nvSpPr>
          <p:cNvPr id="5" name="Footer Placeholder 4">
            <a:extLst>
              <a:ext uri="{FF2B5EF4-FFF2-40B4-BE49-F238E27FC236}">
                <a16:creationId xmlns:a16="http://schemas.microsoft.com/office/drawing/2014/main" id="{3A04B15A-CD5E-3726-39E8-3A5F0CDFED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50029C-87C7-3F82-34BC-95D8E5CC8FA8}"/>
              </a:ext>
            </a:extLst>
          </p:cNvPr>
          <p:cNvSpPr>
            <a:spLocks noGrp="1"/>
          </p:cNvSpPr>
          <p:nvPr>
            <p:ph type="sldNum" sz="quarter" idx="12"/>
          </p:nvPr>
        </p:nvSpPr>
        <p:spPr/>
        <p:txBody>
          <a:bodyPr/>
          <a:lstStyle/>
          <a:p>
            <a:fld id="{036559FE-D588-4345-97AA-391C7EF213A0}" type="slidenum">
              <a:rPr lang="en-US" smtClean="0"/>
              <a:t>‹#›</a:t>
            </a:fld>
            <a:endParaRPr lang="en-US"/>
          </a:p>
        </p:txBody>
      </p:sp>
    </p:spTree>
    <p:extLst>
      <p:ext uri="{BB962C8B-B14F-4D97-AF65-F5344CB8AC3E}">
        <p14:creationId xmlns:p14="http://schemas.microsoft.com/office/powerpoint/2010/main" val="1417029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29649-A058-A48B-04A8-D3A317AB9C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9E7AEC-0227-8575-236B-A297D5ACD83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00DD7E-7838-6272-9DEB-34F13921932B}"/>
              </a:ext>
            </a:extLst>
          </p:cNvPr>
          <p:cNvSpPr>
            <a:spLocks noGrp="1"/>
          </p:cNvSpPr>
          <p:nvPr>
            <p:ph type="dt" sz="half" idx="10"/>
          </p:nvPr>
        </p:nvSpPr>
        <p:spPr/>
        <p:txBody>
          <a:bodyPr/>
          <a:lstStyle/>
          <a:p>
            <a:fld id="{9B4DA6EF-F0D5-4F89-8278-F4BC56295CFE}" type="datetimeFigureOut">
              <a:rPr lang="en-US" smtClean="0"/>
              <a:t>3/2/2026</a:t>
            </a:fld>
            <a:endParaRPr lang="en-US"/>
          </a:p>
        </p:txBody>
      </p:sp>
      <p:sp>
        <p:nvSpPr>
          <p:cNvPr id="5" name="Footer Placeholder 4">
            <a:extLst>
              <a:ext uri="{FF2B5EF4-FFF2-40B4-BE49-F238E27FC236}">
                <a16:creationId xmlns:a16="http://schemas.microsoft.com/office/drawing/2014/main" id="{4848AFB4-34CB-CED9-401B-E3340EB3D1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B6BBA5-7530-2FD3-F0A7-82AB196E464C}"/>
              </a:ext>
            </a:extLst>
          </p:cNvPr>
          <p:cNvSpPr>
            <a:spLocks noGrp="1"/>
          </p:cNvSpPr>
          <p:nvPr>
            <p:ph type="sldNum" sz="quarter" idx="12"/>
          </p:nvPr>
        </p:nvSpPr>
        <p:spPr/>
        <p:txBody>
          <a:bodyPr/>
          <a:lstStyle/>
          <a:p>
            <a:fld id="{036559FE-D588-4345-97AA-391C7EF213A0}" type="slidenum">
              <a:rPr lang="en-US" smtClean="0"/>
              <a:t>‹#›</a:t>
            </a:fld>
            <a:endParaRPr lang="en-US"/>
          </a:p>
        </p:txBody>
      </p:sp>
    </p:spTree>
    <p:extLst>
      <p:ext uri="{BB962C8B-B14F-4D97-AF65-F5344CB8AC3E}">
        <p14:creationId xmlns:p14="http://schemas.microsoft.com/office/powerpoint/2010/main" val="258635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17B76D-9349-4D17-BEFA-5E15E65C1F0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A4A9FE-524B-8379-7244-A56EBCF5F31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15DA7E-C7CF-3B4B-92DB-686C338A7DAD}"/>
              </a:ext>
            </a:extLst>
          </p:cNvPr>
          <p:cNvSpPr>
            <a:spLocks noGrp="1"/>
          </p:cNvSpPr>
          <p:nvPr>
            <p:ph type="dt" sz="half" idx="10"/>
          </p:nvPr>
        </p:nvSpPr>
        <p:spPr/>
        <p:txBody>
          <a:bodyPr/>
          <a:lstStyle/>
          <a:p>
            <a:fld id="{9B4DA6EF-F0D5-4F89-8278-F4BC56295CFE}" type="datetimeFigureOut">
              <a:rPr lang="en-US" smtClean="0"/>
              <a:t>3/2/2026</a:t>
            </a:fld>
            <a:endParaRPr lang="en-US"/>
          </a:p>
        </p:txBody>
      </p:sp>
      <p:sp>
        <p:nvSpPr>
          <p:cNvPr id="5" name="Footer Placeholder 4">
            <a:extLst>
              <a:ext uri="{FF2B5EF4-FFF2-40B4-BE49-F238E27FC236}">
                <a16:creationId xmlns:a16="http://schemas.microsoft.com/office/drawing/2014/main" id="{44B14827-1C56-581C-FF6A-F05A91C974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53F1DA-472B-E8AC-40C1-56D81B91A8BE}"/>
              </a:ext>
            </a:extLst>
          </p:cNvPr>
          <p:cNvSpPr>
            <a:spLocks noGrp="1"/>
          </p:cNvSpPr>
          <p:nvPr>
            <p:ph type="sldNum" sz="quarter" idx="12"/>
          </p:nvPr>
        </p:nvSpPr>
        <p:spPr/>
        <p:txBody>
          <a:bodyPr/>
          <a:lstStyle/>
          <a:p>
            <a:fld id="{036559FE-D588-4345-97AA-391C7EF213A0}" type="slidenum">
              <a:rPr lang="en-US" smtClean="0"/>
              <a:t>‹#›</a:t>
            </a:fld>
            <a:endParaRPr lang="en-US"/>
          </a:p>
        </p:txBody>
      </p:sp>
    </p:spTree>
    <p:extLst>
      <p:ext uri="{BB962C8B-B14F-4D97-AF65-F5344CB8AC3E}">
        <p14:creationId xmlns:p14="http://schemas.microsoft.com/office/powerpoint/2010/main" val="27397435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25292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3AE81-20B4-B16D-969C-606B15C93CA1}"/>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21184D6B-1760-DBA6-C83B-6424ADBCED1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E41CF2AB-9460-4703-90CA-E92CEA30393F}"/>
              </a:ext>
            </a:extLst>
          </p:cNvPr>
          <p:cNvSpPr>
            <a:spLocks noGrp="1"/>
          </p:cNvSpPr>
          <p:nvPr>
            <p:ph type="dt" sz="half" idx="10"/>
          </p:nvPr>
        </p:nvSpPr>
        <p:spPr/>
        <p:txBody>
          <a:bodyPr/>
          <a:lstStyle/>
          <a:p>
            <a:fld id="{3AF457F0-B37F-416E-8E43-7AED3111A142}" type="datetimeFigureOut">
              <a:rPr lang="fr-FR" smtClean="0"/>
              <a:t>02/03/2026</a:t>
            </a:fld>
            <a:endParaRPr lang="fr-FR"/>
          </a:p>
        </p:txBody>
      </p:sp>
      <p:sp>
        <p:nvSpPr>
          <p:cNvPr id="5" name="Footer Placeholder 4">
            <a:extLst>
              <a:ext uri="{FF2B5EF4-FFF2-40B4-BE49-F238E27FC236}">
                <a16:creationId xmlns:a16="http://schemas.microsoft.com/office/drawing/2014/main" id="{2FD9236C-A788-6026-242D-0D628A99A395}"/>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328D7C40-6473-4304-0B4B-0EA1303E1901}"/>
              </a:ext>
            </a:extLst>
          </p:cNvPr>
          <p:cNvSpPr>
            <a:spLocks noGrp="1"/>
          </p:cNvSpPr>
          <p:nvPr>
            <p:ph type="sldNum" sz="quarter" idx="12"/>
          </p:nvPr>
        </p:nvSpPr>
        <p:spPr/>
        <p:txBody>
          <a:bodyPr/>
          <a:lstStyle/>
          <a:p>
            <a:fld id="{AF940872-1F9D-4DC4-90CF-1ECEE3589B9E}" type="slidenum">
              <a:rPr lang="fr-FR" smtClean="0"/>
              <a:t>‹#›</a:t>
            </a:fld>
            <a:endParaRPr lang="fr-FR"/>
          </a:p>
        </p:txBody>
      </p:sp>
    </p:spTree>
    <p:extLst>
      <p:ext uri="{BB962C8B-B14F-4D97-AF65-F5344CB8AC3E}">
        <p14:creationId xmlns:p14="http://schemas.microsoft.com/office/powerpoint/2010/main" val="1485001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914B3-1BAD-060F-A140-8903EC4409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CA4C31-9158-7BBD-632B-04A12DB110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65C71F-8D56-DE02-1CD0-415933ACE283}"/>
              </a:ext>
            </a:extLst>
          </p:cNvPr>
          <p:cNvSpPr>
            <a:spLocks noGrp="1"/>
          </p:cNvSpPr>
          <p:nvPr>
            <p:ph type="dt" sz="half" idx="10"/>
          </p:nvPr>
        </p:nvSpPr>
        <p:spPr/>
        <p:txBody>
          <a:bodyPr/>
          <a:lstStyle/>
          <a:p>
            <a:fld id="{9B4DA6EF-F0D5-4F89-8278-F4BC56295CFE}" type="datetimeFigureOut">
              <a:rPr lang="en-US" smtClean="0"/>
              <a:t>3/2/2026</a:t>
            </a:fld>
            <a:endParaRPr lang="en-US"/>
          </a:p>
        </p:txBody>
      </p:sp>
      <p:sp>
        <p:nvSpPr>
          <p:cNvPr id="5" name="Footer Placeholder 4">
            <a:extLst>
              <a:ext uri="{FF2B5EF4-FFF2-40B4-BE49-F238E27FC236}">
                <a16:creationId xmlns:a16="http://schemas.microsoft.com/office/drawing/2014/main" id="{C3E9DFEE-17A3-E162-C0AC-513C68496F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E70BA3-6179-4E88-5B26-5A1F93C85F13}"/>
              </a:ext>
            </a:extLst>
          </p:cNvPr>
          <p:cNvSpPr>
            <a:spLocks noGrp="1"/>
          </p:cNvSpPr>
          <p:nvPr>
            <p:ph type="sldNum" sz="quarter" idx="12"/>
          </p:nvPr>
        </p:nvSpPr>
        <p:spPr/>
        <p:txBody>
          <a:bodyPr/>
          <a:lstStyle/>
          <a:p>
            <a:fld id="{036559FE-D588-4345-97AA-391C7EF213A0}" type="slidenum">
              <a:rPr lang="en-US" smtClean="0"/>
              <a:t>‹#›</a:t>
            </a:fld>
            <a:endParaRPr lang="en-US"/>
          </a:p>
        </p:txBody>
      </p:sp>
    </p:spTree>
    <p:extLst>
      <p:ext uri="{BB962C8B-B14F-4D97-AF65-F5344CB8AC3E}">
        <p14:creationId xmlns:p14="http://schemas.microsoft.com/office/powerpoint/2010/main" val="3734978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F3921-7B4E-A532-25AD-19A88E408E3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202984A-B8AE-C130-E39F-0B82ECCEE47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5A01E23-5BEC-BC46-5483-82884210162C}"/>
              </a:ext>
            </a:extLst>
          </p:cNvPr>
          <p:cNvSpPr>
            <a:spLocks noGrp="1"/>
          </p:cNvSpPr>
          <p:nvPr>
            <p:ph type="dt" sz="half" idx="10"/>
          </p:nvPr>
        </p:nvSpPr>
        <p:spPr/>
        <p:txBody>
          <a:bodyPr/>
          <a:lstStyle/>
          <a:p>
            <a:fld id="{9B4DA6EF-F0D5-4F89-8278-F4BC56295CFE}" type="datetimeFigureOut">
              <a:rPr lang="en-US" smtClean="0"/>
              <a:t>3/2/2026</a:t>
            </a:fld>
            <a:endParaRPr lang="en-US"/>
          </a:p>
        </p:txBody>
      </p:sp>
      <p:sp>
        <p:nvSpPr>
          <p:cNvPr id="5" name="Footer Placeholder 4">
            <a:extLst>
              <a:ext uri="{FF2B5EF4-FFF2-40B4-BE49-F238E27FC236}">
                <a16:creationId xmlns:a16="http://schemas.microsoft.com/office/drawing/2014/main" id="{60691890-09A2-B227-5E23-C227FEE3B1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B32198-32C3-4940-E6B4-942BD1EEDDA3}"/>
              </a:ext>
            </a:extLst>
          </p:cNvPr>
          <p:cNvSpPr>
            <a:spLocks noGrp="1"/>
          </p:cNvSpPr>
          <p:nvPr>
            <p:ph type="sldNum" sz="quarter" idx="12"/>
          </p:nvPr>
        </p:nvSpPr>
        <p:spPr/>
        <p:txBody>
          <a:bodyPr/>
          <a:lstStyle/>
          <a:p>
            <a:fld id="{036559FE-D588-4345-97AA-391C7EF213A0}" type="slidenum">
              <a:rPr lang="en-US" smtClean="0"/>
              <a:t>‹#›</a:t>
            </a:fld>
            <a:endParaRPr lang="en-US"/>
          </a:p>
        </p:txBody>
      </p:sp>
    </p:spTree>
    <p:extLst>
      <p:ext uri="{BB962C8B-B14F-4D97-AF65-F5344CB8AC3E}">
        <p14:creationId xmlns:p14="http://schemas.microsoft.com/office/powerpoint/2010/main" val="393349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30AA2-47F8-2900-3B44-B349808D2B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3F6A70-BA65-EF3C-75B0-908655BC1CE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43E7697-A0CA-E4E0-A0BA-F4B3BEEB417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56C1BB-C932-1DC5-29E6-EE5476A51290}"/>
              </a:ext>
            </a:extLst>
          </p:cNvPr>
          <p:cNvSpPr>
            <a:spLocks noGrp="1"/>
          </p:cNvSpPr>
          <p:nvPr>
            <p:ph type="dt" sz="half" idx="10"/>
          </p:nvPr>
        </p:nvSpPr>
        <p:spPr/>
        <p:txBody>
          <a:bodyPr/>
          <a:lstStyle/>
          <a:p>
            <a:fld id="{9B4DA6EF-F0D5-4F89-8278-F4BC56295CFE}" type="datetimeFigureOut">
              <a:rPr lang="en-US" smtClean="0"/>
              <a:t>3/2/2026</a:t>
            </a:fld>
            <a:endParaRPr lang="en-US"/>
          </a:p>
        </p:txBody>
      </p:sp>
      <p:sp>
        <p:nvSpPr>
          <p:cNvPr id="6" name="Footer Placeholder 5">
            <a:extLst>
              <a:ext uri="{FF2B5EF4-FFF2-40B4-BE49-F238E27FC236}">
                <a16:creationId xmlns:a16="http://schemas.microsoft.com/office/drawing/2014/main" id="{EB9E86F6-4079-693B-1614-337C9C6FFD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61B375-4BB1-B467-15F8-28D2DDC281FD}"/>
              </a:ext>
            </a:extLst>
          </p:cNvPr>
          <p:cNvSpPr>
            <a:spLocks noGrp="1"/>
          </p:cNvSpPr>
          <p:nvPr>
            <p:ph type="sldNum" sz="quarter" idx="12"/>
          </p:nvPr>
        </p:nvSpPr>
        <p:spPr/>
        <p:txBody>
          <a:bodyPr/>
          <a:lstStyle/>
          <a:p>
            <a:fld id="{036559FE-D588-4345-97AA-391C7EF213A0}" type="slidenum">
              <a:rPr lang="en-US" smtClean="0"/>
              <a:t>‹#›</a:t>
            </a:fld>
            <a:endParaRPr lang="en-US"/>
          </a:p>
        </p:txBody>
      </p:sp>
    </p:spTree>
    <p:extLst>
      <p:ext uri="{BB962C8B-B14F-4D97-AF65-F5344CB8AC3E}">
        <p14:creationId xmlns:p14="http://schemas.microsoft.com/office/powerpoint/2010/main" val="1342728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A6D76-1DED-D99B-0A9F-B70B7D151E4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BEC57F3-5D96-387B-B362-DCF6D274FB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D85128-A66A-6D58-F279-42043398A3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A95861-912C-8C77-AF32-7D758829BB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397C77D-9B8B-A3C6-E03F-4CF67F3A198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C03E5FB-23A9-6F6B-313A-A8EFB11CD0B9}"/>
              </a:ext>
            </a:extLst>
          </p:cNvPr>
          <p:cNvSpPr>
            <a:spLocks noGrp="1"/>
          </p:cNvSpPr>
          <p:nvPr>
            <p:ph type="dt" sz="half" idx="10"/>
          </p:nvPr>
        </p:nvSpPr>
        <p:spPr/>
        <p:txBody>
          <a:bodyPr/>
          <a:lstStyle/>
          <a:p>
            <a:fld id="{9B4DA6EF-F0D5-4F89-8278-F4BC56295CFE}" type="datetimeFigureOut">
              <a:rPr lang="en-US" smtClean="0"/>
              <a:t>3/2/2026</a:t>
            </a:fld>
            <a:endParaRPr lang="en-US"/>
          </a:p>
        </p:txBody>
      </p:sp>
      <p:sp>
        <p:nvSpPr>
          <p:cNvPr id="8" name="Footer Placeholder 7">
            <a:extLst>
              <a:ext uri="{FF2B5EF4-FFF2-40B4-BE49-F238E27FC236}">
                <a16:creationId xmlns:a16="http://schemas.microsoft.com/office/drawing/2014/main" id="{05B1CC3F-A0DF-D21C-CBF3-F40C2EEC02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B888482-5CD3-5F63-02DA-CC904A58838B}"/>
              </a:ext>
            </a:extLst>
          </p:cNvPr>
          <p:cNvSpPr>
            <a:spLocks noGrp="1"/>
          </p:cNvSpPr>
          <p:nvPr>
            <p:ph type="sldNum" sz="quarter" idx="12"/>
          </p:nvPr>
        </p:nvSpPr>
        <p:spPr/>
        <p:txBody>
          <a:bodyPr/>
          <a:lstStyle/>
          <a:p>
            <a:fld id="{036559FE-D588-4345-97AA-391C7EF213A0}" type="slidenum">
              <a:rPr lang="en-US" smtClean="0"/>
              <a:t>‹#›</a:t>
            </a:fld>
            <a:endParaRPr lang="en-US"/>
          </a:p>
        </p:txBody>
      </p:sp>
    </p:spTree>
    <p:extLst>
      <p:ext uri="{BB962C8B-B14F-4D97-AF65-F5344CB8AC3E}">
        <p14:creationId xmlns:p14="http://schemas.microsoft.com/office/powerpoint/2010/main" val="1689123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CC98E-3C6A-39DD-4F42-3BF0073C955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DFEFC39-D119-63C6-D6FB-A9541D9DE5EE}"/>
              </a:ext>
            </a:extLst>
          </p:cNvPr>
          <p:cNvSpPr>
            <a:spLocks noGrp="1"/>
          </p:cNvSpPr>
          <p:nvPr>
            <p:ph type="dt" sz="half" idx="10"/>
          </p:nvPr>
        </p:nvSpPr>
        <p:spPr/>
        <p:txBody>
          <a:bodyPr/>
          <a:lstStyle/>
          <a:p>
            <a:fld id="{9B4DA6EF-F0D5-4F89-8278-F4BC56295CFE}" type="datetimeFigureOut">
              <a:rPr lang="en-US" smtClean="0"/>
              <a:t>3/2/2026</a:t>
            </a:fld>
            <a:endParaRPr lang="en-US"/>
          </a:p>
        </p:txBody>
      </p:sp>
      <p:sp>
        <p:nvSpPr>
          <p:cNvPr id="4" name="Footer Placeholder 3">
            <a:extLst>
              <a:ext uri="{FF2B5EF4-FFF2-40B4-BE49-F238E27FC236}">
                <a16:creationId xmlns:a16="http://schemas.microsoft.com/office/drawing/2014/main" id="{16BDDBF2-E1AF-370F-0D0F-A8B643B4B3D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01483C1-52D0-56BB-22F6-A0A2187086FA}"/>
              </a:ext>
            </a:extLst>
          </p:cNvPr>
          <p:cNvSpPr>
            <a:spLocks noGrp="1"/>
          </p:cNvSpPr>
          <p:nvPr>
            <p:ph type="sldNum" sz="quarter" idx="12"/>
          </p:nvPr>
        </p:nvSpPr>
        <p:spPr/>
        <p:txBody>
          <a:bodyPr/>
          <a:lstStyle/>
          <a:p>
            <a:fld id="{036559FE-D588-4345-97AA-391C7EF213A0}" type="slidenum">
              <a:rPr lang="en-US" smtClean="0"/>
              <a:t>‹#›</a:t>
            </a:fld>
            <a:endParaRPr lang="en-US"/>
          </a:p>
        </p:txBody>
      </p:sp>
    </p:spTree>
    <p:extLst>
      <p:ext uri="{BB962C8B-B14F-4D97-AF65-F5344CB8AC3E}">
        <p14:creationId xmlns:p14="http://schemas.microsoft.com/office/powerpoint/2010/main" val="3657468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469D2B-77B1-90FD-7B18-86E894582E8D}"/>
              </a:ext>
            </a:extLst>
          </p:cNvPr>
          <p:cNvSpPr>
            <a:spLocks noGrp="1"/>
          </p:cNvSpPr>
          <p:nvPr>
            <p:ph type="dt" sz="half" idx="10"/>
          </p:nvPr>
        </p:nvSpPr>
        <p:spPr/>
        <p:txBody>
          <a:bodyPr/>
          <a:lstStyle/>
          <a:p>
            <a:fld id="{9B4DA6EF-F0D5-4F89-8278-F4BC56295CFE}" type="datetimeFigureOut">
              <a:rPr lang="en-US" smtClean="0"/>
              <a:t>3/2/2026</a:t>
            </a:fld>
            <a:endParaRPr lang="en-US"/>
          </a:p>
        </p:txBody>
      </p:sp>
      <p:sp>
        <p:nvSpPr>
          <p:cNvPr id="3" name="Footer Placeholder 2">
            <a:extLst>
              <a:ext uri="{FF2B5EF4-FFF2-40B4-BE49-F238E27FC236}">
                <a16:creationId xmlns:a16="http://schemas.microsoft.com/office/drawing/2014/main" id="{1DD98CD7-C27A-EDD6-49EB-F95AD951627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CF655A-8E49-024C-D950-8597FC77B3F3}"/>
              </a:ext>
            </a:extLst>
          </p:cNvPr>
          <p:cNvSpPr>
            <a:spLocks noGrp="1"/>
          </p:cNvSpPr>
          <p:nvPr>
            <p:ph type="sldNum" sz="quarter" idx="12"/>
          </p:nvPr>
        </p:nvSpPr>
        <p:spPr/>
        <p:txBody>
          <a:bodyPr/>
          <a:lstStyle/>
          <a:p>
            <a:fld id="{036559FE-D588-4345-97AA-391C7EF213A0}" type="slidenum">
              <a:rPr lang="en-US" smtClean="0"/>
              <a:t>‹#›</a:t>
            </a:fld>
            <a:endParaRPr lang="en-US"/>
          </a:p>
        </p:txBody>
      </p:sp>
    </p:spTree>
    <p:extLst>
      <p:ext uri="{BB962C8B-B14F-4D97-AF65-F5344CB8AC3E}">
        <p14:creationId xmlns:p14="http://schemas.microsoft.com/office/powerpoint/2010/main" val="31580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9F771-E49B-6D5F-A084-FAF473EFBE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5F5B1A1-448C-B2C2-0D26-2041C39B60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4E56350-7551-8214-A955-9C1FCF920E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1E605A-29C3-F1F9-B3DB-FC437B1B6651}"/>
              </a:ext>
            </a:extLst>
          </p:cNvPr>
          <p:cNvSpPr>
            <a:spLocks noGrp="1"/>
          </p:cNvSpPr>
          <p:nvPr>
            <p:ph type="dt" sz="half" idx="10"/>
          </p:nvPr>
        </p:nvSpPr>
        <p:spPr/>
        <p:txBody>
          <a:bodyPr/>
          <a:lstStyle/>
          <a:p>
            <a:fld id="{9B4DA6EF-F0D5-4F89-8278-F4BC56295CFE}" type="datetimeFigureOut">
              <a:rPr lang="en-US" smtClean="0"/>
              <a:t>3/2/2026</a:t>
            </a:fld>
            <a:endParaRPr lang="en-US"/>
          </a:p>
        </p:txBody>
      </p:sp>
      <p:sp>
        <p:nvSpPr>
          <p:cNvPr id="6" name="Footer Placeholder 5">
            <a:extLst>
              <a:ext uri="{FF2B5EF4-FFF2-40B4-BE49-F238E27FC236}">
                <a16:creationId xmlns:a16="http://schemas.microsoft.com/office/drawing/2014/main" id="{31B613F4-3C30-62F5-A5BA-1C6A57C4F0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82BBDC-386E-3C23-7F1B-D909B3304B3F}"/>
              </a:ext>
            </a:extLst>
          </p:cNvPr>
          <p:cNvSpPr>
            <a:spLocks noGrp="1"/>
          </p:cNvSpPr>
          <p:nvPr>
            <p:ph type="sldNum" sz="quarter" idx="12"/>
          </p:nvPr>
        </p:nvSpPr>
        <p:spPr/>
        <p:txBody>
          <a:bodyPr/>
          <a:lstStyle/>
          <a:p>
            <a:fld id="{036559FE-D588-4345-97AA-391C7EF213A0}" type="slidenum">
              <a:rPr lang="en-US" smtClean="0"/>
              <a:t>‹#›</a:t>
            </a:fld>
            <a:endParaRPr lang="en-US"/>
          </a:p>
        </p:txBody>
      </p:sp>
    </p:spTree>
    <p:extLst>
      <p:ext uri="{BB962C8B-B14F-4D97-AF65-F5344CB8AC3E}">
        <p14:creationId xmlns:p14="http://schemas.microsoft.com/office/powerpoint/2010/main" val="2119863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48BBE-F850-B8BE-F02F-FD8D36EC42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F3E5603-0DA1-EF86-4B3A-E16E7032EF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13FC779-099E-E934-6AFE-5AFDBC858B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DE0D9D-D6ED-62E8-594C-266A20A9B07E}"/>
              </a:ext>
            </a:extLst>
          </p:cNvPr>
          <p:cNvSpPr>
            <a:spLocks noGrp="1"/>
          </p:cNvSpPr>
          <p:nvPr>
            <p:ph type="dt" sz="half" idx="10"/>
          </p:nvPr>
        </p:nvSpPr>
        <p:spPr/>
        <p:txBody>
          <a:bodyPr/>
          <a:lstStyle/>
          <a:p>
            <a:fld id="{9B4DA6EF-F0D5-4F89-8278-F4BC56295CFE}" type="datetimeFigureOut">
              <a:rPr lang="en-US" smtClean="0"/>
              <a:t>3/2/2026</a:t>
            </a:fld>
            <a:endParaRPr lang="en-US"/>
          </a:p>
        </p:txBody>
      </p:sp>
      <p:sp>
        <p:nvSpPr>
          <p:cNvPr id="6" name="Footer Placeholder 5">
            <a:extLst>
              <a:ext uri="{FF2B5EF4-FFF2-40B4-BE49-F238E27FC236}">
                <a16:creationId xmlns:a16="http://schemas.microsoft.com/office/drawing/2014/main" id="{3B6B7BAC-F11D-D795-EB32-800B17C754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EB751D-F25E-4E15-C1D8-22926009A084}"/>
              </a:ext>
            </a:extLst>
          </p:cNvPr>
          <p:cNvSpPr>
            <a:spLocks noGrp="1"/>
          </p:cNvSpPr>
          <p:nvPr>
            <p:ph type="sldNum" sz="quarter" idx="12"/>
          </p:nvPr>
        </p:nvSpPr>
        <p:spPr/>
        <p:txBody>
          <a:bodyPr/>
          <a:lstStyle/>
          <a:p>
            <a:fld id="{036559FE-D588-4345-97AA-391C7EF213A0}" type="slidenum">
              <a:rPr lang="en-US" smtClean="0"/>
              <a:t>‹#›</a:t>
            </a:fld>
            <a:endParaRPr lang="en-US"/>
          </a:p>
        </p:txBody>
      </p:sp>
    </p:spTree>
    <p:extLst>
      <p:ext uri="{BB962C8B-B14F-4D97-AF65-F5344CB8AC3E}">
        <p14:creationId xmlns:p14="http://schemas.microsoft.com/office/powerpoint/2010/main" val="1814346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251D99-588A-9383-ADE1-27914DD61E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548B59A-DD23-E117-3280-188A9F5798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A7E6C5-53FD-7239-DFFF-C543AD299C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B4DA6EF-F0D5-4F89-8278-F4BC56295CFE}" type="datetimeFigureOut">
              <a:rPr lang="en-US" smtClean="0"/>
              <a:t>3/2/2026</a:t>
            </a:fld>
            <a:endParaRPr lang="en-US"/>
          </a:p>
        </p:txBody>
      </p:sp>
      <p:sp>
        <p:nvSpPr>
          <p:cNvPr id="5" name="Footer Placeholder 4">
            <a:extLst>
              <a:ext uri="{FF2B5EF4-FFF2-40B4-BE49-F238E27FC236}">
                <a16:creationId xmlns:a16="http://schemas.microsoft.com/office/drawing/2014/main" id="{EA90F962-8F02-A86C-00EC-F05BFD0B68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4D49F2C-6DD7-A1DE-AF8C-7E210C5153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36559FE-D588-4345-97AA-391C7EF213A0}" type="slidenum">
              <a:rPr lang="en-US" smtClean="0"/>
              <a:t>‹#›</a:t>
            </a:fld>
            <a:endParaRPr lang="en-US"/>
          </a:p>
        </p:txBody>
      </p:sp>
    </p:spTree>
    <p:extLst>
      <p:ext uri="{BB962C8B-B14F-4D97-AF65-F5344CB8AC3E}">
        <p14:creationId xmlns:p14="http://schemas.microsoft.com/office/powerpoint/2010/main" val="853713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F397117-F3A1-41B5-B5A5-0FD5A7D43CA4}" type="slidenum">
              <a:rPr lang="fr-FR" smtClean="0"/>
              <a:t>‹#›</a:t>
            </a:fld>
            <a:endParaRPr lang="fr-F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71545" y="216364"/>
            <a:ext cx="1999700" cy="951923"/>
          </a:xfrm>
          <a:prstGeom prst="rect">
            <a:avLst/>
          </a:prstGeom>
        </p:spPr>
      </p:pic>
      <p:sp>
        <p:nvSpPr>
          <p:cNvPr id="10" name="Rectangle"/>
          <p:cNvSpPr/>
          <p:nvPr userDrawn="1"/>
        </p:nvSpPr>
        <p:spPr>
          <a:xfrm rot="5400000">
            <a:off x="1721008" y="3812569"/>
            <a:ext cx="1639614" cy="110484"/>
          </a:xfrm>
          <a:prstGeom prst="rect">
            <a:avLst/>
          </a:prstGeom>
          <a:solidFill>
            <a:schemeClr val="bg1"/>
          </a:solidFill>
          <a:ln w="12700">
            <a:miter lim="400000"/>
          </a:ln>
        </p:spPr>
        <p:txBody>
          <a:bodyPr lIns="48767" tIns="48767" rIns="48767" bIns="48767" anchor="ctr"/>
          <a:lstStyle/>
          <a:p>
            <a:pPr>
              <a:defRPr>
                <a:solidFill>
                  <a:srgbClr val="3C3C3C"/>
                </a:solidFill>
              </a:defRPr>
            </a:pPr>
            <a:endParaRPr sz="1350"/>
          </a:p>
        </p:txBody>
      </p:sp>
      <p:sp>
        <p:nvSpPr>
          <p:cNvPr id="11" name="Rectangle 10"/>
          <p:cNvSpPr/>
          <p:nvPr userDrawn="1"/>
        </p:nvSpPr>
        <p:spPr>
          <a:xfrm>
            <a:off x="0" y="-7428"/>
            <a:ext cx="12192000" cy="6858000"/>
          </a:xfrm>
          <a:prstGeom prst="rect">
            <a:avLst/>
          </a:prstGeom>
          <a:solidFill>
            <a:srgbClr val="006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pic>
        <p:nvPicPr>
          <p:cNvPr id="13" name="Picture 12"/>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1548953" y="2025894"/>
            <a:ext cx="2920169" cy="2806212"/>
          </a:xfrm>
          <a:prstGeom prst="rect">
            <a:avLst/>
          </a:prstGeom>
        </p:spPr>
      </p:pic>
      <p:sp>
        <p:nvSpPr>
          <p:cNvPr id="12" name="Rectangle">
            <a:extLst>
              <a:ext uri="{FF2B5EF4-FFF2-40B4-BE49-F238E27FC236}">
                <a16:creationId xmlns:a16="http://schemas.microsoft.com/office/drawing/2014/main" id="{21257D7F-3656-47C9-B5F0-D20A647BD6E3}"/>
              </a:ext>
            </a:extLst>
          </p:cNvPr>
          <p:cNvSpPr/>
          <p:nvPr userDrawn="1"/>
        </p:nvSpPr>
        <p:spPr>
          <a:xfrm rot="5400000">
            <a:off x="4884289" y="3379882"/>
            <a:ext cx="2423422" cy="98239"/>
          </a:xfrm>
          <a:prstGeom prst="rect">
            <a:avLst/>
          </a:prstGeom>
          <a:solidFill>
            <a:schemeClr val="bg1"/>
          </a:solidFill>
          <a:ln w="12700">
            <a:miter lim="400000"/>
          </a:ln>
        </p:spPr>
        <p:txBody>
          <a:bodyPr lIns="48767" tIns="48767" rIns="48767" bIns="48767" anchor="ctr"/>
          <a:lstStyle/>
          <a:p>
            <a:pPr>
              <a:defRPr>
                <a:solidFill>
                  <a:srgbClr val="3C3C3C"/>
                </a:solidFill>
              </a:defRPr>
            </a:pPr>
            <a:endParaRPr sz="1350"/>
          </a:p>
        </p:txBody>
      </p:sp>
    </p:spTree>
    <p:extLst>
      <p:ext uri="{BB962C8B-B14F-4D97-AF65-F5344CB8AC3E}">
        <p14:creationId xmlns:p14="http://schemas.microsoft.com/office/powerpoint/2010/main" val="176358900"/>
      </p:ext>
    </p:extLst>
  </p:cSld>
  <p:clrMap bg1="lt1" tx1="dk1" bg2="lt2" tx2="dk2" accent1="accent1" accent2="accent2" accent3="accent3" accent4="accent4" accent5="accent5" accent6="accent6" hlink="hlink" folHlink="folHlink"/>
  <p:sldLayoutIdLst>
    <p:sldLayoutId id="2147483661" r:id="rId1"/>
    <p:sldLayoutId id="2147483662" r:id="rId2"/>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402493" y="4765408"/>
            <a:ext cx="4907764" cy="2046714"/>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Denis Chang Seng, PhD</a:t>
            </a:r>
            <a:b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Programme Specialist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Technical Secretary (ICG/NEAMTWS and TOWS TT DMP)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CoastWAVE</a:t>
            </a: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Project Lead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Tsunami Resilience Section</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IOC of UNESCO</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5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213FC7C9-AF3A-5131-0B95-98F57811EC23}"/>
              </a:ext>
            </a:extLst>
          </p:cNvPr>
          <p:cNvSpPr txBox="1"/>
          <p:nvPr/>
        </p:nvSpPr>
        <p:spPr>
          <a:xfrm>
            <a:off x="8241086" y="1807927"/>
            <a:ext cx="184731" cy="300082"/>
          </a:xfrm>
          <a:prstGeom prst="rect">
            <a:avLst/>
          </a:prstGeom>
          <a:noFill/>
        </p:spPr>
        <p:txBody>
          <a:bodyPr wrap="non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dirty="0">
              <a:ln>
                <a:noFill/>
              </a:ln>
              <a:solidFill>
                <a:srgbClr val="FFC000"/>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7AD48D02-C66D-5294-5073-62FD8E2D7360}"/>
              </a:ext>
            </a:extLst>
          </p:cNvPr>
          <p:cNvSpPr txBox="1"/>
          <p:nvPr/>
        </p:nvSpPr>
        <p:spPr>
          <a:xfrm>
            <a:off x="6402493" y="386632"/>
            <a:ext cx="5699613" cy="477053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TOWS TT Disaster Management and Preparedness,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5-6 March 2026</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lvl="0" defTabSz="457200">
              <a:defRPr/>
            </a:pPr>
            <a:r>
              <a:rPr lang="en-US" sz="2800" dirty="0">
                <a:solidFill>
                  <a:srgbClr val="FFC000"/>
                </a:solidFill>
              </a:rPr>
              <a:t>Update on Tsunami Ready Toolkit, </a:t>
            </a:r>
            <a:br>
              <a:rPr lang="en-US" sz="2800" dirty="0">
                <a:solidFill>
                  <a:srgbClr val="FFC000"/>
                </a:solidFill>
              </a:rPr>
            </a:br>
            <a:r>
              <a:rPr lang="en-US" sz="2800" dirty="0">
                <a:solidFill>
                  <a:srgbClr val="FFC000"/>
                </a:solidFill>
              </a:rPr>
              <a:t>M &amp; G 74 rev and Communication to Member States</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8825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EBA08-6683-F696-90E3-B7F492E21449}"/>
              </a:ext>
            </a:extLst>
          </p:cNvPr>
          <p:cNvSpPr>
            <a:spLocks noGrp="1"/>
          </p:cNvSpPr>
          <p:nvPr>
            <p:ph type="title"/>
          </p:nvPr>
        </p:nvSpPr>
        <p:spPr/>
        <p:txBody>
          <a:bodyPr/>
          <a:lstStyle/>
          <a:p>
            <a:pPr algn="ctr"/>
            <a:r>
              <a:rPr lang="en-US" dirty="0">
                <a:solidFill>
                  <a:srgbClr val="0070C0"/>
                </a:solidFill>
              </a:rPr>
              <a:t>END </a:t>
            </a:r>
          </a:p>
        </p:txBody>
      </p:sp>
      <p:sp>
        <p:nvSpPr>
          <p:cNvPr id="3" name="Content Placeholder 2">
            <a:extLst>
              <a:ext uri="{FF2B5EF4-FFF2-40B4-BE49-F238E27FC236}">
                <a16:creationId xmlns:a16="http://schemas.microsoft.com/office/drawing/2014/main" id="{41D456C9-A466-0D04-8767-B50818B826DC}"/>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345446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8BDD0-CB1F-8701-2F96-92F25F0087A3}"/>
              </a:ext>
            </a:extLst>
          </p:cNvPr>
          <p:cNvSpPr>
            <a:spLocks noGrp="1"/>
          </p:cNvSpPr>
          <p:nvPr>
            <p:ph type="title"/>
          </p:nvPr>
        </p:nvSpPr>
        <p:spPr>
          <a:xfrm>
            <a:off x="838200" y="167417"/>
            <a:ext cx="10515600" cy="1325563"/>
          </a:xfrm>
        </p:spPr>
        <p:txBody>
          <a:bodyPr/>
          <a:lstStyle/>
          <a:p>
            <a:r>
              <a:rPr lang="en-US" dirty="0">
                <a:solidFill>
                  <a:srgbClr val="0070C0"/>
                </a:solidFill>
              </a:rPr>
              <a:t>TOWS –XIII Decision and Recommendations</a:t>
            </a:r>
          </a:p>
        </p:txBody>
      </p:sp>
      <p:sp>
        <p:nvSpPr>
          <p:cNvPr id="3" name="Content Placeholder 2">
            <a:extLst>
              <a:ext uri="{FF2B5EF4-FFF2-40B4-BE49-F238E27FC236}">
                <a16:creationId xmlns:a16="http://schemas.microsoft.com/office/drawing/2014/main" id="{138FF1A3-62C4-DAB5-BFC1-4C433D65CCD6}"/>
              </a:ext>
            </a:extLst>
          </p:cNvPr>
          <p:cNvSpPr>
            <a:spLocks noGrp="1"/>
          </p:cNvSpPr>
          <p:nvPr>
            <p:ph idx="1"/>
          </p:nvPr>
        </p:nvSpPr>
        <p:spPr>
          <a:xfrm>
            <a:off x="838200" y="1198605"/>
            <a:ext cx="10515600" cy="5387546"/>
          </a:xfrm>
        </p:spPr>
        <p:txBody>
          <a:bodyPr>
            <a:normAutofit fontScale="25000" lnSpcReduction="20000"/>
          </a:bodyPr>
          <a:lstStyle/>
          <a:p>
            <a:pPr marL="0" indent="0">
              <a:buNone/>
            </a:pPr>
            <a:r>
              <a:rPr lang="en-US" sz="11200" dirty="0">
                <a:solidFill>
                  <a:srgbClr val="FF0000"/>
                </a:solidFill>
                <a:latin typeface="Calibri" panose="020F0502020204030204" pitchFamily="34" charset="0"/>
              </a:rPr>
              <a:t>DMP-2025-02-11</a:t>
            </a:r>
            <a:endParaRPr lang="en-US" sz="11200" dirty="0"/>
          </a:p>
          <a:p>
            <a:pPr marL="0" indent="0">
              <a:buNone/>
            </a:pPr>
            <a:r>
              <a:rPr lang="en-US" sz="11200" b="1" dirty="0"/>
              <a:t>Requests that TICs </a:t>
            </a:r>
            <a:r>
              <a:rPr lang="en-US" sz="11200" dirty="0"/>
              <a:t>continue developing additional tools, including:</a:t>
            </a:r>
          </a:p>
          <a:p>
            <a:pPr marL="457200" lvl="1" indent="0">
              <a:buNone/>
            </a:pPr>
            <a:r>
              <a:rPr lang="en-US" sz="10800" dirty="0"/>
              <a:t>1. Application Form in official UN language</a:t>
            </a:r>
          </a:p>
          <a:p>
            <a:pPr marL="457200" lvl="1" indent="0">
              <a:buNone/>
            </a:pPr>
            <a:r>
              <a:rPr lang="en-US" sz="10800" dirty="0"/>
              <a:t>2. Tsunami Ready Training providing detailed implementation guidance“</a:t>
            </a:r>
          </a:p>
          <a:p>
            <a:pPr marL="0" indent="0">
              <a:buNone/>
            </a:pPr>
            <a:r>
              <a:rPr lang="en-US" sz="11200" dirty="0">
                <a:solidFill>
                  <a:srgbClr val="FF0000"/>
                </a:solidFill>
                <a:latin typeface="Calibri" panose="020F0502020204030204" pitchFamily="34" charset="0"/>
              </a:rPr>
              <a:t>DMP-2025-02-12</a:t>
            </a:r>
            <a:endParaRPr lang="en-US" sz="11200" dirty="0"/>
          </a:p>
          <a:p>
            <a:r>
              <a:rPr lang="en-US" sz="11200" b="1" dirty="0"/>
              <a:t>Further Requests that TICs </a:t>
            </a:r>
            <a:r>
              <a:rPr lang="en-US" sz="11200" dirty="0"/>
              <a:t>continue developing additional tools, including more efficient submission procedures </a:t>
            </a:r>
          </a:p>
          <a:p>
            <a:pPr marL="0" indent="0">
              <a:buNone/>
            </a:pPr>
            <a:r>
              <a:rPr lang="en-US" sz="11200" dirty="0">
                <a:solidFill>
                  <a:srgbClr val="FF0000"/>
                </a:solidFill>
                <a:latin typeface="Calibri" panose="020F0502020204030204" pitchFamily="34" charset="0"/>
              </a:rPr>
              <a:t>DMP-2025-02-13</a:t>
            </a:r>
            <a:endParaRPr lang="en-US" sz="11200" dirty="0"/>
          </a:p>
          <a:p>
            <a:r>
              <a:rPr lang="en-US" sz="11200" b="1" dirty="0"/>
              <a:t> Request Secretariat </a:t>
            </a:r>
            <a:r>
              <a:rPr lang="en-US" sz="11200" dirty="0"/>
              <a:t>to inform Member States on the Toolkit’s availability via IOC Circular Letter to the Tsunami National Contacts, National Tsunami Ready Board, and widely through the </a:t>
            </a:r>
            <a:r>
              <a:rPr lang="en-US" sz="11200" u="sng" dirty="0"/>
              <a:t>attaching this as an appendix of the Manual and Guide 74</a:t>
            </a:r>
            <a:endParaRPr lang="en-US" u="sng" dirty="0"/>
          </a:p>
        </p:txBody>
      </p:sp>
    </p:spTree>
    <p:extLst>
      <p:ext uri="{BB962C8B-B14F-4D97-AF65-F5344CB8AC3E}">
        <p14:creationId xmlns:p14="http://schemas.microsoft.com/office/powerpoint/2010/main" val="393001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B97DF-AE72-E94F-70E0-37EB682C22E5}"/>
              </a:ext>
            </a:extLst>
          </p:cNvPr>
          <p:cNvSpPr>
            <a:spLocks noGrp="1"/>
          </p:cNvSpPr>
          <p:nvPr>
            <p:ph type="title"/>
          </p:nvPr>
        </p:nvSpPr>
        <p:spPr/>
        <p:txBody>
          <a:bodyPr/>
          <a:lstStyle/>
          <a:p>
            <a:pPr algn="ctr"/>
            <a:r>
              <a:rPr lang="en-US" dirty="0">
                <a:solidFill>
                  <a:srgbClr val="0070C0"/>
                </a:solidFill>
              </a:rPr>
              <a:t>Work in Progress </a:t>
            </a:r>
          </a:p>
        </p:txBody>
      </p:sp>
      <p:sp>
        <p:nvSpPr>
          <p:cNvPr id="3" name="Content Placeholder 2">
            <a:extLst>
              <a:ext uri="{FF2B5EF4-FFF2-40B4-BE49-F238E27FC236}">
                <a16:creationId xmlns:a16="http://schemas.microsoft.com/office/drawing/2014/main" id="{D1600CA3-85D6-EB50-C1D9-D1E14BA73C8B}"/>
              </a:ext>
            </a:extLst>
          </p:cNvPr>
          <p:cNvSpPr>
            <a:spLocks noGrp="1"/>
          </p:cNvSpPr>
          <p:nvPr>
            <p:ph idx="1"/>
          </p:nvPr>
        </p:nvSpPr>
        <p:spPr>
          <a:xfrm>
            <a:off x="838200" y="1825625"/>
            <a:ext cx="10515600" cy="4859380"/>
          </a:xfrm>
        </p:spPr>
        <p:txBody>
          <a:bodyPr>
            <a:normAutofit fontScale="70000" lnSpcReduction="20000"/>
          </a:bodyPr>
          <a:lstStyle/>
          <a:p>
            <a:r>
              <a:rPr lang="en-US" sz="3100" dirty="0"/>
              <a:t>The current revision of </a:t>
            </a:r>
            <a:r>
              <a:rPr lang="en-US" sz="3100" b="1" dirty="0"/>
              <a:t>M&amp;G 74</a:t>
            </a:r>
            <a:r>
              <a:rPr lang="en-US" sz="3100" dirty="0"/>
              <a:t> is primarily ‘</a:t>
            </a:r>
            <a:r>
              <a:rPr lang="en-US" sz="3100" b="1" dirty="0"/>
              <a:t>cosmetic’</a:t>
            </a:r>
            <a:r>
              <a:rPr lang="en-US" sz="3100" dirty="0"/>
              <a:t> and includes:</a:t>
            </a:r>
          </a:p>
          <a:p>
            <a:endParaRPr lang="en-US" sz="3100" dirty="0"/>
          </a:p>
          <a:p>
            <a:pPr lvl="1">
              <a:buFont typeface="Courier New" panose="02070309020205020404" pitchFamily="49" charset="0"/>
              <a:buChar char="o"/>
            </a:pPr>
            <a:r>
              <a:rPr lang="en-US" sz="3100" dirty="0"/>
              <a:t>Addition of examples of standard templates (letter, certificates etc.)  in the annex (as per TOWS 2025 decision )</a:t>
            </a:r>
          </a:p>
          <a:p>
            <a:pPr lvl="1">
              <a:buFont typeface="Courier New" panose="02070309020205020404" pitchFamily="49" charset="0"/>
              <a:buChar char="o"/>
            </a:pPr>
            <a:r>
              <a:rPr lang="en-US" sz="3100" dirty="0"/>
              <a:t>Inclusion of a list of files and links in the annex</a:t>
            </a:r>
          </a:p>
          <a:p>
            <a:pPr lvl="1">
              <a:buFont typeface="Courier New" panose="02070309020205020404" pitchFamily="49" charset="0"/>
              <a:buChar char="o"/>
            </a:pPr>
            <a:r>
              <a:rPr lang="en-US" sz="3100" dirty="0"/>
              <a:t>Update of contributors who were missed in the first publication</a:t>
            </a:r>
          </a:p>
          <a:p>
            <a:pPr lvl="1">
              <a:buFont typeface="Courier New" panose="02070309020205020404" pitchFamily="49" charset="0"/>
              <a:buChar char="o"/>
            </a:pPr>
            <a:r>
              <a:rPr lang="en-US" sz="3100" dirty="0"/>
              <a:t>Other minor editorial updates (e.g., IOC of UNESCO)</a:t>
            </a:r>
          </a:p>
          <a:p>
            <a:pPr marL="457200" lvl="1" indent="0">
              <a:buNone/>
            </a:pPr>
            <a:r>
              <a:rPr lang="en-US" sz="3100" b="1" dirty="0">
                <a:solidFill>
                  <a:srgbClr val="00B0F0"/>
                </a:solidFill>
              </a:rPr>
              <a:t>[Denis &amp; Anzhela]</a:t>
            </a:r>
          </a:p>
          <a:p>
            <a:pPr marL="457200" lvl="1" indent="0">
              <a:buNone/>
            </a:pPr>
            <a:endParaRPr lang="en-US" sz="3100" b="1" dirty="0">
              <a:solidFill>
                <a:srgbClr val="00B0F0"/>
              </a:solidFill>
            </a:endParaRPr>
          </a:p>
          <a:p>
            <a:r>
              <a:rPr lang="en-US" sz="3100" b="1" dirty="0"/>
              <a:t>New Actions :</a:t>
            </a:r>
          </a:p>
          <a:p>
            <a:endParaRPr lang="en-US" sz="3100" dirty="0"/>
          </a:p>
          <a:p>
            <a:pPr lvl="1">
              <a:buFont typeface="Courier New" panose="02070309020205020404" pitchFamily="49" charset="0"/>
              <a:buChar char="o"/>
            </a:pPr>
            <a:r>
              <a:rPr lang="en-US" sz="3100" dirty="0"/>
              <a:t>Cross-check whether the </a:t>
            </a:r>
            <a:r>
              <a:rPr lang="en-US" sz="3100" b="1" dirty="0"/>
              <a:t>Tsunami Ready Toolkit files</a:t>
            </a:r>
            <a:r>
              <a:rPr lang="en-US" sz="3100" dirty="0"/>
              <a:t> are final </a:t>
            </a:r>
            <a:r>
              <a:rPr lang="en-US" sz="3100" b="1" dirty="0">
                <a:solidFill>
                  <a:srgbClr val="00B0F0"/>
                </a:solidFill>
              </a:rPr>
              <a:t>[Laura, Ardito and Denis]</a:t>
            </a:r>
            <a:endParaRPr lang="en-US" sz="3100" dirty="0">
              <a:solidFill>
                <a:srgbClr val="00B0F0"/>
              </a:solidFill>
            </a:endParaRPr>
          </a:p>
          <a:p>
            <a:pPr lvl="1">
              <a:buFont typeface="Courier New" panose="02070309020205020404" pitchFamily="49" charset="0"/>
              <a:buChar char="o"/>
            </a:pPr>
            <a:r>
              <a:rPr lang="en-US" sz="3100" dirty="0"/>
              <a:t>Review whether </a:t>
            </a:r>
            <a:r>
              <a:rPr lang="en-US" sz="3100" b="1" dirty="0"/>
              <a:t>any further connected revisions</a:t>
            </a:r>
            <a:r>
              <a:rPr lang="en-US" sz="3100" dirty="0"/>
              <a:t> are needed in the main body of </a:t>
            </a:r>
            <a:r>
              <a:rPr lang="en-US" sz="3100" b="1" dirty="0"/>
              <a:t>M&amp;G 74</a:t>
            </a:r>
            <a:r>
              <a:rPr lang="en-US" sz="3100" dirty="0"/>
              <a:t> to ensure consistency and provide clarification in line with current processes. </a:t>
            </a:r>
            <a:r>
              <a:rPr lang="en-US" sz="3100" b="1" dirty="0">
                <a:solidFill>
                  <a:srgbClr val="00B0F0"/>
                </a:solidFill>
              </a:rPr>
              <a:t>[Christa &amp; Laura]</a:t>
            </a:r>
            <a:endParaRPr lang="en-US" sz="3100" dirty="0">
              <a:solidFill>
                <a:srgbClr val="00B0F0"/>
              </a:solidFill>
            </a:endParaRPr>
          </a:p>
          <a:p>
            <a:endParaRPr lang="en-US" dirty="0"/>
          </a:p>
        </p:txBody>
      </p:sp>
    </p:spTree>
    <p:extLst>
      <p:ext uri="{BB962C8B-B14F-4D97-AF65-F5344CB8AC3E}">
        <p14:creationId xmlns:p14="http://schemas.microsoft.com/office/powerpoint/2010/main" val="2818091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2CB5A-BD90-BF1E-F59D-2C4D0BFC1CD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31E2FAA-AF0E-9645-FDE7-2E41FE08AE17}"/>
              </a:ext>
            </a:extLst>
          </p:cNvPr>
          <p:cNvSpPr>
            <a:spLocks noGrp="1"/>
          </p:cNvSpPr>
          <p:nvPr>
            <p:ph idx="1"/>
          </p:nvPr>
        </p:nvSpPr>
        <p:spPr>
          <a:xfrm>
            <a:off x="838200" y="1825625"/>
            <a:ext cx="3054178" cy="4351338"/>
          </a:xfrm>
        </p:spPr>
        <p:txBody>
          <a:bodyPr/>
          <a:lstStyle/>
          <a:p>
            <a:pPr marL="0" indent="0">
              <a:buNone/>
            </a:pPr>
            <a:r>
              <a:rPr lang="en-US" dirty="0"/>
              <a:t>Parallel step is to develop a professional looking  Tsunami Ready Toolkit  (A.I generated)</a:t>
            </a:r>
          </a:p>
          <a:p>
            <a:pPr marL="0" indent="0">
              <a:buNone/>
            </a:pPr>
            <a:endParaRPr lang="en-US" dirty="0"/>
          </a:p>
          <a:p>
            <a:pPr marL="0" indent="0">
              <a:buNone/>
            </a:pPr>
            <a:r>
              <a:rPr lang="en-US" dirty="0">
                <a:solidFill>
                  <a:srgbClr val="00B0F0"/>
                </a:solidFill>
              </a:rPr>
              <a:t>[Denis &amp; Sunkyung]</a:t>
            </a:r>
          </a:p>
          <a:p>
            <a:pPr marL="0" indent="0">
              <a:buNone/>
            </a:pPr>
            <a:endParaRPr lang="en-US" dirty="0"/>
          </a:p>
          <a:p>
            <a:pPr marL="0" indent="0">
              <a:buNone/>
            </a:pPr>
            <a:endParaRPr lang="en-US" dirty="0"/>
          </a:p>
        </p:txBody>
      </p:sp>
      <p:pic>
        <p:nvPicPr>
          <p:cNvPr id="5" name="Picture 4">
            <a:extLst>
              <a:ext uri="{FF2B5EF4-FFF2-40B4-BE49-F238E27FC236}">
                <a16:creationId xmlns:a16="http://schemas.microsoft.com/office/drawing/2014/main" id="{688E5712-D1F6-277D-4499-319EC2979E54}"/>
              </a:ext>
            </a:extLst>
          </p:cNvPr>
          <p:cNvPicPr>
            <a:picLocks noChangeAspect="1"/>
          </p:cNvPicPr>
          <p:nvPr/>
        </p:nvPicPr>
        <p:blipFill>
          <a:blip r:embed="rId2"/>
          <a:stretch>
            <a:fillRect/>
          </a:stretch>
        </p:blipFill>
        <p:spPr>
          <a:xfrm>
            <a:off x="5663376" y="1825625"/>
            <a:ext cx="3839111" cy="3924848"/>
          </a:xfrm>
          <a:prstGeom prst="rect">
            <a:avLst/>
          </a:prstGeom>
        </p:spPr>
      </p:pic>
    </p:spTree>
    <p:extLst>
      <p:ext uri="{BB962C8B-B14F-4D97-AF65-F5344CB8AC3E}">
        <p14:creationId xmlns:p14="http://schemas.microsoft.com/office/powerpoint/2010/main" val="817687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53E35-28DD-1D6A-21F0-71D0DEEE1B21}"/>
              </a:ext>
            </a:extLst>
          </p:cNvPr>
          <p:cNvSpPr>
            <a:spLocks noGrp="1"/>
          </p:cNvSpPr>
          <p:nvPr>
            <p:ph type="title"/>
          </p:nvPr>
        </p:nvSpPr>
        <p:spPr>
          <a:xfrm>
            <a:off x="838200" y="365125"/>
            <a:ext cx="3857368" cy="1325563"/>
          </a:xfrm>
        </p:spPr>
        <p:txBody>
          <a:bodyPr/>
          <a:lstStyle/>
          <a:p>
            <a:endParaRPr lang="en-US" dirty="0"/>
          </a:p>
        </p:txBody>
      </p:sp>
      <p:sp>
        <p:nvSpPr>
          <p:cNvPr id="7" name="Content Placeholder 6">
            <a:extLst>
              <a:ext uri="{FF2B5EF4-FFF2-40B4-BE49-F238E27FC236}">
                <a16:creationId xmlns:a16="http://schemas.microsoft.com/office/drawing/2014/main" id="{F1F67E57-F49C-C1E7-025D-796D3BB347EB}"/>
              </a:ext>
            </a:extLst>
          </p:cNvPr>
          <p:cNvSpPr>
            <a:spLocks noGrp="1"/>
          </p:cNvSpPr>
          <p:nvPr>
            <p:ph idx="1"/>
          </p:nvPr>
        </p:nvSpPr>
        <p:spPr>
          <a:xfrm>
            <a:off x="838199" y="1825625"/>
            <a:ext cx="3857367" cy="4351338"/>
          </a:xfrm>
        </p:spPr>
        <p:txBody>
          <a:bodyPr/>
          <a:lstStyle/>
          <a:p>
            <a:r>
              <a:rPr lang="en-US" dirty="0"/>
              <a:t>Professional and better structured</a:t>
            </a:r>
          </a:p>
        </p:txBody>
      </p:sp>
      <p:pic>
        <p:nvPicPr>
          <p:cNvPr id="8" name="Content Placeholder 4">
            <a:extLst>
              <a:ext uri="{FF2B5EF4-FFF2-40B4-BE49-F238E27FC236}">
                <a16:creationId xmlns:a16="http://schemas.microsoft.com/office/drawing/2014/main" id="{B859E531-6C7B-F53E-1518-BE51E00102E2}"/>
              </a:ext>
            </a:extLst>
          </p:cNvPr>
          <p:cNvPicPr>
            <a:picLocks noChangeAspect="1"/>
          </p:cNvPicPr>
          <p:nvPr/>
        </p:nvPicPr>
        <p:blipFill>
          <a:blip r:embed="rId2"/>
          <a:stretch>
            <a:fillRect/>
          </a:stretch>
        </p:blipFill>
        <p:spPr>
          <a:xfrm>
            <a:off x="5152767" y="365125"/>
            <a:ext cx="6787701" cy="6221026"/>
          </a:xfrm>
          <a:prstGeom prst="rect">
            <a:avLst/>
          </a:prstGeom>
        </p:spPr>
      </p:pic>
      <p:pic>
        <p:nvPicPr>
          <p:cNvPr id="9" name="Picture 8">
            <a:extLst>
              <a:ext uri="{FF2B5EF4-FFF2-40B4-BE49-F238E27FC236}">
                <a16:creationId xmlns:a16="http://schemas.microsoft.com/office/drawing/2014/main" id="{50B19DDF-67E0-BBF6-5595-2E9970BB3280}"/>
              </a:ext>
            </a:extLst>
          </p:cNvPr>
          <p:cNvPicPr>
            <a:picLocks noChangeAspect="1"/>
          </p:cNvPicPr>
          <p:nvPr/>
        </p:nvPicPr>
        <p:blipFill>
          <a:blip r:embed="rId3"/>
          <a:stretch>
            <a:fillRect/>
          </a:stretch>
        </p:blipFill>
        <p:spPr>
          <a:xfrm>
            <a:off x="1914268" y="2865974"/>
            <a:ext cx="2221039" cy="2270640"/>
          </a:xfrm>
          <a:prstGeom prst="rect">
            <a:avLst/>
          </a:prstGeom>
        </p:spPr>
      </p:pic>
    </p:spTree>
    <p:extLst>
      <p:ext uri="{BB962C8B-B14F-4D97-AF65-F5344CB8AC3E}">
        <p14:creationId xmlns:p14="http://schemas.microsoft.com/office/powerpoint/2010/main" val="2529464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67F378D-A000-47AE-83B2-D9954D8C94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8E26863-5660-4928-984A-CA2CFC8F6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9647" y="746626"/>
            <a:ext cx="3508037" cy="3365476"/>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6">
            <a:extLst>
              <a:ext uri="{FF2B5EF4-FFF2-40B4-BE49-F238E27FC236}">
                <a16:creationId xmlns:a16="http://schemas.microsoft.com/office/drawing/2014/main" id="{D7538F2A-6532-4E38-8354-21841BB0B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10065" y="580586"/>
            <a:ext cx="1027015" cy="258262"/>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52F31131-35FC-4834-8E62-1D9DA3BE2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4148" y="746626"/>
            <a:ext cx="3508037" cy="3365476"/>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E7AD7F70-85A5-463C-9B1F-3182B60F8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22570" y="746626"/>
            <a:ext cx="3511296" cy="3365476"/>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Rectangle 6">
            <a:extLst>
              <a:ext uri="{FF2B5EF4-FFF2-40B4-BE49-F238E27FC236}">
                <a16:creationId xmlns:a16="http://schemas.microsoft.com/office/drawing/2014/main" id="{E5F002A4-1B0E-473E-AD7B-8346FB83B4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22924" y="2300232"/>
            <a:ext cx="1027015" cy="258262"/>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9" name="Freeform: Shape 28">
            <a:extLst>
              <a:ext uri="{FF2B5EF4-FFF2-40B4-BE49-F238E27FC236}">
                <a16:creationId xmlns:a16="http://schemas.microsoft.com/office/drawing/2014/main" id="{13AF7514-9DD7-4ADB-84DF-5D8B61E73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9" y="4298302"/>
            <a:ext cx="12192000" cy="2559698"/>
          </a:xfrm>
          <a:custGeom>
            <a:avLst/>
            <a:gdLst>
              <a:gd name="connsiteX0" fmla="*/ 1462415 w 12192000"/>
              <a:gd name="connsiteY0" fmla="*/ 0 h 2685062"/>
              <a:gd name="connsiteX1" fmla="*/ 1494432 w 12192000"/>
              <a:gd name="connsiteY1" fmla="*/ 2457 h 2685062"/>
              <a:gd name="connsiteX2" fmla="*/ 1523667 w 12192000"/>
              <a:gd name="connsiteY2" fmla="*/ 11778 h 2685062"/>
              <a:gd name="connsiteX3" fmla="*/ 1523067 w 12192000"/>
              <a:gd name="connsiteY3" fmla="*/ 14207 h 2685062"/>
              <a:gd name="connsiteX4" fmla="*/ 1527695 w 12192000"/>
              <a:gd name="connsiteY4" fmla="*/ 15715 h 2685062"/>
              <a:gd name="connsiteX5" fmla="*/ 1532258 w 12192000"/>
              <a:gd name="connsiteY5" fmla="*/ 14518 h 2685062"/>
              <a:gd name="connsiteX6" fmla="*/ 1537796 w 12192000"/>
              <a:gd name="connsiteY6" fmla="*/ 16283 h 2685062"/>
              <a:gd name="connsiteX7" fmla="*/ 1553041 w 12192000"/>
              <a:gd name="connsiteY7" fmla="*/ 20452 h 2685062"/>
              <a:gd name="connsiteX8" fmla="*/ 1557495 w 12192000"/>
              <a:gd name="connsiteY8" fmla="*/ 25861 h 2685062"/>
              <a:gd name="connsiteX9" fmla="*/ 1617448 w 12192000"/>
              <a:gd name="connsiteY9" fmla="*/ 40977 h 2685062"/>
              <a:gd name="connsiteX10" fmla="*/ 1636697 w 12192000"/>
              <a:gd name="connsiteY10" fmla="*/ 39108 h 2685062"/>
              <a:gd name="connsiteX11" fmla="*/ 1657286 w 12192000"/>
              <a:gd name="connsiteY11" fmla="*/ 49000 h 2685062"/>
              <a:gd name="connsiteX12" fmla="*/ 1719191 w 12192000"/>
              <a:gd name="connsiteY12" fmla="*/ 56920 h 2685062"/>
              <a:gd name="connsiteX13" fmla="*/ 1787126 w 12192000"/>
              <a:gd name="connsiteY13" fmla="*/ 71960 h 2685062"/>
              <a:gd name="connsiteX14" fmla="*/ 1834555 w 12192000"/>
              <a:gd name="connsiteY14" fmla="*/ 86590 h 2685062"/>
              <a:gd name="connsiteX15" fmla="*/ 1966070 w 12192000"/>
              <a:gd name="connsiteY15" fmla="*/ 103987 h 2685062"/>
              <a:gd name="connsiteX16" fmla="*/ 2188582 w 12192000"/>
              <a:gd name="connsiteY16" fmla="*/ 124532 h 2685062"/>
              <a:gd name="connsiteX17" fmla="*/ 2234811 w 12192000"/>
              <a:gd name="connsiteY17" fmla="*/ 130739 h 2685062"/>
              <a:gd name="connsiteX18" fmla="*/ 2270005 w 12192000"/>
              <a:gd name="connsiteY18" fmla="*/ 143358 h 2685062"/>
              <a:gd name="connsiteX19" fmla="*/ 2274208 w 12192000"/>
              <a:gd name="connsiteY19" fmla="*/ 152634 h 2685062"/>
              <a:gd name="connsiteX20" fmla="*/ 2298905 w 12192000"/>
              <a:gd name="connsiteY20" fmla="*/ 157215 h 2685062"/>
              <a:gd name="connsiteX21" fmla="*/ 2304521 w 12192000"/>
              <a:gd name="connsiteY21" fmla="*/ 159957 h 2685062"/>
              <a:gd name="connsiteX22" fmla="*/ 2337696 w 12192000"/>
              <a:gd name="connsiteY22" fmla="*/ 174150 h 2685062"/>
              <a:gd name="connsiteX23" fmla="*/ 2432112 w 12192000"/>
              <a:gd name="connsiteY23" fmla="*/ 166646 h 2685062"/>
              <a:gd name="connsiteX24" fmla="*/ 2500149 w 12192000"/>
              <a:gd name="connsiteY24" fmla="*/ 168723 h 2685062"/>
              <a:gd name="connsiteX25" fmla="*/ 2504776 w 12192000"/>
              <a:gd name="connsiteY25" fmla="*/ 171455 h 2685062"/>
              <a:gd name="connsiteX26" fmla="*/ 2507358 w 12192000"/>
              <a:gd name="connsiteY26" fmla="*/ 177677 h 2685062"/>
              <a:gd name="connsiteX27" fmla="*/ 2518847 w 12192000"/>
              <a:gd name="connsiteY27" fmla="*/ 180936 h 2685062"/>
              <a:gd name="connsiteX28" fmla="*/ 2528864 w 12192000"/>
              <a:gd name="connsiteY28" fmla="*/ 188517 h 2685062"/>
              <a:gd name="connsiteX29" fmla="*/ 2938613 w 12192000"/>
              <a:gd name="connsiteY29" fmla="*/ 248764 h 2685062"/>
              <a:gd name="connsiteX30" fmla="*/ 3132513 w 12192000"/>
              <a:gd name="connsiteY30" fmla="*/ 229282 h 2685062"/>
              <a:gd name="connsiteX31" fmla="*/ 3208657 w 12192000"/>
              <a:gd name="connsiteY31" fmla="*/ 230814 h 2685062"/>
              <a:gd name="connsiteX32" fmla="*/ 3217904 w 12192000"/>
              <a:gd name="connsiteY32" fmla="*/ 237375 h 2685062"/>
              <a:gd name="connsiteX33" fmla="*/ 3330150 w 12192000"/>
              <a:gd name="connsiteY33" fmla="*/ 214762 h 2685062"/>
              <a:gd name="connsiteX34" fmla="*/ 3480527 w 12192000"/>
              <a:gd name="connsiteY34" fmla="*/ 231960 h 2685062"/>
              <a:gd name="connsiteX35" fmla="*/ 3591806 w 12192000"/>
              <a:gd name="connsiteY35" fmla="*/ 253003 h 2685062"/>
              <a:gd name="connsiteX36" fmla="*/ 3655143 w 12192000"/>
              <a:gd name="connsiteY36" fmla="*/ 261318 h 2685062"/>
              <a:gd name="connsiteX37" fmla="*/ 3700191 w 12192000"/>
              <a:gd name="connsiteY37" fmla="*/ 271235 h 2685062"/>
              <a:gd name="connsiteX38" fmla="*/ 3820459 w 12192000"/>
              <a:gd name="connsiteY38" fmla="*/ 275675 h 2685062"/>
              <a:gd name="connsiteX39" fmla="*/ 4022158 w 12192000"/>
              <a:gd name="connsiteY39" fmla="*/ 274341 h 2685062"/>
              <a:gd name="connsiteX40" fmla="*/ 4164508 w 12192000"/>
              <a:gd name="connsiteY40" fmla="*/ 309117 h 2685062"/>
              <a:gd name="connsiteX41" fmla="*/ 4246843 w 12192000"/>
              <a:gd name="connsiteY41" fmla="*/ 292417 h 2685062"/>
              <a:gd name="connsiteX42" fmla="*/ 4337133 w 12192000"/>
              <a:gd name="connsiteY42" fmla="*/ 304707 h 2685062"/>
              <a:gd name="connsiteX43" fmla="*/ 4696109 w 12192000"/>
              <a:gd name="connsiteY43" fmla="*/ 300060 h 2685062"/>
              <a:gd name="connsiteX44" fmla="*/ 4928090 w 12192000"/>
              <a:gd name="connsiteY44" fmla="*/ 291457 h 2685062"/>
              <a:gd name="connsiteX45" fmla="*/ 4960316 w 12192000"/>
              <a:gd name="connsiteY45" fmla="*/ 287841 h 2685062"/>
              <a:gd name="connsiteX46" fmla="*/ 4960840 w 12192000"/>
              <a:gd name="connsiteY46" fmla="*/ 285406 h 2685062"/>
              <a:gd name="connsiteX47" fmla="*/ 4965958 w 12192000"/>
              <a:gd name="connsiteY47" fmla="*/ 284802 h 2685062"/>
              <a:gd name="connsiteX48" fmla="*/ 4969785 w 12192000"/>
              <a:gd name="connsiteY48" fmla="*/ 286778 h 2685062"/>
              <a:gd name="connsiteX49" fmla="*/ 4975889 w 12192000"/>
              <a:gd name="connsiteY49" fmla="*/ 286093 h 2685062"/>
              <a:gd name="connsiteX50" fmla="*/ 4992382 w 12192000"/>
              <a:gd name="connsiteY50" fmla="*/ 284871 h 2685062"/>
              <a:gd name="connsiteX51" fmla="*/ 4999094 w 12192000"/>
              <a:gd name="connsiteY51" fmla="*/ 280499 h 2685062"/>
              <a:gd name="connsiteX52" fmla="*/ 5080965 w 12192000"/>
              <a:gd name="connsiteY52" fmla="*/ 282208 h 2685062"/>
              <a:gd name="connsiteX53" fmla="*/ 5105166 w 12192000"/>
              <a:gd name="connsiteY53" fmla="*/ 276473 h 2685062"/>
              <a:gd name="connsiteX54" fmla="*/ 5168054 w 12192000"/>
              <a:gd name="connsiteY54" fmla="*/ 280137 h 2685062"/>
              <a:gd name="connsiteX55" fmla="*/ 5239940 w 12192000"/>
              <a:gd name="connsiteY55" fmla="*/ 278079 h 2685062"/>
              <a:gd name="connsiteX56" fmla="*/ 5291998 w 12192000"/>
              <a:gd name="connsiteY56" fmla="*/ 272685 h 2685062"/>
              <a:gd name="connsiteX57" fmla="*/ 5425861 w 12192000"/>
              <a:gd name="connsiteY57" fmla="*/ 279926 h 2685062"/>
              <a:gd name="connsiteX58" fmla="*/ 5648321 w 12192000"/>
              <a:gd name="connsiteY58" fmla="*/ 300693 h 2685062"/>
              <a:gd name="connsiteX59" fmla="*/ 5695414 w 12192000"/>
              <a:gd name="connsiteY59" fmla="*/ 303150 h 2685062"/>
              <a:gd name="connsiteX60" fmla="*/ 5743064 w 12192000"/>
              <a:gd name="connsiteY60" fmla="*/ 289335 h 2685062"/>
              <a:gd name="connsiteX61" fmla="*/ 5768797 w 12192000"/>
              <a:gd name="connsiteY61" fmla="*/ 289436 h 2685062"/>
              <a:gd name="connsiteX62" fmla="*/ 5775419 w 12192000"/>
              <a:gd name="connsiteY62" fmla="*/ 287831 h 2685062"/>
              <a:gd name="connsiteX63" fmla="*/ 5813624 w 12192000"/>
              <a:gd name="connsiteY63" fmla="*/ 280263 h 2685062"/>
              <a:gd name="connsiteX64" fmla="*/ 5900676 w 12192000"/>
              <a:gd name="connsiteY64" fmla="*/ 304615 h 2685062"/>
              <a:gd name="connsiteX65" fmla="*/ 5966795 w 12192000"/>
              <a:gd name="connsiteY65" fmla="*/ 314993 h 2685062"/>
              <a:gd name="connsiteX66" fmla="*/ 5972463 w 12192000"/>
              <a:gd name="connsiteY66" fmla="*/ 313217 h 2685062"/>
              <a:gd name="connsiteX67" fmla="*/ 5977754 w 12192000"/>
              <a:gd name="connsiteY67" fmla="*/ 307726 h 2685062"/>
              <a:gd name="connsiteX68" fmla="*/ 5990232 w 12192000"/>
              <a:gd name="connsiteY68" fmla="*/ 306694 h 2685062"/>
              <a:gd name="connsiteX69" fmla="*/ 6003260 w 12192000"/>
              <a:gd name="connsiteY69" fmla="*/ 301250 h 2685062"/>
              <a:gd name="connsiteX70" fmla="*/ 6398655 w 12192000"/>
              <a:gd name="connsiteY70" fmla="*/ 340447 h 2685062"/>
              <a:gd name="connsiteX71" fmla="*/ 6477250 w 12192000"/>
              <a:gd name="connsiteY71" fmla="*/ 370643 h 2685062"/>
              <a:gd name="connsiteX72" fmla="*/ 6599996 w 12192000"/>
              <a:gd name="connsiteY72" fmla="*/ 371929 h 2685062"/>
              <a:gd name="connsiteX73" fmla="*/ 6673632 w 12192000"/>
              <a:gd name="connsiteY73" fmla="*/ 384303 h 2685062"/>
              <a:gd name="connsiteX74" fmla="*/ 6685461 w 12192000"/>
              <a:gd name="connsiteY74" fmla="*/ 379698 h 2685062"/>
              <a:gd name="connsiteX75" fmla="*/ 6782761 w 12192000"/>
              <a:gd name="connsiteY75" fmla="*/ 421766 h 2685062"/>
              <a:gd name="connsiteX76" fmla="*/ 6934599 w 12192000"/>
              <a:gd name="connsiteY76" fmla="*/ 432626 h 2685062"/>
              <a:gd name="connsiteX77" fmla="*/ 7050728 w 12192000"/>
              <a:gd name="connsiteY77" fmla="*/ 432695 h 2685062"/>
              <a:gd name="connsiteX78" fmla="*/ 7115167 w 12192000"/>
              <a:gd name="connsiteY78" fmla="*/ 436243 h 2685062"/>
              <a:gd name="connsiteX79" fmla="*/ 7162809 w 12192000"/>
              <a:gd name="connsiteY79" fmla="*/ 434931 h 2685062"/>
              <a:gd name="connsiteX80" fmla="*/ 7280034 w 12192000"/>
              <a:gd name="connsiteY80" fmla="*/ 452539 h 2685062"/>
              <a:gd name="connsiteX81" fmla="*/ 7472654 w 12192000"/>
              <a:gd name="connsiteY81" fmla="*/ 490482 h 2685062"/>
              <a:gd name="connsiteX82" fmla="*/ 7696080 w 12192000"/>
              <a:gd name="connsiteY82" fmla="*/ 514010 h 2685062"/>
              <a:gd name="connsiteX83" fmla="*/ 7788139 w 12192000"/>
              <a:gd name="connsiteY83" fmla="*/ 518649 h 2685062"/>
              <a:gd name="connsiteX84" fmla="*/ 8227756 w 12192000"/>
              <a:gd name="connsiteY84" fmla="*/ 558548 h 2685062"/>
              <a:gd name="connsiteX85" fmla="*/ 8328859 w 12192000"/>
              <a:gd name="connsiteY85" fmla="*/ 582867 h 2685062"/>
              <a:gd name="connsiteX86" fmla="*/ 8532898 w 12192000"/>
              <a:gd name="connsiteY86" fmla="*/ 668282 h 2685062"/>
              <a:gd name="connsiteX87" fmla="*/ 8792925 w 12192000"/>
              <a:gd name="connsiteY87" fmla="*/ 701900 h 2685062"/>
              <a:gd name="connsiteX88" fmla="*/ 8809491 w 12192000"/>
              <a:gd name="connsiteY88" fmla="*/ 717262 h 2685062"/>
              <a:gd name="connsiteX89" fmla="*/ 8814066 w 12192000"/>
              <a:gd name="connsiteY89" fmla="*/ 719410 h 2685062"/>
              <a:gd name="connsiteX90" fmla="*/ 8815751 w 12192000"/>
              <a:gd name="connsiteY90" fmla="*/ 718686 h 2685062"/>
              <a:gd name="connsiteX91" fmla="*/ 8840540 w 12192000"/>
              <a:gd name="connsiteY91" fmla="*/ 717083 h 2685062"/>
              <a:gd name="connsiteX92" fmla="*/ 8897062 w 12192000"/>
              <a:gd name="connsiteY92" fmla="*/ 697553 h 2685062"/>
              <a:gd name="connsiteX93" fmla="*/ 8965922 w 12192000"/>
              <a:gd name="connsiteY93" fmla="*/ 672885 h 2685062"/>
              <a:gd name="connsiteX94" fmla="*/ 9016694 w 12192000"/>
              <a:gd name="connsiteY94" fmla="*/ 669496 h 2685062"/>
              <a:gd name="connsiteX95" fmla="*/ 9139695 w 12192000"/>
              <a:gd name="connsiteY95" fmla="*/ 648174 h 2685062"/>
              <a:gd name="connsiteX96" fmla="*/ 9219129 w 12192000"/>
              <a:gd name="connsiteY96" fmla="*/ 639013 h 2685062"/>
              <a:gd name="connsiteX97" fmla="*/ 9221354 w 12192000"/>
              <a:gd name="connsiteY97" fmla="*/ 638501 h 2685062"/>
              <a:gd name="connsiteX98" fmla="*/ 9237592 w 12192000"/>
              <a:gd name="connsiteY98" fmla="*/ 642494 h 2685062"/>
              <a:gd name="connsiteX99" fmla="*/ 9236570 w 12192000"/>
              <a:gd name="connsiteY99" fmla="*/ 648762 h 2685062"/>
              <a:gd name="connsiteX100" fmla="*/ 9250521 w 12192000"/>
              <a:gd name="connsiteY100" fmla="*/ 654041 h 2685062"/>
              <a:gd name="connsiteX101" fmla="*/ 9279357 w 12192000"/>
              <a:gd name="connsiteY101" fmla="*/ 653083 h 2685062"/>
              <a:gd name="connsiteX102" fmla="*/ 9289731 w 12192000"/>
              <a:gd name="connsiteY102" fmla="*/ 656356 h 2685062"/>
              <a:gd name="connsiteX103" fmla="*/ 9293723 w 12192000"/>
              <a:gd name="connsiteY103" fmla="*/ 656237 h 2685062"/>
              <a:gd name="connsiteX104" fmla="*/ 9303097 w 12192000"/>
              <a:gd name="connsiteY104" fmla="*/ 656723 h 2685062"/>
              <a:gd name="connsiteX105" fmla="*/ 9302251 w 12192000"/>
              <a:gd name="connsiteY105" fmla="*/ 652725 h 2685062"/>
              <a:gd name="connsiteX106" fmla="*/ 9314122 w 12192000"/>
              <a:gd name="connsiteY106" fmla="*/ 645860 h 2685062"/>
              <a:gd name="connsiteX107" fmla="*/ 9367772 w 12192000"/>
              <a:gd name="connsiteY107" fmla="*/ 650683 h 2685062"/>
              <a:gd name="connsiteX108" fmla="*/ 9370291 w 12192000"/>
              <a:gd name="connsiteY108" fmla="*/ 655264 h 2685062"/>
              <a:gd name="connsiteX109" fmla="*/ 9377007 w 12192000"/>
              <a:gd name="connsiteY109" fmla="*/ 656308 h 2685062"/>
              <a:gd name="connsiteX110" fmla="*/ 9382497 w 12192000"/>
              <a:gd name="connsiteY110" fmla="*/ 652427 h 2685062"/>
              <a:gd name="connsiteX111" fmla="*/ 9474013 w 12192000"/>
              <a:gd name="connsiteY111" fmla="*/ 647005 h 2685062"/>
              <a:gd name="connsiteX112" fmla="*/ 9595899 w 12192000"/>
              <a:gd name="connsiteY112" fmla="*/ 646979 h 2685062"/>
              <a:gd name="connsiteX113" fmla="*/ 9681269 w 12192000"/>
              <a:gd name="connsiteY113" fmla="*/ 669984 h 2685062"/>
              <a:gd name="connsiteX114" fmla="*/ 9689635 w 12192000"/>
              <a:gd name="connsiteY114" fmla="*/ 666408 h 2685062"/>
              <a:gd name="connsiteX115" fmla="*/ 9750215 w 12192000"/>
              <a:gd name="connsiteY115" fmla="*/ 671056 h 2685062"/>
              <a:gd name="connsiteX116" fmla="*/ 9957974 w 12192000"/>
              <a:gd name="connsiteY116" fmla="*/ 715080 h 2685062"/>
              <a:gd name="connsiteX117" fmla="*/ 10076482 w 12192000"/>
              <a:gd name="connsiteY117" fmla="*/ 723397 h 2685062"/>
              <a:gd name="connsiteX118" fmla="*/ 10119263 w 12192000"/>
              <a:gd name="connsiteY118" fmla="*/ 721877 h 2685062"/>
              <a:gd name="connsiteX119" fmla="*/ 10190893 w 12192000"/>
              <a:gd name="connsiteY119" fmla="*/ 719606 h 2685062"/>
              <a:gd name="connsiteX120" fmla="*/ 10246203 w 12192000"/>
              <a:gd name="connsiteY120" fmla="*/ 706893 h 2685062"/>
              <a:gd name="connsiteX121" fmla="*/ 10305396 w 12192000"/>
              <a:gd name="connsiteY121" fmla="*/ 709359 h 2685062"/>
              <a:gd name="connsiteX122" fmla="*/ 10316856 w 12192000"/>
              <a:gd name="connsiteY122" fmla="*/ 724179 h 2685062"/>
              <a:gd name="connsiteX123" fmla="*/ 10380919 w 12192000"/>
              <a:gd name="connsiteY123" fmla="*/ 722193 h 2685062"/>
              <a:gd name="connsiteX124" fmla="*/ 10478351 w 12192000"/>
              <a:gd name="connsiteY124" fmla="*/ 717620 h 2685062"/>
              <a:gd name="connsiteX125" fmla="*/ 10533954 w 12192000"/>
              <a:gd name="connsiteY125" fmla="*/ 718660 h 2685062"/>
              <a:gd name="connsiteX126" fmla="*/ 10686474 w 12192000"/>
              <a:gd name="connsiteY126" fmla="*/ 717507 h 2685062"/>
              <a:gd name="connsiteX127" fmla="*/ 10839729 w 12192000"/>
              <a:gd name="connsiteY127" fmla="*/ 713306 h 2685062"/>
              <a:gd name="connsiteX128" fmla="*/ 10933271 w 12192000"/>
              <a:gd name="connsiteY128" fmla="*/ 693628 h 2685062"/>
              <a:gd name="connsiteX129" fmla="*/ 11058950 w 12192000"/>
              <a:gd name="connsiteY129" fmla="*/ 692031 h 2685062"/>
              <a:gd name="connsiteX130" fmla="*/ 11080388 w 12192000"/>
              <a:gd name="connsiteY130" fmla="*/ 689245 h 2685062"/>
              <a:gd name="connsiteX131" fmla="*/ 11108911 w 12192000"/>
              <a:gd name="connsiteY131" fmla="*/ 693363 h 2685062"/>
              <a:gd name="connsiteX132" fmla="*/ 11223119 w 12192000"/>
              <a:gd name="connsiteY132" fmla="*/ 710661 h 2685062"/>
              <a:gd name="connsiteX133" fmla="*/ 11311983 w 12192000"/>
              <a:gd name="connsiteY133" fmla="*/ 731410 h 2685062"/>
              <a:gd name="connsiteX134" fmla="*/ 11426940 w 12192000"/>
              <a:gd name="connsiteY134" fmla="*/ 727340 h 2685062"/>
              <a:gd name="connsiteX135" fmla="*/ 11495624 w 12192000"/>
              <a:gd name="connsiteY135" fmla="*/ 734858 h 2685062"/>
              <a:gd name="connsiteX136" fmla="*/ 11605975 w 12192000"/>
              <a:gd name="connsiteY136" fmla="*/ 762433 h 2685062"/>
              <a:gd name="connsiteX137" fmla="*/ 11756134 w 12192000"/>
              <a:gd name="connsiteY137" fmla="*/ 765012 h 2685062"/>
              <a:gd name="connsiteX138" fmla="*/ 11789788 w 12192000"/>
              <a:gd name="connsiteY138" fmla="*/ 745316 h 2685062"/>
              <a:gd name="connsiteX139" fmla="*/ 11832833 w 12192000"/>
              <a:gd name="connsiteY139" fmla="*/ 734720 h 2685062"/>
              <a:gd name="connsiteX140" fmla="*/ 11846338 w 12192000"/>
              <a:gd name="connsiteY140" fmla="*/ 765994 h 2685062"/>
              <a:gd name="connsiteX141" fmla="*/ 11972492 w 12192000"/>
              <a:gd name="connsiteY141" fmla="*/ 796180 h 2685062"/>
              <a:gd name="connsiteX142" fmla="*/ 12035979 w 12192000"/>
              <a:gd name="connsiteY142" fmla="*/ 807835 h 2685062"/>
              <a:gd name="connsiteX143" fmla="*/ 12135850 w 12192000"/>
              <a:gd name="connsiteY143" fmla="*/ 819056 h 2685062"/>
              <a:gd name="connsiteX144" fmla="*/ 12166092 w 12192000"/>
              <a:gd name="connsiteY144" fmla="*/ 823695 h 2685062"/>
              <a:gd name="connsiteX145" fmla="*/ 12190645 w 12192000"/>
              <a:gd name="connsiteY145" fmla="*/ 826863 h 2685062"/>
              <a:gd name="connsiteX146" fmla="*/ 12192000 w 12192000"/>
              <a:gd name="connsiteY146" fmla="*/ 880762 h 2685062"/>
              <a:gd name="connsiteX147" fmla="*/ 12192000 w 12192000"/>
              <a:gd name="connsiteY147" fmla="*/ 2685062 h 2685062"/>
              <a:gd name="connsiteX148" fmla="*/ 0 w 12192000"/>
              <a:gd name="connsiteY148" fmla="*/ 2685062 h 2685062"/>
              <a:gd name="connsiteX149" fmla="*/ 0 w 12192000"/>
              <a:gd name="connsiteY149" fmla="*/ 283917 h 2685062"/>
              <a:gd name="connsiteX150" fmla="*/ 44213 w 12192000"/>
              <a:gd name="connsiteY150" fmla="*/ 302297 h 2685062"/>
              <a:gd name="connsiteX151" fmla="*/ 172465 w 12192000"/>
              <a:gd name="connsiteY151" fmla="*/ 314866 h 2685062"/>
              <a:gd name="connsiteX152" fmla="*/ 223361 w 12192000"/>
              <a:gd name="connsiteY152" fmla="*/ 304828 h 2685062"/>
              <a:gd name="connsiteX153" fmla="*/ 320595 w 12192000"/>
              <a:gd name="connsiteY153" fmla="*/ 288341 h 2685062"/>
              <a:gd name="connsiteX154" fmla="*/ 401087 w 12192000"/>
              <a:gd name="connsiteY154" fmla="*/ 246745 h 2685062"/>
              <a:gd name="connsiteX155" fmla="*/ 495839 w 12192000"/>
              <a:gd name="connsiteY155" fmla="*/ 217305 h 2685062"/>
              <a:gd name="connsiteX156" fmla="*/ 507910 w 12192000"/>
              <a:gd name="connsiteY156" fmla="*/ 219773 h 2685062"/>
              <a:gd name="connsiteX157" fmla="*/ 561428 w 12192000"/>
              <a:gd name="connsiteY157" fmla="*/ 201460 h 2685062"/>
              <a:gd name="connsiteX158" fmla="*/ 712813 w 12192000"/>
              <a:gd name="connsiteY158" fmla="*/ 151411 h 2685062"/>
              <a:gd name="connsiteX159" fmla="*/ 819366 w 12192000"/>
              <a:gd name="connsiteY159" fmla="*/ 70479 h 2685062"/>
              <a:gd name="connsiteX160" fmla="*/ 862489 w 12192000"/>
              <a:gd name="connsiteY160" fmla="*/ 63238 h 2685062"/>
              <a:gd name="connsiteX161" fmla="*/ 934387 w 12192000"/>
              <a:gd name="connsiteY161" fmla="*/ 50788 h 2685062"/>
              <a:gd name="connsiteX162" fmla="*/ 948874 w 12192000"/>
              <a:gd name="connsiteY162" fmla="*/ 55208 h 2685062"/>
              <a:gd name="connsiteX163" fmla="*/ 955237 w 12192000"/>
              <a:gd name="connsiteY163" fmla="*/ 54040 h 2685062"/>
              <a:gd name="connsiteX164" fmla="*/ 955886 w 12192000"/>
              <a:gd name="connsiteY164" fmla="*/ 54325 h 2685062"/>
              <a:gd name="connsiteX165" fmla="*/ 957239 w 12192000"/>
              <a:gd name="connsiteY165" fmla="*/ 53673 h 2685062"/>
              <a:gd name="connsiteX166" fmla="*/ 971343 w 12192000"/>
              <a:gd name="connsiteY166" fmla="*/ 51086 h 2685062"/>
              <a:gd name="connsiteX167" fmla="*/ 1002063 w 12192000"/>
              <a:gd name="connsiteY167" fmla="*/ 54158 h 2685062"/>
              <a:gd name="connsiteX168" fmla="*/ 1020663 w 12192000"/>
              <a:gd name="connsiteY168" fmla="*/ 53408 h 2685062"/>
              <a:gd name="connsiteX169" fmla="*/ 1039181 w 12192000"/>
              <a:gd name="connsiteY169" fmla="*/ 40356 h 2685062"/>
              <a:gd name="connsiteX170" fmla="*/ 1051914 w 12192000"/>
              <a:gd name="connsiteY170" fmla="*/ 39166 h 2685062"/>
              <a:gd name="connsiteX171" fmla="*/ 1054501 w 12192000"/>
              <a:gd name="connsiteY171" fmla="*/ 37372 h 2685062"/>
              <a:gd name="connsiteX172" fmla="*/ 1061859 w 12192000"/>
              <a:gd name="connsiteY172" fmla="*/ 33902 h 2685062"/>
              <a:gd name="connsiteX173" fmla="*/ 1054558 w 12192000"/>
              <a:gd name="connsiteY173" fmla="*/ 30385 h 2685062"/>
              <a:gd name="connsiteX174" fmla="*/ 1140852 w 12192000"/>
              <a:gd name="connsiteY174" fmla="*/ 17327 h 2685062"/>
              <a:gd name="connsiteX175" fmla="*/ 1214144 w 12192000"/>
              <a:gd name="connsiteY175" fmla="*/ 6192 h 2685062"/>
              <a:gd name="connsiteX176" fmla="*/ 1338122 w 12192000"/>
              <a:gd name="connsiteY176" fmla="*/ 27996 h 2685062"/>
              <a:gd name="connsiteX177" fmla="*/ 1462415 w 12192000"/>
              <a:gd name="connsiteY177" fmla="*/ 0 h 2685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Lst>
            <a:rect l="l" t="t" r="r" b="b"/>
            <a:pathLst>
              <a:path w="12192000" h="2685062">
                <a:moveTo>
                  <a:pt x="1462415" y="0"/>
                </a:moveTo>
                <a:lnTo>
                  <a:pt x="1494432" y="2457"/>
                </a:lnTo>
                <a:lnTo>
                  <a:pt x="1523667" y="11778"/>
                </a:lnTo>
                <a:lnTo>
                  <a:pt x="1523067" y="14207"/>
                </a:lnTo>
                <a:cubicBezTo>
                  <a:pt x="1523507" y="15871"/>
                  <a:pt x="1525127" y="16145"/>
                  <a:pt x="1527695" y="15715"/>
                </a:cubicBezTo>
                <a:lnTo>
                  <a:pt x="1532258" y="14518"/>
                </a:lnTo>
                <a:lnTo>
                  <a:pt x="1537796" y="16283"/>
                </a:lnTo>
                <a:lnTo>
                  <a:pt x="1553041" y="20452"/>
                </a:lnTo>
                <a:lnTo>
                  <a:pt x="1557495" y="25861"/>
                </a:lnTo>
                <a:cubicBezTo>
                  <a:pt x="1571578" y="34900"/>
                  <a:pt x="1608020" y="28047"/>
                  <a:pt x="1617448" y="40977"/>
                </a:cubicBezTo>
                <a:lnTo>
                  <a:pt x="1636697" y="39108"/>
                </a:lnTo>
                <a:lnTo>
                  <a:pt x="1657286" y="49000"/>
                </a:lnTo>
                <a:cubicBezTo>
                  <a:pt x="1676389" y="57312"/>
                  <a:pt x="1696470" y="62807"/>
                  <a:pt x="1719191" y="56920"/>
                </a:cubicBezTo>
                <a:cubicBezTo>
                  <a:pt x="1709669" y="73491"/>
                  <a:pt x="1773685" y="56115"/>
                  <a:pt x="1787126" y="71960"/>
                </a:cubicBezTo>
                <a:cubicBezTo>
                  <a:pt x="1795166" y="84864"/>
                  <a:pt x="1816465" y="82599"/>
                  <a:pt x="1834555" y="86590"/>
                </a:cubicBezTo>
                <a:cubicBezTo>
                  <a:pt x="1850712" y="99365"/>
                  <a:pt x="1937782" y="107374"/>
                  <a:pt x="1966070" y="103987"/>
                </a:cubicBezTo>
                <a:cubicBezTo>
                  <a:pt x="2043209" y="86564"/>
                  <a:pt x="2126459" y="137078"/>
                  <a:pt x="2188582" y="124532"/>
                </a:cubicBezTo>
                <a:cubicBezTo>
                  <a:pt x="2206064" y="124932"/>
                  <a:pt x="2221206" y="127247"/>
                  <a:pt x="2234811" y="130739"/>
                </a:cubicBezTo>
                <a:lnTo>
                  <a:pt x="2270005" y="143358"/>
                </a:lnTo>
                <a:lnTo>
                  <a:pt x="2274208" y="152634"/>
                </a:lnTo>
                <a:lnTo>
                  <a:pt x="2298905" y="157215"/>
                </a:lnTo>
                <a:lnTo>
                  <a:pt x="2304521" y="159957"/>
                </a:lnTo>
                <a:cubicBezTo>
                  <a:pt x="2315230" y="165224"/>
                  <a:pt x="2326016" y="170200"/>
                  <a:pt x="2337696" y="174150"/>
                </a:cubicBezTo>
                <a:cubicBezTo>
                  <a:pt x="2354259" y="137711"/>
                  <a:pt x="2439767" y="201742"/>
                  <a:pt x="2432112" y="166646"/>
                </a:cubicBezTo>
                <a:cubicBezTo>
                  <a:pt x="2482400" y="178172"/>
                  <a:pt x="2480978" y="159994"/>
                  <a:pt x="2500149" y="168723"/>
                </a:cubicBezTo>
                <a:lnTo>
                  <a:pt x="2504776" y="171455"/>
                </a:lnTo>
                <a:lnTo>
                  <a:pt x="2507358" y="177677"/>
                </a:lnTo>
                <a:lnTo>
                  <a:pt x="2518847" y="180936"/>
                </a:lnTo>
                <a:lnTo>
                  <a:pt x="2528864" y="188517"/>
                </a:lnTo>
                <a:cubicBezTo>
                  <a:pt x="2656589" y="189245"/>
                  <a:pt x="2818894" y="267460"/>
                  <a:pt x="2938613" y="248764"/>
                </a:cubicBezTo>
                <a:lnTo>
                  <a:pt x="3132513" y="229282"/>
                </a:lnTo>
                <a:cubicBezTo>
                  <a:pt x="3153391" y="218737"/>
                  <a:pt x="3187482" y="219423"/>
                  <a:pt x="3208657" y="230814"/>
                </a:cubicBezTo>
                <a:cubicBezTo>
                  <a:pt x="3212298" y="232773"/>
                  <a:pt x="3215412" y="234983"/>
                  <a:pt x="3217904" y="237375"/>
                </a:cubicBezTo>
                <a:cubicBezTo>
                  <a:pt x="3279351" y="212726"/>
                  <a:pt x="3298012" y="233121"/>
                  <a:pt x="3330150" y="214762"/>
                </a:cubicBezTo>
                <a:cubicBezTo>
                  <a:pt x="3405531" y="217422"/>
                  <a:pt x="3451160" y="247861"/>
                  <a:pt x="3480527" y="231960"/>
                </a:cubicBezTo>
                <a:cubicBezTo>
                  <a:pt x="3516075" y="238991"/>
                  <a:pt x="3553819" y="269164"/>
                  <a:pt x="3591806" y="253003"/>
                </a:cubicBezTo>
                <a:cubicBezTo>
                  <a:pt x="3586673" y="270421"/>
                  <a:pt x="3640034" y="246868"/>
                  <a:pt x="3655143" y="261318"/>
                </a:cubicBezTo>
                <a:cubicBezTo>
                  <a:pt x="3664868" y="273371"/>
                  <a:pt x="3683329" y="269035"/>
                  <a:pt x="3700191" y="271235"/>
                </a:cubicBezTo>
                <a:cubicBezTo>
                  <a:pt x="3717097" y="282363"/>
                  <a:pt x="3796016" y="281812"/>
                  <a:pt x="3820459" y="275675"/>
                </a:cubicBezTo>
                <a:cubicBezTo>
                  <a:pt x="3885463" y="250791"/>
                  <a:pt x="3969506" y="292904"/>
                  <a:pt x="4022158" y="274341"/>
                </a:cubicBezTo>
                <a:cubicBezTo>
                  <a:pt x="4084571" y="269096"/>
                  <a:pt x="4119856" y="297968"/>
                  <a:pt x="4164508" y="309117"/>
                </a:cubicBezTo>
                <a:cubicBezTo>
                  <a:pt x="4171915" y="271244"/>
                  <a:pt x="4260667" y="326583"/>
                  <a:pt x="4246843" y="292417"/>
                </a:cubicBezTo>
                <a:cubicBezTo>
                  <a:pt x="4309458" y="301142"/>
                  <a:pt x="4279869" y="266331"/>
                  <a:pt x="4337133" y="304707"/>
                </a:cubicBezTo>
                <a:cubicBezTo>
                  <a:pt x="4450694" y="292933"/>
                  <a:pt x="4593547" y="330375"/>
                  <a:pt x="4696109" y="300060"/>
                </a:cubicBezTo>
                <a:lnTo>
                  <a:pt x="4928090" y="291457"/>
                </a:lnTo>
                <a:lnTo>
                  <a:pt x="4960316" y="287841"/>
                </a:lnTo>
                <a:cubicBezTo>
                  <a:pt x="4960491" y="287029"/>
                  <a:pt x="4960665" y="286217"/>
                  <a:pt x="4960840" y="285406"/>
                </a:cubicBezTo>
                <a:cubicBezTo>
                  <a:pt x="4962018" y="283892"/>
                  <a:pt x="4963691" y="283924"/>
                  <a:pt x="4965958" y="284802"/>
                </a:cubicBezTo>
                <a:lnTo>
                  <a:pt x="4969785" y="286778"/>
                </a:lnTo>
                <a:lnTo>
                  <a:pt x="4975889" y="286093"/>
                </a:lnTo>
                <a:lnTo>
                  <a:pt x="4992382" y="284871"/>
                </a:lnTo>
                <a:lnTo>
                  <a:pt x="4999094" y="280499"/>
                </a:lnTo>
                <a:lnTo>
                  <a:pt x="5080965" y="282208"/>
                </a:lnTo>
                <a:lnTo>
                  <a:pt x="5105166" y="276473"/>
                </a:lnTo>
                <a:cubicBezTo>
                  <a:pt x="5127226" y="271982"/>
                  <a:pt x="5148953" y="270367"/>
                  <a:pt x="5168054" y="280137"/>
                </a:cubicBezTo>
                <a:cubicBezTo>
                  <a:pt x="5166431" y="262533"/>
                  <a:pt x="5219894" y="290815"/>
                  <a:pt x="5239940" y="278079"/>
                </a:cubicBezTo>
                <a:cubicBezTo>
                  <a:pt x="5253484" y="267178"/>
                  <a:pt x="5272860" y="273220"/>
                  <a:pt x="5291998" y="272685"/>
                </a:cubicBezTo>
                <a:cubicBezTo>
                  <a:pt x="5313255" y="263383"/>
                  <a:pt x="5400292" y="271538"/>
                  <a:pt x="5425861" y="279926"/>
                </a:cubicBezTo>
                <a:cubicBezTo>
                  <a:pt x="5491875" y="310639"/>
                  <a:pt x="5594484" y="277380"/>
                  <a:pt x="5648321" y="300693"/>
                </a:cubicBezTo>
                <a:cubicBezTo>
                  <a:pt x="5665248" y="303486"/>
                  <a:pt x="5680800" y="304021"/>
                  <a:pt x="5695414" y="303150"/>
                </a:cubicBezTo>
                <a:lnTo>
                  <a:pt x="5743064" y="289335"/>
                </a:lnTo>
                <a:lnTo>
                  <a:pt x="5768797" y="289436"/>
                </a:lnTo>
                <a:lnTo>
                  <a:pt x="5775419" y="287831"/>
                </a:lnTo>
                <a:cubicBezTo>
                  <a:pt x="5788059" y="284732"/>
                  <a:pt x="5800646" y="281926"/>
                  <a:pt x="5813624" y="280263"/>
                </a:cubicBezTo>
                <a:cubicBezTo>
                  <a:pt x="5812999" y="318182"/>
                  <a:pt x="5923892" y="272386"/>
                  <a:pt x="5900676" y="304615"/>
                </a:cubicBezTo>
                <a:cubicBezTo>
                  <a:pt x="5954067" y="302717"/>
                  <a:pt x="5944477" y="319870"/>
                  <a:pt x="5966795" y="314993"/>
                </a:cubicBezTo>
                <a:lnTo>
                  <a:pt x="5972463" y="313217"/>
                </a:lnTo>
                <a:lnTo>
                  <a:pt x="5977754" y="307726"/>
                </a:lnTo>
                <a:lnTo>
                  <a:pt x="5990232" y="306694"/>
                </a:lnTo>
                <a:lnTo>
                  <a:pt x="6003260" y="301250"/>
                </a:lnTo>
                <a:cubicBezTo>
                  <a:pt x="6125949" y="323771"/>
                  <a:pt x="6292426" y="300774"/>
                  <a:pt x="6398655" y="340447"/>
                </a:cubicBezTo>
                <a:lnTo>
                  <a:pt x="6477250" y="370643"/>
                </a:lnTo>
                <a:cubicBezTo>
                  <a:pt x="6518147" y="382960"/>
                  <a:pt x="6560561" y="347277"/>
                  <a:pt x="6599996" y="371929"/>
                </a:cubicBezTo>
                <a:cubicBezTo>
                  <a:pt x="6615225" y="385828"/>
                  <a:pt x="6648193" y="391366"/>
                  <a:pt x="6673632" y="384303"/>
                </a:cubicBezTo>
                <a:cubicBezTo>
                  <a:pt x="6678009" y="383088"/>
                  <a:pt x="6681993" y="381536"/>
                  <a:pt x="6685461" y="379698"/>
                </a:cubicBezTo>
                <a:cubicBezTo>
                  <a:pt x="6733172" y="414481"/>
                  <a:pt x="6760278" y="398336"/>
                  <a:pt x="6782761" y="421766"/>
                </a:cubicBezTo>
                <a:cubicBezTo>
                  <a:pt x="6856177" y="432921"/>
                  <a:pt x="6913662" y="412056"/>
                  <a:pt x="6934599" y="432626"/>
                </a:cubicBezTo>
                <a:cubicBezTo>
                  <a:pt x="6971837" y="432351"/>
                  <a:pt x="7021650" y="410307"/>
                  <a:pt x="7050728" y="432695"/>
                </a:cubicBezTo>
                <a:cubicBezTo>
                  <a:pt x="7053692" y="415076"/>
                  <a:pt x="7094152" y="447339"/>
                  <a:pt x="7115167" y="436243"/>
                </a:cubicBezTo>
                <a:cubicBezTo>
                  <a:pt x="7129937" y="426464"/>
                  <a:pt x="7145660" y="433973"/>
                  <a:pt x="7162809" y="434931"/>
                </a:cubicBezTo>
                <a:cubicBezTo>
                  <a:pt x="7184039" y="427343"/>
                  <a:pt x="7259393" y="442217"/>
                  <a:pt x="7280034" y="452539"/>
                </a:cubicBezTo>
                <a:cubicBezTo>
                  <a:pt x="7331046" y="488194"/>
                  <a:pt x="7430616" y="463128"/>
                  <a:pt x="7472654" y="490482"/>
                </a:cubicBezTo>
                <a:cubicBezTo>
                  <a:pt x="7541994" y="500728"/>
                  <a:pt x="7643498" y="509315"/>
                  <a:pt x="7696080" y="514010"/>
                </a:cubicBezTo>
                <a:cubicBezTo>
                  <a:pt x="7760013" y="517032"/>
                  <a:pt x="7715914" y="545003"/>
                  <a:pt x="7788139" y="518649"/>
                </a:cubicBezTo>
                <a:cubicBezTo>
                  <a:pt x="7891601" y="550571"/>
                  <a:pt x="8143222" y="510864"/>
                  <a:pt x="8227756" y="558548"/>
                </a:cubicBezTo>
                <a:cubicBezTo>
                  <a:pt x="8317876" y="569251"/>
                  <a:pt x="8261697" y="569546"/>
                  <a:pt x="8328859" y="582867"/>
                </a:cubicBezTo>
                <a:cubicBezTo>
                  <a:pt x="8336976" y="627379"/>
                  <a:pt x="8495085" y="643261"/>
                  <a:pt x="8532898" y="668282"/>
                </a:cubicBezTo>
                <a:cubicBezTo>
                  <a:pt x="8626867" y="678146"/>
                  <a:pt x="8698118" y="715603"/>
                  <a:pt x="8792925" y="701900"/>
                </a:cubicBezTo>
                <a:cubicBezTo>
                  <a:pt x="8796856" y="707882"/>
                  <a:pt x="8802564" y="712918"/>
                  <a:pt x="8809491" y="717262"/>
                </a:cubicBezTo>
                <a:lnTo>
                  <a:pt x="8814066" y="719410"/>
                </a:lnTo>
                <a:lnTo>
                  <a:pt x="8815751" y="718686"/>
                </a:lnTo>
                <a:cubicBezTo>
                  <a:pt x="8822134" y="717141"/>
                  <a:pt x="8829906" y="716502"/>
                  <a:pt x="8840540" y="717083"/>
                </a:cubicBezTo>
                <a:cubicBezTo>
                  <a:pt x="8844566" y="676948"/>
                  <a:pt x="8862586" y="704813"/>
                  <a:pt x="8897062" y="697553"/>
                </a:cubicBezTo>
                <a:cubicBezTo>
                  <a:pt x="8926967" y="693826"/>
                  <a:pt x="8941387" y="680067"/>
                  <a:pt x="8965922" y="672885"/>
                </a:cubicBezTo>
                <a:cubicBezTo>
                  <a:pt x="8985861" y="668208"/>
                  <a:pt x="8990451" y="680326"/>
                  <a:pt x="9016694" y="669496"/>
                </a:cubicBezTo>
                <a:cubicBezTo>
                  <a:pt x="9064226" y="680468"/>
                  <a:pt x="9102961" y="653230"/>
                  <a:pt x="9139695" y="648174"/>
                </a:cubicBezTo>
                <a:cubicBezTo>
                  <a:pt x="9151373" y="649226"/>
                  <a:pt x="9186538" y="645057"/>
                  <a:pt x="9219129" y="639013"/>
                </a:cubicBezTo>
                <a:lnTo>
                  <a:pt x="9221354" y="638501"/>
                </a:lnTo>
                <a:lnTo>
                  <a:pt x="9237592" y="642494"/>
                </a:lnTo>
                <a:cubicBezTo>
                  <a:pt x="9241555" y="644212"/>
                  <a:pt x="9242210" y="646204"/>
                  <a:pt x="9236570" y="648762"/>
                </a:cubicBezTo>
                <a:cubicBezTo>
                  <a:pt x="9241114" y="652055"/>
                  <a:pt x="9245782" y="653517"/>
                  <a:pt x="9250521" y="654041"/>
                </a:cubicBezTo>
                <a:cubicBezTo>
                  <a:pt x="9259996" y="655089"/>
                  <a:pt x="9269753" y="652386"/>
                  <a:pt x="9279357" y="653083"/>
                </a:cubicBezTo>
                <a:lnTo>
                  <a:pt x="9289731" y="656356"/>
                </a:lnTo>
                <a:lnTo>
                  <a:pt x="9293723" y="656237"/>
                </a:lnTo>
                <a:lnTo>
                  <a:pt x="9303097" y="656723"/>
                </a:lnTo>
                <a:lnTo>
                  <a:pt x="9302251" y="652725"/>
                </a:lnTo>
                <a:cubicBezTo>
                  <a:pt x="9300561" y="648869"/>
                  <a:pt x="9299408" y="644676"/>
                  <a:pt x="9314122" y="645860"/>
                </a:cubicBezTo>
                <a:cubicBezTo>
                  <a:pt x="9344433" y="650204"/>
                  <a:pt x="9356229" y="634440"/>
                  <a:pt x="9367772" y="650683"/>
                </a:cubicBezTo>
                <a:lnTo>
                  <a:pt x="9370291" y="655264"/>
                </a:lnTo>
                <a:lnTo>
                  <a:pt x="9377007" y="656308"/>
                </a:lnTo>
                <a:cubicBezTo>
                  <a:pt x="9380660" y="656340"/>
                  <a:pt x="9382824" y="655350"/>
                  <a:pt x="9382497" y="652427"/>
                </a:cubicBezTo>
                <a:cubicBezTo>
                  <a:pt x="9410043" y="665739"/>
                  <a:pt x="9444726" y="648939"/>
                  <a:pt x="9474013" y="647005"/>
                </a:cubicBezTo>
                <a:cubicBezTo>
                  <a:pt x="9494765" y="659508"/>
                  <a:pt x="9535746" y="643122"/>
                  <a:pt x="9595899" y="646979"/>
                </a:cubicBezTo>
                <a:cubicBezTo>
                  <a:pt x="9618462" y="661284"/>
                  <a:pt x="9636478" y="649421"/>
                  <a:pt x="9681269" y="669984"/>
                </a:cubicBezTo>
                <a:cubicBezTo>
                  <a:pt x="9683619" y="668616"/>
                  <a:pt x="9686437" y="667412"/>
                  <a:pt x="9689635" y="666408"/>
                </a:cubicBezTo>
                <a:cubicBezTo>
                  <a:pt x="9708219" y="660578"/>
                  <a:pt x="9735343" y="662659"/>
                  <a:pt x="9750215" y="671056"/>
                </a:cubicBezTo>
                <a:cubicBezTo>
                  <a:pt x="9822560" y="699676"/>
                  <a:pt x="9892985" y="704863"/>
                  <a:pt x="9957974" y="715080"/>
                </a:cubicBezTo>
                <a:cubicBezTo>
                  <a:pt x="10031995" y="724171"/>
                  <a:pt x="9987651" y="694466"/>
                  <a:pt x="10076482" y="723397"/>
                </a:cubicBezTo>
                <a:cubicBezTo>
                  <a:pt x="10088264" y="715403"/>
                  <a:pt x="10100170" y="715974"/>
                  <a:pt x="10119263" y="721877"/>
                </a:cubicBezTo>
                <a:cubicBezTo>
                  <a:pt x="10155360" y="725633"/>
                  <a:pt x="10156886" y="703170"/>
                  <a:pt x="10190893" y="719606"/>
                </a:cubicBezTo>
                <a:cubicBezTo>
                  <a:pt x="10186651" y="707114"/>
                  <a:pt x="10260542" y="720706"/>
                  <a:pt x="10246203" y="706893"/>
                </a:cubicBezTo>
                <a:cubicBezTo>
                  <a:pt x="10271921" y="697978"/>
                  <a:pt x="10280122" y="716866"/>
                  <a:pt x="10305396" y="709359"/>
                </a:cubicBezTo>
                <a:cubicBezTo>
                  <a:pt x="10332266" y="709354"/>
                  <a:pt x="10287753" y="720864"/>
                  <a:pt x="10316856" y="724179"/>
                </a:cubicBezTo>
                <a:cubicBezTo>
                  <a:pt x="10352558" y="726042"/>
                  <a:pt x="10348261" y="747938"/>
                  <a:pt x="10380919" y="722193"/>
                </a:cubicBezTo>
                <a:cubicBezTo>
                  <a:pt x="10416787" y="731946"/>
                  <a:pt x="10426384" y="719959"/>
                  <a:pt x="10478351" y="717620"/>
                </a:cubicBezTo>
                <a:cubicBezTo>
                  <a:pt x="10498311" y="726260"/>
                  <a:pt x="10516018" y="724144"/>
                  <a:pt x="10533954" y="718660"/>
                </a:cubicBezTo>
                <a:cubicBezTo>
                  <a:pt x="10583102" y="724237"/>
                  <a:pt x="10630104" y="717410"/>
                  <a:pt x="10686474" y="717507"/>
                </a:cubicBezTo>
                <a:cubicBezTo>
                  <a:pt x="10745160" y="730015"/>
                  <a:pt x="10779502" y="713124"/>
                  <a:pt x="10839729" y="713306"/>
                </a:cubicBezTo>
                <a:cubicBezTo>
                  <a:pt x="10895292" y="735596"/>
                  <a:pt x="10883335" y="689293"/>
                  <a:pt x="10933271" y="693628"/>
                </a:cubicBezTo>
                <a:cubicBezTo>
                  <a:pt x="11011861" y="715600"/>
                  <a:pt x="10933941" y="678563"/>
                  <a:pt x="11058950" y="692031"/>
                </a:cubicBezTo>
                <a:cubicBezTo>
                  <a:pt x="11065574" y="695312"/>
                  <a:pt x="11081347" y="693264"/>
                  <a:pt x="11080388" y="689245"/>
                </a:cubicBezTo>
                <a:cubicBezTo>
                  <a:pt x="11088176" y="690921"/>
                  <a:pt x="11106032" y="699551"/>
                  <a:pt x="11108911" y="693363"/>
                </a:cubicBezTo>
                <a:cubicBezTo>
                  <a:pt x="11149149" y="694912"/>
                  <a:pt x="11188483" y="700869"/>
                  <a:pt x="11223119" y="710661"/>
                </a:cubicBezTo>
                <a:cubicBezTo>
                  <a:pt x="11302059" y="704266"/>
                  <a:pt x="11255617" y="731239"/>
                  <a:pt x="11311983" y="731410"/>
                </a:cubicBezTo>
                <a:cubicBezTo>
                  <a:pt x="11358665" y="721567"/>
                  <a:pt x="11373894" y="732638"/>
                  <a:pt x="11426940" y="727340"/>
                </a:cubicBezTo>
                <a:cubicBezTo>
                  <a:pt x="11441993" y="748767"/>
                  <a:pt x="11476074" y="727962"/>
                  <a:pt x="11495624" y="734858"/>
                </a:cubicBezTo>
                <a:cubicBezTo>
                  <a:pt x="11530841" y="712823"/>
                  <a:pt x="11572173" y="761025"/>
                  <a:pt x="11605975" y="762433"/>
                </a:cubicBezTo>
                <a:cubicBezTo>
                  <a:pt x="11663316" y="761143"/>
                  <a:pt x="11727635" y="739871"/>
                  <a:pt x="11756134" y="765012"/>
                </a:cubicBezTo>
                <a:cubicBezTo>
                  <a:pt x="11761348" y="755468"/>
                  <a:pt x="11757526" y="741943"/>
                  <a:pt x="11789788" y="745316"/>
                </a:cubicBezTo>
                <a:cubicBezTo>
                  <a:pt x="11803253" y="740995"/>
                  <a:pt x="11807074" y="726138"/>
                  <a:pt x="11832833" y="734720"/>
                </a:cubicBezTo>
                <a:cubicBezTo>
                  <a:pt x="11798846" y="746443"/>
                  <a:pt x="11852821" y="750721"/>
                  <a:pt x="11846338" y="765994"/>
                </a:cubicBezTo>
                <a:cubicBezTo>
                  <a:pt x="11885947" y="777555"/>
                  <a:pt x="11979991" y="768560"/>
                  <a:pt x="11972492" y="796180"/>
                </a:cubicBezTo>
                <a:cubicBezTo>
                  <a:pt x="11982931" y="813135"/>
                  <a:pt x="12037186" y="790090"/>
                  <a:pt x="12035979" y="807835"/>
                </a:cubicBezTo>
                <a:cubicBezTo>
                  <a:pt x="12059694" y="797410"/>
                  <a:pt x="12098516" y="817951"/>
                  <a:pt x="12135850" y="819056"/>
                </a:cubicBezTo>
                <a:cubicBezTo>
                  <a:pt x="12142309" y="827359"/>
                  <a:pt x="12150917" y="827343"/>
                  <a:pt x="12166092" y="823695"/>
                </a:cubicBezTo>
                <a:lnTo>
                  <a:pt x="12190645" y="826863"/>
                </a:lnTo>
                <a:lnTo>
                  <a:pt x="12192000" y="880762"/>
                </a:lnTo>
                <a:lnTo>
                  <a:pt x="12192000" y="2685062"/>
                </a:lnTo>
                <a:lnTo>
                  <a:pt x="0" y="2685062"/>
                </a:lnTo>
                <a:lnTo>
                  <a:pt x="0" y="283917"/>
                </a:lnTo>
                <a:lnTo>
                  <a:pt x="44213" y="302297"/>
                </a:lnTo>
                <a:cubicBezTo>
                  <a:pt x="57125" y="321111"/>
                  <a:pt x="151150" y="310991"/>
                  <a:pt x="172465" y="314866"/>
                </a:cubicBezTo>
                <a:cubicBezTo>
                  <a:pt x="201883" y="307918"/>
                  <a:pt x="192551" y="309357"/>
                  <a:pt x="223361" y="304828"/>
                </a:cubicBezTo>
                <a:cubicBezTo>
                  <a:pt x="235273" y="283233"/>
                  <a:pt x="290082" y="292239"/>
                  <a:pt x="320595" y="288341"/>
                </a:cubicBezTo>
                <a:cubicBezTo>
                  <a:pt x="326821" y="269140"/>
                  <a:pt x="347105" y="264031"/>
                  <a:pt x="401087" y="246745"/>
                </a:cubicBezTo>
                <a:cubicBezTo>
                  <a:pt x="407068" y="225028"/>
                  <a:pt x="475269" y="251137"/>
                  <a:pt x="495839" y="217305"/>
                </a:cubicBezTo>
                <a:cubicBezTo>
                  <a:pt x="499633" y="218429"/>
                  <a:pt x="503698" y="219260"/>
                  <a:pt x="507910" y="219773"/>
                </a:cubicBezTo>
                <a:cubicBezTo>
                  <a:pt x="532375" y="222751"/>
                  <a:pt x="556339" y="214552"/>
                  <a:pt x="561428" y="201460"/>
                </a:cubicBezTo>
                <a:cubicBezTo>
                  <a:pt x="599747" y="152259"/>
                  <a:pt x="661201" y="177254"/>
                  <a:pt x="712813" y="151411"/>
                </a:cubicBezTo>
                <a:cubicBezTo>
                  <a:pt x="774420" y="124993"/>
                  <a:pt x="765426" y="123535"/>
                  <a:pt x="819366" y="70479"/>
                </a:cubicBezTo>
                <a:cubicBezTo>
                  <a:pt x="839647" y="77460"/>
                  <a:pt x="850544" y="74267"/>
                  <a:pt x="862489" y="63238"/>
                </a:cubicBezTo>
                <a:cubicBezTo>
                  <a:pt x="893284" y="51157"/>
                  <a:pt x="919686" y="77447"/>
                  <a:pt x="934387" y="50788"/>
                </a:cubicBezTo>
                <a:cubicBezTo>
                  <a:pt x="936825" y="54711"/>
                  <a:pt x="942184" y="55671"/>
                  <a:pt x="948874" y="55208"/>
                </a:cubicBezTo>
                <a:lnTo>
                  <a:pt x="955237" y="54040"/>
                </a:lnTo>
                <a:lnTo>
                  <a:pt x="955886" y="54325"/>
                </a:lnTo>
                <a:lnTo>
                  <a:pt x="957239" y="53673"/>
                </a:lnTo>
                <a:lnTo>
                  <a:pt x="971343" y="51086"/>
                </a:lnTo>
                <a:cubicBezTo>
                  <a:pt x="986863" y="47540"/>
                  <a:pt x="1001346" y="44460"/>
                  <a:pt x="1002063" y="54158"/>
                </a:cubicBezTo>
                <a:cubicBezTo>
                  <a:pt x="1010763" y="55438"/>
                  <a:pt x="1016476" y="54893"/>
                  <a:pt x="1020663" y="53408"/>
                </a:cubicBezTo>
                <a:cubicBezTo>
                  <a:pt x="1029036" y="50440"/>
                  <a:pt x="1031306" y="43717"/>
                  <a:pt x="1039181" y="40356"/>
                </a:cubicBezTo>
                <a:lnTo>
                  <a:pt x="1051914" y="39166"/>
                </a:lnTo>
                <a:lnTo>
                  <a:pt x="1054501" y="37372"/>
                </a:lnTo>
                <a:lnTo>
                  <a:pt x="1061859" y="33902"/>
                </a:lnTo>
                <a:lnTo>
                  <a:pt x="1054558" y="30385"/>
                </a:lnTo>
                <a:cubicBezTo>
                  <a:pt x="1046905" y="27358"/>
                  <a:pt x="1128596" y="22367"/>
                  <a:pt x="1140852" y="17327"/>
                </a:cubicBezTo>
                <a:lnTo>
                  <a:pt x="1214144" y="6192"/>
                </a:lnTo>
                <a:lnTo>
                  <a:pt x="1338122" y="27996"/>
                </a:lnTo>
                <a:cubicBezTo>
                  <a:pt x="1367144" y="1801"/>
                  <a:pt x="1432673" y="14019"/>
                  <a:pt x="1462415" y="0"/>
                </a:cubicBez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A235C3-78B5-1B65-4A1D-CA026A711EF3}"/>
              </a:ext>
            </a:extLst>
          </p:cNvPr>
          <p:cNvSpPr>
            <a:spLocks noGrp="1"/>
          </p:cNvSpPr>
          <p:nvPr>
            <p:ph type="title"/>
          </p:nvPr>
        </p:nvSpPr>
        <p:spPr>
          <a:xfrm>
            <a:off x="1618082" y="4779792"/>
            <a:ext cx="8943998" cy="856722"/>
          </a:xfrm>
        </p:spPr>
        <p:txBody>
          <a:bodyPr vert="horz" lIns="91440" tIns="45720" rIns="91440" bIns="45720" rtlCol="0" anchor="b">
            <a:normAutofit/>
          </a:bodyPr>
          <a:lstStyle/>
          <a:p>
            <a:r>
              <a:rPr lang="en-US" dirty="0">
                <a:solidFill>
                  <a:srgbClr val="0070C0"/>
                </a:solidFill>
              </a:rPr>
              <a:t>Tsunami Ready Tools </a:t>
            </a:r>
          </a:p>
        </p:txBody>
      </p:sp>
      <p:sp>
        <p:nvSpPr>
          <p:cNvPr id="3" name="Content Placeholder 2">
            <a:extLst>
              <a:ext uri="{FF2B5EF4-FFF2-40B4-BE49-F238E27FC236}">
                <a16:creationId xmlns:a16="http://schemas.microsoft.com/office/drawing/2014/main" id="{37FC2C3D-EA8D-0C55-220B-A72D2F3E108A}"/>
              </a:ext>
            </a:extLst>
          </p:cNvPr>
          <p:cNvSpPr>
            <a:spLocks noGrp="1"/>
          </p:cNvSpPr>
          <p:nvPr>
            <p:ph idx="1"/>
          </p:nvPr>
        </p:nvSpPr>
        <p:spPr>
          <a:xfrm>
            <a:off x="1618260" y="5739816"/>
            <a:ext cx="8943820" cy="450494"/>
          </a:xfrm>
        </p:spPr>
        <p:txBody>
          <a:bodyPr vert="horz" lIns="91440" tIns="45720" rIns="91440" bIns="45720" rtlCol="0">
            <a:normAutofit/>
          </a:bodyPr>
          <a:lstStyle/>
          <a:p>
            <a:pPr marL="0" indent="0">
              <a:buNone/>
            </a:pPr>
            <a:r>
              <a:rPr lang="en-US" sz="1800">
                <a:solidFill>
                  <a:schemeClr val="tx1">
                    <a:lumMod val="85000"/>
                    <a:lumOff val="15000"/>
                  </a:schemeClr>
                </a:solidFill>
              </a:rPr>
              <a:t>A centralized hub providing access to all Tsunami Ready tools and guidance</a:t>
            </a:r>
          </a:p>
        </p:txBody>
      </p:sp>
      <p:pic>
        <p:nvPicPr>
          <p:cNvPr id="12" name="Picture 11">
            <a:extLst>
              <a:ext uri="{FF2B5EF4-FFF2-40B4-BE49-F238E27FC236}">
                <a16:creationId xmlns:a16="http://schemas.microsoft.com/office/drawing/2014/main" id="{09A86A10-22C0-A5E7-CF94-C9056A8FBBA9}"/>
              </a:ext>
            </a:extLst>
          </p:cNvPr>
          <p:cNvPicPr>
            <a:picLocks noChangeAspect="1"/>
          </p:cNvPicPr>
          <p:nvPr/>
        </p:nvPicPr>
        <p:blipFill>
          <a:blip r:embed="rId2"/>
          <a:stretch>
            <a:fillRect/>
          </a:stretch>
        </p:blipFill>
        <p:spPr>
          <a:xfrm>
            <a:off x="3507028" y="906454"/>
            <a:ext cx="5166106" cy="3448374"/>
          </a:xfrm>
          <a:prstGeom prst="rect">
            <a:avLst/>
          </a:prstGeom>
        </p:spPr>
      </p:pic>
      <p:pic>
        <p:nvPicPr>
          <p:cNvPr id="4" name="Picture 3">
            <a:extLst>
              <a:ext uri="{FF2B5EF4-FFF2-40B4-BE49-F238E27FC236}">
                <a16:creationId xmlns:a16="http://schemas.microsoft.com/office/drawing/2014/main" id="{506AC0A8-FE6F-B152-F01A-3A1A53B446EE}"/>
              </a:ext>
            </a:extLst>
          </p:cNvPr>
          <p:cNvPicPr>
            <a:picLocks noChangeAspect="1"/>
          </p:cNvPicPr>
          <p:nvPr/>
        </p:nvPicPr>
        <p:blipFill>
          <a:blip r:embed="rId3"/>
          <a:stretch>
            <a:fillRect/>
          </a:stretch>
        </p:blipFill>
        <p:spPr>
          <a:xfrm>
            <a:off x="1217663" y="1007471"/>
            <a:ext cx="2781662" cy="2843784"/>
          </a:xfrm>
          <a:prstGeom prst="rect">
            <a:avLst/>
          </a:prstGeom>
          <a:solidFill>
            <a:srgbClr val="FFFFFF">
              <a:shade val="85000"/>
            </a:srgbClr>
          </a:solidFill>
        </p:spPr>
      </p:pic>
      <p:pic>
        <p:nvPicPr>
          <p:cNvPr id="10" name="Picture 9">
            <a:extLst>
              <a:ext uri="{FF2B5EF4-FFF2-40B4-BE49-F238E27FC236}">
                <a16:creationId xmlns:a16="http://schemas.microsoft.com/office/drawing/2014/main" id="{91A06A2E-0304-8503-D2DB-0C82BB1A6E66}"/>
              </a:ext>
            </a:extLst>
          </p:cNvPr>
          <p:cNvPicPr>
            <a:picLocks noChangeAspect="1"/>
          </p:cNvPicPr>
          <p:nvPr/>
        </p:nvPicPr>
        <p:blipFill>
          <a:blip r:embed="rId4"/>
          <a:stretch>
            <a:fillRect/>
          </a:stretch>
        </p:blipFill>
        <p:spPr>
          <a:xfrm>
            <a:off x="8264886" y="1139249"/>
            <a:ext cx="3026664" cy="2580230"/>
          </a:xfrm>
          <a:prstGeom prst="rect">
            <a:avLst/>
          </a:prstGeom>
          <a:solidFill>
            <a:srgbClr val="FFFFFF">
              <a:shade val="85000"/>
            </a:srgbClr>
          </a:solidFill>
        </p:spPr>
      </p:pic>
    </p:spTree>
    <p:extLst>
      <p:ext uri="{BB962C8B-B14F-4D97-AF65-F5344CB8AC3E}">
        <p14:creationId xmlns:p14="http://schemas.microsoft.com/office/powerpoint/2010/main" val="1784645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9A6B7-04B2-87C4-A171-C81F3973356C}"/>
              </a:ext>
            </a:extLst>
          </p:cNvPr>
          <p:cNvSpPr>
            <a:spLocks noGrp="1"/>
          </p:cNvSpPr>
          <p:nvPr>
            <p:ph type="title"/>
          </p:nvPr>
        </p:nvSpPr>
        <p:spPr/>
        <p:txBody>
          <a:bodyPr/>
          <a:lstStyle/>
          <a:p>
            <a:pPr algn="ctr"/>
            <a:r>
              <a:rPr lang="en-US" dirty="0">
                <a:solidFill>
                  <a:srgbClr val="0070C0"/>
                </a:solidFill>
              </a:rPr>
              <a:t>Communication to Member States </a:t>
            </a:r>
          </a:p>
        </p:txBody>
      </p:sp>
      <p:sp>
        <p:nvSpPr>
          <p:cNvPr id="3" name="Content Placeholder 2">
            <a:extLst>
              <a:ext uri="{FF2B5EF4-FFF2-40B4-BE49-F238E27FC236}">
                <a16:creationId xmlns:a16="http://schemas.microsoft.com/office/drawing/2014/main" id="{4D86169D-5B22-4B40-0D96-3375D67C5724}"/>
              </a:ext>
            </a:extLst>
          </p:cNvPr>
          <p:cNvSpPr>
            <a:spLocks noGrp="1"/>
          </p:cNvSpPr>
          <p:nvPr>
            <p:ph idx="1"/>
          </p:nvPr>
        </p:nvSpPr>
        <p:spPr>
          <a:xfrm>
            <a:off x="838200" y="1825624"/>
            <a:ext cx="10515600" cy="4809953"/>
          </a:xfrm>
        </p:spPr>
        <p:txBody>
          <a:bodyPr>
            <a:normAutofit fontScale="85000" lnSpcReduction="20000"/>
          </a:bodyPr>
          <a:lstStyle/>
          <a:p>
            <a:pPr fontAlgn="base"/>
            <a:r>
              <a:rPr lang="en-US" dirty="0"/>
              <a:t>CL will inform Member States the following: </a:t>
            </a:r>
          </a:p>
          <a:p>
            <a:pPr marL="457200" lvl="1" indent="0" fontAlgn="base">
              <a:buNone/>
            </a:pPr>
            <a:endParaRPr lang="en-US" dirty="0"/>
          </a:p>
          <a:p>
            <a:pPr lvl="1" fontAlgn="base">
              <a:buFont typeface="Wingdings" panose="05000000000000000000" pitchFamily="2" charset="2"/>
              <a:buChar char="ü"/>
            </a:pPr>
            <a:r>
              <a:rPr lang="en-US" dirty="0"/>
              <a:t>Revision of UNESCO/IOC (2022) Standard Guidelines for the Tsunami Ready Recognition Programme, </a:t>
            </a:r>
            <a:r>
              <a:rPr lang="en-US" dirty="0">
                <a:solidFill>
                  <a:srgbClr val="0070C0"/>
                </a:solidFill>
              </a:rPr>
              <a:t>published as IOC Manuals and Guides No. 74 </a:t>
            </a:r>
            <a:r>
              <a:rPr lang="en-US" dirty="0"/>
              <a:t>in accordance with the Decision/Recommendation of the TOWS WG .</a:t>
            </a:r>
          </a:p>
          <a:p>
            <a:pPr marL="457200" lvl="1" indent="0" fontAlgn="base">
              <a:buNone/>
            </a:pPr>
            <a:r>
              <a:rPr lang="en-US" dirty="0"/>
              <a:t>  </a:t>
            </a:r>
          </a:p>
          <a:p>
            <a:pPr lvl="1" fontAlgn="base">
              <a:buFont typeface="Wingdings" panose="05000000000000000000" pitchFamily="2" charset="2"/>
              <a:buChar char="ü"/>
            </a:pPr>
            <a:r>
              <a:rPr lang="en-US" dirty="0"/>
              <a:t>The revised Manual and Guide,74 (rev) integrates in the Annex essential examples and the list of files and links  of the Tool Kit. </a:t>
            </a:r>
          </a:p>
          <a:p>
            <a:pPr lvl="1" fontAlgn="base">
              <a:buFont typeface="Wingdings" panose="05000000000000000000" pitchFamily="2" charset="2"/>
              <a:buChar char="ü"/>
            </a:pPr>
            <a:endParaRPr lang="en-US" dirty="0"/>
          </a:p>
          <a:p>
            <a:pPr lvl="1" fontAlgn="base">
              <a:buFont typeface="Wingdings" panose="05000000000000000000" pitchFamily="2" charset="2"/>
              <a:buChar char="ü"/>
            </a:pPr>
            <a:r>
              <a:rPr lang="en-US" dirty="0"/>
              <a:t>Tsunami Ready Toolkit, designed to enhance clarity, consistency, and alignment with current best practices in community preparedness and recognition. </a:t>
            </a:r>
          </a:p>
          <a:p>
            <a:pPr marL="457200" lvl="1" indent="0" fontAlgn="base">
              <a:buNone/>
            </a:pPr>
            <a:endParaRPr lang="en-US" dirty="0"/>
          </a:p>
          <a:p>
            <a:pPr lvl="1" fontAlgn="base">
              <a:buFont typeface="Wingdings" panose="05000000000000000000" pitchFamily="2" charset="2"/>
              <a:buChar char="ü"/>
            </a:pPr>
            <a:r>
              <a:rPr lang="en-US" b="1" dirty="0">
                <a:solidFill>
                  <a:srgbClr val="C00000"/>
                </a:solidFill>
              </a:rPr>
              <a:t>Develop </a:t>
            </a:r>
            <a:r>
              <a:rPr lang="en-US" dirty="0">
                <a:solidFill>
                  <a:srgbClr val="C00000"/>
                </a:solidFill>
              </a:rPr>
              <a:t>a short description of the Tsunami Ready Toolkit ?</a:t>
            </a:r>
          </a:p>
          <a:p>
            <a:pPr marL="457200" lvl="1" indent="0" fontAlgn="base">
              <a:buNone/>
            </a:pPr>
            <a:endParaRPr lang="en-US" dirty="0"/>
          </a:p>
          <a:p>
            <a:pPr marL="457200" lvl="1" indent="0" fontAlgn="base">
              <a:buNone/>
            </a:pPr>
            <a:r>
              <a:rPr lang="en-US" b="1" i="1" dirty="0"/>
              <a:t>Opportunity to also inform MS : </a:t>
            </a:r>
          </a:p>
          <a:p>
            <a:pPr marL="457200" lvl="1" indent="0" fontAlgn="base">
              <a:buNone/>
            </a:pPr>
            <a:endParaRPr lang="en-US" dirty="0"/>
          </a:p>
          <a:p>
            <a:pPr lvl="1" fontAlgn="base">
              <a:buFont typeface="Wingdings" panose="05000000000000000000" pitchFamily="2" charset="2"/>
              <a:buChar char="ü"/>
            </a:pPr>
            <a:r>
              <a:rPr lang="en-US" dirty="0"/>
              <a:t>Automated Tsunami Ready Submission ?</a:t>
            </a:r>
            <a:r>
              <a:rPr lang="en-US" b="1" dirty="0"/>
              <a:t> </a:t>
            </a:r>
          </a:p>
          <a:p>
            <a:pPr lvl="1" fontAlgn="base">
              <a:buFont typeface="Wingdings" panose="05000000000000000000" pitchFamily="2" charset="2"/>
              <a:buChar char="ü"/>
            </a:pPr>
            <a:endParaRPr lang="en-US" b="1" dirty="0"/>
          </a:p>
          <a:p>
            <a:pPr lvl="1" fontAlgn="base">
              <a:buFont typeface="Wingdings" panose="05000000000000000000" pitchFamily="2" charset="2"/>
              <a:buChar char="ü"/>
            </a:pPr>
            <a:endParaRPr lang="en-US" dirty="0"/>
          </a:p>
          <a:p>
            <a:pPr lvl="1" fontAlgn="base">
              <a:buFont typeface="Wingdings" panose="05000000000000000000" pitchFamily="2" charset="2"/>
              <a:buChar char="ü"/>
            </a:pPr>
            <a:endParaRPr lang="en-US" dirty="0"/>
          </a:p>
          <a:p>
            <a:pPr lvl="1" fontAlgn="base">
              <a:buFont typeface="Wingdings" panose="05000000000000000000" pitchFamily="2" charset="2"/>
              <a:buChar char="ü"/>
            </a:pPr>
            <a:endParaRPr lang="en-US" dirty="0"/>
          </a:p>
          <a:p>
            <a:endParaRPr lang="en-US" dirty="0"/>
          </a:p>
        </p:txBody>
      </p:sp>
    </p:spTree>
    <p:extLst>
      <p:ext uri="{BB962C8B-B14F-4D97-AF65-F5344CB8AC3E}">
        <p14:creationId xmlns:p14="http://schemas.microsoft.com/office/powerpoint/2010/main" val="359694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B37DA-6210-DD64-E31C-F12F629BBC5F}"/>
              </a:ext>
            </a:extLst>
          </p:cNvPr>
          <p:cNvSpPr>
            <a:spLocks noGrp="1"/>
          </p:cNvSpPr>
          <p:nvPr>
            <p:ph type="title"/>
          </p:nvPr>
        </p:nvSpPr>
        <p:spPr/>
        <p:txBody>
          <a:bodyPr/>
          <a:lstStyle/>
          <a:p>
            <a:pPr algn="ctr"/>
            <a:r>
              <a:rPr lang="en-US" dirty="0">
                <a:solidFill>
                  <a:srgbClr val="0070C0"/>
                </a:solidFill>
              </a:rPr>
              <a:t>Earlier Recommendation</a:t>
            </a:r>
          </a:p>
        </p:txBody>
      </p:sp>
      <p:sp>
        <p:nvSpPr>
          <p:cNvPr id="3" name="Content Placeholder 2">
            <a:extLst>
              <a:ext uri="{FF2B5EF4-FFF2-40B4-BE49-F238E27FC236}">
                <a16:creationId xmlns:a16="http://schemas.microsoft.com/office/drawing/2014/main" id="{FF2A9A41-2852-5D98-A3A0-56D5C21A4946}"/>
              </a:ext>
            </a:extLst>
          </p:cNvPr>
          <p:cNvSpPr>
            <a:spLocks noGrp="1"/>
          </p:cNvSpPr>
          <p:nvPr>
            <p:ph idx="1"/>
          </p:nvPr>
        </p:nvSpPr>
        <p:spPr/>
        <p:txBody>
          <a:bodyPr>
            <a:normAutofit/>
          </a:bodyPr>
          <a:lstStyle/>
          <a:p>
            <a:r>
              <a:rPr lang="en-US" b="1" dirty="0"/>
              <a:t>Notes </a:t>
            </a:r>
            <a:r>
              <a:rPr lang="en-US" dirty="0"/>
              <a:t>TOWS-WG recommended that Member States and Tsunami Service Providers pilot newly developed tsunami warning products and operational procedures and report back their experiences, lessons learned, and recommendations to the Working Group for further refinement and standardization</a:t>
            </a:r>
            <a:r>
              <a:rPr lang="en-US" dirty="0">
                <a:solidFill>
                  <a:srgbClr val="00B0F0"/>
                </a:solidFill>
              </a:rPr>
              <a:t>[IOC Assembly Resolutions on Tsunami Warning Systems TOWS-WG Meeting Reports, especially: TOWS-WG-XII, TOWS-WG-XIII, TOWS-WG-XIV]</a:t>
            </a:r>
          </a:p>
        </p:txBody>
      </p:sp>
    </p:spTree>
    <p:extLst>
      <p:ext uri="{BB962C8B-B14F-4D97-AF65-F5344CB8AC3E}">
        <p14:creationId xmlns:p14="http://schemas.microsoft.com/office/powerpoint/2010/main" val="3492076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E80C3-A514-03EB-4440-D0FBC837AAF3}"/>
              </a:ext>
            </a:extLst>
          </p:cNvPr>
          <p:cNvSpPr>
            <a:spLocks noGrp="1"/>
          </p:cNvSpPr>
          <p:nvPr>
            <p:ph type="title"/>
          </p:nvPr>
        </p:nvSpPr>
        <p:spPr>
          <a:xfrm>
            <a:off x="838200" y="365126"/>
            <a:ext cx="10515600" cy="957048"/>
          </a:xfrm>
        </p:spPr>
        <p:txBody>
          <a:bodyPr/>
          <a:lstStyle/>
          <a:p>
            <a:pPr algn="ctr"/>
            <a:r>
              <a:rPr lang="en-US" dirty="0">
                <a:solidFill>
                  <a:srgbClr val="0070C0"/>
                </a:solidFill>
              </a:rPr>
              <a:t>Proposed Recommendation</a:t>
            </a:r>
          </a:p>
        </p:txBody>
      </p:sp>
      <p:sp>
        <p:nvSpPr>
          <p:cNvPr id="3" name="Content Placeholder 2">
            <a:extLst>
              <a:ext uri="{FF2B5EF4-FFF2-40B4-BE49-F238E27FC236}">
                <a16:creationId xmlns:a16="http://schemas.microsoft.com/office/drawing/2014/main" id="{92A2CF5E-5D1B-FA24-B01A-33DF737BD73A}"/>
              </a:ext>
            </a:extLst>
          </p:cNvPr>
          <p:cNvSpPr>
            <a:spLocks noGrp="1"/>
          </p:cNvSpPr>
          <p:nvPr>
            <p:ph idx="1"/>
          </p:nvPr>
        </p:nvSpPr>
        <p:spPr>
          <a:xfrm>
            <a:off x="838200" y="1458097"/>
            <a:ext cx="7416114" cy="5189838"/>
          </a:xfrm>
        </p:spPr>
        <p:txBody>
          <a:bodyPr>
            <a:normAutofit fontScale="77500" lnSpcReduction="20000"/>
          </a:bodyPr>
          <a:lstStyle/>
          <a:p>
            <a:r>
              <a:rPr lang="en-US" b="1" dirty="0"/>
              <a:t>Recommends </a:t>
            </a:r>
            <a:r>
              <a:rPr lang="en-US" dirty="0"/>
              <a:t> that a complete and comprehensive revision of M &amp; G 74 Rev. (2026) be undertaken by end of 2027 informed by the operational experience gained through the implementation of the Tsunami Ready Recognition (TRR) Programme across all IOC regions.</a:t>
            </a:r>
          </a:p>
          <a:p>
            <a:pPr marL="0" indent="0">
              <a:buNone/>
            </a:pPr>
            <a:endParaRPr lang="en-US" dirty="0"/>
          </a:p>
          <a:p>
            <a:r>
              <a:rPr lang="en-US" dirty="0"/>
              <a:t>This revision should be </a:t>
            </a:r>
            <a:r>
              <a:rPr lang="en-US" b="1" dirty="0"/>
              <a:t>evidence-based and inclusive</a:t>
            </a:r>
            <a:r>
              <a:rPr lang="en-US" dirty="0"/>
              <a:t>, drawing on:</a:t>
            </a:r>
          </a:p>
          <a:p>
            <a:pPr lvl="1"/>
            <a:r>
              <a:rPr lang="en-US" dirty="0"/>
              <a:t>Lessons learned from national and regional implementation,</a:t>
            </a:r>
          </a:p>
          <a:p>
            <a:pPr lvl="1"/>
            <a:r>
              <a:rPr lang="en-US" dirty="0"/>
              <a:t>Operational challenges and best practices,</a:t>
            </a:r>
          </a:p>
          <a:p>
            <a:pPr lvl="1"/>
            <a:r>
              <a:rPr lang="en-US" dirty="0"/>
              <a:t>Feedback from Member States and relevant technical bodies,</a:t>
            </a:r>
          </a:p>
          <a:p>
            <a:pPr lvl="1"/>
            <a:r>
              <a:rPr lang="en-US" dirty="0"/>
              <a:t>Regional and inter-regional evaluations of TRR implementation.</a:t>
            </a:r>
          </a:p>
          <a:p>
            <a:pPr lvl="1"/>
            <a:endParaRPr lang="en-US" dirty="0"/>
          </a:p>
          <a:p>
            <a:r>
              <a:rPr lang="en-US" dirty="0"/>
              <a:t>The </a:t>
            </a:r>
            <a:r>
              <a:rPr lang="en-US" b="1" dirty="0"/>
              <a:t>objective</a:t>
            </a:r>
            <a:r>
              <a:rPr lang="en-US" dirty="0"/>
              <a:t> of this revision shall be to </a:t>
            </a:r>
            <a:r>
              <a:rPr lang="en-US" b="1" dirty="0"/>
              <a:t>enhance technical accuracy, operational relevance, global consistency, and </a:t>
            </a:r>
            <a:r>
              <a:rPr lang="en-US" b="1" dirty="0">
                <a:solidFill>
                  <a:srgbClr val="0070C0"/>
                </a:solidFill>
              </a:rPr>
              <a:t>regional adaptability</a:t>
            </a:r>
            <a:r>
              <a:rPr lang="en-US" dirty="0"/>
              <a:t>, thereby strengthening the effectiveness, scalability, and sustainability of the Tsunami Ready Recognition Programme worldwide.</a:t>
            </a:r>
          </a:p>
          <a:p>
            <a:endParaRPr lang="en-US" dirty="0"/>
          </a:p>
        </p:txBody>
      </p:sp>
      <p:pic>
        <p:nvPicPr>
          <p:cNvPr id="5" name="Picture 4">
            <a:extLst>
              <a:ext uri="{FF2B5EF4-FFF2-40B4-BE49-F238E27FC236}">
                <a16:creationId xmlns:a16="http://schemas.microsoft.com/office/drawing/2014/main" id="{273C0394-3EC6-75C6-D4E3-A8F88079851F}"/>
              </a:ext>
            </a:extLst>
          </p:cNvPr>
          <p:cNvPicPr>
            <a:picLocks noChangeAspect="1"/>
          </p:cNvPicPr>
          <p:nvPr/>
        </p:nvPicPr>
        <p:blipFill>
          <a:blip r:embed="rId2"/>
          <a:stretch>
            <a:fillRect/>
          </a:stretch>
        </p:blipFill>
        <p:spPr>
          <a:xfrm>
            <a:off x="8662086" y="1642401"/>
            <a:ext cx="3459892" cy="3943900"/>
          </a:xfrm>
          <a:prstGeom prst="rect">
            <a:avLst/>
          </a:prstGeom>
        </p:spPr>
      </p:pic>
    </p:spTree>
    <p:extLst>
      <p:ext uri="{BB962C8B-B14F-4D97-AF65-F5344CB8AC3E}">
        <p14:creationId xmlns:p14="http://schemas.microsoft.com/office/powerpoint/2010/main" val="27263930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9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f8e024d6-51f2-471b-ac2c-b1117d65062e}" enabled="1" method="Standard" siteId="{1d4fae52-39b3-4bfa-b0b3-022956b11194}" contentBits="0" removed="0"/>
</clbl:labelList>
</file>

<file path=docProps/app.xml><?xml version="1.0" encoding="utf-8"?>
<Properties xmlns="http://schemas.openxmlformats.org/officeDocument/2006/extended-properties" xmlns:vt="http://schemas.openxmlformats.org/officeDocument/2006/docPropsVTypes">
  <TotalTime>155</TotalTime>
  <Words>635</Words>
  <Application>Microsoft Office PowerPoint</Application>
  <PresentationFormat>Widescreen</PresentationFormat>
  <Paragraphs>68</Paragraphs>
  <Slides>10</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vt:i4>
      </vt:variant>
    </vt:vector>
  </HeadingPairs>
  <TitlesOfParts>
    <vt:vector size="18" baseType="lpstr">
      <vt:lpstr>Aptos</vt:lpstr>
      <vt:lpstr>Aptos Display</vt:lpstr>
      <vt:lpstr>Arial</vt:lpstr>
      <vt:lpstr>Calibri</vt:lpstr>
      <vt:lpstr>Courier New</vt:lpstr>
      <vt:lpstr>Wingdings</vt:lpstr>
      <vt:lpstr>Office Theme</vt:lpstr>
      <vt:lpstr>9_Custom Design</vt:lpstr>
      <vt:lpstr>PowerPoint Presentation</vt:lpstr>
      <vt:lpstr>TOWS –XIII Decision and Recommendations</vt:lpstr>
      <vt:lpstr>Work in Progress </vt:lpstr>
      <vt:lpstr>PowerPoint Presentation</vt:lpstr>
      <vt:lpstr>PowerPoint Presentation</vt:lpstr>
      <vt:lpstr>Tsunami Ready Tools </vt:lpstr>
      <vt:lpstr>Communication to Member States </vt:lpstr>
      <vt:lpstr>Earlier Recommendation</vt:lpstr>
      <vt:lpstr>Proposed Recommendation</vt:lpstr>
      <vt:lpstr>END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Chang Seng, Denis</dc:creator>
  <cp:lastModifiedBy>Chang Seng, Denis</cp:lastModifiedBy>
  <cp:revision>13</cp:revision>
  <dcterms:created xsi:type="dcterms:W3CDTF">2026-02-26T20:12:17Z</dcterms:created>
  <dcterms:modified xsi:type="dcterms:W3CDTF">2026-03-02T20:24:05Z</dcterms:modified>
</cp:coreProperties>
</file>