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4"/>
  </p:sldMasterIdLst>
  <p:notesMasterIdLst>
    <p:notesMasterId r:id="rId18"/>
  </p:notesMasterIdLst>
  <p:handoutMasterIdLst>
    <p:handoutMasterId r:id="rId19"/>
  </p:handoutMasterIdLst>
  <p:sldIdLst>
    <p:sldId id="3387" r:id="rId5"/>
    <p:sldId id="3388" r:id="rId6"/>
    <p:sldId id="3412" r:id="rId7"/>
    <p:sldId id="3413" r:id="rId8"/>
    <p:sldId id="3414" r:id="rId9"/>
    <p:sldId id="3415" r:id="rId10"/>
    <p:sldId id="3418" r:id="rId11"/>
    <p:sldId id="3416" r:id="rId12"/>
    <p:sldId id="3417" r:id="rId13"/>
    <p:sldId id="3419" r:id="rId14"/>
    <p:sldId id="3410" r:id="rId15"/>
    <p:sldId id="3420" r:id="rId16"/>
    <p:sldId id="11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aki, Masaya" initials="SM" lastIdx="1" clrIdx="0">
    <p:extLst>
      <p:ext uri="{19B8F6BF-5375-455C-9EA6-DF929625EA0E}">
        <p15:presenceInfo xmlns:p15="http://schemas.microsoft.com/office/powerpoint/2012/main" userId="S::m.sasaki@unesco.org::1d76cdd6-c3dc-4950-b0a1-0ef769bbe9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077D4"/>
    <a:srgbClr val="004983"/>
    <a:srgbClr val="D9D9D9"/>
    <a:srgbClr val="0000FF"/>
    <a:srgbClr val="20A042"/>
    <a:srgbClr val="003466"/>
    <a:srgbClr val="33CCCC"/>
    <a:srgbClr val="A7B369"/>
    <a:srgbClr val="7F9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15AED-99E2-48F9-89F8-73492CE19B0B}" v="17" dt="2025-03-07T01:38:22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 autoAdjust="0"/>
    <p:restoredTop sz="93362" autoAdjust="0"/>
  </p:normalViewPr>
  <p:slideViewPr>
    <p:cSldViewPr snapToGrid="0">
      <p:cViewPr varScale="1">
        <p:scale>
          <a:sx n="55" d="100"/>
          <a:sy n="55" d="100"/>
        </p:scale>
        <p:origin x="724" y="40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dijat, Ardito" userId="0f3f380b-ba8b-40e0-83de-3c743352937c" providerId="ADAL" clId="{E5215AED-99E2-48F9-89F8-73492CE19B0B}"/>
    <pc:docChg chg="custSel modSld">
      <pc:chgData name="Kodijat, Ardito" userId="0f3f380b-ba8b-40e0-83de-3c743352937c" providerId="ADAL" clId="{E5215AED-99E2-48F9-89F8-73492CE19B0B}" dt="2025-03-07T01:40:25.210" v="117" actId="1076"/>
      <pc:docMkLst>
        <pc:docMk/>
      </pc:docMkLst>
      <pc:sldChg chg="modSp mod">
        <pc:chgData name="Kodijat, Ardito" userId="0f3f380b-ba8b-40e0-83de-3c743352937c" providerId="ADAL" clId="{E5215AED-99E2-48F9-89F8-73492CE19B0B}" dt="2025-03-07T01:37:50.780" v="72" actId="113"/>
        <pc:sldMkLst>
          <pc:docMk/>
          <pc:sldMk cId="499201124" sldId="1140"/>
        </pc:sldMkLst>
        <pc:spChg chg="mod">
          <ac:chgData name="Kodijat, Ardito" userId="0f3f380b-ba8b-40e0-83de-3c743352937c" providerId="ADAL" clId="{E5215AED-99E2-48F9-89F8-73492CE19B0B}" dt="2025-03-07T01:37:50.780" v="72" actId="113"/>
          <ac:spMkLst>
            <pc:docMk/>
            <pc:sldMk cId="499201124" sldId="1140"/>
            <ac:spMk id="2" creationId="{68455F69-DCDE-4BBD-9C07-55729EA1E911}"/>
          </ac:spMkLst>
        </pc:spChg>
        <pc:spChg chg="mod">
          <ac:chgData name="Kodijat, Ardito" userId="0f3f380b-ba8b-40e0-83de-3c743352937c" providerId="ADAL" clId="{E5215AED-99E2-48F9-89F8-73492CE19B0B}" dt="2025-03-07T00:30:58.228" v="1" actId="1037"/>
          <ac:spMkLst>
            <pc:docMk/>
            <pc:sldMk cId="499201124" sldId="1140"/>
            <ac:spMk id="29" creationId="{A04D23A6-E94B-D259-8CA1-D06E4107FB31}"/>
          </ac:spMkLst>
        </pc:spChg>
        <pc:grpChg chg="mod">
          <ac:chgData name="Kodijat, Ardito" userId="0f3f380b-ba8b-40e0-83de-3c743352937c" providerId="ADAL" clId="{E5215AED-99E2-48F9-89F8-73492CE19B0B}" dt="2025-03-07T01:37:35.088" v="69" actId="2711"/>
          <ac:grpSpMkLst>
            <pc:docMk/>
            <pc:sldMk cId="499201124" sldId="1140"/>
            <ac:grpSpMk id="23" creationId="{D1198836-6C32-0985-049F-DF8B8E55CFDD}"/>
          </ac:grpSpMkLst>
        </pc:grpChg>
        <pc:picChg chg="mod">
          <ac:chgData name="Kodijat, Ardito" userId="0f3f380b-ba8b-40e0-83de-3c743352937c" providerId="ADAL" clId="{E5215AED-99E2-48F9-89F8-73492CE19B0B}" dt="2025-03-07T01:37:35.088" v="69" actId="2711"/>
          <ac:picMkLst>
            <pc:docMk/>
            <pc:sldMk cId="499201124" sldId="1140"/>
            <ac:picMk id="3" creationId="{50B17A4F-E8D5-7F9F-E5CB-70FE058AACB6}"/>
          </ac:picMkLst>
        </pc:picChg>
        <pc:picChg chg="mod">
          <ac:chgData name="Kodijat, Ardito" userId="0f3f380b-ba8b-40e0-83de-3c743352937c" providerId="ADAL" clId="{E5215AED-99E2-48F9-89F8-73492CE19B0B}" dt="2025-03-07T01:37:35.088" v="69" actId="2711"/>
          <ac:picMkLst>
            <pc:docMk/>
            <pc:sldMk cId="499201124" sldId="1140"/>
            <ac:picMk id="4" creationId="{4B73DC72-F240-8A6C-FD4A-E7D9BC3AE886}"/>
          </ac:picMkLst>
        </pc:picChg>
      </pc:sldChg>
      <pc:sldChg chg="modSp mod">
        <pc:chgData name="Kodijat, Ardito" userId="0f3f380b-ba8b-40e0-83de-3c743352937c" providerId="ADAL" clId="{E5215AED-99E2-48F9-89F8-73492CE19B0B}" dt="2025-03-07T01:40:25.210" v="117" actId="1076"/>
        <pc:sldMkLst>
          <pc:docMk/>
          <pc:sldMk cId="982225266" sldId="3387"/>
        </pc:sldMkLst>
        <pc:spChg chg="mod">
          <ac:chgData name="Kodijat, Ardito" userId="0f3f380b-ba8b-40e0-83de-3c743352937c" providerId="ADAL" clId="{E5215AED-99E2-48F9-89F8-73492CE19B0B}" dt="2025-03-07T01:40:25.210" v="117" actId="1076"/>
          <ac:spMkLst>
            <pc:docMk/>
            <pc:sldMk cId="982225266" sldId="3387"/>
            <ac:spMk id="3" creationId="{9D582BA0-F4AD-7C6D-490A-827E22DE533B}"/>
          </ac:spMkLst>
        </pc:spChg>
        <pc:spChg chg="mod">
          <ac:chgData name="Kodijat, Ardito" userId="0f3f380b-ba8b-40e0-83de-3c743352937c" providerId="ADAL" clId="{E5215AED-99E2-48F9-89F8-73492CE19B0B}" dt="2025-03-07T01:38:22.039" v="89" actId="1038"/>
          <ac:spMkLst>
            <pc:docMk/>
            <pc:sldMk cId="982225266" sldId="3387"/>
            <ac:spMk id="4" creationId="{778898FC-6E3D-D1C7-012D-345AFA19EB84}"/>
          </ac:spMkLst>
        </pc:spChg>
        <pc:spChg chg="mod">
          <ac:chgData name="Kodijat, Ardito" userId="0f3f380b-ba8b-40e0-83de-3c743352937c" providerId="ADAL" clId="{E5215AED-99E2-48F9-89F8-73492CE19B0B}" dt="2025-03-07T01:38:22.039" v="89" actId="1038"/>
          <ac:spMkLst>
            <pc:docMk/>
            <pc:sldMk cId="982225266" sldId="3387"/>
            <ac:spMk id="5" creationId="{369E28B1-6F92-51BA-D52E-84B47F759A95}"/>
          </ac:spMkLst>
        </pc:spChg>
        <pc:spChg chg="mod">
          <ac:chgData name="Kodijat, Ardito" userId="0f3f380b-ba8b-40e0-83de-3c743352937c" providerId="ADAL" clId="{E5215AED-99E2-48F9-89F8-73492CE19B0B}" dt="2025-03-07T01:39:41.839" v="115" actId="1076"/>
          <ac:spMkLst>
            <pc:docMk/>
            <pc:sldMk cId="982225266" sldId="3387"/>
            <ac:spMk id="9" creationId="{F44499C2-6F40-151F-B32C-2AAC82DE5922}"/>
          </ac:spMkLst>
        </pc:spChg>
        <pc:spChg chg="mod">
          <ac:chgData name="Kodijat, Ardito" userId="0f3f380b-ba8b-40e0-83de-3c743352937c" providerId="ADAL" clId="{E5215AED-99E2-48F9-89F8-73492CE19B0B}" dt="2025-03-07T01:38:22.039" v="89" actId="1038"/>
          <ac:spMkLst>
            <pc:docMk/>
            <pc:sldMk cId="982225266" sldId="3387"/>
            <ac:spMk id="11" creationId="{F5F3550D-3F9B-ABEB-EDA1-E1AAFDB290B8}"/>
          </ac:spMkLst>
        </pc:spChg>
        <pc:spChg chg="mod">
          <ac:chgData name="Kodijat, Ardito" userId="0f3f380b-ba8b-40e0-83de-3c743352937c" providerId="ADAL" clId="{E5215AED-99E2-48F9-89F8-73492CE19B0B}" dt="2025-03-07T01:38:22.039" v="89" actId="1038"/>
          <ac:spMkLst>
            <pc:docMk/>
            <pc:sldMk cId="982225266" sldId="3387"/>
            <ac:spMk id="12" creationId="{4D98C697-C92D-AFA2-59DE-9EAC47BAB31A}"/>
          </ac:spMkLst>
        </pc:spChg>
        <pc:spChg chg="mod">
          <ac:chgData name="Kodijat, Ardito" userId="0f3f380b-ba8b-40e0-83de-3c743352937c" providerId="ADAL" clId="{E5215AED-99E2-48F9-89F8-73492CE19B0B}" dt="2025-03-07T01:38:22.039" v="89" actId="1038"/>
          <ac:spMkLst>
            <pc:docMk/>
            <pc:sldMk cId="982225266" sldId="3387"/>
            <ac:spMk id="15" creationId="{BB242908-5BC7-7ED0-B21D-6BAAEC32EF51}"/>
          </ac:spMkLst>
        </pc:spChg>
        <pc:picChg chg="mod">
          <ac:chgData name="Kodijat, Ardito" userId="0f3f380b-ba8b-40e0-83de-3c743352937c" providerId="ADAL" clId="{E5215AED-99E2-48F9-89F8-73492CE19B0B}" dt="2025-03-07T01:40:10.416" v="116" actId="1076"/>
          <ac:picMkLst>
            <pc:docMk/>
            <pc:sldMk cId="982225266" sldId="3387"/>
            <ac:picMk id="2" creationId="{9627AE1C-98A7-A272-6945-79FA335A37BD}"/>
          </ac:picMkLst>
        </pc:picChg>
        <pc:picChg chg="mod">
          <ac:chgData name="Kodijat, Ardito" userId="0f3f380b-ba8b-40e0-83de-3c743352937c" providerId="ADAL" clId="{E5215AED-99E2-48F9-89F8-73492CE19B0B}" dt="2025-03-07T01:38:22.039" v="89" actId="1038"/>
          <ac:picMkLst>
            <pc:docMk/>
            <pc:sldMk cId="982225266" sldId="3387"/>
            <ac:picMk id="10" creationId="{60AB1BE7-98EB-C940-875C-3DBC2966E012}"/>
          </ac:picMkLst>
        </pc:picChg>
        <pc:picChg chg="mod">
          <ac:chgData name="Kodijat, Ardito" userId="0f3f380b-ba8b-40e0-83de-3c743352937c" providerId="ADAL" clId="{E5215AED-99E2-48F9-89F8-73492CE19B0B}" dt="2025-03-07T01:35:49.460" v="57" actId="2711"/>
          <ac:picMkLst>
            <pc:docMk/>
            <pc:sldMk cId="982225266" sldId="3387"/>
            <ac:picMk id="13" creationId="{F305F041-DCEE-205F-E0AC-4F3A7B437A2A}"/>
          </ac:picMkLst>
        </pc:picChg>
        <pc:picChg chg="mod">
          <ac:chgData name="Kodijat, Ardito" userId="0f3f380b-ba8b-40e0-83de-3c743352937c" providerId="ADAL" clId="{E5215AED-99E2-48F9-89F8-73492CE19B0B}" dt="2025-03-07T01:38:22.039" v="89" actId="1038"/>
          <ac:picMkLst>
            <pc:docMk/>
            <pc:sldMk cId="982225266" sldId="3387"/>
            <ac:picMk id="14" creationId="{C8F91513-B707-6ED8-75F4-E527D2424811}"/>
          </ac:picMkLst>
        </pc:picChg>
        <pc:picChg chg="mod">
          <ac:chgData name="Kodijat, Ardito" userId="0f3f380b-ba8b-40e0-83de-3c743352937c" providerId="ADAL" clId="{E5215AED-99E2-48F9-89F8-73492CE19B0B}" dt="2025-03-07T01:38:22.039" v="89" actId="1038"/>
          <ac:picMkLst>
            <pc:docMk/>
            <pc:sldMk cId="982225266" sldId="3387"/>
            <ac:picMk id="22" creationId="{D99A0AF3-B6A2-6F56-9A10-1482D4BACA1A}"/>
          </ac:picMkLst>
        </pc:picChg>
        <pc:picChg chg="mod">
          <ac:chgData name="Kodijat, Ardito" userId="0f3f380b-ba8b-40e0-83de-3c743352937c" providerId="ADAL" clId="{E5215AED-99E2-48F9-89F8-73492CE19B0B}" dt="2025-03-07T01:38:22.039" v="89" actId="1038"/>
          <ac:picMkLst>
            <pc:docMk/>
            <pc:sldMk cId="982225266" sldId="3387"/>
            <ac:picMk id="24" creationId="{287E1925-7F15-4EA4-AAC7-8A8478F076CC}"/>
          </ac:picMkLst>
        </pc:picChg>
      </pc:sldChg>
      <pc:sldChg chg="modSp mod">
        <pc:chgData name="Kodijat, Ardito" userId="0f3f380b-ba8b-40e0-83de-3c743352937c" providerId="ADAL" clId="{E5215AED-99E2-48F9-89F8-73492CE19B0B}" dt="2025-03-07T01:36:00.537" v="58" actId="2711"/>
        <pc:sldMkLst>
          <pc:docMk/>
          <pc:sldMk cId="2037982428" sldId="3388"/>
        </pc:sldMkLst>
        <pc:spChg chg="mod">
          <ac:chgData name="Kodijat, Ardito" userId="0f3f380b-ba8b-40e0-83de-3c743352937c" providerId="ADAL" clId="{E5215AED-99E2-48F9-89F8-73492CE19B0B}" dt="2025-03-07T01:36:00.537" v="58" actId="2711"/>
          <ac:spMkLst>
            <pc:docMk/>
            <pc:sldMk cId="2037982428" sldId="3388"/>
            <ac:spMk id="2" creationId="{2AB915EB-6362-7D1C-2EDA-680823FF766E}"/>
          </ac:spMkLst>
        </pc:spChg>
        <pc:spChg chg="mod">
          <ac:chgData name="Kodijat, Ardito" userId="0f3f380b-ba8b-40e0-83de-3c743352937c" providerId="ADAL" clId="{E5215AED-99E2-48F9-89F8-73492CE19B0B}" dt="2025-03-07T01:36:00.537" v="58" actId="2711"/>
          <ac:spMkLst>
            <pc:docMk/>
            <pc:sldMk cId="2037982428" sldId="3388"/>
            <ac:spMk id="4" creationId="{25B58654-A92F-8C88-5173-B6E9349BDCAA}"/>
          </ac:spMkLst>
        </pc:spChg>
      </pc:sldChg>
      <pc:sldChg chg="addSp delSp modSp mod">
        <pc:chgData name="Kodijat, Ardito" userId="0f3f380b-ba8b-40e0-83de-3c743352937c" providerId="ADAL" clId="{E5215AED-99E2-48F9-89F8-73492CE19B0B}" dt="2025-03-07T00:33:34.231" v="43"/>
        <pc:sldMkLst>
          <pc:docMk/>
          <pc:sldMk cId="2449917803" sldId="3410"/>
        </pc:sldMkLst>
        <pc:spChg chg="add mod">
          <ac:chgData name="Kodijat, Ardito" userId="0f3f380b-ba8b-40e0-83de-3c743352937c" providerId="ADAL" clId="{E5215AED-99E2-48F9-89F8-73492CE19B0B}" dt="2025-03-07T00:33:34.231" v="43"/>
          <ac:spMkLst>
            <pc:docMk/>
            <pc:sldMk cId="2449917803" sldId="3410"/>
            <ac:spMk id="2" creationId="{ADFA8487-E67F-CF8B-2B5D-CA80869090AC}"/>
          </ac:spMkLst>
        </pc:spChg>
        <pc:spChg chg="del">
          <ac:chgData name="Kodijat, Ardito" userId="0f3f380b-ba8b-40e0-83de-3c743352937c" providerId="ADAL" clId="{E5215AED-99E2-48F9-89F8-73492CE19B0B}" dt="2025-03-07T00:33:33.716" v="42" actId="478"/>
          <ac:spMkLst>
            <pc:docMk/>
            <pc:sldMk cId="2449917803" sldId="3410"/>
            <ac:spMk id="3" creationId="{DD9713DC-06C8-029D-35D6-FEE42FA6E18D}"/>
          </ac:spMkLst>
        </pc:spChg>
      </pc:sldChg>
      <pc:sldChg chg="modSp mod">
        <pc:chgData name="Kodijat, Ardito" userId="0f3f380b-ba8b-40e0-83de-3c743352937c" providerId="ADAL" clId="{E5215AED-99E2-48F9-89F8-73492CE19B0B}" dt="2025-03-07T01:36:13.949" v="60" actId="14100"/>
        <pc:sldMkLst>
          <pc:docMk/>
          <pc:sldMk cId="2625500237" sldId="3412"/>
        </pc:sldMkLst>
        <pc:spChg chg="mod">
          <ac:chgData name="Kodijat, Ardito" userId="0f3f380b-ba8b-40e0-83de-3c743352937c" providerId="ADAL" clId="{E5215AED-99E2-48F9-89F8-73492CE19B0B}" dt="2025-03-07T01:36:13.949" v="60" actId="14100"/>
          <ac:spMkLst>
            <pc:docMk/>
            <pc:sldMk cId="2625500237" sldId="3412"/>
            <ac:spMk id="2" creationId="{E507C4C4-E69A-0E56-4C23-BAF0B56B92D7}"/>
          </ac:spMkLst>
        </pc:spChg>
        <pc:spChg chg="mod">
          <ac:chgData name="Kodijat, Ardito" userId="0f3f380b-ba8b-40e0-83de-3c743352937c" providerId="ADAL" clId="{E5215AED-99E2-48F9-89F8-73492CE19B0B}" dt="2025-03-07T01:36:13.949" v="60" actId="14100"/>
          <ac:spMkLst>
            <pc:docMk/>
            <pc:sldMk cId="2625500237" sldId="3412"/>
            <ac:spMk id="3" creationId="{76201DF6-C3FD-DE38-81FC-7D899A89ADB5}"/>
          </ac:spMkLst>
        </pc:spChg>
        <pc:spChg chg="mod">
          <ac:chgData name="Kodijat, Ardito" userId="0f3f380b-ba8b-40e0-83de-3c743352937c" providerId="ADAL" clId="{E5215AED-99E2-48F9-89F8-73492CE19B0B}" dt="2025-03-07T01:36:08.905" v="59" actId="2711"/>
          <ac:spMkLst>
            <pc:docMk/>
            <pc:sldMk cId="2625500237" sldId="3412"/>
            <ac:spMk id="17" creationId="{42B509F9-C305-D136-03C5-1C9EC1132D37}"/>
          </ac:spMkLst>
        </pc:spChg>
        <pc:grpChg chg="mod">
          <ac:chgData name="Kodijat, Ardito" userId="0f3f380b-ba8b-40e0-83de-3c743352937c" providerId="ADAL" clId="{E5215AED-99E2-48F9-89F8-73492CE19B0B}" dt="2025-03-07T01:36:13.949" v="60" actId="14100"/>
          <ac:grpSpMkLst>
            <pc:docMk/>
            <pc:sldMk cId="2625500237" sldId="3412"/>
            <ac:grpSpMk id="7" creationId="{8331F816-1DF1-D16F-D096-3A8DD1A71803}"/>
          </ac:grpSpMkLst>
        </pc:grpChg>
      </pc:sldChg>
      <pc:sldChg chg="modSp mod">
        <pc:chgData name="Kodijat, Ardito" userId="0f3f380b-ba8b-40e0-83de-3c743352937c" providerId="ADAL" clId="{E5215AED-99E2-48F9-89F8-73492CE19B0B}" dt="2025-03-07T01:36:20.535" v="61" actId="2711"/>
        <pc:sldMkLst>
          <pc:docMk/>
          <pc:sldMk cId="4189712314" sldId="3413"/>
        </pc:sldMkLst>
        <pc:spChg chg="mod">
          <ac:chgData name="Kodijat, Ardito" userId="0f3f380b-ba8b-40e0-83de-3c743352937c" providerId="ADAL" clId="{E5215AED-99E2-48F9-89F8-73492CE19B0B}" dt="2025-03-07T01:36:20.535" v="61" actId="2711"/>
          <ac:spMkLst>
            <pc:docMk/>
            <pc:sldMk cId="4189712314" sldId="3413"/>
            <ac:spMk id="7" creationId="{56D3130B-E4D6-40DD-0706-4038FC6FE104}"/>
          </ac:spMkLst>
        </pc:spChg>
        <pc:spChg chg="mod">
          <ac:chgData name="Kodijat, Ardito" userId="0f3f380b-ba8b-40e0-83de-3c743352937c" providerId="ADAL" clId="{E5215AED-99E2-48F9-89F8-73492CE19B0B}" dt="2025-03-07T01:36:20.535" v="61" actId="2711"/>
          <ac:spMkLst>
            <pc:docMk/>
            <pc:sldMk cId="4189712314" sldId="3413"/>
            <ac:spMk id="8" creationId="{02DF57C2-2BEE-5E24-0F9F-84142651BCED}"/>
          </ac:spMkLst>
        </pc:spChg>
      </pc:sldChg>
      <pc:sldChg chg="modSp mod">
        <pc:chgData name="Kodijat, Ardito" userId="0f3f380b-ba8b-40e0-83de-3c743352937c" providerId="ADAL" clId="{E5215AED-99E2-48F9-89F8-73492CE19B0B}" dt="2025-03-07T01:36:28.553" v="62" actId="2711"/>
        <pc:sldMkLst>
          <pc:docMk/>
          <pc:sldMk cId="3323008999" sldId="3414"/>
        </pc:sldMkLst>
        <pc:spChg chg="mod">
          <ac:chgData name="Kodijat, Ardito" userId="0f3f380b-ba8b-40e0-83de-3c743352937c" providerId="ADAL" clId="{E5215AED-99E2-48F9-89F8-73492CE19B0B}" dt="2025-03-07T01:36:28.553" v="62" actId="2711"/>
          <ac:spMkLst>
            <pc:docMk/>
            <pc:sldMk cId="3323008999" sldId="3414"/>
            <ac:spMk id="5" creationId="{F810DD71-1468-0C90-2C5D-1C1F8BDF619C}"/>
          </ac:spMkLst>
        </pc:spChg>
        <pc:spChg chg="mod">
          <ac:chgData name="Kodijat, Ardito" userId="0f3f380b-ba8b-40e0-83de-3c743352937c" providerId="ADAL" clId="{E5215AED-99E2-48F9-89F8-73492CE19B0B}" dt="2025-03-07T01:36:28.553" v="62" actId="2711"/>
          <ac:spMkLst>
            <pc:docMk/>
            <pc:sldMk cId="3323008999" sldId="3414"/>
            <ac:spMk id="6" creationId="{07617165-0326-C4F3-08B1-ACEDC958DFE4}"/>
          </ac:spMkLst>
        </pc:spChg>
        <pc:spChg chg="mod">
          <ac:chgData name="Kodijat, Ardito" userId="0f3f380b-ba8b-40e0-83de-3c743352937c" providerId="ADAL" clId="{E5215AED-99E2-48F9-89F8-73492CE19B0B}" dt="2025-03-07T01:36:28.553" v="62" actId="2711"/>
          <ac:spMkLst>
            <pc:docMk/>
            <pc:sldMk cId="3323008999" sldId="3414"/>
            <ac:spMk id="14" creationId="{7D1C0EA9-4AA5-4BB2-6813-66C4D0BA9BAD}"/>
          </ac:spMkLst>
        </pc:spChg>
      </pc:sldChg>
      <pc:sldChg chg="modSp mod">
        <pc:chgData name="Kodijat, Ardito" userId="0f3f380b-ba8b-40e0-83de-3c743352937c" providerId="ADAL" clId="{E5215AED-99E2-48F9-89F8-73492CE19B0B}" dt="2025-03-07T01:36:40.421" v="63" actId="2711"/>
        <pc:sldMkLst>
          <pc:docMk/>
          <pc:sldMk cId="3895571595" sldId="3415"/>
        </pc:sldMkLst>
        <pc:spChg chg="mod">
          <ac:chgData name="Kodijat, Ardito" userId="0f3f380b-ba8b-40e0-83de-3c743352937c" providerId="ADAL" clId="{E5215AED-99E2-48F9-89F8-73492CE19B0B}" dt="2025-03-07T01:36:40.421" v="63" actId="2711"/>
          <ac:spMkLst>
            <pc:docMk/>
            <pc:sldMk cId="3895571595" sldId="3415"/>
            <ac:spMk id="6" creationId="{D2C0082B-9E16-BADF-D254-13DA924177CA}"/>
          </ac:spMkLst>
        </pc:spChg>
        <pc:spChg chg="mod">
          <ac:chgData name="Kodijat, Ardito" userId="0f3f380b-ba8b-40e0-83de-3c743352937c" providerId="ADAL" clId="{E5215AED-99E2-48F9-89F8-73492CE19B0B}" dt="2025-03-07T01:36:40.421" v="63" actId="2711"/>
          <ac:spMkLst>
            <pc:docMk/>
            <pc:sldMk cId="3895571595" sldId="3415"/>
            <ac:spMk id="9" creationId="{D75C67AF-8A5F-C3A7-49FE-431778C278B1}"/>
          </ac:spMkLst>
        </pc:spChg>
        <pc:spChg chg="mod">
          <ac:chgData name="Kodijat, Ardito" userId="0f3f380b-ba8b-40e0-83de-3c743352937c" providerId="ADAL" clId="{E5215AED-99E2-48F9-89F8-73492CE19B0B}" dt="2025-03-07T01:36:40.421" v="63" actId="2711"/>
          <ac:spMkLst>
            <pc:docMk/>
            <pc:sldMk cId="3895571595" sldId="3415"/>
            <ac:spMk id="11" creationId="{F0EB4B9A-83B8-BC4D-072D-02C347611D88}"/>
          </ac:spMkLst>
        </pc:spChg>
      </pc:sldChg>
      <pc:sldChg chg="addSp delSp modSp mod">
        <pc:chgData name="Kodijat, Ardito" userId="0f3f380b-ba8b-40e0-83de-3c743352937c" providerId="ADAL" clId="{E5215AED-99E2-48F9-89F8-73492CE19B0B}" dt="2025-03-07T01:36:57.419" v="65" actId="2711"/>
        <pc:sldMkLst>
          <pc:docMk/>
          <pc:sldMk cId="1101011810" sldId="3416"/>
        </pc:sldMkLst>
        <pc:spChg chg="add mod">
          <ac:chgData name="Kodijat, Ardito" userId="0f3f380b-ba8b-40e0-83de-3c743352937c" providerId="ADAL" clId="{E5215AED-99E2-48F9-89F8-73492CE19B0B}" dt="2025-03-07T01:36:57.419" v="65" actId="2711"/>
          <ac:spMkLst>
            <pc:docMk/>
            <pc:sldMk cId="1101011810" sldId="3416"/>
            <ac:spMk id="2" creationId="{DD907FB7-86D3-0CCC-9545-2FA78E09D9B2}"/>
          </ac:spMkLst>
        </pc:spChg>
        <pc:spChg chg="mod">
          <ac:chgData name="Kodijat, Ardito" userId="0f3f380b-ba8b-40e0-83de-3c743352937c" providerId="ADAL" clId="{E5215AED-99E2-48F9-89F8-73492CE19B0B}" dt="2025-03-07T01:36:57.419" v="65" actId="2711"/>
          <ac:spMkLst>
            <pc:docMk/>
            <pc:sldMk cId="1101011810" sldId="3416"/>
            <ac:spMk id="7" creationId="{26B79CA8-633A-B155-5A99-1C753BA58DBE}"/>
          </ac:spMkLst>
        </pc:spChg>
        <pc:spChg chg="del mod">
          <ac:chgData name="Kodijat, Ardito" userId="0f3f380b-ba8b-40e0-83de-3c743352937c" providerId="ADAL" clId="{E5215AED-99E2-48F9-89F8-73492CE19B0B}" dt="2025-03-07T00:33:00.669" v="31" actId="478"/>
          <ac:spMkLst>
            <pc:docMk/>
            <pc:sldMk cId="1101011810" sldId="3416"/>
            <ac:spMk id="9" creationId="{B79EC7B8-E496-B870-5D07-82683C8E9432}"/>
          </ac:spMkLst>
        </pc:spChg>
      </pc:sldChg>
      <pc:sldChg chg="addSp delSp modSp mod">
        <pc:chgData name="Kodijat, Ardito" userId="0f3f380b-ba8b-40e0-83de-3c743352937c" providerId="ADAL" clId="{E5215AED-99E2-48F9-89F8-73492CE19B0B}" dt="2025-03-07T01:37:04.312" v="66" actId="2711"/>
        <pc:sldMkLst>
          <pc:docMk/>
          <pc:sldMk cId="3355858296" sldId="3417"/>
        </pc:sldMkLst>
        <pc:spChg chg="add mod">
          <ac:chgData name="Kodijat, Ardito" userId="0f3f380b-ba8b-40e0-83de-3c743352937c" providerId="ADAL" clId="{E5215AED-99E2-48F9-89F8-73492CE19B0B}" dt="2025-03-07T01:37:04.312" v="66" actId="2711"/>
          <ac:spMkLst>
            <pc:docMk/>
            <pc:sldMk cId="3355858296" sldId="3417"/>
            <ac:spMk id="2" creationId="{24E76FEE-E4D1-A7E5-F91A-DAD4C2FD6978}"/>
          </ac:spMkLst>
        </pc:spChg>
        <pc:spChg chg="mod">
          <ac:chgData name="Kodijat, Ardito" userId="0f3f380b-ba8b-40e0-83de-3c743352937c" providerId="ADAL" clId="{E5215AED-99E2-48F9-89F8-73492CE19B0B}" dt="2025-03-07T01:37:04.312" v="66" actId="2711"/>
          <ac:spMkLst>
            <pc:docMk/>
            <pc:sldMk cId="3355858296" sldId="3417"/>
            <ac:spMk id="4" creationId="{FEBAD914-6072-940D-53E2-B8328D644518}"/>
          </ac:spMkLst>
        </pc:spChg>
        <pc:spChg chg="mod">
          <ac:chgData name="Kodijat, Ardito" userId="0f3f380b-ba8b-40e0-83de-3c743352937c" providerId="ADAL" clId="{E5215AED-99E2-48F9-89F8-73492CE19B0B}" dt="2025-03-07T01:37:04.312" v="66" actId="2711"/>
          <ac:spMkLst>
            <pc:docMk/>
            <pc:sldMk cId="3355858296" sldId="3417"/>
            <ac:spMk id="7" creationId="{9C8CBB87-809A-8427-F11B-1A5CF64707C0}"/>
          </ac:spMkLst>
        </pc:spChg>
        <pc:spChg chg="mod">
          <ac:chgData name="Kodijat, Ardito" userId="0f3f380b-ba8b-40e0-83de-3c743352937c" providerId="ADAL" clId="{E5215AED-99E2-48F9-89F8-73492CE19B0B}" dt="2025-03-07T01:37:04.312" v="66" actId="2711"/>
          <ac:spMkLst>
            <pc:docMk/>
            <pc:sldMk cId="3355858296" sldId="3417"/>
            <ac:spMk id="8" creationId="{4EE5C6D9-C632-AB31-459A-BCC14A92F782}"/>
          </ac:spMkLst>
        </pc:spChg>
        <pc:spChg chg="del">
          <ac:chgData name="Kodijat, Ardito" userId="0f3f380b-ba8b-40e0-83de-3c743352937c" providerId="ADAL" clId="{E5215AED-99E2-48F9-89F8-73492CE19B0B}" dt="2025-03-07T00:33:05.135" v="33" actId="478"/>
          <ac:spMkLst>
            <pc:docMk/>
            <pc:sldMk cId="3355858296" sldId="3417"/>
            <ac:spMk id="9" creationId="{46FDE80F-8AD6-FBA7-F9EA-AD6C6410EE97}"/>
          </ac:spMkLst>
        </pc:spChg>
      </pc:sldChg>
      <pc:sldChg chg="modSp mod">
        <pc:chgData name="Kodijat, Ardito" userId="0f3f380b-ba8b-40e0-83de-3c743352937c" providerId="ADAL" clId="{E5215AED-99E2-48F9-89F8-73492CE19B0B}" dt="2025-03-07T01:36:50.019" v="64" actId="2711"/>
        <pc:sldMkLst>
          <pc:docMk/>
          <pc:sldMk cId="4183528159" sldId="3418"/>
        </pc:sldMkLst>
        <pc:spChg chg="mod">
          <ac:chgData name="Kodijat, Ardito" userId="0f3f380b-ba8b-40e0-83de-3c743352937c" providerId="ADAL" clId="{E5215AED-99E2-48F9-89F8-73492CE19B0B}" dt="2025-03-07T01:36:50.019" v="64" actId="2711"/>
          <ac:spMkLst>
            <pc:docMk/>
            <pc:sldMk cId="4183528159" sldId="3418"/>
            <ac:spMk id="8" creationId="{BE103BF9-07C7-4C9C-D6AE-35A85836E21B}"/>
          </ac:spMkLst>
        </pc:spChg>
      </pc:sldChg>
      <pc:sldChg chg="modSp mod">
        <pc:chgData name="Kodijat, Ardito" userId="0f3f380b-ba8b-40e0-83de-3c743352937c" providerId="ADAL" clId="{E5215AED-99E2-48F9-89F8-73492CE19B0B}" dt="2025-03-07T01:37:12.044" v="67" actId="2711"/>
        <pc:sldMkLst>
          <pc:docMk/>
          <pc:sldMk cId="117952717" sldId="3419"/>
        </pc:sldMkLst>
        <pc:spChg chg="mod">
          <ac:chgData name="Kodijat, Ardito" userId="0f3f380b-ba8b-40e0-83de-3c743352937c" providerId="ADAL" clId="{E5215AED-99E2-48F9-89F8-73492CE19B0B}" dt="2025-03-07T01:37:12.044" v="67" actId="2711"/>
          <ac:spMkLst>
            <pc:docMk/>
            <pc:sldMk cId="117952717" sldId="3419"/>
            <ac:spMk id="2" creationId="{C110716A-2965-355A-CD24-3C959A42B5DA}"/>
          </ac:spMkLst>
        </pc:spChg>
        <pc:spChg chg="mod">
          <ac:chgData name="Kodijat, Ardito" userId="0f3f380b-ba8b-40e0-83de-3c743352937c" providerId="ADAL" clId="{E5215AED-99E2-48F9-89F8-73492CE19B0B}" dt="2025-03-07T01:37:12.044" v="67" actId="2711"/>
          <ac:spMkLst>
            <pc:docMk/>
            <pc:sldMk cId="117952717" sldId="3419"/>
            <ac:spMk id="3" creationId="{BCABA43F-3213-4152-BDBC-93A6EE79322D}"/>
          </ac:spMkLst>
        </pc:spChg>
        <pc:spChg chg="mod">
          <ac:chgData name="Kodijat, Ardito" userId="0f3f380b-ba8b-40e0-83de-3c743352937c" providerId="ADAL" clId="{E5215AED-99E2-48F9-89F8-73492CE19B0B}" dt="2025-03-07T01:37:12.044" v="67" actId="2711"/>
          <ac:spMkLst>
            <pc:docMk/>
            <pc:sldMk cId="117952717" sldId="3419"/>
            <ac:spMk id="17" creationId="{16E2D521-37F9-02F5-C923-12F288DE2B10}"/>
          </ac:spMkLst>
        </pc:spChg>
      </pc:sldChg>
      <pc:sldChg chg="addSp delSp modSp mod">
        <pc:chgData name="Kodijat, Ardito" userId="0f3f380b-ba8b-40e0-83de-3c743352937c" providerId="ADAL" clId="{E5215AED-99E2-48F9-89F8-73492CE19B0B}" dt="2025-03-07T01:37:23.825" v="68" actId="2711"/>
        <pc:sldMkLst>
          <pc:docMk/>
          <pc:sldMk cId="4284784703" sldId="3420"/>
        </pc:sldMkLst>
        <pc:spChg chg="add mod">
          <ac:chgData name="Kodijat, Ardito" userId="0f3f380b-ba8b-40e0-83de-3c743352937c" providerId="ADAL" clId="{E5215AED-99E2-48F9-89F8-73492CE19B0B}" dt="2025-03-07T01:37:23.825" v="68" actId="2711"/>
          <ac:spMkLst>
            <pc:docMk/>
            <pc:sldMk cId="4284784703" sldId="3420"/>
            <ac:spMk id="2" creationId="{D90A3B62-1ECD-D3AE-AED6-D45A46D43F72}"/>
          </ac:spMkLst>
        </pc:spChg>
        <pc:spChg chg="del">
          <ac:chgData name="Kodijat, Ardito" userId="0f3f380b-ba8b-40e0-83de-3c743352937c" providerId="ADAL" clId="{E5215AED-99E2-48F9-89F8-73492CE19B0B}" dt="2025-03-07T00:33:14.778" v="35" actId="478"/>
          <ac:spMkLst>
            <pc:docMk/>
            <pc:sldMk cId="4284784703" sldId="3420"/>
            <ac:spMk id="3" creationId="{0810AD0D-E03B-B616-0D76-293FD68C24ED}"/>
          </ac:spMkLst>
        </pc:spChg>
        <pc:spChg chg="mod">
          <ac:chgData name="Kodijat, Ardito" userId="0f3f380b-ba8b-40e0-83de-3c743352937c" providerId="ADAL" clId="{E5215AED-99E2-48F9-89F8-73492CE19B0B}" dt="2025-03-07T01:37:23.825" v="68" actId="2711"/>
          <ac:spMkLst>
            <pc:docMk/>
            <pc:sldMk cId="4284784703" sldId="3420"/>
            <ac:spMk id="7" creationId="{1CC9DA58-DC90-107B-7A2F-187F3D09C8C3}"/>
          </ac:spMkLst>
        </pc:spChg>
        <pc:spChg chg="mod">
          <ac:chgData name="Kodijat, Ardito" userId="0f3f380b-ba8b-40e0-83de-3c743352937c" providerId="ADAL" clId="{E5215AED-99E2-48F9-89F8-73492CE19B0B}" dt="2025-03-07T01:37:23.825" v="68" actId="2711"/>
          <ac:spMkLst>
            <pc:docMk/>
            <pc:sldMk cId="4284784703" sldId="3420"/>
            <ac:spMk id="8" creationId="{A50C92A8-61A2-4BFA-5CE6-6610113F4F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37260-4DD8-4D5E-AA0B-8FC3B989CA2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3857-9A30-4DE7-B158-42549B83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34A17-1E77-4482-93D8-6957D4533D28}" type="datetimeFigureOut">
              <a:rPr lang="fr-FR" smtClean="0"/>
              <a:t>07/03/2025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71E7-DADD-4266-BBB9-9484C63A7A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71E7-DADD-4266-BBB9-9484C63A7A7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02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1D2AB-4E13-44A1-9BBC-1B7849979E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4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T Slide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9CFEB06-38C7-4D00-BD53-0324E0F0207C}"/>
              </a:ext>
            </a:extLst>
          </p:cNvPr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F0E62B9D-13FF-B7C1-77D1-FAB022F2E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8" y="242673"/>
            <a:ext cx="867845" cy="815565"/>
          </a:xfrm>
          <a:prstGeom prst="rect">
            <a:avLst/>
          </a:prstGeom>
        </p:spPr>
      </p:pic>
      <p:pic>
        <p:nvPicPr>
          <p:cNvPr id="6" name="Picture 5" descr="A logo with a spiral in the center&#10;&#10;AI-generated content may be incorrect.">
            <a:extLst>
              <a:ext uri="{FF2B5EF4-FFF2-40B4-BE49-F238E27FC236}">
                <a16:creationId xmlns:a16="http://schemas.microsoft.com/office/drawing/2014/main" id="{44893687-2F15-CCBE-E4D5-8431C98203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57" y="97243"/>
            <a:ext cx="1560051" cy="11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7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A7CF0-D35A-B5A6-277D-8FECE129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3563388-9471-D74B-FC88-4370A058FD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4419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 userDrawn="1">
  <p:cSld name="Tab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0" y="6336080"/>
            <a:ext cx="12192000" cy="521921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-1065" y="28"/>
            <a:ext cx="12191997" cy="758619"/>
          </a:xfrm>
          <a:prstGeom prst="rect">
            <a:avLst/>
          </a:prstGeom>
          <a:gradFill>
            <a:gsLst>
              <a:gs pos="0">
                <a:srgbClr val="0077D4"/>
              </a:gs>
              <a:gs pos="100000">
                <a:srgbClr val="004983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/>
          <p:nvPr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75" b="0" i="0" u="none" strike="noStrike" cap="none">
              <a:solidFill>
                <a:srgbClr val="C51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 txBox="1"/>
          <p:nvPr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75" b="0" i="0" u="none" strike="noStrike" cap="none">
              <a:solidFill>
                <a:srgbClr val="C51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0" descr="A black and white logo&#10;&#10;Description automatically generated with medium confidenc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79" y="6410625"/>
            <a:ext cx="1834450" cy="3865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3">
            <a:extLst>
              <a:ext uri="{FF2B5EF4-FFF2-40B4-BE49-F238E27FC236}">
                <a16:creationId xmlns:a16="http://schemas.microsoft.com/office/drawing/2014/main" id="{6DEAEE5C-B300-45D8-9ECF-956BF52DA435}"/>
              </a:ext>
            </a:extLst>
          </p:cNvPr>
          <p:cNvCxnSpPr/>
          <p:nvPr userDrawn="1"/>
        </p:nvCxnSpPr>
        <p:spPr>
          <a:xfrm>
            <a:off x="3116385" y="6322102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3A0A744B-0BBF-12F7-5315-CEA3436D67EB}"/>
              </a:ext>
            </a:extLst>
          </p:cNvPr>
          <p:cNvCxnSpPr/>
          <p:nvPr userDrawn="1"/>
        </p:nvCxnSpPr>
        <p:spPr>
          <a:xfrm>
            <a:off x="10360790" y="6336080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CEC9A54-1EAB-CC0D-6866-CD486F457ECC}"/>
              </a:ext>
            </a:extLst>
          </p:cNvPr>
          <p:cNvSpPr txBox="1"/>
          <p:nvPr userDrawn="1"/>
        </p:nvSpPr>
        <p:spPr>
          <a:xfrm>
            <a:off x="10528926" y="6426785"/>
            <a:ext cx="157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Ardito M Kodijat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262E9-C979-7B19-08C2-85827D74D24A}"/>
              </a:ext>
            </a:extLst>
          </p:cNvPr>
          <p:cNvSpPr txBox="1"/>
          <p:nvPr userDrawn="1"/>
        </p:nvSpPr>
        <p:spPr>
          <a:xfrm>
            <a:off x="3583821" y="6503729"/>
            <a:ext cx="5755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Risk Reduction and Tsunami Information Unit - UNESCO Office Jakarta</a:t>
            </a:r>
          </a:p>
        </p:txBody>
      </p:sp>
    </p:spTree>
    <p:extLst>
      <p:ext uri="{BB962C8B-B14F-4D97-AF65-F5344CB8AC3E}">
        <p14:creationId xmlns:p14="http://schemas.microsoft.com/office/powerpoint/2010/main" val="289290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MASTER Slide title with tex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038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3061468" y="6314542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DF6414B0-C51D-4C56-92CD-22026119BACC}"/>
              </a:ext>
            </a:extLst>
          </p:cNvPr>
          <p:cNvCxnSpPr/>
          <p:nvPr userDrawn="1"/>
        </p:nvCxnSpPr>
        <p:spPr>
          <a:xfrm>
            <a:off x="9089131" y="6313177"/>
            <a:ext cx="0" cy="549877"/>
          </a:xfrm>
          <a:prstGeom prst="line">
            <a:avLst/>
          </a:prstGeom>
          <a:ln w="9525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3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64" y="0"/>
            <a:ext cx="12193065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3061468" y="6314542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F6414B0-C51D-4C56-92CD-22026119BACC}"/>
              </a:ext>
            </a:extLst>
          </p:cNvPr>
          <p:cNvCxnSpPr/>
          <p:nvPr userDrawn="1"/>
        </p:nvCxnSpPr>
        <p:spPr>
          <a:xfrm>
            <a:off x="9089131" y="6313177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667FCA1-BB5C-6A72-71C2-BC5696E373D7}"/>
              </a:ext>
            </a:extLst>
          </p:cNvPr>
          <p:cNvSpPr txBox="1"/>
          <p:nvPr userDrawn="1"/>
        </p:nvSpPr>
        <p:spPr>
          <a:xfrm>
            <a:off x="10528926" y="6426785"/>
            <a:ext cx="157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Ardito M Kodijat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43E6D-5287-CAD4-0B69-07C31BD96132}"/>
              </a:ext>
            </a:extLst>
          </p:cNvPr>
          <p:cNvSpPr txBox="1"/>
          <p:nvPr userDrawn="1"/>
        </p:nvSpPr>
        <p:spPr>
          <a:xfrm>
            <a:off x="3583821" y="6503729"/>
            <a:ext cx="5755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Risk Reduction and Tsunami Information Unit - UNESCO Office Jakarta</a:t>
            </a:r>
          </a:p>
        </p:txBody>
      </p:sp>
      <p:pic>
        <p:nvPicPr>
          <p:cNvPr id="4" name="Google Shape;23;p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C2D961E-5C83-C0E9-E39F-7FE849A1E50E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79" y="6410625"/>
            <a:ext cx="1834450" cy="386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67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2" y="0"/>
            <a:ext cx="6665862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Google Shape;23;p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4CB6AAA-9D8A-B4C2-C3A3-B845BE8D12A8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832" y="205034"/>
            <a:ext cx="1834450" cy="386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1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8" cy="3335383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7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7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3061468" y="6314542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DF6414B0-C51D-4C56-92CD-22026119BACC}"/>
              </a:ext>
            </a:extLst>
          </p:cNvPr>
          <p:cNvCxnSpPr/>
          <p:nvPr userDrawn="1"/>
        </p:nvCxnSpPr>
        <p:spPr>
          <a:xfrm>
            <a:off x="9089131" y="6313177"/>
            <a:ext cx="0" cy="549877"/>
          </a:xfrm>
          <a:prstGeom prst="line">
            <a:avLst/>
          </a:prstGeom>
          <a:ln w="9525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8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4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31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20287-C317-EB50-EA89-505FBB46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276BB-C61D-793C-E549-0690BBA4F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C65FB-DD9D-BA67-3E6F-95133A97E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8E6CF-6621-6C3C-7468-FEB4B71DA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6E6B-7DD1-6147-FD70-A2B08189E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09" r:id="rId4"/>
    <p:sldLayoutId id="2147483815" r:id="rId5"/>
    <p:sldLayoutId id="2147483818" r:id="rId6"/>
    <p:sldLayoutId id="2147483819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lassroom.oceanteacher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expert.org/registe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F44499C2-6F40-151F-B32C-2AAC82DE5922}"/>
              </a:ext>
            </a:extLst>
          </p:cNvPr>
          <p:cNvSpPr txBox="1"/>
          <p:nvPr/>
        </p:nvSpPr>
        <p:spPr>
          <a:xfrm>
            <a:off x="1006317" y="2670982"/>
            <a:ext cx="10411500" cy="163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5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to OTGA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5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UNESCO-IOC Training Courses: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5"/>
              <a:buFont typeface="Arial"/>
              <a:buNone/>
            </a:pPr>
            <a:r>
              <a:rPr lang="en-US" sz="2800" b="1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Awareness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5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Ready</a:t>
            </a:r>
            <a:endParaRPr sz="2800" b="1" i="0" u="none" strike="noStrike" cap="none" dirty="0">
              <a:solidFill>
                <a:srgbClr val="0069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334;p21">
            <a:extLst>
              <a:ext uri="{FF2B5EF4-FFF2-40B4-BE49-F238E27FC236}">
                <a16:creationId xmlns:a16="http://schemas.microsoft.com/office/drawing/2014/main" id="{F305F041-DCEE-205F-E0AC-4F3A7B437A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3286" y="238020"/>
            <a:ext cx="1322757" cy="91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8;p1">
            <a:extLst>
              <a:ext uri="{FF2B5EF4-FFF2-40B4-BE49-F238E27FC236}">
                <a16:creationId xmlns:a16="http://schemas.microsoft.com/office/drawing/2014/main" id="{9627AE1C-98A7-A272-6945-79FA335A37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297" y="1641317"/>
            <a:ext cx="2142911" cy="900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BD62A8-7CF9-D1EB-DEA9-9028797FDB6F}"/>
              </a:ext>
            </a:extLst>
          </p:cNvPr>
          <p:cNvGrpSpPr/>
          <p:nvPr/>
        </p:nvGrpSpPr>
        <p:grpSpPr>
          <a:xfrm>
            <a:off x="4105913" y="5194797"/>
            <a:ext cx="4212307" cy="1485008"/>
            <a:chOff x="4120108" y="5243147"/>
            <a:chExt cx="4212307" cy="1485008"/>
          </a:xfrm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369E28B1-6F92-51BA-D52E-84B47F759A95}"/>
                </a:ext>
              </a:extLst>
            </p:cNvPr>
            <p:cNvSpPr/>
            <p:nvPr/>
          </p:nvSpPr>
          <p:spPr>
            <a:xfrm>
              <a:off x="5233492" y="5522219"/>
              <a:ext cx="302419" cy="302419"/>
            </a:xfrm>
            <a:prstGeom prst="roundRect">
              <a:avLst>
                <a:gd name="adj" fmla="val 25194296"/>
              </a:avLst>
            </a:prstGeom>
            <a:noFill/>
            <a:ln w="762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GB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60AB1BE7-98EB-C940-875C-3DBC2966E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492" y="5581554"/>
              <a:ext cx="921373" cy="92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F91513-B707-6ED8-75F4-E527D242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679" y="5608305"/>
              <a:ext cx="921372" cy="89373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99A0AF3-B6A2-6F56-9A10-1482D4BAC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776" y="5608305"/>
              <a:ext cx="868313" cy="88130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7E1925-7F15-4EA4-AAC7-8A8478F07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520" y="5606233"/>
              <a:ext cx="931601" cy="89373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582BA0-F4AD-7C6D-490A-827E22DE533B}"/>
                </a:ext>
              </a:extLst>
            </p:cNvPr>
            <p:cNvSpPr txBox="1"/>
            <p:nvPr/>
          </p:nvSpPr>
          <p:spPr>
            <a:xfrm>
              <a:off x="4120108" y="5243147"/>
              <a:ext cx="4212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UNESCO-IOC Tsunami Information Centres (TICs)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8898FC-6E3D-D1C7-012D-345AFA19EB84}"/>
                </a:ext>
              </a:extLst>
            </p:cNvPr>
            <p:cNvSpPr txBox="1"/>
            <p:nvPr/>
          </p:nvSpPr>
          <p:spPr>
            <a:xfrm>
              <a:off x="4438484" y="6403456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CTIC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F3550D-3F9B-ABEB-EDA1-E1AAFDB290B8}"/>
                </a:ext>
              </a:extLst>
            </p:cNvPr>
            <p:cNvSpPr txBox="1"/>
            <p:nvPr/>
          </p:nvSpPr>
          <p:spPr>
            <a:xfrm>
              <a:off x="5352831" y="6403456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IOTIC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98C697-C92D-AFA2-59DE-9EAC47BAB31A}"/>
                </a:ext>
              </a:extLst>
            </p:cNvPr>
            <p:cNvSpPr txBox="1"/>
            <p:nvPr/>
          </p:nvSpPr>
          <p:spPr>
            <a:xfrm>
              <a:off x="6226263" y="6420378"/>
              <a:ext cx="992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NEAMTIC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242908-5BC7-7ED0-B21D-6BAAEC32EF51}"/>
                </a:ext>
              </a:extLst>
            </p:cNvPr>
            <p:cNvSpPr txBox="1"/>
            <p:nvPr/>
          </p:nvSpPr>
          <p:spPr>
            <a:xfrm>
              <a:off x="7454830" y="6391028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22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87A28-7627-10CA-4175-CEE6F3BD4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p24">
            <a:extLst>
              <a:ext uri="{FF2B5EF4-FFF2-40B4-BE49-F238E27FC236}">
                <a16:creationId xmlns:a16="http://schemas.microsoft.com/office/drawing/2014/main" id="{C110716A-2965-355A-CD24-3C959A42B5DA}"/>
              </a:ext>
            </a:extLst>
          </p:cNvPr>
          <p:cNvSpPr txBox="1">
            <a:spLocks/>
          </p:cNvSpPr>
          <p:nvPr/>
        </p:nvSpPr>
        <p:spPr>
          <a:xfrm>
            <a:off x="142504" y="81054"/>
            <a:ext cx="8924925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Online Course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A98003-B0CA-BB2D-77BC-1D96EFEE4C61}"/>
              </a:ext>
            </a:extLst>
          </p:cNvPr>
          <p:cNvGrpSpPr/>
          <p:nvPr/>
        </p:nvGrpSpPr>
        <p:grpSpPr>
          <a:xfrm>
            <a:off x="664989" y="2189093"/>
            <a:ext cx="10862022" cy="4050282"/>
            <a:chOff x="657043" y="2003620"/>
            <a:chExt cx="10862022" cy="40502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54FD85-030D-C1E7-5E34-C7288E68F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043" y="2007037"/>
              <a:ext cx="4093086" cy="40468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080FC9-8D84-4A60-2C97-991EAC74B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8128" y="2003620"/>
              <a:ext cx="6750937" cy="39093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42526A-A44B-4223-A58C-DF8EF83560A0}"/>
                </a:ext>
              </a:extLst>
            </p:cNvPr>
            <p:cNvCxnSpPr/>
            <p:nvPr/>
          </p:nvCxnSpPr>
          <p:spPr>
            <a:xfrm flipV="1">
              <a:off x="1306286" y="2003620"/>
              <a:ext cx="3461842" cy="26040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995ED4-1016-C116-16DE-2D6F013EBC8C}"/>
                </a:ext>
              </a:extLst>
            </p:cNvPr>
            <p:cNvCxnSpPr>
              <a:cxnSpLocks/>
            </p:cNvCxnSpPr>
            <p:nvPr/>
          </p:nvCxnSpPr>
          <p:spPr>
            <a:xfrm>
              <a:off x="1324285" y="5804690"/>
              <a:ext cx="36752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E2D521-37F9-02F5-C923-12F288DE2B10}"/>
                </a:ext>
              </a:extLst>
            </p:cNvPr>
            <p:cNvSpPr/>
            <p:nvPr/>
          </p:nvSpPr>
          <p:spPr>
            <a:xfrm>
              <a:off x="4999512" y="3728866"/>
              <a:ext cx="1710047" cy="182661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ABA43F-3213-4152-BDBC-93A6EE79322D}"/>
              </a:ext>
            </a:extLst>
          </p:cNvPr>
          <p:cNvSpPr txBox="1"/>
          <p:nvPr/>
        </p:nvSpPr>
        <p:spPr>
          <a:xfrm>
            <a:off x="664989" y="992029"/>
            <a:ext cx="10941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Select: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Disaster Risk Reduction and then UNESCO-IOC Tsunami Ready</a:t>
            </a:r>
          </a:p>
        </p:txBody>
      </p:sp>
    </p:spTree>
    <p:extLst>
      <p:ext uri="{BB962C8B-B14F-4D97-AF65-F5344CB8AC3E}">
        <p14:creationId xmlns:p14="http://schemas.microsoft.com/office/powerpoint/2010/main" val="11795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F099D-1B66-C13C-575A-AAC73BA6C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70F08-AB0D-A34F-7D1A-3BB459D5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9" y="887714"/>
            <a:ext cx="6619175" cy="2441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D03469-C563-1511-6273-E2257E33A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83" y="2901827"/>
            <a:ext cx="7215710" cy="3319508"/>
          </a:xfrm>
          <a:prstGeom prst="rect">
            <a:avLst/>
          </a:prstGeom>
        </p:spPr>
      </p:pic>
      <p:sp>
        <p:nvSpPr>
          <p:cNvPr id="2" name="Google Shape;424;p24">
            <a:extLst>
              <a:ext uri="{FF2B5EF4-FFF2-40B4-BE49-F238E27FC236}">
                <a16:creationId xmlns:a16="http://schemas.microsoft.com/office/drawing/2014/main" id="{ADFA8487-E67F-CF8B-2B5D-CA80869090AC}"/>
              </a:ext>
            </a:extLst>
          </p:cNvPr>
          <p:cNvSpPr txBox="1">
            <a:spLocks/>
          </p:cNvSpPr>
          <p:nvPr/>
        </p:nvSpPr>
        <p:spPr>
          <a:xfrm>
            <a:off x="142504" y="81054"/>
            <a:ext cx="11637818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OTGA Online Course: </a:t>
            </a:r>
            <a:r>
              <a:rPr lang="en-US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UNESCO-IOC Tsunami Ready</a:t>
            </a:r>
            <a:endParaRPr lang="en-US" sz="36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91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C83D9-2C6D-6378-34A5-22E699ED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B1AF77-0298-256A-64DA-19BB219A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889175"/>
            <a:ext cx="6722477" cy="3408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C9DA58-DC90-107B-7A2F-187F3D09C8C3}"/>
              </a:ext>
            </a:extLst>
          </p:cNvPr>
          <p:cNvSpPr txBox="1"/>
          <p:nvPr/>
        </p:nvSpPr>
        <p:spPr>
          <a:xfrm>
            <a:off x="6936001" y="3429000"/>
            <a:ext cx="49472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 to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Complete Lessons 1 to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Post Assessment Quiz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Get your Certificate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C92A8-61A2-4BFA-5CE6-6610113F4F98}"/>
              </a:ext>
            </a:extLst>
          </p:cNvPr>
          <p:cNvSpPr txBox="1"/>
          <p:nvPr/>
        </p:nvSpPr>
        <p:spPr>
          <a:xfrm>
            <a:off x="6590805" y="2237978"/>
            <a:ext cx="57832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Follow the instruction to take the course</a:t>
            </a:r>
          </a:p>
        </p:txBody>
      </p:sp>
      <p:sp>
        <p:nvSpPr>
          <p:cNvPr id="2" name="Google Shape;424;p24">
            <a:extLst>
              <a:ext uri="{FF2B5EF4-FFF2-40B4-BE49-F238E27FC236}">
                <a16:creationId xmlns:a16="http://schemas.microsoft.com/office/drawing/2014/main" id="{D90A3B62-1ECD-D3AE-AED6-D45A46D43F72}"/>
              </a:ext>
            </a:extLst>
          </p:cNvPr>
          <p:cNvSpPr txBox="1">
            <a:spLocks/>
          </p:cNvSpPr>
          <p:nvPr/>
        </p:nvSpPr>
        <p:spPr>
          <a:xfrm>
            <a:off x="142504" y="81054"/>
            <a:ext cx="11637818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Online Course: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UNESCO-IOC Tsunami Ready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78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68455F69-DCDE-4BBD-9C07-55729EA1E911}"/>
              </a:ext>
            </a:extLst>
          </p:cNvPr>
          <p:cNvSpPr txBox="1">
            <a:spLocks/>
          </p:cNvSpPr>
          <p:nvPr/>
        </p:nvSpPr>
        <p:spPr>
          <a:xfrm>
            <a:off x="470511" y="294590"/>
            <a:ext cx="5882112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  <a:tabLst>
                <a:tab pos="3368040" algn="l"/>
              </a:tabLst>
            </a:pPr>
            <a:r>
              <a:rPr lang="en-US" sz="6000" b="1" kern="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0B17A4F-E8D5-7F9F-E5CB-70FE058A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72" y="307816"/>
            <a:ext cx="867845" cy="815565"/>
          </a:xfrm>
          <a:prstGeom prst="rect">
            <a:avLst/>
          </a:prstGeom>
        </p:spPr>
      </p:pic>
      <p:pic>
        <p:nvPicPr>
          <p:cNvPr id="4" name="Picture 3" descr="A logo with a spiral in the center&#10;&#10;AI-generated content may be incorrect.">
            <a:extLst>
              <a:ext uri="{FF2B5EF4-FFF2-40B4-BE49-F238E27FC236}">
                <a16:creationId xmlns:a16="http://schemas.microsoft.com/office/drawing/2014/main" id="{4B73DC72-F240-8A6C-FD4A-E7D9BC3AE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761" y="162386"/>
            <a:ext cx="1560051" cy="111510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1198836-6C32-0985-049F-DF8B8E55CFDD}"/>
              </a:ext>
            </a:extLst>
          </p:cNvPr>
          <p:cNvGrpSpPr/>
          <p:nvPr/>
        </p:nvGrpSpPr>
        <p:grpSpPr>
          <a:xfrm>
            <a:off x="1455811" y="2047722"/>
            <a:ext cx="9401934" cy="3286941"/>
            <a:chOff x="4107837" y="5266895"/>
            <a:chExt cx="4236853" cy="1481217"/>
          </a:xfrm>
        </p:grpSpPr>
        <p:sp>
          <p:nvSpPr>
            <p:cNvPr id="24" name="Shape 2">
              <a:extLst>
                <a:ext uri="{FF2B5EF4-FFF2-40B4-BE49-F238E27FC236}">
                  <a16:creationId xmlns:a16="http://schemas.microsoft.com/office/drawing/2014/main" id="{2C4FA1FD-068B-51FF-C970-0D27E78C862D}"/>
                </a:ext>
              </a:extLst>
            </p:cNvPr>
            <p:cNvSpPr/>
            <p:nvPr/>
          </p:nvSpPr>
          <p:spPr>
            <a:xfrm>
              <a:off x="5233492" y="5522219"/>
              <a:ext cx="302419" cy="302419"/>
            </a:xfrm>
            <a:prstGeom prst="roundRect">
              <a:avLst>
                <a:gd name="adj" fmla="val 25194296"/>
              </a:avLst>
            </a:prstGeom>
            <a:noFill/>
            <a:ln w="762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GB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2A3403E4-8A8D-5A73-2329-41BCB8D15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492" y="5581554"/>
              <a:ext cx="921373" cy="92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35ABBBD-A241-80DC-A55B-0AA9C647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679" y="5608305"/>
              <a:ext cx="921372" cy="89373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7A7724-01BF-100E-74A5-9A8009355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776" y="5608305"/>
              <a:ext cx="868313" cy="88130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8A84723-C78A-5AFA-0D1C-56C8433C3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520" y="5606233"/>
              <a:ext cx="931601" cy="89373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4D23A6-E94B-D259-8CA1-D06E4107FB31}"/>
                </a:ext>
              </a:extLst>
            </p:cNvPr>
            <p:cNvSpPr txBox="1"/>
            <p:nvPr/>
          </p:nvSpPr>
          <p:spPr>
            <a:xfrm>
              <a:off x="4107837" y="5266895"/>
              <a:ext cx="4236853" cy="263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UNESCO-IOC Tsunami Information Centres (TICs)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43CA8C-0032-FCAC-B3E4-D7C36B661CC1}"/>
                </a:ext>
              </a:extLst>
            </p:cNvPr>
            <p:cNvSpPr txBox="1"/>
            <p:nvPr/>
          </p:nvSpPr>
          <p:spPr>
            <a:xfrm>
              <a:off x="4449186" y="6467670"/>
              <a:ext cx="514473" cy="263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CTIC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DAF0A3-5990-4277-264E-DAE3223F3267}"/>
                </a:ext>
              </a:extLst>
            </p:cNvPr>
            <p:cNvSpPr txBox="1"/>
            <p:nvPr/>
          </p:nvSpPr>
          <p:spPr>
            <a:xfrm>
              <a:off x="5363533" y="6467670"/>
              <a:ext cx="575874" cy="263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IOTIC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23C45E-F842-F78A-855E-0B4DC4F911CE}"/>
                </a:ext>
              </a:extLst>
            </p:cNvPr>
            <p:cNvSpPr txBox="1"/>
            <p:nvPr/>
          </p:nvSpPr>
          <p:spPr>
            <a:xfrm>
              <a:off x="6236965" y="6484591"/>
              <a:ext cx="915389" cy="263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NEAMTIC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68574B-BC51-239A-5855-CAAC5DCAD1A6}"/>
                </a:ext>
              </a:extLst>
            </p:cNvPr>
            <p:cNvSpPr txBox="1"/>
            <p:nvPr/>
          </p:nvSpPr>
          <p:spPr>
            <a:xfrm>
              <a:off x="7465532" y="6455250"/>
              <a:ext cx="432123" cy="263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ITIC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20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B58654-A92F-8C88-5173-B6E9349BDCAA}"/>
              </a:ext>
            </a:extLst>
          </p:cNvPr>
          <p:cNvSpPr txBox="1"/>
          <p:nvPr/>
        </p:nvSpPr>
        <p:spPr>
          <a:xfrm>
            <a:off x="718916" y="1397967"/>
            <a:ext cx="61573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https://classroom.oceanteacher.org/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A4BB0-A686-4E6C-8705-804FA549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654" y="926275"/>
            <a:ext cx="3307350" cy="5195454"/>
          </a:xfrm>
          <a:prstGeom prst="rect">
            <a:avLst/>
          </a:prstGeom>
        </p:spPr>
      </p:pic>
      <p:sp>
        <p:nvSpPr>
          <p:cNvPr id="2" name="Google Shape;424;p24">
            <a:extLst>
              <a:ext uri="{FF2B5EF4-FFF2-40B4-BE49-F238E27FC236}">
                <a16:creationId xmlns:a16="http://schemas.microsoft.com/office/drawing/2014/main" id="{2AB915EB-6362-7D1C-2EDA-680823FF766E}"/>
              </a:ext>
            </a:extLst>
          </p:cNvPr>
          <p:cNvSpPr txBox="1">
            <a:spLocks/>
          </p:cNvSpPr>
          <p:nvPr/>
        </p:nvSpPr>
        <p:spPr>
          <a:xfrm>
            <a:off x="142504" y="136454"/>
            <a:ext cx="10664041" cy="480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UNESCO-IOC Tsunami Online Courses</a:t>
            </a:r>
          </a:p>
        </p:txBody>
      </p:sp>
    </p:spTree>
    <p:extLst>
      <p:ext uri="{BB962C8B-B14F-4D97-AF65-F5344CB8AC3E}">
        <p14:creationId xmlns:p14="http://schemas.microsoft.com/office/powerpoint/2010/main" val="203798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0DC48-7DE3-AB04-4C71-FD288D941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p24">
            <a:extLst>
              <a:ext uri="{FF2B5EF4-FFF2-40B4-BE49-F238E27FC236}">
                <a16:creationId xmlns:a16="http://schemas.microsoft.com/office/drawing/2014/main" id="{E507C4C4-E69A-0E56-4C23-BAF0B56B92D7}"/>
              </a:ext>
            </a:extLst>
          </p:cNvPr>
          <p:cNvSpPr txBox="1">
            <a:spLocks/>
          </p:cNvSpPr>
          <p:nvPr/>
        </p:nvSpPr>
        <p:spPr>
          <a:xfrm>
            <a:off x="142504" y="136454"/>
            <a:ext cx="10847749" cy="480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UNESCO-IOC Tsunami Online Courses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31F816-1DF1-D16F-D096-3A8DD1A71803}"/>
              </a:ext>
            </a:extLst>
          </p:cNvPr>
          <p:cNvGrpSpPr/>
          <p:nvPr/>
        </p:nvGrpSpPr>
        <p:grpSpPr>
          <a:xfrm>
            <a:off x="664989" y="2189093"/>
            <a:ext cx="11049140" cy="4050282"/>
            <a:chOff x="657043" y="2003620"/>
            <a:chExt cx="10862022" cy="40502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E57B32-8D0C-0354-50BE-90AF1288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043" y="2007037"/>
              <a:ext cx="4093086" cy="40468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97434C-825E-CAC9-A287-EC177D6D2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8128" y="2003620"/>
              <a:ext cx="6750937" cy="39093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7ABFFF-D120-72BE-73EA-9D313D6D5FA0}"/>
                </a:ext>
              </a:extLst>
            </p:cNvPr>
            <p:cNvCxnSpPr/>
            <p:nvPr/>
          </p:nvCxnSpPr>
          <p:spPr>
            <a:xfrm flipV="1">
              <a:off x="1306286" y="2003620"/>
              <a:ext cx="3461842" cy="26040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F06207-26A8-1FA4-4D5E-67B0B84B6438}"/>
                </a:ext>
              </a:extLst>
            </p:cNvPr>
            <p:cNvCxnSpPr>
              <a:cxnSpLocks/>
            </p:cNvCxnSpPr>
            <p:nvPr/>
          </p:nvCxnSpPr>
          <p:spPr>
            <a:xfrm>
              <a:off x="1324285" y="5804690"/>
              <a:ext cx="36752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B509F9-C305-D136-03C5-1C9EC1132D37}"/>
                </a:ext>
              </a:extLst>
            </p:cNvPr>
            <p:cNvSpPr/>
            <p:nvPr/>
          </p:nvSpPr>
          <p:spPr>
            <a:xfrm>
              <a:off x="8092600" y="3774166"/>
              <a:ext cx="1710047" cy="182661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201DF6-C3FD-DE38-81FC-7D899A89ADB5}"/>
              </a:ext>
            </a:extLst>
          </p:cNvPr>
          <p:cNvSpPr txBox="1"/>
          <p:nvPr/>
        </p:nvSpPr>
        <p:spPr>
          <a:xfrm>
            <a:off x="664989" y="992029"/>
            <a:ext cx="11129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Select: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Disaster Risk Reduction and then UNESCO-IOC Tsunami Awareness</a:t>
            </a:r>
          </a:p>
        </p:txBody>
      </p:sp>
    </p:spTree>
    <p:extLst>
      <p:ext uri="{BB962C8B-B14F-4D97-AF65-F5344CB8AC3E}">
        <p14:creationId xmlns:p14="http://schemas.microsoft.com/office/powerpoint/2010/main" val="262550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49951-41B5-F765-97BC-A347442CF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76" y="997526"/>
            <a:ext cx="3166807" cy="517522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1F22E6-3AC5-1C9F-29E7-2213C3529D25}"/>
              </a:ext>
            </a:extLst>
          </p:cNvPr>
          <p:cNvCxnSpPr>
            <a:cxnSpLocks/>
          </p:cNvCxnSpPr>
          <p:nvPr/>
        </p:nvCxnSpPr>
        <p:spPr>
          <a:xfrm flipV="1">
            <a:off x="4284828" y="3764478"/>
            <a:ext cx="2472232" cy="20959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D3130B-E4D6-40DD-0706-4038FC6FE104}"/>
              </a:ext>
            </a:extLst>
          </p:cNvPr>
          <p:cNvSpPr txBox="1"/>
          <p:nvPr/>
        </p:nvSpPr>
        <p:spPr>
          <a:xfrm>
            <a:off x="6757060" y="3287424"/>
            <a:ext cx="1923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Select: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</a:p>
        </p:txBody>
      </p:sp>
      <p:sp>
        <p:nvSpPr>
          <p:cNvPr id="8" name="Google Shape;424;p24">
            <a:extLst>
              <a:ext uri="{FF2B5EF4-FFF2-40B4-BE49-F238E27FC236}">
                <a16:creationId xmlns:a16="http://schemas.microsoft.com/office/drawing/2014/main" id="{02DF57C2-2BEE-5E24-0F9F-84142651BCED}"/>
              </a:ext>
            </a:extLst>
          </p:cNvPr>
          <p:cNvSpPr txBox="1">
            <a:spLocks/>
          </p:cNvSpPr>
          <p:nvPr/>
        </p:nvSpPr>
        <p:spPr>
          <a:xfrm>
            <a:off x="142504" y="81054"/>
            <a:ext cx="8924925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Online Course</a:t>
            </a:r>
          </a:p>
        </p:txBody>
      </p:sp>
    </p:spTree>
    <p:extLst>
      <p:ext uri="{BB962C8B-B14F-4D97-AF65-F5344CB8AC3E}">
        <p14:creationId xmlns:p14="http://schemas.microsoft.com/office/powerpoint/2010/main" val="418971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5C3EC-DEDA-06C6-FBD2-D4F304B1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5" y="2287945"/>
            <a:ext cx="6412675" cy="3376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0DD71-1468-0C90-2C5D-1C1F8BDF619C}"/>
              </a:ext>
            </a:extLst>
          </p:cNvPr>
          <p:cNvSpPr txBox="1"/>
          <p:nvPr/>
        </p:nvSpPr>
        <p:spPr>
          <a:xfrm>
            <a:off x="6994567" y="1946136"/>
            <a:ext cx="46115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628CC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 create an account, you will be redirected to the OceanExpert login page portal. </a:t>
            </a:r>
            <a:endParaRPr lang="en-US" sz="2000" b="0" i="0" dirty="0">
              <a:solidFill>
                <a:srgbClr val="2C2C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C2C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submission of your registration details, an administrator will review and confirm your account                  (this process may take a few business days). </a:t>
            </a:r>
            <a:endParaRPr lang="en-US" sz="2000" b="1" i="0" dirty="0">
              <a:solidFill>
                <a:srgbClr val="2C2C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C2C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when activated</a:t>
            </a:r>
            <a:r>
              <a:rPr lang="en-US" sz="2000" b="0" i="0" dirty="0">
                <a:solidFill>
                  <a:srgbClr val="2C2C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you can use your login details to enroll in OTGA courses.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17165-0326-C4F3-08B1-ACEDC958DFE4}"/>
              </a:ext>
            </a:extLst>
          </p:cNvPr>
          <p:cNvSpPr txBox="1"/>
          <p:nvPr/>
        </p:nvSpPr>
        <p:spPr>
          <a:xfrm>
            <a:off x="664989" y="992029"/>
            <a:ext cx="10941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If this is your first time, you need to create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OceanExpert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Login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Click here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A553E-39BD-BF7D-FF80-36B678271068}"/>
              </a:ext>
            </a:extLst>
          </p:cNvPr>
          <p:cNvCxnSpPr>
            <a:cxnSpLocks/>
          </p:cNvCxnSpPr>
          <p:nvPr/>
        </p:nvCxnSpPr>
        <p:spPr>
          <a:xfrm>
            <a:off x="2398816" y="1662545"/>
            <a:ext cx="427511" cy="167442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Google Shape;424;p24">
            <a:extLst>
              <a:ext uri="{FF2B5EF4-FFF2-40B4-BE49-F238E27FC236}">
                <a16:creationId xmlns:a16="http://schemas.microsoft.com/office/drawing/2014/main" id="{7D1C0EA9-4AA5-4BB2-6813-66C4D0BA9BAD}"/>
              </a:ext>
            </a:extLst>
          </p:cNvPr>
          <p:cNvSpPr txBox="1">
            <a:spLocks/>
          </p:cNvSpPr>
          <p:nvPr/>
        </p:nvSpPr>
        <p:spPr>
          <a:xfrm>
            <a:off x="142504" y="81054"/>
            <a:ext cx="8924925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Online Course</a:t>
            </a:r>
          </a:p>
        </p:txBody>
      </p:sp>
    </p:spTree>
    <p:extLst>
      <p:ext uri="{BB962C8B-B14F-4D97-AF65-F5344CB8AC3E}">
        <p14:creationId xmlns:p14="http://schemas.microsoft.com/office/powerpoint/2010/main" val="332300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31C6E-01C7-F75B-1B76-759F4A344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F031D-9B04-3961-7778-6E9EC372A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5" y="2287945"/>
            <a:ext cx="6412675" cy="3376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0082B-9E16-BADF-D254-13DA924177CA}"/>
              </a:ext>
            </a:extLst>
          </p:cNvPr>
          <p:cNvSpPr txBox="1"/>
          <p:nvPr/>
        </p:nvSpPr>
        <p:spPr>
          <a:xfrm>
            <a:off x="664989" y="992029"/>
            <a:ext cx="10941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If you already have login information, proceed to login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61EF47-0658-AD34-BB2A-5B545DA871DC}"/>
              </a:ext>
            </a:extLst>
          </p:cNvPr>
          <p:cNvCxnSpPr>
            <a:cxnSpLocks/>
          </p:cNvCxnSpPr>
          <p:nvPr/>
        </p:nvCxnSpPr>
        <p:spPr>
          <a:xfrm flipH="1">
            <a:off x="5118265" y="1515249"/>
            <a:ext cx="2137558" cy="252236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5C67AF-8A5F-C3A7-49FE-431778C278B1}"/>
              </a:ext>
            </a:extLst>
          </p:cNvPr>
          <p:cNvSpPr txBox="1"/>
          <p:nvPr/>
        </p:nvSpPr>
        <p:spPr>
          <a:xfrm>
            <a:off x="7057930" y="1926431"/>
            <a:ext cx="476593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 i="0" u="none" strike="noStrike">
                <a:solidFill>
                  <a:srgbClr val="628CCE"/>
                </a:solidFill>
                <a:effectLst/>
                <a:latin typeface="Noto Sans" panose="020B0502040504020204" pitchFamily="34" charset="0"/>
              </a:defRPr>
            </a:lvl1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OceanTeacher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is now linked to the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OceanExpert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directory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login with your OceanExpert credentials as your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OceanTeacher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login has been deactivated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have an OceanExpert profile, please create a new account.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create a new profile in OceanExpert if you already have one (to avoid duplicates)</a:t>
            </a: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424;p24">
            <a:extLst>
              <a:ext uri="{FF2B5EF4-FFF2-40B4-BE49-F238E27FC236}">
                <a16:creationId xmlns:a16="http://schemas.microsoft.com/office/drawing/2014/main" id="{F0EB4B9A-83B8-BC4D-072D-02C347611D88}"/>
              </a:ext>
            </a:extLst>
          </p:cNvPr>
          <p:cNvSpPr txBox="1">
            <a:spLocks/>
          </p:cNvSpPr>
          <p:nvPr/>
        </p:nvSpPr>
        <p:spPr>
          <a:xfrm>
            <a:off x="142504" y="81054"/>
            <a:ext cx="8924925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Online Course</a:t>
            </a:r>
          </a:p>
        </p:txBody>
      </p:sp>
    </p:spTree>
    <p:extLst>
      <p:ext uri="{BB962C8B-B14F-4D97-AF65-F5344CB8AC3E}">
        <p14:creationId xmlns:p14="http://schemas.microsoft.com/office/powerpoint/2010/main" val="389557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0750-B3B3-1923-F590-DF84703A7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910F0-3A58-5486-2106-669A96FDF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5" y="961707"/>
            <a:ext cx="4866763" cy="2277288"/>
          </a:xfrm>
          <a:prstGeom prst="rect">
            <a:avLst/>
          </a:prstGeom>
        </p:spPr>
      </p:pic>
      <p:sp>
        <p:nvSpPr>
          <p:cNvPr id="8" name="Google Shape;424;p24">
            <a:extLst>
              <a:ext uri="{FF2B5EF4-FFF2-40B4-BE49-F238E27FC236}">
                <a16:creationId xmlns:a16="http://schemas.microsoft.com/office/drawing/2014/main" id="{BE103BF9-07C7-4C9C-D6AE-35A85836E21B}"/>
              </a:ext>
            </a:extLst>
          </p:cNvPr>
          <p:cNvSpPr txBox="1">
            <a:spLocks/>
          </p:cNvSpPr>
          <p:nvPr/>
        </p:nvSpPr>
        <p:spPr>
          <a:xfrm>
            <a:off x="142504" y="81054"/>
            <a:ext cx="11637818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Online Course: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UNESCO-IOC Tsunami Awareness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6723CE-9802-144C-6C42-2292F311F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69" y="2848654"/>
            <a:ext cx="7516804" cy="32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F9B917-BD57-1309-550D-CAFDA02D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387" y="2729857"/>
            <a:ext cx="6237205" cy="2562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79CA8-633A-B155-5A99-1C753BA58DBE}"/>
              </a:ext>
            </a:extLst>
          </p:cNvPr>
          <p:cNvSpPr txBox="1"/>
          <p:nvPr/>
        </p:nvSpPr>
        <p:spPr>
          <a:xfrm>
            <a:off x="817277" y="1461980"/>
            <a:ext cx="60308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Start 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Pre-assessment Quiz</a:t>
            </a:r>
          </a:p>
        </p:txBody>
      </p:sp>
      <p:sp>
        <p:nvSpPr>
          <p:cNvPr id="2" name="Google Shape;424;p24">
            <a:extLst>
              <a:ext uri="{FF2B5EF4-FFF2-40B4-BE49-F238E27FC236}">
                <a16:creationId xmlns:a16="http://schemas.microsoft.com/office/drawing/2014/main" id="{DD907FB7-86D3-0CCC-9545-2FA78E09D9B2}"/>
              </a:ext>
            </a:extLst>
          </p:cNvPr>
          <p:cNvSpPr txBox="1">
            <a:spLocks/>
          </p:cNvSpPr>
          <p:nvPr/>
        </p:nvSpPr>
        <p:spPr>
          <a:xfrm>
            <a:off x="142504" y="81054"/>
            <a:ext cx="11637818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Online Course: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UNESCO-IOC Tsunami Awareness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01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BAD914-6072-940D-53E2-B8328D644518}"/>
              </a:ext>
            </a:extLst>
          </p:cNvPr>
          <p:cNvSpPr txBox="1"/>
          <p:nvPr/>
        </p:nvSpPr>
        <p:spPr>
          <a:xfrm>
            <a:off x="5364229" y="1889637"/>
            <a:ext cx="60308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Pre-assessment Quiz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Complete Lessons 1 to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Post Assessment Quiz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Get your Certificate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3B7AB-9978-947A-01D4-BFDDB94C3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88" y="926275"/>
            <a:ext cx="2453012" cy="5313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CBB87-809A-8427-F11B-1A5CF64707C0}"/>
              </a:ext>
            </a:extLst>
          </p:cNvPr>
          <p:cNvSpPr txBox="1"/>
          <p:nvPr/>
        </p:nvSpPr>
        <p:spPr>
          <a:xfrm>
            <a:off x="4592332" y="1204824"/>
            <a:ext cx="7049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Follow the instruction to take the course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5C6D9-C632-AB31-459A-BCC14A92F782}"/>
              </a:ext>
            </a:extLst>
          </p:cNvPr>
          <p:cNvSpPr txBox="1"/>
          <p:nvPr/>
        </p:nvSpPr>
        <p:spPr>
          <a:xfrm>
            <a:off x="4592332" y="4608197"/>
            <a:ext cx="70499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After completing the Tsunami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Awareness course,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 can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enroll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the UNESCO-IOC Tsunami Ready Course.</a:t>
            </a:r>
          </a:p>
        </p:txBody>
      </p:sp>
      <p:sp>
        <p:nvSpPr>
          <p:cNvPr id="2" name="Google Shape;424;p24">
            <a:extLst>
              <a:ext uri="{FF2B5EF4-FFF2-40B4-BE49-F238E27FC236}">
                <a16:creationId xmlns:a16="http://schemas.microsoft.com/office/drawing/2014/main" id="{24E76FEE-E4D1-A7E5-F91A-DAD4C2FD6978}"/>
              </a:ext>
            </a:extLst>
          </p:cNvPr>
          <p:cNvSpPr txBox="1">
            <a:spLocks/>
          </p:cNvSpPr>
          <p:nvPr/>
        </p:nvSpPr>
        <p:spPr>
          <a:xfrm>
            <a:off x="142504" y="81054"/>
            <a:ext cx="11637818" cy="590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OTGA Online Course: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UNESCO-IOC Tsunami Awareness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5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ede19901deee8aeee9499cad3a38cb65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4ff9cd0ee9e464a6bc2bc0032f50e2a9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69AAE8-8079-4510-BBAA-C226E797CA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F9F9F7-15E5-44E6-82C3-9322917DA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4CD6A-6BFB-4A0C-B847-2B8A63EA400F}">
  <ds:schemaRefs>
    <ds:schemaRef ds:uri="f8ef70f3-4e3d-42be-bd40-fbc1cacc1519"/>
    <ds:schemaRef ds:uri="http://schemas.microsoft.com/office/2006/documentManagement/types"/>
    <ds:schemaRef ds:uri="http://schemas.microsoft.com/office/2006/metadata/properties"/>
    <ds:schemaRef ds:uri="http://purl.org/dc/elements/1.1/"/>
    <ds:schemaRef ds:uri="5b799ec2-212c-48b5-b7ff-d14ec6cbce2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25876</TotalTime>
  <Words>334</Words>
  <Application>Microsoft Office PowerPoint</Application>
  <PresentationFormat>Widescreen</PresentationFormat>
  <Paragraphs>62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in UNESCO</dc:title>
  <dc:creator>Kodijat, Ardito</dc:creator>
  <cp:lastModifiedBy>Kodijat, Ardito</cp:lastModifiedBy>
  <cp:revision>50</cp:revision>
  <dcterms:created xsi:type="dcterms:W3CDTF">2021-04-05T10:17:47Z</dcterms:created>
  <dcterms:modified xsi:type="dcterms:W3CDTF">2025-03-07T01:40:28Z</dcterms:modified>
</cp:coreProperties>
</file>