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272" r:id="rId4"/>
    <p:sldMasterId id="2147485434" r:id="rId5"/>
  </p:sldMasterIdLst>
  <p:notesMasterIdLst>
    <p:notesMasterId r:id="rId21"/>
  </p:notesMasterIdLst>
  <p:handoutMasterIdLst>
    <p:handoutMasterId r:id="rId22"/>
  </p:handoutMasterIdLst>
  <p:sldIdLst>
    <p:sldId id="284" r:id="rId6"/>
    <p:sldId id="346" r:id="rId7"/>
    <p:sldId id="376" r:id="rId8"/>
    <p:sldId id="368" r:id="rId9"/>
    <p:sldId id="686" r:id="rId10"/>
    <p:sldId id="687" r:id="rId11"/>
    <p:sldId id="689" r:id="rId12"/>
    <p:sldId id="688" r:id="rId13"/>
    <p:sldId id="690" r:id="rId14"/>
    <p:sldId id="691" r:id="rId15"/>
    <p:sldId id="693" r:id="rId16"/>
    <p:sldId id="694" r:id="rId17"/>
    <p:sldId id="695" r:id="rId18"/>
    <p:sldId id="692" r:id="rId19"/>
    <p:sldId id="696" r:id="rId20"/>
  </p:sldIdLst>
  <p:sldSz cx="9906000" cy="6858000" type="A4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Angsana New" panose="02020603050405020304" pitchFamily="18" charset="-34"/>
        <a:cs typeface="Angsana New" panose="02020603050405020304" pitchFamily="18" charset="-34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Angsana New" panose="02020603050405020304" pitchFamily="18" charset="-34"/>
        <a:cs typeface="Angsana New" panose="02020603050405020304" pitchFamily="18" charset="-34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Angsana New" panose="02020603050405020304" pitchFamily="18" charset="-34"/>
        <a:cs typeface="Angsana New" panose="02020603050405020304" pitchFamily="18" charset="-34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Angsana New" panose="02020603050405020304" pitchFamily="18" charset="-34"/>
        <a:cs typeface="Angsana New" panose="02020603050405020304" pitchFamily="18" charset="-34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Angsana New" panose="02020603050405020304" pitchFamily="18" charset="-34"/>
        <a:cs typeface="Angsana New" panose="02020603050405020304" pitchFamily="18" charset="-34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Angsana New" panose="02020603050405020304" pitchFamily="18" charset="-34"/>
        <a:cs typeface="Angsana New" panose="02020603050405020304" pitchFamily="18" charset="-34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Angsana New" panose="02020603050405020304" pitchFamily="18" charset="-34"/>
        <a:cs typeface="Angsana New" panose="02020603050405020304" pitchFamily="18" charset="-34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Angsana New" panose="02020603050405020304" pitchFamily="18" charset="-34"/>
        <a:cs typeface="Angsana New" panose="02020603050405020304" pitchFamily="18" charset="-34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Angsana New" panose="02020603050405020304" pitchFamily="18" charset="-34"/>
        <a:cs typeface="Angsana New" panose="02020603050405020304" pitchFamily="18" charset="-34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05813CD-13A7-4ACB-BB52-B58DF178FF41}" v="4" dt="2025-10-22T15:20:08.10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685"/>
    <p:restoredTop sz="92792"/>
  </p:normalViewPr>
  <p:slideViewPr>
    <p:cSldViewPr>
      <p:cViewPr varScale="1">
        <p:scale>
          <a:sx n="58" d="100"/>
          <a:sy n="58" d="100"/>
        </p:scale>
        <p:origin x="1648" y="56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339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presProps" Target="presProps.xml"/><Relationship Id="rId28" Type="http://schemas.microsoft.com/office/2015/10/relationships/revisionInfo" Target="revisionInfo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handoutMaster" Target="handoutMasters/handoutMaster1.xml"/><Relationship Id="rId27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ilmen Vennin, Derya" userId="9dca1a5a-a24f-45fd-969d-1cfd0d525d5d" providerId="ADAL" clId="{E05813CD-13A7-4ACB-BB52-B58DF178FF41}"/>
    <pc:docChg chg="modSld">
      <pc:chgData name="Dilmen Vennin, Derya" userId="9dca1a5a-a24f-45fd-969d-1cfd0d525d5d" providerId="ADAL" clId="{E05813CD-13A7-4ACB-BB52-B58DF178FF41}" dt="2025-10-10T12:27:19.588" v="86" actId="20577"/>
      <pc:docMkLst>
        <pc:docMk/>
      </pc:docMkLst>
      <pc:sldChg chg="modSp mod">
        <pc:chgData name="Dilmen Vennin, Derya" userId="9dca1a5a-a24f-45fd-969d-1cfd0d525d5d" providerId="ADAL" clId="{E05813CD-13A7-4ACB-BB52-B58DF178FF41}" dt="2025-10-10T12:24:23.452" v="1" actId="20577"/>
        <pc:sldMkLst>
          <pc:docMk/>
          <pc:sldMk cId="0" sldId="368"/>
        </pc:sldMkLst>
        <pc:spChg chg="mod">
          <ac:chgData name="Dilmen Vennin, Derya" userId="9dca1a5a-a24f-45fd-969d-1cfd0d525d5d" providerId="ADAL" clId="{E05813CD-13A7-4ACB-BB52-B58DF178FF41}" dt="2025-10-10T12:24:23.452" v="1" actId="20577"/>
          <ac:spMkLst>
            <pc:docMk/>
            <pc:sldMk cId="0" sldId="368"/>
            <ac:spMk id="28674" creationId="{60F22351-1872-4D43-9250-8E125904FD35}"/>
          </ac:spMkLst>
        </pc:spChg>
      </pc:sldChg>
      <pc:sldChg chg="modSp mod">
        <pc:chgData name="Dilmen Vennin, Derya" userId="9dca1a5a-a24f-45fd-969d-1cfd0d525d5d" providerId="ADAL" clId="{E05813CD-13A7-4ACB-BB52-B58DF178FF41}" dt="2025-10-10T12:26:10.501" v="57" actId="20577"/>
        <pc:sldMkLst>
          <pc:docMk/>
          <pc:sldMk cId="0" sldId="688"/>
        </pc:sldMkLst>
        <pc:spChg chg="mod">
          <ac:chgData name="Dilmen Vennin, Derya" userId="9dca1a5a-a24f-45fd-969d-1cfd0d525d5d" providerId="ADAL" clId="{E05813CD-13A7-4ACB-BB52-B58DF178FF41}" dt="2025-10-10T12:26:10.501" v="57" actId="20577"/>
          <ac:spMkLst>
            <pc:docMk/>
            <pc:sldMk cId="0" sldId="688"/>
            <ac:spMk id="33794" creationId="{9C63719E-A841-4123-8293-1CB2B527DDDB}"/>
          </ac:spMkLst>
        </pc:spChg>
      </pc:sldChg>
      <pc:sldChg chg="modSp mod">
        <pc:chgData name="Dilmen Vennin, Derya" userId="9dca1a5a-a24f-45fd-969d-1cfd0d525d5d" providerId="ADAL" clId="{E05813CD-13A7-4ACB-BB52-B58DF178FF41}" dt="2025-10-10T12:24:57.287" v="2" actId="20577"/>
        <pc:sldMkLst>
          <pc:docMk/>
          <pc:sldMk cId="0" sldId="689"/>
        </pc:sldMkLst>
        <pc:spChg chg="mod">
          <ac:chgData name="Dilmen Vennin, Derya" userId="9dca1a5a-a24f-45fd-969d-1cfd0d525d5d" providerId="ADAL" clId="{E05813CD-13A7-4ACB-BB52-B58DF178FF41}" dt="2025-10-10T12:24:57.287" v="2" actId="20577"/>
          <ac:spMkLst>
            <pc:docMk/>
            <pc:sldMk cId="0" sldId="689"/>
            <ac:spMk id="31746" creationId="{26284DAB-DF00-4BFA-B736-1F3854C0DC37}"/>
          </ac:spMkLst>
        </pc:spChg>
      </pc:sldChg>
      <pc:sldChg chg="modSp mod">
        <pc:chgData name="Dilmen Vennin, Derya" userId="9dca1a5a-a24f-45fd-969d-1cfd0d525d5d" providerId="ADAL" clId="{E05813CD-13A7-4ACB-BB52-B58DF178FF41}" dt="2025-10-10T12:26:37.269" v="59" actId="20577"/>
        <pc:sldMkLst>
          <pc:docMk/>
          <pc:sldMk cId="0" sldId="691"/>
        </pc:sldMkLst>
        <pc:spChg chg="mod">
          <ac:chgData name="Dilmen Vennin, Derya" userId="9dca1a5a-a24f-45fd-969d-1cfd0d525d5d" providerId="ADAL" clId="{E05813CD-13A7-4ACB-BB52-B58DF178FF41}" dt="2025-10-10T12:26:37.269" v="59" actId="20577"/>
          <ac:spMkLst>
            <pc:docMk/>
            <pc:sldMk cId="0" sldId="691"/>
            <ac:spMk id="35842" creationId="{DCBE9923-64A7-425A-A363-F1CA4CAC79AA}"/>
          </ac:spMkLst>
        </pc:spChg>
      </pc:sldChg>
      <pc:sldChg chg="modSp mod">
        <pc:chgData name="Dilmen Vennin, Derya" userId="9dca1a5a-a24f-45fd-969d-1cfd0d525d5d" providerId="ADAL" clId="{E05813CD-13A7-4ACB-BB52-B58DF178FF41}" dt="2025-10-10T12:27:19.588" v="86" actId="20577"/>
        <pc:sldMkLst>
          <pc:docMk/>
          <pc:sldMk cId="0" sldId="692"/>
        </pc:sldMkLst>
        <pc:spChg chg="mod">
          <ac:chgData name="Dilmen Vennin, Derya" userId="9dca1a5a-a24f-45fd-969d-1cfd0d525d5d" providerId="ADAL" clId="{E05813CD-13A7-4ACB-BB52-B58DF178FF41}" dt="2025-10-10T12:27:19.588" v="86" actId="20577"/>
          <ac:spMkLst>
            <pc:docMk/>
            <pc:sldMk cId="0" sldId="692"/>
            <ac:spMk id="40962" creationId="{DBB711B4-D739-405E-91CB-7D15E7512CB8}"/>
          </ac:spMkLst>
        </pc:spChg>
      </pc:sldChg>
      <pc:sldChg chg="modSp mod">
        <pc:chgData name="Dilmen Vennin, Derya" userId="9dca1a5a-a24f-45fd-969d-1cfd0d525d5d" providerId="ADAL" clId="{E05813CD-13A7-4ACB-BB52-B58DF178FF41}" dt="2025-10-10T12:27:02.909" v="68" actId="20577"/>
        <pc:sldMkLst>
          <pc:docMk/>
          <pc:sldMk cId="0" sldId="695"/>
        </pc:sldMkLst>
        <pc:spChg chg="mod">
          <ac:chgData name="Dilmen Vennin, Derya" userId="9dca1a5a-a24f-45fd-969d-1cfd0d525d5d" providerId="ADAL" clId="{E05813CD-13A7-4ACB-BB52-B58DF178FF41}" dt="2025-10-10T12:27:02.909" v="68" actId="20577"/>
          <ac:spMkLst>
            <pc:docMk/>
            <pc:sldMk cId="0" sldId="695"/>
            <ac:spMk id="39938" creationId="{B228B24D-65FD-4C6C-BC37-0F2965401970}"/>
          </ac:spMkLst>
        </pc:spChg>
      </pc:sldChg>
    </pc:docChg>
  </pc:docChgLst>
  <pc:docChgLst>
    <pc:chgData name="Dilmen Vennin, Derya" userId="9dca1a5a-a24f-45fd-969d-1cfd0d525d5d" providerId="ADAL" clId="{C66D41ED-1F27-4750-A09A-8E86A163F079}"/>
    <pc:docChg chg="addSld modSld">
      <pc:chgData name="Dilmen Vennin, Derya" userId="9dca1a5a-a24f-45fd-969d-1cfd0d525d5d" providerId="ADAL" clId="{C66D41ED-1F27-4750-A09A-8E86A163F079}" dt="2025-10-29T22:26:54.598" v="27" actId="20577"/>
      <pc:docMkLst>
        <pc:docMk/>
      </pc:docMkLst>
      <pc:sldChg chg="modSp mod">
        <pc:chgData name="Dilmen Vennin, Derya" userId="9dca1a5a-a24f-45fd-969d-1cfd0d525d5d" providerId="ADAL" clId="{C66D41ED-1F27-4750-A09A-8E86A163F079}" dt="2025-10-29T22:26:54.598" v="27" actId="20577"/>
        <pc:sldMkLst>
          <pc:docMk/>
          <pc:sldMk cId="0" sldId="686"/>
        </pc:sldMkLst>
        <pc:spChg chg="mod">
          <ac:chgData name="Dilmen Vennin, Derya" userId="9dca1a5a-a24f-45fd-969d-1cfd0d525d5d" providerId="ADAL" clId="{C66D41ED-1F27-4750-A09A-8E86A163F079}" dt="2025-10-29T22:26:54.598" v="27" actId="20577"/>
          <ac:spMkLst>
            <pc:docMk/>
            <pc:sldMk cId="0" sldId="686"/>
            <ac:spMk id="191491" creationId="{435A656F-0BAF-BF4E-ADEA-2B1EEEED8332}"/>
          </ac:spMkLst>
        </pc:spChg>
      </pc:sldChg>
      <pc:sldChg chg="modSp new mod">
        <pc:chgData name="Dilmen Vennin, Derya" userId="9dca1a5a-a24f-45fd-969d-1cfd0d525d5d" providerId="ADAL" clId="{C66D41ED-1F27-4750-A09A-8E86A163F079}" dt="2025-10-22T15:20:08.037" v="2" actId="20577"/>
        <pc:sldMkLst>
          <pc:docMk/>
          <pc:sldMk cId="4289939230" sldId="696"/>
        </pc:sldMkLst>
        <pc:spChg chg="mod">
          <ac:chgData name="Dilmen Vennin, Derya" userId="9dca1a5a-a24f-45fd-969d-1cfd0d525d5d" providerId="ADAL" clId="{C66D41ED-1F27-4750-A09A-8E86A163F079}" dt="2025-10-22T15:20:08.037" v="2" actId="20577"/>
          <ac:spMkLst>
            <pc:docMk/>
            <pc:sldMk cId="4289939230" sldId="696"/>
            <ac:spMk id="3" creationId="{35D7B31C-9E63-9349-490E-1A5D83D21836}"/>
          </ac:spMkLst>
        </pc:spChg>
      </pc:sldChg>
    </pc:docChg>
  </pc:docChgLst>
  <pc:docChgLst>
    <pc:chgData name="Dilmen Vennin, Derya" userId="9dca1a5a-a24f-45fd-969d-1cfd0d525d5d" providerId="ADAL" clId="{A5F9D902-5911-49FB-B408-029D1B8EBC71}"/>
    <pc:docChg chg="undo custSel modSld">
      <pc:chgData name="Dilmen Vennin, Derya" userId="9dca1a5a-a24f-45fd-969d-1cfd0d525d5d" providerId="ADAL" clId="{A5F9D902-5911-49FB-B408-029D1B8EBC71}" dt="2025-09-25T14:40:22.486" v="192" actId="20577"/>
      <pc:docMkLst>
        <pc:docMk/>
      </pc:docMkLst>
      <pc:sldChg chg="modSp mod">
        <pc:chgData name="Dilmen Vennin, Derya" userId="9dca1a5a-a24f-45fd-969d-1cfd0d525d5d" providerId="ADAL" clId="{A5F9D902-5911-49FB-B408-029D1B8EBC71}" dt="2025-09-25T14:34:49.276" v="1" actId="20577"/>
        <pc:sldMkLst>
          <pc:docMk/>
          <pc:sldMk cId="0" sldId="284"/>
        </pc:sldMkLst>
      </pc:sldChg>
      <pc:sldChg chg="modSp mod">
        <pc:chgData name="Dilmen Vennin, Derya" userId="9dca1a5a-a24f-45fd-969d-1cfd0d525d5d" providerId="ADAL" clId="{A5F9D902-5911-49FB-B408-029D1B8EBC71}" dt="2025-09-25T14:34:57.442" v="17" actId="20577"/>
        <pc:sldMkLst>
          <pc:docMk/>
          <pc:sldMk cId="0" sldId="346"/>
        </pc:sldMkLst>
      </pc:sldChg>
      <pc:sldChg chg="modSp mod">
        <pc:chgData name="Dilmen Vennin, Derya" userId="9dca1a5a-a24f-45fd-969d-1cfd0d525d5d" providerId="ADAL" clId="{A5F9D902-5911-49FB-B408-029D1B8EBC71}" dt="2025-09-25T14:37:01.269" v="138" actId="20577"/>
        <pc:sldMkLst>
          <pc:docMk/>
          <pc:sldMk cId="0" sldId="368"/>
        </pc:sldMkLst>
      </pc:sldChg>
      <pc:sldChg chg="modSp mod">
        <pc:chgData name="Dilmen Vennin, Derya" userId="9dca1a5a-a24f-45fd-969d-1cfd0d525d5d" providerId="ADAL" clId="{A5F9D902-5911-49FB-B408-029D1B8EBC71}" dt="2025-09-25T14:35:17.797" v="27" actId="20577"/>
        <pc:sldMkLst>
          <pc:docMk/>
          <pc:sldMk cId="0" sldId="376"/>
        </pc:sldMkLst>
      </pc:sldChg>
      <pc:sldChg chg="modSp mod">
        <pc:chgData name="Dilmen Vennin, Derya" userId="9dca1a5a-a24f-45fd-969d-1cfd0d525d5d" providerId="ADAL" clId="{A5F9D902-5911-49FB-B408-029D1B8EBC71}" dt="2025-09-25T14:38:14.961" v="155" actId="20577"/>
        <pc:sldMkLst>
          <pc:docMk/>
          <pc:sldMk cId="0" sldId="686"/>
        </pc:sldMkLst>
      </pc:sldChg>
      <pc:sldChg chg="modSp mod">
        <pc:chgData name="Dilmen Vennin, Derya" userId="9dca1a5a-a24f-45fd-969d-1cfd0d525d5d" providerId="ADAL" clId="{A5F9D902-5911-49FB-B408-029D1B8EBC71}" dt="2025-09-25T14:38:32.484" v="161" actId="20577"/>
        <pc:sldMkLst>
          <pc:docMk/>
          <pc:sldMk cId="0" sldId="687"/>
        </pc:sldMkLst>
      </pc:sldChg>
      <pc:sldChg chg="modSp mod">
        <pc:chgData name="Dilmen Vennin, Derya" userId="9dca1a5a-a24f-45fd-969d-1cfd0d525d5d" providerId="ADAL" clId="{A5F9D902-5911-49FB-B408-029D1B8EBC71}" dt="2025-09-25T14:39:16.010" v="178" actId="20577"/>
        <pc:sldMkLst>
          <pc:docMk/>
          <pc:sldMk cId="0" sldId="688"/>
        </pc:sldMkLst>
      </pc:sldChg>
      <pc:sldChg chg="modSp mod">
        <pc:chgData name="Dilmen Vennin, Derya" userId="9dca1a5a-a24f-45fd-969d-1cfd0d525d5d" providerId="ADAL" clId="{A5F9D902-5911-49FB-B408-029D1B8EBC71}" dt="2025-09-25T14:38:45.838" v="162" actId="20577"/>
        <pc:sldMkLst>
          <pc:docMk/>
          <pc:sldMk cId="0" sldId="689"/>
        </pc:sldMkLst>
      </pc:sldChg>
      <pc:sldChg chg="modSp mod">
        <pc:chgData name="Dilmen Vennin, Derya" userId="9dca1a5a-a24f-45fd-969d-1cfd0d525d5d" providerId="ADAL" clId="{A5F9D902-5911-49FB-B408-029D1B8EBC71}" dt="2025-09-25T14:39:41.623" v="179" actId="20577"/>
        <pc:sldMkLst>
          <pc:docMk/>
          <pc:sldMk cId="0" sldId="691"/>
        </pc:sldMkLst>
      </pc:sldChg>
      <pc:sldChg chg="modSp mod">
        <pc:chgData name="Dilmen Vennin, Derya" userId="9dca1a5a-a24f-45fd-969d-1cfd0d525d5d" providerId="ADAL" clId="{A5F9D902-5911-49FB-B408-029D1B8EBC71}" dt="2025-09-25T14:40:16.095" v="190" actId="20577"/>
        <pc:sldMkLst>
          <pc:docMk/>
          <pc:sldMk cId="0" sldId="692"/>
        </pc:sldMkLst>
      </pc:sldChg>
      <pc:sldChg chg="modSp mod">
        <pc:chgData name="Dilmen Vennin, Derya" userId="9dca1a5a-a24f-45fd-969d-1cfd0d525d5d" providerId="ADAL" clId="{A5F9D902-5911-49FB-B408-029D1B8EBC71}" dt="2025-09-25T14:40:22.486" v="192" actId="20577"/>
        <pc:sldMkLst>
          <pc:docMk/>
          <pc:sldMk cId="0" sldId="695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>
            <a:extLst>
              <a:ext uri="{FF2B5EF4-FFF2-40B4-BE49-F238E27FC236}">
                <a16:creationId xmlns:a16="http://schemas.microsoft.com/office/drawing/2014/main" id="{A55B73AA-AC4D-0A4B-BFE9-59E3FBED254B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 eaLnBrk="1" hangingPunct="1">
              <a:defRPr sz="1300">
                <a:latin typeface="Arial" panose="020B0604020202020204" pitchFamily="34" charset="0"/>
                <a:ea typeface="+mn-ea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22883" name="Rectangle 3">
            <a:extLst>
              <a:ext uri="{FF2B5EF4-FFF2-40B4-BE49-F238E27FC236}">
                <a16:creationId xmlns:a16="http://schemas.microsoft.com/office/drawing/2014/main" id="{741D6F13-A432-104B-93D8-79E8FAA0A85F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 eaLnBrk="1" hangingPunct="1">
              <a:defRPr sz="1300">
                <a:latin typeface="Arial" panose="020B0604020202020204" pitchFamily="34" charset="0"/>
                <a:ea typeface="+mn-ea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22884" name="Rectangle 4">
            <a:extLst>
              <a:ext uri="{FF2B5EF4-FFF2-40B4-BE49-F238E27FC236}">
                <a16:creationId xmlns:a16="http://schemas.microsoft.com/office/drawing/2014/main" id="{31281565-BCF9-074E-B1CB-A2772C51F4F2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 eaLnBrk="1" hangingPunct="1">
              <a:defRPr sz="1300">
                <a:latin typeface="Arial" panose="020B0604020202020204" pitchFamily="34" charset="0"/>
                <a:ea typeface="+mn-ea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22885" name="Rectangle 5">
            <a:extLst>
              <a:ext uri="{FF2B5EF4-FFF2-40B4-BE49-F238E27FC236}">
                <a16:creationId xmlns:a16="http://schemas.microsoft.com/office/drawing/2014/main" id="{230F0411-5904-4545-A524-B37A2645D0BF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 eaLnBrk="1" hangingPunct="1">
              <a:defRPr sz="1300">
                <a:latin typeface="Arial" panose="020B0604020202020204" pitchFamily="34" charset="0"/>
              </a:defRPr>
            </a:lvl1pPr>
          </a:lstStyle>
          <a:p>
            <a:fld id="{AFC04E72-EF40-4C8D-A325-BCBCBA7E733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>
            <a:extLst>
              <a:ext uri="{FF2B5EF4-FFF2-40B4-BE49-F238E27FC236}">
                <a16:creationId xmlns:a16="http://schemas.microsoft.com/office/drawing/2014/main" id="{774F1906-4E21-1949-BFCF-80B3AC679AC8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 eaLnBrk="1" hangingPunct="1">
              <a:defRPr sz="1300">
                <a:latin typeface="Arial" panose="020B0604020202020204" pitchFamily="34" charset="0"/>
                <a:ea typeface="+mn-ea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7651" name="Rectangle 3">
            <a:extLst>
              <a:ext uri="{FF2B5EF4-FFF2-40B4-BE49-F238E27FC236}">
                <a16:creationId xmlns:a16="http://schemas.microsoft.com/office/drawing/2014/main" id="{3ECAB412-BAFC-104D-AE77-33D317BE6D3E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 eaLnBrk="1" hangingPunct="1">
              <a:defRPr sz="1300">
                <a:latin typeface="Arial" panose="020B0604020202020204" pitchFamily="34" charset="0"/>
                <a:ea typeface="+mn-ea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0484" name="Rectangle 4">
            <a:extLst>
              <a:ext uri="{FF2B5EF4-FFF2-40B4-BE49-F238E27FC236}">
                <a16:creationId xmlns:a16="http://schemas.microsoft.com/office/drawing/2014/main" id="{F369B169-E199-4AED-99C4-DD79746E15FA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57275" y="720725"/>
            <a:ext cx="520065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653" name="Rectangle 5">
            <a:extLst>
              <a:ext uri="{FF2B5EF4-FFF2-40B4-BE49-F238E27FC236}">
                <a16:creationId xmlns:a16="http://schemas.microsoft.com/office/drawing/2014/main" id="{3089F5E8-2C63-E642-BA3D-C3E370B4E8DE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7654" name="Rectangle 6">
            <a:extLst>
              <a:ext uri="{FF2B5EF4-FFF2-40B4-BE49-F238E27FC236}">
                <a16:creationId xmlns:a16="http://schemas.microsoft.com/office/drawing/2014/main" id="{DD056710-6930-6C42-BD6B-AA18F270D730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 eaLnBrk="1" hangingPunct="1">
              <a:defRPr sz="1300">
                <a:latin typeface="Arial" panose="020B0604020202020204" pitchFamily="34" charset="0"/>
                <a:ea typeface="+mn-ea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7655" name="Rectangle 7">
            <a:extLst>
              <a:ext uri="{FF2B5EF4-FFF2-40B4-BE49-F238E27FC236}">
                <a16:creationId xmlns:a16="http://schemas.microsoft.com/office/drawing/2014/main" id="{1371EF50-AEE2-C242-BE3F-83BDD7920F1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 eaLnBrk="1" hangingPunct="1">
              <a:defRPr sz="1300">
                <a:latin typeface="Arial" panose="020B0604020202020204" pitchFamily="34" charset="0"/>
              </a:defRPr>
            </a:lvl1pPr>
          </a:lstStyle>
          <a:p>
            <a:fld id="{8484CBF7-4E9A-4931-8AED-4E133A5D08C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panose="020B0600070205080204" pitchFamily="34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anose="020B0600070205080204" pitchFamily="34" charset="-128"/>
        <a:cs typeface="ＭＳ Ｐゴシック" panose="020B0600070205080204" pitchFamily="34" charset="-128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anose="020B0600070205080204" pitchFamily="34" charset="-128"/>
        <a:cs typeface="ＭＳ Ｐゴシック" panose="020B0600070205080204" pitchFamily="34" charset="-128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anose="020B0600070205080204" pitchFamily="34" charset="-128"/>
        <a:cs typeface="ＭＳ Ｐゴシック" panose="020B0600070205080204" pitchFamily="34" charset="-128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anose="020B0600070205080204" pitchFamily="34" charset="-128"/>
        <a:cs typeface="ＭＳ Ｐゴシック" panose="020B0600070205080204" pitchFamily="34" charset="-128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A17821ED-D029-8749-AFD2-1A8129274BE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/>
            <a:ext uri="{91240B29-F687-4f45-9708-019B960494DF}"/>
            <a:ext uri="{AF507438-7753-43e0-B8FC-AC1667EBCBE1}"/>
            <a:ext uri="{FAA26D3D-D897-4be2-8F04-BA451C77F1D7}"/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  <a:ea typeface="Angsana New" panose="02020603050405020304" pitchFamily="18" charset="-34"/>
                <a:cs typeface="Angsana New" panose="02020603050405020304" pitchFamily="18" charset="-34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  <a:ea typeface="Angsana New" panose="02020603050405020304" pitchFamily="18" charset="-34"/>
                <a:cs typeface="Angsana New" panose="02020603050405020304" pitchFamily="18" charset="-34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  <a:ea typeface="Angsana New" panose="02020603050405020304" pitchFamily="18" charset="-34"/>
                <a:cs typeface="Angsana New" panose="02020603050405020304" pitchFamily="18" charset="-34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  <a:ea typeface="Angsana New" panose="02020603050405020304" pitchFamily="18" charset="-34"/>
                <a:cs typeface="Angsana New" panose="02020603050405020304" pitchFamily="18" charset="-34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  <a:ea typeface="Angsana New" panose="02020603050405020304" pitchFamily="18" charset="-34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Angsana New" panose="02020603050405020304" pitchFamily="18" charset="-34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Angsana New" panose="02020603050405020304" pitchFamily="18" charset="-34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Angsana New" panose="02020603050405020304" pitchFamily="18" charset="-34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Angsana New" panose="02020603050405020304" pitchFamily="18" charset="-34"/>
                <a:cs typeface="Angsana New" panose="02020603050405020304" pitchFamily="18" charset="-34"/>
              </a:defRPr>
            </a:lvl9pPr>
          </a:lstStyle>
          <a:p>
            <a:pPr defTabSz="914400"/>
            <a:fld id="{C69598A9-4CAF-4455-B00F-4507FF9FD257}" type="slidenum">
              <a:rPr lang="en-US" altLang="en-US"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pPr defTabSz="914400"/>
              <a:t>2</a:t>
            </a:fld>
            <a:endParaRPr lang="en-US" altLang="en-US" sz="1200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24578" name="Rectangle 2">
            <a:extLst>
              <a:ext uri="{FF2B5EF4-FFF2-40B4-BE49-F238E27FC236}">
                <a16:creationId xmlns:a16="http://schemas.microsoft.com/office/drawing/2014/main" id="{6C366331-5690-4C99-9EC1-5E1BFEF3103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8659" name="Rectangle 3">
            <a:extLst>
              <a:ext uri="{FF2B5EF4-FFF2-40B4-BE49-F238E27FC236}">
                <a16:creationId xmlns:a16="http://schemas.microsoft.com/office/drawing/2014/main" id="{8A70388E-C220-4E41-8B34-6FFA07D2F6B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>
              <a:cs typeface="+mn-cs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7">
            <a:extLst>
              <a:ext uri="{FF2B5EF4-FFF2-40B4-BE49-F238E27FC236}">
                <a16:creationId xmlns:a16="http://schemas.microsoft.com/office/drawing/2014/main" id="{26625D5D-3ABF-4788-8C6B-6EBCF72E668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Tahoma" panose="020B0604030504040204" pitchFamily="34" charset="0"/>
                <a:ea typeface="Angsana New" panose="02020603050405020304" pitchFamily="18" charset="-34"/>
                <a:cs typeface="Angsana New" panose="02020603050405020304" pitchFamily="18" charset="-34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Tahoma" panose="020B0604030504040204" pitchFamily="34" charset="0"/>
                <a:ea typeface="Angsana New" panose="02020603050405020304" pitchFamily="18" charset="-34"/>
                <a:cs typeface="Angsana New" panose="02020603050405020304" pitchFamily="18" charset="-34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Tahoma" panose="020B0604030504040204" pitchFamily="34" charset="0"/>
                <a:ea typeface="Angsana New" panose="02020603050405020304" pitchFamily="18" charset="-34"/>
                <a:cs typeface="Angsana New" panose="02020603050405020304" pitchFamily="18" charset="-34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Tahoma" panose="020B0604030504040204" pitchFamily="34" charset="0"/>
                <a:ea typeface="Angsana New" panose="02020603050405020304" pitchFamily="18" charset="-34"/>
                <a:cs typeface="Angsana New" panose="02020603050405020304" pitchFamily="18" charset="-34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Tahoma" panose="020B0604030504040204" pitchFamily="34" charset="0"/>
                <a:ea typeface="Angsana New" panose="02020603050405020304" pitchFamily="18" charset="-34"/>
                <a:cs typeface="Angsana New" panose="02020603050405020304" pitchFamily="18" charset="-34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Angsana New" panose="02020603050405020304" pitchFamily="18" charset="-34"/>
                <a:cs typeface="Angsana New" panose="02020603050405020304" pitchFamily="18" charset="-34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Angsana New" panose="02020603050405020304" pitchFamily="18" charset="-34"/>
                <a:cs typeface="Angsana New" panose="02020603050405020304" pitchFamily="18" charset="-34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Angsana New" panose="02020603050405020304" pitchFamily="18" charset="-34"/>
                <a:cs typeface="Angsana New" panose="02020603050405020304" pitchFamily="18" charset="-34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Angsana New" panose="02020603050405020304" pitchFamily="18" charset="-34"/>
                <a:cs typeface="Angsana New" panose="02020603050405020304" pitchFamily="18" charset="-34"/>
              </a:defRPr>
            </a:lvl9pPr>
          </a:lstStyle>
          <a:p>
            <a:fld id="{A0C8058F-7731-491A-AD9C-D5D43BC6D30C}" type="slidenum">
              <a:rPr lang="en-US" altLang="en-US" sz="1200">
                <a:latin typeface="Arial" panose="020B0604020202020204" pitchFamily="34" charset="0"/>
                <a:ea typeface="ＭＳ Ｐゴシック" panose="020B0600070205080204" pitchFamily="34" charset="-128"/>
              </a:rPr>
              <a:pPr/>
              <a:t>5</a:t>
            </a:fld>
            <a:endParaRPr lang="en-US" altLang="en-US" sz="1200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28674" name="Rectangle 2">
            <a:extLst>
              <a:ext uri="{FF2B5EF4-FFF2-40B4-BE49-F238E27FC236}">
                <a16:creationId xmlns:a16="http://schemas.microsoft.com/office/drawing/2014/main" id="{86B0C322-6D76-4C4D-88A2-C6627379D42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9683" name="Rectangle 3">
            <a:extLst>
              <a:ext uri="{FF2B5EF4-FFF2-40B4-BE49-F238E27FC236}">
                <a16:creationId xmlns:a16="http://schemas.microsoft.com/office/drawing/2014/main" id="{D217E8F6-B712-8042-9469-EBB52E66E11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>
              <a:cs typeface="+mn-cs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Slide Number Placeholder 7">
            <a:extLst>
              <a:ext uri="{FF2B5EF4-FFF2-40B4-BE49-F238E27FC236}">
                <a16:creationId xmlns:a16="http://schemas.microsoft.com/office/drawing/2014/main" id="{5222D272-74F7-440C-8412-F866116DEB3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Tahoma" panose="020B0604030504040204" pitchFamily="34" charset="0"/>
                <a:ea typeface="Angsana New" panose="02020603050405020304" pitchFamily="18" charset="-34"/>
                <a:cs typeface="Angsana New" panose="02020603050405020304" pitchFamily="18" charset="-34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Tahoma" panose="020B0604030504040204" pitchFamily="34" charset="0"/>
                <a:ea typeface="Angsana New" panose="02020603050405020304" pitchFamily="18" charset="-34"/>
                <a:cs typeface="Angsana New" panose="02020603050405020304" pitchFamily="18" charset="-34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Tahoma" panose="020B0604030504040204" pitchFamily="34" charset="0"/>
                <a:ea typeface="Angsana New" panose="02020603050405020304" pitchFamily="18" charset="-34"/>
                <a:cs typeface="Angsana New" panose="02020603050405020304" pitchFamily="18" charset="-34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Tahoma" panose="020B0604030504040204" pitchFamily="34" charset="0"/>
                <a:ea typeface="Angsana New" panose="02020603050405020304" pitchFamily="18" charset="-34"/>
                <a:cs typeface="Angsana New" panose="02020603050405020304" pitchFamily="18" charset="-34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Tahoma" panose="020B0604030504040204" pitchFamily="34" charset="0"/>
                <a:ea typeface="Angsana New" panose="02020603050405020304" pitchFamily="18" charset="-34"/>
                <a:cs typeface="Angsana New" panose="02020603050405020304" pitchFamily="18" charset="-34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Angsana New" panose="02020603050405020304" pitchFamily="18" charset="-34"/>
                <a:cs typeface="Angsana New" panose="02020603050405020304" pitchFamily="18" charset="-34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Angsana New" panose="02020603050405020304" pitchFamily="18" charset="-34"/>
                <a:cs typeface="Angsana New" panose="02020603050405020304" pitchFamily="18" charset="-34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Angsana New" panose="02020603050405020304" pitchFamily="18" charset="-34"/>
                <a:cs typeface="Angsana New" panose="02020603050405020304" pitchFamily="18" charset="-34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Angsana New" panose="02020603050405020304" pitchFamily="18" charset="-34"/>
                <a:cs typeface="Angsana New" panose="02020603050405020304" pitchFamily="18" charset="-34"/>
              </a:defRPr>
            </a:lvl9pPr>
          </a:lstStyle>
          <a:p>
            <a:fld id="{E6E2D37F-0C3D-4783-AED1-75E9013AEC04}" type="slidenum">
              <a:rPr lang="en-US" altLang="en-US" sz="1200">
                <a:latin typeface="Arial" panose="020B0604020202020204" pitchFamily="34" charset="0"/>
                <a:ea typeface="ＭＳ Ｐゴシック" panose="020B0600070205080204" pitchFamily="34" charset="-128"/>
              </a:rPr>
              <a:pPr/>
              <a:t>6</a:t>
            </a:fld>
            <a:endParaRPr lang="en-US" altLang="en-US" sz="1200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30722" name="Rectangle 7">
            <a:extLst>
              <a:ext uri="{FF2B5EF4-FFF2-40B4-BE49-F238E27FC236}">
                <a16:creationId xmlns:a16="http://schemas.microsoft.com/office/drawing/2014/main" id="{6A6ACE36-9403-4EF6-9A51-B523B21DF9A1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  <a:ea typeface="Angsana New" panose="02020603050405020304" pitchFamily="18" charset="-34"/>
                <a:cs typeface="Angsana New" panose="02020603050405020304" pitchFamily="18" charset="-34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  <a:ea typeface="Angsana New" panose="02020603050405020304" pitchFamily="18" charset="-34"/>
                <a:cs typeface="Angsana New" panose="02020603050405020304" pitchFamily="18" charset="-34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  <a:ea typeface="Angsana New" panose="02020603050405020304" pitchFamily="18" charset="-34"/>
                <a:cs typeface="Angsana New" panose="02020603050405020304" pitchFamily="18" charset="-34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  <a:ea typeface="Angsana New" panose="02020603050405020304" pitchFamily="18" charset="-34"/>
                <a:cs typeface="Angsana New" panose="02020603050405020304" pitchFamily="18" charset="-34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  <a:ea typeface="Angsana New" panose="02020603050405020304" pitchFamily="18" charset="-34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Angsana New" panose="02020603050405020304" pitchFamily="18" charset="-34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Angsana New" panose="02020603050405020304" pitchFamily="18" charset="-34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Angsana New" panose="02020603050405020304" pitchFamily="18" charset="-34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Angsana New" panose="02020603050405020304" pitchFamily="18" charset="-34"/>
                <a:cs typeface="Angsana New" panose="02020603050405020304" pitchFamily="18" charset="-34"/>
              </a:defRPr>
            </a:lvl9pPr>
          </a:lstStyle>
          <a:p>
            <a:pPr algn="r" eaLnBrk="1" hangingPunct="1"/>
            <a:fld id="{2F01C6C9-FDC4-4F88-AE57-2564DA96360F}" type="slidenum">
              <a:rPr lang="en-US" altLang="en-US" sz="1200">
                <a:latin typeface="Arial" panose="020B0604020202020204" pitchFamily="34" charset="0"/>
                <a:ea typeface="ＭＳ Ｐゴシック" panose="020B0600070205080204" pitchFamily="34" charset="-128"/>
              </a:rPr>
              <a:pPr algn="r" eaLnBrk="1" hangingPunct="1"/>
              <a:t>6</a:t>
            </a:fld>
            <a:endParaRPr lang="en-US" altLang="en-US" sz="1200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30723" name="Rectangle 2">
            <a:extLst>
              <a:ext uri="{FF2B5EF4-FFF2-40B4-BE49-F238E27FC236}">
                <a16:creationId xmlns:a16="http://schemas.microsoft.com/office/drawing/2014/main" id="{FE3DD55B-8986-4063-84A7-AAE1AE6651B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0164" name="Rectangle 3">
            <a:extLst>
              <a:ext uri="{FF2B5EF4-FFF2-40B4-BE49-F238E27FC236}">
                <a16:creationId xmlns:a16="http://schemas.microsoft.com/office/drawing/2014/main" id="{ECDADBC5-5DB1-0B4D-9B5E-91A072687C4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>
              <a:cs typeface="+mn-cs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7">
            <a:extLst>
              <a:ext uri="{FF2B5EF4-FFF2-40B4-BE49-F238E27FC236}">
                <a16:creationId xmlns:a16="http://schemas.microsoft.com/office/drawing/2014/main" id="{530B10A9-684A-420D-80C4-8FBC97B4E8B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Tahoma" panose="020B0604030504040204" pitchFamily="34" charset="0"/>
                <a:ea typeface="Angsana New" panose="02020603050405020304" pitchFamily="18" charset="-34"/>
                <a:cs typeface="Angsana New" panose="02020603050405020304" pitchFamily="18" charset="-34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Tahoma" panose="020B0604030504040204" pitchFamily="34" charset="0"/>
                <a:ea typeface="Angsana New" panose="02020603050405020304" pitchFamily="18" charset="-34"/>
                <a:cs typeface="Angsana New" panose="02020603050405020304" pitchFamily="18" charset="-34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Tahoma" panose="020B0604030504040204" pitchFamily="34" charset="0"/>
                <a:ea typeface="Angsana New" panose="02020603050405020304" pitchFamily="18" charset="-34"/>
                <a:cs typeface="Angsana New" panose="02020603050405020304" pitchFamily="18" charset="-34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Tahoma" panose="020B0604030504040204" pitchFamily="34" charset="0"/>
                <a:ea typeface="Angsana New" panose="02020603050405020304" pitchFamily="18" charset="-34"/>
                <a:cs typeface="Angsana New" panose="02020603050405020304" pitchFamily="18" charset="-34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Tahoma" panose="020B0604030504040204" pitchFamily="34" charset="0"/>
                <a:ea typeface="Angsana New" panose="02020603050405020304" pitchFamily="18" charset="-34"/>
                <a:cs typeface="Angsana New" panose="02020603050405020304" pitchFamily="18" charset="-34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Angsana New" panose="02020603050405020304" pitchFamily="18" charset="-34"/>
                <a:cs typeface="Angsana New" panose="02020603050405020304" pitchFamily="18" charset="-34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Angsana New" panose="02020603050405020304" pitchFamily="18" charset="-34"/>
                <a:cs typeface="Angsana New" panose="02020603050405020304" pitchFamily="18" charset="-34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Angsana New" panose="02020603050405020304" pitchFamily="18" charset="-34"/>
                <a:cs typeface="Angsana New" panose="02020603050405020304" pitchFamily="18" charset="-34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Angsana New" panose="02020603050405020304" pitchFamily="18" charset="-34"/>
                <a:cs typeface="Angsana New" panose="02020603050405020304" pitchFamily="18" charset="-34"/>
              </a:defRPr>
            </a:lvl9pPr>
          </a:lstStyle>
          <a:p>
            <a:fld id="{F0E32B1D-B65B-4448-A4F0-F355F7940430}" type="slidenum">
              <a:rPr lang="en-US" altLang="en-US" sz="1200">
                <a:latin typeface="Arial" panose="020B0604020202020204" pitchFamily="34" charset="0"/>
                <a:ea typeface="ＭＳ Ｐゴシック" panose="020B0600070205080204" pitchFamily="34" charset="-128"/>
              </a:rPr>
              <a:pPr/>
              <a:t>7</a:t>
            </a:fld>
            <a:endParaRPr lang="en-US" altLang="en-US" sz="1200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32770" name="Rectangle 2">
            <a:extLst>
              <a:ext uri="{FF2B5EF4-FFF2-40B4-BE49-F238E27FC236}">
                <a16:creationId xmlns:a16="http://schemas.microsoft.com/office/drawing/2014/main" id="{FFD34496-EECE-4E74-AFCF-E3ECBBA28B1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1731" name="Rectangle 3">
            <a:extLst>
              <a:ext uri="{FF2B5EF4-FFF2-40B4-BE49-F238E27FC236}">
                <a16:creationId xmlns:a16="http://schemas.microsoft.com/office/drawing/2014/main" id="{272DC3FB-69DB-3E4E-90DF-4655AEB5765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>
              <a:cs typeface="+mn-cs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Slide Number Placeholder 7">
            <a:extLst>
              <a:ext uri="{FF2B5EF4-FFF2-40B4-BE49-F238E27FC236}">
                <a16:creationId xmlns:a16="http://schemas.microsoft.com/office/drawing/2014/main" id="{01996317-82AA-46E7-A7DE-CE5985DF5FE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Tahoma" panose="020B0604030504040204" pitchFamily="34" charset="0"/>
                <a:ea typeface="Angsana New" panose="02020603050405020304" pitchFamily="18" charset="-34"/>
                <a:cs typeface="Angsana New" panose="02020603050405020304" pitchFamily="18" charset="-34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Tahoma" panose="020B0604030504040204" pitchFamily="34" charset="0"/>
                <a:ea typeface="Angsana New" panose="02020603050405020304" pitchFamily="18" charset="-34"/>
                <a:cs typeface="Angsana New" panose="02020603050405020304" pitchFamily="18" charset="-34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Tahoma" panose="020B0604030504040204" pitchFamily="34" charset="0"/>
                <a:ea typeface="Angsana New" panose="02020603050405020304" pitchFamily="18" charset="-34"/>
                <a:cs typeface="Angsana New" panose="02020603050405020304" pitchFamily="18" charset="-34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Tahoma" panose="020B0604030504040204" pitchFamily="34" charset="0"/>
                <a:ea typeface="Angsana New" panose="02020603050405020304" pitchFamily="18" charset="-34"/>
                <a:cs typeface="Angsana New" panose="02020603050405020304" pitchFamily="18" charset="-34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Tahoma" panose="020B0604030504040204" pitchFamily="34" charset="0"/>
                <a:ea typeface="Angsana New" panose="02020603050405020304" pitchFamily="18" charset="-34"/>
                <a:cs typeface="Angsana New" panose="02020603050405020304" pitchFamily="18" charset="-34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Angsana New" panose="02020603050405020304" pitchFamily="18" charset="-34"/>
                <a:cs typeface="Angsana New" panose="02020603050405020304" pitchFamily="18" charset="-34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Angsana New" panose="02020603050405020304" pitchFamily="18" charset="-34"/>
                <a:cs typeface="Angsana New" panose="02020603050405020304" pitchFamily="18" charset="-34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Angsana New" panose="02020603050405020304" pitchFamily="18" charset="-34"/>
                <a:cs typeface="Angsana New" panose="02020603050405020304" pitchFamily="18" charset="-34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Angsana New" panose="02020603050405020304" pitchFamily="18" charset="-34"/>
                <a:cs typeface="Angsana New" panose="02020603050405020304" pitchFamily="18" charset="-34"/>
              </a:defRPr>
            </a:lvl9pPr>
          </a:lstStyle>
          <a:p>
            <a:fld id="{5EB39955-6BB5-4F73-957B-99640AB9DC3C}" type="slidenum">
              <a:rPr lang="en-US" altLang="en-US" sz="1200">
                <a:latin typeface="Arial" panose="020B0604020202020204" pitchFamily="34" charset="0"/>
                <a:ea typeface="ＭＳ Ｐゴシック" panose="020B0600070205080204" pitchFamily="34" charset="-128"/>
              </a:rPr>
              <a:pPr/>
              <a:t>10</a:t>
            </a:fld>
            <a:endParaRPr lang="en-US" altLang="en-US" sz="1200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36866" name="Rectangle 7">
            <a:extLst>
              <a:ext uri="{FF2B5EF4-FFF2-40B4-BE49-F238E27FC236}">
                <a16:creationId xmlns:a16="http://schemas.microsoft.com/office/drawing/2014/main" id="{AC717419-F9B9-4D18-9F5A-6040F6594330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  <a:ea typeface="Angsana New" panose="02020603050405020304" pitchFamily="18" charset="-34"/>
                <a:cs typeface="Angsana New" panose="02020603050405020304" pitchFamily="18" charset="-34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  <a:ea typeface="Angsana New" panose="02020603050405020304" pitchFamily="18" charset="-34"/>
                <a:cs typeface="Angsana New" panose="02020603050405020304" pitchFamily="18" charset="-34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  <a:ea typeface="Angsana New" panose="02020603050405020304" pitchFamily="18" charset="-34"/>
                <a:cs typeface="Angsana New" panose="02020603050405020304" pitchFamily="18" charset="-34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  <a:ea typeface="Angsana New" panose="02020603050405020304" pitchFamily="18" charset="-34"/>
                <a:cs typeface="Angsana New" panose="02020603050405020304" pitchFamily="18" charset="-34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  <a:ea typeface="Angsana New" panose="02020603050405020304" pitchFamily="18" charset="-34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Angsana New" panose="02020603050405020304" pitchFamily="18" charset="-34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Angsana New" panose="02020603050405020304" pitchFamily="18" charset="-34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Angsana New" panose="02020603050405020304" pitchFamily="18" charset="-34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Angsana New" panose="02020603050405020304" pitchFamily="18" charset="-34"/>
                <a:cs typeface="Angsana New" panose="02020603050405020304" pitchFamily="18" charset="-34"/>
              </a:defRPr>
            </a:lvl9pPr>
          </a:lstStyle>
          <a:p>
            <a:pPr algn="r" eaLnBrk="1" hangingPunct="1"/>
            <a:fld id="{7AF5FD4B-93B6-4A34-8CE3-463A04677CAA}" type="slidenum">
              <a:rPr lang="en-US" altLang="en-US" sz="1200">
                <a:latin typeface="Arial" panose="020B0604020202020204" pitchFamily="34" charset="0"/>
                <a:ea typeface="ＭＳ Ｐゴシック" panose="020B0600070205080204" pitchFamily="34" charset="-128"/>
              </a:rPr>
              <a:pPr algn="r" eaLnBrk="1" hangingPunct="1"/>
              <a:t>10</a:t>
            </a:fld>
            <a:endParaRPr lang="en-US" altLang="en-US" sz="1200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36867" name="Rectangle 2">
            <a:extLst>
              <a:ext uri="{FF2B5EF4-FFF2-40B4-BE49-F238E27FC236}">
                <a16:creationId xmlns:a16="http://schemas.microsoft.com/office/drawing/2014/main" id="{686FD637-C251-4DDB-8C74-40ACB8AD22C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>
            <a:extLst>
              <a:ext uri="{FF2B5EF4-FFF2-40B4-BE49-F238E27FC236}">
                <a16:creationId xmlns:a16="http://schemas.microsoft.com/office/drawing/2014/main" id="{C18AD2F7-23C1-4F55-AAAC-5A055ACF453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>
                <a:latin typeface="Arial" panose="020B0604020202020204" pitchFamily="34" charset="0"/>
                <a:ea typeface="ＭＳ Ｐゴシック" panose="020B0600070205080204" pitchFamily="34" charset="-128"/>
              </a:rPr>
              <a:t>Earthquake or NTWC – messages – (Time)</a:t>
            </a:r>
          </a:p>
          <a:p>
            <a:pPr lvl="1" eaLnBrk="1" hangingPunct="1"/>
            <a:r>
              <a:rPr lang="en-US" altLang="en-US">
                <a:latin typeface="Arial" panose="020B0604020202020204" pitchFamily="34" charset="0"/>
              </a:rPr>
              <a:t>What action do you take</a:t>
            </a:r>
          </a:p>
          <a:p>
            <a:pPr lvl="1" eaLnBrk="1" hangingPunct="1"/>
            <a:r>
              <a:rPr lang="en-US" altLang="en-US" u="sng">
                <a:latin typeface="Arial" panose="020B0604020202020204" pitchFamily="34" charset="0"/>
              </a:rPr>
              <a:t>Activate EOC</a:t>
            </a:r>
            <a:r>
              <a:rPr lang="en-US" altLang="en-US">
                <a:latin typeface="Arial" panose="020B0604020202020204" pitchFamily="34" charset="0"/>
              </a:rPr>
              <a:t>? (demonstrate Checklist)</a:t>
            </a:r>
          </a:p>
          <a:p>
            <a:pPr lvl="1" eaLnBrk="1" hangingPunct="1"/>
            <a:r>
              <a:rPr lang="en-US" altLang="en-US">
                <a:latin typeface="Arial" panose="020B0604020202020204" pitchFamily="34" charset="0"/>
              </a:rPr>
              <a:t>Discuss means of transmission</a:t>
            </a:r>
          </a:p>
          <a:p>
            <a:pPr eaLnBrk="1" hangingPunct="1"/>
            <a:r>
              <a:rPr lang="en-US" altLang="en-US">
                <a:latin typeface="Arial" panose="020B0604020202020204" pitchFamily="34" charset="0"/>
                <a:ea typeface="ＭＳ Ｐゴシック" panose="020B0600070205080204" pitchFamily="34" charset="-128"/>
              </a:rPr>
              <a:t>Who do you call? (time) (Show call Lists)</a:t>
            </a:r>
          </a:p>
          <a:p>
            <a:pPr lvl="1" eaLnBrk="1" hangingPunct="1"/>
            <a:r>
              <a:rPr lang="en-US" altLang="en-US">
                <a:latin typeface="Arial" panose="020B0604020202020204" pitchFamily="34" charset="0"/>
              </a:rPr>
              <a:t>Make a random sampling of </a:t>
            </a:r>
            <a:r>
              <a:rPr lang="ja-JP" altLang="en-US">
                <a:latin typeface="Arial" panose="020B0604020202020204" pitchFamily="34" charset="0"/>
              </a:rPr>
              <a:t>“</a:t>
            </a:r>
            <a:r>
              <a:rPr lang="en-US" altLang="ja-JP">
                <a:latin typeface="Arial" panose="020B0604020202020204" pitchFamily="34" charset="0"/>
              </a:rPr>
              <a:t>test</a:t>
            </a:r>
            <a:r>
              <a:rPr lang="ja-JP" altLang="en-US">
                <a:latin typeface="Arial" panose="020B0604020202020204" pitchFamily="34" charset="0"/>
              </a:rPr>
              <a:t>”</a:t>
            </a:r>
            <a:r>
              <a:rPr lang="en-US" altLang="ja-JP">
                <a:latin typeface="Arial" panose="020B0604020202020204" pitchFamily="34" charset="0"/>
              </a:rPr>
              <a:t> call to determine POC accuracy (Time)</a:t>
            </a:r>
          </a:p>
          <a:p>
            <a:pPr lvl="1" eaLnBrk="1" hangingPunct="1"/>
            <a:r>
              <a:rPr lang="en-US" altLang="en-US">
                <a:latin typeface="Arial" panose="020B0604020202020204" pitchFamily="34" charset="0"/>
              </a:rPr>
              <a:t>Travel time for responders to arrive at EOC</a:t>
            </a:r>
          </a:p>
          <a:p>
            <a:pPr eaLnBrk="1" hangingPunct="1"/>
            <a:r>
              <a:rPr lang="en-US" altLang="en-US" u="sng">
                <a:latin typeface="Arial" panose="020B0604020202020204" pitchFamily="34" charset="0"/>
                <a:ea typeface="ＭＳ Ｐゴシック" panose="020B0600070205080204" pitchFamily="34" charset="-128"/>
              </a:rPr>
              <a:t>Hazard/Risk Assessment</a:t>
            </a:r>
            <a:r>
              <a:rPr lang="en-US" altLang="en-US">
                <a:latin typeface="Arial" panose="020B0604020202020204" pitchFamily="34" charset="0"/>
                <a:ea typeface="ＭＳ Ｐゴシック" panose="020B0600070205080204" pitchFamily="34" charset="-128"/>
              </a:rPr>
              <a:t> -  (What is A Hazard, what is Risk) Message Evaluation (what status is your jurisdiction is based on location of event in relation to your AO)</a:t>
            </a:r>
          </a:p>
          <a:p>
            <a:pPr lvl="1" eaLnBrk="1" hangingPunct="1"/>
            <a:r>
              <a:rPr lang="en-US" altLang="en-US">
                <a:latin typeface="Arial" panose="020B0604020202020204" pitchFamily="34" charset="0"/>
              </a:rPr>
              <a:t>Ask what is the criteria?  Do they have a guideline…are the criteria different?</a:t>
            </a:r>
          </a:p>
          <a:p>
            <a:pPr eaLnBrk="1" hangingPunct="1"/>
            <a:r>
              <a:rPr lang="en-US" altLang="en-US">
                <a:latin typeface="Arial" panose="020B0604020202020204" pitchFamily="34" charset="0"/>
                <a:ea typeface="ＭＳ Ｐゴシック" panose="020B0600070205080204" pitchFamily="34" charset="-128"/>
              </a:rPr>
              <a:t>What is their next action?  </a:t>
            </a:r>
            <a:r>
              <a:rPr lang="en-US" altLang="en-US" u="sng">
                <a:latin typeface="Arial" panose="020B0604020202020204" pitchFamily="34" charset="0"/>
                <a:ea typeface="ＭＳ Ｐゴシック" panose="020B0600070205080204" pitchFamily="34" charset="-128"/>
              </a:rPr>
              <a:t>Closures/Evacuations</a:t>
            </a:r>
          </a:p>
          <a:p>
            <a:pPr eaLnBrk="1" hangingPunct="1"/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pPr eaLnBrk="1" hangingPunct="1"/>
            <a:r>
              <a:rPr lang="en-US" altLang="en-US">
                <a:latin typeface="Arial" panose="020B0604020202020204" pitchFamily="34" charset="0"/>
                <a:ea typeface="ＭＳ Ｐゴシック" panose="020B0600070205080204" pitchFamily="34" charset="-128"/>
              </a:rPr>
              <a:t>Issue Alert? (</a:t>
            </a:r>
            <a:r>
              <a:rPr lang="en-US" altLang="en-US" u="sng">
                <a:latin typeface="Arial" panose="020B0604020202020204" pitchFamily="34" charset="0"/>
                <a:ea typeface="ＭＳ Ｐゴシック" panose="020B0600070205080204" pitchFamily="34" charset="-128"/>
              </a:rPr>
              <a:t>Direct Information Dissemination</a:t>
            </a:r>
            <a:r>
              <a:rPr lang="en-US" altLang="en-US">
                <a:latin typeface="Arial" panose="020B0604020202020204" pitchFamily="34" charset="0"/>
                <a:ea typeface="ＭＳ Ｐゴシック" panose="020B0600070205080204" pitchFamily="34" charset="-128"/>
              </a:rPr>
              <a:t>)</a:t>
            </a:r>
          </a:p>
          <a:p>
            <a:pPr lvl="1" eaLnBrk="1" hangingPunct="1"/>
            <a:r>
              <a:rPr lang="en-US" altLang="en-US">
                <a:latin typeface="Arial" panose="020B0604020202020204" pitchFamily="34" charset="0"/>
              </a:rPr>
              <a:t>(</a:t>
            </a:r>
            <a:r>
              <a:rPr lang="en-NZ" altLang="en-US">
                <a:latin typeface="Arial" panose="020B0604020202020204" pitchFamily="34" charset="0"/>
              </a:rPr>
              <a:t>Public Alert Systems ppt presentation)</a:t>
            </a:r>
          </a:p>
          <a:p>
            <a:pPr lvl="1" eaLnBrk="1" hangingPunct="1"/>
            <a:r>
              <a:rPr lang="en-US" altLang="en-US">
                <a:latin typeface="Arial" panose="020B0604020202020204" pitchFamily="34" charset="0"/>
              </a:rPr>
              <a:t>What does their message say? (Verbage)</a:t>
            </a:r>
          </a:p>
          <a:p>
            <a:pPr lvl="1" eaLnBrk="1" hangingPunct="1"/>
            <a:r>
              <a:rPr lang="en-US" altLang="en-US">
                <a:latin typeface="Arial" panose="020B0604020202020204" pitchFamily="34" charset="0"/>
              </a:rPr>
              <a:t>Official Alert means</a:t>
            </a:r>
          </a:p>
          <a:p>
            <a:pPr lvl="1" eaLnBrk="1" hangingPunct="1"/>
            <a:r>
              <a:rPr lang="en-US" altLang="en-US">
                <a:latin typeface="Arial" panose="020B0604020202020204" pitchFamily="34" charset="0"/>
              </a:rPr>
              <a:t>Media</a:t>
            </a:r>
          </a:p>
          <a:p>
            <a:pPr eaLnBrk="1" hangingPunct="1"/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7712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2044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5013546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09298413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432940" y="152400"/>
            <a:ext cx="2283883" cy="6629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7850" y="152400"/>
            <a:ext cx="6689990" cy="6629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49565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CDD9AF68-AD46-40CF-BEAE-A035824D90A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169863" y="6580188"/>
            <a:ext cx="2208212" cy="260350"/>
          </a:xfrm>
          <a:prstGeom prst="rect">
            <a:avLst/>
          </a:prstGeom>
        </p:spPr>
        <p:txBody>
          <a:bodyPr lIns="95061" tIns="47531" rIns="95061" bIns="47531"/>
          <a:lstStyle>
            <a:lvl1pPr>
              <a:defRPr>
                <a:latin typeface="Tahoma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2ECC5F5B-FC50-456E-AC82-A81CCFEEAED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2489200" y="6597650"/>
            <a:ext cx="4914900" cy="260350"/>
          </a:xfrm>
          <a:prstGeom prst="rect">
            <a:avLst/>
          </a:prstGeom>
        </p:spPr>
        <p:txBody>
          <a:bodyPr lIns="95061" tIns="47531" rIns="95061" bIns="47531"/>
          <a:lstStyle>
            <a:lvl1pPr>
              <a:defRPr>
                <a:latin typeface="Tahoma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5A503B99-5DE4-42F4-9E2E-6636E7D37D0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8542338" y="188913"/>
            <a:ext cx="1219200" cy="476250"/>
          </a:xfrm>
          <a:prstGeom prst="rect">
            <a:avLst/>
          </a:prstGeom>
        </p:spPr>
        <p:txBody>
          <a:bodyPr vert="horz" wrap="square" lIns="95061" tIns="47531" rIns="95061" bIns="47531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351726DD-BE0A-4062-B790-96BF69F0DDA7}" type="slidenum">
              <a:rPr lang="en-AU" altLang="en-US"/>
              <a:pPr/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8365281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6">
            <a:extLst>
              <a:ext uri="{FF2B5EF4-FFF2-40B4-BE49-F238E27FC236}">
                <a16:creationId xmlns:a16="http://schemas.microsoft.com/office/drawing/2014/main" id="{30C7AA57-A86A-4E12-AD6D-1FD205B252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2950" y="3810000"/>
            <a:ext cx="8420100" cy="90488"/>
          </a:xfrm>
          <a:custGeom>
            <a:avLst/>
            <a:gdLst>
              <a:gd name="T0" fmla="*/ 0 w 1000"/>
              <a:gd name="T1" fmla="*/ 0 h 1000"/>
              <a:gd name="T2" fmla="*/ 2147483646 w 1000"/>
              <a:gd name="T3" fmla="*/ 0 h 1000"/>
              <a:gd name="T4" fmla="*/ 2147483646 w 1000"/>
              <a:gd name="T5" fmla="*/ 2147483646 h 1000"/>
              <a:gd name="T6" fmla="*/ 0 w 1000"/>
              <a:gd name="T7" fmla="*/ 2147483646 h 1000"/>
              <a:gd name="T8" fmla="*/ 0 w 1000"/>
              <a:gd name="T9" fmla="*/ 0 h 1000"/>
              <a:gd name="T10" fmla="*/ 2147483646 w 1000"/>
              <a:gd name="T11" fmla="*/ 0 h 10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618" y="0"/>
                </a:lnTo>
                <a:lnTo>
                  <a:pt x="618" y="1000"/>
                </a:lnTo>
                <a:lnTo>
                  <a:pt x="0" y="1000"/>
                </a:lnTo>
                <a:lnTo>
                  <a:pt x="0" y="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folHlink"/>
          </a:solidFill>
          <a:ln w="9525">
            <a:solidFill>
              <a:schemeClr val="hlink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pic>
        <p:nvPicPr>
          <p:cNvPr id="5" name="Picture 7" descr="UNESCO-IOC_logo">
            <a:extLst>
              <a:ext uri="{FF2B5EF4-FFF2-40B4-BE49-F238E27FC236}">
                <a16:creationId xmlns:a16="http://schemas.microsoft.com/office/drawing/2014/main" id="{B63AF388-3E82-4B37-9919-096A92725A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0200" y="152400"/>
            <a:ext cx="2724150" cy="2371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 Box 9">
            <a:extLst>
              <a:ext uri="{FF2B5EF4-FFF2-40B4-BE49-F238E27FC236}">
                <a16:creationId xmlns:a16="http://schemas.microsoft.com/office/drawing/2014/main" id="{3356B2B5-0A86-4AE3-920F-1CC9A32F4D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71800" y="304800"/>
            <a:ext cx="6878638" cy="180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>
              <a:defRPr/>
            </a:pPr>
            <a:r>
              <a:rPr lang="en-US" altLang="en-US" sz="1600" b="1">
                <a:solidFill>
                  <a:srgbClr val="000080"/>
                </a:solidFill>
              </a:rPr>
              <a:t>UNESCO-IOCS</a:t>
            </a:r>
          </a:p>
          <a:p>
            <a:pPr algn="ctr">
              <a:defRPr/>
            </a:pPr>
            <a:r>
              <a:rPr lang="en-US" altLang="en-US" sz="1600" b="1">
                <a:solidFill>
                  <a:srgbClr val="000080"/>
                </a:solidFill>
              </a:rPr>
              <a:t>Strengthening Tsunami Warning and Emergency Responses: Training Workshop on the Development of Standard Operating Procedures</a:t>
            </a:r>
          </a:p>
          <a:p>
            <a:pPr algn="ctr">
              <a:defRPr/>
            </a:pPr>
            <a:endParaRPr lang="en-US" altLang="en-US" sz="1600" b="1">
              <a:solidFill>
                <a:srgbClr val="000080"/>
              </a:solidFill>
            </a:endParaRPr>
          </a:p>
          <a:p>
            <a:pPr algn="ctr">
              <a:defRPr/>
            </a:pPr>
            <a:r>
              <a:rPr lang="en-US" altLang="en-US" sz="1600" b="1">
                <a:solidFill>
                  <a:srgbClr val="000080"/>
                </a:solidFill>
              </a:rPr>
              <a:t>Workshop 2</a:t>
            </a:r>
          </a:p>
          <a:p>
            <a:pPr algn="ctr">
              <a:defRPr/>
            </a:pPr>
            <a:r>
              <a:rPr lang="en-US" altLang="en-US" sz="1600" b="1">
                <a:solidFill>
                  <a:srgbClr val="000080"/>
                </a:solidFill>
              </a:rPr>
              <a:t>4 – 8 May 2009, Islamabad, Pakistan</a:t>
            </a:r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3054351" y="4191000"/>
            <a:ext cx="5955639" cy="609600"/>
          </a:xfrm>
        </p:spPr>
        <p:txBody>
          <a:bodyPr/>
          <a:lstStyle>
            <a:lvl1pPr marL="0" indent="0" algn="r">
              <a:buFont typeface="Wingdings" charset="0"/>
              <a:buNone/>
              <a:defRPr sz="2100" b="0"/>
            </a:lvl1pPr>
          </a:lstStyle>
          <a:p>
            <a:pPr lvl="0"/>
            <a:r>
              <a:rPr lang="th-TH" noProof="0"/>
              <a:t>Click to edit Master subtitle style</a:t>
            </a:r>
          </a:p>
        </p:txBody>
      </p:sp>
      <p:sp>
        <p:nvSpPr>
          <p:cNvPr id="7176" name="Rectangle 8"/>
          <p:cNvSpPr>
            <a:spLocks noGrp="1" noChangeArrowheads="1"/>
          </p:cNvSpPr>
          <p:nvPr>
            <p:ph type="ctrTitle"/>
          </p:nvPr>
        </p:nvSpPr>
        <p:spPr>
          <a:xfrm>
            <a:off x="742950" y="1752600"/>
            <a:ext cx="8420100" cy="1817688"/>
          </a:xfrm>
          <a:solidFill>
            <a:schemeClr val="bg1"/>
          </a:solidFill>
        </p:spPr>
        <p:txBody>
          <a:bodyPr/>
          <a:lstStyle>
            <a:lvl1pPr>
              <a:defRPr sz="3600"/>
            </a:lvl1pPr>
          </a:lstStyle>
          <a:p>
            <a:pPr lvl="0"/>
            <a:r>
              <a:rPr lang="th-TH" noProof="0"/>
              <a:t>Click to edit Master title style</a:t>
            </a:r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3ADB80BB-C4D1-4A56-B95B-9816F2D25D4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742950" y="6248400"/>
            <a:ext cx="2063750" cy="457200"/>
          </a:xfrm>
          <a:prstGeom prst="rect">
            <a:avLst/>
          </a:prstGeom>
          <a:extLst>
            <a:ext uri="{909E8E84-426E-40dd-AFC4-6F175D3DCCD1}"/>
            <a:ext uri="{91240B29-F687-4f45-9708-019B960494DF}"/>
            <a:ext uri="{AF507438-7753-43e0-B8FC-AC1667EBCBE1}"/>
            <a:ext uri="{FAA26D3D-D897-4be2-8F04-BA451C77F1D7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Verdana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8" name="Rectangle 4">
            <a:extLst>
              <a:ext uri="{FF2B5EF4-FFF2-40B4-BE49-F238E27FC236}">
                <a16:creationId xmlns:a16="http://schemas.microsoft.com/office/drawing/2014/main" id="{7A765C5D-32C5-457E-A67C-640ED5409E0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384550" y="6248400"/>
            <a:ext cx="3136900" cy="457200"/>
          </a:xfrm>
          <a:prstGeom prst="rect">
            <a:avLst/>
          </a:prstGeom>
          <a:extLst>
            <a:ext uri="{909E8E84-426E-40dd-AFC4-6F175D3DCCD1}"/>
            <a:ext uri="{91240B29-F687-4f45-9708-019B960494DF}"/>
            <a:ext uri="{AF507438-7753-43e0-B8FC-AC1667EBCBE1}"/>
            <a:ext uri="{FAA26D3D-D897-4be2-8F04-BA451C77F1D7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latin typeface="Verdana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9" name="Rectangle 5">
            <a:extLst>
              <a:ext uri="{FF2B5EF4-FFF2-40B4-BE49-F238E27FC236}">
                <a16:creationId xmlns:a16="http://schemas.microsoft.com/office/drawing/2014/main" id="{1E8A7CEC-889A-4716-BCC6-A69453BA5A5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7099300" y="6248400"/>
            <a:ext cx="2063750" cy="457200"/>
          </a:xfrm>
          <a:prstGeom prst="rect">
            <a:avLst/>
          </a:prstGeom>
          <a:extLst>
            <a:ext uri="{909E8E84-426E-40dd-AFC4-6F175D3DCCD1}"/>
            <a:ext uri="{91240B29-F687-4f45-9708-019B960494DF}"/>
            <a:ext uri="{AF507438-7753-43e0-B8FC-AC1667EBCBE1}"/>
            <a:ext uri="{FAA26D3D-D897-4be2-8F04-BA451C77F1D7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</a:lstStyle>
          <a:p>
            <a:fld id="{175E6620-6A74-4313-9D48-AF19A10B1D87}" type="slidenum">
              <a:rPr lang="en-US" altLang="en-US"/>
              <a:pPr/>
              <a:t>‹#›</a:t>
            </a:fld>
            <a:endParaRPr lang="th-TH" altLang="en-US"/>
          </a:p>
        </p:txBody>
      </p:sp>
    </p:spTree>
    <p:extLst>
      <p:ext uri="{BB962C8B-B14F-4D97-AF65-F5344CB8AC3E}">
        <p14:creationId xmlns:p14="http://schemas.microsoft.com/office/powerpoint/2010/main" val="4377425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706470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575542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77850" y="1295400"/>
            <a:ext cx="4486937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29888" y="1295400"/>
            <a:ext cx="4486936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539720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352917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7263812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071775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3" Type="http://schemas.openxmlformats.org/officeDocument/2006/relationships/slideLayout" Target="../slideLayouts/slideLayout5.xml"/><Relationship Id="rId7" Type="http://schemas.openxmlformats.org/officeDocument/2006/relationships/slideLayout" Target="../slideLayouts/slideLayout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3.xml"/><Relationship Id="rId5" Type="http://schemas.openxmlformats.org/officeDocument/2006/relationships/slideLayout" Target="../slideLayouts/slideLayout7.xml"/><Relationship Id="rId10" Type="http://schemas.openxmlformats.org/officeDocument/2006/relationships/slideLayout" Target="../slideLayouts/slideLayout12.xml"/><Relationship Id="rId4" Type="http://schemas.openxmlformats.org/officeDocument/2006/relationships/slideLayout" Target="../slideLayouts/slideLayout6.xml"/><Relationship Id="rId9" Type="http://schemas.openxmlformats.org/officeDocument/2006/relationships/slideLayout" Target="../slideLayouts/slideLayout1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FE0BE759-854E-4E0B-AC22-C14B4392A9E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577850" y="152400"/>
            <a:ext cx="7383463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th-TH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AB8CCE6B-D67A-43A0-AE8C-0FCE2172B7E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577850" y="1295400"/>
            <a:ext cx="9139238" cy="548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h-TH" altLang="en-US"/>
              <a:t>Click to edit Master text styles</a:t>
            </a:r>
          </a:p>
          <a:p>
            <a:pPr lvl="1"/>
            <a:r>
              <a:rPr lang="th-TH" altLang="en-US"/>
              <a:t>Second level</a:t>
            </a:r>
          </a:p>
          <a:p>
            <a:pPr lvl="2"/>
            <a:r>
              <a:rPr lang="th-TH" altLang="en-US"/>
              <a:t>Third level</a:t>
            </a:r>
          </a:p>
          <a:p>
            <a:pPr lvl="3"/>
            <a:r>
              <a:rPr lang="th-TH" altLang="en-US"/>
              <a:t>Fourth level</a:t>
            </a:r>
          </a:p>
          <a:p>
            <a:pPr lvl="4"/>
            <a:r>
              <a:rPr lang="th-TH" altLang="en-US"/>
              <a:t>Fifth level </a:t>
            </a:r>
          </a:p>
        </p:txBody>
      </p:sp>
      <p:sp>
        <p:nvSpPr>
          <p:cNvPr id="1028" name="AutoShape 4">
            <a:extLst>
              <a:ext uri="{FF2B5EF4-FFF2-40B4-BE49-F238E27FC236}">
                <a16:creationId xmlns:a16="http://schemas.microsoft.com/office/drawing/2014/main" id="{8BC20BF1-EC80-479F-B896-B81E551A70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1350" y="990600"/>
            <a:ext cx="8621713" cy="109538"/>
          </a:xfrm>
          <a:custGeom>
            <a:avLst/>
            <a:gdLst>
              <a:gd name="T0" fmla="*/ 0 w 1000"/>
              <a:gd name="T1" fmla="*/ 0 h 1000"/>
              <a:gd name="T2" fmla="*/ 2147483646 w 1000"/>
              <a:gd name="T3" fmla="*/ 0 h 1000"/>
              <a:gd name="T4" fmla="*/ 2147483646 w 1000"/>
              <a:gd name="T5" fmla="*/ 2147483646 h 1000"/>
              <a:gd name="T6" fmla="*/ 0 w 1000"/>
              <a:gd name="T7" fmla="*/ 2147483646 h 1000"/>
              <a:gd name="T8" fmla="*/ 0 w 1000"/>
              <a:gd name="T9" fmla="*/ 0 h 1000"/>
              <a:gd name="T10" fmla="*/ 2147483646 w 1000"/>
              <a:gd name="T11" fmla="*/ 0 h 10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585" y="0"/>
                </a:lnTo>
                <a:lnTo>
                  <a:pt x="585" y="1000"/>
                </a:lnTo>
                <a:lnTo>
                  <a:pt x="0" y="1000"/>
                </a:lnTo>
                <a:lnTo>
                  <a:pt x="0" y="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folHlink"/>
          </a:solidFill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529" r:id="rId1"/>
    <p:sldLayoutId id="2147485540" r:id="rId2"/>
  </p:sldLayoutIdLst>
  <p:txStyles>
    <p:titleStyle>
      <a:lvl1pPr algn="l" rtl="0" eaLnBrk="0" fontAlgn="base" hangingPunct="0">
        <a:lnSpc>
          <a:spcPct val="110000"/>
        </a:lnSpc>
        <a:spcBef>
          <a:spcPct val="0"/>
        </a:spcBef>
        <a:spcAft>
          <a:spcPct val="0"/>
        </a:spcAft>
        <a:defRPr sz="3400" b="1">
          <a:solidFill>
            <a:schemeClr val="accent2"/>
          </a:solidFill>
          <a:latin typeface="+mj-lt"/>
          <a:ea typeface="ＭＳ Ｐゴシック" panose="020B0600070205080204" pitchFamily="34" charset="-128"/>
          <a:cs typeface="+mj-cs"/>
        </a:defRPr>
      </a:lvl1pPr>
      <a:lvl2pPr algn="l" rtl="0" eaLnBrk="0" fontAlgn="base" hangingPunct="0">
        <a:lnSpc>
          <a:spcPct val="110000"/>
        </a:lnSpc>
        <a:spcBef>
          <a:spcPct val="0"/>
        </a:spcBef>
        <a:spcAft>
          <a:spcPct val="0"/>
        </a:spcAft>
        <a:defRPr sz="3400" b="1">
          <a:solidFill>
            <a:schemeClr val="accent2"/>
          </a:solidFill>
          <a:latin typeface="Arial" charset="0"/>
          <a:ea typeface="ＭＳ Ｐゴシック" panose="020B0600070205080204" pitchFamily="34" charset="-128"/>
          <a:cs typeface="Angsana New" pitchFamily="18" charset="0"/>
        </a:defRPr>
      </a:lvl2pPr>
      <a:lvl3pPr algn="l" rtl="0" eaLnBrk="0" fontAlgn="base" hangingPunct="0">
        <a:lnSpc>
          <a:spcPct val="110000"/>
        </a:lnSpc>
        <a:spcBef>
          <a:spcPct val="0"/>
        </a:spcBef>
        <a:spcAft>
          <a:spcPct val="0"/>
        </a:spcAft>
        <a:defRPr sz="3400" b="1">
          <a:solidFill>
            <a:schemeClr val="accent2"/>
          </a:solidFill>
          <a:latin typeface="Arial" charset="0"/>
          <a:ea typeface="ＭＳ Ｐゴシック" panose="020B0600070205080204" pitchFamily="34" charset="-128"/>
          <a:cs typeface="Angsana New" pitchFamily="18" charset="0"/>
        </a:defRPr>
      </a:lvl3pPr>
      <a:lvl4pPr algn="l" rtl="0" eaLnBrk="0" fontAlgn="base" hangingPunct="0">
        <a:lnSpc>
          <a:spcPct val="110000"/>
        </a:lnSpc>
        <a:spcBef>
          <a:spcPct val="0"/>
        </a:spcBef>
        <a:spcAft>
          <a:spcPct val="0"/>
        </a:spcAft>
        <a:defRPr sz="3400" b="1">
          <a:solidFill>
            <a:schemeClr val="accent2"/>
          </a:solidFill>
          <a:latin typeface="Arial" charset="0"/>
          <a:ea typeface="ＭＳ Ｐゴシック" panose="020B0600070205080204" pitchFamily="34" charset="-128"/>
          <a:cs typeface="Angsana New" pitchFamily="18" charset="0"/>
        </a:defRPr>
      </a:lvl4pPr>
      <a:lvl5pPr algn="l" rtl="0" eaLnBrk="0" fontAlgn="base" hangingPunct="0">
        <a:lnSpc>
          <a:spcPct val="110000"/>
        </a:lnSpc>
        <a:spcBef>
          <a:spcPct val="0"/>
        </a:spcBef>
        <a:spcAft>
          <a:spcPct val="0"/>
        </a:spcAft>
        <a:defRPr sz="3400" b="1">
          <a:solidFill>
            <a:schemeClr val="accent2"/>
          </a:solidFill>
          <a:latin typeface="Arial" charset="0"/>
          <a:ea typeface="ＭＳ Ｐゴシック" panose="020B0600070205080204" pitchFamily="34" charset="-128"/>
          <a:cs typeface="Angsana New" pitchFamily="18" charset="0"/>
        </a:defRPr>
      </a:lvl5pPr>
      <a:lvl6pPr marL="457200" algn="l" rtl="0" fontAlgn="base">
        <a:lnSpc>
          <a:spcPct val="110000"/>
        </a:lnSpc>
        <a:spcBef>
          <a:spcPct val="0"/>
        </a:spcBef>
        <a:spcAft>
          <a:spcPct val="0"/>
        </a:spcAft>
        <a:defRPr sz="3400" b="1">
          <a:solidFill>
            <a:schemeClr val="accent2"/>
          </a:solidFill>
          <a:latin typeface="Arial" charset="0"/>
          <a:ea typeface="Angsana New" pitchFamily="18" charset="0"/>
          <a:cs typeface="Angsana New" pitchFamily="18" charset="0"/>
        </a:defRPr>
      </a:lvl6pPr>
      <a:lvl7pPr marL="914400" algn="l" rtl="0" fontAlgn="base">
        <a:lnSpc>
          <a:spcPct val="110000"/>
        </a:lnSpc>
        <a:spcBef>
          <a:spcPct val="0"/>
        </a:spcBef>
        <a:spcAft>
          <a:spcPct val="0"/>
        </a:spcAft>
        <a:defRPr sz="3400" b="1">
          <a:solidFill>
            <a:schemeClr val="accent2"/>
          </a:solidFill>
          <a:latin typeface="Arial" charset="0"/>
          <a:ea typeface="Angsana New" pitchFamily="18" charset="0"/>
          <a:cs typeface="Angsana New" pitchFamily="18" charset="0"/>
        </a:defRPr>
      </a:lvl7pPr>
      <a:lvl8pPr marL="1371600" algn="l" rtl="0" fontAlgn="base">
        <a:lnSpc>
          <a:spcPct val="110000"/>
        </a:lnSpc>
        <a:spcBef>
          <a:spcPct val="0"/>
        </a:spcBef>
        <a:spcAft>
          <a:spcPct val="0"/>
        </a:spcAft>
        <a:defRPr sz="3400" b="1">
          <a:solidFill>
            <a:schemeClr val="accent2"/>
          </a:solidFill>
          <a:latin typeface="Arial" charset="0"/>
          <a:ea typeface="Angsana New" pitchFamily="18" charset="0"/>
          <a:cs typeface="Angsana New" pitchFamily="18" charset="0"/>
        </a:defRPr>
      </a:lvl8pPr>
      <a:lvl9pPr marL="1828800" algn="l" rtl="0" fontAlgn="base">
        <a:lnSpc>
          <a:spcPct val="110000"/>
        </a:lnSpc>
        <a:spcBef>
          <a:spcPct val="0"/>
        </a:spcBef>
        <a:spcAft>
          <a:spcPct val="0"/>
        </a:spcAft>
        <a:defRPr sz="3400" b="1">
          <a:solidFill>
            <a:schemeClr val="accent2"/>
          </a:solidFill>
          <a:latin typeface="Arial" charset="0"/>
          <a:ea typeface="Angsana New" pitchFamily="18" charset="0"/>
          <a:cs typeface="Angsana New" pitchFamily="18" charset="0"/>
        </a:defRPr>
      </a:lvl9pPr>
    </p:titleStyle>
    <p:bodyStyle>
      <a:lvl1pPr marL="469900" indent="-469900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anose="05000000000000000000" pitchFamily="2" charset="2"/>
        <a:buChar char="o"/>
        <a:defRPr sz="3000" b="1">
          <a:solidFill>
            <a:schemeClr val="tx1"/>
          </a:solidFill>
          <a:latin typeface="+mn-lt"/>
          <a:ea typeface="ＭＳ Ｐゴシック" panose="020B0600070205080204" pitchFamily="34" charset="-128"/>
          <a:cs typeface="+mn-cs"/>
        </a:defRPr>
      </a:lvl1pPr>
      <a:lvl2pPr marL="908050" indent="-436563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anose="05000000000000000000" pitchFamily="2" charset="2"/>
        <a:buChar char="n"/>
        <a:defRPr sz="2800">
          <a:solidFill>
            <a:schemeClr val="tx1"/>
          </a:solidFill>
          <a:latin typeface="+mn-lt"/>
          <a:ea typeface="+mn-ea"/>
          <a:cs typeface="+mn-cs"/>
        </a:defRPr>
      </a:lvl2pPr>
      <a:lvl3pPr marL="1304925" indent="-395288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anose="05000000000000000000" pitchFamily="2" charset="2"/>
        <a:buChar char="o"/>
        <a:defRPr sz="2400">
          <a:solidFill>
            <a:schemeClr val="tx1"/>
          </a:solidFill>
          <a:latin typeface="+mn-lt"/>
          <a:ea typeface="+mn-ea"/>
          <a:cs typeface="+mn-cs"/>
        </a:defRPr>
      </a:lvl3pPr>
      <a:lvl4pPr marL="1693863" indent="-387350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anose="05000000000000000000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4pPr>
      <a:lvl5pPr marL="2093913" indent="-398463" algn="l" rtl="0" eaLnBrk="0" fontAlgn="base" hangingPunct="0">
        <a:lnSpc>
          <a:spcPct val="90000"/>
        </a:lnSpc>
        <a:spcBef>
          <a:spcPct val="25000"/>
        </a:spcBef>
        <a:spcAft>
          <a:spcPct val="0"/>
        </a:spcAft>
        <a:buClr>
          <a:schemeClr val="accent2"/>
        </a:buClr>
        <a:buSzPct val="80000"/>
        <a:buFont typeface="Wingdings" panose="05000000000000000000" pitchFamily="2" charset="2"/>
        <a:buChar char="§"/>
        <a:defRPr sz="2400">
          <a:solidFill>
            <a:schemeClr val="tx1"/>
          </a:solidFill>
          <a:latin typeface="+mn-lt"/>
          <a:ea typeface="+mn-ea"/>
          <a:cs typeface="+mn-cs"/>
        </a:defRPr>
      </a:lvl5pPr>
      <a:lvl6pPr marL="2551113" indent="-398463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accent2"/>
        </a:buClr>
        <a:buSzPct val="80000"/>
        <a:buFont typeface="Wingdings" charset="2"/>
        <a:buChar char="§"/>
        <a:defRPr sz="2400">
          <a:solidFill>
            <a:schemeClr val="tx1"/>
          </a:solidFill>
          <a:latin typeface="+mn-lt"/>
          <a:ea typeface="+mn-ea"/>
          <a:cs typeface="+mn-cs"/>
        </a:defRPr>
      </a:lvl6pPr>
      <a:lvl7pPr marL="3008313" indent="-398463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accent2"/>
        </a:buClr>
        <a:buSzPct val="80000"/>
        <a:buFont typeface="Wingdings" charset="2"/>
        <a:buChar char="§"/>
        <a:defRPr sz="2400">
          <a:solidFill>
            <a:schemeClr val="tx1"/>
          </a:solidFill>
          <a:latin typeface="+mn-lt"/>
          <a:ea typeface="+mn-ea"/>
          <a:cs typeface="+mn-cs"/>
        </a:defRPr>
      </a:lvl7pPr>
      <a:lvl8pPr marL="3465513" indent="-398463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accent2"/>
        </a:buClr>
        <a:buSzPct val="80000"/>
        <a:buFont typeface="Wingdings" charset="2"/>
        <a:buChar char="§"/>
        <a:defRPr sz="2400">
          <a:solidFill>
            <a:schemeClr val="tx1"/>
          </a:solidFill>
          <a:latin typeface="+mn-lt"/>
          <a:ea typeface="+mn-ea"/>
          <a:cs typeface="+mn-cs"/>
        </a:defRPr>
      </a:lvl8pPr>
      <a:lvl9pPr marL="3922713" indent="-398463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accent2"/>
        </a:buClr>
        <a:buSzPct val="80000"/>
        <a:buFont typeface="Wingdings" charset="2"/>
        <a:buChar char="§"/>
        <a:defRPr sz="24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46EDAAD9-7444-4171-96C5-F2DE31E93D7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577850" y="152400"/>
            <a:ext cx="7383463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th-TH" altLang="en-US"/>
              <a:t>Click to edit Master title style</a:t>
            </a:r>
          </a:p>
        </p:txBody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240B1E64-4D55-4A6B-8B04-6E079AF188A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577850" y="1295400"/>
            <a:ext cx="9139238" cy="548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h-TH" altLang="en-US"/>
              <a:t>Click to edit Master text styles</a:t>
            </a:r>
          </a:p>
          <a:p>
            <a:pPr lvl="1"/>
            <a:r>
              <a:rPr lang="th-TH" altLang="en-US"/>
              <a:t>Second level</a:t>
            </a:r>
          </a:p>
          <a:p>
            <a:pPr lvl="2"/>
            <a:r>
              <a:rPr lang="th-TH" altLang="en-US"/>
              <a:t>Third level</a:t>
            </a:r>
          </a:p>
          <a:p>
            <a:pPr lvl="3"/>
            <a:r>
              <a:rPr lang="th-TH" altLang="en-US"/>
              <a:t>Fourth level</a:t>
            </a:r>
          </a:p>
          <a:p>
            <a:pPr lvl="4"/>
            <a:r>
              <a:rPr lang="th-TH" altLang="en-US"/>
              <a:t>Fifth level</a:t>
            </a:r>
          </a:p>
        </p:txBody>
      </p:sp>
      <p:sp>
        <p:nvSpPr>
          <p:cNvPr id="18436" name="AutoShape 4">
            <a:extLst>
              <a:ext uri="{FF2B5EF4-FFF2-40B4-BE49-F238E27FC236}">
                <a16:creationId xmlns:a16="http://schemas.microsoft.com/office/drawing/2014/main" id="{1C0C53EA-87A7-49AA-9A9E-D813E1AB82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1350" y="990600"/>
            <a:ext cx="8621713" cy="109538"/>
          </a:xfrm>
          <a:custGeom>
            <a:avLst/>
            <a:gdLst>
              <a:gd name="T0" fmla="*/ 0 w 1000"/>
              <a:gd name="T1" fmla="*/ 0 h 1000"/>
              <a:gd name="T2" fmla="*/ 2147483646 w 1000"/>
              <a:gd name="T3" fmla="*/ 0 h 1000"/>
              <a:gd name="T4" fmla="*/ 2147483646 w 1000"/>
              <a:gd name="T5" fmla="*/ 2147483646 h 1000"/>
              <a:gd name="T6" fmla="*/ 0 w 1000"/>
              <a:gd name="T7" fmla="*/ 2147483646 h 1000"/>
              <a:gd name="T8" fmla="*/ 0 w 1000"/>
              <a:gd name="T9" fmla="*/ 0 h 1000"/>
              <a:gd name="T10" fmla="*/ 2147483646 w 1000"/>
              <a:gd name="T11" fmla="*/ 0 h 10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585" y="0"/>
                </a:lnTo>
                <a:lnTo>
                  <a:pt x="585" y="1000"/>
                </a:lnTo>
                <a:lnTo>
                  <a:pt x="0" y="1000"/>
                </a:lnTo>
                <a:lnTo>
                  <a:pt x="0" y="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folHlink"/>
          </a:solidFill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555" r:id="rId1"/>
    <p:sldLayoutId id="2147485530" r:id="rId2"/>
    <p:sldLayoutId id="2147485531" r:id="rId3"/>
    <p:sldLayoutId id="2147485532" r:id="rId4"/>
    <p:sldLayoutId id="2147485533" r:id="rId5"/>
    <p:sldLayoutId id="2147485534" r:id="rId6"/>
    <p:sldLayoutId id="2147485535" r:id="rId7"/>
    <p:sldLayoutId id="2147485536" r:id="rId8"/>
    <p:sldLayoutId id="2147485537" r:id="rId9"/>
    <p:sldLayoutId id="2147485538" r:id="rId10"/>
    <p:sldLayoutId id="2147485539" r:id="rId11"/>
  </p:sldLayoutIdLst>
  <p:txStyles>
    <p:titleStyle>
      <a:lvl1pPr algn="l" rtl="0" eaLnBrk="0" fontAlgn="base" hangingPunct="0">
        <a:lnSpc>
          <a:spcPct val="110000"/>
        </a:lnSpc>
        <a:spcBef>
          <a:spcPct val="0"/>
        </a:spcBef>
        <a:spcAft>
          <a:spcPct val="0"/>
        </a:spcAft>
        <a:defRPr sz="3400" b="1">
          <a:solidFill>
            <a:schemeClr val="accent2"/>
          </a:solidFill>
          <a:latin typeface="+mj-lt"/>
          <a:ea typeface="+mj-ea"/>
          <a:cs typeface="ＭＳ Ｐゴシック" charset="0"/>
        </a:defRPr>
      </a:lvl1pPr>
      <a:lvl2pPr algn="l" rtl="0" eaLnBrk="0" fontAlgn="base" hangingPunct="0">
        <a:lnSpc>
          <a:spcPct val="110000"/>
        </a:lnSpc>
        <a:spcBef>
          <a:spcPct val="0"/>
        </a:spcBef>
        <a:spcAft>
          <a:spcPct val="0"/>
        </a:spcAft>
        <a:defRPr sz="3400" b="1">
          <a:solidFill>
            <a:schemeClr val="accent2"/>
          </a:solidFill>
          <a:latin typeface="Arial" charset="0"/>
          <a:ea typeface="ＭＳ Ｐゴシック" charset="0"/>
          <a:cs typeface="ＭＳ Ｐゴシック" charset="0"/>
        </a:defRPr>
      </a:lvl2pPr>
      <a:lvl3pPr algn="l" rtl="0" eaLnBrk="0" fontAlgn="base" hangingPunct="0">
        <a:lnSpc>
          <a:spcPct val="110000"/>
        </a:lnSpc>
        <a:spcBef>
          <a:spcPct val="0"/>
        </a:spcBef>
        <a:spcAft>
          <a:spcPct val="0"/>
        </a:spcAft>
        <a:defRPr sz="3400" b="1">
          <a:solidFill>
            <a:schemeClr val="accent2"/>
          </a:solidFill>
          <a:latin typeface="Arial" charset="0"/>
          <a:ea typeface="ＭＳ Ｐゴシック" charset="0"/>
          <a:cs typeface="ＭＳ Ｐゴシック" charset="0"/>
        </a:defRPr>
      </a:lvl3pPr>
      <a:lvl4pPr algn="l" rtl="0" eaLnBrk="0" fontAlgn="base" hangingPunct="0">
        <a:lnSpc>
          <a:spcPct val="110000"/>
        </a:lnSpc>
        <a:spcBef>
          <a:spcPct val="0"/>
        </a:spcBef>
        <a:spcAft>
          <a:spcPct val="0"/>
        </a:spcAft>
        <a:defRPr sz="3400" b="1">
          <a:solidFill>
            <a:schemeClr val="accent2"/>
          </a:solidFill>
          <a:latin typeface="Arial" charset="0"/>
          <a:ea typeface="ＭＳ Ｐゴシック" charset="0"/>
          <a:cs typeface="ＭＳ Ｐゴシック" charset="0"/>
        </a:defRPr>
      </a:lvl4pPr>
      <a:lvl5pPr algn="l" rtl="0" eaLnBrk="0" fontAlgn="base" hangingPunct="0">
        <a:lnSpc>
          <a:spcPct val="110000"/>
        </a:lnSpc>
        <a:spcBef>
          <a:spcPct val="0"/>
        </a:spcBef>
        <a:spcAft>
          <a:spcPct val="0"/>
        </a:spcAft>
        <a:defRPr sz="3400" b="1">
          <a:solidFill>
            <a:schemeClr val="accent2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l" rtl="0" fontAlgn="base">
        <a:lnSpc>
          <a:spcPct val="110000"/>
        </a:lnSpc>
        <a:spcBef>
          <a:spcPct val="0"/>
        </a:spcBef>
        <a:spcAft>
          <a:spcPct val="0"/>
        </a:spcAft>
        <a:defRPr sz="3400" b="1">
          <a:solidFill>
            <a:schemeClr val="accent2"/>
          </a:solidFill>
          <a:latin typeface="Arial" charset="0"/>
          <a:ea typeface="ＭＳ Ｐゴシック" charset="0"/>
        </a:defRPr>
      </a:lvl6pPr>
      <a:lvl7pPr marL="914400" algn="l" rtl="0" fontAlgn="base">
        <a:lnSpc>
          <a:spcPct val="110000"/>
        </a:lnSpc>
        <a:spcBef>
          <a:spcPct val="0"/>
        </a:spcBef>
        <a:spcAft>
          <a:spcPct val="0"/>
        </a:spcAft>
        <a:defRPr sz="3400" b="1">
          <a:solidFill>
            <a:schemeClr val="accent2"/>
          </a:solidFill>
          <a:latin typeface="Arial" charset="0"/>
          <a:ea typeface="ＭＳ Ｐゴシック" charset="0"/>
        </a:defRPr>
      </a:lvl7pPr>
      <a:lvl8pPr marL="1371600" algn="l" rtl="0" fontAlgn="base">
        <a:lnSpc>
          <a:spcPct val="110000"/>
        </a:lnSpc>
        <a:spcBef>
          <a:spcPct val="0"/>
        </a:spcBef>
        <a:spcAft>
          <a:spcPct val="0"/>
        </a:spcAft>
        <a:defRPr sz="3400" b="1">
          <a:solidFill>
            <a:schemeClr val="accent2"/>
          </a:solidFill>
          <a:latin typeface="Arial" charset="0"/>
          <a:ea typeface="ＭＳ Ｐゴシック" charset="0"/>
        </a:defRPr>
      </a:lvl8pPr>
      <a:lvl9pPr marL="1828800" algn="l" rtl="0" fontAlgn="base">
        <a:lnSpc>
          <a:spcPct val="110000"/>
        </a:lnSpc>
        <a:spcBef>
          <a:spcPct val="0"/>
        </a:spcBef>
        <a:spcAft>
          <a:spcPct val="0"/>
        </a:spcAft>
        <a:defRPr sz="3400" b="1">
          <a:solidFill>
            <a:schemeClr val="accent2"/>
          </a:solidFill>
          <a:latin typeface="Arial" charset="0"/>
          <a:ea typeface="ＭＳ Ｐゴシック" charset="0"/>
        </a:defRPr>
      </a:lvl9pPr>
    </p:titleStyle>
    <p:bodyStyle>
      <a:lvl1pPr marL="469900" indent="-469900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anose="05000000000000000000" pitchFamily="2" charset="2"/>
        <a:buChar char="o"/>
        <a:defRPr sz="3000" b="1">
          <a:solidFill>
            <a:schemeClr val="tx1"/>
          </a:solidFill>
          <a:latin typeface="+mn-lt"/>
          <a:ea typeface="+mn-ea"/>
          <a:cs typeface="ＭＳ Ｐゴシック" charset="0"/>
        </a:defRPr>
      </a:lvl1pPr>
      <a:lvl2pPr marL="908050" indent="-436563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anose="05000000000000000000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304925" indent="-395288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anose="05000000000000000000" pitchFamily="2" charset="2"/>
        <a:buChar char="o"/>
        <a:defRPr sz="2400">
          <a:solidFill>
            <a:schemeClr val="tx1"/>
          </a:solidFill>
          <a:latin typeface="+mn-lt"/>
          <a:ea typeface="+mn-ea"/>
        </a:defRPr>
      </a:lvl3pPr>
      <a:lvl4pPr marL="1693863" indent="-387350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anose="05000000000000000000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4pPr>
      <a:lvl5pPr marL="2093913" indent="-398463" algn="l" rtl="0" eaLnBrk="0" fontAlgn="base" hangingPunct="0">
        <a:lnSpc>
          <a:spcPct val="90000"/>
        </a:lnSpc>
        <a:spcBef>
          <a:spcPct val="25000"/>
        </a:spcBef>
        <a:spcAft>
          <a:spcPct val="0"/>
        </a:spcAft>
        <a:buClr>
          <a:schemeClr val="accent2"/>
        </a:buClr>
        <a:buSzPct val="80000"/>
        <a:buFont typeface="Wingdings" panose="05000000000000000000" pitchFamily="2" charset="2"/>
        <a:buChar char="§"/>
        <a:defRPr sz="2400">
          <a:solidFill>
            <a:schemeClr val="tx1"/>
          </a:solidFill>
          <a:latin typeface="+mn-lt"/>
          <a:ea typeface="+mn-ea"/>
        </a:defRPr>
      </a:lvl5pPr>
      <a:lvl6pPr marL="2551113" indent="-398463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accent2"/>
        </a:buClr>
        <a:buSzPct val="80000"/>
        <a:buFont typeface="Wingdings" charset="0"/>
        <a:buChar char="§"/>
        <a:defRPr sz="2400">
          <a:solidFill>
            <a:schemeClr val="tx1"/>
          </a:solidFill>
          <a:latin typeface="+mn-lt"/>
          <a:ea typeface="+mn-ea"/>
        </a:defRPr>
      </a:lvl6pPr>
      <a:lvl7pPr marL="3008313" indent="-398463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accent2"/>
        </a:buClr>
        <a:buSzPct val="80000"/>
        <a:buFont typeface="Wingdings" charset="0"/>
        <a:buChar char="§"/>
        <a:defRPr sz="2400">
          <a:solidFill>
            <a:schemeClr val="tx1"/>
          </a:solidFill>
          <a:latin typeface="+mn-lt"/>
          <a:ea typeface="+mn-ea"/>
        </a:defRPr>
      </a:lvl7pPr>
      <a:lvl8pPr marL="3465513" indent="-398463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accent2"/>
        </a:buClr>
        <a:buSzPct val="80000"/>
        <a:buFont typeface="Wingdings" charset="0"/>
        <a:buChar char="§"/>
        <a:defRPr sz="2400">
          <a:solidFill>
            <a:schemeClr val="tx1"/>
          </a:solidFill>
          <a:latin typeface="+mn-lt"/>
          <a:ea typeface="+mn-ea"/>
        </a:defRPr>
      </a:lvl8pPr>
      <a:lvl9pPr marL="3922713" indent="-398463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accent2"/>
        </a:buClr>
        <a:buSzPct val="80000"/>
        <a:buFont typeface="Wingdings" charset="0"/>
        <a:buChar char="§"/>
        <a:defRPr sz="24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s://dayspedia.com/time/online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2">
            <a:extLst>
              <a:ext uri="{FF2B5EF4-FFF2-40B4-BE49-F238E27FC236}">
                <a16:creationId xmlns:a16="http://schemas.microsoft.com/office/drawing/2014/main" id="{449F94CE-C1A5-45E7-8DCA-48DA1E4BAB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1752600"/>
            <a:ext cx="7143750" cy="21050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9019" tIns="44512" rIns="89019" bIns="44512" anchor="b"/>
          <a:lstStyle>
            <a:lvl1pPr defTabSz="85725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8572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8572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8572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8572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85725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85725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85725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85725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ts val="1125"/>
              </a:spcBef>
              <a:spcAft>
                <a:spcPts val="1125"/>
              </a:spcAft>
              <a:buFontTx/>
              <a:buNone/>
            </a:pPr>
            <a:r>
              <a:rPr lang="en-US" altLang="en-US" sz="3600" b="1" dirty="0">
                <a:solidFill>
                  <a:srgbClr val="C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Day 4: Activity 3 SOP- Exercise</a:t>
            </a:r>
          </a:p>
          <a:p>
            <a:pPr eaLnBrk="1" hangingPunct="1">
              <a:lnSpc>
                <a:spcPct val="100000"/>
              </a:lnSpc>
              <a:spcBef>
                <a:spcPts val="1125"/>
              </a:spcBef>
              <a:spcAft>
                <a:spcPts val="1125"/>
              </a:spcAft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Instructions</a:t>
            </a:r>
            <a:endParaRPr lang="en-US" altLang="en-US" sz="3200" b="1" dirty="0">
              <a:solidFill>
                <a:srgbClr val="CC0000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  <p:transition spd="slow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2">
            <a:extLst>
              <a:ext uri="{FF2B5EF4-FFF2-40B4-BE49-F238E27FC236}">
                <a16:creationId xmlns:a16="http://schemas.microsoft.com/office/drawing/2014/main" id="{F4401A3A-B043-4B41-B41E-9CD02D6310EB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381000" y="-11113"/>
            <a:ext cx="8686800" cy="1143001"/>
          </a:xfrm>
        </p:spPr>
        <p:txBody>
          <a:bodyPr anchor="ctr"/>
          <a:lstStyle/>
          <a:p>
            <a:pPr algn="r" eaLnBrk="1" hangingPunct="1"/>
            <a:r>
              <a:rPr lang="en-US" altLang="en-US"/>
              <a:t>CONSIDERATIONS</a:t>
            </a:r>
          </a:p>
        </p:txBody>
      </p:sp>
      <p:sp>
        <p:nvSpPr>
          <p:cNvPr id="35842" name="Rectangle 3">
            <a:extLst>
              <a:ext uri="{FF2B5EF4-FFF2-40B4-BE49-F238E27FC236}">
                <a16:creationId xmlns:a16="http://schemas.microsoft.com/office/drawing/2014/main" id="{DCBE9923-64A7-425A-A363-F1CA4CAC79AA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1065213" y="1196975"/>
            <a:ext cx="7775575" cy="5184775"/>
          </a:xfrm>
        </p:spPr>
        <p:txBody>
          <a:bodyPr/>
          <a:lstStyle/>
          <a:p>
            <a:pPr marL="342900" indent="-342900" eaLnBrk="1" hangingPunct="1">
              <a:lnSpc>
                <a:spcPct val="100000"/>
              </a:lnSpc>
              <a:spcBef>
                <a:spcPts val="1225"/>
              </a:spcBef>
            </a:pPr>
            <a:r>
              <a:rPr lang="en-US" altLang="en-US" sz="2600" b="0" dirty="0"/>
              <a:t>What is the Message and what does that mean?</a:t>
            </a:r>
          </a:p>
          <a:p>
            <a:pPr marL="342900" indent="-342900" eaLnBrk="1" hangingPunct="1">
              <a:lnSpc>
                <a:spcPct val="100000"/>
              </a:lnSpc>
              <a:spcBef>
                <a:spcPts val="1225"/>
              </a:spcBef>
            </a:pPr>
            <a:r>
              <a:rPr lang="en-US" altLang="en-US" sz="2600" b="0" dirty="0"/>
              <a:t>What is the Hazard?</a:t>
            </a:r>
          </a:p>
          <a:p>
            <a:pPr marL="342900" indent="-342900" eaLnBrk="1" hangingPunct="1">
              <a:lnSpc>
                <a:spcPct val="100000"/>
              </a:lnSpc>
              <a:spcBef>
                <a:spcPts val="1225"/>
              </a:spcBef>
            </a:pPr>
            <a:r>
              <a:rPr lang="en-US" altLang="en-US" sz="2600" b="0" dirty="0"/>
              <a:t>What is the Risk from this Hazard?</a:t>
            </a:r>
          </a:p>
          <a:p>
            <a:pPr marL="342900" indent="-342900" eaLnBrk="1" hangingPunct="1">
              <a:lnSpc>
                <a:spcPct val="100000"/>
              </a:lnSpc>
              <a:spcBef>
                <a:spcPts val="1225"/>
              </a:spcBef>
            </a:pPr>
            <a:r>
              <a:rPr lang="en-US" altLang="en-US" sz="2600" b="0" dirty="0"/>
              <a:t>Is there an immediate action the Group needs to take right now?</a:t>
            </a:r>
          </a:p>
          <a:p>
            <a:pPr marL="342900" indent="-342900" eaLnBrk="1" hangingPunct="1">
              <a:lnSpc>
                <a:spcPct val="100000"/>
              </a:lnSpc>
              <a:spcBef>
                <a:spcPts val="1225"/>
              </a:spcBef>
            </a:pPr>
            <a:r>
              <a:rPr lang="en-US" altLang="en-US" sz="2600" b="0" dirty="0"/>
              <a:t>Consider contingencies or back up plans in the event of system failures</a:t>
            </a:r>
          </a:p>
          <a:p>
            <a:pPr marL="342900" indent="-342900" eaLnBrk="1" hangingPunct="1">
              <a:lnSpc>
                <a:spcPct val="100000"/>
              </a:lnSpc>
              <a:spcBef>
                <a:spcPts val="1225"/>
              </a:spcBef>
            </a:pPr>
            <a:r>
              <a:rPr lang="en-US" altLang="en-US" sz="2600" b="0" dirty="0"/>
              <a:t>Who must the Group notify in the EMA, Government, public, and the media?</a:t>
            </a:r>
          </a:p>
          <a:p>
            <a:pPr marL="342900" indent="-342900" eaLnBrk="1" hangingPunct="1">
              <a:lnSpc>
                <a:spcPct val="100000"/>
              </a:lnSpc>
              <a:spcBef>
                <a:spcPts val="1225"/>
              </a:spcBef>
            </a:pPr>
            <a:r>
              <a:rPr lang="en-US" altLang="en-US" sz="2600" b="0" dirty="0"/>
              <a:t>Who will do this?</a:t>
            </a:r>
          </a:p>
        </p:txBody>
      </p:sp>
    </p:spTree>
  </p:cSld>
  <p:clrMapOvr>
    <a:masterClrMapping/>
  </p:clrMapOvr>
  <p:transition spd="slow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Text Box 18">
            <a:extLst>
              <a:ext uri="{FF2B5EF4-FFF2-40B4-BE49-F238E27FC236}">
                <a16:creationId xmlns:a16="http://schemas.microsoft.com/office/drawing/2014/main" id="{B2E19B8D-3819-40D3-9B9B-F2B0F1DED4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2050" y="260350"/>
            <a:ext cx="6624638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  <a:ea typeface="Angsana New" panose="02020603050405020304" pitchFamily="18" charset="-34"/>
                <a:cs typeface="Angsana New" panose="02020603050405020304" pitchFamily="18" charset="-34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  <a:ea typeface="Angsana New" panose="02020603050405020304" pitchFamily="18" charset="-34"/>
                <a:cs typeface="Angsana New" panose="02020603050405020304" pitchFamily="18" charset="-34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  <a:ea typeface="Angsana New" panose="02020603050405020304" pitchFamily="18" charset="-34"/>
                <a:cs typeface="Angsana New" panose="02020603050405020304" pitchFamily="18" charset="-34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  <a:ea typeface="Angsana New" panose="02020603050405020304" pitchFamily="18" charset="-34"/>
                <a:cs typeface="Angsana New" panose="02020603050405020304" pitchFamily="18" charset="-34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  <a:ea typeface="Angsana New" panose="02020603050405020304" pitchFamily="18" charset="-34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Angsana New" panose="02020603050405020304" pitchFamily="18" charset="-34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Angsana New" panose="02020603050405020304" pitchFamily="18" charset="-34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Angsana New" panose="02020603050405020304" pitchFamily="18" charset="-34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Angsana New" panose="02020603050405020304" pitchFamily="18" charset="-34"/>
                <a:cs typeface="Angsana New" panose="02020603050405020304" pitchFamily="18" charset="-34"/>
              </a:defRPr>
            </a:lvl9pPr>
          </a:lstStyle>
          <a:p>
            <a:pPr algn="r" eaLnBrk="1" hangingPunct="1">
              <a:spcBef>
                <a:spcPct val="50000"/>
              </a:spcBef>
            </a:pPr>
            <a:r>
              <a:rPr lang="en-US" altLang="en-US" sz="3400" b="1">
                <a:solidFill>
                  <a:schemeClr val="accent2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EXERCISE MESSAGES</a:t>
            </a:r>
          </a:p>
        </p:txBody>
      </p:sp>
      <p:pic>
        <p:nvPicPr>
          <p:cNvPr id="37890" name="Picture 1">
            <a:extLst>
              <a:ext uri="{FF2B5EF4-FFF2-40B4-BE49-F238E27FC236}">
                <a16:creationId xmlns:a16="http://schemas.microsoft.com/office/drawing/2014/main" id="{41DCE7ED-4249-4F24-ABBF-20A40650939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560"/>
          <a:stretch/>
        </p:blipFill>
        <p:spPr bwMode="auto">
          <a:xfrm>
            <a:off x="1524000" y="2743200"/>
            <a:ext cx="7264400" cy="370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Text Box 94">
            <a:extLst>
              <a:ext uri="{FF2B5EF4-FFF2-40B4-BE49-F238E27FC236}">
                <a16:creationId xmlns:a16="http://schemas.microsoft.com/office/drawing/2014/main" id="{EC5657AF-7950-4183-8E1F-8FA0C34829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36875" y="333375"/>
            <a:ext cx="6119813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  <a:ea typeface="Angsana New" panose="02020603050405020304" pitchFamily="18" charset="-34"/>
                <a:cs typeface="Angsana New" panose="02020603050405020304" pitchFamily="18" charset="-34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  <a:ea typeface="Angsana New" panose="02020603050405020304" pitchFamily="18" charset="-34"/>
                <a:cs typeface="Angsana New" panose="02020603050405020304" pitchFamily="18" charset="-34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  <a:ea typeface="Angsana New" panose="02020603050405020304" pitchFamily="18" charset="-34"/>
                <a:cs typeface="Angsana New" panose="02020603050405020304" pitchFamily="18" charset="-34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  <a:ea typeface="Angsana New" panose="02020603050405020304" pitchFamily="18" charset="-34"/>
                <a:cs typeface="Angsana New" panose="02020603050405020304" pitchFamily="18" charset="-34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  <a:ea typeface="Angsana New" panose="02020603050405020304" pitchFamily="18" charset="-34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Angsana New" panose="02020603050405020304" pitchFamily="18" charset="-34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Angsana New" panose="02020603050405020304" pitchFamily="18" charset="-34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Angsana New" panose="02020603050405020304" pitchFamily="18" charset="-34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Angsana New" panose="02020603050405020304" pitchFamily="18" charset="-34"/>
                <a:cs typeface="Angsana New" panose="02020603050405020304" pitchFamily="18" charset="-34"/>
              </a:defRPr>
            </a:lvl9pPr>
          </a:lstStyle>
          <a:p>
            <a:pPr algn="r" eaLnBrk="1" hangingPunct="1">
              <a:spcBef>
                <a:spcPct val="50000"/>
              </a:spcBef>
            </a:pPr>
            <a:r>
              <a:rPr lang="en-US" altLang="en-US" sz="3400" b="1">
                <a:solidFill>
                  <a:schemeClr val="accent2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EXERCISE LOG</a:t>
            </a:r>
          </a:p>
        </p:txBody>
      </p:sp>
      <p:pic>
        <p:nvPicPr>
          <p:cNvPr id="38914" name="Picture 1">
            <a:extLst>
              <a:ext uri="{FF2B5EF4-FFF2-40B4-BE49-F238E27FC236}">
                <a16:creationId xmlns:a16="http://schemas.microsoft.com/office/drawing/2014/main" id="{026BB78C-3318-423C-97B6-07B7168ADB7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058"/>
          <a:stretch/>
        </p:blipFill>
        <p:spPr bwMode="auto">
          <a:xfrm>
            <a:off x="798513" y="2057399"/>
            <a:ext cx="8497887" cy="3833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Rectangle 2">
            <a:extLst>
              <a:ext uri="{FF2B5EF4-FFF2-40B4-BE49-F238E27FC236}">
                <a16:creationId xmlns:a16="http://schemas.microsoft.com/office/drawing/2014/main" id="{A58DBE55-73E2-407F-A341-FFBB6913CCF6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304800"/>
            <a:ext cx="8604250" cy="1511300"/>
          </a:xfrm>
        </p:spPr>
        <p:txBody>
          <a:bodyPr anchor="t"/>
          <a:lstStyle/>
          <a:p>
            <a:pPr eaLnBrk="1" hangingPunct="1">
              <a:spcBef>
                <a:spcPts val="1800"/>
              </a:spcBef>
            </a:pPr>
            <a:r>
              <a:rPr lang="en-US" altLang="en-US"/>
              <a:t>EVALUATION - Press Conference</a:t>
            </a:r>
          </a:p>
        </p:txBody>
      </p:sp>
      <p:sp>
        <p:nvSpPr>
          <p:cNvPr id="39938" name="Rectangle 3">
            <a:extLst>
              <a:ext uri="{FF2B5EF4-FFF2-40B4-BE49-F238E27FC236}">
                <a16:creationId xmlns:a16="http://schemas.microsoft.com/office/drawing/2014/main" id="{B228B24D-65FD-4C6C-BC37-0F2965401970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371600"/>
            <a:ext cx="9448800" cy="4525963"/>
          </a:xfrm>
        </p:spPr>
        <p:txBody>
          <a:bodyPr/>
          <a:lstStyle/>
          <a:p>
            <a:pPr marL="342900" indent="-342900" eaLnBrk="1" hangingPunct="1">
              <a:spcBef>
                <a:spcPts val="1325"/>
              </a:spcBef>
            </a:pPr>
            <a:r>
              <a:rPr lang="en-US" altLang="en-US" sz="2800" dirty="0"/>
              <a:t>Preparation Press Conference –(30 min) </a:t>
            </a:r>
          </a:p>
          <a:p>
            <a:pPr marL="342900" indent="-342900" eaLnBrk="1" hangingPunct="1">
              <a:spcBef>
                <a:spcPts val="1325"/>
              </a:spcBef>
            </a:pPr>
            <a:r>
              <a:rPr lang="en-US" altLang="en-US" sz="2800" dirty="0"/>
              <a:t>Press Conference – (50 min)</a:t>
            </a:r>
          </a:p>
          <a:p>
            <a:pPr marL="781050" lvl="1" indent="-342900" eaLnBrk="1" hangingPunct="1">
              <a:spcBef>
                <a:spcPts val="1325"/>
              </a:spcBef>
            </a:pPr>
            <a:r>
              <a:rPr lang="en-US" altLang="en-US" sz="2000" dirty="0"/>
              <a:t> Group statements (NTWC/NEMA/LEMA) – 10 min each</a:t>
            </a:r>
          </a:p>
          <a:p>
            <a:pPr marL="781050" lvl="1" indent="-342900" eaLnBrk="1" hangingPunct="1">
              <a:spcBef>
                <a:spcPts val="1325"/>
              </a:spcBef>
            </a:pPr>
            <a:r>
              <a:rPr lang="en-US" altLang="en-US" sz="2000" dirty="0"/>
              <a:t>Media Question and Answer – 30 min</a:t>
            </a:r>
          </a:p>
          <a:p>
            <a:pPr marL="342900" indent="-342900" eaLnBrk="1" hangingPunct="1">
              <a:spcBef>
                <a:spcPts val="1325"/>
              </a:spcBef>
              <a:buFont typeface="Wingdings" panose="05000000000000000000" pitchFamily="2" charset="2"/>
              <a:buNone/>
            </a:pPr>
            <a:r>
              <a:rPr lang="en-US" altLang="en-US" sz="2800" dirty="0"/>
              <a:t> 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Title 1">
            <a:extLst>
              <a:ext uri="{FF2B5EF4-FFF2-40B4-BE49-F238E27FC236}">
                <a16:creationId xmlns:a16="http://schemas.microsoft.com/office/drawing/2014/main" id="{D6389D23-E6A1-472D-AE57-AF1097DDE79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8938" y="152400"/>
            <a:ext cx="9328150" cy="762000"/>
          </a:xfrm>
        </p:spPr>
        <p:txBody>
          <a:bodyPr/>
          <a:lstStyle/>
          <a:p>
            <a:r>
              <a:rPr lang="en-US" altLang="en-US" dirty="0"/>
              <a:t>Preparation - ACTIONS</a:t>
            </a:r>
          </a:p>
        </p:txBody>
      </p:sp>
      <p:sp>
        <p:nvSpPr>
          <p:cNvPr id="40962" name="Content Placeholder 2">
            <a:extLst>
              <a:ext uri="{FF2B5EF4-FFF2-40B4-BE49-F238E27FC236}">
                <a16:creationId xmlns:a16="http://schemas.microsoft.com/office/drawing/2014/main" id="{DBB711B4-D739-405E-91CB-7D15E7512CB8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560388" y="1403350"/>
            <a:ext cx="9139237" cy="5486400"/>
          </a:xfrm>
        </p:spPr>
        <p:txBody>
          <a:bodyPr/>
          <a:lstStyle/>
          <a:p>
            <a:r>
              <a:rPr lang="en-US" altLang="en-US" dirty="0"/>
              <a:t>Meet in your Group</a:t>
            </a:r>
          </a:p>
          <a:p>
            <a:pPr lvl="1"/>
            <a:r>
              <a:rPr lang="en-US" altLang="en-US" dirty="0"/>
              <a:t>Discuss SOPs (both individual and together as ‘country’)</a:t>
            </a:r>
          </a:p>
          <a:p>
            <a:pPr lvl="1"/>
            <a:r>
              <a:rPr lang="en-US" altLang="en-US" dirty="0"/>
              <a:t>Decide who will receive INJECTS by email</a:t>
            </a:r>
          </a:p>
          <a:p>
            <a:pPr lvl="1"/>
            <a:r>
              <a:rPr lang="en-US" altLang="en-US" dirty="0"/>
              <a:t>Decide who will log actions </a:t>
            </a:r>
          </a:p>
          <a:p>
            <a:pPr lvl="1"/>
            <a:r>
              <a:rPr lang="en-US" altLang="en-US" dirty="0"/>
              <a:t>Decide how you will do Press Conference 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5C1709-CCFF-F82C-4CF7-A5A91AFF36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D7B31C-9E63-9349-490E-1A5D83D218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https://dayspedia.com/time/online/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2899392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2">
            <a:extLst>
              <a:ext uri="{FF2B5EF4-FFF2-40B4-BE49-F238E27FC236}">
                <a16:creationId xmlns:a16="http://schemas.microsoft.com/office/drawing/2014/main" id="{87129B1F-5805-4B00-A7FB-7E4D940D4E9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93699" y="-207963"/>
            <a:ext cx="8931275" cy="1150938"/>
          </a:xfrm>
        </p:spPr>
        <p:txBody>
          <a:bodyPr/>
          <a:lstStyle/>
          <a:p>
            <a:pPr eaLnBrk="1" hangingPunct="1"/>
            <a:r>
              <a:rPr lang="fr-FR" altLang="en-US" sz="3200" dirty="0"/>
              <a:t>EXERCISE - </a:t>
            </a:r>
            <a:r>
              <a:rPr lang="fr-FR" altLang="en-US" sz="3200" dirty="0" err="1"/>
              <a:t>Outline</a:t>
            </a:r>
            <a:endParaRPr lang="en-US" altLang="en-US" sz="3200" dirty="0"/>
          </a:p>
        </p:txBody>
      </p:sp>
      <p:sp>
        <p:nvSpPr>
          <p:cNvPr id="190467" name="Rectangle 3">
            <a:extLst>
              <a:ext uri="{FF2B5EF4-FFF2-40B4-BE49-F238E27FC236}">
                <a16:creationId xmlns:a16="http://schemas.microsoft.com/office/drawing/2014/main" id="{B6BDC331-FF0F-3744-BC77-051A2A4A638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41350" y="1482725"/>
            <a:ext cx="8435975" cy="4432300"/>
          </a:xfrm>
        </p:spPr>
        <p:txBody>
          <a:bodyPr/>
          <a:lstStyle/>
          <a:p>
            <a:pPr eaLnBrk="1" hangingPunct="1">
              <a:spcBef>
                <a:spcPts val="1320"/>
              </a:spcBef>
              <a:buFont typeface="Wingdings" charset="0"/>
              <a:buChar char="o"/>
              <a:defRPr/>
            </a:pPr>
            <a:r>
              <a:rPr lang="en-US" dirty="0">
                <a:cs typeface="+mn-cs"/>
              </a:rPr>
              <a:t>Use and interpret TSP message products</a:t>
            </a:r>
          </a:p>
          <a:p>
            <a:pPr eaLnBrk="1" hangingPunct="1">
              <a:spcBef>
                <a:spcPts val="1320"/>
              </a:spcBef>
              <a:buFont typeface="Wingdings" charset="0"/>
              <a:buChar char="o"/>
              <a:defRPr/>
            </a:pPr>
            <a:r>
              <a:rPr lang="en-US" dirty="0">
                <a:cs typeface="+mn-cs"/>
              </a:rPr>
              <a:t>Apply a tsunami warning scenario to participant developed SOPs</a:t>
            </a:r>
          </a:p>
          <a:p>
            <a:pPr eaLnBrk="1" hangingPunct="1">
              <a:spcBef>
                <a:spcPts val="1320"/>
              </a:spcBef>
              <a:buFont typeface="Wingdings" charset="0"/>
              <a:buChar char="o"/>
              <a:defRPr/>
            </a:pPr>
            <a:r>
              <a:rPr lang="en-US" dirty="0">
                <a:cs typeface="+mn-cs"/>
              </a:rPr>
              <a:t>Describe actions taken by stakeholder agencies to tsunami warning</a:t>
            </a:r>
          </a:p>
          <a:p>
            <a:pPr eaLnBrk="1" hangingPunct="1">
              <a:spcBef>
                <a:spcPts val="1320"/>
              </a:spcBef>
              <a:buFont typeface="Wingdings" charset="0"/>
              <a:buChar char="o"/>
              <a:defRPr/>
            </a:pPr>
            <a:r>
              <a:rPr lang="en-US" dirty="0">
                <a:cs typeface="+mn-cs"/>
              </a:rPr>
              <a:t>Demonstrate knowledge through ‘Press Conference’</a:t>
            </a:r>
          </a:p>
          <a:p>
            <a:pPr eaLnBrk="1" hangingPunct="1">
              <a:spcBef>
                <a:spcPts val="1320"/>
              </a:spcBef>
              <a:buFont typeface="Wingdings" charset="0"/>
              <a:buChar char="o"/>
              <a:defRPr/>
            </a:pPr>
            <a:r>
              <a:rPr lang="en-US" dirty="0">
                <a:cs typeface="+mn-cs"/>
              </a:rPr>
              <a:t>Receive comment from trainers and other participants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itle 1">
            <a:extLst>
              <a:ext uri="{FF2B5EF4-FFF2-40B4-BE49-F238E27FC236}">
                <a16:creationId xmlns:a16="http://schemas.microsoft.com/office/drawing/2014/main" id="{8BD344BF-E47F-4F7B-A3D7-DB44F64E811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Generalized Scenario Timeline</a:t>
            </a:r>
          </a:p>
        </p:txBody>
      </p:sp>
      <p:sp>
        <p:nvSpPr>
          <p:cNvPr id="27650" name="Content Placeholder 2">
            <a:extLst>
              <a:ext uri="{FF2B5EF4-FFF2-40B4-BE49-F238E27FC236}">
                <a16:creationId xmlns:a16="http://schemas.microsoft.com/office/drawing/2014/main" id="{24DA9AC6-2BC1-45D3-9B9E-0248C502529B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560388" y="1628775"/>
            <a:ext cx="8713787" cy="4464050"/>
          </a:xfrm>
        </p:spPr>
        <p:txBody>
          <a:bodyPr/>
          <a:lstStyle/>
          <a:p>
            <a:pPr>
              <a:spcBef>
                <a:spcPts val="1275"/>
              </a:spcBef>
            </a:pPr>
            <a:r>
              <a:rPr lang="en-US" altLang="en-US" sz="2800" b="0" dirty="0"/>
              <a:t>Time 0:    EQ occurs with strong ground shaking </a:t>
            </a:r>
          </a:p>
          <a:p>
            <a:pPr>
              <a:spcBef>
                <a:spcPts val="1275"/>
              </a:spcBef>
            </a:pPr>
            <a:r>
              <a:rPr lang="en-US" altLang="en-US" sz="2800" b="0" dirty="0"/>
              <a:t>Time A:   Initial EQ info, or outside data</a:t>
            </a:r>
          </a:p>
          <a:p>
            <a:pPr>
              <a:spcBef>
                <a:spcPts val="1275"/>
              </a:spcBef>
            </a:pPr>
            <a:r>
              <a:rPr lang="en-US" altLang="en-US" sz="2800" b="0" dirty="0"/>
              <a:t>Time B:   Initial IPMA new products</a:t>
            </a:r>
          </a:p>
          <a:p>
            <a:pPr>
              <a:spcBef>
                <a:spcPts val="1275"/>
              </a:spcBef>
            </a:pPr>
            <a:r>
              <a:rPr lang="en-US" altLang="en-US" sz="2800" b="0" dirty="0"/>
              <a:t>Time C:   Initial waves arrive at coastline</a:t>
            </a:r>
          </a:p>
          <a:p>
            <a:pPr>
              <a:spcBef>
                <a:spcPts val="1275"/>
              </a:spcBef>
            </a:pPr>
            <a:r>
              <a:rPr lang="en-US" altLang="en-US" sz="2800" b="0" dirty="0"/>
              <a:t>Time D:   Initial sea level gauge readings </a:t>
            </a:r>
          </a:p>
          <a:p>
            <a:pPr>
              <a:spcBef>
                <a:spcPts val="1275"/>
              </a:spcBef>
            </a:pPr>
            <a:r>
              <a:rPr lang="en-US" altLang="en-US" sz="2800" b="0" dirty="0"/>
              <a:t>Time E:   IPMA last forecast issued</a:t>
            </a:r>
          </a:p>
          <a:p>
            <a:pPr>
              <a:spcBef>
                <a:spcPts val="1275"/>
              </a:spcBef>
            </a:pPr>
            <a:r>
              <a:rPr lang="en-US" altLang="en-US" sz="2800" b="0" dirty="0"/>
              <a:t>Time F:   Country warning cancellation</a:t>
            </a:r>
          </a:p>
          <a:p>
            <a:pPr>
              <a:spcBef>
                <a:spcPts val="1275"/>
              </a:spcBef>
            </a:pPr>
            <a:r>
              <a:rPr lang="en-US" altLang="en-US" sz="2800" b="0" dirty="0"/>
              <a:t>Time G:  Country All-Clear for some communities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Title 1">
            <a:extLst>
              <a:ext uri="{FF2B5EF4-FFF2-40B4-BE49-F238E27FC236}">
                <a16:creationId xmlns:a16="http://schemas.microsoft.com/office/drawing/2014/main" id="{969F9729-3168-474F-9880-AFB1141333B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Exercise Format</a:t>
            </a:r>
          </a:p>
        </p:txBody>
      </p:sp>
      <p:sp>
        <p:nvSpPr>
          <p:cNvPr id="28674" name="Content Placeholder 2">
            <a:extLst>
              <a:ext uri="{FF2B5EF4-FFF2-40B4-BE49-F238E27FC236}">
                <a16:creationId xmlns:a16="http://schemas.microsoft.com/office/drawing/2014/main" id="{60F22351-1872-4D43-9250-8E125904FD35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85800" y="1371600"/>
            <a:ext cx="8435975" cy="5486400"/>
          </a:xfrm>
        </p:spPr>
        <p:txBody>
          <a:bodyPr/>
          <a:lstStyle/>
          <a:p>
            <a:pPr>
              <a:spcBef>
                <a:spcPts val="1250"/>
              </a:spcBef>
            </a:pPr>
            <a:r>
              <a:rPr lang="en-US" altLang="en-US" sz="2400" dirty="0"/>
              <a:t>Groups of NTWC,NEMA and LEMA stakeholders</a:t>
            </a:r>
          </a:p>
          <a:p>
            <a:pPr>
              <a:spcBef>
                <a:spcPts val="1250"/>
              </a:spcBef>
            </a:pPr>
            <a:r>
              <a:rPr lang="en-US" altLang="en-US" sz="2400" dirty="0"/>
              <a:t>During Exercise, Groups ‘</a:t>
            </a:r>
            <a:r>
              <a:rPr lang="en-US" altLang="ja-JP" sz="2400" dirty="0"/>
              <a:t>execute</a:t>
            </a:r>
            <a:r>
              <a:rPr lang="en-US" altLang="en-US" sz="2400" dirty="0"/>
              <a:t>’</a:t>
            </a:r>
            <a:r>
              <a:rPr lang="en-US" altLang="ja-JP" sz="2400" dirty="0"/>
              <a:t> SOPs </a:t>
            </a:r>
          </a:p>
          <a:p>
            <a:pPr>
              <a:spcBef>
                <a:spcPts val="1250"/>
              </a:spcBef>
            </a:pPr>
            <a:r>
              <a:rPr lang="en-US" altLang="en-US" sz="2400" dirty="0"/>
              <a:t>SOPs should be timeline-driven (actions based on time after earthquake)</a:t>
            </a:r>
          </a:p>
          <a:p>
            <a:pPr>
              <a:spcBef>
                <a:spcPts val="1250"/>
              </a:spcBef>
            </a:pPr>
            <a:r>
              <a:rPr lang="en-US" altLang="en-US" sz="2400" dirty="0"/>
              <a:t>The Exercise will follow this format:</a:t>
            </a:r>
          </a:p>
          <a:p>
            <a:pPr lvl="1">
              <a:spcBef>
                <a:spcPts val="650"/>
              </a:spcBef>
            </a:pPr>
            <a:r>
              <a:rPr lang="en-US" altLang="en-US" sz="2400" dirty="0"/>
              <a:t>Controller give scenario inject.                                   Each Group discusses and take actions.                  Followed by next inject</a:t>
            </a:r>
          </a:p>
          <a:p>
            <a:pPr lvl="1">
              <a:spcBef>
                <a:spcPts val="650"/>
              </a:spcBef>
            </a:pPr>
            <a:r>
              <a:rPr lang="en-US" altLang="en-US" sz="2400" dirty="0"/>
              <a:t>Each Group uses laptop or paper to log actions</a:t>
            </a:r>
          </a:p>
          <a:p>
            <a:pPr lvl="1">
              <a:spcBef>
                <a:spcPts val="650"/>
              </a:spcBef>
            </a:pPr>
            <a:r>
              <a:rPr lang="en-US" altLang="en-US" sz="2400" dirty="0"/>
              <a:t>Each Group has Reporter and Recorder</a:t>
            </a:r>
          </a:p>
          <a:p>
            <a:pPr>
              <a:spcBef>
                <a:spcPts val="1250"/>
              </a:spcBef>
            </a:pPr>
            <a:r>
              <a:rPr lang="en-US" altLang="en-US" sz="2400" dirty="0"/>
              <a:t>Post-Evaluation, Press Conference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2">
            <a:extLst>
              <a:ext uri="{FF2B5EF4-FFF2-40B4-BE49-F238E27FC236}">
                <a16:creationId xmlns:a16="http://schemas.microsoft.com/office/drawing/2014/main" id="{30D07648-989D-4635-A7FB-8F9ED269634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-3746501" y="-428625"/>
            <a:ext cx="8599488" cy="1409700"/>
          </a:xfrm>
        </p:spPr>
        <p:txBody>
          <a:bodyPr/>
          <a:lstStyle/>
          <a:p>
            <a:pPr algn="r" eaLnBrk="1" hangingPunct="1"/>
            <a:r>
              <a:rPr lang="fr-FR" altLang="en-US" dirty="0"/>
              <a:t>EXERCISE  - Format</a:t>
            </a:r>
            <a:endParaRPr lang="en-US" altLang="en-US" dirty="0"/>
          </a:p>
        </p:txBody>
      </p:sp>
      <p:sp>
        <p:nvSpPr>
          <p:cNvPr id="191491" name="Rectangle 3">
            <a:extLst>
              <a:ext uri="{FF2B5EF4-FFF2-40B4-BE49-F238E27FC236}">
                <a16:creationId xmlns:a16="http://schemas.microsoft.com/office/drawing/2014/main" id="{435A656F-0BAF-BF4E-ADEA-2B1EEEED833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09600" y="1371600"/>
            <a:ext cx="8435975" cy="4505325"/>
          </a:xfrm>
        </p:spPr>
        <p:txBody>
          <a:bodyPr/>
          <a:lstStyle/>
          <a:p>
            <a:pPr eaLnBrk="1" hangingPunct="1">
              <a:spcBef>
                <a:spcPts val="1325"/>
              </a:spcBef>
              <a:defRPr/>
            </a:pPr>
            <a:r>
              <a:rPr lang="en-US" altLang="en-US" sz="2800" dirty="0"/>
              <a:t>Modified Functional (separate NTWC / NEMO)</a:t>
            </a:r>
          </a:p>
          <a:p>
            <a:pPr eaLnBrk="1" hangingPunct="1">
              <a:spcBef>
                <a:spcPts val="1325"/>
              </a:spcBef>
              <a:defRPr/>
            </a:pPr>
            <a:r>
              <a:rPr lang="en-US" altLang="en-US" sz="2800" dirty="0"/>
              <a:t>Real time, but Controllers can advance /   slow clock</a:t>
            </a:r>
          </a:p>
          <a:p>
            <a:pPr eaLnBrk="1" hangingPunct="1">
              <a:spcBef>
                <a:spcPts val="1325"/>
              </a:spcBef>
              <a:defRPr/>
            </a:pPr>
            <a:r>
              <a:rPr lang="en-US" altLang="en-US" sz="2800" dirty="0"/>
              <a:t>Groups Take  action based on their SOPs</a:t>
            </a:r>
            <a:endParaRPr lang="en-US" altLang="en-US" sz="2400" dirty="0"/>
          </a:p>
          <a:p>
            <a:pPr eaLnBrk="1" hangingPunct="1">
              <a:spcBef>
                <a:spcPts val="1325"/>
              </a:spcBef>
              <a:defRPr/>
            </a:pPr>
            <a:endParaRPr lang="en-US" alt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2">
            <a:extLst>
              <a:ext uri="{FF2B5EF4-FFF2-40B4-BE49-F238E27FC236}">
                <a16:creationId xmlns:a16="http://schemas.microsoft.com/office/drawing/2014/main" id="{3C8E73E6-5391-4A24-BC71-CAC50466136F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762000" y="0"/>
            <a:ext cx="8512175" cy="1143000"/>
          </a:xfrm>
        </p:spPr>
        <p:txBody>
          <a:bodyPr anchor="ctr"/>
          <a:lstStyle/>
          <a:p>
            <a:pPr eaLnBrk="1" hangingPunct="1"/>
            <a:r>
              <a:rPr lang="en-US" altLang="en-US" dirty="0"/>
              <a:t>Exercise- Conduct</a:t>
            </a:r>
          </a:p>
        </p:txBody>
      </p:sp>
      <p:sp>
        <p:nvSpPr>
          <p:cNvPr id="29698" name="Rectangle 3">
            <a:extLst>
              <a:ext uri="{FF2B5EF4-FFF2-40B4-BE49-F238E27FC236}">
                <a16:creationId xmlns:a16="http://schemas.microsoft.com/office/drawing/2014/main" id="{DA2C6796-DFE4-4A21-8B47-5D6C2C5A7D12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741363" y="1371600"/>
            <a:ext cx="8458200" cy="5257800"/>
          </a:xfrm>
        </p:spPr>
        <p:txBody>
          <a:bodyPr/>
          <a:lstStyle/>
          <a:p>
            <a:pPr marL="433388" indent="-433388" eaLnBrk="1" hangingPunct="1">
              <a:spcBef>
                <a:spcPts val="1325"/>
              </a:spcBef>
            </a:pPr>
            <a:r>
              <a:rPr lang="en-US" altLang="en-US" dirty="0"/>
              <a:t>IPMA new product messages</a:t>
            </a:r>
          </a:p>
          <a:p>
            <a:pPr marL="433388" indent="-433388" eaLnBrk="1" hangingPunct="1">
              <a:spcBef>
                <a:spcPts val="1325"/>
              </a:spcBef>
            </a:pPr>
            <a:r>
              <a:rPr lang="en-US" altLang="en-US" dirty="0"/>
              <a:t>Inject events</a:t>
            </a:r>
          </a:p>
          <a:p>
            <a:pPr marL="433388" indent="-433388" eaLnBrk="1" hangingPunct="1">
              <a:spcBef>
                <a:spcPts val="1325"/>
              </a:spcBef>
            </a:pPr>
            <a:r>
              <a:rPr lang="en-US" altLang="en-US" dirty="0"/>
              <a:t>Each Group simulate interactions between stakeholders, or through Controllers</a:t>
            </a:r>
          </a:p>
          <a:p>
            <a:pPr marL="433388" indent="-433388" eaLnBrk="1" hangingPunct="1">
              <a:spcBef>
                <a:spcPts val="1325"/>
              </a:spcBef>
            </a:pPr>
            <a:r>
              <a:rPr lang="en-US" altLang="en-US" dirty="0"/>
              <a:t>Document actions and responses,  answers/best practices for report-back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2">
            <a:extLst>
              <a:ext uri="{FF2B5EF4-FFF2-40B4-BE49-F238E27FC236}">
                <a16:creationId xmlns:a16="http://schemas.microsoft.com/office/drawing/2014/main" id="{F9513173-77D5-4210-9FD8-92D41D672E5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-2895600" y="152400"/>
            <a:ext cx="7999413" cy="762000"/>
          </a:xfrm>
        </p:spPr>
        <p:txBody>
          <a:bodyPr/>
          <a:lstStyle/>
          <a:p>
            <a:pPr algn="r" eaLnBrk="1" hangingPunct="1"/>
            <a:r>
              <a:rPr lang="en-US" altLang="en-US"/>
              <a:t>EXERCISE CONTROL</a:t>
            </a:r>
          </a:p>
        </p:txBody>
      </p:sp>
      <p:sp>
        <p:nvSpPr>
          <p:cNvPr id="31746" name="Rectangle 3">
            <a:extLst>
              <a:ext uri="{FF2B5EF4-FFF2-40B4-BE49-F238E27FC236}">
                <a16:creationId xmlns:a16="http://schemas.microsoft.com/office/drawing/2014/main" id="{26284DAB-DF00-4BFA-B736-1F3854C0DC3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33400" y="1081088"/>
            <a:ext cx="8137525" cy="5791200"/>
          </a:xfrm>
        </p:spPr>
        <p:txBody>
          <a:bodyPr/>
          <a:lstStyle/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ts val="900"/>
              </a:spcAft>
            </a:pPr>
            <a:r>
              <a:rPr lang="en-US" altLang="en-US" sz="2400" dirty="0"/>
              <a:t>Exercise Controllers will control the pace and can suspend or advance the exercise Clock.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ts val="900"/>
              </a:spcAft>
            </a:pPr>
            <a:r>
              <a:rPr lang="en-US" altLang="en-US" sz="2400" dirty="0"/>
              <a:t>Controllers also act as any outside agencies and individuals (i.e. media, prime minister, etc.) not physically present in the room for exercise interaction with TWC &amp; EMA groups.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2">
            <a:extLst>
              <a:ext uri="{FF2B5EF4-FFF2-40B4-BE49-F238E27FC236}">
                <a16:creationId xmlns:a16="http://schemas.microsoft.com/office/drawing/2014/main" id="{034256EB-A119-4970-9389-F5E1FD5E416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14400" y="152400"/>
            <a:ext cx="7926388" cy="762000"/>
          </a:xfrm>
        </p:spPr>
        <p:txBody>
          <a:bodyPr/>
          <a:lstStyle/>
          <a:p>
            <a:pPr algn="r" eaLnBrk="1" hangingPunct="1"/>
            <a:r>
              <a:rPr lang="en-US" altLang="en-US"/>
              <a:t>GUIDANCE</a:t>
            </a:r>
          </a:p>
        </p:txBody>
      </p:sp>
      <p:sp>
        <p:nvSpPr>
          <p:cNvPr id="33794" name="Rectangle 3">
            <a:extLst>
              <a:ext uri="{FF2B5EF4-FFF2-40B4-BE49-F238E27FC236}">
                <a16:creationId xmlns:a16="http://schemas.microsoft.com/office/drawing/2014/main" id="{9C63719E-A841-4123-8293-1CB2B527DDD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60388" y="1196975"/>
            <a:ext cx="8785225" cy="5486400"/>
          </a:xfrm>
        </p:spPr>
        <p:txBody>
          <a:bodyPr/>
          <a:lstStyle/>
          <a:p>
            <a:pPr marL="571500" indent="-571500"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altLang="en-US" sz="2400" dirty="0"/>
              <a:t>Each NTWC,NDMA,LEMA is responsible for:</a:t>
            </a:r>
          </a:p>
          <a:p>
            <a:pPr marL="1004888" lvl="1" indent="-533400" eaLnBrk="1" hangingPunct="1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</a:pPr>
            <a:r>
              <a:rPr lang="en-US" altLang="en-US" sz="2400" dirty="0"/>
              <a:t>Messages they will issue (content) </a:t>
            </a:r>
          </a:p>
          <a:p>
            <a:pPr marL="1004888" lvl="1" indent="-533400" eaLnBrk="1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altLang="en-US" sz="2400" dirty="0"/>
              <a:t>Controller will provide situation injects</a:t>
            </a:r>
          </a:p>
          <a:p>
            <a:pPr marL="1004888" lvl="1" indent="-533400" eaLnBrk="1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altLang="en-US" sz="2400" dirty="0"/>
              <a:t>When messages issued (how often)</a:t>
            </a:r>
          </a:p>
          <a:p>
            <a:pPr marL="571500" indent="-571500" eaLnBrk="1" hangingPunct="1">
              <a:lnSpc>
                <a:spcPct val="100000"/>
              </a:lnSpc>
              <a:spcBef>
                <a:spcPts val="1200"/>
              </a:spcBef>
              <a:spcAft>
                <a:spcPts val="1800"/>
              </a:spcAft>
            </a:pPr>
            <a:r>
              <a:rPr lang="en-US" altLang="en-US" sz="2400" dirty="0"/>
              <a:t>Within each country, NTWC and NEMA and LEMA communicate with each other / to their country</a:t>
            </a:r>
          </a:p>
          <a:p>
            <a:pPr marL="571500" indent="-571500" eaLnBrk="1" hangingPunct="1">
              <a:lnSpc>
                <a:spcPct val="100000"/>
              </a:lnSpc>
              <a:spcBef>
                <a:spcPct val="0"/>
              </a:spcBef>
              <a:spcAft>
                <a:spcPts val="1800"/>
              </a:spcAft>
            </a:pPr>
            <a:r>
              <a:rPr lang="en-US" altLang="en-US" sz="2400" dirty="0"/>
              <a:t>National Agencies can contact other countries if they would like, especially if there are already pre-arranged information sharing agreements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2">
            <a:extLst>
              <a:ext uri="{FF2B5EF4-FFF2-40B4-BE49-F238E27FC236}">
                <a16:creationId xmlns:a16="http://schemas.microsoft.com/office/drawing/2014/main" id="{EF180537-CEC5-41F6-AD46-2A44A63444F2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914400" y="152400"/>
            <a:ext cx="8286750" cy="762000"/>
          </a:xfrm>
        </p:spPr>
        <p:txBody>
          <a:bodyPr anchor="ctr"/>
          <a:lstStyle/>
          <a:p>
            <a:pPr algn="r" eaLnBrk="1" hangingPunct="1"/>
            <a:r>
              <a:rPr lang="en-US" altLang="en-US"/>
              <a:t>GROUND RULES</a:t>
            </a:r>
          </a:p>
        </p:txBody>
      </p:sp>
      <p:sp>
        <p:nvSpPr>
          <p:cNvPr id="34818" name="Rectangle 3">
            <a:extLst>
              <a:ext uri="{FF2B5EF4-FFF2-40B4-BE49-F238E27FC236}">
                <a16:creationId xmlns:a16="http://schemas.microsoft.com/office/drawing/2014/main" id="{99508ACA-DEB3-400B-9C4D-3563049E9A10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838200" y="1371600"/>
            <a:ext cx="8229600" cy="5081588"/>
          </a:xfrm>
        </p:spPr>
        <p:txBody>
          <a:bodyPr/>
          <a:lstStyle/>
          <a:p>
            <a:pPr marL="342900" indent="-342900" eaLnBrk="1" hangingPunct="1">
              <a:spcBef>
                <a:spcPts val="1325"/>
              </a:spcBef>
            </a:pPr>
            <a:r>
              <a:rPr lang="en-US" altLang="en-US" sz="2400" dirty="0"/>
              <a:t>All communications or products must pass through Controller</a:t>
            </a:r>
          </a:p>
          <a:p>
            <a:pPr marL="342900" indent="-342900" eaLnBrk="1" hangingPunct="1">
              <a:spcBef>
                <a:spcPts val="1325"/>
              </a:spcBef>
            </a:pPr>
            <a:r>
              <a:rPr lang="en-US" altLang="en-US" sz="2400" dirty="0"/>
              <a:t>Methods of communication are:</a:t>
            </a:r>
          </a:p>
          <a:p>
            <a:pPr marL="742950" lvl="1" indent="-285750" eaLnBrk="1" hangingPunct="1">
              <a:spcBef>
                <a:spcPts val="1325"/>
              </a:spcBef>
            </a:pPr>
            <a:r>
              <a:rPr lang="en-US" altLang="en-US" sz="2400" dirty="0"/>
              <a:t>Fax, telephone, radio, SMS, e-mail, satellite phones, twitter, other</a:t>
            </a:r>
          </a:p>
          <a:p>
            <a:pPr marL="742950" lvl="1" indent="-285750" eaLnBrk="1" hangingPunct="1">
              <a:spcBef>
                <a:spcPts val="1325"/>
              </a:spcBef>
            </a:pPr>
            <a:r>
              <a:rPr lang="en-US" altLang="en-US" sz="2400" dirty="0"/>
              <a:t>Product written out and includes:  From, To, Message time and Message content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ITTI.McKinnie">
  <a:themeElements>
    <a:clrScheme name="ITTI.McKinnie 9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A3B2C1"/>
      </a:accent1>
      <a:accent2>
        <a:srgbClr val="CC0000"/>
      </a:accent2>
      <a:accent3>
        <a:srgbClr val="FFFFFF"/>
      </a:accent3>
      <a:accent4>
        <a:srgbClr val="000000"/>
      </a:accent4>
      <a:accent5>
        <a:srgbClr val="CED5DD"/>
      </a:accent5>
      <a:accent6>
        <a:srgbClr val="B90000"/>
      </a:accent6>
      <a:hlink>
        <a:srgbClr val="336699"/>
      </a:hlink>
      <a:folHlink>
        <a:srgbClr val="003366"/>
      </a:folHlink>
    </a:clrScheme>
    <a:fontScheme name="ITTI.McKinnie">
      <a:majorFont>
        <a:latin typeface="Arial"/>
        <a:ea typeface="Angsana New"/>
        <a:cs typeface="Angsana New"/>
      </a:majorFont>
      <a:minorFont>
        <a:latin typeface="Arial"/>
        <a:ea typeface="Angsana New"/>
        <a:cs typeface="Angsana New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ITTI.McKinnie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TTI.McKinnie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TTI.McKinnie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TTI.McKinnie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TTI.McKinnie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TTI.McKinnie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TTI.McKinnie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TTI.McKinnie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TTI.McKinnie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ITTI.McKinnie">
  <a:themeElements>
    <a:clrScheme name="ITTI.McKinnie 9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A3B2C1"/>
      </a:accent1>
      <a:accent2>
        <a:srgbClr val="CC0000"/>
      </a:accent2>
      <a:accent3>
        <a:srgbClr val="FFFFFF"/>
      </a:accent3>
      <a:accent4>
        <a:srgbClr val="000000"/>
      </a:accent4>
      <a:accent5>
        <a:srgbClr val="CED5DD"/>
      </a:accent5>
      <a:accent6>
        <a:srgbClr val="B90000"/>
      </a:accent6>
      <a:hlink>
        <a:srgbClr val="336699"/>
      </a:hlink>
      <a:folHlink>
        <a:srgbClr val="003366"/>
      </a:folHlink>
    </a:clrScheme>
    <a:fontScheme name="ITTI.McKinnie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ITTI.McKinnie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TTI.McKinnie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TTI.McKinnie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TTI.McKinnie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TTI.McKinnie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TTI.McKinnie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TTI.McKinnie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TTI.McKinnie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TTI.McKinnie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5b799ec2-212c-48b5-b7ff-d14ec6cbce2b" xsi:nil="true"/>
    <_Flow_SignoffStatus xmlns="f8ef70f3-4e3d-42be-bd40-fbc1cacc1519" xsi:nil="true"/>
    <lcf76f155ced4ddcb4097134ff3c332f xmlns="f8ef70f3-4e3d-42be-bd40-fbc1cacc1519">
      <Terms xmlns="http://schemas.microsoft.com/office/infopath/2007/PartnerControls"/>
    </lcf76f155ced4ddcb4097134ff3c332f>
    <Date xmlns="f8ef70f3-4e3d-42be-bd40-fbc1cacc1519" xsi:nil="true"/>
    <kwizcomcontrollerfield xmlns="f8ef70f3-4e3d-42be-bd40-fbc1cacc1519" xsi:nil="true"/>
    <Modifiedtime xmlns="f8ef70f3-4e3d-42be-bd40-fbc1cacc1519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354335BECF21B40B6CCFAE91E076EEB" ma:contentTypeVersion="24" ma:contentTypeDescription="Create a new document." ma:contentTypeScope="" ma:versionID="d4b6ea15ba8ddc22652963b95d33e9e7">
  <xsd:schema xmlns:xsd="http://www.w3.org/2001/XMLSchema" xmlns:xs="http://www.w3.org/2001/XMLSchema" xmlns:p="http://schemas.microsoft.com/office/2006/metadata/properties" xmlns:ns2="f8ef70f3-4e3d-42be-bd40-fbc1cacc1519" xmlns:ns3="5b799ec2-212c-48b5-b7ff-d14ec6cbce2b" targetNamespace="http://schemas.microsoft.com/office/2006/metadata/properties" ma:root="true" ma:fieldsID="5a461d2873a1a9e41a644d59713e7d48" ns2:_="" ns3:_="">
    <xsd:import namespace="f8ef70f3-4e3d-42be-bd40-fbc1cacc1519"/>
    <xsd:import namespace="5b799ec2-212c-48b5-b7ff-d14ec6cbce2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MediaLengthInSeconds" minOccurs="0"/>
                <xsd:element ref="ns2:_Flow_SignoffStatus" minOccurs="0"/>
                <xsd:element ref="ns2:lcf76f155ced4ddcb4097134ff3c332f" minOccurs="0"/>
                <xsd:element ref="ns3:TaxCatchAll" minOccurs="0"/>
                <xsd:element ref="ns2:Date" minOccurs="0"/>
                <xsd:element ref="ns2:MediaServiceObjectDetectorVersions" minOccurs="0"/>
                <xsd:element ref="ns2:MediaServiceSearchProperties" minOccurs="0"/>
                <xsd:element ref="ns2:kwizcomcontrollerfield" minOccurs="0"/>
                <xsd:element ref="ns2:MediaServiceBillingMetadata" minOccurs="0"/>
                <xsd:element ref="ns2:Modifiedtim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8ef70f3-4e3d-42be-bd40-fbc1cacc151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_Flow_SignoffStatus" ma:index="21" nillable="true" ma:displayName="Sign-off status" ma:internalName="Sign_x002d_off_x0020_status">
      <xsd:simpleType>
        <xsd:restriction base="dms:Text"/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20cec18f-64e3-475c-b7ef-ac8bd502240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Date" ma:index="25" nillable="true" ma:displayName="Date" ma:format="DateTime" ma:internalName="Date">
      <xsd:simpleType>
        <xsd:restriction base="dms:DateTime"/>
      </xsd:simpleType>
    </xsd:element>
    <xsd:element name="MediaServiceObjectDetectorVersions" ma:index="26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7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kwizcomcontrollerfield" ma:index="28" nillable="true" ma:displayName="kwizcomcontrollerfield" ma:internalName="kwizcomcontrollerfield">
      <xsd:simpleType>
        <xsd:restriction base="dms:Text"/>
      </xsd:simpleType>
    </xsd:element>
    <xsd:element name="MediaServiceBillingMetadata" ma:index="29" nillable="true" ma:displayName="MediaServiceBillingMetadata" ma:hidden="true" ma:internalName="MediaServiceBillingMetadata" ma:readOnly="true">
      <xsd:simpleType>
        <xsd:restriction base="dms:Note"/>
      </xsd:simpleType>
    </xsd:element>
    <xsd:element name="Modifiedtime" ma:index="30" nillable="true" ma:displayName="Modified time" ma:format="DateTime" ma:internalName="Modifiedtim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b799ec2-212c-48b5-b7ff-d14ec6cbce2b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69356fda-4aa5-4147-874c-60c3a814ea89}" ma:internalName="TaxCatchAll" ma:showField="CatchAllData" ma:web="5b799ec2-212c-48b5-b7ff-d14ec6cbce2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B9D83CE-39FE-4D36-BDF0-6430B1DA939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2534A33-C19C-4854-BC0F-847AEA46DD11}">
  <ds:schemaRefs>
    <ds:schemaRef ds:uri="http://schemas.microsoft.com/office/2006/metadata/properties"/>
    <ds:schemaRef ds:uri="http://schemas.microsoft.com/office/infopath/2007/PartnerControls"/>
    <ds:schemaRef ds:uri="5b799ec2-212c-48b5-b7ff-d14ec6cbce2b"/>
    <ds:schemaRef ds:uri="f8ef70f3-4e3d-42be-bd40-fbc1cacc1519"/>
  </ds:schemaRefs>
</ds:datastoreItem>
</file>

<file path=customXml/itemProps3.xml><?xml version="1.0" encoding="utf-8"?>
<ds:datastoreItem xmlns:ds="http://schemas.openxmlformats.org/officeDocument/2006/customXml" ds:itemID="{BE77167E-4E21-4734-9BC8-0B1C1AB618C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8ef70f3-4e3d-42be-bd40-fbc1cacc1519"/>
    <ds:schemaRef ds:uri="5b799ec2-212c-48b5-b7ff-d14ec6cbce2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f8e024d6-51f2-471b-ac2c-b1117d65062e}" enabled="1" method="Standard" siteId="{1d4fae52-39b3-4bfa-b0b3-022956b11194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Shimmer</Template>
  <TotalTime>469</TotalTime>
  <Words>728</Words>
  <Application>Microsoft Office PowerPoint</Application>
  <PresentationFormat>A4 Paper (210x297 mm)</PresentationFormat>
  <Paragraphs>96</Paragraphs>
  <Slides>15</Slides>
  <Notes>5</Notes>
  <HiddenSlides>1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Arial</vt:lpstr>
      <vt:lpstr>Tahoma</vt:lpstr>
      <vt:lpstr>Verdana</vt:lpstr>
      <vt:lpstr>Wingdings</vt:lpstr>
      <vt:lpstr>ITTI.McKinnie</vt:lpstr>
      <vt:lpstr>1_ITTI.McKinnie</vt:lpstr>
      <vt:lpstr>PowerPoint Presentation</vt:lpstr>
      <vt:lpstr>EXERCISE - Outline</vt:lpstr>
      <vt:lpstr>Generalized Scenario Timeline</vt:lpstr>
      <vt:lpstr>Exercise Format</vt:lpstr>
      <vt:lpstr>EXERCISE  - Format</vt:lpstr>
      <vt:lpstr>Exercise- Conduct</vt:lpstr>
      <vt:lpstr>EXERCISE CONTROL</vt:lpstr>
      <vt:lpstr>GUIDANCE</vt:lpstr>
      <vt:lpstr>GROUND RULES</vt:lpstr>
      <vt:lpstr>CONSIDERATIONS</vt:lpstr>
      <vt:lpstr>PowerPoint Presentation</vt:lpstr>
      <vt:lpstr>PowerPoint Presentation</vt:lpstr>
      <vt:lpstr>EVALUATION - Press Conference</vt:lpstr>
      <vt:lpstr>Preparation - ACTIONS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Exercise South China Sea 2018  SCS-18</dc:title>
  <dc:creator>Ye Yuan</dc:creator>
  <cp:lastModifiedBy>Dilmen Vennin, Derya</cp:lastModifiedBy>
  <cp:revision>22</cp:revision>
  <cp:lastPrinted>2009-02-26T18:18:25Z</cp:lastPrinted>
  <dcterms:created xsi:type="dcterms:W3CDTF">2018-05-11T01:02:38Z</dcterms:created>
  <dcterms:modified xsi:type="dcterms:W3CDTF">2025-10-29T22:26:57Z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0x0101009354335BECF21B40B6CCFAE91E076EEB</vt:lpwstr>
  </property>
  <property fmtid="{D5CDD505-2E9C-101B-9397-08002B2CF9AE}" pid="3" name="MediaServiceImageTags">
    <vt:lpwstr/>
  </property>
</Properties>
</file>