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1" r:id="rId6"/>
    <p:sldMasterId id="2147483682" r:id="rId7"/>
    <p:sldMasterId id="2147483693" r:id="rId8"/>
    <p:sldMasterId id="2147483829" r:id="rId9"/>
  </p:sldMasterIdLst>
  <p:notesMasterIdLst>
    <p:notesMasterId r:id="rId18"/>
  </p:notesMasterIdLst>
  <p:handoutMasterIdLst>
    <p:handoutMasterId r:id="rId19"/>
  </p:handoutMasterIdLst>
  <p:sldIdLst>
    <p:sldId id="478" r:id="rId10"/>
    <p:sldId id="519" r:id="rId11"/>
    <p:sldId id="513" r:id="rId12"/>
    <p:sldId id="517" r:id="rId13"/>
    <p:sldId id="518" r:id="rId14"/>
    <p:sldId id="516" r:id="rId15"/>
    <p:sldId id="262" r:id="rId16"/>
    <p:sldId id="520" r:id="rId17"/>
  </p:sldIdLst>
  <p:sldSz cx="9144000" cy="6858000" type="screen4x3"/>
  <p:notesSz cx="6881813" cy="92964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FDA46"/>
    <a:srgbClr val="ECFB25"/>
    <a:srgbClr val="4F81BD"/>
    <a:srgbClr val="00B050"/>
    <a:srgbClr val="FF9900"/>
    <a:srgbClr val="FFD1D1"/>
    <a:srgbClr val="C1FFC1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99708-11DE-41DF-B48C-ACC9477F5570}" v="81" dt="2025-10-15T08:09:58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088" autoAdjust="0"/>
    <p:restoredTop sz="86856" autoAdjust="0"/>
  </p:normalViewPr>
  <p:slideViewPr>
    <p:cSldViewPr>
      <p:cViewPr varScale="1">
        <p:scale>
          <a:sx n="99" d="100"/>
          <a:sy n="99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lmen Vennin, Derya" userId="9dca1a5a-a24f-45fd-969d-1cfd0d525d5d" providerId="ADAL" clId="{49799708-11DE-41DF-B48C-ACC9477F5570}"/>
    <pc:docChg chg="undo custSel addSld delSld modSld">
      <pc:chgData name="Dilmen Vennin, Derya" userId="9dca1a5a-a24f-45fd-969d-1cfd0d525d5d" providerId="ADAL" clId="{49799708-11DE-41DF-B48C-ACC9477F5570}" dt="2025-10-15T08:10:06.512" v="900" actId="20577"/>
      <pc:docMkLst>
        <pc:docMk/>
      </pc:docMkLst>
      <pc:sldChg chg="modSp add mod">
        <pc:chgData name="Dilmen Vennin, Derya" userId="9dca1a5a-a24f-45fd-969d-1cfd0d525d5d" providerId="ADAL" clId="{49799708-11DE-41DF-B48C-ACC9477F5570}" dt="2025-10-15T08:09:46.072" v="880" actId="404"/>
        <pc:sldMkLst>
          <pc:docMk/>
          <pc:sldMk cId="0" sldId="262"/>
        </pc:sldMkLst>
        <pc:spChg chg="mod">
          <ac:chgData name="Dilmen Vennin, Derya" userId="9dca1a5a-a24f-45fd-969d-1cfd0d525d5d" providerId="ADAL" clId="{49799708-11DE-41DF-B48C-ACC9477F5570}" dt="2025-10-15T08:09:46.072" v="880" actId="404"/>
          <ac:spMkLst>
            <pc:docMk/>
            <pc:sldMk cId="0" sldId="262"/>
            <ac:spMk id="2" creationId="{00000000-0000-0000-0000-000000000000}"/>
          </ac:spMkLst>
        </pc:spChg>
        <pc:spChg chg="mod">
          <ac:chgData name="Dilmen Vennin, Derya" userId="9dca1a5a-a24f-45fd-969d-1cfd0d525d5d" providerId="ADAL" clId="{49799708-11DE-41DF-B48C-ACC9477F5570}" dt="2025-10-15T08:00:24.347" v="773"/>
          <ac:spMkLst>
            <pc:docMk/>
            <pc:sldMk cId="0" sldId="262"/>
            <ac:spMk id="3" creationId="{00000000-0000-0000-0000-000000000000}"/>
          </ac:spMkLst>
        </pc:spChg>
      </pc:sldChg>
      <pc:sldChg chg="addSp delSp modSp mod">
        <pc:chgData name="Dilmen Vennin, Derya" userId="9dca1a5a-a24f-45fd-969d-1cfd0d525d5d" providerId="ADAL" clId="{49799708-11DE-41DF-B48C-ACC9477F5570}" dt="2025-10-15T08:07:51.494" v="782" actId="1076"/>
        <pc:sldMkLst>
          <pc:docMk/>
          <pc:sldMk cId="0" sldId="478"/>
        </pc:sldMkLst>
        <pc:spChg chg="mod">
          <ac:chgData name="Dilmen Vennin, Derya" userId="9dca1a5a-a24f-45fd-969d-1cfd0d525d5d" providerId="ADAL" clId="{49799708-11DE-41DF-B48C-ACC9477F5570}" dt="2025-10-15T08:07:51.494" v="782" actId="1076"/>
          <ac:spMkLst>
            <pc:docMk/>
            <pc:sldMk cId="0" sldId="478"/>
            <ac:spMk id="2" creationId="{EBFEDD27-00F4-9939-C8AE-42D59927405A}"/>
          </ac:spMkLst>
        </pc:spChg>
        <pc:spChg chg="add del mod">
          <ac:chgData name="Dilmen Vennin, Derya" userId="9dca1a5a-a24f-45fd-969d-1cfd0d525d5d" providerId="ADAL" clId="{49799708-11DE-41DF-B48C-ACC9477F5570}" dt="2025-10-14T13:31:50.161" v="769" actId="20577"/>
          <ac:spMkLst>
            <pc:docMk/>
            <pc:sldMk cId="0" sldId="478"/>
            <ac:spMk id="3" creationId="{17EE1FFE-2402-C8C3-AAEF-30340F34A0B6}"/>
          </ac:spMkLst>
        </pc:spChg>
        <pc:picChg chg="add del mod">
          <ac:chgData name="Dilmen Vennin, Derya" userId="9dca1a5a-a24f-45fd-969d-1cfd0d525d5d" providerId="ADAL" clId="{49799708-11DE-41DF-B48C-ACC9477F5570}" dt="2025-10-15T08:00:51.079" v="776" actId="21"/>
          <ac:picMkLst>
            <pc:docMk/>
            <pc:sldMk cId="0" sldId="478"/>
            <ac:picMk id="4" creationId="{5BC6A8EF-34FB-68A3-738D-40DF69668302}"/>
          </ac:picMkLst>
        </pc:picChg>
      </pc:sldChg>
      <pc:sldChg chg="addSp delSp modSp mod">
        <pc:chgData name="Dilmen Vennin, Derya" userId="9dca1a5a-a24f-45fd-969d-1cfd0d525d5d" providerId="ADAL" clId="{49799708-11DE-41DF-B48C-ACC9477F5570}" dt="2025-10-14T12:18:09.991" v="648" actId="404"/>
        <pc:sldMkLst>
          <pc:docMk/>
          <pc:sldMk cId="0" sldId="506"/>
        </pc:sldMkLst>
        <pc:spChg chg="mod">
          <ac:chgData name="Dilmen Vennin, Derya" userId="9dca1a5a-a24f-45fd-969d-1cfd0d525d5d" providerId="ADAL" clId="{49799708-11DE-41DF-B48C-ACC9477F5570}" dt="2025-10-08T15:41:02.186" v="281" actId="14100"/>
          <ac:spMkLst>
            <pc:docMk/>
            <pc:sldMk cId="0" sldId="506"/>
            <ac:spMk id="4" creationId="{2F48E3AD-3AF6-8444-51CE-4ED2D6ADA293}"/>
          </ac:spMkLst>
        </pc:spChg>
        <pc:spChg chg="mod">
          <ac:chgData name="Dilmen Vennin, Derya" userId="9dca1a5a-a24f-45fd-969d-1cfd0d525d5d" providerId="ADAL" clId="{49799708-11DE-41DF-B48C-ACC9477F5570}" dt="2025-10-08T15:40:47.358" v="278" actId="1076"/>
          <ac:spMkLst>
            <pc:docMk/>
            <pc:sldMk cId="0" sldId="506"/>
            <ac:spMk id="11" creationId="{67E25FB8-0003-D81E-4F0C-16232A0FE74E}"/>
          </ac:spMkLst>
        </pc:spChg>
        <pc:spChg chg="mod">
          <ac:chgData name="Dilmen Vennin, Derya" userId="9dca1a5a-a24f-45fd-969d-1cfd0d525d5d" providerId="ADAL" clId="{49799708-11DE-41DF-B48C-ACC9477F5570}" dt="2025-10-08T15:40:45.723" v="277" actId="1076"/>
          <ac:spMkLst>
            <pc:docMk/>
            <pc:sldMk cId="0" sldId="506"/>
            <ac:spMk id="14" creationId="{7C4944CC-5F0A-1FDC-823D-377701CC59A1}"/>
          </ac:spMkLst>
        </pc:spChg>
        <pc:spChg chg="mod">
          <ac:chgData name="Dilmen Vennin, Derya" userId="9dca1a5a-a24f-45fd-969d-1cfd0d525d5d" providerId="ADAL" clId="{49799708-11DE-41DF-B48C-ACC9477F5570}" dt="2025-10-08T15:28:40.945" v="93" actId="1076"/>
          <ac:spMkLst>
            <pc:docMk/>
            <pc:sldMk cId="0" sldId="506"/>
            <ac:spMk id="15" creationId="{A77D6D30-A8D1-F335-2669-5F653E8D1047}"/>
          </ac:spMkLst>
        </pc:spChg>
        <pc:spChg chg="mod">
          <ac:chgData name="Dilmen Vennin, Derya" userId="9dca1a5a-a24f-45fd-969d-1cfd0d525d5d" providerId="ADAL" clId="{49799708-11DE-41DF-B48C-ACC9477F5570}" dt="2025-10-08T15:49:10.058" v="562" actId="1076"/>
          <ac:spMkLst>
            <pc:docMk/>
            <pc:sldMk cId="0" sldId="506"/>
            <ac:spMk id="17" creationId="{9A055CBA-3889-7C7D-CB36-5E743AA3ABB4}"/>
          </ac:spMkLst>
        </pc:spChg>
        <pc:spChg chg="mod">
          <ac:chgData name="Dilmen Vennin, Derya" userId="9dca1a5a-a24f-45fd-969d-1cfd0d525d5d" providerId="ADAL" clId="{49799708-11DE-41DF-B48C-ACC9477F5570}" dt="2025-10-08T15:49:10.058" v="562" actId="1076"/>
          <ac:spMkLst>
            <pc:docMk/>
            <pc:sldMk cId="0" sldId="506"/>
            <ac:spMk id="19" creationId="{AC23DECB-2901-C921-C398-B204DF7CEB53}"/>
          </ac:spMkLst>
        </pc:spChg>
        <pc:spChg chg="mod">
          <ac:chgData name="Dilmen Vennin, Derya" userId="9dca1a5a-a24f-45fd-969d-1cfd0d525d5d" providerId="ADAL" clId="{49799708-11DE-41DF-B48C-ACC9477F5570}" dt="2025-10-08T15:40:39.796" v="275" actId="403"/>
          <ac:spMkLst>
            <pc:docMk/>
            <pc:sldMk cId="0" sldId="506"/>
            <ac:spMk id="20" creationId="{58F53F2D-A510-2CAE-BCF8-040D53CE28E1}"/>
          </ac:spMkLst>
        </pc:spChg>
        <pc:spChg chg="mod">
          <ac:chgData name="Dilmen Vennin, Derya" userId="9dca1a5a-a24f-45fd-969d-1cfd0d525d5d" providerId="ADAL" clId="{49799708-11DE-41DF-B48C-ACC9477F5570}" dt="2025-10-08T15:49:10.058" v="562" actId="1076"/>
          <ac:spMkLst>
            <pc:docMk/>
            <pc:sldMk cId="0" sldId="506"/>
            <ac:spMk id="22" creationId="{0A637DBA-813D-8C4D-09EF-6800990E0559}"/>
          </ac:spMkLst>
        </pc:spChg>
        <pc:spChg chg="mod">
          <ac:chgData name="Dilmen Vennin, Derya" userId="9dca1a5a-a24f-45fd-969d-1cfd0d525d5d" providerId="ADAL" clId="{49799708-11DE-41DF-B48C-ACC9477F5570}" dt="2025-10-08T15:49:14.756" v="563" actId="1076"/>
          <ac:spMkLst>
            <pc:docMk/>
            <pc:sldMk cId="0" sldId="506"/>
            <ac:spMk id="24" creationId="{1C88BF17-5396-EE46-2EF7-2F2016810B63}"/>
          </ac:spMkLst>
        </pc:spChg>
        <pc:spChg chg="mod">
          <ac:chgData name="Dilmen Vennin, Derya" userId="9dca1a5a-a24f-45fd-969d-1cfd0d525d5d" providerId="ADAL" clId="{49799708-11DE-41DF-B48C-ACC9477F5570}" dt="2025-10-14T12:18:09.991" v="648" actId="404"/>
          <ac:spMkLst>
            <pc:docMk/>
            <pc:sldMk cId="0" sldId="506"/>
            <ac:spMk id="71688" creationId="{8A16BF4A-EBF0-1BFE-F735-F210A0518F44}"/>
          </ac:spMkLst>
        </pc:spChg>
        <pc:picChg chg="add mod">
          <ac:chgData name="Dilmen Vennin, Derya" userId="9dca1a5a-a24f-45fd-969d-1cfd0d525d5d" providerId="ADAL" clId="{49799708-11DE-41DF-B48C-ACC9477F5570}" dt="2025-10-08T15:49:10.058" v="562" actId="1076"/>
          <ac:picMkLst>
            <pc:docMk/>
            <pc:sldMk cId="0" sldId="506"/>
            <ac:picMk id="8" creationId="{E42F927B-BF6D-613A-39F7-A87AAC68D309}"/>
          </ac:picMkLst>
        </pc:picChg>
        <pc:picChg chg="add mod">
          <ac:chgData name="Dilmen Vennin, Derya" userId="9dca1a5a-a24f-45fd-969d-1cfd0d525d5d" providerId="ADAL" clId="{49799708-11DE-41DF-B48C-ACC9477F5570}" dt="2025-10-08T15:49:10.058" v="562" actId="1076"/>
          <ac:picMkLst>
            <pc:docMk/>
            <pc:sldMk cId="0" sldId="506"/>
            <ac:picMk id="9" creationId="{2D6E112D-D524-652F-2A5E-A5B925896425}"/>
          </ac:picMkLst>
        </pc:picChg>
        <pc:picChg chg="add mod">
          <ac:chgData name="Dilmen Vennin, Derya" userId="9dca1a5a-a24f-45fd-969d-1cfd0d525d5d" providerId="ADAL" clId="{49799708-11DE-41DF-B48C-ACC9477F5570}" dt="2025-10-08T15:49:10.058" v="562" actId="1076"/>
          <ac:picMkLst>
            <pc:docMk/>
            <pc:sldMk cId="0" sldId="506"/>
            <ac:picMk id="10" creationId="{24D493EA-AE41-BB96-BD6B-115C79D5F3BE}"/>
          </ac:picMkLst>
        </pc:picChg>
      </pc:sldChg>
      <pc:sldChg chg="del">
        <pc:chgData name="Dilmen Vennin, Derya" userId="9dca1a5a-a24f-45fd-969d-1cfd0d525d5d" providerId="ADAL" clId="{49799708-11DE-41DF-B48C-ACC9477F5570}" dt="2025-10-08T15:32:50.330" v="185" actId="47"/>
        <pc:sldMkLst>
          <pc:docMk/>
          <pc:sldMk cId="0" sldId="508"/>
        </pc:sldMkLst>
      </pc:sldChg>
      <pc:sldChg chg="addSp delSp modSp mod">
        <pc:chgData name="Dilmen Vennin, Derya" userId="9dca1a5a-a24f-45fd-969d-1cfd0d525d5d" providerId="ADAL" clId="{49799708-11DE-41DF-B48C-ACC9477F5570}" dt="2025-10-15T08:09:23.251" v="871" actId="20577"/>
        <pc:sldMkLst>
          <pc:docMk/>
          <pc:sldMk cId="370548129" sldId="513"/>
        </pc:sldMkLst>
        <pc:spChg chg="add del mod">
          <ac:chgData name="Dilmen Vennin, Derya" userId="9dca1a5a-a24f-45fd-969d-1cfd0d525d5d" providerId="ADAL" clId="{49799708-11DE-41DF-B48C-ACC9477F5570}" dt="2025-10-15T08:08:36.896" v="799" actId="478"/>
          <ac:spMkLst>
            <pc:docMk/>
            <pc:sldMk cId="370548129" sldId="513"/>
            <ac:spMk id="2" creationId="{3FB8BC4B-BF7D-C430-CF9A-F752BA8B12A2}"/>
          </ac:spMkLst>
        </pc:spChg>
        <pc:spChg chg="add mod">
          <ac:chgData name="Dilmen Vennin, Derya" userId="9dca1a5a-a24f-45fd-969d-1cfd0d525d5d" providerId="ADAL" clId="{49799708-11DE-41DF-B48C-ACC9477F5570}" dt="2025-10-15T08:09:23.251" v="871" actId="20577"/>
          <ac:spMkLst>
            <pc:docMk/>
            <pc:sldMk cId="370548129" sldId="513"/>
            <ac:spMk id="3" creationId="{6BF9E816-4BF4-4664-3CD8-DEBE7C9A99C2}"/>
          </ac:spMkLst>
        </pc:spChg>
        <pc:spChg chg="add del mod">
          <ac:chgData name="Dilmen Vennin, Derya" userId="9dca1a5a-a24f-45fd-969d-1cfd0d525d5d" providerId="ADAL" clId="{49799708-11DE-41DF-B48C-ACC9477F5570}" dt="2025-10-15T08:08:08.154" v="783" actId="1076"/>
          <ac:spMkLst>
            <pc:docMk/>
            <pc:sldMk cId="370548129" sldId="513"/>
            <ac:spMk id="36" creationId="{881AAC3A-8834-0DA3-A84F-00722ECF4C66}"/>
          </ac:spMkLst>
        </pc:spChg>
      </pc:sldChg>
      <pc:sldChg chg="addSp delSp modSp mod">
        <pc:chgData name="Dilmen Vennin, Derya" userId="9dca1a5a-a24f-45fd-969d-1cfd0d525d5d" providerId="ADAL" clId="{49799708-11DE-41DF-B48C-ACC9477F5570}" dt="2025-10-15T08:10:06.512" v="900" actId="20577"/>
        <pc:sldMkLst>
          <pc:docMk/>
          <pc:sldMk cId="1519110130" sldId="514"/>
        </pc:sldMkLst>
        <pc:spChg chg="add mod">
          <ac:chgData name="Dilmen Vennin, Derya" userId="9dca1a5a-a24f-45fd-969d-1cfd0d525d5d" providerId="ADAL" clId="{49799708-11DE-41DF-B48C-ACC9477F5570}" dt="2025-10-15T08:10:06.512" v="900" actId="20577"/>
          <ac:spMkLst>
            <pc:docMk/>
            <pc:sldMk cId="1519110130" sldId="514"/>
            <ac:spMk id="2" creationId="{00405FD0-7F13-188A-0843-CE0B07712564}"/>
          </ac:spMkLst>
        </pc:spChg>
        <pc:spChg chg="mod">
          <ac:chgData name="Dilmen Vennin, Derya" userId="9dca1a5a-a24f-45fd-969d-1cfd0d525d5d" providerId="ADAL" clId="{49799708-11DE-41DF-B48C-ACC9477F5570}" dt="2025-10-08T15:42:36.507" v="323" actId="1076"/>
          <ac:spMkLst>
            <pc:docMk/>
            <pc:sldMk cId="1519110130" sldId="514"/>
            <ac:spMk id="5" creationId="{21A8C508-E31C-A5ED-E3F1-2E903C32AC0B}"/>
          </ac:spMkLst>
        </pc:spChg>
        <pc:spChg chg="mod">
          <ac:chgData name="Dilmen Vennin, Derya" userId="9dca1a5a-a24f-45fd-969d-1cfd0d525d5d" providerId="ADAL" clId="{49799708-11DE-41DF-B48C-ACC9477F5570}" dt="2025-10-08T15:27:20.777" v="63" actId="1076"/>
          <ac:spMkLst>
            <pc:docMk/>
            <pc:sldMk cId="1519110130" sldId="514"/>
            <ac:spMk id="7" creationId="{497070CF-C339-D471-A297-C629501027AE}"/>
          </ac:spMkLst>
        </pc:spChg>
        <pc:spChg chg="mod">
          <ac:chgData name="Dilmen Vennin, Derya" userId="9dca1a5a-a24f-45fd-969d-1cfd0d525d5d" providerId="ADAL" clId="{49799708-11DE-41DF-B48C-ACC9477F5570}" dt="2025-10-08T15:41:21.430" v="284" actId="1076"/>
          <ac:spMkLst>
            <pc:docMk/>
            <pc:sldMk cId="1519110130" sldId="514"/>
            <ac:spMk id="12" creationId="{6E4F8CC9-FBC6-A1D9-5674-DF7DCDDF55DE}"/>
          </ac:spMkLst>
        </pc:spChg>
        <pc:spChg chg="mod">
          <ac:chgData name="Dilmen Vennin, Derya" userId="9dca1a5a-a24f-45fd-969d-1cfd0d525d5d" providerId="ADAL" clId="{49799708-11DE-41DF-B48C-ACC9477F5570}" dt="2025-10-08T15:42:04.628" v="319" actId="14100"/>
          <ac:spMkLst>
            <pc:docMk/>
            <pc:sldMk cId="1519110130" sldId="514"/>
            <ac:spMk id="20" creationId="{4D41FFF9-465A-4685-F782-79567095CF8A}"/>
          </ac:spMkLst>
        </pc:spChg>
        <pc:spChg chg="mod">
          <ac:chgData name="Dilmen Vennin, Derya" userId="9dca1a5a-a24f-45fd-969d-1cfd0d525d5d" providerId="ADAL" clId="{49799708-11DE-41DF-B48C-ACC9477F5570}" dt="2025-10-08T15:42:02.334" v="318" actId="1076"/>
          <ac:spMkLst>
            <pc:docMk/>
            <pc:sldMk cId="1519110130" sldId="514"/>
            <ac:spMk id="22" creationId="{D555DD2C-6573-83A5-3539-EE5AEA206DB5}"/>
          </ac:spMkLst>
        </pc:spChg>
        <pc:spChg chg="mod">
          <ac:chgData name="Dilmen Vennin, Derya" userId="9dca1a5a-a24f-45fd-969d-1cfd0d525d5d" providerId="ADAL" clId="{49799708-11DE-41DF-B48C-ACC9477F5570}" dt="2025-10-08T15:41:21.430" v="284" actId="1076"/>
          <ac:spMkLst>
            <pc:docMk/>
            <pc:sldMk cId="1519110130" sldId="514"/>
            <ac:spMk id="24" creationId="{C20C3742-2CF7-585D-1C6D-9E6F67AD7739}"/>
          </ac:spMkLst>
        </pc:spChg>
        <pc:spChg chg="add mod">
          <ac:chgData name="Dilmen Vennin, Derya" userId="9dca1a5a-a24f-45fd-969d-1cfd0d525d5d" providerId="ADAL" clId="{49799708-11DE-41DF-B48C-ACC9477F5570}" dt="2025-10-08T15:28:00.870" v="75" actId="1076"/>
          <ac:spMkLst>
            <pc:docMk/>
            <pc:sldMk cId="1519110130" sldId="514"/>
            <ac:spMk id="25" creationId="{DF56D061-1F08-1986-1A92-65F8C642D829}"/>
          </ac:spMkLst>
        </pc:spChg>
        <pc:spChg chg="mod">
          <ac:chgData name="Dilmen Vennin, Derya" userId="9dca1a5a-a24f-45fd-969d-1cfd0d525d5d" providerId="ADAL" clId="{49799708-11DE-41DF-B48C-ACC9477F5570}" dt="2025-10-08T15:41:21.430" v="284" actId="1076"/>
          <ac:spMkLst>
            <pc:docMk/>
            <pc:sldMk cId="1519110130" sldId="514"/>
            <ac:spMk id="27" creationId="{CFCD10F9-CAA0-6066-E439-C5827F9FBCE4}"/>
          </ac:spMkLst>
        </pc:spChg>
        <pc:spChg chg="add mod">
          <ac:chgData name="Dilmen Vennin, Derya" userId="9dca1a5a-a24f-45fd-969d-1cfd0d525d5d" providerId="ADAL" clId="{49799708-11DE-41DF-B48C-ACC9477F5570}" dt="2025-10-08T15:42:48.213" v="325" actId="1076"/>
          <ac:spMkLst>
            <pc:docMk/>
            <pc:sldMk cId="1519110130" sldId="514"/>
            <ac:spMk id="28" creationId="{CFBCC994-1A5A-BDC0-0EDA-2708A53A1E26}"/>
          </ac:spMkLst>
        </pc:spChg>
        <pc:spChg chg="mod">
          <ac:chgData name="Dilmen Vennin, Derya" userId="9dca1a5a-a24f-45fd-969d-1cfd0d525d5d" providerId="ADAL" clId="{49799708-11DE-41DF-B48C-ACC9477F5570}" dt="2025-10-08T15:41:51.905" v="315" actId="14100"/>
          <ac:spMkLst>
            <pc:docMk/>
            <pc:sldMk cId="1519110130" sldId="514"/>
            <ac:spMk id="29" creationId="{873D2DBD-81D6-3B38-1540-6E1F799B55D0}"/>
          </ac:spMkLst>
        </pc:spChg>
        <pc:spChg chg="add mod">
          <ac:chgData name="Dilmen Vennin, Derya" userId="9dca1a5a-a24f-45fd-969d-1cfd0d525d5d" providerId="ADAL" clId="{49799708-11DE-41DF-B48C-ACC9477F5570}" dt="2025-10-08T15:29:07.960" v="101" actId="14100"/>
          <ac:spMkLst>
            <pc:docMk/>
            <pc:sldMk cId="1519110130" sldId="514"/>
            <ac:spMk id="30" creationId="{73876FC3-4077-A3B2-9371-EDBB7A5D8006}"/>
          </ac:spMkLst>
        </pc:spChg>
        <pc:spChg chg="add mod">
          <ac:chgData name="Dilmen Vennin, Derya" userId="9dca1a5a-a24f-45fd-969d-1cfd0d525d5d" providerId="ADAL" clId="{49799708-11DE-41DF-B48C-ACC9477F5570}" dt="2025-10-08T15:41:55.082" v="316" actId="14100"/>
          <ac:spMkLst>
            <pc:docMk/>
            <pc:sldMk cId="1519110130" sldId="514"/>
            <ac:spMk id="31" creationId="{B8F1EFB8-2C0D-9ED9-BE09-7C3C93C6AC55}"/>
          </ac:spMkLst>
        </pc:spChg>
        <pc:spChg chg="add mod">
          <ac:chgData name="Dilmen Vennin, Derya" userId="9dca1a5a-a24f-45fd-969d-1cfd0d525d5d" providerId="ADAL" clId="{49799708-11DE-41DF-B48C-ACC9477F5570}" dt="2025-10-08T15:42:26.081" v="321" actId="1076"/>
          <ac:spMkLst>
            <pc:docMk/>
            <pc:sldMk cId="1519110130" sldId="514"/>
            <ac:spMk id="32" creationId="{14044C7B-3B4A-3BD7-EB43-8C196DEF0C76}"/>
          </ac:spMkLst>
        </pc:spChg>
        <pc:spChg chg="add mod">
          <ac:chgData name="Dilmen Vennin, Derya" userId="9dca1a5a-a24f-45fd-969d-1cfd0d525d5d" providerId="ADAL" clId="{49799708-11DE-41DF-B48C-ACC9477F5570}" dt="2025-10-08T15:29:46.870" v="116" actId="14100"/>
          <ac:spMkLst>
            <pc:docMk/>
            <pc:sldMk cId="1519110130" sldId="514"/>
            <ac:spMk id="33" creationId="{CEDA70A8-797F-52E4-9068-9EC7BE6C1AC8}"/>
          </ac:spMkLst>
        </pc:spChg>
        <pc:spChg chg="add mod">
          <ac:chgData name="Dilmen Vennin, Derya" userId="9dca1a5a-a24f-45fd-969d-1cfd0d525d5d" providerId="ADAL" clId="{49799708-11DE-41DF-B48C-ACC9477F5570}" dt="2025-10-08T15:30:32.858" v="162" actId="14100"/>
          <ac:spMkLst>
            <pc:docMk/>
            <pc:sldMk cId="1519110130" sldId="514"/>
            <ac:spMk id="34" creationId="{C13BFC1C-367D-73B4-10A4-36B7B5708295}"/>
          </ac:spMkLst>
        </pc:spChg>
        <pc:spChg chg="add mod">
          <ac:chgData name="Dilmen Vennin, Derya" userId="9dca1a5a-a24f-45fd-969d-1cfd0d525d5d" providerId="ADAL" clId="{49799708-11DE-41DF-B48C-ACC9477F5570}" dt="2025-10-08T15:30:36.010" v="163" actId="1076"/>
          <ac:spMkLst>
            <pc:docMk/>
            <pc:sldMk cId="1519110130" sldId="514"/>
            <ac:spMk id="35" creationId="{CA68923F-816C-BAEA-092E-7C190985DFCE}"/>
          </ac:spMkLst>
        </pc:spChg>
        <pc:spChg chg="add mod">
          <ac:chgData name="Dilmen Vennin, Derya" userId="9dca1a5a-a24f-45fd-969d-1cfd0d525d5d" providerId="ADAL" clId="{49799708-11DE-41DF-B48C-ACC9477F5570}" dt="2025-10-08T15:41:21.430" v="284" actId="1076"/>
          <ac:spMkLst>
            <pc:docMk/>
            <pc:sldMk cId="1519110130" sldId="514"/>
            <ac:spMk id="37" creationId="{08051B46-CC71-8C75-8B52-A9E4883AD0FE}"/>
          </ac:spMkLst>
        </pc:spChg>
        <pc:spChg chg="add mod">
          <ac:chgData name="Dilmen Vennin, Derya" userId="9dca1a5a-a24f-45fd-969d-1cfd0d525d5d" providerId="ADAL" clId="{49799708-11DE-41DF-B48C-ACC9477F5570}" dt="2025-10-08T15:30:23.041" v="149" actId="403"/>
          <ac:spMkLst>
            <pc:docMk/>
            <pc:sldMk cId="1519110130" sldId="514"/>
            <ac:spMk id="38" creationId="{DC735F9E-EF50-3A9E-E408-C731C5E33D56}"/>
          </ac:spMkLst>
        </pc:spChg>
        <pc:spChg chg="add mod">
          <ac:chgData name="Dilmen Vennin, Derya" userId="9dca1a5a-a24f-45fd-969d-1cfd0d525d5d" providerId="ADAL" clId="{49799708-11DE-41DF-B48C-ACC9477F5570}" dt="2025-10-08T15:31:09.865" v="173" actId="14100"/>
          <ac:spMkLst>
            <pc:docMk/>
            <pc:sldMk cId="1519110130" sldId="514"/>
            <ac:spMk id="40" creationId="{CE22FEB7-8BFB-B19E-8BCB-259F96FBE71B}"/>
          </ac:spMkLst>
        </pc:spChg>
        <pc:spChg chg="mod">
          <ac:chgData name="Dilmen Vennin, Derya" userId="9dca1a5a-a24f-45fd-969d-1cfd0d525d5d" providerId="ADAL" clId="{49799708-11DE-41DF-B48C-ACC9477F5570}" dt="2025-10-08T15:41:21.430" v="284" actId="1076"/>
          <ac:spMkLst>
            <pc:docMk/>
            <pc:sldMk cId="1519110130" sldId="514"/>
            <ac:spMk id="41" creationId="{DC8F6F67-A7A1-E599-28AB-387D6144487A}"/>
          </ac:spMkLst>
        </pc:spChg>
        <pc:spChg chg="add mod">
          <ac:chgData name="Dilmen Vennin, Derya" userId="9dca1a5a-a24f-45fd-969d-1cfd0d525d5d" providerId="ADAL" clId="{49799708-11DE-41DF-B48C-ACC9477F5570}" dt="2025-10-08T15:31:21.761" v="177" actId="14100"/>
          <ac:spMkLst>
            <pc:docMk/>
            <pc:sldMk cId="1519110130" sldId="514"/>
            <ac:spMk id="42" creationId="{CD2D6F95-D390-EFBA-0135-62001E70F29E}"/>
          </ac:spMkLst>
        </pc:spChg>
        <pc:spChg chg="mod">
          <ac:chgData name="Dilmen Vennin, Derya" userId="9dca1a5a-a24f-45fd-969d-1cfd0d525d5d" providerId="ADAL" clId="{49799708-11DE-41DF-B48C-ACC9477F5570}" dt="2025-10-08T15:41:21.430" v="284" actId="1076"/>
          <ac:spMkLst>
            <pc:docMk/>
            <pc:sldMk cId="1519110130" sldId="514"/>
            <ac:spMk id="49" creationId="{DF356C11-E870-AC5D-6185-E0983A50F9F7}"/>
          </ac:spMkLst>
        </pc:spChg>
        <pc:spChg chg="mod">
          <ac:chgData name="Dilmen Vennin, Derya" userId="9dca1a5a-a24f-45fd-969d-1cfd0d525d5d" providerId="ADAL" clId="{49799708-11DE-41DF-B48C-ACC9477F5570}" dt="2025-10-08T15:41:21.430" v="284" actId="1076"/>
          <ac:spMkLst>
            <pc:docMk/>
            <pc:sldMk cId="1519110130" sldId="514"/>
            <ac:spMk id="51" creationId="{DA3DC106-B572-D7A4-EF46-C84B97BABBE6}"/>
          </ac:spMkLst>
        </pc:spChg>
        <pc:spChg chg="add mod">
          <ac:chgData name="Dilmen Vennin, Derya" userId="9dca1a5a-a24f-45fd-969d-1cfd0d525d5d" providerId="ADAL" clId="{49799708-11DE-41DF-B48C-ACC9477F5570}" dt="2025-10-15T08:09:57.131" v="881" actId="1076"/>
          <ac:spMkLst>
            <pc:docMk/>
            <pc:sldMk cId="1519110130" sldId="514"/>
            <ac:spMk id="62" creationId="{D0BAABDF-B53A-59E5-366B-C873B49FE07E}"/>
          </ac:spMkLst>
        </pc:spChg>
        <pc:spChg chg="mod">
          <ac:chgData name="Dilmen Vennin, Derya" userId="9dca1a5a-a24f-45fd-969d-1cfd0d525d5d" providerId="ADAL" clId="{49799708-11DE-41DF-B48C-ACC9477F5570}" dt="2025-10-08T15:42:33.403" v="322" actId="14100"/>
          <ac:spMkLst>
            <pc:docMk/>
            <pc:sldMk cId="1519110130" sldId="514"/>
            <ac:spMk id="80" creationId="{896A66DA-F53C-019C-68CF-673D03D988AA}"/>
          </ac:spMkLst>
        </pc:spChg>
        <pc:spChg chg="mod">
          <ac:chgData name="Dilmen Vennin, Derya" userId="9dca1a5a-a24f-45fd-969d-1cfd0d525d5d" providerId="ADAL" clId="{49799708-11DE-41DF-B48C-ACC9477F5570}" dt="2025-10-08T15:41:21.430" v="284" actId="1076"/>
          <ac:spMkLst>
            <pc:docMk/>
            <pc:sldMk cId="1519110130" sldId="514"/>
            <ac:spMk id="61476" creationId="{D130421A-C337-BB10-FF08-BCBE5963BAD5}"/>
          </ac:spMkLst>
        </pc:spChg>
        <pc:grpChg chg="mod">
          <ac:chgData name="Dilmen Vennin, Derya" userId="9dca1a5a-a24f-45fd-969d-1cfd0d525d5d" providerId="ADAL" clId="{49799708-11DE-41DF-B48C-ACC9477F5570}" dt="2025-10-08T15:41:30.186" v="288" actId="1076"/>
          <ac:grpSpMkLst>
            <pc:docMk/>
            <pc:sldMk cId="1519110130" sldId="514"/>
            <ac:grpSpMk id="61442" creationId="{214B6991-DD4E-034E-3D97-5095386DCB05}"/>
          </ac:grpSpMkLst>
        </pc:grpChg>
        <pc:picChg chg="add mod">
          <ac:chgData name="Dilmen Vennin, Derya" userId="9dca1a5a-a24f-45fd-969d-1cfd0d525d5d" providerId="ADAL" clId="{49799708-11DE-41DF-B48C-ACC9477F5570}" dt="2025-10-08T15:42:39.280" v="324" actId="1076"/>
          <ac:picMkLst>
            <pc:docMk/>
            <pc:sldMk cId="1519110130" sldId="514"/>
            <ac:picMk id="45" creationId="{9F9A1559-5BCE-5D2C-9A82-BC9753901867}"/>
          </ac:picMkLst>
        </pc:picChg>
        <pc:picChg chg="add mod">
          <ac:chgData name="Dilmen Vennin, Derya" userId="9dca1a5a-a24f-45fd-969d-1cfd0d525d5d" providerId="ADAL" clId="{49799708-11DE-41DF-B48C-ACC9477F5570}" dt="2025-10-08T15:35:33.081" v="217" actId="1076"/>
          <ac:picMkLst>
            <pc:docMk/>
            <pc:sldMk cId="1519110130" sldId="514"/>
            <ac:picMk id="46" creationId="{3334FFAD-17CF-8ED3-FF8A-A6D2B574DC61}"/>
          </ac:picMkLst>
        </pc:picChg>
        <pc:picChg chg="add mod">
          <ac:chgData name="Dilmen Vennin, Derya" userId="9dca1a5a-a24f-45fd-969d-1cfd0d525d5d" providerId="ADAL" clId="{49799708-11DE-41DF-B48C-ACC9477F5570}" dt="2025-10-08T15:35:35.690" v="219" actId="1076"/>
          <ac:picMkLst>
            <pc:docMk/>
            <pc:sldMk cId="1519110130" sldId="514"/>
            <ac:picMk id="47" creationId="{45BB4FEF-F0A2-C5CE-41BA-715493CBACD4}"/>
          </ac:picMkLst>
        </pc:picChg>
        <pc:picChg chg="add mod">
          <ac:chgData name="Dilmen Vennin, Derya" userId="9dca1a5a-a24f-45fd-969d-1cfd0d525d5d" providerId="ADAL" clId="{49799708-11DE-41DF-B48C-ACC9477F5570}" dt="2025-10-08T15:39:11.092" v="245" actId="1076"/>
          <ac:picMkLst>
            <pc:docMk/>
            <pc:sldMk cId="1519110130" sldId="514"/>
            <ac:picMk id="56" creationId="{F50CD1DF-FE1F-F51F-B501-6A24DFE57552}"/>
          </ac:picMkLst>
        </pc:picChg>
        <pc:picChg chg="add mod">
          <ac:chgData name="Dilmen Vennin, Derya" userId="9dca1a5a-a24f-45fd-969d-1cfd0d525d5d" providerId="ADAL" clId="{49799708-11DE-41DF-B48C-ACC9477F5570}" dt="2025-10-08T15:40:13.430" v="266" actId="1076"/>
          <ac:picMkLst>
            <pc:docMk/>
            <pc:sldMk cId="1519110130" sldId="514"/>
            <ac:picMk id="59" creationId="{8197F658-1D4B-35F7-25C9-4E37E4113152}"/>
          </ac:picMkLst>
        </pc:picChg>
        <pc:picChg chg="add mod">
          <ac:chgData name="Dilmen Vennin, Derya" userId="9dca1a5a-a24f-45fd-969d-1cfd0d525d5d" providerId="ADAL" clId="{49799708-11DE-41DF-B48C-ACC9477F5570}" dt="2025-10-08T15:43:03.596" v="330" actId="1076"/>
          <ac:picMkLst>
            <pc:docMk/>
            <pc:sldMk cId="1519110130" sldId="514"/>
            <ac:picMk id="61" creationId="{3E94B25F-6B0C-4D6E-F67B-75BCD72B1D9B}"/>
          </ac:picMkLst>
        </pc:picChg>
      </pc:sldChg>
      <pc:sldChg chg="delSp modSp new mod">
        <pc:chgData name="Dilmen Vennin, Derya" userId="9dca1a5a-a24f-45fd-969d-1cfd0d525d5d" providerId="ADAL" clId="{49799708-11DE-41DF-B48C-ACC9477F5570}" dt="2025-10-15T08:09:33.749" v="874" actId="404"/>
        <pc:sldMkLst>
          <pc:docMk/>
          <pc:sldMk cId="1203886825" sldId="515"/>
        </pc:sldMkLst>
        <pc:spChg chg="mod">
          <ac:chgData name="Dilmen Vennin, Derya" userId="9dca1a5a-a24f-45fd-969d-1cfd0d525d5d" providerId="ADAL" clId="{49799708-11DE-41DF-B48C-ACC9477F5570}" dt="2025-10-15T08:09:33.749" v="874" actId="404"/>
          <ac:spMkLst>
            <pc:docMk/>
            <pc:sldMk cId="1203886825" sldId="515"/>
            <ac:spMk id="2" creationId="{9BEFCA05-D0C3-9014-7374-8FD94F6BC8D1}"/>
          </ac:spMkLst>
        </pc:spChg>
      </pc:sldChg>
      <pc:sldChg chg="addSp modSp add mod">
        <pc:chgData name="Dilmen Vennin, Derya" userId="9dca1a5a-a24f-45fd-969d-1cfd0d525d5d" providerId="ADAL" clId="{49799708-11DE-41DF-B48C-ACC9477F5570}" dt="2025-10-15T08:09:39.573" v="877" actId="404"/>
        <pc:sldMkLst>
          <pc:docMk/>
          <pc:sldMk cId="629955046" sldId="516"/>
        </pc:sldMkLst>
        <pc:spChg chg="mod">
          <ac:chgData name="Dilmen Vennin, Derya" userId="9dca1a5a-a24f-45fd-969d-1cfd0d525d5d" providerId="ADAL" clId="{49799708-11DE-41DF-B48C-ACC9477F5570}" dt="2025-10-15T08:09:39.573" v="877" actId="404"/>
          <ac:spMkLst>
            <pc:docMk/>
            <pc:sldMk cId="629955046" sldId="516"/>
            <ac:spMk id="2" creationId="{768653FF-708C-F461-4007-C296B7079F4B}"/>
          </ac:spMkLst>
        </pc:spChg>
        <pc:spChg chg="add mod">
          <ac:chgData name="Dilmen Vennin, Derya" userId="9dca1a5a-a24f-45fd-969d-1cfd0d525d5d" providerId="ADAL" clId="{49799708-11DE-41DF-B48C-ACC9477F5570}" dt="2025-10-14T12:20:45.723" v="688" actId="255"/>
          <ac:spMkLst>
            <pc:docMk/>
            <pc:sldMk cId="629955046" sldId="516"/>
            <ac:spMk id="4" creationId="{4DDCEF85-E623-A2D6-52B9-E31BA1346C38}"/>
          </ac:spMkLst>
        </pc:spChg>
      </pc:sldChg>
      <pc:sldChg chg="addSp delSp modSp new del mod">
        <pc:chgData name="Dilmen Vennin, Derya" userId="9dca1a5a-a24f-45fd-969d-1cfd0d525d5d" providerId="ADAL" clId="{49799708-11DE-41DF-B48C-ACC9477F5570}" dt="2025-10-15T08:01:11.088" v="781" actId="47"/>
        <pc:sldMkLst>
          <pc:docMk/>
          <pc:sldMk cId="1731090340" sldId="517"/>
        </pc:sldMkLst>
        <pc:picChg chg="add del mod">
          <ac:chgData name="Dilmen Vennin, Derya" userId="9dca1a5a-a24f-45fd-969d-1cfd0d525d5d" providerId="ADAL" clId="{49799708-11DE-41DF-B48C-ACC9477F5570}" dt="2025-10-15T08:01:05.829" v="780" actId="478"/>
          <ac:picMkLst>
            <pc:docMk/>
            <pc:sldMk cId="1731090340" sldId="517"/>
            <ac:picMk id="4" creationId="{5BC6A8EF-34FB-68A3-738D-40DF69668302}"/>
          </ac:picMkLst>
        </pc:picChg>
      </pc:sldChg>
      <pc:sldChg chg="new del">
        <pc:chgData name="Dilmen Vennin, Derya" userId="9dca1a5a-a24f-45fd-969d-1cfd0d525d5d" providerId="ADAL" clId="{49799708-11DE-41DF-B48C-ACC9477F5570}" dt="2025-10-14T12:17:26.916" v="636" actId="47"/>
        <pc:sldMkLst>
          <pc:docMk/>
          <pc:sldMk cId="4199809038" sldId="517"/>
        </pc:sldMkLst>
      </pc:sldChg>
    </pc:docChg>
  </pc:docChgLst>
  <pc:docChgLst>
    <pc:chgData name="Dilmen Vennin, Derya" userId="9dca1a5a-a24f-45fd-969d-1cfd0d525d5d" providerId="ADAL" clId="{8338C2AE-8E4E-4D9B-886B-42629B6742AF}"/>
    <pc:docChg chg="custSel modSld">
      <pc:chgData name="Dilmen Vennin, Derya" userId="9dca1a5a-a24f-45fd-969d-1cfd0d525d5d" providerId="ADAL" clId="{8338C2AE-8E4E-4D9B-886B-42629B6742AF}" dt="2025-09-17T13:52:07.683" v="177" actId="1076"/>
      <pc:docMkLst>
        <pc:docMk/>
      </pc:docMkLst>
      <pc:sldChg chg="addSp delSp modSp mod">
        <pc:chgData name="Dilmen Vennin, Derya" userId="9dca1a5a-a24f-45fd-969d-1cfd0d525d5d" providerId="ADAL" clId="{8338C2AE-8E4E-4D9B-886B-42629B6742AF}" dt="2025-09-17T13:52:07.683" v="177" actId="1076"/>
        <pc:sldMkLst>
          <pc:docMk/>
          <pc:sldMk cId="0" sldId="506"/>
        </pc:sldMkLst>
        <pc:spChg chg="mod">
          <ac:chgData name="Dilmen Vennin, Derya" userId="9dca1a5a-a24f-45fd-969d-1cfd0d525d5d" providerId="ADAL" clId="{8338C2AE-8E4E-4D9B-886B-42629B6742AF}" dt="2025-09-17T13:48:08.263" v="159" actId="6549"/>
          <ac:spMkLst>
            <pc:docMk/>
            <pc:sldMk cId="0" sldId="506"/>
            <ac:spMk id="17" creationId="{9A055CBA-3889-7C7D-CB36-5E743AA3ABB4}"/>
          </ac:spMkLst>
        </pc:spChg>
        <pc:spChg chg="mod">
          <ac:chgData name="Dilmen Vennin, Derya" userId="9dca1a5a-a24f-45fd-969d-1cfd0d525d5d" providerId="ADAL" clId="{8338C2AE-8E4E-4D9B-886B-42629B6742AF}" dt="2025-09-17T13:47:18.984" v="133" actId="1076"/>
          <ac:spMkLst>
            <pc:docMk/>
            <pc:sldMk cId="0" sldId="506"/>
            <ac:spMk id="19" creationId="{AC23DECB-2901-C921-C398-B204DF7CEB53}"/>
          </ac:spMkLst>
        </pc:spChg>
        <pc:spChg chg="mod">
          <ac:chgData name="Dilmen Vennin, Derya" userId="9dca1a5a-a24f-45fd-969d-1cfd0d525d5d" providerId="ADAL" clId="{8338C2AE-8E4E-4D9B-886B-42629B6742AF}" dt="2025-09-17T13:48:05.733" v="158" actId="1076"/>
          <ac:spMkLst>
            <pc:docMk/>
            <pc:sldMk cId="0" sldId="506"/>
            <ac:spMk id="22" creationId="{0A637DBA-813D-8C4D-09EF-6800990E0559}"/>
          </ac:spMkLst>
        </pc:spChg>
        <pc:spChg chg="mod">
          <ac:chgData name="Dilmen Vennin, Derya" userId="9dca1a5a-a24f-45fd-969d-1cfd0d525d5d" providerId="ADAL" clId="{8338C2AE-8E4E-4D9B-886B-42629B6742AF}" dt="2025-09-17T13:47:12.976" v="132" actId="20577"/>
          <ac:spMkLst>
            <pc:docMk/>
            <pc:sldMk cId="0" sldId="506"/>
            <ac:spMk id="24" creationId="{1C88BF17-5396-EE46-2EF7-2F2016810B63}"/>
          </ac:spMkLst>
        </pc:spChg>
      </pc:sldChg>
      <pc:sldChg chg="modSp mod">
        <pc:chgData name="Dilmen Vennin, Derya" userId="9dca1a5a-a24f-45fd-969d-1cfd0d525d5d" providerId="ADAL" clId="{8338C2AE-8E4E-4D9B-886B-42629B6742AF}" dt="2025-09-16T17:00:40.688" v="42" actId="20577"/>
        <pc:sldMkLst>
          <pc:docMk/>
          <pc:sldMk cId="1519110130" sldId="5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90C429-BB6E-5404-A25E-A62C57F7AA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1790F9-395B-3B30-5FE9-3F1070C22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3851BCC-3B21-4171-AC87-86A4FD3FC046}" type="datetimeFigureOut">
              <a:rPr lang="id-ID"/>
              <a:pPr>
                <a:defRPr/>
              </a:pPr>
              <a:t>25/10/2025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57150-B4BD-603F-02FC-15426D89E0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30E3D-B1D4-7BB2-2C33-8C4A3EFA62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6E0B14-4AC7-4B54-9BAA-19FDCA98836A}" type="slidenum">
              <a:rPr lang="id-ID" altLang="de-DE"/>
              <a:pPr/>
              <a:t>‹N°›</a:t>
            </a:fld>
            <a:endParaRPr lang="id-ID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C0A983-FFB2-3AE0-30A1-54CF71860F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1A874-58C8-16B0-E836-E615EE9DFA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4F8D62-10D5-45E8-AE1A-918A2154E531}" type="datetimeFigureOut">
              <a:rPr lang="id-ID"/>
              <a:pPr>
                <a:defRPr/>
              </a:pPr>
              <a:t>25/10/2025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CAD106-AF61-E0AE-5E65-EB102EB135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281A70A-38DF-E87C-541F-8694218E6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414838"/>
            <a:ext cx="5507037" cy="4184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5B0F6-CD6F-1666-A350-84E2AA0AE5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DA3BC-5140-EE1B-9686-91831FF3F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63258A4-1AF2-4B01-8AE2-85BEDB833355}" type="slidenum">
              <a:rPr lang="id-ID" altLang="de-DE"/>
              <a:pPr/>
              <a:t>‹N°›</a:t>
            </a:fld>
            <a:endParaRPr lang="id-ID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B121F-F158-EBEB-ED6F-F9A55B81A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>
            <a:extLst>
              <a:ext uri="{FF2B5EF4-FFF2-40B4-BE49-F238E27FC236}">
                <a16:creationId xmlns:a16="http://schemas.microsoft.com/office/drawing/2014/main" id="{B7FA3580-FFF2-6A4F-B32D-787340036A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izenplatzhalter 2">
            <a:extLst>
              <a:ext uri="{FF2B5EF4-FFF2-40B4-BE49-F238E27FC236}">
                <a16:creationId xmlns:a16="http://schemas.microsoft.com/office/drawing/2014/main" id="{4EBC175A-954A-13AB-5385-8EAA117716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/>
          </a:p>
        </p:txBody>
      </p:sp>
      <p:sp>
        <p:nvSpPr>
          <p:cNvPr id="62468" name="Foliennummernplatzhalter 3">
            <a:extLst>
              <a:ext uri="{FF2B5EF4-FFF2-40B4-BE49-F238E27FC236}">
                <a16:creationId xmlns:a16="http://schemas.microsoft.com/office/drawing/2014/main" id="{8B5AA54B-53D6-4F28-59EF-AEF82B541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BAF81AF-2A20-4425-9FA3-DC9BD033858B}" type="slidenum">
              <a:rPr lang="id-ID" altLang="de-DE"/>
              <a:pPr/>
              <a:t>3</a:t>
            </a:fld>
            <a:endParaRPr lang="id-ID" altLang="de-DE"/>
          </a:p>
        </p:txBody>
      </p:sp>
    </p:spTree>
    <p:extLst>
      <p:ext uri="{BB962C8B-B14F-4D97-AF65-F5344CB8AC3E}">
        <p14:creationId xmlns:p14="http://schemas.microsoft.com/office/powerpoint/2010/main" val="232535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4F0DC-6798-52D6-54CA-D72D1A8D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185D-3A14-4F71-8229-4D4CA0072132}" type="datetimeFigureOut">
              <a:rPr lang="id-ID"/>
              <a:pPr>
                <a:defRPr/>
              </a:pPr>
              <a:t>25/10/2025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DE853-8B65-A069-CC9A-F12B54A6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4F51F-8EFF-048F-BFBE-2BE7AC07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B6DC7-FFC7-4BA7-AD8C-DDED8444FF5B}" type="slidenum">
              <a:rPr lang="id-ID" altLang="de-DE"/>
              <a:pPr/>
              <a:t>‹N°›</a:t>
            </a:fld>
            <a:endParaRPr lang="id-ID" altLang="de-DE"/>
          </a:p>
        </p:txBody>
      </p:sp>
    </p:spTree>
    <p:extLst>
      <p:ext uri="{BB962C8B-B14F-4D97-AF65-F5344CB8AC3E}">
        <p14:creationId xmlns:p14="http://schemas.microsoft.com/office/powerpoint/2010/main" val="103814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75646-E28D-3B5E-2264-31F0758B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BF22-782B-4D02-84E7-E301DF2374C5}" type="datetimeFigureOut">
              <a:rPr lang="id-ID"/>
              <a:pPr>
                <a:defRPr/>
              </a:pPr>
              <a:t>25/10/2025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B0DE7-3460-9FB0-DC06-84FA3521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C753C-3D77-FB97-D870-38D485B0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30A0-8DBD-4DC3-8702-7D6A4B46C0DA}" type="slidenum">
              <a:rPr lang="id-ID" altLang="de-DE"/>
              <a:pPr/>
              <a:t>‹N°›</a:t>
            </a:fld>
            <a:endParaRPr lang="id-ID" altLang="de-DE"/>
          </a:p>
        </p:txBody>
      </p:sp>
    </p:spTree>
    <p:extLst>
      <p:ext uri="{BB962C8B-B14F-4D97-AF65-F5344CB8AC3E}">
        <p14:creationId xmlns:p14="http://schemas.microsoft.com/office/powerpoint/2010/main" val="361271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5104E-197B-9882-15F4-C4CD15D1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555E-69BA-441A-B7B2-2C3627BBDE00}" type="datetimeFigureOut">
              <a:rPr lang="id-ID"/>
              <a:pPr>
                <a:defRPr/>
              </a:pPr>
              <a:t>25/10/2025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919B-4FE7-ED30-E242-B6BC79E5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4C1E2-641B-A9EF-1DB5-59416BAE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3D4B6-2DDE-4AD2-A01C-98181C600D48}" type="slidenum">
              <a:rPr lang="id-ID" altLang="de-DE"/>
              <a:pPr/>
              <a:t>‹N°›</a:t>
            </a:fld>
            <a:endParaRPr lang="id-ID" altLang="de-DE"/>
          </a:p>
        </p:txBody>
      </p:sp>
    </p:spTree>
    <p:extLst>
      <p:ext uri="{BB962C8B-B14F-4D97-AF65-F5344CB8AC3E}">
        <p14:creationId xmlns:p14="http://schemas.microsoft.com/office/powerpoint/2010/main" val="248794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IZ GIT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78C15A8-01A8-E985-8C34-ACA31CAE2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92E4846-AF2A-84A5-81C6-3A55D897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DEC8DBB-1FBA-4341-BED0-AE32C049D98B}" type="datetime1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25.10.2025</a:t>
            </a:fld>
            <a:r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t>     Seite </a:t>
            </a:r>
            <a:fld id="{494E6DE6-FA16-4C17-866C-585759D713D2}" type="slidenum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‹N°›</a:t>
            </a:fld>
            <a:endParaRPr lang="de-DE" altLang="de-DE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7D125B-20A2-C69A-E06D-30EF70BAC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5D13FCB7-5A16-3BCB-9748-68B4780D57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85859862-4CE3-CDC9-628F-C8B27344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51540E4D-00A2-EF7C-5C01-6A8D4203E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A4D84F0-7DC2-FD7C-956A-94E82E882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2F15B393-B3AD-46F8-71FA-AEB4625E0B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A59A1FDD-25AC-7BB9-AC66-B8D7046F9A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20" descr="Weltkugel_klein_neu.gif                                        0005A183jeany                          BB53F533:">
            <a:extLst>
              <a:ext uri="{FF2B5EF4-FFF2-40B4-BE49-F238E27FC236}">
                <a16:creationId xmlns:a16="http://schemas.microsoft.com/office/drawing/2014/main" id="{1C5CEEC6-7E0C-C249-7041-F4B54EE88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28" descr="gizlogo-standard-rgb.gif">
            <a:extLst>
              <a:ext uri="{FF2B5EF4-FFF2-40B4-BE49-F238E27FC236}">
                <a16:creationId xmlns:a16="http://schemas.microsoft.com/office/drawing/2014/main" id="{64D9FB06-9E36-5E4C-C184-D04AD9525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2" b="17450"/>
          <a:stretch>
            <a:fillRect/>
          </a:stretch>
        </p:blipFill>
        <p:spPr bwMode="auto">
          <a:xfrm>
            <a:off x="914400" y="103188"/>
            <a:ext cx="900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Spahn\Desktop\Oeffentlichkeitsarbeit\Logos\GTZ-IS-GITEWS\GITEWS_Quadrat.jpg">
            <a:extLst>
              <a:ext uri="{FF2B5EF4-FFF2-40B4-BE49-F238E27FC236}">
                <a16:creationId xmlns:a16="http://schemas.microsoft.com/office/drawing/2014/main" id="{85187BDC-6A6D-FC12-75FC-C0B33A3D6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6656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CC6E8-96B5-43E2-E169-23C404BC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AC2515-8215-418A-964A-E2B00192C2E1}" type="datetime1">
              <a:rPr lang="de-DE"/>
              <a:pPr>
                <a:defRPr/>
              </a:pPr>
              <a:t>25.10.2025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41370-5B37-8EE7-D3FF-530D530E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846000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15ABC6-21FD-3BCE-2743-96C50945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2CB778-1684-4820-AE01-A6CF65E48D70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7BFF00-B8C0-2490-ECB0-F4CDFAFE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9444269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926D28-E811-C7FE-87B0-CF19BB35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69C08B-3F0B-45F7-96FC-E0E7F1EDB571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EBBEA0-9635-67D2-52F9-0888973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89899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BC6AB6-C213-62E5-54CD-F6A49DFC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D9DA14-23DB-4005-9410-95D99DFE4ACC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34D75A-5B49-1A7D-FC61-60DD3835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8009649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3F1EF63-ED33-2683-5584-195C562D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691A89-BDBC-4828-A08B-29C7176101A4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BA627B9-9DF2-967C-C9EE-8D0B02E9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8862373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6BAC7C-811F-1885-A257-13AEADAE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C72ECF-0AE0-4187-A5C1-9378F853A497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E5FAE6-A2B7-4BF2-B40A-370DDC10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904535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86EB44F-A732-D751-56CA-F6E9E24B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B70727-BA99-4A8B-B070-898FC5BD9116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2D3E45-6168-4C16-174C-F30EA61C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5510145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DD5AA-6665-1505-9129-D5394678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3BF77-4F3C-436C-A033-416A8E9F13D2}" type="datetimeFigureOut">
              <a:rPr lang="id-ID"/>
              <a:pPr>
                <a:defRPr/>
              </a:pPr>
              <a:t>25/10/2025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B5A98-5F89-F042-999F-0C75BE14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0DF15-1AC3-D000-D0AD-157248BE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A8305-D316-40C8-9453-BCB52C9AB88D}" type="slidenum">
              <a:rPr lang="id-ID" altLang="de-DE"/>
              <a:pPr/>
              <a:t>‹N°›</a:t>
            </a:fld>
            <a:endParaRPr lang="id-ID" altLang="de-DE"/>
          </a:p>
        </p:txBody>
      </p:sp>
    </p:spTree>
    <p:extLst>
      <p:ext uri="{BB962C8B-B14F-4D97-AF65-F5344CB8AC3E}">
        <p14:creationId xmlns:p14="http://schemas.microsoft.com/office/powerpoint/2010/main" val="2998339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5F1A2C-9610-BD40-FB5B-FC54C708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586C2A-983F-4022-9DD0-DD623A56FF94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E91A10-1480-46BA-60C5-F0ADE085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98806831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76DE7B-33E7-FE6C-8625-E24DBAD5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0ECFE9-3A9E-4E5E-AF41-520ACE265A77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4EC98A-4F14-A738-71BC-CD916E1F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0297774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IZ GIT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5F0306A-961D-4F3B-DFBD-462DE15A2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420F09B-B8F0-C151-D569-E47818BD1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B1EF304-9F51-4DA9-9812-77DA0FF7E39D}" type="datetime1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25.10.2025</a:t>
            </a:fld>
            <a:r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t>     Seite </a:t>
            </a:r>
            <a:fld id="{98059B6C-4AF8-4F51-BEA0-4C8C863E265E}" type="slidenum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‹N°›</a:t>
            </a:fld>
            <a:endParaRPr lang="de-DE" altLang="de-DE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8837B3D-A387-810D-A270-6F6B6D7AD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413E2D5B-9B4E-9A6B-3676-D0E1B3D12A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2DC79286-493A-054F-0729-4749E2A5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D9775168-1B19-8E67-0769-274791DF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550221D8-C563-A6D8-6FAE-B57C661ED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E1DC7C3D-2052-4C49-627D-DE126B3C60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DC24C1FC-38BA-0967-5DD7-7419F25481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20" descr="Weltkugel_klein_neu.gif                                        0005A183jeany                          BB53F533:">
            <a:extLst>
              <a:ext uri="{FF2B5EF4-FFF2-40B4-BE49-F238E27FC236}">
                <a16:creationId xmlns:a16="http://schemas.microsoft.com/office/drawing/2014/main" id="{AB80C718-5EA5-7ECE-4F42-B82A7BB3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28" descr="gizlogo-standard-rgb.gif">
            <a:extLst>
              <a:ext uri="{FF2B5EF4-FFF2-40B4-BE49-F238E27FC236}">
                <a16:creationId xmlns:a16="http://schemas.microsoft.com/office/drawing/2014/main" id="{D5F6D9C6-BE04-77D4-B62C-D0873D15A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2" b="17450"/>
          <a:stretch>
            <a:fillRect/>
          </a:stretch>
        </p:blipFill>
        <p:spPr bwMode="auto">
          <a:xfrm>
            <a:off x="914400" y="103188"/>
            <a:ext cx="900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Spahn\Desktop\Oeffentlichkeitsarbeit\Logos\GTZ-IS-GITEWS\GITEWS_Quadrat.jpg">
            <a:extLst>
              <a:ext uri="{FF2B5EF4-FFF2-40B4-BE49-F238E27FC236}">
                <a16:creationId xmlns:a16="http://schemas.microsoft.com/office/drawing/2014/main" id="{7252A36C-C129-768F-857F-85D88BC837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31431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0BB2E-5174-27D7-1AC6-B210AC5F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AC2515-8215-418A-964A-E2B00192C2E1}" type="datetime1">
              <a:rPr lang="de-DE"/>
              <a:pPr>
                <a:defRPr/>
              </a:pPr>
              <a:t>25.10.2025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D0FA9-2344-38AA-311C-65EBDBA7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36815263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F94724-668C-E19D-7630-7336086B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2CB778-1684-4820-AE01-A6CF65E48D70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01EC6D-9D1F-2C83-9F0F-819AB911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58757762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B9CF9-EFE8-3B8B-4357-7E0C7458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69C08B-3F0B-45F7-96FC-E0E7F1EDB571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129619-0028-3310-4064-70126EF1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118254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F6788F-1F36-7F6A-FA33-B847F141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D9DA14-23DB-4005-9410-95D99DFE4ACC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263826-5B5D-D93F-8A23-08067A9C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40009916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315858-05D1-5EA0-67D6-463544F5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691A89-BDBC-4828-A08B-29C7176101A4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35886E-3526-8BB1-89F3-BFDDD48A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9865479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F0A2FB-76C8-8645-DB5F-B09B4B09F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C72ECF-0AE0-4187-A5C1-9378F853A497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785147-4701-A7BE-CCBE-67A96AB8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7272523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CA91F1-DFD8-5D15-F7C4-0CC8F7CA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B70727-BA99-4A8B-B070-898FC5BD9116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00BCE7-6F3A-BD0E-00B7-0207E0C1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2180419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AD0D5-8943-F220-C3AC-2BF50A4B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A6723-6118-448C-98F9-653551ACEA42}" type="datetimeFigureOut">
              <a:rPr lang="id-ID"/>
              <a:pPr>
                <a:defRPr/>
              </a:pPr>
              <a:t>25/10/2025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A0BD-84D4-653F-B29F-431E5EAA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597F-6C85-7F22-84A9-E7FF1792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7298E-1E4A-43C4-89D3-4672765D8D35}" type="slidenum">
              <a:rPr lang="id-ID" altLang="de-DE"/>
              <a:pPr/>
              <a:t>‹N°›</a:t>
            </a:fld>
            <a:endParaRPr lang="id-ID" altLang="de-DE"/>
          </a:p>
        </p:txBody>
      </p:sp>
    </p:spTree>
    <p:extLst>
      <p:ext uri="{BB962C8B-B14F-4D97-AF65-F5344CB8AC3E}">
        <p14:creationId xmlns:p14="http://schemas.microsoft.com/office/powerpoint/2010/main" val="505871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047FB2-FFA8-407E-B419-124F770E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586C2A-983F-4022-9DD0-DD623A56FF94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D72CEE-8C10-ABD4-81EF-465C7A39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57867032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F005D2-4F21-5CE1-1CD2-893775D9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0ECFE9-3A9E-4E5E-AF41-520ACE265A77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2D0935-0F1E-46F1-29B2-C598D13B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9250035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IZ GIT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1C3B3E5-54AF-93D9-9C45-D8ABB600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8DBB651-C3D1-6A45-E099-F16CBBC6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2FB565C-4B22-4F15-A3F9-A0EA9E64E128}" type="datetime1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25.10.2025</a:t>
            </a:fld>
            <a:r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t>     Seite </a:t>
            </a:r>
            <a:fld id="{86DFBABC-E2E0-4378-B95D-A6EA2097C99B}" type="slidenum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‹N°›</a:t>
            </a:fld>
            <a:endParaRPr lang="de-DE" altLang="de-DE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3117BE1-C079-A036-00E3-0CD97905F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10FD009-0B76-79E3-C795-39946BADAE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D9D857D9-5C30-1955-992D-E839F598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C8091D16-6CCB-AD12-7EC7-00E84ABC3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43B0F693-195B-8DEA-3D8C-08A7FF07C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3A48B4F2-A89A-3ED7-0D7C-247E865316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6A456F3F-EA91-CBB3-223A-36C550F7DC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20" descr="Weltkugel_klein_neu.gif                                        0005A183jeany                          BB53F533:">
            <a:extLst>
              <a:ext uri="{FF2B5EF4-FFF2-40B4-BE49-F238E27FC236}">
                <a16:creationId xmlns:a16="http://schemas.microsoft.com/office/drawing/2014/main" id="{2B897D11-2D44-13EE-918F-BB967AF49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28" descr="gizlogo-standard-rgb.gif">
            <a:extLst>
              <a:ext uri="{FF2B5EF4-FFF2-40B4-BE49-F238E27FC236}">
                <a16:creationId xmlns:a16="http://schemas.microsoft.com/office/drawing/2014/main" id="{3FB18831-8612-331E-2770-A7510CEDAD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2" b="17450"/>
          <a:stretch>
            <a:fillRect/>
          </a:stretch>
        </p:blipFill>
        <p:spPr bwMode="auto">
          <a:xfrm>
            <a:off x="914400" y="103188"/>
            <a:ext cx="900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Spahn\Desktop\Oeffentlichkeitsarbeit\Logos\GTZ-IS-GITEWS\GITEWS_Quadrat.jpg">
            <a:extLst>
              <a:ext uri="{FF2B5EF4-FFF2-40B4-BE49-F238E27FC236}">
                <a16:creationId xmlns:a16="http://schemas.microsoft.com/office/drawing/2014/main" id="{8B7C4C76-56B8-66FB-9951-ACB97D2FEC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60077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47271E-9D12-4DB2-719B-7CCACD5E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AC2515-8215-418A-964A-E2B00192C2E1}" type="datetime1">
              <a:rPr lang="de-DE"/>
              <a:pPr>
                <a:defRPr/>
              </a:pPr>
              <a:t>25.10.2025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21EDA-6D45-CD48-8749-F37C653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79660211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FEA9ED-E107-8721-8F00-EE661904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2CB778-1684-4820-AE01-A6CF65E48D70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2A5B15-2B04-C4F0-598C-E48CF746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58333890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9969A8-E3BF-D45F-01D7-5E40A9C2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69C08B-3F0B-45F7-96FC-E0E7F1EDB571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93D47F-8726-2750-64F9-D7E90B3F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97651670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BB1DFD-CB42-ACC5-F3DB-663AE3A4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D9DA14-23DB-4005-9410-95D99DFE4ACC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2CF2C1-E6E5-F41F-302C-48E7F7DC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3050393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61C8420-CE40-A092-6C8C-0B38B3B0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691A89-BDBC-4828-A08B-29C7176101A4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0669187-6655-CD29-6F49-347F77AA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43248596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1CED7B-BECC-A75F-0C97-972787A7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C72ECF-0AE0-4187-A5C1-9378F853A497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C5F755-8BE8-B3FE-1B69-879E9DD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76191513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8F0D46-70C6-C212-0DA3-9A4FBEC2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B70727-BA99-4A8B-B070-898FC5BD9116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4AB189-4E7A-5466-9DBC-75FC1D9E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0033676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EE7BAA-2A8D-ABCA-5868-48294FE1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C71E-F7F6-4364-9C3D-8A0ACB92CE5B}" type="datetimeFigureOut">
              <a:rPr lang="id-ID"/>
              <a:pPr>
                <a:defRPr/>
              </a:pPr>
              <a:t>25/10/2025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894BDB-2D1C-7254-7C6A-2C748C39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0A746D-B04F-4F16-B75F-03C54E6E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41D59-1106-46C5-A4BE-A4B0EADC1209}" type="slidenum">
              <a:rPr lang="id-ID" altLang="de-DE"/>
              <a:pPr/>
              <a:t>‹N°›</a:t>
            </a:fld>
            <a:endParaRPr lang="id-ID" altLang="de-DE"/>
          </a:p>
        </p:txBody>
      </p:sp>
    </p:spTree>
    <p:extLst>
      <p:ext uri="{BB962C8B-B14F-4D97-AF65-F5344CB8AC3E}">
        <p14:creationId xmlns:p14="http://schemas.microsoft.com/office/powerpoint/2010/main" val="1565301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A58BB6-4ECE-957B-AB11-8AC3E044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586C2A-983F-4022-9DD0-DD623A56FF94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9B6BB7-BA93-201E-9F22-377088B3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97839260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0A8CB1-12F7-E84D-6B13-B56D4DE6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0ECFE9-3A9E-4E5E-AF41-520ACE265A77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906705-C729-AA0B-DDD6-A8A5225D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4865654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IZ GIT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D8C7C8A-FF0E-FC61-826D-24DA75A76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3B40CBC-DCD1-5B47-6A75-C6A40C4EA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CA4277F-99E5-4978-BF47-A637705E231B}" type="datetime1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25.10.2025</a:t>
            </a:fld>
            <a:r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t>     Seite </a:t>
            </a:r>
            <a:fld id="{6C030337-3A75-4B13-87EA-3B2D5ED149A4}" type="slidenum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‹N°›</a:t>
            </a:fld>
            <a:endParaRPr lang="de-DE" altLang="de-DE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5B9698F-B17E-4556-5790-911D8708D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D8CE6F2B-AB51-855B-720A-551D1524EF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99104A44-B7A9-5782-DB71-3666CD739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6803F0C0-814B-EFF3-36DF-BEF8E4148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98412FB6-3DA6-C9D9-D60E-C757DDD61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1D5CC816-F41A-ED0A-F29B-920575C12F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C4CD60D3-648D-B1C4-12D4-6DDD703093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20" descr="Weltkugel_klein_neu.gif                                        0005A183jeany                          BB53F533:">
            <a:extLst>
              <a:ext uri="{FF2B5EF4-FFF2-40B4-BE49-F238E27FC236}">
                <a16:creationId xmlns:a16="http://schemas.microsoft.com/office/drawing/2014/main" id="{EFE611A4-7683-75FA-6ED7-749E40AA2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28" descr="gizlogo-standard-rgb.gif">
            <a:extLst>
              <a:ext uri="{FF2B5EF4-FFF2-40B4-BE49-F238E27FC236}">
                <a16:creationId xmlns:a16="http://schemas.microsoft.com/office/drawing/2014/main" id="{9A8333AB-1BC7-D9F3-2024-B92C0D0077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2" b="17450"/>
          <a:stretch>
            <a:fillRect/>
          </a:stretch>
        </p:blipFill>
        <p:spPr bwMode="auto">
          <a:xfrm>
            <a:off x="914400" y="103188"/>
            <a:ext cx="900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Spahn\Desktop\Oeffentlichkeitsarbeit\Logos\GTZ-IS-GITEWS\GITEWS_Quadrat.jpg">
            <a:extLst>
              <a:ext uri="{FF2B5EF4-FFF2-40B4-BE49-F238E27FC236}">
                <a16:creationId xmlns:a16="http://schemas.microsoft.com/office/drawing/2014/main" id="{B4E6B045-B4EC-3168-4BE4-494819D8A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8343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6E672-AC09-CE3D-37AD-4C7EBC78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AC2515-8215-418A-964A-E2B00192C2E1}" type="datetime1">
              <a:rPr lang="de-DE"/>
              <a:pPr>
                <a:defRPr/>
              </a:pPr>
              <a:t>25.10.2025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C9205-6FAA-C7EC-6CF4-140209E2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7990353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7E8869-55CC-D8B5-2DA8-792A846D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2CB778-1684-4820-AE01-A6CF65E48D70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79F6C0-6F38-5EF4-A65B-718B56DC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71748309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18E05F-CCB0-2E0D-F526-85A7A71D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69C08B-3F0B-45F7-96FC-E0E7F1EDB571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300EFE-ECFE-61E6-F968-8768DB8C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5134636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FC63C0-E640-9B8D-4CF2-F12DE865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D9DA14-23DB-4005-9410-95D99DFE4ACC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858207-01B9-CFC5-00FA-84788B26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513433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E1E24D-B1ED-913C-917F-2C36A833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691A89-BDBC-4828-A08B-29C7176101A4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D7CC37B-87FB-B498-2990-8E521490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03120984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099E81-0986-F090-C3C9-D62038FD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C72ECF-0AE0-4187-A5C1-9378F853A497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36EAB0-D7A4-B5EF-C3F9-D53308AE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87456013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840BED6-0849-8509-029D-9F2E3C57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B70727-BA99-4A8B-B070-898FC5BD9116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7561B1-AF95-1B6D-30F6-673199C9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1270080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B8B013-5AC1-A6D6-4CBA-DF16D8B9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29F6F-C0B0-4019-8442-1A04907CDB8A}" type="datetimeFigureOut">
              <a:rPr lang="id-ID"/>
              <a:pPr>
                <a:defRPr/>
              </a:pPr>
              <a:t>25/10/2025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566626-875A-9C6A-6AE8-0916ABAB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0C28A7-6418-3D86-DAAE-AD414A79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E979-1D8A-4489-8E44-EBBE00E74556}" type="slidenum">
              <a:rPr lang="id-ID" altLang="de-DE"/>
              <a:pPr/>
              <a:t>‹N°›</a:t>
            </a:fld>
            <a:endParaRPr lang="id-ID" altLang="de-DE"/>
          </a:p>
        </p:txBody>
      </p:sp>
    </p:spTree>
    <p:extLst>
      <p:ext uri="{BB962C8B-B14F-4D97-AF65-F5344CB8AC3E}">
        <p14:creationId xmlns:p14="http://schemas.microsoft.com/office/powerpoint/2010/main" val="4204058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E9F587-F22E-2425-B23D-B73C6948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586C2A-983F-4022-9DD0-DD623A56FF94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9C2599-DDAF-5349-A75B-29C1D008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07031056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179AE3-B96B-4591-443F-CE8CADFA5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0ECFE9-3A9E-4E5E-AF41-520ACE265A77}" type="datetime1">
              <a:rPr lang="de-DE"/>
              <a:pPr>
                <a:defRPr/>
              </a:pPr>
              <a:t>25.10.2025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C70313-8A0C-B5BA-16E9-8AF5477C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49104897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9296387E-0A18-2465-910C-1DE9D3EA38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Type presentation title here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A43C8A7C-8DD9-DA1A-9991-3B54D269C8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86E77-8943-46B0-A5F4-9FE2BBEC74F5}" type="datetime1">
              <a:rPr lang="en-GB"/>
              <a:pPr>
                <a:defRPr/>
              </a:pPr>
              <a:t>25/10/2025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0641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572EE909-F93B-C1F2-E71D-032D9C7EFE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Type presentation title here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6B57CF8-434F-A2BF-F6F3-858369B10F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AA3181-37E1-4D43-A40E-0B61FF5DACFC}" type="datetime1">
              <a:rPr lang="en-GB"/>
              <a:pPr>
                <a:defRPr/>
              </a:pPr>
              <a:t>25/10/2025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99732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2378BE77-4749-D96B-4BD9-E0B2CF7BBE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Type presentation title here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8C481708-5F1C-051C-AD57-4037431534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50FA2E-D575-4778-A90B-D8823FBC82FB}" type="datetime1">
              <a:rPr lang="en-GB"/>
              <a:pPr>
                <a:defRPr/>
              </a:pPr>
              <a:t>25/10/2025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09993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2C02B8F2-0EA5-20B7-D933-A735403572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Type presentation title here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8D5D2ABD-66BE-1944-4F86-5F228DCEF7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00587D-9189-4FED-83AF-DBCD726BC899}" type="datetime1">
              <a:rPr lang="en-GB"/>
              <a:pPr>
                <a:defRPr/>
              </a:pPr>
              <a:t>25/10/2025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37323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columns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43DD5504-7884-FF85-C685-C83E8338BA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company presentation 2012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9C49C7A2-CC42-4ECD-1B17-B7591C15FF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376D74-4BB3-47C6-93B0-5DCC1B2CEE0E}" type="datetime1">
              <a:rPr lang="en-GB"/>
              <a:pPr>
                <a:defRPr/>
              </a:pPr>
              <a:t>25/10/2025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22146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columns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D22F877F-FD57-D6F4-45D6-745C4D48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Type presentation title here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D3D1939-9CF7-35FD-EF0C-143DE617F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21DE36-DFDD-41E8-8F4A-60A053C2735B}" type="datetime1">
              <a:rPr lang="en-GB"/>
              <a:pPr>
                <a:defRPr/>
              </a:pPr>
              <a:t>25/10/2025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3741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>
            <a:extLst>
              <a:ext uri="{FF2B5EF4-FFF2-40B4-BE49-F238E27FC236}">
                <a16:creationId xmlns:a16="http://schemas.microsoft.com/office/drawing/2014/main" id="{68534419-F442-178D-78A3-42E09F54D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7">
            <a:extLst>
              <a:ext uri="{FF2B5EF4-FFF2-40B4-BE49-F238E27FC236}">
                <a16:creationId xmlns:a16="http://schemas.microsoft.com/office/drawing/2014/main" id="{BFB9C1E5-ACF1-0D96-34B4-3E4135941D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12">
            <a:extLst>
              <a:ext uri="{FF2B5EF4-FFF2-40B4-BE49-F238E27FC236}">
                <a16:creationId xmlns:a16="http://schemas.microsoft.com/office/drawing/2014/main" id="{FE0E0BA5-FCBB-EA62-7632-8B06B6C14E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3855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45F14E-C426-12EA-E039-2733FA60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4B60-5351-4CEF-B883-67EFEBCA7F44}" type="datetimeFigureOut">
              <a:rPr lang="id-ID"/>
              <a:pPr>
                <a:defRPr/>
              </a:pPr>
              <a:t>25/10/2025</a:t>
            </a:fld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78EE072-3277-17B5-29A2-8C22769D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868F4D-DAD4-2868-2941-6B9809EC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B6758-FEE0-4E36-B27C-58180D48A511}" type="slidenum">
              <a:rPr lang="id-ID" altLang="de-DE"/>
              <a:pPr/>
              <a:t>‹N°›</a:t>
            </a:fld>
            <a:endParaRPr lang="id-ID" altLang="de-DE"/>
          </a:p>
        </p:txBody>
      </p:sp>
    </p:spTree>
    <p:extLst>
      <p:ext uri="{BB962C8B-B14F-4D97-AF65-F5344CB8AC3E}">
        <p14:creationId xmlns:p14="http://schemas.microsoft.com/office/powerpoint/2010/main" val="258330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9049BA-5F74-A0DE-A10F-528719282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E631A-7470-40D8-8906-FFFB1F033E97}" type="datetimeFigureOut">
              <a:rPr lang="id-ID"/>
              <a:pPr>
                <a:defRPr/>
              </a:pPr>
              <a:t>25/10/2025</a:t>
            </a:fld>
            <a:endParaRPr lang="id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DF01B9-2249-C99D-BA59-D496B8A8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FBDC0A-20BD-DCBF-65AC-B4612050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C40B3-1376-4D85-ABD1-78939ACB7134}" type="slidenum">
              <a:rPr lang="id-ID" altLang="de-DE"/>
              <a:pPr/>
              <a:t>‹N°›</a:t>
            </a:fld>
            <a:endParaRPr lang="id-ID" altLang="de-DE"/>
          </a:p>
        </p:txBody>
      </p:sp>
    </p:spTree>
    <p:extLst>
      <p:ext uri="{BB962C8B-B14F-4D97-AF65-F5344CB8AC3E}">
        <p14:creationId xmlns:p14="http://schemas.microsoft.com/office/powerpoint/2010/main" val="175925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35409C-537E-88F6-D126-BDCFD890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9C5E3-CF44-4463-877D-1807DD0A02DE}" type="datetimeFigureOut">
              <a:rPr lang="id-ID"/>
              <a:pPr>
                <a:defRPr/>
              </a:pPr>
              <a:t>25/10/2025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FEE14F-C905-9DE7-ABF4-D475F37D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67C888-920B-D9AA-809F-70D0C192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E583-57A1-49F7-8C3B-1B1166AB6831}" type="slidenum">
              <a:rPr lang="id-ID" altLang="de-DE"/>
              <a:pPr/>
              <a:t>‹N°›</a:t>
            </a:fld>
            <a:endParaRPr lang="id-ID" altLang="de-DE"/>
          </a:p>
        </p:txBody>
      </p:sp>
    </p:spTree>
    <p:extLst>
      <p:ext uri="{BB962C8B-B14F-4D97-AF65-F5344CB8AC3E}">
        <p14:creationId xmlns:p14="http://schemas.microsoft.com/office/powerpoint/2010/main" val="10365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96FD09-5DE1-5481-8051-6FC4C82D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DAF0-072A-49DD-AEFF-A029839FC2F8}" type="datetimeFigureOut">
              <a:rPr lang="id-ID"/>
              <a:pPr>
                <a:defRPr/>
              </a:pPr>
              <a:t>25/10/2025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E3B4DE-A5CE-C020-2DBC-DCC4EBC8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BC7785-D5FB-A855-103C-84ED492B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4AD8B-22D0-491D-B02C-8BC729464E56}" type="slidenum">
              <a:rPr lang="id-ID" altLang="de-DE"/>
              <a:pPr/>
              <a:t>‹N°›</a:t>
            </a:fld>
            <a:endParaRPr lang="id-ID" altLang="de-DE"/>
          </a:p>
        </p:txBody>
      </p:sp>
    </p:spTree>
    <p:extLst>
      <p:ext uri="{BB962C8B-B14F-4D97-AF65-F5344CB8AC3E}">
        <p14:creationId xmlns:p14="http://schemas.microsoft.com/office/powerpoint/2010/main" val="88603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5F50E0C-84F9-E0C0-C64B-EE0791627D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id-ID" altLang="de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521DCE2-156F-417E-34DD-EF81C4686A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id-ID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0386F-04AB-FB2A-E804-67C25CC7B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332045-DDF0-46A4-B82D-68295BAF81E7}" type="datetimeFigureOut">
              <a:rPr lang="id-ID"/>
              <a:pPr>
                <a:defRPr/>
              </a:pPr>
              <a:t>25/10/2025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6C3AE-2247-87E3-6DE9-B198DACA5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ED71-76DE-6A40-1BE1-D39C85FBB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5F4F1B5-9900-4349-BF72-C5294A3E02E6}" type="slidenum">
              <a:rPr lang="id-ID" altLang="de-DE"/>
              <a:pPr/>
              <a:t>‹N°›</a:t>
            </a:fld>
            <a:endParaRPr lang="id-ID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18" r:id="rId1"/>
    <p:sldLayoutId id="2147490019" r:id="rId2"/>
    <p:sldLayoutId id="2147490020" r:id="rId3"/>
    <p:sldLayoutId id="2147490021" r:id="rId4"/>
    <p:sldLayoutId id="2147490022" r:id="rId5"/>
    <p:sldLayoutId id="2147490023" r:id="rId6"/>
    <p:sldLayoutId id="2147490024" r:id="rId7"/>
    <p:sldLayoutId id="2147490025" r:id="rId8"/>
    <p:sldLayoutId id="2147490026" r:id="rId9"/>
    <p:sldLayoutId id="2147490027" r:id="rId10"/>
    <p:sldLayoutId id="21474900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5A1C24E-B00D-7B5E-79D3-5BD37C899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972D2D72-D3F2-F8C5-B547-4E630794F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AC46BD-8B62-4E5A-B868-09732756E715}" type="datetime1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25.10.2025</a:t>
            </a:fld>
            <a:r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t>     Seite </a:t>
            </a:r>
            <a:fld id="{F47AAA2C-6286-4D7F-A011-CBC8074F8B4B}" type="slidenum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‹N°›</a:t>
            </a:fld>
            <a:endParaRPr lang="de-DE" altLang="de-DE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8176FEA-8C50-5B2E-2603-49CC3FBFE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053" name="Line 6">
            <a:extLst>
              <a:ext uri="{FF2B5EF4-FFF2-40B4-BE49-F238E27FC236}">
                <a16:creationId xmlns:a16="http://schemas.microsoft.com/office/drawing/2014/main" id="{0F0D699D-4358-9C7A-5998-361BBBF49F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4" name="Picture 7">
            <a:extLst>
              <a:ext uri="{FF2B5EF4-FFF2-40B4-BE49-F238E27FC236}">
                <a16:creationId xmlns:a16="http://schemas.microsoft.com/office/drawing/2014/main" id="{B546A6E0-32D7-9795-9ED5-A4765A349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9">
            <a:extLst>
              <a:ext uri="{FF2B5EF4-FFF2-40B4-BE49-F238E27FC236}">
                <a16:creationId xmlns:a16="http://schemas.microsoft.com/office/drawing/2014/main" id="{CACBB62E-8163-4F5C-F649-070127373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Rectangle 11">
            <a:extLst>
              <a:ext uri="{FF2B5EF4-FFF2-40B4-BE49-F238E27FC236}">
                <a16:creationId xmlns:a16="http://schemas.microsoft.com/office/drawing/2014/main" id="{1A49C2C1-4D53-2813-B698-AE324F3D8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057" name="Rectangle 15">
            <a:extLst>
              <a:ext uri="{FF2B5EF4-FFF2-40B4-BE49-F238E27FC236}">
                <a16:creationId xmlns:a16="http://schemas.microsoft.com/office/drawing/2014/main" id="{BABD9215-953B-92A1-2C06-FA22E4B5A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703421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here to add title</a:t>
            </a:r>
          </a:p>
        </p:txBody>
      </p:sp>
      <p:sp>
        <p:nvSpPr>
          <p:cNvPr id="2058" name="Rectangle 16">
            <a:extLst>
              <a:ext uri="{FF2B5EF4-FFF2-40B4-BE49-F238E27FC236}">
                <a16:creationId xmlns:a16="http://schemas.microsoft.com/office/drawing/2014/main" id="{CE3FE7AA-7E67-1B10-01BE-E58FE1B1A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7034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here to add text</a:t>
            </a:r>
          </a:p>
          <a:p>
            <a:pPr lvl="1"/>
            <a:r>
              <a:rPr lang="de-DE" altLang="de-DE"/>
              <a:t>Second layer</a:t>
            </a:r>
          </a:p>
          <a:p>
            <a:pPr lvl="2"/>
            <a:r>
              <a:rPr lang="de-DE" altLang="de-DE"/>
              <a:t>Third layer</a:t>
            </a:r>
          </a:p>
          <a:p>
            <a:pPr lvl="3"/>
            <a:r>
              <a:rPr lang="de-DE" altLang="de-DE"/>
              <a:t>Fourth layer</a:t>
            </a:r>
          </a:p>
          <a:p>
            <a:pPr lvl="4"/>
            <a:r>
              <a:rPr lang="de-DE" altLang="de-DE"/>
              <a:t>Fifth layer</a:t>
            </a:r>
          </a:p>
        </p:txBody>
      </p:sp>
      <p:sp>
        <p:nvSpPr>
          <p:cNvPr id="75793" name="Rectangle 17">
            <a:extLst>
              <a:ext uri="{FF2B5EF4-FFF2-40B4-BE49-F238E27FC236}">
                <a16:creationId xmlns:a16="http://schemas.microsoft.com/office/drawing/2014/main" id="{92B93511-45CD-9B3A-5622-8ACA46D0D3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13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4AC2515-8215-418A-964A-E2B00192C2E1}" type="datetime1">
              <a:rPr lang="de-DE"/>
              <a:pPr>
                <a:defRPr/>
              </a:pPr>
              <a:t>25.10.2025</a:t>
            </a:fld>
            <a:endParaRPr lang="de-DE" dirty="0"/>
          </a:p>
        </p:txBody>
      </p:sp>
      <p:sp>
        <p:nvSpPr>
          <p:cNvPr id="2060" name="Text Box 19">
            <a:extLst>
              <a:ext uri="{FF2B5EF4-FFF2-40B4-BE49-F238E27FC236}">
                <a16:creationId xmlns:a16="http://schemas.microsoft.com/office/drawing/2014/main" id="{27515580-71F6-B3C1-12C3-9608A51FE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050" y="6602413"/>
            <a:ext cx="92710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BAC1E935-FA89-448C-87CF-ED49CBBB5CF1}" type="slidenum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‹N°›</a:t>
            </a:fld>
            <a:endParaRPr lang="de-DE" altLang="de-DE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61" name="Line 12">
            <a:extLst>
              <a:ext uri="{FF2B5EF4-FFF2-40B4-BE49-F238E27FC236}">
                <a16:creationId xmlns:a16="http://schemas.microsoft.com/office/drawing/2014/main" id="{6FFFE44F-69CF-B6A7-A716-6D978C5923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2" name="Picture 23" descr="Weltkugel_klein_neu.gif                                        0005A183jeany                          BB53F533:">
            <a:extLst>
              <a:ext uri="{FF2B5EF4-FFF2-40B4-BE49-F238E27FC236}">
                <a16:creationId xmlns:a16="http://schemas.microsoft.com/office/drawing/2014/main" id="{40AD644E-A914-7C70-30D6-80F29AF64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1" name="Rectangle 25">
            <a:extLst>
              <a:ext uri="{FF2B5EF4-FFF2-40B4-BE49-F238E27FC236}">
                <a16:creationId xmlns:a16="http://schemas.microsoft.com/office/drawing/2014/main" id="{1FF53EA1-1257-716F-1F90-8ACE60F6D7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60082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BZ"/>
          </a:p>
        </p:txBody>
      </p:sp>
      <p:pic>
        <p:nvPicPr>
          <p:cNvPr id="2064" name="Grafik 16" descr="gizlogo-standard-rgb.gif">
            <a:extLst>
              <a:ext uri="{FF2B5EF4-FFF2-40B4-BE49-F238E27FC236}">
                <a16:creationId xmlns:a16="http://schemas.microsoft.com/office/drawing/2014/main" id="{E6C41B86-591B-EE4A-647A-9DE1D236FA5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2" b="17450"/>
          <a:stretch>
            <a:fillRect/>
          </a:stretch>
        </p:blipFill>
        <p:spPr bwMode="auto">
          <a:xfrm>
            <a:off x="939800" y="88900"/>
            <a:ext cx="900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" descr="C:\Users\Spahn\Desktop\Oeffentlichkeitsarbeit\Logos\GTZ-IS-GITEWS\GITEWS_Quadrat.jpg">
            <a:extLst>
              <a:ext uri="{FF2B5EF4-FFF2-40B4-BE49-F238E27FC236}">
                <a16:creationId xmlns:a16="http://schemas.microsoft.com/office/drawing/2014/main" id="{3BD28B2D-57A6-9AE9-463E-2A40625A73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0"/>
            <a:ext cx="7302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029" r:id="rId1"/>
    <p:sldLayoutId id="2147490030" r:id="rId2"/>
    <p:sldLayoutId id="2147490031" r:id="rId3"/>
    <p:sldLayoutId id="2147490032" r:id="rId4"/>
    <p:sldLayoutId id="2147490033" r:id="rId5"/>
    <p:sldLayoutId id="2147490034" r:id="rId6"/>
    <p:sldLayoutId id="2147490035" r:id="rId7"/>
    <p:sldLayoutId id="2147490036" r:id="rId8"/>
    <p:sldLayoutId id="2147490037" r:id="rId9"/>
    <p:sldLayoutId id="2147490038" r:id="rId10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20000"/>
        </a:spcBef>
        <a:spcAft>
          <a:spcPct val="0"/>
        </a:spcAft>
        <a:buClr>
          <a:srgbClr val="999999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8B5FBFE-F800-BF2F-BF71-71D5F2F6E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590652EF-4DB6-F493-6775-14009CE47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DC7999C-DE08-4FFB-9F8F-93E477EAC10F}" type="datetime1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25.10.2025</a:t>
            </a:fld>
            <a:r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t>     Seite </a:t>
            </a:r>
            <a:fld id="{A6972C66-3B18-4F6A-96BC-00067EF2336A}" type="slidenum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‹N°›</a:t>
            </a:fld>
            <a:endParaRPr lang="de-DE" altLang="de-DE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73DDC2F-8665-BF33-3AE9-8F030461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077" name="Line 6">
            <a:extLst>
              <a:ext uri="{FF2B5EF4-FFF2-40B4-BE49-F238E27FC236}">
                <a16:creationId xmlns:a16="http://schemas.microsoft.com/office/drawing/2014/main" id="{2B452EEA-4AE9-94E8-1CF6-9A30376AAA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8" name="Picture 7">
            <a:extLst>
              <a:ext uri="{FF2B5EF4-FFF2-40B4-BE49-F238E27FC236}">
                <a16:creationId xmlns:a16="http://schemas.microsoft.com/office/drawing/2014/main" id="{9BCB4A07-42CE-1997-7FC8-39A97234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9">
            <a:extLst>
              <a:ext uri="{FF2B5EF4-FFF2-40B4-BE49-F238E27FC236}">
                <a16:creationId xmlns:a16="http://schemas.microsoft.com/office/drawing/2014/main" id="{D64AE285-5B37-2741-59CA-F6FF46FC7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3080" name="Rectangle 11">
            <a:extLst>
              <a:ext uri="{FF2B5EF4-FFF2-40B4-BE49-F238E27FC236}">
                <a16:creationId xmlns:a16="http://schemas.microsoft.com/office/drawing/2014/main" id="{A9900E23-9F57-7FDC-DF5A-332C20834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081" name="Rectangle 15">
            <a:extLst>
              <a:ext uri="{FF2B5EF4-FFF2-40B4-BE49-F238E27FC236}">
                <a16:creationId xmlns:a16="http://schemas.microsoft.com/office/drawing/2014/main" id="{7E083046-0330-8A58-7551-66B016EDD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703421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here to add title</a:t>
            </a:r>
          </a:p>
        </p:txBody>
      </p:sp>
      <p:sp>
        <p:nvSpPr>
          <p:cNvPr id="3082" name="Rectangle 16">
            <a:extLst>
              <a:ext uri="{FF2B5EF4-FFF2-40B4-BE49-F238E27FC236}">
                <a16:creationId xmlns:a16="http://schemas.microsoft.com/office/drawing/2014/main" id="{A1822B3E-77EE-B423-A5AF-E568C2534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7034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here to add text</a:t>
            </a:r>
          </a:p>
          <a:p>
            <a:pPr lvl="1"/>
            <a:r>
              <a:rPr lang="de-DE" altLang="de-DE"/>
              <a:t>Second layer</a:t>
            </a:r>
          </a:p>
          <a:p>
            <a:pPr lvl="2"/>
            <a:r>
              <a:rPr lang="de-DE" altLang="de-DE"/>
              <a:t>Third layer</a:t>
            </a:r>
          </a:p>
          <a:p>
            <a:pPr lvl="3"/>
            <a:r>
              <a:rPr lang="de-DE" altLang="de-DE"/>
              <a:t>Fourth layer</a:t>
            </a:r>
          </a:p>
          <a:p>
            <a:pPr lvl="4"/>
            <a:r>
              <a:rPr lang="de-DE" altLang="de-DE"/>
              <a:t>Fifth layer</a:t>
            </a:r>
          </a:p>
        </p:txBody>
      </p:sp>
      <p:sp>
        <p:nvSpPr>
          <p:cNvPr id="75793" name="Rectangle 17">
            <a:extLst>
              <a:ext uri="{FF2B5EF4-FFF2-40B4-BE49-F238E27FC236}">
                <a16:creationId xmlns:a16="http://schemas.microsoft.com/office/drawing/2014/main" id="{513E0D7E-31FE-172F-2164-9AD353D24E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13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4AC2515-8215-418A-964A-E2B00192C2E1}" type="datetime1">
              <a:rPr lang="de-DE"/>
              <a:pPr>
                <a:defRPr/>
              </a:pPr>
              <a:t>25.10.2025</a:t>
            </a:fld>
            <a:endParaRPr lang="de-DE" dirty="0"/>
          </a:p>
        </p:txBody>
      </p:sp>
      <p:sp>
        <p:nvSpPr>
          <p:cNvPr id="3084" name="Text Box 19">
            <a:extLst>
              <a:ext uri="{FF2B5EF4-FFF2-40B4-BE49-F238E27FC236}">
                <a16:creationId xmlns:a16="http://schemas.microsoft.com/office/drawing/2014/main" id="{8EDA8A90-FA67-3DFC-8F7E-1B59D5DDC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050" y="6602413"/>
            <a:ext cx="92710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250A6C08-9AB6-42A5-BB19-C1E8FA2FE9F0}" type="slidenum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‹N°›</a:t>
            </a:fld>
            <a:endParaRPr lang="de-DE" altLang="de-DE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5" name="Line 12">
            <a:extLst>
              <a:ext uri="{FF2B5EF4-FFF2-40B4-BE49-F238E27FC236}">
                <a16:creationId xmlns:a16="http://schemas.microsoft.com/office/drawing/2014/main" id="{95501776-24FF-58B2-4F55-152CD242F4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6" name="Picture 23" descr="Weltkugel_klein_neu.gif                                        0005A183jeany                          BB53F533:">
            <a:extLst>
              <a:ext uri="{FF2B5EF4-FFF2-40B4-BE49-F238E27FC236}">
                <a16:creationId xmlns:a16="http://schemas.microsoft.com/office/drawing/2014/main" id="{604A2B67-1807-CA93-1AB8-5C89E2D11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1" name="Rectangle 25">
            <a:extLst>
              <a:ext uri="{FF2B5EF4-FFF2-40B4-BE49-F238E27FC236}">
                <a16:creationId xmlns:a16="http://schemas.microsoft.com/office/drawing/2014/main" id="{E86E9DAC-2EFB-D060-024E-1B9ED8715B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60082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BZ"/>
          </a:p>
        </p:txBody>
      </p:sp>
      <p:pic>
        <p:nvPicPr>
          <p:cNvPr id="3088" name="Grafik 16" descr="gizlogo-standard-rgb.gif">
            <a:extLst>
              <a:ext uri="{FF2B5EF4-FFF2-40B4-BE49-F238E27FC236}">
                <a16:creationId xmlns:a16="http://schemas.microsoft.com/office/drawing/2014/main" id="{6F76B23F-74FA-47D0-8444-5D393D9F775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2" b="17450"/>
          <a:stretch>
            <a:fillRect/>
          </a:stretch>
        </p:blipFill>
        <p:spPr bwMode="auto">
          <a:xfrm>
            <a:off x="939800" y="88900"/>
            <a:ext cx="900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" descr="C:\Users\Spahn\Desktop\Oeffentlichkeitsarbeit\Logos\GTZ-IS-GITEWS\GITEWS_Quadrat.jpg">
            <a:extLst>
              <a:ext uri="{FF2B5EF4-FFF2-40B4-BE49-F238E27FC236}">
                <a16:creationId xmlns:a16="http://schemas.microsoft.com/office/drawing/2014/main" id="{7D77D0C6-AB39-B04A-9308-C0B01E27D3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0"/>
            <a:ext cx="7302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039" r:id="rId1"/>
    <p:sldLayoutId id="2147490040" r:id="rId2"/>
    <p:sldLayoutId id="2147490041" r:id="rId3"/>
    <p:sldLayoutId id="2147490042" r:id="rId4"/>
    <p:sldLayoutId id="2147490043" r:id="rId5"/>
    <p:sldLayoutId id="2147490044" r:id="rId6"/>
    <p:sldLayoutId id="2147490045" r:id="rId7"/>
    <p:sldLayoutId id="2147490046" r:id="rId8"/>
    <p:sldLayoutId id="2147490047" r:id="rId9"/>
    <p:sldLayoutId id="2147490048" r:id="rId10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20000"/>
        </a:spcBef>
        <a:spcAft>
          <a:spcPct val="0"/>
        </a:spcAft>
        <a:buClr>
          <a:srgbClr val="999999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ADB780A-CA9E-D609-F2A8-3BC6E3129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DA93B71E-9BD0-F350-4463-BEA400934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CF2321-1EBC-43BC-BE00-51AF951ED079}" type="datetime1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25.10.2025</a:t>
            </a:fld>
            <a:r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t>     Seite </a:t>
            </a:r>
            <a:fld id="{95BD8B5B-E619-4EFF-ABA2-B46CD8BE9BC7}" type="slidenum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‹N°›</a:t>
            </a:fld>
            <a:endParaRPr lang="de-DE" altLang="de-DE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79FE7CD-C010-C2D9-DC69-F79887FB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101" name="Line 6">
            <a:extLst>
              <a:ext uri="{FF2B5EF4-FFF2-40B4-BE49-F238E27FC236}">
                <a16:creationId xmlns:a16="http://schemas.microsoft.com/office/drawing/2014/main" id="{4482BA46-9EA0-75ED-5528-7615C9FE2B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7">
            <a:extLst>
              <a:ext uri="{FF2B5EF4-FFF2-40B4-BE49-F238E27FC236}">
                <a16:creationId xmlns:a16="http://schemas.microsoft.com/office/drawing/2014/main" id="{555B6ABD-DAD0-52C2-0AC6-82C56ACE4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9">
            <a:extLst>
              <a:ext uri="{FF2B5EF4-FFF2-40B4-BE49-F238E27FC236}">
                <a16:creationId xmlns:a16="http://schemas.microsoft.com/office/drawing/2014/main" id="{23390D60-A127-832E-8AB9-3239EBE77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Rectangle 11">
            <a:extLst>
              <a:ext uri="{FF2B5EF4-FFF2-40B4-BE49-F238E27FC236}">
                <a16:creationId xmlns:a16="http://schemas.microsoft.com/office/drawing/2014/main" id="{0DD7A250-05E7-5934-DF5F-DA3798FFD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E051560-0E24-FD3E-1919-B62DD9D67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703421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here to add title</a:t>
            </a:r>
          </a:p>
        </p:txBody>
      </p:sp>
      <p:sp>
        <p:nvSpPr>
          <p:cNvPr id="4106" name="Rectangle 16">
            <a:extLst>
              <a:ext uri="{FF2B5EF4-FFF2-40B4-BE49-F238E27FC236}">
                <a16:creationId xmlns:a16="http://schemas.microsoft.com/office/drawing/2014/main" id="{CD85B89D-630C-D561-6A27-18D9E2343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7034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here to add text</a:t>
            </a:r>
          </a:p>
          <a:p>
            <a:pPr lvl="1"/>
            <a:r>
              <a:rPr lang="de-DE" altLang="de-DE"/>
              <a:t>Second layer</a:t>
            </a:r>
          </a:p>
          <a:p>
            <a:pPr lvl="2"/>
            <a:r>
              <a:rPr lang="de-DE" altLang="de-DE"/>
              <a:t>Third layer</a:t>
            </a:r>
          </a:p>
          <a:p>
            <a:pPr lvl="3"/>
            <a:r>
              <a:rPr lang="de-DE" altLang="de-DE"/>
              <a:t>Fourth layer</a:t>
            </a:r>
          </a:p>
          <a:p>
            <a:pPr lvl="4"/>
            <a:r>
              <a:rPr lang="de-DE" altLang="de-DE"/>
              <a:t>Fifth layer</a:t>
            </a:r>
          </a:p>
        </p:txBody>
      </p:sp>
      <p:sp>
        <p:nvSpPr>
          <p:cNvPr id="75793" name="Rectangle 17">
            <a:extLst>
              <a:ext uri="{FF2B5EF4-FFF2-40B4-BE49-F238E27FC236}">
                <a16:creationId xmlns:a16="http://schemas.microsoft.com/office/drawing/2014/main" id="{632F69C2-4109-FBC7-D290-E8AFE5D4B0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13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4AC2515-8215-418A-964A-E2B00192C2E1}" type="datetime1">
              <a:rPr lang="de-DE"/>
              <a:pPr>
                <a:defRPr/>
              </a:pPr>
              <a:t>25.10.2025</a:t>
            </a:fld>
            <a:endParaRPr lang="de-DE" dirty="0"/>
          </a:p>
        </p:txBody>
      </p:sp>
      <p:sp>
        <p:nvSpPr>
          <p:cNvPr id="4108" name="Text Box 19">
            <a:extLst>
              <a:ext uri="{FF2B5EF4-FFF2-40B4-BE49-F238E27FC236}">
                <a16:creationId xmlns:a16="http://schemas.microsoft.com/office/drawing/2014/main" id="{8CE38B22-80FC-C878-5A76-F2E82780C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050" y="6602413"/>
            <a:ext cx="92710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4FCF2E5C-80BE-413D-BF8C-F0742CAD8D3D}" type="slidenum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‹N°›</a:t>
            </a:fld>
            <a:endParaRPr lang="de-DE" altLang="de-DE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9" name="Line 12">
            <a:extLst>
              <a:ext uri="{FF2B5EF4-FFF2-40B4-BE49-F238E27FC236}">
                <a16:creationId xmlns:a16="http://schemas.microsoft.com/office/drawing/2014/main" id="{99B2882B-FDF6-0BBC-CF72-47786CB9EF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0" name="Picture 23" descr="Weltkugel_klein_neu.gif                                        0005A183jeany                          BB53F533:">
            <a:extLst>
              <a:ext uri="{FF2B5EF4-FFF2-40B4-BE49-F238E27FC236}">
                <a16:creationId xmlns:a16="http://schemas.microsoft.com/office/drawing/2014/main" id="{C91148E3-CEA6-3569-33FD-EE2C17951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1" name="Rectangle 25">
            <a:extLst>
              <a:ext uri="{FF2B5EF4-FFF2-40B4-BE49-F238E27FC236}">
                <a16:creationId xmlns:a16="http://schemas.microsoft.com/office/drawing/2014/main" id="{2D6AE1D3-A7AF-4696-A690-8984E18AA5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60082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BZ"/>
          </a:p>
        </p:txBody>
      </p:sp>
      <p:pic>
        <p:nvPicPr>
          <p:cNvPr id="4112" name="Grafik 16" descr="gizlogo-standard-rgb.gif">
            <a:extLst>
              <a:ext uri="{FF2B5EF4-FFF2-40B4-BE49-F238E27FC236}">
                <a16:creationId xmlns:a16="http://schemas.microsoft.com/office/drawing/2014/main" id="{D489F8D5-F505-F5A6-6D76-E1F5EE3742B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2" b="17450"/>
          <a:stretch>
            <a:fillRect/>
          </a:stretch>
        </p:blipFill>
        <p:spPr bwMode="auto">
          <a:xfrm>
            <a:off x="939800" y="88900"/>
            <a:ext cx="900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" descr="C:\Users\Spahn\Desktop\Oeffentlichkeitsarbeit\Logos\GTZ-IS-GITEWS\GITEWS_Quadrat.jpg">
            <a:extLst>
              <a:ext uri="{FF2B5EF4-FFF2-40B4-BE49-F238E27FC236}">
                <a16:creationId xmlns:a16="http://schemas.microsoft.com/office/drawing/2014/main" id="{98BB77B9-C9A6-D677-9C2B-40CCDC09F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0"/>
            <a:ext cx="7302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049" r:id="rId1"/>
    <p:sldLayoutId id="2147490050" r:id="rId2"/>
    <p:sldLayoutId id="2147490051" r:id="rId3"/>
    <p:sldLayoutId id="2147490052" r:id="rId4"/>
    <p:sldLayoutId id="2147490053" r:id="rId5"/>
    <p:sldLayoutId id="2147490054" r:id="rId6"/>
    <p:sldLayoutId id="2147490055" r:id="rId7"/>
    <p:sldLayoutId id="2147490056" r:id="rId8"/>
    <p:sldLayoutId id="2147490057" r:id="rId9"/>
    <p:sldLayoutId id="2147490058" r:id="rId10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20000"/>
        </a:spcBef>
        <a:spcAft>
          <a:spcPct val="0"/>
        </a:spcAft>
        <a:buClr>
          <a:srgbClr val="999999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D00D8C3-51E8-5FAC-C6B6-A8A6933C5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D5432A88-B3CF-0D91-232E-D2AB81B46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97FABA-EE8E-4688-9CAF-86F530C3CC40}" type="datetime1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25.10.2025</a:t>
            </a:fld>
            <a:r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t>     Seite </a:t>
            </a:r>
            <a:fld id="{5D58B468-7DD9-4FA8-AD01-503DE6DEF8E1}" type="slidenum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‹N°›</a:t>
            </a:fld>
            <a:endParaRPr lang="de-DE" altLang="de-DE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8C70E8B-E09C-160F-5326-855F425C0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125" name="Line 6">
            <a:extLst>
              <a:ext uri="{FF2B5EF4-FFF2-40B4-BE49-F238E27FC236}">
                <a16:creationId xmlns:a16="http://schemas.microsoft.com/office/drawing/2014/main" id="{71FA1A15-148F-C945-8D92-FB774FFBED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6" name="Picture 7">
            <a:extLst>
              <a:ext uri="{FF2B5EF4-FFF2-40B4-BE49-F238E27FC236}">
                <a16:creationId xmlns:a16="http://schemas.microsoft.com/office/drawing/2014/main" id="{31189226-13DA-55A2-EBB9-1FC34008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9">
            <a:extLst>
              <a:ext uri="{FF2B5EF4-FFF2-40B4-BE49-F238E27FC236}">
                <a16:creationId xmlns:a16="http://schemas.microsoft.com/office/drawing/2014/main" id="{2B98F837-A0AF-ACE1-4645-0B2D0AC23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200" b="1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  <p:sp>
        <p:nvSpPr>
          <p:cNvPr id="5128" name="Rectangle 11">
            <a:extLst>
              <a:ext uri="{FF2B5EF4-FFF2-40B4-BE49-F238E27FC236}">
                <a16:creationId xmlns:a16="http://schemas.microsoft.com/office/drawing/2014/main" id="{B6BA9AFD-4DE7-D2EE-39D0-38EDF3328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BZ" altLang="de-DE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129" name="Rectangle 15">
            <a:extLst>
              <a:ext uri="{FF2B5EF4-FFF2-40B4-BE49-F238E27FC236}">
                <a16:creationId xmlns:a16="http://schemas.microsoft.com/office/drawing/2014/main" id="{1CBB7DDA-D3E0-4078-CE14-879D0D6DB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703421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here to add title</a:t>
            </a:r>
          </a:p>
        </p:txBody>
      </p:sp>
      <p:sp>
        <p:nvSpPr>
          <p:cNvPr id="5130" name="Rectangle 16">
            <a:extLst>
              <a:ext uri="{FF2B5EF4-FFF2-40B4-BE49-F238E27FC236}">
                <a16:creationId xmlns:a16="http://schemas.microsoft.com/office/drawing/2014/main" id="{2F28B92A-EC51-A846-6FCB-6A42D200E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7034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here to add text</a:t>
            </a:r>
          </a:p>
          <a:p>
            <a:pPr lvl="1"/>
            <a:r>
              <a:rPr lang="de-DE" altLang="de-DE"/>
              <a:t>Second layer</a:t>
            </a:r>
          </a:p>
          <a:p>
            <a:pPr lvl="2"/>
            <a:r>
              <a:rPr lang="de-DE" altLang="de-DE"/>
              <a:t>Third layer</a:t>
            </a:r>
          </a:p>
          <a:p>
            <a:pPr lvl="3"/>
            <a:r>
              <a:rPr lang="de-DE" altLang="de-DE"/>
              <a:t>Fourth layer</a:t>
            </a:r>
          </a:p>
          <a:p>
            <a:pPr lvl="4"/>
            <a:r>
              <a:rPr lang="de-DE" altLang="de-DE"/>
              <a:t>Fifth layer</a:t>
            </a:r>
          </a:p>
        </p:txBody>
      </p:sp>
      <p:sp>
        <p:nvSpPr>
          <p:cNvPr id="75793" name="Rectangle 17">
            <a:extLst>
              <a:ext uri="{FF2B5EF4-FFF2-40B4-BE49-F238E27FC236}">
                <a16:creationId xmlns:a16="http://schemas.microsoft.com/office/drawing/2014/main" id="{66483EE1-F0BD-B20A-FC21-75266D1179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13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4AC2515-8215-418A-964A-E2B00192C2E1}" type="datetime1">
              <a:rPr lang="de-DE"/>
              <a:pPr>
                <a:defRPr/>
              </a:pPr>
              <a:t>25.10.2025</a:t>
            </a:fld>
            <a:endParaRPr lang="de-DE" dirty="0"/>
          </a:p>
        </p:txBody>
      </p:sp>
      <p:sp>
        <p:nvSpPr>
          <p:cNvPr id="5132" name="Text Box 19">
            <a:extLst>
              <a:ext uri="{FF2B5EF4-FFF2-40B4-BE49-F238E27FC236}">
                <a16:creationId xmlns:a16="http://schemas.microsoft.com/office/drawing/2014/main" id="{91380F23-521E-1174-FD3F-BF95AD931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050" y="6602413"/>
            <a:ext cx="92710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4778E556-4FCB-46EC-AB95-9CE7940E7AF2}" type="slidenum">
              <a:rPr lang="de-DE" altLang="de-DE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‹N°›</a:t>
            </a:fld>
            <a:endParaRPr lang="de-DE" altLang="de-DE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3" name="Line 12">
            <a:extLst>
              <a:ext uri="{FF2B5EF4-FFF2-40B4-BE49-F238E27FC236}">
                <a16:creationId xmlns:a16="http://schemas.microsoft.com/office/drawing/2014/main" id="{61A1BE55-E30D-A8AB-E7D2-718F21FA9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34" name="Picture 23" descr="Weltkugel_klein_neu.gif                                        0005A183jeany                          BB53F533:">
            <a:extLst>
              <a:ext uri="{FF2B5EF4-FFF2-40B4-BE49-F238E27FC236}">
                <a16:creationId xmlns:a16="http://schemas.microsoft.com/office/drawing/2014/main" id="{DD5A2D47-CFFC-ED0B-600F-DF0FF1A82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1" name="Rectangle 25">
            <a:extLst>
              <a:ext uri="{FF2B5EF4-FFF2-40B4-BE49-F238E27FC236}">
                <a16:creationId xmlns:a16="http://schemas.microsoft.com/office/drawing/2014/main" id="{6EA8FCDD-67F3-F70E-8949-F8E42031D1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60082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BZ"/>
          </a:p>
        </p:txBody>
      </p:sp>
      <p:pic>
        <p:nvPicPr>
          <p:cNvPr id="5136" name="Grafik 16" descr="gizlogo-standard-rgb.gif">
            <a:extLst>
              <a:ext uri="{FF2B5EF4-FFF2-40B4-BE49-F238E27FC236}">
                <a16:creationId xmlns:a16="http://schemas.microsoft.com/office/drawing/2014/main" id="{138CB39D-44C3-AE64-2C4B-CDCA272F745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2" b="17450"/>
          <a:stretch>
            <a:fillRect/>
          </a:stretch>
        </p:blipFill>
        <p:spPr bwMode="auto">
          <a:xfrm>
            <a:off x="939800" y="88900"/>
            <a:ext cx="900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" descr="C:\Users\Spahn\Desktop\Oeffentlichkeitsarbeit\Logos\GTZ-IS-GITEWS\GITEWS_Quadrat.jpg">
            <a:extLst>
              <a:ext uri="{FF2B5EF4-FFF2-40B4-BE49-F238E27FC236}">
                <a16:creationId xmlns:a16="http://schemas.microsoft.com/office/drawing/2014/main" id="{41500F9A-D721-B72E-41BC-85EBA7204E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0"/>
            <a:ext cx="7302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059" r:id="rId1"/>
    <p:sldLayoutId id="2147490060" r:id="rId2"/>
    <p:sldLayoutId id="2147490061" r:id="rId3"/>
    <p:sldLayoutId id="2147490062" r:id="rId4"/>
    <p:sldLayoutId id="2147490063" r:id="rId5"/>
    <p:sldLayoutId id="2147490064" r:id="rId6"/>
    <p:sldLayoutId id="2147490065" r:id="rId7"/>
    <p:sldLayoutId id="2147490066" r:id="rId8"/>
    <p:sldLayoutId id="2147490067" r:id="rId9"/>
    <p:sldLayoutId id="2147490068" r:id="rId10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20000"/>
        </a:spcBef>
        <a:spcAft>
          <a:spcPct val="0"/>
        </a:spcAft>
        <a:buClr>
          <a:srgbClr val="999999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6">
            <a:extLst>
              <a:ext uri="{FF2B5EF4-FFF2-40B4-BE49-F238E27FC236}">
                <a16:creationId xmlns:a16="http://schemas.microsoft.com/office/drawing/2014/main" id="{398396C7-AE46-8ADD-B639-039185DE9E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5">
            <a:extLst>
              <a:ext uri="{FF2B5EF4-FFF2-40B4-BE49-F238E27FC236}">
                <a16:creationId xmlns:a16="http://schemas.microsoft.com/office/drawing/2014/main" id="{0D25F77C-1552-A898-1739-E6F3F3DA7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here to add title</a:t>
            </a:r>
          </a:p>
        </p:txBody>
      </p:sp>
      <p:pic>
        <p:nvPicPr>
          <p:cNvPr id="6148" name="Grafik 7">
            <a:extLst>
              <a:ext uri="{FF2B5EF4-FFF2-40B4-BE49-F238E27FC236}">
                <a16:creationId xmlns:a16="http://schemas.microsoft.com/office/drawing/2014/main" id="{1A5A8AEC-CEBF-C03A-4E48-76ACF8D5551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Grafik 8">
            <a:extLst>
              <a:ext uri="{FF2B5EF4-FFF2-40B4-BE49-F238E27FC236}">
                <a16:creationId xmlns:a16="http://schemas.microsoft.com/office/drawing/2014/main" id="{3079DCC7-E5AB-DDE7-2C6F-A324CF925D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16">
            <a:extLst>
              <a:ext uri="{FF2B5EF4-FFF2-40B4-BE49-F238E27FC236}">
                <a16:creationId xmlns:a16="http://schemas.microsoft.com/office/drawing/2014/main" id="{17988F04-3B92-FEE4-BF39-BA24E2EC8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First layer</a:t>
            </a:r>
          </a:p>
          <a:p>
            <a:pPr lvl="1"/>
            <a:r>
              <a:rPr lang="en-GB" altLang="de-DE"/>
              <a:t>Second layer</a:t>
            </a:r>
          </a:p>
          <a:p>
            <a:pPr lvl="2"/>
            <a:r>
              <a:rPr lang="en-GB" altLang="de-DE"/>
              <a:t>Third layer</a:t>
            </a:r>
          </a:p>
          <a:p>
            <a:pPr lvl="3"/>
            <a:r>
              <a:rPr lang="en-GB" altLang="de-DE"/>
              <a:t>Fourth layer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465FC23B-4965-C162-6B27-F8B617844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>
                <a:solidFill>
                  <a:srgbClr val="6E6452"/>
                </a:solidFill>
                <a:latin typeface="Arial Narrow" panose="020B0606020202030204" pitchFamily="34" charset="0"/>
              </a:rPr>
              <a:t>Page </a:t>
            </a:r>
            <a:fld id="{7CBCE91E-463D-4CAA-9BC2-F287E60B0746}" type="slidenum">
              <a:rPr lang="en-GB" altLang="en-US" sz="1000">
                <a:solidFill>
                  <a:srgbClr val="6E6452"/>
                </a:solidFill>
                <a:latin typeface="Arial Narrow" panose="020B0606020202030204" pitchFamily="34" charset="0"/>
              </a:rPr>
              <a:pPr/>
              <a:t>‹N°›</a:t>
            </a:fld>
            <a:endParaRPr lang="en-GB" altLang="en-US" sz="1000">
              <a:solidFill>
                <a:srgbClr val="6E6452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EBC2EAE8-EB62-5B7F-0724-0EEFAD6A40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Type presentation title here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1AFCC82B-A40C-D8A5-70A6-A9A1E1068D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0F9A5078-6F60-49E2-B50D-11C30D454C38}" type="datetime1">
              <a:rPr lang="en-GB"/>
              <a:pPr>
                <a:defRPr/>
              </a:pPr>
              <a:t>25/10/2025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69" r:id="rId1"/>
    <p:sldLayoutId id="2147490070" r:id="rId2"/>
    <p:sldLayoutId id="2147490071" r:id="rId3"/>
    <p:sldLayoutId id="2147490072" r:id="rId4"/>
    <p:sldLayoutId id="2147490073" r:id="rId5"/>
    <p:sldLayoutId id="2147490074" r:id="rId6"/>
    <p:sldLayoutId id="2147490075" r:id="rId7"/>
  </p:sldLayoutIdLst>
  <p:transition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ts val="400"/>
        </a:spcBef>
        <a:spcAft>
          <a:spcPts val="800"/>
        </a:spcAft>
        <a:buClr>
          <a:srgbClr val="C80F0F"/>
        </a:buClr>
        <a:buFont typeface="Arial" panose="020B0604020202020204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anose="020B0604020202020204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anose="020B0604020202020204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anose="020B0604020202020204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439863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anose="020B0604020202020204" pitchFamily="34" charset="0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EDD27-00F4-9939-C8AE-42D599274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20" y="1600200"/>
            <a:ext cx="9085263" cy="266223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National Tsunami Warning Chains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and SOPs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s-419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7EE1FFE-2402-C8C3-AAEF-30340F34A0B6}"/>
              </a:ext>
            </a:extLst>
          </p:cNvPr>
          <p:cNvSpPr txBox="1">
            <a:spLocks/>
          </p:cNvSpPr>
          <p:nvPr/>
        </p:nvSpPr>
        <p:spPr bwMode="auto">
          <a:xfrm>
            <a:off x="228600" y="3429000"/>
            <a:ext cx="90852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MOROCCO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sunami atlantic G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solidFill>
                  <a:srgbClr val="FF0000"/>
                </a:solidFill>
              </a:rPr>
              <a:t>Historical</a:t>
            </a:r>
            <a:r>
              <a:rPr lang="fr-FR" sz="1600" b="1" dirty="0" smtClean="0">
                <a:solidFill>
                  <a:srgbClr val="FF0000"/>
                </a:solidFill>
              </a:rPr>
              <a:t> tsunamis </a:t>
            </a:r>
            <a:r>
              <a:rPr lang="fr-FR" sz="1600" b="1" dirty="0" err="1" smtClean="0">
                <a:solidFill>
                  <a:srgbClr val="FF0000"/>
                </a:solidFill>
              </a:rPr>
              <a:t>that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affected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Moroccan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coasts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(El </a:t>
            </a:r>
            <a:r>
              <a:rPr lang="fr-FR" sz="1600" b="1" dirty="0" err="1" smtClean="0">
                <a:solidFill>
                  <a:srgbClr val="FF0000"/>
                </a:solidFill>
              </a:rPr>
              <a:t>Mrabet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2000, </a:t>
            </a:r>
            <a:r>
              <a:rPr lang="fr-FR" sz="1600" b="1" dirty="0" err="1" smtClean="0">
                <a:solidFill>
                  <a:srgbClr val="FF0000"/>
                </a:solidFill>
              </a:rPr>
              <a:t>Kaabouben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et al 2009)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11ABE-ADDC-EF4E-1DD1-667FE8B32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92">
            <a:extLst>
              <a:ext uri="{FF2B5EF4-FFF2-40B4-BE49-F238E27FC236}">
                <a16:creationId xmlns:a16="http://schemas.microsoft.com/office/drawing/2014/main" id="{F4AC3B8C-2932-157F-DB20-CBEF496D4AF8}"/>
              </a:ext>
            </a:extLst>
          </p:cNvPr>
          <p:cNvGrpSpPr>
            <a:grpSpLocks/>
          </p:cNvGrpSpPr>
          <p:nvPr/>
        </p:nvGrpSpPr>
        <p:grpSpPr bwMode="auto">
          <a:xfrm>
            <a:off x="1004698" y="2037408"/>
            <a:ext cx="7494587" cy="4297217"/>
            <a:chOff x="473235" y="1124467"/>
            <a:chExt cx="8296863" cy="4834230"/>
          </a:xfrm>
        </p:grpSpPr>
        <p:grpSp>
          <p:nvGrpSpPr>
            <p:cNvPr id="61508" name="Group 27">
              <a:extLst>
                <a:ext uri="{FF2B5EF4-FFF2-40B4-BE49-F238E27FC236}">
                  <a16:creationId xmlns:a16="http://schemas.microsoft.com/office/drawing/2014/main" id="{0D1AB62C-204B-CEF7-01B3-84E2765D2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235" y="1124467"/>
              <a:ext cx="8296863" cy="4834230"/>
              <a:chOff x="529882" y="934934"/>
              <a:chExt cx="8296863" cy="493681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E9D173B-6136-A5DF-E170-C2947259D659}"/>
                  </a:ext>
                </a:extLst>
              </p:cNvPr>
              <p:cNvSpPr/>
              <p:nvPr/>
            </p:nvSpPr>
            <p:spPr>
              <a:xfrm>
                <a:off x="529882" y="934934"/>
                <a:ext cx="8296863" cy="49368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grpSp>
            <p:nvGrpSpPr>
              <p:cNvPr id="61514" name="Group 41">
                <a:extLst>
                  <a:ext uri="{FF2B5EF4-FFF2-40B4-BE49-F238E27FC236}">
                    <a16:creationId xmlns:a16="http://schemas.microsoft.com/office/drawing/2014/main" id="{140E668E-1EE8-42E1-755E-76BFA14ADC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4239" y="5420510"/>
                <a:ext cx="8129905" cy="342731"/>
                <a:chOff x="614239" y="5420510"/>
                <a:chExt cx="8129905" cy="34273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1C2DD48-C009-8EEE-6514-519686058C86}"/>
                    </a:ext>
                  </a:extLst>
                </p:cNvPr>
                <p:cNvSpPr/>
                <p:nvPr/>
              </p:nvSpPr>
              <p:spPr>
                <a:xfrm>
                  <a:off x="614239" y="5423955"/>
                  <a:ext cx="8129907" cy="3151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F2CD102-5FB8-7C59-1755-54E3FF70F70C}"/>
                    </a:ext>
                  </a:extLst>
                </p:cNvPr>
                <p:cNvSpPr/>
                <p:nvPr/>
              </p:nvSpPr>
              <p:spPr>
                <a:xfrm>
                  <a:off x="5436648" y="5420510"/>
                  <a:ext cx="3186234" cy="34273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1E4E9C5-F5D8-115F-0CA7-B08381E0D809}"/>
                </a:ext>
              </a:extLst>
            </p:cNvPr>
            <p:cNvSpPr/>
            <p:nvPr/>
          </p:nvSpPr>
          <p:spPr bwMode="auto">
            <a:xfrm>
              <a:off x="585192" y="1780549"/>
              <a:ext cx="1038046" cy="245241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1813210-C7D3-F934-3813-D70598735B97}"/>
                </a:ext>
              </a:extLst>
            </p:cNvPr>
            <p:cNvSpPr/>
            <p:nvPr/>
          </p:nvSpPr>
          <p:spPr bwMode="auto">
            <a:xfrm>
              <a:off x="6120235" y="1398262"/>
              <a:ext cx="2523531" cy="375873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fr-FR" sz="2000" b="1" dirty="0" smtClean="0">
                  <a:solidFill>
                    <a:srgbClr val="FF0000"/>
                  </a:solidFill>
                </a:rPr>
                <a:t>Province </a:t>
              </a:r>
              <a:r>
                <a:rPr lang="fr-FR" sz="2000" b="1" dirty="0" err="1" smtClean="0">
                  <a:solidFill>
                    <a:srgbClr val="FF0000"/>
                  </a:solidFill>
                </a:rPr>
                <a:t>Authority</a:t>
              </a:r>
              <a:endParaRPr lang="fr-FR" sz="2000" b="1" dirty="0" smtClean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fr-FR" sz="2000" b="1" dirty="0" smtClean="0">
                  <a:solidFill>
                    <a:srgbClr val="FF0000"/>
                  </a:solidFill>
                </a:rPr>
                <a:t>Local </a:t>
              </a:r>
              <a:r>
                <a:rPr lang="fr-FR" sz="2000" b="1" dirty="0" err="1" smtClean="0">
                  <a:solidFill>
                    <a:srgbClr val="FF0000"/>
                  </a:solidFill>
                </a:rPr>
                <a:t>natural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2000" b="1" dirty="0" err="1" smtClean="0">
                  <a:solidFill>
                    <a:srgbClr val="FF0000"/>
                  </a:solidFill>
                </a:rPr>
                <a:t>risks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 focal point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en-US" b="1" dirty="0" smtClean="0">
                  <a:solidFill>
                    <a:schemeClr val="tx2"/>
                  </a:solidFill>
                </a:rPr>
                <a:t>Public</a:t>
              </a:r>
            </a:p>
            <a:p>
              <a:pPr>
                <a:defRPr/>
              </a:pPr>
              <a:r>
                <a:rPr lang="fr-FR" b="1" dirty="0" err="1" smtClean="0">
                  <a:solidFill>
                    <a:schemeClr val="tx2"/>
                  </a:solidFill>
                </a:rPr>
                <a:t>Red</a:t>
              </a:r>
              <a:r>
                <a:rPr lang="fr-FR" b="1" dirty="0" smtClean="0">
                  <a:solidFill>
                    <a:schemeClr val="tx2"/>
                  </a:solidFill>
                </a:rPr>
                <a:t> </a:t>
              </a:r>
              <a:r>
                <a:rPr lang="fr-FR" b="1" dirty="0" err="1" smtClean="0">
                  <a:solidFill>
                    <a:schemeClr val="tx2"/>
                  </a:solidFill>
                </a:rPr>
                <a:t>crescent</a:t>
              </a:r>
              <a:endParaRPr lang="fr-FR" b="1" dirty="0" smtClean="0">
                <a:solidFill>
                  <a:schemeClr val="tx2"/>
                </a:solidFill>
              </a:endParaRPr>
            </a:p>
            <a:p>
              <a:pPr>
                <a:defRPr/>
              </a:pPr>
              <a:r>
                <a:rPr lang="fr-FR" b="1" dirty="0" smtClean="0">
                  <a:solidFill>
                    <a:schemeClr val="tx2"/>
                  </a:solidFill>
                </a:rPr>
                <a:t>Local </a:t>
              </a:r>
              <a:r>
                <a:rPr lang="fr-FR" b="1" dirty="0" err="1" smtClean="0">
                  <a:solidFill>
                    <a:schemeClr val="tx2"/>
                  </a:solidFill>
                </a:rPr>
                <a:t>technical</a:t>
              </a:r>
              <a:r>
                <a:rPr lang="fr-FR" b="1" dirty="0" smtClean="0">
                  <a:solidFill>
                    <a:schemeClr val="tx2"/>
                  </a:solidFill>
                </a:rPr>
                <a:t> offices</a:t>
              </a:r>
            </a:p>
            <a:p>
              <a:pPr>
                <a:defRPr/>
              </a:pPr>
              <a:r>
                <a:rPr lang="fr-FR" b="1" dirty="0" smtClean="0">
                  <a:solidFill>
                    <a:schemeClr val="tx2"/>
                  </a:solidFill>
                </a:rPr>
                <a:t>Police</a:t>
              </a:r>
            </a:p>
            <a:p>
              <a:pPr>
                <a:defRPr/>
              </a:pPr>
              <a:r>
                <a:rPr lang="fr-FR" b="1" dirty="0" smtClean="0">
                  <a:solidFill>
                    <a:schemeClr val="tx2"/>
                  </a:solidFill>
                </a:rPr>
                <a:t>Gendarmerie</a:t>
              </a:r>
            </a:p>
            <a:p>
              <a:pPr>
                <a:defRPr/>
              </a:pPr>
              <a:r>
                <a:rPr lang="fr-FR" b="1" dirty="0" err="1" smtClean="0">
                  <a:solidFill>
                    <a:schemeClr val="tx2"/>
                  </a:solidFill>
                </a:rPr>
                <a:t>Volunteers</a:t>
              </a:r>
              <a:endParaRPr lang="fr-FR" b="1" dirty="0" smtClean="0">
                <a:solidFill>
                  <a:schemeClr val="tx2"/>
                </a:solidFill>
              </a:endParaRPr>
            </a:p>
            <a:p>
              <a:pPr>
                <a:defRPr/>
              </a:pPr>
              <a:r>
                <a:rPr lang="fr-FR" b="1" dirty="0" smtClean="0">
                  <a:solidFill>
                    <a:schemeClr val="tx2"/>
                  </a:solidFill>
                </a:rPr>
                <a:t>Marine </a:t>
              </a:r>
              <a:r>
                <a:rPr lang="fr-FR" b="1" dirty="0" err="1" smtClean="0">
                  <a:solidFill>
                    <a:schemeClr val="tx2"/>
                  </a:solidFill>
                </a:rPr>
                <a:t>rescue</a:t>
              </a:r>
              <a:r>
                <a:rPr lang="fr-FR" b="1" dirty="0" smtClean="0">
                  <a:solidFill>
                    <a:schemeClr val="tx2"/>
                  </a:solidFill>
                </a:rPr>
                <a:t> </a:t>
              </a:r>
              <a:r>
                <a:rPr lang="fr-FR" b="1" dirty="0" err="1" smtClean="0">
                  <a:solidFill>
                    <a:schemeClr val="tx2"/>
                  </a:solidFill>
                </a:rPr>
                <a:t>agency</a:t>
              </a:r>
              <a:endParaRPr lang="fr-FR" b="1" dirty="0" smtClean="0">
                <a:solidFill>
                  <a:schemeClr val="tx2"/>
                </a:solidFill>
              </a:endParaRPr>
            </a:p>
            <a:p>
              <a:pPr>
                <a:defRPr/>
              </a:pPr>
              <a:endParaRPr lang="fr-FR" b="1" dirty="0" smtClean="0">
                <a:solidFill>
                  <a:schemeClr val="tx2"/>
                </a:solidFill>
              </a:endParaRPr>
            </a:p>
            <a:p>
              <a:pPr>
                <a:defRPr/>
              </a:pPr>
              <a:endParaRPr lang="fr-FR" b="1" dirty="0" smtClean="0">
                <a:solidFill>
                  <a:schemeClr val="tx2"/>
                </a:solidFill>
              </a:endParaRPr>
            </a:p>
            <a:p>
              <a:pPr>
                <a:defRPr/>
              </a:pPr>
              <a:endParaRPr lang="fr-FR" b="1" dirty="0" smtClean="0">
                <a:solidFill>
                  <a:schemeClr val="tx2"/>
                </a:solidFill>
              </a:endParaRPr>
            </a:p>
            <a:p>
              <a:pPr>
                <a:defRPr/>
              </a:pP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31F8A80-225E-67B3-C5B9-5E03BD191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404" y="2801639"/>
              <a:ext cx="1168843" cy="261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1000" b="1" dirty="0">
                <a:solidFill>
                  <a:schemeClr val="bg1"/>
                </a:solidFill>
                <a:latin typeface="Arial Black" panose="020B0A04020102020204" pitchFamily="34" charset="0"/>
                <a:cs typeface="B Titr" panose="00000700000000000000" pitchFamily="2" charset="-78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556E797-F068-5541-6E14-9896595CBDB8}"/>
                </a:ext>
              </a:extLst>
            </p:cNvPr>
            <p:cNvSpPr/>
            <p:nvPr/>
          </p:nvSpPr>
          <p:spPr bwMode="auto">
            <a:xfrm>
              <a:off x="1780215" y="1834181"/>
              <a:ext cx="1106185" cy="117257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fr-FR" dirty="0" smtClean="0">
                  <a:solidFill>
                    <a:schemeClr val="tx1"/>
                  </a:solidFill>
                </a:rPr>
                <a:t>National</a:t>
              </a:r>
            </a:p>
            <a:p>
              <a:pPr>
                <a:defRPr/>
              </a:pPr>
              <a:r>
                <a:rPr lang="fr-FR" dirty="0" err="1" smtClean="0">
                  <a:solidFill>
                    <a:schemeClr val="tx1"/>
                  </a:solidFill>
                </a:rPr>
                <a:t>Meteo</a:t>
              </a:r>
              <a:endParaRPr lang="fr-FR" dirty="0" smtClean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fr-FR" dirty="0" smtClean="0">
                  <a:solidFill>
                    <a:schemeClr val="tx1"/>
                  </a:solidFill>
                </a:rPr>
                <a:t>Agency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DE299682-FF11-B2D2-298D-3AEDFDCBB556}"/>
              </a:ext>
            </a:extLst>
          </p:cNvPr>
          <p:cNvSpPr/>
          <p:nvPr/>
        </p:nvSpPr>
        <p:spPr bwMode="auto">
          <a:xfrm>
            <a:off x="3886742" y="3880441"/>
            <a:ext cx="1380321" cy="9387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CIVIL PROTECTION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475" name="TextBox 44">
            <a:extLst>
              <a:ext uri="{FF2B5EF4-FFF2-40B4-BE49-F238E27FC236}">
                <a16:creationId xmlns:a16="http://schemas.microsoft.com/office/drawing/2014/main" id="{C4D630A1-CA75-43C8-D2B4-55705D427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963" y="5897354"/>
            <a:ext cx="1001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1" dirty="0">
                <a:solidFill>
                  <a:schemeClr val="tx2"/>
                </a:solidFill>
              </a:rPr>
              <a:t>National</a:t>
            </a:r>
          </a:p>
        </p:txBody>
      </p:sp>
      <p:sp>
        <p:nvSpPr>
          <p:cNvPr id="61476" name="TextBox 45">
            <a:extLst>
              <a:ext uri="{FF2B5EF4-FFF2-40B4-BE49-F238E27FC236}">
                <a16:creationId xmlns:a16="http://schemas.microsoft.com/office/drawing/2014/main" id="{53B29C00-D558-F3AC-0566-A50EBBC7D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813" y="5889239"/>
            <a:ext cx="800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1" dirty="0">
                <a:solidFill>
                  <a:schemeClr val="tx2"/>
                </a:solidFill>
              </a:rPr>
              <a:t>Local</a:t>
            </a: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63ACC942-8579-B9D2-BDD7-30A83EFE5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698" y="5855242"/>
            <a:ext cx="1008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800" b="1" dirty="0">
                <a:solidFill>
                  <a:schemeClr val="tx2"/>
                </a:solidFill>
              </a:rPr>
              <a:t>Regional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FF9806-D6EE-2723-1597-9448F0407E5E}"/>
              </a:ext>
            </a:extLst>
          </p:cNvPr>
          <p:cNvSpPr/>
          <p:nvPr/>
        </p:nvSpPr>
        <p:spPr bwMode="auto">
          <a:xfrm>
            <a:off x="3907267" y="2675840"/>
            <a:ext cx="1274368" cy="9387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MINISTRY OF INTERIOR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4DEB80-D8F4-A671-5802-E2348AC886B7}"/>
              </a:ext>
            </a:extLst>
          </p:cNvPr>
          <p:cNvSpPr txBox="1"/>
          <p:nvPr/>
        </p:nvSpPr>
        <p:spPr>
          <a:xfrm>
            <a:off x="1138100" y="3219857"/>
            <a:ext cx="8750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TSP</a:t>
            </a:r>
          </a:p>
          <a:p>
            <a:endParaRPr lang="fr-FR" b="1" dirty="0">
              <a:solidFill>
                <a:schemeClr val="tx2"/>
              </a:solidFill>
            </a:endParaRPr>
          </a:p>
          <a:p>
            <a:r>
              <a:rPr lang="fr-FR" sz="1600" b="1" dirty="0" smtClean="0">
                <a:solidFill>
                  <a:srgbClr val="FF0000"/>
                </a:solidFill>
              </a:rPr>
              <a:t>IPMA</a:t>
            </a:r>
          </a:p>
          <a:p>
            <a:endParaRPr lang="fr-FR" sz="1600" b="1" dirty="0" smtClean="0">
              <a:solidFill>
                <a:srgbClr val="FF0000"/>
              </a:solidFill>
            </a:endParaRPr>
          </a:p>
          <a:p>
            <a:r>
              <a:rPr lang="fr-FR" sz="1600" b="1" dirty="0" smtClean="0">
                <a:solidFill>
                  <a:srgbClr val="FF0000"/>
                </a:solidFill>
              </a:rPr>
              <a:t>CENALT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FDF528-A77C-18E6-5F5B-03CDA701A91E}"/>
              </a:ext>
            </a:extLst>
          </p:cNvPr>
          <p:cNvCxnSpPr>
            <a:cxnSpLocks/>
          </p:cNvCxnSpPr>
          <p:nvPr/>
        </p:nvCxnSpPr>
        <p:spPr>
          <a:xfrm>
            <a:off x="5363547" y="2045596"/>
            <a:ext cx="19359" cy="390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C3652D-4844-2E9D-28D6-8476B8CF8CD9}"/>
              </a:ext>
            </a:extLst>
          </p:cNvPr>
          <p:cNvCxnSpPr>
            <a:cxnSpLocks/>
          </p:cNvCxnSpPr>
          <p:nvPr/>
        </p:nvCxnSpPr>
        <p:spPr>
          <a:xfrm>
            <a:off x="2109599" y="2037408"/>
            <a:ext cx="0" cy="3883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57EBB32-165E-DFEE-0C3A-1C3C240CC1C6}"/>
              </a:ext>
            </a:extLst>
          </p:cNvPr>
          <p:cNvSpPr/>
          <p:nvPr/>
        </p:nvSpPr>
        <p:spPr bwMode="auto">
          <a:xfrm>
            <a:off x="2186890" y="3844588"/>
            <a:ext cx="997629" cy="925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CNRST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1AAC3A-8834-0DA3-A84F-00722ECF4C66}"/>
              </a:ext>
            </a:extLst>
          </p:cNvPr>
          <p:cNvSpPr txBox="1"/>
          <p:nvPr/>
        </p:nvSpPr>
        <p:spPr>
          <a:xfrm>
            <a:off x="510056" y="150036"/>
            <a:ext cx="8229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TW" sz="2400" b="1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GB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arning </a:t>
            </a:r>
            <a:r>
              <a:rPr lang="en-GB" altLang="zh-TW" sz="2400" b="1" dirty="0">
                <a:solidFill>
                  <a:schemeClr val="accent1">
                    <a:lumMod val="75000"/>
                  </a:schemeClr>
                </a:solidFill>
              </a:rPr>
              <a:t>chain from TSP to </a:t>
            </a:r>
            <a:r>
              <a:rPr lang="en-GB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public</a:t>
            </a:r>
          </a:p>
          <a:p>
            <a:endParaRPr lang="en-GB" altLang="zh-TW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/>
              <a:t>To </a:t>
            </a:r>
            <a:r>
              <a:rPr lang="fr-FR" b="1" dirty="0" err="1"/>
              <a:t>provide</a:t>
            </a:r>
            <a:r>
              <a:rPr lang="fr-FR" b="1" dirty="0"/>
              <a:t> </a:t>
            </a:r>
            <a:r>
              <a:rPr lang="fr-FR" b="1" dirty="0" err="1"/>
              <a:t>standardized</a:t>
            </a:r>
            <a:r>
              <a:rPr lang="fr-FR" b="1" dirty="0"/>
              <a:t> </a:t>
            </a:r>
            <a:r>
              <a:rPr lang="fr-FR" b="1" dirty="0" err="1"/>
              <a:t>procedures</a:t>
            </a:r>
            <a:r>
              <a:rPr lang="fr-FR" b="1" dirty="0"/>
              <a:t> for </a:t>
            </a:r>
            <a:r>
              <a:rPr lang="fr-FR" b="1" dirty="0" err="1"/>
              <a:t>Moroccan</a:t>
            </a:r>
            <a:r>
              <a:rPr lang="fr-FR" b="1" dirty="0"/>
              <a:t> </a:t>
            </a:r>
            <a:r>
              <a:rPr lang="fr-FR" b="1" dirty="0" err="1"/>
              <a:t>authorities</a:t>
            </a:r>
            <a:r>
              <a:rPr lang="fr-FR" b="1" dirty="0"/>
              <a:t> and </a:t>
            </a:r>
            <a:r>
              <a:rPr lang="fr-FR" b="1" dirty="0" err="1"/>
              <a:t>communities</a:t>
            </a:r>
            <a:r>
              <a:rPr lang="fr-FR" b="1" dirty="0"/>
              <a:t> to </a:t>
            </a:r>
            <a:r>
              <a:rPr lang="fr-FR" b="1" dirty="0" err="1"/>
              <a:t>respond</a:t>
            </a:r>
            <a:r>
              <a:rPr lang="fr-FR" b="1" dirty="0"/>
              <a:t> </a:t>
            </a:r>
            <a:r>
              <a:rPr lang="fr-FR" b="1" dirty="0" err="1"/>
              <a:t>effectively</a:t>
            </a:r>
            <a:r>
              <a:rPr lang="fr-FR" b="1" dirty="0"/>
              <a:t> to tsunami </a:t>
            </a:r>
            <a:r>
              <a:rPr lang="fr-FR" b="1" dirty="0" err="1"/>
              <a:t>threats</a:t>
            </a:r>
            <a:r>
              <a:rPr lang="fr-FR" b="1" dirty="0"/>
              <a:t>, </a:t>
            </a:r>
            <a:r>
              <a:rPr lang="fr-FR" b="1" dirty="0" err="1"/>
              <a:t>minimizing</a:t>
            </a:r>
            <a:r>
              <a:rPr lang="fr-FR" b="1" dirty="0"/>
              <a:t> </a:t>
            </a:r>
            <a:r>
              <a:rPr lang="fr-FR" b="1" dirty="0" err="1"/>
              <a:t>casualties</a:t>
            </a:r>
            <a:r>
              <a:rPr lang="fr-FR" b="1" dirty="0"/>
              <a:t> and damages </a:t>
            </a:r>
            <a:r>
              <a:rPr lang="fr-FR" b="1" dirty="0" err="1"/>
              <a:t>through</a:t>
            </a:r>
            <a:r>
              <a:rPr lang="fr-FR" b="1" dirty="0"/>
              <a:t> </a:t>
            </a:r>
            <a:r>
              <a:rPr lang="fr-FR" b="1" dirty="0" err="1"/>
              <a:t>timely</a:t>
            </a:r>
            <a:r>
              <a:rPr lang="fr-FR" b="1" dirty="0"/>
              <a:t> </a:t>
            </a:r>
            <a:r>
              <a:rPr lang="fr-FR" b="1" dirty="0" err="1"/>
              <a:t>alerts</a:t>
            </a:r>
            <a:r>
              <a:rPr lang="fr-FR" b="1" dirty="0"/>
              <a:t> and </a:t>
            </a:r>
            <a:r>
              <a:rPr lang="fr-FR" b="1" dirty="0" err="1"/>
              <a:t>safe</a:t>
            </a:r>
            <a:r>
              <a:rPr lang="fr-FR" b="1" dirty="0"/>
              <a:t> </a:t>
            </a:r>
            <a:r>
              <a:rPr lang="fr-FR" b="1" dirty="0" err="1"/>
              <a:t>evacuations</a:t>
            </a:r>
            <a:r>
              <a:rPr lang="fr-FR" b="1" dirty="0"/>
              <a:t>.</a:t>
            </a:r>
            <a:endParaRPr lang="en-US" sz="2400" b="1" dirty="0"/>
          </a:p>
          <a:p>
            <a:endParaRPr lang="en-US" altLang="zh-TW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41377" y="5394099"/>
            <a:ext cx="731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</a:t>
            </a:r>
            <a:r>
              <a:rPr lang="fr-FR" sz="1200" dirty="0" smtClean="0"/>
              <a:t> min</a:t>
            </a:r>
            <a:endParaRPr lang="en-US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154584" y="5344980"/>
            <a:ext cx="731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4</a:t>
            </a:r>
            <a:r>
              <a:rPr lang="fr-FR" sz="1200" dirty="0" smtClean="0"/>
              <a:t> min</a:t>
            </a:r>
            <a:endParaRPr lang="en-US" sz="1200" dirty="0"/>
          </a:p>
        </p:txBody>
      </p:sp>
      <p:pic>
        <p:nvPicPr>
          <p:cNvPr id="27" name="Graphic 8" descr="Warning with solid fill">
            <a:extLst>
              <a:ext uri="{FF2B5EF4-FFF2-40B4-BE49-F238E27FC236}">
                <a16:creationId xmlns:a16="http://schemas.microsoft.com/office/drawing/2014/main" id="{2D6E112D-D524-652F-2A5E-A5B925896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14501" y="4800600"/>
            <a:ext cx="528894" cy="528894"/>
          </a:xfrm>
          <a:prstGeom prst="rect">
            <a:avLst/>
          </a:prstGeom>
        </p:spPr>
      </p:pic>
      <p:pic>
        <p:nvPicPr>
          <p:cNvPr id="28" name="Graphic 8" descr="Warning with solid fill">
            <a:extLst>
              <a:ext uri="{FF2B5EF4-FFF2-40B4-BE49-F238E27FC236}">
                <a16:creationId xmlns:a16="http://schemas.microsoft.com/office/drawing/2014/main" id="{2D6E112D-D524-652F-2A5E-A5B925896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70919" y="4721370"/>
            <a:ext cx="528894" cy="528894"/>
          </a:xfrm>
          <a:prstGeom prst="rect">
            <a:avLst/>
          </a:prstGeom>
        </p:spPr>
      </p:pic>
      <p:sp>
        <p:nvSpPr>
          <p:cNvPr id="30" name="Pfeil nach rechts 14">
            <a:extLst>
              <a:ext uri="{FF2B5EF4-FFF2-40B4-BE49-F238E27FC236}">
                <a16:creationId xmlns:a16="http://schemas.microsoft.com/office/drawing/2014/main" id="{A77D6D30-A8D1-F335-2669-5F653E8D1047}"/>
              </a:ext>
            </a:extLst>
          </p:cNvPr>
          <p:cNvSpPr/>
          <p:nvPr/>
        </p:nvSpPr>
        <p:spPr>
          <a:xfrm>
            <a:off x="1908285" y="2286926"/>
            <a:ext cx="554025" cy="13793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31" name="Pfeil nach rechts 12">
            <a:extLst>
              <a:ext uri="{FF2B5EF4-FFF2-40B4-BE49-F238E27FC236}">
                <a16:creationId xmlns:a16="http://schemas.microsoft.com/office/drawing/2014/main" id="{E9988965-95BC-5857-047C-0EC4AE28A937}"/>
              </a:ext>
            </a:extLst>
          </p:cNvPr>
          <p:cNvSpPr/>
          <p:nvPr/>
        </p:nvSpPr>
        <p:spPr>
          <a:xfrm>
            <a:off x="1860828" y="4878604"/>
            <a:ext cx="526497" cy="17307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2" name="Pfeil nach rechts 10">
            <a:extLst>
              <a:ext uri="{FF2B5EF4-FFF2-40B4-BE49-F238E27FC236}">
                <a16:creationId xmlns:a16="http://schemas.microsoft.com/office/drawing/2014/main" id="{67E25FB8-0003-D81E-4F0C-16232A0FE74E}"/>
              </a:ext>
            </a:extLst>
          </p:cNvPr>
          <p:cNvSpPr/>
          <p:nvPr/>
        </p:nvSpPr>
        <p:spPr>
          <a:xfrm>
            <a:off x="1848385" y="5127486"/>
            <a:ext cx="532985" cy="17307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33" name="Pfeil nach rechts 13">
            <a:extLst>
              <a:ext uri="{FF2B5EF4-FFF2-40B4-BE49-F238E27FC236}">
                <a16:creationId xmlns:a16="http://schemas.microsoft.com/office/drawing/2014/main" id="{7C4944CC-5F0A-1FDC-823D-377701CC59A1}"/>
              </a:ext>
            </a:extLst>
          </p:cNvPr>
          <p:cNvSpPr/>
          <p:nvPr/>
        </p:nvSpPr>
        <p:spPr>
          <a:xfrm flipV="1">
            <a:off x="5114107" y="2286926"/>
            <a:ext cx="537597" cy="157601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41FFF9-465A-4685-F782-79567095CF8A}"/>
              </a:ext>
            </a:extLst>
          </p:cNvPr>
          <p:cNvSpPr/>
          <p:nvPr/>
        </p:nvSpPr>
        <p:spPr bwMode="auto">
          <a:xfrm>
            <a:off x="4200693" y="4917476"/>
            <a:ext cx="848327" cy="383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Media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242869" y="4191000"/>
            <a:ext cx="3905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596406" y="5662195"/>
            <a:ext cx="865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Fax - Email </a:t>
            </a:r>
            <a:endParaRPr lang="en-US" sz="1200" dirty="0"/>
          </a:p>
        </p:txBody>
      </p:sp>
      <p:sp>
        <p:nvSpPr>
          <p:cNvPr id="44" name="ZoneTexte 43"/>
          <p:cNvSpPr txBox="1"/>
          <p:nvPr/>
        </p:nvSpPr>
        <p:spPr>
          <a:xfrm>
            <a:off x="2983330" y="5631527"/>
            <a:ext cx="865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Fax - Email </a:t>
            </a:r>
            <a:endParaRPr lang="en-US" sz="1200" dirty="0"/>
          </a:p>
        </p:txBody>
      </p:sp>
      <p:sp>
        <p:nvSpPr>
          <p:cNvPr id="45" name="ZoneTexte 44"/>
          <p:cNvSpPr txBox="1"/>
          <p:nvPr/>
        </p:nvSpPr>
        <p:spPr>
          <a:xfrm>
            <a:off x="4824241" y="5660758"/>
            <a:ext cx="1975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Fax – Email – Radio - Phone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54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eur\Desktop\alertes tsunami\fax_cnrst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500562" cy="6211004"/>
          </a:xfrm>
          <a:prstGeom prst="rect">
            <a:avLst/>
          </a:prstGeom>
          <a:noFill/>
        </p:spPr>
      </p:pic>
      <p:pic>
        <p:nvPicPr>
          <p:cNvPr id="5" name="Picture 3" descr="C:\Users\Administrateur\Desktop\alertes tsunami\fax_cnrst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507001" cy="6170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08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685800"/>
            <a:ext cx="7239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BULLETIN SISMOLOGIQUE SPECIAL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 RESEAU NATIONAL DE SURVEILLANCE SISMIQUE A ENREGISTRE LA SECOUSSE TELLURIQUE SUIVANTE :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DATE			:        20/02/2026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HEURE ORIGINE	:        14 H 03 MIN 47 SEC (GMT+1)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MAGNITUDE		:  </a:t>
            </a:r>
            <a:r>
              <a:rPr lang="fr-F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8.0 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(ECHELLE DE RICHTER)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LATITUDE         </a:t>
            </a:r>
            <a:r>
              <a:rPr lang="fr-F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      36.554 °N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LONGITUDE       </a:t>
            </a:r>
            <a:r>
              <a:rPr lang="fr-F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     </a:t>
            </a:r>
            <a:r>
              <a:rPr lang="fr-F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fr-F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.965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°W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PROFONDEUR	</a:t>
            </a:r>
            <a:r>
              <a:rPr lang="fr-F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:	</a:t>
            </a:r>
            <a:r>
              <a:rPr lang="fr-F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Km	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L’EPICENTRE EST SITUE DANS </a:t>
            </a:r>
            <a:r>
              <a:rPr lang="fr-F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L’OCEAN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ATLANTIQUE.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REMARQUE : </a:t>
            </a:r>
            <a:r>
              <a:rPr lang="fr-F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ALERTE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TSUNAMI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4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4A8F5-B8C2-FDD0-5F68-8FDAAEF1D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53FF-708C-F461-4007-C296B707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CEF85-E623-A2D6-52B9-E31BA1346C38}"/>
              </a:ext>
            </a:extLst>
          </p:cNvPr>
          <p:cNvSpPr txBox="1"/>
          <p:nvPr/>
        </p:nvSpPr>
        <p:spPr>
          <a:xfrm>
            <a:off x="914400" y="1600200"/>
            <a:ext cx="71628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Gaps in SOPs (infrastructure, resources, awareness)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Coordination with local/regional </a:t>
            </a:r>
            <a:r>
              <a:rPr lang="en-US" sz="2400" dirty="0" smtClean="0"/>
              <a:t>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Evacuation </a:t>
            </a:r>
            <a:r>
              <a:rPr lang="fr-FR" b="1" dirty="0" err="1" smtClean="0"/>
              <a:t>Procedures</a:t>
            </a:r>
            <a:r>
              <a:rPr lang="fr-FR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1 </a:t>
            </a:r>
            <a:r>
              <a:rPr lang="fr-FR" b="1" dirty="0" smtClean="0"/>
              <a:t>- Activation </a:t>
            </a:r>
            <a:r>
              <a:rPr lang="fr-FR" b="1" dirty="0" smtClean="0"/>
              <a:t>(Issue </a:t>
            </a:r>
            <a:r>
              <a:rPr lang="fr-FR" b="1" dirty="0" err="1" smtClean="0"/>
              <a:t>early</a:t>
            </a:r>
            <a:r>
              <a:rPr lang="fr-FR" b="1" dirty="0" smtClean="0"/>
              <a:t> warning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less</a:t>
            </a:r>
            <a:r>
              <a:rPr lang="fr-FR" b="1" dirty="0" smtClean="0"/>
              <a:t> </a:t>
            </a:r>
            <a:r>
              <a:rPr lang="fr-FR" b="1" dirty="0" err="1" smtClean="0"/>
              <a:t>delay</a:t>
            </a:r>
            <a:r>
              <a:rPr lang="fr-FR" b="1" dirty="0" smtClean="0"/>
              <a:t>)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2 </a:t>
            </a:r>
            <a:r>
              <a:rPr lang="fr-FR" b="1" dirty="0" smtClean="0"/>
              <a:t>- Evacuation </a:t>
            </a:r>
            <a:r>
              <a:rPr lang="fr-FR" b="1" dirty="0"/>
              <a:t>Routes and </a:t>
            </a:r>
            <a:r>
              <a:rPr lang="fr-FR" b="1" dirty="0" err="1"/>
              <a:t>Safe</a:t>
            </a:r>
            <a:r>
              <a:rPr lang="fr-FR" b="1" dirty="0"/>
              <a:t> </a:t>
            </a:r>
            <a:r>
              <a:rPr lang="fr-FR" b="1" dirty="0" smtClean="0"/>
              <a:t>Zones (</a:t>
            </a:r>
            <a:r>
              <a:rPr lang="fr-FR" b="1" dirty="0"/>
              <a:t>More </a:t>
            </a:r>
            <a:r>
              <a:rPr lang="fr-FR" b="1" dirty="0" err="1" smtClean="0"/>
              <a:t>studies</a:t>
            </a:r>
            <a:r>
              <a:rPr lang="fr-FR" b="1" dirty="0" smtClean="0"/>
              <a:t> for candidate </a:t>
            </a:r>
            <a:r>
              <a:rPr lang="fr-FR" b="1" dirty="0" err="1" smtClean="0"/>
              <a:t>cities</a:t>
            </a:r>
            <a:r>
              <a:rPr lang="fr-FR" b="1" dirty="0"/>
              <a:t>)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3 </a:t>
            </a:r>
            <a:r>
              <a:rPr lang="fr-FR" b="1" dirty="0" smtClean="0"/>
              <a:t>- Population </a:t>
            </a:r>
            <a:r>
              <a:rPr lang="fr-FR" b="1" dirty="0" smtClean="0"/>
              <a:t>Evacuation (</a:t>
            </a:r>
            <a:r>
              <a:rPr lang="fr-FR" b="1" dirty="0" err="1" smtClean="0"/>
              <a:t>Periodic</a:t>
            </a:r>
            <a:r>
              <a:rPr lang="fr-FR" b="1" dirty="0" smtClean="0"/>
              <a:t> </a:t>
            </a:r>
            <a:r>
              <a:rPr lang="fr-FR" b="1" dirty="0" err="1" smtClean="0"/>
              <a:t>evacuation</a:t>
            </a:r>
            <a:r>
              <a:rPr lang="fr-FR" b="1" dirty="0" smtClean="0"/>
              <a:t> drills)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4 </a:t>
            </a:r>
            <a:r>
              <a:rPr lang="fr-FR" b="1" dirty="0" smtClean="0"/>
              <a:t>- Evacuation 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995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Planned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88" y="1981200"/>
            <a:ext cx="8229600" cy="3687763"/>
          </a:xfrm>
        </p:spPr>
        <p:txBody>
          <a:bodyPr/>
          <a:lstStyle/>
          <a:p>
            <a:r>
              <a:rPr lang="fr-FR" sz="2400" b="1" dirty="0"/>
              <a:t>Communication and </a:t>
            </a:r>
            <a:r>
              <a:rPr lang="fr-FR" sz="2400" b="1" dirty="0" smtClean="0"/>
              <a:t>Dissemination</a:t>
            </a:r>
          </a:p>
          <a:p>
            <a:endParaRPr lang="en-US" sz="2400" dirty="0" smtClean="0"/>
          </a:p>
          <a:p>
            <a:pPr lvl="0"/>
            <a:r>
              <a:rPr lang="fr-FR" sz="2400" dirty="0" smtClean="0"/>
              <a:t>National </a:t>
            </a:r>
            <a:r>
              <a:rPr lang="fr-FR" sz="2400" dirty="0"/>
              <a:t>warning </a:t>
            </a:r>
            <a:r>
              <a:rPr lang="fr-FR" sz="2400" dirty="0" err="1"/>
              <a:t>issued</a:t>
            </a:r>
            <a:r>
              <a:rPr lang="fr-FR" sz="2400" dirty="0"/>
              <a:t> by Ministry of </a:t>
            </a:r>
            <a:r>
              <a:rPr lang="fr-FR" sz="2400" dirty="0" err="1"/>
              <a:t>Interior</a:t>
            </a:r>
            <a:r>
              <a:rPr lang="fr-FR" sz="2400" dirty="0"/>
              <a:t> / </a:t>
            </a:r>
            <a:r>
              <a:rPr lang="fr-FR" sz="2400" dirty="0" smtClean="0"/>
              <a:t>Civil Protection (Communication </a:t>
            </a:r>
            <a:r>
              <a:rPr lang="fr-FR" sz="2400" dirty="0" err="1" smtClean="0"/>
              <a:t>exercises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several</a:t>
            </a:r>
            <a:r>
              <a:rPr lang="fr-FR" sz="2400" dirty="0" smtClean="0"/>
              <a:t> techniques)</a:t>
            </a:r>
            <a:r>
              <a:rPr lang="fr-FR" sz="2400" dirty="0" smtClean="0"/>
              <a:t>.</a:t>
            </a:r>
            <a:endParaRPr lang="fr-FR" sz="2400" dirty="0" smtClean="0"/>
          </a:p>
          <a:p>
            <a:r>
              <a:rPr lang="fr-FR" sz="2400" dirty="0" err="1" smtClean="0"/>
              <a:t>Make</a:t>
            </a:r>
            <a:r>
              <a:rPr lang="fr-FR" sz="2400" dirty="0" smtClean="0"/>
              <a:t> use of </a:t>
            </a:r>
            <a:r>
              <a:rPr lang="fr-FR" sz="2400" dirty="0" err="1" smtClean="0"/>
              <a:t>resistant</a:t>
            </a:r>
            <a:r>
              <a:rPr lang="fr-FR" sz="2400" dirty="0" smtClean="0"/>
              <a:t> buildings as TSUNAMI SHELTERS.</a:t>
            </a:r>
            <a:endParaRPr lang="fr-FR" sz="2400" dirty="0"/>
          </a:p>
          <a:p>
            <a:pPr lvl="0"/>
            <a:r>
              <a:rPr lang="fr-FR" sz="2400" dirty="0" err="1" smtClean="0"/>
              <a:t>Implementation</a:t>
            </a:r>
            <a:r>
              <a:rPr lang="fr-FR" sz="2400" dirty="0" smtClean="0"/>
              <a:t> of </a:t>
            </a:r>
            <a:r>
              <a:rPr lang="fr-FR" sz="2400" dirty="0" err="1" smtClean="0"/>
              <a:t>regional</a:t>
            </a:r>
            <a:r>
              <a:rPr lang="fr-FR" sz="2400" dirty="0" smtClean="0"/>
              <a:t> emergency management </a:t>
            </a:r>
            <a:r>
              <a:rPr lang="fr-FR" sz="2400" dirty="0" err="1" smtClean="0"/>
              <a:t>centers</a:t>
            </a:r>
            <a:endParaRPr lang="fr-FR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551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5929330"/>
            <a:ext cx="9144000" cy="78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Tsunami impact </a:t>
            </a:r>
            <a:r>
              <a:rPr lang="fr-FR" b="1" dirty="0" err="1" smtClean="0">
                <a:solidFill>
                  <a:srgbClr val="FF0000"/>
                </a:solidFill>
              </a:rPr>
              <a:t>studies</a:t>
            </a:r>
            <a:r>
              <a:rPr lang="fr-FR" b="1" dirty="0" smtClean="0">
                <a:solidFill>
                  <a:srgbClr val="FF0000"/>
                </a:solidFill>
              </a:rPr>
              <a:t>:  </a:t>
            </a:r>
            <a:r>
              <a:rPr lang="fr-FR" b="1" dirty="0" err="1" smtClean="0">
                <a:solidFill>
                  <a:srgbClr val="FF0000"/>
                </a:solidFill>
              </a:rPr>
              <a:t>Assilah</a:t>
            </a:r>
            <a:r>
              <a:rPr lang="fr-FR" b="1" dirty="0" smtClean="0">
                <a:solidFill>
                  <a:srgbClr val="FF0000"/>
                </a:solidFill>
              </a:rPr>
              <a:t> city , </a:t>
            </a:r>
            <a:r>
              <a:rPr lang="fr-FR" b="1" dirty="0" err="1" smtClean="0">
                <a:solidFill>
                  <a:srgbClr val="FF0000"/>
                </a:solidFill>
              </a:rPr>
              <a:t>Northern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Morocco</a:t>
            </a:r>
            <a:r>
              <a:rPr lang="fr-FR" b="1" dirty="0" smtClean="0">
                <a:solidFill>
                  <a:srgbClr val="FF0000"/>
                </a:solidFill>
              </a:rPr>
              <a:t>, (El </a:t>
            </a:r>
            <a:r>
              <a:rPr lang="fr-FR" b="1" dirty="0" err="1" smtClean="0">
                <a:solidFill>
                  <a:srgbClr val="FF0000"/>
                </a:solidFill>
              </a:rPr>
              <a:t>Moussaoui</a:t>
            </a:r>
            <a:r>
              <a:rPr lang="fr-FR" b="1" dirty="0" smtClean="0">
                <a:solidFill>
                  <a:srgbClr val="FF0000"/>
                </a:solidFill>
              </a:rPr>
              <a:t> et al 2017)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THANK YOU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iz-powerpoint-leerfolie-en">
  <a:themeElements>
    <a:clrScheme name="GTZ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B7D1DD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-leerfolie-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leerfolie-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iz-powerpoint-leerfolie-en">
  <a:themeElements>
    <a:clrScheme name="GTZ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B7D1DD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-leerfolie-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leerfolie-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iz-powerpoint-leerfolie-en">
  <a:themeElements>
    <a:clrScheme name="GTZ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B7D1DD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-leerfolie-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leerfolie-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giz-powerpoint-leerfolie-en">
  <a:themeElements>
    <a:clrScheme name="GTZ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B7D1DD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-leerfolie-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leerfolie-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giz-powerpoint-leerfolie-en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99ec2-212c-48b5-b7ff-d14ec6cbce2b" xsi:nil="true"/>
    <_Flow_SignoffStatus xmlns="f8ef70f3-4e3d-42be-bd40-fbc1cacc1519" xsi:nil="true"/>
    <lcf76f155ced4ddcb4097134ff3c332f xmlns="f8ef70f3-4e3d-42be-bd40-fbc1cacc1519">
      <Terms xmlns="http://schemas.microsoft.com/office/infopath/2007/PartnerControls"/>
    </lcf76f155ced4ddcb4097134ff3c332f>
    <Date xmlns="f8ef70f3-4e3d-42be-bd40-fbc1cacc1519" xsi:nil="true"/>
    <kwizcomcontrollerfield xmlns="f8ef70f3-4e3d-42be-bd40-fbc1cacc1519" xsi:nil="true"/>
    <Modifiedtime xmlns="f8ef70f3-4e3d-42be-bd40-fbc1cacc151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24" ma:contentTypeDescription="Create a new document." ma:contentTypeScope="" ma:versionID="d4b6ea15ba8ddc22652963b95d33e9e7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5a461d2873a1a9e41a644d59713e7d4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  <xsd:element ref="ns2:kwizcomcontrollerfield" minOccurs="0"/>
                <xsd:element ref="ns2:MediaServiceBillingMetadata" minOccurs="0"/>
                <xsd:element ref="ns2:Modified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Time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kwizcomcontrollerfield" ma:index="28" nillable="true" ma:displayName="kwizcomcontrollerfield" ma:internalName="kwizcomcontrollerfield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odifiedtime" ma:index="30" nillable="true" ma:displayName="Modified time" ma:format="DateTime" ma:internalName="Modified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42CD6F-0CEF-4876-B7A2-608F1C0D1B93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f8ef70f3-4e3d-42be-bd40-fbc1cacc1519"/>
    <ds:schemaRef ds:uri="http://purl.org/dc/terms/"/>
    <ds:schemaRef ds:uri="5b799ec2-212c-48b5-b7ff-d14ec6cbce2b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AEA30F9-43A0-4A49-9988-683B2E1ACB05}"/>
</file>

<file path=customXml/itemProps3.xml><?xml version="1.0" encoding="utf-8"?>
<ds:datastoreItem xmlns:ds="http://schemas.openxmlformats.org/officeDocument/2006/customXml" ds:itemID="{803ACB83-9723-4F34-8673-5BFA9AE7B4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217</Words>
  <Application>Microsoft Office PowerPoint</Application>
  <PresentationFormat>Affichage à l'écran (4:3)</PresentationFormat>
  <Paragraphs>78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8</vt:i4>
      </vt:variant>
    </vt:vector>
  </HeadingPairs>
  <TitlesOfParts>
    <vt:vector size="23" baseType="lpstr">
      <vt:lpstr>Arial</vt:lpstr>
      <vt:lpstr>Arial Black</vt:lpstr>
      <vt:lpstr>Arial Narrow</vt:lpstr>
      <vt:lpstr>B Titr</vt:lpstr>
      <vt:lpstr>Calibri</vt:lpstr>
      <vt:lpstr>新細明體</vt:lpstr>
      <vt:lpstr>Times</vt:lpstr>
      <vt:lpstr>Times New Roman</vt:lpstr>
      <vt:lpstr>Wingdings</vt:lpstr>
      <vt:lpstr>Office Theme</vt:lpstr>
      <vt:lpstr>giz-powerpoint-leerfolie-en</vt:lpstr>
      <vt:lpstr>1_giz-powerpoint-leerfolie-en</vt:lpstr>
      <vt:lpstr>2_giz-powerpoint-leerfolie-en</vt:lpstr>
      <vt:lpstr>3_giz-powerpoint-leerfolie-en</vt:lpstr>
      <vt:lpstr>4_giz-powerpoint-leerfolie-en</vt:lpstr>
      <vt:lpstr> National Tsunami Warning Chains and SOPs </vt:lpstr>
      <vt:lpstr>Présentation PowerPoint</vt:lpstr>
      <vt:lpstr>Présentation PowerPoint</vt:lpstr>
      <vt:lpstr>Présentation PowerPoint</vt:lpstr>
      <vt:lpstr>Présentation PowerPoint</vt:lpstr>
      <vt:lpstr>Challenges</vt:lpstr>
      <vt:lpstr>Planned Improvements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Utilisateur Windows</cp:lastModifiedBy>
  <cp:revision>802</cp:revision>
  <cp:lastPrinted>2012-05-08T09:31:30Z</cp:lastPrinted>
  <dcterms:created xsi:type="dcterms:W3CDTF">2012-03-07T08:22:10Z</dcterms:created>
  <dcterms:modified xsi:type="dcterms:W3CDTF">2025-10-25T16:54:41Z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  <property fmtid="{D5CDD505-2E9C-101B-9397-08002B2CF9AE}" pid="3" name="MediaServiceImageTags">
    <vt:lpwstr/>
  </property>
</Properties>
</file>