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655" r:id="rId5"/>
    <p:sldMasterId id="2147483667" r:id="rId6"/>
    <p:sldMasterId id="2147483675" r:id="rId7"/>
    <p:sldMasterId id="2147483691" r:id="rId8"/>
    <p:sldMasterId id="2147483693" r:id="rId9"/>
    <p:sldMasterId id="2147483688" r:id="rId10"/>
    <p:sldMasterId id="2147483676" r:id="rId11"/>
    <p:sldMasterId id="2147483697" r:id="rId12"/>
    <p:sldMasterId id="2147483699" r:id="rId13"/>
    <p:sldMasterId id="2147483700" r:id="rId14"/>
    <p:sldMasterId id="2147483752" r:id="rId15"/>
    <p:sldMasterId id="2147483764" r:id="rId16"/>
  </p:sldMasterIdLst>
  <p:notesMasterIdLst>
    <p:notesMasterId r:id="rId34"/>
  </p:notesMasterIdLst>
  <p:handoutMasterIdLst>
    <p:handoutMasterId r:id="rId35"/>
  </p:handoutMasterIdLst>
  <p:sldIdLst>
    <p:sldId id="760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7C8"/>
    <a:srgbClr val="FCC002"/>
    <a:srgbClr val="FFCC99"/>
    <a:srgbClr val="183254"/>
    <a:srgbClr val="0069B4"/>
    <a:srgbClr val="67BB89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99" autoAdjust="0"/>
  </p:normalViewPr>
  <p:slideViewPr>
    <p:cSldViewPr snapToGrid="0">
      <p:cViewPr varScale="1">
        <p:scale>
          <a:sx n="75" d="100"/>
          <a:sy n="75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ableStyles" Target="tableStyles.xml"/><Relationship Id="rId21" Type="http://schemas.openxmlformats.org/officeDocument/2006/relationships/slide" Target="slides/slide5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6A58-4FB4-4CC6-96D2-704E647E1F92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9EB5-BBC7-4461-B19C-AF767D8FFB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3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CC70-1736-4198-B3CB-0BBF381B4215}" type="datetimeFigureOut">
              <a:rPr lang="fr-FR" smtClean="0"/>
              <a:t>26/10/2025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5B3A-F9BB-419E-94F8-F6C4477A78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41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1538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0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319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5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8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78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4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8" b="47620"/>
          <a:stretch/>
        </p:blipFill>
        <p:spPr>
          <a:xfrm>
            <a:off x="-1" y="1881200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3" y="2270490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703252" y="1972193"/>
            <a:ext cx="955433" cy="955433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42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3D55D0-3C72-4164-9340-C8944BC23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710858"/>
            <a:ext cx="12192000" cy="45393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4" y="2171125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61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1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352639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90017"/>
            <a:ext cx="12192000" cy="436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3108" y="1990017"/>
            <a:ext cx="3458892" cy="436564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</p:spTree>
    <p:extLst>
      <p:ext uri="{BB962C8B-B14F-4D97-AF65-F5344CB8AC3E}">
        <p14:creationId xmlns:p14="http://schemas.microsoft.com/office/powerpoint/2010/main" val="3537423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0CD4-6B8D-45A9-9DCA-8CB0A0C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62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47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56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11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8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41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2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2621" y="5349548"/>
            <a:ext cx="1495758" cy="1437388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358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5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0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04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11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59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97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19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03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24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13"/>
              </a:spcBef>
            </a:pPr>
            <a:r>
              <a:rPr lang="en-US" spc="-26"/>
              <a:t>UNESCO/IOC-</a:t>
            </a:r>
            <a:r>
              <a:rPr lang="en-US"/>
              <a:t>NOAA</a:t>
            </a:r>
            <a:r>
              <a:rPr lang="en-US" spc="172"/>
              <a:t> </a:t>
            </a:r>
            <a:r>
              <a:rPr lang="en-US" spc="-18"/>
              <a:t>SHOA</a:t>
            </a:r>
          </a:p>
          <a:p>
            <a:pPr marL="11206">
              <a:spcBef>
                <a:spcPts val="13"/>
              </a:spcBef>
            </a:pPr>
            <a:r>
              <a:rPr lang="en-US" sz="971"/>
              <a:t>International</a:t>
            </a:r>
            <a:r>
              <a:rPr lang="en-US" sz="971" spc="9"/>
              <a:t> </a:t>
            </a:r>
            <a:r>
              <a:rPr lang="en-US" sz="971"/>
              <a:t>Tsunami</a:t>
            </a:r>
            <a:r>
              <a:rPr lang="en-US" sz="971" spc="13"/>
              <a:t> </a:t>
            </a:r>
            <a:r>
              <a:rPr lang="en-US" sz="971" spc="-9"/>
              <a:t>Information</a:t>
            </a:r>
            <a:endParaRPr lang="en-US" sz="971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394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084" y="1097956"/>
            <a:ext cx="10679545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7705" y="2064026"/>
            <a:ext cx="7021945" cy="203774"/>
          </a:xfrm>
        </p:spPr>
        <p:txBody>
          <a:bodyPr lIns="0" tIns="0" rIns="0" bIns="0"/>
          <a:lstStyle>
            <a:lvl1pPr>
              <a:defRPr sz="1324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13"/>
              </a:spcBef>
            </a:pPr>
            <a:r>
              <a:rPr lang="en-US" spc="-26"/>
              <a:t>UNESCO/IOC-</a:t>
            </a:r>
            <a:r>
              <a:rPr lang="en-US"/>
              <a:t>NOAA</a:t>
            </a:r>
            <a:r>
              <a:rPr lang="en-US" spc="172"/>
              <a:t> </a:t>
            </a:r>
            <a:r>
              <a:rPr lang="en-US" spc="-18"/>
              <a:t>SHOA</a:t>
            </a:r>
          </a:p>
          <a:p>
            <a:pPr marL="11206">
              <a:spcBef>
                <a:spcPts val="13"/>
              </a:spcBef>
            </a:pPr>
            <a:r>
              <a:rPr lang="en-US" sz="971"/>
              <a:t>International</a:t>
            </a:r>
            <a:r>
              <a:rPr lang="en-US" sz="971" spc="9"/>
              <a:t> </a:t>
            </a:r>
            <a:r>
              <a:rPr lang="en-US" sz="971"/>
              <a:t>Tsunami</a:t>
            </a:r>
            <a:r>
              <a:rPr lang="en-US" sz="971" spc="13"/>
              <a:t> </a:t>
            </a:r>
            <a:r>
              <a:rPr lang="en-US" sz="971" spc="-9"/>
              <a:t>Information</a:t>
            </a:r>
            <a:endParaRPr lang="en-US" sz="971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89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084" y="1097956"/>
            <a:ext cx="10679545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13"/>
              </a:spcBef>
            </a:pPr>
            <a:r>
              <a:rPr lang="en-US" spc="-26"/>
              <a:t>UNESCO/IOC-</a:t>
            </a:r>
            <a:r>
              <a:rPr lang="en-US"/>
              <a:t>NOAA</a:t>
            </a:r>
            <a:r>
              <a:rPr lang="en-US" spc="172"/>
              <a:t> </a:t>
            </a:r>
            <a:r>
              <a:rPr lang="en-US" spc="-18"/>
              <a:t>SHOA</a:t>
            </a:r>
          </a:p>
          <a:p>
            <a:pPr marL="11206">
              <a:spcBef>
                <a:spcPts val="13"/>
              </a:spcBef>
            </a:pPr>
            <a:r>
              <a:rPr lang="en-US" sz="971"/>
              <a:t>International</a:t>
            </a:r>
            <a:r>
              <a:rPr lang="en-US" sz="971" spc="9"/>
              <a:t> </a:t>
            </a:r>
            <a:r>
              <a:rPr lang="en-US" sz="971"/>
              <a:t>Tsunami</a:t>
            </a:r>
            <a:r>
              <a:rPr lang="en-US" sz="971" spc="13"/>
              <a:t> </a:t>
            </a:r>
            <a:r>
              <a:rPr lang="en-US" sz="971" spc="-9"/>
              <a:t>Information</a:t>
            </a:r>
            <a:endParaRPr lang="en-US" sz="971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04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92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084" y="1097956"/>
            <a:ext cx="10679545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13"/>
              </a:spcBef>
            </a:pPr>
            <a:r>
              <a:rPr lang="en-US" spc="-26"/>
              <a:t>UNESCO/IOC-</a:t>
            </a:r>
            <a:r>
              <a:rPr lang="en-US"/>
              <a:t>NOAA</a:t>
            </a:r>
            <a:r>
              <a:rPr lang="en-US" spc="172"/>
              <a:t> </a:t>
            </a:r>
            <a:r>
              <a:rPr lang="en-US" spc="-18"/>
              <a:t>SHOA</a:t>
            </a:r>
          </a:p>
          <a:p>
            <a:pPr marL="11206">
              <a:spcBef>
                <a:spcPts val="13"/>
              </a:spcBef>
            </a:pPr>
            <a:r>
              <a:rPr lang="en-US" sz="971"/>
              <a:t>International</a:t>
            </a:r>
            <a:r>
              <a:rPr lang="en-US" sz="971" spc="9"/>
              <a:t> </a:t>
            </a:r>
            <a:r>
              <a:rPr lang="en-US" sz="971"/>
              <a:t>Tsunami</a:t>
            </a:r>
            <a:r>
              <a:rPr lang="en-US" sz="971" spc="13"/>
              <a:t> </a:t>
            </a:r>
            <a:r>
              <a:rPr lang="en-US" sz="971" spc="-9"/>
              <a:t>Information</a:t>
            </a:r>
            <a:endParaRPr lang="en-US" sz="971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54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13"/>
              </a:spcBef>
            </a:pPr>
            <a:r>
              <a:rPr lang="en-US" spc="-26"/>
              <a:t>UNESCO/IOC-</a:t>
            </a:r>
            <a:r>
              <a:rPr lang="en-US"/>
              <a:t>NOAA</a:t>
            </a:r>
            <a:r>
              <a:rPr lang="en-US" spc="172"/>
              <a:t> </a:t>
            </a:r>
            <a:r>
              <a:rPr lang="en-US" spc="-18"/>
              <a:t>SHOA</a:t>
            </a:r>
          </a:p>
          <a:p>
            <a:pPr marL="11206">
              <a:spcBef>
                <a:spcPts val="13"/>
              </a:spcBef>
            </a:pPr>
            <a:r>
              <a:rPr lang="en-US" sz="971"/>
              <a:t>International</a:t>
            </a:r>
            <a:r>
              <a:rPr lang="en-US" sz="971" spc="9"/>
              <a:t> </a:t>
            </a:r>
            <a:r>
              <a:rPr lang="en-US" sz="971"/>
              <a:t>Tsunami</a:t>
            </a:r>
            <a:r>
              <a:rPr lang="en-US" sz="971" spc="13"/>
              <a:t> </a:t>
            </a:r>
            <a:r>
              <a:rPr lang="en-US" sz="971" spc="-9"/>
              <a:t>Information</a:t>
            </a:r>
            <a:endParaRPr lang="en-US" sz="971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00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9529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72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50353" r="5606" b="36489"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408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8" r="47703" b="5212"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74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mtClean="0"/>
              <a:pPr/>
              <a:t>26/10/2025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29840" y="2716523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7534053-254D-4E28-925D-C8196B6A1DA0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EE516-FBD8-4DC1-9266-A07046C02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57322" y="2786402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8255299" y="2786397"/>
            <a:ext cx="1161899" cy="86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F7D3D-79F0-46CE-815A-70D872E7A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A47F5B70-A4B3-46E6-B156-999A54EA23A3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8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77121" y="1715744"/>
            <a:ext cx="5988242" cy="77321"/>
          </a:xfrm>
          <a:custGeom>
            <a:avLst/>
            <a:gdLst/>
            <a:ahLst/>
            <a:cxnLst/>
            <a:rect l="l" t="t" r="r" b="b"/>
            <a:pathLst>
              <a:path w="4940300" h="87630">
                <a:moveTo>
                  <a:pt x="4940012" y="0"/>
                </a:moveTo>
                <a:lnTo>
                  <a:pt x="0" y="0"/>
                </a:lnTo>
                <a:lnTo>
                  <a:pt x="0" y="87225"/>
                </a:lnTo>
                <a:lnTo>
                  <a:pt x="4940012" y="87225"/>
                </a:lnTo>
                <a:lnTo>
                  <a:pt x="4940012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g object 17"/>
          <p:cNvSpPr/>
          <p:nvPr/>
        </p:nvSpPr>
        <p:spPr>
          <a:xfrm>
            <a:off x="977122" y="1715745"/>
            <a:ext cx="10236200" cy="77321"/>
          </a:xfrm>
          <a:custGeom>
            <a:avLst/>
            <a:gdLst/>
            <a:ahLst/>
            <a:cxnLst/>
            <a:rect l="l" t="t" r="r" b="b"/>
            <a:pathLst>
              <a:path w="8444865" h="87630">
                <a:moveTo>
                  <a:pt x="0" y="0"/>
                </a:moveTo>
                <a:lnTo>
                  <a:pt x="4940012" y="0"/>
                </a:lnTo>
                <a:lnTo>
                  <a:pt x="4940012" y="87225"/>
                </a:lnTo>
                <a:lnTo>
                  <a:pt x="0" y="87225"/>
                </a:lnTo>
                <a:lnTo>
                  <a:pt x="0" y="0"/>
                </a:lnTo>
                <a:close/>
              </a:path>
              <a:path w="8444865" h="87630">
                <a:moveTo>
                  <a:pt x="0" y="0"/>
                </a:moveTo>
                <a:lnTo>
                  <a:pt x="8444466" y="0"/>
                </a:lnTo>
              </a:path>
            </a:pathLst>
          </a:custGeom>
          <a:ln w="10110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3084" y="1097956"/>
            <a:ext cx="1067954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CC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7705" y="2064026"/>
            <a:ext cx="7021945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550433" y="5513382"/>
            <a:ext cx="2588490" cy="271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4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13"/>
              </a:spcBef>
            </a:pPr>
            <a:r>
              <a:rPr lang="en-US" spc="-26"/>
              <a:t>UNESCO/IOC-</a:t>
            </a:r>
            <a:r>
              <a:rPr lang="en-US"/>
              <a:t>NOAA</a:t>
            </a:r>
            <a:r>
              <a:rPr lang="en-US" spc="172"/>
              <a:t> </a:t>
            </a:r>
            <a:r>
              <a:rPr lang="en-US" spc="-18"/>
              <a:t>SHOA</a:t>
            </a:r>
          </a:p>
          <a:p>
            <a:pPr marL="11206">
              <a:spcBef>
                <a:spcPts val="13"/>
              </a:spcBef>
            </a:pPr>
            <a:r>
              <a:rPr lang="en-US" sz="971"/>
              <a:t>International</a:t>
            </a:r>
            <a:r>
              <a:rPr lang="en-US" sz="971" spc="9"/>
              <a:t> </a:t>
            </a:r>
            <a:r>
              <a:rPr lang="en-US" sz="971"/>
              <a:t>Tsunami</a:t>
            </a:r>
            <a:r>
              <a:rPr lang="en-US" sz="971" spc="13"/>
              <a:t> </a:t>
            </a:r>
            <a:r>
              <a:rPr lang="en-US" sz="971" spc="-9"/>
              <a:t>Information</a:t>
            </a:r>
            <a:endParaRPr lang="en-US" sz="971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  <p:sldLayoutId id="2147483656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495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8" r:id="rId2"/>
    <p:sldLayoutId id="2147483669" r:id="rId3"/>
    <p:sldLayoutId id="2147483670" r:id="rId4"/>
    <p:sldLayoutId id="2147483689" r:id="rId5"/>
    <p:sldLayoutId id="2147483690" r:id="rId6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8"/>
          <p:cNvSpPr/>
          <p:nvPr userDrawn="1"/>
        </p:nvSpPr>
        <p:spPr>
          <a:xfrm>
            <a:off x="518275" y="185580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AB85A-D4DC-48B7-AC15-2A576CD74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AEC65851-C120-4AE0-9C20-79A8D25101DF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B3321D-09B7-419A-8BAF-CB3FBE47F72F}"/>
              </a:ext>
            </a:extLst>
          </p:cNvPr>
          <p:cNvSpPr/>
          <p:nvPr userDrawn="1"/>
        </p:nvSpPr>
        <p:spPr>
          <a:xfrm>
            <a:off x="502508" y="3269246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2CCC20A-A1CA-4F8C-9E43-B430FE3E37D3}"/>
              </a:ext>
            </a:extLst>
          </p:cNvPr>
          <p:cNvSpPr/>
          <p:nvPr userDrawn="1"/>
        </p:nvSpPr>
        <p:spPr>
          <a:xfrm>
            <a:off x="518275" y="468269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9056-E910-4D3F-9F8A-C35247846223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099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/>
          <p:nvPr userDrawn="1"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 userDrawn="1"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 userDrawn="1"/>
        </p:nvSpPr>
        <p:spPr>
          <a:xfrm>
            <a:off x="1697784" y="3511090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5" name="TextBox 27"/>
          <p:cNvSpPr txBox="1"/>
          <p:nvPr userDrawn="1"/>
        </p:nvSpPr>
        <p:spPr>
          <a:xfrm>
            <a:off x="5592372" y="3291783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/>
          </a:p>
        </p:txBody>
      </p:sp>
      <p:sp>
        <p:nvSpPr>
          <p:cNvPr id="16" name="Oval 8"/>
          <p:cNvSpPr/>
          <p:nvPr userDrawn="1"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 userDrawn="1"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 userDrawn="1"/>
        </p:nvSpPr>
        <p:spPr>
          <a:xfrm>
            <a:off x="9529307" y="3526718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9" name="Oval 8"/>
          <p:cNvSpPr/>
          <p:nvPr userDrawn="1"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 userDrawn="1"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347AA-9E03-4E79-83A3-F0BEFFA79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139CCA59-4736-4A16-BAF9-7008590D0E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40950-1C56-4BF3-A2DD-AF830DAE5D27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7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FD65-7187-4ED1-A740-6B2F1CAEAE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D21CA73B-23B0-4E0C-A623-4B3E1ABEB8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7"/>
          <p:cNvSpPr/>
          <p:nvPr userDrawn="1"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 59"/>
          <p:cNvSpPr/>
          <p:nvPr userDrawn="1"/>
        </p:nvSpPr>
        <p:spPr>
          <a:xfrm>
            <a:off x="5367337" y="3829971"/>
            <a:ext cx="1774525" cy="116156"/>
          </a:xfrm>
          <a:prstGeom prst="rect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 60"/>
          <p:cNvSpPr/>
          <p:nvPr userDrawn="1"/>
        </p:nvSpPr>
        <p:spPr>
          <a:xfrm>
            <a:off x="7140607" y="3829971"/>
            <a:ext cx="1774526" cy="116156"/>
          </a:xfrm>
          <a:prstGeom prst="rect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62"/>
          <p:cNvSpPr/>
          <p:nvPr userDrawn="1"/>
        </p:nvSpPr>
        <p:spPr>
          <a:xfrm>
            <a:off x="2271202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 userDrawn="1"/>
        </p:nvCxnSpPr>
        <p:spPr>
          <a:xfrm flipV="1">
            <a:off x="2695550" y="2112580"/>
            <a:ext cx="1" cy="1724728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4" name="Oval 67"/>
          <p:cNvSpPr/>
          <p:nvPr userDrawn="1"/>
        </p:nvSpPr>
        <p:spPr>
          <a:xfrm>
            <a:off x="5823631" y="2112580"/>
            <a:ext cx="848697" cy="794330"/>
          </a:xfrm>
          <a:prstGeom prst="ellipse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 userDrawn="1"/>
        </p:nvCxnSpPr>
        <p:spPr>
          <a:xfrm flipV="1">
            <a:off x="6247979" y="2509745"/>
            <a:ext cx="1" cy="1385641"/>
          </a:xfrm>
          <a:prstGeom prst="straightConnector1">
            <a:avLst/>
          </a:prstGeom>
          <a:ln w="25400">
            <a:solidFill>
              <a:srgbClr val="67BB89"/>
            </a:solidFill>
            <a:miter/>
          </a:ln>
        </p:spPr>
      </p:cxnSp>
      <p:sp>
        <p:nvSpPr>
          <p:cNvPr id="16" name="Oval 72"/>
          <p:cNvSpPr/>
          <p:nvPr userDrawn="1"/>
        </p:nvSpPr>
        <p:spPr>
          <a:xfrm>
            <a:off x="9335364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 userDrawn="1"/>
        </p:nvCxnSpPr>
        <p:spPr>
          <a:xfrm flipH="1" flipV="1">
            <a:off x="9759712" y="2509745"/>
            <a:ext cx="5" cy="1385641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8" name="Oval 76"/>
          <p:cNvSpPr/>
          <p:nvPr userDrawn="1"/>
        </p:nvSpPr>
        <p:spPr>
          <a:xfrm>
            <a:off x="4049105" y="4859415"/>
            <a:ext cx="848697" cy="794330"/>
          </a:xfrm>
          <a:prstGeom prst="ellipse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 userDrawn="1"/>
        </p:nvCxnSpPr>
        <p:spPr>
          <a:xfrm flipV="1">
            <a:off x="4473454" y="3837307"/>
            <a:ext cx="1" cy="1022107"/>
          </a:xfrm>
          <a:prstGeom prst="straightConnector1">
            <a:avLst/>
          </a:prstGeom>
          <a:ln w="25400">
            <a:solidFill>
              <a:srgbClr val="183254"/>
            </a:solidFill>
            <a:miter/>
          </a:ln>
        </p:spPr>
      </p:cxnSp>
      <p:sp>
        <p:nvSpPr>
          <p:cNvPr id="20" name="Oval 80"/>
          <p:cNvSpPr/>
          <p:nvPr userDrawn="1"/>
        </p:nvSpPr>
        <p:spPr>
          <a:xfrm>
            <a:off x="7560837" y="4859415"/>
            <a:ext cx="848697" cy="794330"/>
          </a:xfrm>
          <a:prstGeom prst="ellipse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 userDrawn="1"/>
        </p:nvCxnSpPr>
        <p:spPr>
          <a:xfrm flipV="1">
            <a:off x="7985186" y="3837307"/>
            <a:ext cx="1255" cy="1022107"/>
          </a:xfrm>
          <a:prstGeom prst="straightConnector1">
            <a:avLst/>
          </a:prstGeom>
          <a:ln w="25400">
            <a:solidFill>
              <a:srgbClr val="FCC002"/>
            </a:solidFill>
            <a:miter/>
          </a:ln>
        </p:spPr>
      </p:cxnSp>
      <p:sp>
        <p:nvSpPr>
          <p:cNvPr id="32" name="Rectangle 59"/>
          <p:cNvSpPr/>
          <p:nvPr userDrawn="1"/>
        </p:nvSpPr>
        <p:spPr>
          <a:xfrm>
            <a:off x="3594066" y="3829971"/>
            <a:ext cx="1774525" cy="116156"/>
          </a:xfrm>
          <a:prstGeom prst="rect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59"/>
          <p:cNvSpPr/>
          <p:nvPr userDrawn="1"/>
        </p:nvSpPr>
        <p:spPr>
          <a:xfrm>
            <a:off x="1818289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A509E63-55CD-40EB-85AD-92344A66B7D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6F82B-0653-4C84-95C0-C657FF2E4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FE81-0D90-4272-BC39-C055F7743A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EB2C2B3B-334A-4D6A-B56D-1C2D00B9E44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694" r:id="rId3"/>
    <p:sldLayoutId id="2147483714" r:id="rId4"/>
    <p:sldLayoutId id="2147483695" r:id="rId5"/>
    <p:sldLayoutId id="214748369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83C4-C2B5-4C73-B449-6D166856C7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tsunamizone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8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00">
            <a:off x="-86447" y="-10888"/>
            <a:ext cx="12494495" cy="6913183"/>
          </a:xfrm>
          <a:custGeom>
            <a:avLst/>
            <a:gdLst/>
            <a:ahLst/>
            <a:cxnLst/>
            <a:rect l="l" t="t" r="r" b="b"/>
            <a:pathLst>
              <a:path w="18741743" h="10369774">
                <a:moveTo>
                  <a:pt x="18042" y="0"/>
                </a:moveTo>
                <a:lnTo>
                  <a:pt x="18741743" y="32679"/>
                </a:lnTo>
                <a:lnTo>
                  <a:pt x="18723702" y="10369774"/>
                </a:lnTo>
                <a:lnTo>
                  <a:pt x="0" y="10337095"/>
                </a:lnTo>
                <a:lnTo>
                  <a:pt x="18042" y="0"/>
                </a:lnTo>
                <a:close/>
              </a:path>
            </a:pathLst>
          </a:custGeom>
          <a:blipFill>
            <a:blip r:embed="rId2"/>
            <a:stretch>
              <a:fillRect l="-38869" t="-11471" b="-55747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041311" y="4713692"/>
            <a:ext cx="13443355" cy="3315670"/>
          </a:xfrm>
          <a:custGeom>
            <a:avLst/>
            <a:gdLst/>
            <a:ahLst/>
            <a:cxnLst/>
            <a:rect l="l" t="t" r="r" b="b"/>
            <a:pathLst>
              <a:path w="20165033" h="8838552">
                <a:moveTo>
                  <a:pt x="0" y="0"/>
                </a:moveTo>
                <a:lnTo>
                  <a:pt x="20165033" y="0"/>
                </a:lnTo>
                <a:lnTo>
                  <a:pt x="20165033" y="8838553"/>
                </a:lnTo>
                <a:lnTo>
                  <a:pt x="0" y="8838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90" b="-86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7780345" y="3911580"/>
            <a:ext cx="0" cy="217893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4460" y="100076"/>
            <a:ext cx="841619" cy="790953"/>
          </a:xfrm>
          <a:custGeom>
            <a:avLst/>
            <a:gdLst/>
            <a:ahLst/>
            <a:cxnLst/>
            <a:rect l="l" t="t" r="r" b="b"/>
            <a:pathLst>
              <a:path w="1262428" h="1186429">
                <a:moveTo>
                  <a:pt x="0" y="0"/>
                </a:moveTo>
                <a:lnTo>
                  <a:pt x="1262428" y="0"/>
                </a:lnTo>
                <a:lnTo>
                  <a:pt x="1262428" y="1186429"/>
                </a:lnTo>
                <a:lnTo>
                  <a:pt x="0" y="1186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64574" y="2064181"/>
            <a:ext cx="2634027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61"/>
              </a:lnSpc>
            </a:pPr>
            <a:r>
              <a:rPr lang="en-US" sz="1792" dirty="0">
                <a:solidFill>
                  <a:srgbClr val="FFFFFF"/>
                </a:solidFill>
                <a:latin typeface="DIN Pro"/>
                <a:ea typeface="DIN Pro"/>
                <a:cs typeface="DIN Pro"/>
                <a:sym typeface="DIN Pro"/>
              </a:rPr>
              <a:t>Cascais, Portugal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78400" y="1722522"/>
            <a:ext cx="2634027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061"/>
              </a:lnSpc>
            </a:pPr>
            <a:r>
              <a:rPr lang="en-US" sz="1792" dirty="0">
                <a:solidFill>
                  <a:srgbClr val="FFFFFF"/>
                </a:solidFill>
                <a:latin typeface="DIN Pro"/>
                <a:ea typeface="DIN Pro"/>
                <a:cs typeface="DIN Pro"/>
                <a:sym typeface="DIN Pro"/>
              </a:rPr>
              <a:t>27 October-20 October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0084" y="117772"/>
            <a:ext cx="782134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40"/>
              </a:lnSpc>
            </a:pPr>
            <a:r>
              <a:rPr lang="en-US" sz="3774" b="1" dirty="0">
                <a:solidFill>
                  <a:srgbClr val="F8F7F5"/>
                </a:solidFill>
                <a:latin typeface="DIN Pro Bold"/>
                <a:ea typeface="DIN Pro Bold"/>
                <a:cs typeface="DIN Pro Bold"/>
                <a:sym typeface="DIN Pro Bold"/>
              </a:rPr>
              <a:t>DG ECHO </a:t>
            </a:r>
            <a:r>
              <a:rPr lang="en-US" sz="3774" b="1" dirty="0" err="1">
                <a:solidFill>
                  <a:srgbClr val="F8F7F5"/>
                </a:solidFill>
                <a:latin typeface="DIN Pro Bold"/>
                <a:ea typeface="DIN Pro Bold"/>
                <a:cs typeface="DIN Pro Bold"/>
                <a:sym typeface="DIN Pro Bold"/>
              </a:rPr>
              <a:t>CoastWAVE</a:t>
            </a:r>
            <a:r>
              <a:rPr lang="en-US" sz="3774" b="1" dirty="0">
                <a:solidFill>
                  <a:srgbClr val="F8F7F5"/>
                </a:solidFill>
                <a:latin typeface="DIN Pro Bold"/>
                <a:ea typeface="DIN Pro Bold"/>
                <a:cs typeface="DIN Pro Bold"/>
                <a:sym typeface="DIN Pro Bold"/>
              </a:rPr>
              <a:t> 2.0 National to Local Level SOP Workshop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1090" y="6098979"/>
            <a:ext cx="11939420" cy="814215"/>
            <a:chOff x="0" y="0"/>
            <a:chExt cx="23878840" cy="1628430"/>
          </a:xfrm>
        </p:grpSpPr>
        <p:sp>
          <p:nvSpPr>
            <p:cNvPr id="12" name="Freeform 12"/>
            <p:cNvSpPr/>
            <p:nvPr/>
          </p:nvSpPr>
          <p:spPr>
            <a:xfrm>
              <a:off x="0" y="134689"/>
              <a:ext cx="1124197" cy="1103227"/>
            </a:xfrm>
            <a:custGeom>
              <a:avLst/>
              <a:gdLst/>
              <a:ahLst/>
              <a:cxnLst/>
              <a:rect l="l" t="t" r="r" b="b"/>
              <a:pathLst>
                <a:path w="1124197" h="1103227">
                  <a:moveTo>
                    <a:pt x="0" y="0"/>
                  </a:moveTo>
                  <a:lnTo>
                    <a:pt x="1124197" y="0"/>
                  </a:lnTo>
                  <a:lnTo>
                    <a:pt x="1124197" y="1103227"/>
                  </a:lnTo>
                  <a:lnTo>
                    <a:pt x="0" y="110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5413148" y="98209"/>
              <a:ext cx="1255618" cy="1261194"/>
            </a:xfrm>
            <a:custGeom>
              <a:avLst/>
              <a:gdLst/>
              <a:ahLst/>
              <a:cxnLst/>
              <a:rect l="l" t="t" r="r" b="b"/>
              <a:pathLst>
                <a:path w="1255618" h="1261194">
                  <a:moveTo>
                    <a:pt x="0" y="0"/>
                  </a:moveTo>
                  <a:lnTo>
                    <a:pt x="1255618" y="0"/>
                  </a:lnTo>
                  <a:lnTo>
                    <a:pt x="1255618" y="1261194"/>
                  </a:lnTo>
                  <a:lnTo>
                    <a:pt x="0" y="1261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8278" t="-27437" r="-25101" b="-2526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2182558" y="81102"/>
              <a:ext cx="1696282" cy="1224714"/>
            </a:xfrm>
            <a:custGeom>
              <a:avLst/>
              <a:gdLst/>
              <a:ahLst/>
              <a:cxnLst/>
              <a:rect l="l" t="t" r="r" b="b"/>
              <a:pathLst>
                <a:path w="1696282" h="1224714">
                  <a:moveTo>
                    <a:pt x="0" y="0"/>
                  </a:moveTo>
                  <a:lnTo>
                    <a:pt x="1696282" y="0"/>
                  </a:lnTo>
                  <a:lnTo>
                    <a:pt x="1696282" y="1224713"/>
                  </a:lnTo>
                  <a:lnTo>
                    <a:pt x="0" y="1224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21" b="-72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983098" y="134689"/>
              <a:ext cx="1448440" cy="1493741"/>
            </a:xfrm>
            <a:custGeom>
              <a:avLst/>
              <a:gdLst/>
              <a:ahLst/>
              <a:cxnLst/>
              <a:rect l="l" t="t" r="r" b="b"/>
              <a:pathLst>
                <a:path w="1448440" h="1493741">
                  <a:moveTo>
                    <a:pt x="0" y="0"/>
                  </a:moveTo>
                  <a:lnTo>
                    <a:pt x="1448441" y="0"/>
                  </a:lnTo>
                  <a:lnTo>
                    <a:pt x="1448441" y="1493741"/>
                  </a:lnTo>
                  <a:lnTo>
                    <a:pt x="0" y="1493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500" t="-5397" r="-10063" b="-1625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3692373" y="0"/>
              <a:ext cx="1402044" cy="1477137"/>
            </a:xfrm>
            <a:custGeom>
              <a:avLst/>
              <a:gdLst/>
              <a:ahLst/>
              <a:cxnLst/>
              <a:rect l="l" t="t" r="r" b="b"/>
              <a:pathLst>
                <a:path w="1402044" h="1477137">
                  <a:moveTo>
                    <a:pt x="0" y="0"/>
                  </a:moveTo>
                  <a:lnTo>
                    <a:pt x="1402044" y="0"/>
                  </a:lnTo>
                  <a:lnTo>
                    <a:pt x="1402044" y="1477137"/>
                  </a:lnTo>
                  <a:lnTo>
                    <a:pt x="0" y="1477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199" t="-1196" r="-147446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7171923" y="116449"/>
              <a:ext cx="6342784" cy="1224714"/>
            </a:xfrm>
            <a:custGeom>
              <a:avLst/>
              <a:gdLst/>
              <a:ahLst/>
              <a:cxnLst/>
              <a:rect l="l" t="t" r="r" b="b"/>
              <a:pathLst>
                <a:path w="6342784" h="1224714">
                  <a:moveTo>
                    <a:pt x="0" y="0"/>
                  </a:moveTo>
                  <a:lnTo>
                    <a:pt x="6342784" y="0"/>
                  </a:lnTo>
                  <a:lnTo>
                    <a:pt x="6342784" y="1224714"/>
                  </a:lnTo>
                  <a:lnTo>
                    <a:pt x="0" y="1224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721" r="-11397" b="-72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4008661" y="118872"/>
              <a:ext cx="2865706" cy="1186943"/>
            </a:xfrm>
            <a:custGeom>
              <a:avLst/>
              <a:gdLst/>
              <a:ahLst/>
              <a:cxnLst/>
              <a:rect l="l" t="t" r="r" b="b"/>
              <a:pathLst>
                <a:path w="2865706" h="1186943">
                  <a:moveTo>
                    <a:pt x="0" y="0"/>
                  </a:moveTo>
                  <a:lnTo>
                    <a:pt x="2865707" y="0"/>
                  </a:lnTo>
                  <a:lnTo>
                    <a:pt x="2865707" y="1186943"/>
                  </a:lnTo>
                  <a:lnTo>
                    <a:pt x="0" y="1186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53244" t="-78998" r="-58956" b="-1117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024464" y="100105"/>
              <a:ext cx="3013396" cy="1276927"/>
            </a:xfrm>
            <a:custGeom>
              <a:avLst/>
              <a:gdLst/>
              <a:ahLst/>
              <a:cxnLst/>
              <a:rect l="l" t="t" r="r" b="b"/>
              <a:pathLst>
                <a:path w="3013396" h="1276927">
                  <a:moveTo>
                    <a:pt x="0" y="0"/>
                  </a:moveTo>
                  <a:lnTo>
                    <a:pt x="3013397" y="0"/>
                  </a:lnTo>
                  <a:lnTo>
                    <a:pt x="3013397" y="1276927"/>
                  </a:lnTo>
                  <a:lnTo>
                    <a:pt x="0" y="1276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8745870" y="112128"/>
              <a:ext cx="1151946" cy="1151947"/>
              <a:chOff x="0" y="0"/>
              <a:chExt cx="6345555" cy="63455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-8890" y="94615"/>
                <a:ext cx="6363463" cy="6156833"/>
              </a:xfrm>
              <a:custGeom>
                <a:avLst/>
                <a:gdLst/>
                <a:ahLst/>
                <a:cxnLst/>
                <a:rect l="l" t="t" r="r" b="b"/>
                <a:pathLst>
                  <a:path w="6363463" h="6156833">
                    <a:moveTo>
                      <a:pt x="3181731" y="3078226"/>
                    </a:moveTo>
                    <a:lnTo>
                      <a:pt x="3181731" y="3078226"/>
                    </a:lnTo>
                    <a:lnTo>
                      <a:pt x="3181731" y="3078226"/>
                    </a:lnTo>
                    <a:close/>
                    <a:moveTo>
                      <a:pt x="3181731" y="3078226"/>
                    </a:moveTo>
                    <a:lnTo>
                      <a:pt x="3181731" y="3078226"/>
                    </a:lnTo>
                    <a:close/>
                    <a:moveTo>
                      <a:pt x="6073394" y="2798445"/>
                    </a:moveTo>
                    <a:cubicBezTo>
                      <a:pt x="5717667" y="2662555"/>
                      <a:pt x="5321808" y="2586736"/>
                      <a:pt x="4904359" y="2586736"/>
                    </a:cubicBezTo>
                    <a:cubicBezTo>
                      <a:pt x="4825365" y="2586736"/>
                      <a:pt x="4747133" y="2589530"/>
                      <a:pt x="4669918" y="2594864"/>
                    </a:cubicBezTo>
                    <a:cubicBezTo>
                      <a:pt x="4735577" y="2553716"/>
                      <a:pt x="4800473" y="2510028"/>
                      <a:pt x="4864354" y="2463546"/>
                    </a:cubicBezTo>
                    <a:cubicBezTo>
                      <a:pt x="5202047" y="2218182"/>
                      <a:pt x="5477764" y="1924050"/>
                      <a:pt x="5685664" y="1605026"/>
                    </a:cubicBezTo>
                    <a:cubicBezTo>
                      <a:pt x="5855335" y="1344803"/>
                      <a:pt x="5656708" y="1071372"/>
                      <a:pt x="5356734" y="1152271"/>
                    </a:cubicBezTo>
                    <a:cubicBezTo>
                      <a:pt x="4989069" y="1251458"/>
                      <a:pt x="4624198" y="1422781"/>
                      <a:pt x="4286378" y="1668145"/>
                    </a:cubicBezTo>
                    <a:cubicBezTo>
                      <a:pt x="4222497" y="1714500"/>
                      <a:pt x="4160902" y="1762760"/>
                      <a:pt x="4101466" y="1812544"/>
                    </a:cubicBezTo>
                    <a:cubicBezTo>
                      <a:pt x="4130422" y="1740662"/>
                      <a:pt x="4157219" y="1667129"/>
                      <a:pt x="4181603" y="1592072"/>
                    </a:cubicBezTo>
                    <a:cubicBezTo>
                      <a:pt x="4310635" y="1195070"/>
                      <a:pt x="4360800" y="795020"/>
                      <a:pt x="4341496" y="414782"/>
                    </a:cubicBezTo>
                    <a:cubicBezTo>
                      <a:pt x="4325748" y="104521"/>
                      <a:pt x="4004311" y="127"/>
                      <a:pt x="3809239" y="241808"/>
                    </a:cubicBezTo>
                    <a:cubicBezTo>
                      <a:pt x="3570098" y="538099"/>
                      <a:pt x="3375534" y="891286"/>
                      <a:pt x="3246629" y="1288288"/>
                    </a:cubicBezTo>
                    <a:cubicBezTo>
                      <a:pt x="3222245" y="1363345"/>
                      <a:pt x="3200655" y="1438656"/>
                      <a:pt x="3181859" y="1513840"/>
                    </a:cubicBezTo>
                    <a:cubicBezTo>
                      <a:pt x="3163063" y="1438656"/>
                      <a:pt x="3141473" y="1363472"/>
                      <a:pt x="3117088" y="1288288"/>
                    </a:cubicBezTo>
                    <a:cubicBezTo>
                      <a:pt x="2988056" y="891286"/>
                      <a:pt x="2793493" y="538226"/>
                      <a:pt x="2554351" y="241808"/>
                    </a:cubicBezTo>
                    <a:cubicBezTo>
                      <a:pt x="2359279" y="0"/>
                      <a:pt x="2037843" y="104521"/>
                      <a:pt x="2022094" y="414782"/>
                    </a:cubicBezTo>
                    <a:cubicBezTo>
                      <a:pt x="2002790" y="795147"/>
                      <a:pt x="2052955" y="1195070"/>
                      <a:pt x="2181987" y="1592072"/>
                    </a:cubicBezTo>
                    <a:cubicBezTo>
                      <a:pt x="2206371" y="1667129"/>
                      <a:pt x="2233168" y="1740662"/>
                      <a:pt x="2262124" y="1812544"/>
                    </a:cubicBezTo>
                    <a:cubicBezTo>
                      <a:pt x="2202688" y="1762760"/>
                      <a:pt x="2141093" y="1714627"/>
                      <a:pt x="2077212" y="1668145"/>
                    </a:cubicBezTo>
                    <a:cubicBezTo>
                      <a:pt x="1739519" y="1422781"/>
                      <a:pt x="1374521" y="1251458"/>
                      <a:pt x="1006856" y="1152271"/>
                    </a:cubicBezTo>
                    <a:cubicBezTo>
                      <a:pt x="706882" y="1071372"/>
                      <a:pt x="508254" y="1344803"/>
                      <a:pt x="677926" y="1605026"/>
                    </a:cubicBezTo>
                    <a:cubicBezTo>
                      <a:pt x="885825" y="1924050"/>
                      <a:pt x="1161542" y="2218182"/>
                      <a:pt x="1499235" y="2463546"/>
                    </a:cubicBezTo>
                    <a:cubicBezTo>
                      <a:pt x="1563116" y="2509901"/>
                      <a:pt x="1628013" y="2553716"/>
                      <a:pt x="1693672" y="2594864"/>
                    </a:cubicBezTo>
                    <a:cubicBezTo>
                      <a:pt x="1616329" y="2589530"/>
                      <a:pt x="1538224" y="2586736"/>
                      <a:pt x="1459230" y="2586736"/>
                    </a:cubicBezTo>
                    <a:cubicBezTo>
                      <a:pt x="1041781" y="2586736"/>
                      <a:pt x="645922" y="2662682"/>
                      <a:pt x="290195" y="2798572"/>
                    </a:cubicBezTo>
                    <a:cubicBezTo>
                      <a:pt x="0" y="2909443"/>
                      <a:pt x="0" y="3247390"/>
                      <a:pt x="290195" y="3358261"/>
                    </a:cubicBezTo>
                    <a:cubicBezTo>
                      <a:pt x="645922" y="3494152"/>
                      <a:pt x="1041908" y="3570097"/>
                      <a:pt x="1459230" y="3570097"/>
                    </a:cubicBezTo>
                    <a:cubicBezTo>
                      <a:pt x="1538224" y="3570097"/>
                      <a:pt x="1616456" y="3567303"/>
                      <a:pt x="1693672" y="3561969"/>
                    </a:cubicBezTo>
                    <a:cubicBezTo>
                      <a:pt x="1628013" y="3603117"/>
                      <a:pt x="1563116" y="3646805"/>
                      <a:pt x="1499235" y="3693287"/>
                    </a:cubicBezTo>
                    <a:cubicBezTo>
                      <a:pt x="1161543" y="3938651"/>
                      <a:pt x="885825" y="4232783"/>
                      <a:pt x="677926" y="4551807"/>
                    </a:cubicBezTo>
                    <a:cubicBezTo>
                      <a:pt x="508254" y="4812030"/>
                      <a:pt x="707009" y="5085461"/>
                      <a:pt x="1006857" y="5004562"/>
                    </a:cubicBezTo>
                    <a:cubicBezTo>
                      <a:pt x="1374522" y="4905375"/>
                      <a:pt x="1739393" y="4734052"/>
                      <a:pt x="2077213" y="4488688"/>
                    </a:cubicBezTo>
                    <a:cubicBezTo>
                      <a:pt x="2141094" y="4442333"/>
                      <a:pt x="2202689" y="4394073"/>
                      <a:pt x="2262125" y="4344289"/>
                    </a:cubicBezTo>
                    <a:cubicBezTo>
                      <a:pt x="2233169" y="4416171"/>
                      <a:pt x="2206372" y="4489704"/>
                      <a:pt x="2181988" y="4564761"/>
                    </a:cubicBezTo>
                    <a:cubicBezTo>
                      <a:pt x="2052956" y="4961763"/>
                      <a:pt x="2002791" y="5361813"/>
                      <a:pt x="2022095" y="5742051"/>
                    </a:cubicBezTo>
                    <a:cubicBezTo>
                      <a:pt x="2037843" y="6052312"/>
                      <a:pt x="2359280" y="6156706"/>
                      <a:pt x="2554352" y="5915025"/>
                    </a:cubicBezTo>
                    <a:cubicBezTo>
                      <a:pt x="2793493" y="5618734"/>
                      <a:pt x="2988057" y="5265547"/>
                      <a:pt x="3116962" y="4868545"/>
                    </a:cubicBezTo>
                    <a:cubicBezTo>
                      <a:pt x="3141346" y="4793488"/>
                      <a:pt x="3162936" y="4718177"/>
                      <a:pt x="3181732" y="4643120"/>
                    </a:cubicBezTo>
                    <a:cubicBezTo>
                      <a:pt x="3200528" y="4718304"/>
                      <a:pt x="3222118" y="4793488"/>
                      <a:pt x="3246502" y="4868545"/>
                    </a:cubicBezTo>
                    <a:cubicBezTo>
                      <a:pt x="3375534" y="5265547"/>
                      <a:pt x="3569971" y="5618607"/>
                      <a:pt x="3809112" y="5915025"/>
                    </a:cubicBezTo>
                    <a:cubicBezTo>
                      <a:pt x="4004184" y="6156833"/>
                      <a:pt x="4325621" y="6052312"/>
                      <a:pt x="4341369" y="5742051"/>
                    </a:cubicBezTo>
                    <a:cubicBezTo>
                      <a:pt x="4360673" y="5361686"/>
                      <a:pt x="4310508" y="4961763"/>
                      <a:pt x="4181476" y="4564761"/>
                    </a:cubicBezTo>
                    <a:cubicBezTo>
                      <a:pt x="4157092" y="4489704"/>
                      <a:pt x="4130295" y="4416171"/>
                      <a:pt x="4101339" y="4344289"/>
                    </a:cubicBezTo>
                    <a:cubicBezTo>
                      <a:pt x="4160775" y="4394073"/>
                      <a:pt x="4222370" y="4442206"/>
                      <a:pt x="4286251" y="4488688"/>
                    </a:cubicBezTo>
                    <a:cubicBezTo>
                      <a:pt x="4623944" y="4734052"/>
                      <a:pt x="4988942" y="4905375"/>
                      <a:pt x="5356607" y="5004562"/>
                    </a:cubicBezTo>
                    <a:cubicBezTo>
                      <a:pt x="5656581" y="5085461"/>
                      <a:pt x="5855209" y="4812030"/>
                      <a:pt x="5685537" y="4551807"/>
                    </a:cubicBezTo>
                    <a:cubicBezTo>
                      <a:pt x="5477638" y="4232783"/>
                      <a:pt x="5201921" y="3938651"/>
                      <a:pt x="4864228" y="3693287"/>
                    </a:cubicBezTo>
                    <a:cubicBezTo>
                      <a:pt x="4800347" y="3646805"/>
                      <a:pt x="4735450" y="3603117"/>
                      <a:pt x="4669791" y="3561969"/>
                    </a:cubicBezTo>
                    <a:cubicBezTo>
                      <a:pt x="4747134" y="3567303"/>
                      <a:pt x="4825239" y="3570097"/>
                      <a:pt x="4904233" y="3570097"/>
                    </a:cubicBezTo>
                    <a:cubicBezTo>
                      <a:pt x="5321682" y="3570097"/>
                      <a:pt x="5717541" y="3494151"/>
                      <a:pt x="6073268" y="3358261"/>
                    </a:cubicBezTo>
                    <a:cubicBezTo>
                      <a:pt x="6363463" y="3247390"/>
                      <a:pt x="6363463" y="2909443"/>
                      <a:pt x="6073268" y="2798572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94615" y="-8891"/>
                <a:ext cx="6156579" cy="6363463"/>
              </a:xfrm>
              <a:custGeom>
                <a:avLst/>
                <a:gdLst/>
                <a:ahLst/>
                <a:cxnLst/>
                <a:rect l="l" t="t" r="r" b="b"/>
                <a:pathLst>
                  <a:path w="6156579" h="6363463">
                    <a:moveTo>
                      <a:pt x="5741797" y="4341369"/>
                    </a:moveTo>
                    <a:cubicBezTo>
                      <a:pt x="5361432" y="4360673"/>
                      <a:pt x="4961509" y="4310508"/>
                      <a:pt x="4564507" y="4181476"/>
                    </a:cubicBezTo>
                    <a:cubicBezTo>
                      <a:pt x="4489450" y="4157092"/>
                      <a:pt x="4415917" y="4130295"/>
                      <a:pt x="4344035" y="4101339"/>
                    </a:cubicBezTo>
                    <a:cubicBezTo>
                      <a:pt x="4393819" y="4160775"/>
                      <a:pt x="4441952" y="4222370"/>
                      <a:pt x="4488434" y="4286251"/>
                    </a:cubicBezTo>
                    <a:cubicBezTo>
                      <a:pt x="4733798" y="4623944"/>
                      <a:pt x="4905121" y="4988815"/>
                      <a:pt x="5004308" y="5356480"/>
                    </a:cubicBezTo>
                    <a:cubicBezTo>
                      <a:pt x="5085207" y="5656454"/>
                      <a:pt x="4811776" y="5855082"/>
                      <a:pt x="4551553" y="5685410"/>
                    </a:cubicBezTo>
                    <a:cubicBezTo>
                      <a:pt x="4232529" y="5477511"/>
                      <a:pt x="3938397" y="5201794"/>
                      <a:pt x="3693033" y="4864101"/>
                    </a:cubicBezTo>
                    <a:cubicBezTo>
                      <a:pt x="3646678" y="4800220"/>
                      <a:pt x="3602863" y="4735323"/>
                      <a:pt x="3561715" y="4669664"/>
                    </a:cubicBezTo>
                    <a:cubicBezTo>
                      <a:pt x="3567049" y="4747007"/>
                      <a:pt x="3569843" y="4825112"/>
                      <a:pt x="3569843" y="4904106"/>
                    </a:cubicBezTo>
                    <a:cubicBezTo>
                      <a:pt x="3569843" y="5321555"/>
                      <a:pt x="3493897" y="5717414"/>
                      <a:pt x="3358134" y="6073268"/>
                    </a:cubicBezTo>
                    <a:cubicBezTo>
                      <a:pt x="3247263" y="6363463"/>
                      <a:pt x="2909316" y="6363463"/>
                      <a:pt x="2798445" y="6073268"/>
                    </a:cubicBezTo>
                    <a:cubicBezTo>
                      <a:pt x="2662555" y="5717541"/>
                      <a:pt x="2586736" y="5321682"/>
                      <a:pt x="2586736" y="4904106"/>
                    </a:cubicBezTo>
                    <a:cubicBezTo>
                      <a:pt x="2586736" y="4825112"/>
                      <a:pt x="2589530" y="4747007"/>
                      <a:pt x="2594864" y="4669664"/>
                    </a:cubicBezTo>
                    <a:cubicBezTo>
                      <a:pt x="2553716" y="4735323"/>
                      <a:pt x="2510028" y="4800220"/>
                      <a:pt x="2463546" y="4864101"/>
                    </a:cubicBezTo>
                    <a:cubicBezTo>
                      <a:pt x="2218182" y="5201794"/>
                      <a:pt x="1924050" y="5477511"/>
                      <a:pt x="1605026" y="5685410"/>
                    </a:cubicBezTo>
                    <a:cubicBezTo>
                      <a:pt x="1344803" y="5855081"/>
                      <a:pt x="1071372" y="5656454"/>
                      <a:pt x="1152271" y="5356480"/>
                    </a:cubicBezTo>
                    <a:cubicBezTo>
                      <a:pt x="1251458" y="4988815"/>
                      <a:pt x="1422781" y="4623944"/>
                      <a:pt x="1668145" y="4286124"/>
                    </a:cubicBezTo>
                    <a:cubicBezTo>
                      <a:pt x="1714500" y="4222243"/>
                      <a:pt x="1762760" y="4160648"/>
                      <a:pt x="1812544" y="4101212"/>
                    </a:cubicBezTo>
                    <a:cubicBezTo>
                      <a:pt x="1740662" y="4130168"/>
                      <a:pt x="1667129" y="4156965"/>
                      <a:pt x="1592072" y="4181349"/>
                    </a:cubicBezTo>
                    <a:cubicBezTo>
                      <a:pt x="1195070" y="4310381"/>
                      <a:pt x="795020" y="4360546"/>
                      <a:pt x="414782" y="4341242"/>
                    </a:cubicBezTo>
                    <a:cubicBezTo>
                      <a:pt x="104521" y="4325494"/>
                      <a:pt x="127" y="4004057"/>
                      <a:pt x="241808" y="3808985"/>
                    </a:cubicBezTo>
                    <a:cubicBezTo>
                      <a:pt x="538099" y="3569844"/>
                      <a:pt x="891286" y="3375280"/>
                      <a:pt x="1288288" y="3246375"/>
                    </a:cubicBezTo>
                    <a:cubicBezTo>
                      <a:pt x="1363345" y="3221991"/>
                      <a:pt x="1438656" y="3200401"/>
                      <a:pt x="1513840" y="3181605"/>
                    </a:cubicBezTo>
                    <a:cubicBezTo>
                      <a:pt x="1438656" y="3162809"/>
                      <a:pt x="1363472" y="3141219"/>
                      <a:pt x="1288288" y="3116834"/>
                    </a:cubicBezTo>
                    <a:cubicBezTo>
                      <a:pt x="891286" y="2987802"/>
                      <a:pt x="538226" y="2793365"/>
                      <a:pt x="241808" y="2554224"/>
                    </a:cubicBezTo>
                    <a:cubicBezTo>
                      <a:pt x="0" y="2359152"/>
                      <a:pt x="104521" y="2037715"/>
                      <a:pt x="414782" y="2021967"/>
                    </a:cubicBezTo>
                    <a:cubicBezTo>
                      <a:pt x="795147" y="2002663"/>
                      <a:pt x="1195070" y="2052828"/>
                      <a:pt x="1592072" y="2181860"/>
                    </a:cubicBezTo>
                    <a:cubicBezTo>
                      <a:pt x="1667129" y="2206244"/>
                      <a:pt x="1740662" y="2233041"/>
                      <a:pt x="1812544" y="2261997"/>
                    </a:cubicBezTo>
                    <a:cubicBezTo>
                      <a:pt x="1762760" y="2202561"/>
                      <a:pt x="1714627" y="2140966"/>
                      <a:pt x="1668145" y="2077085"/>
                    </a:cubicBezTo>
                    <a:cubicBezTo>
                      <a:pt x="1422781" y="1739392"/>
                      <a:pt x="1251458" y="1374394"/>
                      <a:pt x="1152271" y="1006856"/>
                    </a:cubicBezTo>
                    <a:cubicBezTo>
                      <a:pt x="1071372" y="706882"/>
                      <a:pt x="1344803" y="508254"/>
                      <a:pt x="1605026" y="677926"/>
                    </a:cubicBezTo>
                    <a:cubicBezTo>
                      <a:pt x="1924050" y="885825"/>
                      <a:pt x="2218182" y="1161542"/>
                      <a:pt x="2463546" y="1499235"/>
                    </a:cubicBezTo>
                    <a:cubicBezTo>
                      <a:pt x="2509901" y="1563116"/>
                      <a:pt x="2553716" y="1628013"/>
                      <a:pt x="2594864" y="1693672"/>
                    </a:cubicBezTo>
                    <a:cubicBezTo>
                      <a:pt x="2589530" y="1616329"/>
                      <a:pt x="2586736" y="1538224"/>
                      <a:pt x="2586736" y="1459230"/>
                    </a:cubicBezTo>
                    <a:cubicBezTo>
                      <a:pt x="2586736" y="1041781"/>
                      <a:pt x="2662682" y="645922"/>
                      <a:pt x="2798445" y="290195"/>
                    </a:cubicBezTo>
                    <a:cubicBezTo>
                      <a:pt x="2909316" y="0"/>
                      <a:pt x="3247263" y="0"/>
                      <a:pt x="3358134" y="290195"/>
                    </a:cubicBezTo>
                    <a:cubicBezTo>
                      <a:pt x="3494024" y="645922"/>
                      <a:pt x="3569843" y="1041781"/>
                      <a:pt x="3569843" y="1459230"/>
                    </a:cubicBezTo>
                    <a:cubicBezTo>
                      <a:pt x="3569843" y="1538224"/>
                      <a:pt x="3567049" y="1616456"/>
                      <a:pt x="3561715" y="1693672"/>
                    </a:cubicBezTo>
                    <a:cubicBezTo>
                      <a:pt x="3602863" y="1628013"/>
                      <a:pt x="3646551" y="1563116"/>
                      <a:pt x="3693033" y="1499235"/>
                    </a:cubicBezTo>
                    <a:cubicBezTo>
                      <a:pt x="3938397" y="1161542"/>
                      <a:pt x="4232529" y="885825"/>
                      <a:pt x="4551553" y="677926"/>
                    </a:cubicBezTo>
                    <a:cubicBezTo>
                      <a:pt x="4811776" y="508254"/>
                      <a:pt x="5085207" y="707009"/>
                      <a:pt x="5004308" y="1006856"/>
                    </a:cubicBezTo>
                    <a:cubicBezTo>
                      <a:pt x="4905121" y="1374521"/>
                      <a:pt x="4733798" y="1739392"/>
                      <a:pt x="4488434" y="2077085"/>
                    </a:cubicBezTo>
                    <a:cubicBezTo>
                      <a:pt x="4442079" y="2140966"/>
                      <a:pt x="4393819" y="2202561"/>
                      <a:pt x="4344035" y="2261997"/>
                    </a:cubicBezTo>
                    <a:cubicBezTo>
                      <a:pt x="4415917" y="2233041"/>
                      <a:pt x="4489450" y="2206244"/>
                      <a:pt x="4564507" y="2181860"/>
                    </a:cubicBezTo>
                    <a:cubicBezTo>
                      <a:pt x="4961509" y="2052828"/>
                      <a:pt x="5361559" y="2002663"/>
                      <a:pt x="5741797" y="2021967"/>
                    </a:cubicBezTo>
                    <a:cubicBezTo>
                      <a:pt x="6052058" y="2037715"/>
                      <a:pt x="6156452" y="2359152"/>
                      <a:pt x="5914771" y="2554224"/>
                    </a:cubicBezTo>
                    <a:cubicBezTo>
                      <a:pt x="5618480" y="2793365"/>
                      <a:pt x="5265293" y="2987929"/>
                      <a:pt x="4868291" y="3116834"/>
                    </a:cubicBezTo>
                    <a:cubicBezTo>
                      <a:pt x="4793107" y="3141218"/>
                      <a:pt x="4717923" y="3162808"/>
                      <a:pt x="4642739" y="3181605"/>
                    </a:cubicBezTo>
                    <a:cubicBezTo>
                      <a:pt x="4717923" y="3200400"/>
                      <a:pt x="4793107" y="3221990"/>
                      <a:pt x="4868291" y="3246375"/>
                    </a:cubicBezTo>
                    <a:cubicBezTo>
                      <a:pt x="5265293" y="3375406"/>
                      <a:pt x="5618353" y="3569843"/>
                      <a:pt x="5914771" y="3808985"/>
                    </a:cubicBezTo>
                    <a:cubicBezTo>
                      <a:pt x="6156579" y="4004056"/>
                      <a:pt x="6052058" y="4325493"/>
                      <a:pt x="5741797" y="4341242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661543" y="661416"/>
                <a:ext cx="5022723" cy="5022850"/>
              </a:xfrm>
              <a:custGeom>
                <a:avLst/>
                <a:gdLst/>
                <a:ahLst/>
                <a:cxnLst/>
                <a:rect l="l" t="t" r="r" b="b"/>
                <a:pathLst>
                  <a:path w="5022723" h="5022850">
                    <a:moveTo>
                      <a:pt x="5022723" y="2909189"/>
                    </a:moveTo>
                    <a:cubicBezTo>
                      <a:pt x="4803521" y="2773934"/>
                      <a:pt x="4562094" y="2660904"/>
                      <a:pt x="4301363" y="2576195"/>
                    </a:cubicBezTo>
                    <a:cubicBezTo>
                      <a:pt x="4226306" y="2551811"/>
                      <a:pt x="4150995" y="2530221"/>
                      <a:pt x="4075811" y="2511425"/>
                    </a:cubicBezTo>
                    <a:cubicBezTo>
                      <a:pt x="4150995" y="2492629"/>
                      <a:pt x="4226179" y="2471039"/>
                      <a:pt x="4301363" y="2446655"/>
                    </a:cubicBezTo>
                    <a:cubicBezTo>
                      <a:pt x="4561967" y="2361946"/>
                      <a:pt x="4803521" y="2248916"/>
                      <a:pt x="5022723" y="2113661"/>
                    </a:cubicBezTo>
                    <a:cubicBezTo>
                      <a:pt x="4772533" y="2052701"/>
                      <a:pt x="4507865" y="2019808"/>
                      <a:pt x="4233799" y="2019808"/>
                    </a:cubicBezTo>
                    <a:cubicBezTo>
                      <a:pt x="4154805" y="2019808"/>
                      <a:pt x="4076573" y="2022602"/>
                      <a:pt x="3999357" y="2027936"/>
                    </a:cubicBezTo>
                    <a:cubicBezTo>
                      <a:pt x="4065016" y="1986788"/>
                      <a:pt x="4129913" y="1943100"/>
                      <a:pt x="4193794" y="1896618"/>
                    </a:cubicBezTo>
                    <a:cubicBezTo>
                      <a:pt x="4415536" y="1735582"/>
                      <a:pt x="4610227" y="1553337"/>
                      <a:pt x="4776851" y="1356995"/>
                    </a:cubicBezTo>
                    <a:cubicBezTo>
                      <a:pt x="4520057" y="1376426"/>
                      <a:pt x="4258183" y="1426845"/>
                      <a:pt x="3997579" y="1511554"/>
                    </a:cubicBezTo>
                    <a:cubicBezTo>
                      <a:pt x="3922522" y="1535938"/>
                      <a:pt x="3848989" y="1562735"/>
                      <a:pt x="3777107" y="1591691"/>
                    </a:cubicBezTo>
                    <a:cubicBezTo>
                      <a:pt x="3826891" y="1532255"/>
                      <a:pt x="3875024" y="1470660"/>
                      <a:pt x="3921506" y="1406779"/>
                    </a:cubicBezTo>
                    <a:cubicBezTo>
                      <a:pt x="4082542" y="1185037"/>
                      <a:pt x="4211574" y="951611"/>
                      <a:pt x="4309364" y="713359"/>
                    </a:cubicBezTo>
                    <a:cubicBezTo>
                      <a:pt x="4071112" y="811149"/>
                      <a:pt x="3837686" y="940054"/>
                      <a:pt x="3615944" y="1101217"/>
                    </a:cubicBezTo>
                    <a:cubicBezTo>
                      <a:pt x="3552063" y="1147699"/>
                      <a:pt x="3490468" y="1195832"/>
                      <a:pt x="3431032" y="1245616"/>
                    </a:cubicBezTo>
                    <a:cubicBezTo>
                      <a:pt x="3459988" y="1173734"/>
                      <a:pt x="3486785" y="1100201"/>
                      <a:pt x="3511169" y="1025144"/>
                    </a:cubicBezTo>
                    <a:cubicBezTo>
                      <a:pt x="3595878" y="764540"/>
                      <a:pt x="3646297" y="502666"/>
                      <a:pt x="3665728" y="245872"/>
                    </a:cubicBezTo>
                    <a:cubicBezTo>
                      <a:pt x="3469386" y="412496"/>
                      <a:pt x="3287141" y="607314"/>
                      <a:pt x="3126105" y="828929"/>
                    </a:cubicBezTo>
                    <a:cubicBezTo>
                      <a:pt x="3079750" y="892810"/>
                      <a:pt x="3035935" y="957707"/>
                      <a:pt x="2994787" y="1023366"/>
                    </a:cubicBezTo>
                    <a:cubicBezTo>
                      <a:pt x="3000121" y="946023"/>
                      <a:pt x="3002915" y="867918"/>
                      <a:pt x="3002915" y="788924"/>
                    </a:cubicBezTo>
                    <a:cubicBezTo>
                      <a:pt x="3002915" y="514858"/>
                      <a:pt x="2970023" y="250190"/>
                      <a:pt x="2909062" y="0"/>
                    </a:cubicBezTo>
                    <a:cubicBezTo>
                      <a:pt x="2773807" y="219202"/>
                      <a:pt x="2660777" y="460629"/>
                      <a:pt x="2576068" y="721360"/>
                    </a:cubicBezTo>
                    <a:cubicBezTo>
                      <a:pt x="2551684" y="796417"/>
                      <a:pt x="2530094" y="871728"/>
                      <a:pt x="2511298" y="946912"/>
                    </a:cubicBezTo>
                    <a:cubicBezTo>
                      <a:pt x="2492502" y="871728"/>
                      <a:pt x="2470912" y="796544"/>
                      <a:pt x="2446528" y="721360"/>
                    </a:cubicBezTo>
                    <a:cubicBezTo>
                      <a:pt x="2361819" y="460756"/>
                      <a:pt x="2248789" y="219202"/>
                      <a:pt x="2113534" y="0"/>
                    </a:cubicBezTo>
                    <a:cubicBezTo>
                      <a:pt x="2052574" y="250190"/>
                      <a:pt x="2019681" y="514858"/>
                      <a:pt x="2019681" y="788924"/>
                    </a:cubicBezTo>
                    <a:cubicBezTo>
                      <a:pt x="2019681" y="867918"/>
                      <a:pt x="2022475" y="946150"/>
                      <a:pt x="2027809" y="1023366"/>
                    </a:cubicBezTo>
                    <a:cubicBezTo>
                      <a:pt x="1986661" y="957707"/>
                      <a:pt x="1942973" y="892810"/>
                      <a:pt x="1896491" y="828929"/>
                    </a:cubicBezTo>
                    <a:cubicBezTo>
                      <a:pt x="1735455" y="607187"/>
                      <a:pt x="1553210" y="412496"/>
                      <a:pt x="1356868" y="245872"/>
                    </a:cubicBezTo>
                    <a:cubicBezTo>
                      <a:pt x="1376299" y="502666"/>
                      <a:pt x="1426718" y="764540"/>
                      <a:pt x="1511427" y="1025144"/>
                    </a:cubicBezTo>
                    <a:cubicBezTo>
                      <a:pt x="1535811" y="1100328"/>
                      <a:pt x="1562608" y="1173734"/>
                      <a:pt x="1591564" y="1245616"/>
                    </a:cubicBezTo>
                    <a:cubicBezTo>
                      <a:pt x="1532128" y="1195832"/>
                      <a:pt x="1470533" y="1147699"/>
                      <a:pt x="1406652" y="1101217"/>
                    </a:cubicBezTo>
                    <a:cubicBezTo>
                      <a:pt x="1184910" y="940181"/>
                      <a:pt x="951484" y="811149"/>
                      <a:pt x="713232" y="713359"/>
                    </a:cubicBezTo>
                    <a:cubicBezTo>
                      <a:pt x="811022" y="951611"/>
                      <a:pt x="939927" y="1185037"/>
                      <a:pt x="1101090" y="1406779"/>
                    </a:cubicBezTo>
                    <a:cubicBezTo>
                      <a:pt x="1147445" y="1470660"/>
                      <a:pt x="1195705" y="1532255"/>
                      <a:pt x="1245489" y="1591691"/>
                    </a:cubicBezTo>
                    <a:cubicBezTo>
                      <a:pt x="1173607" y="1562735"/>
                      <a:pt x="1100074" y="1535938"/>
                      <a:pt x="1025017" y="1511554"/>
                    </a:cubicBezTo>
                    <a:cubicBezTo>
                      <a:pt x="764413" y="1426845"/>
                      <a:pt x="502539" y="1376426"/>
                      <a:pt x="245745" y="1356995"/>
                    </a:cubicBezTo>
                    <a:cubicBezTo>
                      <a:pt x="412369" y="1553337"/>
                      <a:pt x="607187" y="1735582"/>
                      <a:pt x="828929" y="1896618"/>
                    </a:cubicBezTo>
                    <a:cubicBezTo>
                      <a:pt x="892810" y="1943100"/>
                      <a:pt x="957707" y="1986788"/>
                      <a:pt x="1023366" y="2027936"/>
                    </a:cubicBezTo>
                    <a:cubicBezTo>
                      <a:pt x="946023" y="2022602"/>
                      <a:pt x="867918" y="2019808"/>
                      <a:pt x="788924" y="2019808"/>
                    </a:cubicBezTo>
                    <a:cubicBezTo>
                      <a:pt x="514858" y="2019808"/>
                      <a:pt x="250190" y="2052701"/>
                      <a:pt x="0" y="2113661"/>
                    </a:cubicBezTo>
                    <a:cubicBezTo>
                      <a:pt x="219202" y="2248916"/>
                      <a:pt x="460629" y="2361946"/>
                      <a:pt x="721360" y="2446655"/>
                    </a:cubicBezTo>
                    <a:cubicBezTo>
                      <a:pt x="796544" y="2471039"/>
                      <a:pt x="871728" y="2492629"/>
                      <a:pt x="946912" y="2511425"/>
                    </a:cubicBezTo>
                    <a:cubicBezTo>
                      <a:pt x="871728" y="2530221"/>
                      <a:pt x="796544" y="2551811"/>
                      <a:pt x="721360" y="2576195"/>
                    </a:cubicBezTo>
                    <a:cubicBezTo>
                      <a:pt x="460756" y="2660904"/>
                      <a:pt x="219202" y="2773934"/>
                      <a:pt x="0" y="2909189"/>
                    </a:cubicBezTo>
                    <a:cubicBezTo>
                      <a:pt x="250190" y="2970149"/>
                      <a:pt x="514858" y="3003042"/>
                      <a:pt x="788924" y="3003042"/>
                    </a:cubicBezTo>
                    <a:cubicBezTo>
                      <a:pt x="867918" y="3003042"/>
                      <a:pt x="946150" y="3000248"/>
                      <a:pt x="1023366" y="2994914"/>
                    </a:cubicBezTo>
                    <a:cubicBezTo>
                      <a:pt x="957707" y="3036062"/>
                      <a:pt x="892810" y="3079750"/>
                      <a:pt x="828929" y="3126232"/>
                    </a:cubicBezTo>
                    <a:cubicBezTo>
                      <a:pt x="607187" y="3287268"/>
                      <a:pt x="412496" y="3469513"/>
                      <a:pt x="245745" y="3665855"/>
                    </a:cubicBezTo>
                    <a:cubicBezTo>
                      <a:pt x="502539" y="3646424"/>
                      <a:pt x="764413" y="3596005"/>
                      <a:pt x="1025017" y="3511296"/>
                    </a:cubicBezTo>
                    <a:cubicBezTo>
                      <a:pt x="1100074" y="3486911"/>
                      <a:pt x="1173607" y="3460115"/>
                      <a:pt x="1245489" y="3431159"/>
                    </a:cubicBezTo>
                    <a:cubicBezTo>
                      <a:pt x="1195705" y="3490595"/>
                      <a:pt x="1147572" y="3552190"/>
                      <a:pt x="1101090" y="3616071"/>
                    </a:cubicBezTo>
                    <a:cubicBezTo>
                      <a:pt x="940054" y="3837812"/>
                      <a:pt x="811022" y="4071239"/>
                      <a:pt x="713232" y="4309491"/>
                    </a:cubicBezTo>
                    <a:cubicBezTo>
                      <a:pt x="951484" y="4211701"/>
                      <a:pt x="1184910" y="4082796"/>
                      <a:pt x="1406652" y="3921633"/>
                    </a:cubicBezTo>
                    <a:cubicBezTo>
                      <a:pt x="1470533" y="3875278"/>
                      <a:pt x="1532128" y="3827017"/>
                      <a:pt x="1591564" y="3777234"/>
                    </a:cubicBezTo>
                    <a:cubicBezTo>
                      <a:pt x="1562608" y="3849116"/>
                      <a:pt x="1535811" y="3922649"/>
                      <a:pt x="1511427" y="3997706"/>
                    </a:cubicBezTo>
                    <a:cubicBezTo>
                      <a:pt x="1426718" y="4258310"/>
                      <a:pt x="1376299" y="4520184"/>
                      <a:pt x="1356868" y="4776978"/>
                    </a:cubicBezTo>
                    <a:cubicBezTo>
                      <a:pt x="1553210" y="4610354"/>
                      <a:pt x="1735455" y="4415536"/>
                      <a:pt x="1896491" y="4193921"/>
                    </a:cubicBezTo>
                    <a:cubicBezTo>
                      <a:pt x="1942846" y="4130040"/>
                      <a:pt x="1986661" y="4065142"/>
                      <a:pt x="2027809" y="3999484"/>
                    </a:cubicBezTo>
                    <a:cubicBezTo>
                      <a:pt x="2022475" y="4076827"/>
                      <a:pt x="2019681" y="4154931"/>
                      <a:pt x="2019681" y="4233926"/>
                    </a:cubicBezTo>
                    <a:cubicBezTo>
                      <a:pt x="2019681" y="4507991"/>
                      <a:pt x="2052574" y="4772659"/>
                      <a:pt x="2113534" y="5022849"/>
                    </a:cubicBezTo>
                    <a:cubicBezTo>
                      <a:pt x="2248789" y="4803647"/>
                      <a:pt x="2361819" y="4562221"/>
                      <a:pt x="2446528" y="4301490"/>
                    </a:cubicBezTo>
                    <a:cubicBezTo>
                      <a:pt x="2470912" y="4226433"/>
                      <a:pt x="2492502" y="4151122"/>
                      <a:pt x="2511298" y="4075937"/>
                    </a:cubicBezTo>
                    <a:cubicBezTo>
                      <a:pt x="2530094" y="4151122"/>
                      <a:pt x="2551684" y="4226305"/>
                      <a:pt x="2576068" y="4301490"/>
                    </a:cubicBezTo>
                    <a:cubicBezTo>
                      <a:pt x="2660777" y="4562093"/>
                      <a:pt x="2773807" y="4803648"/>
                      <a:pt x="2909062" y="5022849"/>
                    </a:cubicBezTo>
                    <a:cubicBezTo>
                      <a:pt x="2970022" y="4772659"/>
                      <a:pt x="3002915" y="4507991"/>
                      <a:pt x="3002915" y="4233926"/>
                    </a:cubicBezTo>
                    <a:cubicBezTo>
                      <a:pt x="3002915" y="4154931"/>
                      <a:pt x="3000121" y="4076699"/>
                      <a:pt x="2994787" y="3999484"/>
                    </a:cubicBezTo>
                    <a:cubicBezTo>
                      <a:pt x="3035935" y="4065143"/>
                      <a:pt x="3079623" y="4130040"/>
                      <a:pt x="3126105" y="4193921"/>
                    </a:cubicBezTo>
                    <a:cubicBezTo>
                      <a:pt x="3287141" y="4415662"/>
                      <a:pt x="3469386" y="4610354"/>
                      <a:pt x="3665728" y="4776978"/>
                    </a:cubicBezTo>
                    <a:cubicBezTo>
                      <a:pt x="3646297" y="4520184"/>
                      <a:pt x="3595878" y="4258310"/>
                      <a:pt x="3511169" y="3997706"/>
                    </a:cubicBezTo>
                    <a:cubicBezTo>
                      <a:pt x="3486785" y="3922649"/>
                      <a:pt x="3459988" y="3849116"/>
                      <a:pt x="3431032" y="3777234"/>
                    </a:cubicBezTo>
                    <a:cubicBezTo>
                      <a:pt x="3490468" y="3827018"/>
                      <a:pt x="3552063" y="3875151"/>
                      <a:pt x="3615944" y="3921633"/>
                    </a:cubicBezTo>
                    <a:cubicBezTo>
                      <a:pt x="3837686" y="4082669"/>
                      <a:pt x="4071112" y="4211701"/>
                      <a:pt x="4309364" y="4309491"/>
                    </a:cubicBezTo>
                    <a:cubicBezTo>
                      <a:pt x="4211574" y="4071239"/>
                      <a:pt x="4082669" y="3837813"/>
                      <a:pt x="3921506" y="3616071"/>
                    </a:cubicBezTo>
                    <a:cubicBezTo>
                      <a:pt x="3875024" y="3552190"/>
                      <a:pt x="3826891" y="3490595"/>
                      <a:pt x="3777107" y="3431159"/>
                    </a:cubicBezTo>
                    <a:cubicBezTo>
                      <a:pt x="3848989" y="3460115"/>
                      <a:pt x="3922522" y="3486912"/>
                      <a:pt x="3997579" y="3511296"/>
                    </a:cubicBezTo>
                    <a:cubicBezTo>
                      <a:pt x="4258183" y="3596005"/>
                      <a:pt x="4520057" y="3646424"/>
                      <a:pt x="4776851" y="3665855"/>
                    </a:cubicBezTo>
                    <a:cubicBezTo>
                      <a:pt x="4610227" y="3469513"/>
                      <a:pt x="4415409" y="3287268"/>
                      <a:pt x="4193794" y="3126232"/>
                    </a:cubicBezTo>
                    <a:cubicBezTo>
                      <a:pt x="4129913" y="3079877"/>
                      <a:pt x="4065015" y="3036062"/>
                      <a:pt x="3999357" y="2994914"/>
                    </a:cubicBezTo>
                    <a:cubicBezTo>
                      <a:pt x="4076700" y="3000248"/>
                      <a:pt x="4154932" y="3003042"/>
                      <a:pt x="4233799" y="3003042"/>
                    </a:cubicBezTo>
                    <a:cubicBezTo>
                      <a:pt x="4507864" y="3003042"/>
                      <a:pt x="4772532" y="2970150"/>
                      <a:pt x="5022722" y="2909189"/>
                    </a:cubicBezTo>
                  </a:path>
                </a:pathLst>
              </a:custGeom>
              <a:solidFill>
                <a:srgbClr val="F1F2F2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639443" y="1673606"/>
                <a:ext cx="3066669" cy="3049777"/>
              </a:xfrm>
              <a:custGeom>
                <a:avLst/>
                <a:gdLst/>
                <a:ahLst/>
                <a:cxnLst/>
                <a:rect l="l" t="t" r="r" b="b"/>
                <a:pathLst>
                  <a:path w="3066669" h="3049777">
                    <a:moveTo>
                      <a:pt x="1551178" y="14859"/>
                    </a:moveTo>
                    <a:lnTo>
                      <a:pt x="1765046" y="450469"/>
                    </a:lnTo>
                    <a:lnTo>
                      <a:pt x="2137537" y="139446"/>
                    </a:lnTo>
                    <a:cubicBezTo>
                      <a:pt x="2150237" y="128905"/>
                      <a:pt x="2169541" y="137414"/>
                      <a:pt x="2170176" y="153924"/>
                    </a:cubicBezTo>
                    <a:lnTo>
                      <a:pt x="2188337" y="638937"/>
                    </a:lnTo>
                    <a:lnTo>
                      <a:pt x="2655189" y="506349"/>
                    </a:lnTo>
                    <a:cubicBezTo>
                      <a:pt x="2671064" y="501777"/>
                      <a:pt x="2685288" y="517525"/>
                      <a:pt x="2679065" y="532892"/>
                    </a:cubicBezTo>
                    <a:lnTo>
                      <a:pt x="2498344" y="983361"/>
                    </a:lnTo>
                    <a:lnTo>
                      <a:pt x="2978785" y="1052195"/>
                    </a:lnTo>
                    <a:cubicBezTo>
                      <a:pt x="2995168" y="1054481"/>
                      <a:pt x="3001645" y="1074674"/>
                      <a:pt x="2989834" y="1086231"/>
                    </a:cubicBezTo>
                    <a:lnTo>
                      <a:pt x="2641727" y="1424178"/>
                    </a:lnTo>
                    <a:lnTo>
                      <a:pt x="3052699" y="1682369"/>
                    </a:lnTo>
                    <a:cubicBezTo>
                      <a:pt x="3066669" y="1691132"/>
                      <a:pt x="3064510" y="1712214"/>
                      <a:pt x="3049016" y="1717929"/>
                    </a:cubicBezTo>
                    <a:lnTo>
                      <a:pt x="2593340" y="1885061"/>
                    </a:lnTo>
                    <a:lnTo>
                      <a:pt x="2863723" y="2288032"/>
                    </a:lnTo>
                    <a:cubicBezTo>
                      <a:pt x="2872994" y="2301748"/>
                      <a:pt x="2862326" y="2320036"/>
                      <a:pt x="2845816" y="2319020"/>
                    </a:cubicBezTo>
                    <a:lnTo>
                      <a:pt x="2361565" y="2286381"/>
                    </a:lnTo>
                    <a:lnTo>
                      <a:pt x="2444623" y="2764536"/>
                    </a:lnTo>
                    <a:cubicBezTo>
                      <a:pt x="2447417" y="2780792"/>
                      <a:pt x="2430399" y="2793238"/>
                      <a:pt x="2415667" y="2785491"/>
                    </a:cubicBezTo>
                    <a:lnTo>
                      <a:pt x="1986661" y="2558796"/>
                    </a:lnTo>
                    <a:lnTo>
                      <a:pt x="1868043" y="3029331"/>
                    </a:lnTo>
                    <a:cubicBezTo>
                      <a:pt x="1863979" y="3045333"/>
                      <a:pt x="1843278" y="3049777"/>
                      <a:pt x="1833118" y="3036696"/>
                    </a:cubicBezTo>
                    <a:lnTo>
                      <a:pt x="1533398" y="2655062"/>
                    </a:lnTo>
                    <a:lnTo>
                      <a:pt x="1233678" y="3036696"/>
                    </a:lnTo>
                    <a:cubicBezTo>
                      <a:pt x="1223518" y="3049650"/>
                      <a:pt x="1202817" y="3045332"/>
                      <a:pt x="1198753" y="3029331"/>
                    </a:cubicBezTo>
                    <a:lnTo>
                      <a:pt x="1080135" y="2558796"/>
                    </a:lnTo>
                    <a:lnTo>
                      <a:pt x="651002" y="2785491"/>
                    </a:lnTo>
                    <a:cubicBezTo>
                      <a:pt x="636397" y="2793238"/>
                      <a:pt x="619252" y="2780792"/>
                      <a:pt x="622046" y="2764536"/>
                    </a:cubicBezTo>
                    <a:lnTo>
                      <a:pt x="705104" y="2286381"/>
                    </a:lnTo>
                    <a:lnTo>
                      <a:pt x="220853" y="2319020"/>
                    </a:lnTo>
                    <a:cubicBezTo>
                      <a:pt x="204343" y="2320163"/>
                      <a:pt x="193802" y="2301875"/>
                      <a:pt x="202946" y="2288032"/>
                    </a:cubicBezTo>
                    <a:lnTo>
                      <a:pt x="473329" y="1885061"/>
                    </a:lnTo>
                    <a:lnTo>
                      <a:pt x="17780" y="1717929"/>
                    </a:lnTo>
                    <a:cubicBezTo>
                      <a:pt x="2286" y="1712214"/>
                      <a:pt x="0" y="1691259"/>
                      <a:pt x="14097" y="1682369"/>
                    </a:cubicBezTo>
                    <a:lnTo>
                      <a:pt x="424942" y="1424178"/>
                    </a:lnTo>
                    <a:lnTo>
                      <a:pt x="76708" y="1086231"/>
                    </a:lnTo>
                    <a:cubicBezTo>
                      <a:pt x="64897" y="1074674"/>
                      <a:pt x="71374" y="1054608"/>
                      <a:pt x="87757" y="1052195"/>
                    </a:cubicBezTo>
                    <a:lnTo>
                      <a:pt x="568198" y="983361"/>
                    </a:lnTo>
                    <a:lnTo>
                      <a:pt x="387604" y="532892"/>
                    </a:lnTo>
                    <a:cubicBezTo>
                      <a:pt x="381381" y="517525"/>
                      <a:pt x="395605" y="501777"/>
                      <a:pt x="411480" y="506349"/>
                    </a:cubicBezTo>
                    <a:lnTo>
                      <a:pt x="878332" y="638937"/>
                    </a:lnTo>
                    <a:lnTo>
                      <a:pt x="896493" y="153924"/>
                    </a:lnTo>
                    <a:cubicBezTo>
                      <a:pt x="897128" y="137414"/>
                      <a:pt x="916432" y="128778"/>
                      <a:pt x="929132" y="139446"/>
                    </a:cubicBezTo>
                    <a:lnTo>
                      <a:pt x="1301623" y="450469"/>
                    </a:lnTo>
                    <a:lnTo>
                      <a:pt x="1515491" y="14859"/>
                    </a:lnTo>
                    <a:cubicBezTo>
                      <a:pt x="1522730" y="0"/>
                      <a:pt x="1543939" y="0"/>
                      <a:pt x="1551178" y="14859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20075482" y="797329"/>
              <a:ext cx="126653" cy="339003"/>
              <a:chOff x="0" y="0"/>
              <a:chExt cx="550469" cy="147340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50418" cy="1473327"/>
              </a:xfrm>
              <a:custGeom>
                <a:avLst/>
                <a:gdLst/>
                <a:ahLst/>
                <a:cxnLst/>
                <a:rect l="l" t="t" r="r" b="b"/>
                <a:pathLst>
                  <a:path w="550418" h="1473327">
                    <a:moveTo>
                      <a:pt x="458343" y="0"/>
                    </a:moveTo>
                    <a:cubicBezTo>
                      <a:pt x="491109" y="0"/>
                      <a:pt x="514731" y="9144"/>
                      <a:pt x="528955" y="27686"/>
                    </a:cubicBezTo>
                    <a:cubicBezTo>
                      <a:pt x="543179" y="46228"/>
                      <a:pt x="550418" y="73152"/>
                      <a:pt x="550418" y="108712"/>
                    </a:cubicBezTo>
                    <a:lnTo>
                      <a:pt x="550418" y="1364488"/>
                    </a:lnTo>
                    <a:cubicBezTo>
                      <a:pt x="550418" y="1400048"/>
                      <a:pt x="543179" y="1427099"/>
                      <a:pt x="528955" y="1445514"/>
                    </a:cubicBezTo>
                    <a:cubicBezTo>
                      <a:pt x="514731" y="1463929"/>
                      <a:pt x="491109" y="1473327"/>
                      <a:pt x="458343" y="1473327"/>
                    </a:cubicBezTo>
                    <a:cubicBezTo>
                      <a:pt x="424942" y="1473327"/>
                      <a:pt x="401066" y="1464183"/>
                      <a:pt x="387223" y="1446022"/>
                    </a:cubicBezTo>
                    <a:cubicBezTo>
                      <a:pt x="373380" y="1427861"/>
                      <a:pt x="366395" y="1400683"/>
                      <a:pt x="366395" y="1364361"/>
                    </a:cubicBezTo>
                    <a:lnTo>
                      <a:pt x="366395" y="242697"/>
                    </a:lnTo>
                    <a:lnTo>
                      <a:pt x="399796" y="290830"/>
                    </a:lnTo>
                    <a:cubicBezTo>
                      <a:pt x="383032" y="318770"/>
                      <a:pt x="359156" y="343662"/>
                      <a:pt x="328168" y="365633"/>
                    </a:cubicBezTo>
                    <a:cubicBezTo>
                      <a:pt x="297180" y="387604"/>
                      <a:pt x="261620" y="404749"/>
                      <a:pt x="221361" y="416941"/>
                    </a:cubicBezTo>
                    <a:cubicBezTo>
                      <a:pt x="181102" y="429133"/>
                      <a:pt x="140335" y="435229"/>
                      <a:pt x="98425" y="435229"/>
                    </a:cubicBezTo>
                    <a:cubicBezTo>
                      <a:pt x="67056" y="435229"/>
                      <a:pt x="42799" y="427355"/>
                      <a:pt x="25781" y="411734"/>
                    </a:cubicBezTo>
                    <a:cubicBezTo>
                      <a:pt x="8763" y="396113"/>
                      <a:pt x="0" y="373888"/>
                      <a:pt x="0" y="345313"/>
                    </a:cubicBezTo>
                    <a:cubicBezTo>
                      <a:pt x="0" y="318770"/>
                      <a:pt x="8763" y="298958"/>
                      <a:pt x="26162" y="285623"/>
                    </a:cubicBezTo>
                    <a:cubicBezTo>
                      <a:pt x="43561" y="272288"/>
                      <a:pt x="66167" y="265684"/>
                      <a:pt x="94107" y="265684"/>
                    </a:cubicBezTo>
                    <a:cubicBezTo>
                      <a:pt x="135255" y="265684"/>
                      <a:pt x="176022" y="257175"/>
                      <a:pt x="216535" y="240157"/>
                    </a:cubicBezTo>
                    <a:cubicBezTo>
                      <a:pt x="257048" y="223139"/>
                      <a:pt x="290830" y="200025"/>
                      <a:pt x="318008" y="171069"/>
                    </a:cubicBezTo>
                    <a:cubicBezTo>
                      <a:pt x="345186" y="142113"/>
                      <a:pt x="360553" y="110871"/>
                      <a:pt x="363982" y="77343"/>
                    </a:cubicBezTo>
                    <a:cubicBezTo>
                      <a:pt x="364744" y="62738"/>
                      <a:pt x="368300" y="49657"/>
                      <a:pt x="374904" y="38100"/>
                    </a:cubicBezTo>
                    <a:cubicBezTo>
                      <a:pt x="381508" y="26543"/>
                      <a:pt x="391922" y="17399"/>
                      <a:pt x="405511" y="10414"/>
                    </a:cubicBezTo>
                    <a:cubicBezTo>
                      <a:pt x="419100" y="3429"/>
                      <a:pt x="436753" y="0"/>
                      <a:pt x="458343" y="0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20086385" y="418395"/>
              <a:ext cx="386511" cy="264686"/>
              <a:chOff x="0" y="0"/>
              <a:chExt cx="1679892" cy="115039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63500" y="63500"/>
                <a:ext cx="573532" cy="1017270"/>
              </a:xfrm>
              <a:custGeom>
                <a:avLst/>
                <a:gdLst/>
                <a:ahLst/>
                <a:cxnLst/>
                <a:rect l="l" t="t" r="r" b="b"/>
                <a:pathLst>
                  <a:path w="573532" h="1017270">
                    <a:moveTo>
                      <a:pt x="100457" y="552450"/>
                    </a:moveTo>
                    <a:cubicBezTo>
                      <a:pt x="100457" y="454152"/>
                      <a:pt x="113665" y="363220"/>
                      <a:pt x="140208" y="279908"/>
                    </a:cubicBezTo>
                    <a:cubicBezTo>
                      <a:pt x="166751" y="196596"/>
                      <a:pt x="209296" y="129159"/>
                      <a:pt x="267970" y="77470"/>
                    </a:cubicBezTo>
                    <a:cubicBezTo>
                      <a:pt x="326644" y="25781"/>
                      <a:pt x="401066" y="0"/>
                      <a:pt x="491871" y="0"/>
                    </a:cubicBezTo>
                    <a:cubicBezTo>
                      <a:pt x="517017" y="0"/>
                      <a:pt x="536829" y="7620"/>
                      <a:pt x="551561" y="22479"/>
                    </a:cubicBezTo>
                    <a:cubicBezTo>
                      <a:pt x="566293" y="37338"/>
                      <a:pt x="573532" y="57912"/>
                      <a:pt x="573532" y="83693"/>
                    </a:cubicBezTo>
                    <a:cubicBezTo>
                      <a:pt x="573532" y="111633"/>
                      <a:pt x="565277" y="132207"/>
                      <a:pt x="548894" y="145415"/>
                    </a:cubicBezTo>
                    <a:cubicBezTo>
                      <a:pt x="532511" y="158623"/>
                      <a:pt x="509270" y="165354"/>
                      <a:pt x="479298" y="165354"/>
                    </a:cubicBezTo>
                    <a:cubicBezTo>
                      <a:pt x="379476" y="165354"/>
                      <a:pt x="304673" y="195961"/>
                      <a:pt x="254889" y="256921"/>
                    </a:cubicBezTo>
                    <a:cubicBezTo>
                      <a:pt x="205105" y="317881"/>
                      <a:pt x="180086" y="404622"/>
                      <a:pt x="180086" y="516890"/>
                    </a:cubicBezTo>
                    <a:close/>
                    <a:moveTo>
                      <a:pt x="90043" y="1017270"/>
                    </a:moveTo>
                    <a:cubicBezTo>
                      <a:pt x="59309" y="1017270"/>
                      <a:pt x="36703" y="1008253"/>
                      <a:pt x="22098" y="990473"/>
                    </a:cubicBezTo>
                    <a:cubicBezTo>
                      <a:pt x="7493" y="972693"/>
                      <a:pt x="0" y="947420"/>
                      <a:pt x="0" y="914654"/>
                    </a:cubicBezTo>
                    <a:lnTo>
                      <a:pt x="0" y="108839"/>
                    </a:lnTo>
                    <a:cubicBezTo>
                      <a:pt x="0" y="76073"/>
                      <a:pt x="7366" y="50800"/>
                      <a:pt x="22098" y="33020"/>
                    </a:cubicBezTo>
                    <a:cubicBezTo>
                      <a:pt x="36830" y="15240"/>
                      <a:pt x="59436" y="6223"/>
                      <a:pt x="90043" y="6223"/>
                    </a:cubicBezTo>
                    <a:cubicBezTo>
                      <a:pt x="120650" y="6223"/>
                      <a:pt x="143383" y="15113"/>
                      <a:pt x="157988" y="33020"/>
                    </a:cubicBezTo>
                    <a:cubicBezTo>
                      <a:pt x="172593" y="50927"/>
                      <a:pt x="180086" y="76073"/>
                      <a:pt x="180086" y="108839"/>
                    </a:cubicBezTo>
                    <a:lnTo>
                      <a:pt x="180086" y="914654"/>
                    </a:lnTo>
                    <a:cubicBezTo>
                      <a:pt x="180086" y="947420"/>
                      <a:pt x="172720" y="972693"/>
                      <a:pt x="157988" y="990473"/>
                    </a:cubicBezTo>
                    <a:cubicBezTo>
                      <a:pt x="143256" y="1008253"/>
                      <a:pt x="120650" y="1017270"/>
                      <a:pt x="90043" y="1017270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735330" y="63500"/>
                <a:ext cx="880999" cy="1023366"/>
              </a:xfrm>
              <a:custGeom>
                <a:avLst/>
                <a:gdLst/>
                <a:ahLst/>
                <a:cxnLst/>
                <a:rect l="l" t="t" r="r" b="b"/>
                <a:pathLst>
                  <a:path w="880999" h="1023366">
                    <a:moveTo>
                      <a:pt x="133858" y="429006"/>
                    </a:moveTo>
                    <a:lnTo>
                      <a:pt x="753364" y="429006"/>
                    </a:lnTo>
                    <a:lnTo>
                      <a:pt x="690626" y="491871"/>
                    </a:lnTo>
                    <a:cubicBezTo>
                      <a:pt x="697484" y="474345"/>
                      <a:pt x="701040" y="455549"/>
                      <a:pt x="701040" y="435356"/>
                    </a:cubicBezTo>
                    <a:cubicBezTo>
                      <a:pt x="701040" y="348869"/>
                      <a:pt x="680085" y="282321"/>
                      <a:pt x="638302" y="235458"/>
                    </a:cubicBezTo>
                    <a:cubicBezTo>
                      <a:pt x="596519" y="188595"/>
                      <a:pt x="537845" y="165354"/>
                      <a:pt x="462407" y="165354"/>
                    </a:cubicBezTo>
                    <a:cubicBezTo>
                      <a:pt x="404622" y="165354"/>
                      <a:pt x="353949" y="179070"/>
                      <a:pt x="310642" y="206756"/>
                    </a:cubicBezTo>
                    <a:cubicBezTo>
                      <a:pt x="267335" y="234442"/>
                      <a:pt x="234061" y="274066"/>
                      <a:pt x="210693" y="326009"/>
                    </a:cubicBezTo>
                    <a:cubicBezTo>
                      <a:pt x="187325" y="377952"/>
                      <a:pt x="175641" y="439547"/>
                      <a:pt x="175641" y="510667"/>
                    </a:cubicBezTo>
                    <a:cubicBezTo>
                      <a:pt x="175641" y="581152"/>
                      <a:pt x="188595" y="642620"/>
                      <a:pt x="214249" y="694817"/>
                    </a:cubicBezTo>
                    <a:cubicBezTo>
                      <a:pt x="239903" y="747014"/>
                      <a:pt x="276860" y="787400"/>
                      <a:pt x="324358" y="815721"/>
                    </a:cubicBezTo>
                    <a:cubicBezTo>
                      <a:pt x="371856" y="844042"/>
                      <a:pt x="426847" y="858139"/>
                      <a:pt x="489712" y="858139"/>
                    </a:cubicBezTo>
                    <a:cubicBezTo>
                      <a:pt x="542036" y="858139"/>
                      <a:pt x="588010" y="852170"/>
                      <a:pt x="627761" y="840359"/>
                    </a:cubicBezTo>
                    <a:cubicBezTo>
                      <a:pt x="667512" y="828548"/>
                      <a:pt x="706628" y="810006"/>
                      <a:pt x="744982" y="784860"/>
                    </a:cubicBezTo>
                    <a:cubicBezTo>
                      <a:pt x="765175" y="770890"/>
                      <a:pt x="784860" y="763905"/>
                      <a:pt x="803656" y="763905"/>
                    </a:cubicBezTo>
                    <a:cubicBezTo>
                      <a:pt x="816864" y="763905"/>
                      <a:pt x="829437" y="766953"/>
                      <a:pt x="841248" y="772795"/>
                    </a:cubicBezTo>
                    <a:cubicBezTo>
                      <a:pt x="853059" y="778637"/>
                      <a:pt x="862711" y="787400"/>
                      <a:pt x="870077" y="798957"/>
                    </a:cubicBezTo>
                    <a:cubicBezTo>
                      <a:pt x="877443" y="810514"/>
                      <a:pt x="880999" y="823849"/>
                      <a:pt x="880999" y="839216"/>
                    </a:cubicBezTo>
                    <a:cubicBezTo>
                      <a:pt x="880999" y="851027"/>
                      <a:pt x="879348" y="862584"/>
                      <a:pt x="875792" y="873760"/>
                    </a:cubicBezTo>
                    <a:cubicBezTo>
                      <a:pt x="872236" y="884936"/>
                      <a:pt x="865632" y="895731"/>
                      <a:pt x="855980" y="906145"/>
                    </a:cubicBezTo>
                    <a:cubicBezTo>
                      <a:pt x="819658" y="946658"/>
                      <a:pt x="768985" y="976249"/>
                      <a:pt x="703580" y="995172"/>
                    </a:cubicBezTo>
                    <a:cubicBezTo>
                      <a:pt x="638175" y="1014095"/>
                      <a:pt x="567055" y="1023366"/>
                      <a:pt x="489712" y="1023366"/>
                    </a:cubicBezTo>
                    <a:cubicBezTo>
                      <a:pt x="392049" y="1023366"/>
                      <a:pt x="306197" y="1002157"/>
                      <a:pt x="232156" y="959612"/>
                    </a:cubicBezTo>
                    <a:cubicBezTo>
                      <a:pt x="158115" y="917067"/>
                      <a:pt x="101092" y="857123"/>
                      <a:pt x="60706" y="779653"/>
                    </a:cubicBezTo>
                    <a:cubicBezTo>
                      <a:pt x="20320" y="702183"/>
                      <a:pt x="0" y="612648"/>
                      <a:pt x="0" y="510667"/>
                    </a:cubicBezTo>
                    <a:cubicBezTo>
                      <a:pt x="0" y="410972"/>
                      <a:pt x="19431" y="322326"/>
                      <a:pt x="58547" y="244983"/>
                    </a:cubicBezTo>
                    <a:cubicBezTo>
                      <a:pt x="97663" y="167640"/>
                      <a:pt x="152019" y="107315"/>
                      <a:pt x="221742" y="64389"/>
                    </a:cubicBezTo>
                    <a:cubicBezTo>
                      <a:pt x="291465" y="21463"/>
                      <a:pt x="371856" y="0"/>
                      <a:pt x="462534" y="0"/>
                    </a:cubicBezTo>
                    <a:cubicBezTo>
                      <a:pt x="544195" y="0"/>
                      <a:pt x="615315" y="16891"/>
                      <a:pt x="676021" y="50800"/>
                    </a:cubicBezTo>
                    <a:cubicBezTo>
                      <a:pt x="736727" y="84709"/>
                      <a:pt x="783590" y="134366"/>
                      <a:pt x="816737" y="200406"/>
                    </a:cubicBezTo>
                    <a:cubicBezTo>
                      <a:pt x="849884" y="266446"/>
                      <a:pt x="866521" y="346075"/>
                      <a:pt x="866521" y="439547"/>
                    </a:cubicBezTo>
                    <a:cubicBezTo>
                      <a:pt x="866521" y="473583"/>
                      <a:pt x="862203" y="501269"/>
                      <a:pt x="853440" y="522224"/>
                    </a:cubicBezTo>
                    <a:cubicBezTo>
                      <a:pt x="844677" y="543179"/>
                      <a:pt x="830199" y="558673"/>
                      <a:pt x="810006" y="568833"/>
                    </a:cubicBezTo>
                    <a:cubicBezTo>
                      <a:pt x="789813" y="578993"/>
                      <a:pt x="762000" y="583946"/>
                      <a:pt x="726313" y="583946"/>
                    </a:cubicBezTo>
                    <a:lnTo>
                      <a:pt x="133858" y="583946"/>
                    </a:lnTo>
                    <a:close/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20262312" y="800686"/>
              <a:ext cx="217178" cy="335645"/>
              <a:chOff x="0" y="0"/>
              <a:chExt cx="943915" cy="145881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43991" cy="1458849"/>
              </a:xfrm>
              <a:custGeom>
                <a:avLst/>
                <a:gdLst/>
                <a:ahLst/>
                <a:cxnLst/>
                <a:rect l="l" t="t" r="r" b="b"/>
                <a:pathLst>
                  <a:path w="943991" h="1458849">
                    <a:moveTo>
                      <a:pt x="295148" y="1458849"/>
                    </a:moveTo>
                    <a:cubicBezTo>
                      <a:pt x="274193" y="1458849"/>
                      <a:pt x="256032" y="1453769"/>
                      <a:pt x="240665" y="1443609"/>
                    </a:cubicBezTo>
                    <a:cubicBezTo>
                      <a:pt x="225298" y="1433449"/>
                      <a:pt x="214503" y="1416431"/>
                      <a:pt x="208153" y="1392301"/>
                    </a:cubicBezTo>
                    <a:cubicBezTo>
                      <a:pt x="201803" y="1368171"/>
                      <a:pt x="202311" y="1336675"/>
                      <a:pt x="209169" y="1297559"/>
                    </a:cubicBezTo>
                    <a:cubicBezTo>
                      <a:pt x="248920" y="1070102"/>
                      <a:pt x="312801" y="856234"/>
                      <a:pt x="400685" y="656082"/>
                    </a:cubicBezTo>
                    <a:cubicBezTo>
                      <a:pt x="488569" y="455930"/>
                      <a:pt x="592963" y="281940"/>
                      <a:pt x="713740" y="133985"/>
                    </a:cubicBezTo>
                    <a:lnTo>
                      <a:pt x="759714" y="171704"/>
                    </a:lnTo>
                    <a:lnTo>
                      <a:pt x="94234" y="171704"/>
                    </a:lnTo>
                    <a:cubicBezTo>
                      <a:pt x="65532" y="171704"/>
                      <a:pt x="42799" y="164338"/>
                      <a:pt x="25654" y="149733"/>
                    </a:cubicBezTo>
                    <a:cubicBezTo>
                      <a:pt x="8509" y="135128"/>
                      <a:pt x="0" y="113665"/>
                      <a:pt x="0" y="85852"/>
                    </a:cubicBezTo>
                    <a:cubicBezTo>
                      <a:pt x="0" y="57277"/>
                      <a:pt x="8255" y="35814"/>
                      <a:pt x="25146" y="21463"/>
                    </a:cubicBezTo>
                    <a:cubicBezTo>
                      <a:pt x="42037" y="7112"/>
                      <a:pt x="64897" y="0"/>
                      <a:pt x="94234" y="0"/>
                    </a:cubicBezTo>
                    <a:lnTo>
                      <a:pt x="843534" y="0"/>
                    </a:lnTo>
                    <a:cubicBezTo>
                      <a:pt x="876300" y="0"/>
                      <a:pt x="901192" y="6858"/>
                      <a:pt x="918337" y="20447"/>
                    </a:cubicBezTo>
                    <a:cubicBezTo>
                      <a:pt x="935482" y="34036"/>
                      <a:pt x="943991" y="53721"/>
                      <a:pt x="943991" y="79502"/>
                    </a:cubicBezTo>
                    <a:cubicBezTo>
                      <a:pt x="943991" y="95504"/>
                      <a:pt x="939927" y="110363"/>
                      <a:pt x="931926" y="123952"/>
                    </a:cubicBezTo>
                    <a:cubicBezTo>
                      <a:pt x="923925" y="137541"/>
                      <a:pt x="909320" y="157607"/>
                      <a:pt x="888492" y="184150"/>
                    </a:cubicBezTo>
                    <a:cubicBezTo>
                      <a:pt x="865505" y="213487"/>
                      <a:pt x="851789" y="230886"/>
                      <a:pt x="847725" y="236474"/>
                    </a:cubicBezTo>
                    <a:cubicBezTo>
                      <a:pt x="776605" y="329311"/>
                      <a:pt x="711962" y="431292"/>
                      <a:pt x="654177" y="542544"/>
                    </a:cubicBezTo>
                    <a:cubicBezTo>
                      <a:pt x="596392" y="653796"/>
                      <a:pt x="545338" y="776859"/>
                      <a:pt x="501777" y="911479"/>
                    </a:cubicBezTo>
                    <a:cubicBezTo>
                      <a:pt x="458216" y="1046099"/>
                      <a:pt x="423418" y="1191641"/>
                      <a:pt x="397637" y="1347851"/>
                    </a:cubicBezTo>
                    <a:cubicBezTo>
                      <a:pt x="392049" y="1384173"/>
                      <a:pt x="381127" y="1411732"/>
                      <a:pt x="364744" y="1430528"/>
                    </a:cubicBezTo>
                    <a:cubicBezTo>
                      <a:pt x="348361" y="1449324"/>
                      <a:pt x="325120" y="1458849"/>
                      <a:pt x="295148" y="1458849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20506943" y="433003"/>
              <a:ext cx="198868" cy="235464"/>
              <a:chOff x="0" y="0"/>
              <a:chExt cx="864337" cy="102339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64489" cy="1023239"/>
              </a:xfrm>
              <a:custGeom>
                <a:avLst/>
                <a:gdLst/>
                <a:ahLst/>
                <a:cxnLst/>
                <a:rect l="l" t="t" r="r" b="b"/>
                <a:pathLst>
                  <a:path w="864489" h="1023239">
                    <a:moveTo>
                      <a:pt x="0" y="512826"/>
                    </a:moveTo>
                    <a:cubicBezTo>
                      <a:pt x="0" y="412369"/>
                      <a:pt x="20320" y="323342"/>
                      <a:pt x="61214" y="245364"/>
                    </a:cubicBezTo>
                    <a:cubicBezTo>
                      <a:pt x="102108" y="167386"/>
                      <a:pt x="159131" y="107315"/>
                      <a:pt x="232791" y="64389"/>
                    </a:cubicBezTo>
                    <a:cubicBezTo>
                      <a:pt x="306451" y="21463"/>
                      <a:pt x="390652" y="0"/>
                      <a:pt x="485521" y="0"/>
                    </a:cubicBezTo>
                    <a:cubicBezTo>
                      <a:pt x="568579" y="0"/>
                      <a:pt x="640080" y="14986"/>
                      <a:pt x="700151" y="44958"/>
                    </a:cubicBezTo>
                    <a:cubicBezTo>
                      <a:pt x="760222" y="74930"/>
                      <a:pt x="805815" y="114427"/>
                      <a:pt x="837311" y="163195"/>
                    </a:cubicBezTo>
                    <a:cubicBezTo>
                      <a:pt x="855472" y="188341"/>
                      <a:pt x="864489" y="212725"/>
                      <a:pt x="864489" y="236474"/>
                    </a:cubicBezTo>
                    <a:cubicBezTo>
                      <a:pt x="864489" y="252603"/>
                      <a:pt x="860679" y="266573"/>
                      <a:pt x="852932" y="278384"/>
                    </a:cubicBezTo>
                    <a:cubicBezTo>
                      <a:pt x="845185" y="290195"/>
                      <a:pt x="835406" y="299466"/>
                      <a:pt x="823595" y="306070"/>
                    </a:cubicBezTo>
                    <a:cubicBezTo>
                      <a:pt x="811784" y="312674"/>
                      <a:pt x="799465" y="315976"/>
                      <a:pt x="786892" y="315976"/>
                    </a:cubicBezTo>
                    <a:cubicBezTo>
                      <a:pt x="777240" y="315976"/>
                      <a:pt x="767461" y="314198"/>
                      <a:pt x="757555" y="310261"/>
                    </a:cubicBezTo>
                    <a:cubicBezTo>
                      <a:pt x="747903" y="306578"/>
                      <a:pt x="739394" y="301117"/>
                      <a:pt x="732536" y="294005"/>
                    </a:cubicBezTo>
                    <a:lnTo>
                      <a:pt x="728218" y="288798"/>
                    </a:lnTo>
                    <a:cubicBezTo>
                      <a:pt x="714248" y="269240"/>
                      <a:pt x="700278" y="252857"/>
                      <a:pt x="686308" y="239522"/>
                    </a:cubicBezTo>
                    <a:cubicBezTo>
                      <a:pt x="661924" y="215900"/>
                      <a:pt x="633730" y="197612"/>
                      <a:pt x="601599" y="184658"/>
                    </a:cubicBezTo>
                    <a:cubicBezTo>
                      <a:pt x="569468" y="171704"/>
                      <a:pt x="530733" y="165227"/>
                      <a:pt x="485394" y="165227"/>
                    </a:cubicBezTo>
                    <a:cubicBezTo>
                      <a:pt x="426847" y="165227"/>
                      <a:pt x="374777" y="179705"/>
                      <a:pt x="329057" y="208661"/>
                    </a:cubicBezTo>
                    <a:cubicBezTo>
                      <a:pt x="283337" y="237617"/>
                      <a:pt x="247777" y="278257"/>
                      <a:pt x="222250" y="330581"/>
                    </a:cubicBezTo>
                    <a:cubicBezTo>
                      <a:pt x="196723" y="382905"/>
                      <a:pt x="184150" y="443611"/>
                      <a:pt x="184150" y="512699"/>
                    </a:cubicBezTo>
                    <a:cubicBezTo>
                      <a:pt x="184150" y="581787"/>
                      <a:pt x="196850" y="642366"/>
                      <a:pt x="222250" y="694182"/>
                    </a:cubicBezTo>
                    <a:cubicBezTo>
                      <a:pt x="247650" y="745998"/>
                      <a:pt x="283337" y="786384"/>
                      <a:pt x="329057" y="815086"/>
                    </a:cubicBezTo>
                    <a:cubicBezTo>
                      <a:pt x="374777" y="843788"/>
                      <a:pt x="426847" y="858012"/>
                      <a:pt x="485394" y="858012"/>
                    </a:cubicBezTo>
                    <a:cubicBezTo>
                      <a:pt x="532130" y="858012"/>
                      <a:pt x="571754" y="851535"/>
                      <a:pt x="604139" y="838581"/>
                    </a:cubicBezTo>
                    <a:cubicBezTo>
                      <a:pt x="636524" y="825627"/>
                      <a:pt x="665734" y="807339"/>
                      <a:pt x="691642" y="783590"/>
                    </a:cubicBezTo>
                    <a:cubicBezTo>
                      <a:pt x="705485" y="769620"/>
                      <a:pt x="717677" y="756158"/>
                      <a:pt x="728218" y="742823"/>
                    </a:cubicBezTo>
                    <a:cubicBezTo>
                      <a:pt x="728980" y="742188"/>
                      <a:pt x="729869" y="741172"/>
                      <a:pt x="730885" y="740156"/>
                    </a:cubicBezTo>
                    <a:cubicBezTo>
                      <a:pt x="731901" y="739140"/>
                      <a:pt x="732790" y="738378"/>
                      <a:pt x="733425" y="737616"/>
                    </a:cubicBezTo>
                    <a:cubicBezTo>
                      <a:pt x="741045" y="729234"/>
                      <a:pt x="749300" y="723138"/>
                      <a:pt x="758063" y="719328"/>
                    </a:cubicBezTo>
                    <a:cubicBezTo>
                      <a:pt x="766826" y="715518"/>
                      <a:pt x="775716" y="713613"/>
                      <a:pt x="784860" y="713613"/>
                    </a:cubicBezTo>
                    <a:cubicBezTo>
                      <a:pt x="798068" y="713613"/>
                      <a:pt x="810895" y="716407"/>
                      <a:pt x="822960" y="721995"/>
                    </a:cubicBezTo>
                    <a:cubicBezTo>
                      <a:pt x="835025" y="727583"/>
                      <a:pt x="845058" y="735965"/>
                      <a:pt x="852805" y="747014"/>
                    </a:cubicBezTo>
                    <a:cubicBezTo>
                      <a:pt x="860552" y="758063"/>
                      <a:pt x="864362" y="771525"/>
                      <a:pt x="864362" y="786892"/>
                    </a:cubicBezTo>
                    <a:cubicBezTo>
                      <a:pt x="864362" y="811911"/>
                      <a:pt x="855345" y="837057"/>
                      <a:pt x="837184" y="862203"/>
                    </a:cubicBezTo>
                    <a:cubicBezTo>
                      <a:pt x="805053" y="911733"/>
                      <a:pt x="759460" y="950976"/>
                      <a:pt x="700024" y="979932"/>
                    </a:cubicBezTo>
                    <a:cubicBezTo>
                      <a:pt x="640588" y="1008888"/>
                      <a:pt x="569214" y="1023239"/>
                      <a:pt x="485394" y="1023239"/>
                    </a:cubicBezTo>
                    <a:cubicBezTo>
                      <a:pt x="390652" y="1023239"/>
                      <a:pt x="306324" y="1002030"/>
                      <a:pt x="232664" y="959485"/>
                    </a:cubicBezTo>
                    <a:cubicBezTo>
                      <a:pt x="159004" y="916940"/>
                      <a:pt x="102108" y="857123"/>
                      <a:pt x="61214" y="779653"/>
                    </a:cubicBezTo>
                    <a:cubicBezTo>
                      <a:pt x="20320" y="702183"/>
                      <a:pt x="0" y="613283"/>
                      <a:pt x="0" y="512826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20515597" y="800684"/>
              <a:ext cx="219115" cy="337068"/>
              <a:chOff x="0" y="0"/>
              <a:chExt cx="952335" cy="146499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952500" cy="1464945"/>
              </a:xfrm>
              <a:custGeom>
                <a:avLst/>
                <a:gdLst/>
                <a:ahLst/>
                <a:cxnLst/>
                <a:rect l="l" t="t" r="r" b="b"/>
                <a:pathLst>
                  <a:path w="952500" h="1464945">
                    <a:moveTo>
                      <a:pt x="426974" y="1464945"/>
                    </a:moveTo>
                    <a:cubicBezTo>
                      <a:pt x="362712" y="1464945"/>
                      <a:pt x="304292" y="1456182"/>
                      <a:pt x="251714" y="1438910"/>
                    </a:cubicBezTo>
                    <a:cubicBezTo>
                      <a:pt x="199136" y="1421638"/>
                      <a:pt x="154305" y="1398397"/>
                      <a:pt x="117729" y="1369822"/>
                    </a:cubicBezTo>
                    <a:cubicBezTo>
                      <a:pt x="81153" y="1341247"/>
                      <a:pt x="52324" y="1310132"/>
                      <a:pt x="31496" y="1276604"/>
                    </a:cubicBezTo>
                    <a:cubicBezTo>
                      <a:pt x="10414" y="1243965"/>
                      <a:pt x="0" y="1213866"/>
                      <a:pt x="0" y="1186688"/>
                    </a:cubicBezTo>
                    <a:cubicBezTo>
                      <a:pt x="0" y="1172718"/>
                      <a:pt x="3810" y="1159891"/>
                      <a:pt x="11557" y="1147953"/>
                    </a:cubicBezTo>
                    <a:cubicBezTo>
                      <a:pt x="19304" y="1136015"/>
                      <a:pt x="29591" y="1126744"/>
                      <a:pt x="42418" y="1119759"/>
                    </a:cubicBezTo>
                    <a:cubicBezTo>
                      <a:pt x="55245" y="1112774"/>
                      <a:pt x="69215" y="1109345"/>
                      <a:pt x="83693" y="1109345"/>
                    </a:cubicBezTo>
                    <a:cubicBezTo>
                      <a:pt x="99060" y="1109345"/>
                      <a:pt x="112776" y="1113409"/>
                      <a:pt x="125095" y="1121410"/>
                    </a:cubicBezTo>
                    <a:cubicBezTo>
                      <a:pt x="137414" y="1129411"/>
                      <a:pt x="147828" y="1142238"/>
                      <a:pt x="157099" y="1159510"/>
                    </a:cubicBezTo>
                    <a:cubicBezTo>
                      <a:pt x="171069" y="1185418"/>
                      <a:pt x="190373" y="1208151"/>
                      <a:pt x="215138" y="1228090"/>
                    </a:cubicBezTo>
                    <a:cubicBezTo>
                      <a:pt x="239903" y="1248029"/>
                      <a:pt x="270256" y="1263777"/>
                      <a:pt x="306070" y="1275715"/>
                    </a:cubicBezTo>
                    <a:cubicBezTo>
                      <a:pt x="341884" y="1287653"/>
                      <a:pt x="382397" y="1293495"/>
                      <a:pt x="426974" y="1293495"/>
                    </a:cubicBezTo>
                    <a:cubicBezTo>
                      <a:pt x="491871" y="1293495"/>
                      <a:pt x="549656" y="1281430"/>
                      <a:pt x="600075" y="1257427"/>
                    </a:cubicBezTo>
                    <a:cubicBezTo>
                      <a:pt x="650494" y="1233424"/>
                      <a:pt x="690245" y="1198372"/>
                      <a:pt x="718820" y="1152652"/>
                    </a:cubicBezTo>
                    <a:cubicBezTo>
                      <a:pt x="747395" y="1106932"/>
                      <a:pt x="761746" y="1052703"/>
                      <a:pt x="761746" y="989965"/>
                    </a:cubicBezTo>
                    <a:cubicBezTo>
                      <a:pt x="761746" y="925068"/>
                      <a:pt x="748665" y="869823"/>
                      <a:pt x="722503" y="824103"/>
                    </a:cubicBezTo>
                    <a:cubicBezTo>
                      <a:pt x="696341" y="778383"/>
                      <a:pt x="660019" y="743712"/>
                      <a:pt x="613664" y="719963"/>
                    </a:cubicBezTo>
                    <a:cubicBezTo>
                      <a:pt x="567309" y="696214"/>
                      <a:pt x="513461" y="684403"/>
                      <a:pt x="451993" y="684403"/>
                    </a:cubicBezTo>
                    <a:cubicBezTo>
                      <a:pt x="408686" y="684403"/>
                      <a:pt x="371348" y="689356"/>
                      <a:pt x="339979" y="699008"/>
                    </a:cubicBezTo>
                    <a:cubicBezTo>
                      <a:pt x="308610" y="708660"/>
                      <a:pt x="278765" y="722122"/>
                      <a:pt x="251079" y="738886"/>
                    </a:cubicBezTo>
                    <a:lnTo>
                      <a:pt x="248920" y="739902"/>
                    </a:lnTo>
                    <a:cubicBezTo>
                      <a:pt x="232791" y="749554"/>
                      <a:pt x="219329" y="757174"/>
                      <a:pt x="208153" y="762381"/>
                    </a:cubicBezTo>
                    <a:cubicBezTo>
                      <a:pt x="196977" y="767588"/>
                      <a:pt x="184658" y="770128"/>
                      <a:pt x="171450" y="770128"/>
                    </a:cubicBezTo>
                    <a:cubicBezTo>
                      <a:pt x="146304" y="770128"/>
                      <a:pt x="125222" y="763397"/>
                      <a:pt x="108204" y="749808"/>
                    </a:cubicBezTo>
                    <a:cubicBezTo>
                      <a:pt x="91186" y="736219"/>
                      <a:pt x="83693" y="713740"/>
                      <a:pt x="85852" y="682244"/>
                    </a:cubicBezTo>
                    <a:lnTo>
                      <a:pt x="123444" y="81661"/>
                    </a:lnTo>
                    <a:cubicBezTo>
                      <a:pt x="124206" y="55118"/>
                      <a:pt x="132969" y="35052"/>
                      <a:pt x="149606" y="21082"/>
                    </a:cubicBezTo>
                    <a:cubicBezTo>
                      <a:pt x="166243" y="7112"/>
                      <a:pt x="189103" y="0"/>
                      <a:pt x="217678" y="0"/>
                    </a:cubicBezTo>
                    <a:lnTo>
                      <a:pt x="841375" y="0"/>
                    </a:lnTo>
                    <a:cubicBezTo>
                      <a:pt x="870712" y="0"/>
                      <a:pt x="893826" y="7112"/>
                      <a:pt x="910463" y="21463"/>
                    </a:cubicBezTo>
                    <a:cubicBezTo>
                      <a:pt x="927100" y="35814"/>
                      <a:pt x="935482" y="57277"/>
                      <a:pt x="935482" y="85979"/>
                    </a:cubicBezTo>
                    <a:cubicBezTo>
                      <a:pt x="935482" y="113792"/>
                      <a:pt x="926973" y="135128"/>
                      <a:pt x="909955" y="149733"/>
                    </a:cubicBezTo>
                    <a:cubicBezTo>
                      <a:pt x="892937" y="164338"/>
                      <a:pt x="869950" y="171704"/>
                      <a:pt x="841375" y="171704"/>
                    </a:cubicBezTo>
                    <a:lnTo>
                      <a:pt x="286766" y="171704"/>
                    </a:lnTo>
                    <a:lnTo>
                      <a:pt x="255397" y="636270"/>
                    </a:lnTo>
                    <a:lnTo>
                      <a:pt x="194691" y="598551"/>
                    </a:lnTo>
                    <a:cubicBezTo>
                      <a:pt x="244221" y="574167"/>
                      <a:pt x="293243" y="554863"/>
                      <a:pt x="341757" y="540512"/>
                    </a:cubicBezTo>
                    <a:cubicBezTo>
                      <a:pt x="390271" y="526161"/>
                      <a:pt x="441071" y="519049"/>
                      <a:pt x="494030" y="519049"/>
                    </a:cubicBezTo>
                    <a:cubicBezTo>
                      <a:pt x="585470" y="519049"/>
                      <a:pt x="665607" y="537718"/>
                      <a:pt x="734822" y="574929"/>
                    </a:cubicBezTo>
                    <a:cubicBezTo>
                      <a:pt x="804037" y="612140"/>
                      <a:pt x="857377" y="665988"/>
                      <a:pt x="895350" y="736092"/>
                    </a:cubicBezTo>
                    <a:cubicBezTo>
                      <a:pt x="933323" y="806196"/>
                      <a:pt x="952500" y="889381"/>
                      <a:pt x="952500" y="985647"/>
                    </a:cubicBezTo>
                    <a:cubicBezTo>
                      <a:pt x="952500" y="1082548"/>
                      <a:pt x="929513" y="1167384"/>
                      <a:pt x="883412" y="1239901"/>
                    </a:cubicBezTo>
                    <a:cubicBezTo>
                      <a:pt x="837311" y="1312418"/>
                      <a:pt x="774573" y="1368044"/>
                      <a:pt x="695071" y="1406779"/>
                    </a:cubicBezTo>
                    <a:cubicBezTo>
                      <a:pt x="615569" y="1445514"/>
                      <a:pt x="526288" y="1464818"/>
                      <a:pt x="427228" y="1464818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20751061" y="433005"/>
              <a:ext cx="221982" cy="235464"/>
              <a:chOff x="0" y="0"/>
              <a:chExt cx="964794" cy="102339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64819" cy="1023366"/>
              </a:xfrm>
              <a:custGeom>
                <a:avLst/>
                <a:gdLst/>
                <a:ahLst/>
                <a:cxnLst/>
                <a:rect l="l" t="t" r="r" b="b"/>
                <a:pathLst>
                  <a:path w="964819" h="1023366">
                    <a:moveTo>
                      <a:pt x="481330" y="858139"/>
                    </a:moveTo>
                    <a:cubicBezTo>
                      <a:pt x="544830" y="858139"/>
                      <a:pt x="598932" y="844169"/>
                      <a:pt x="643636" y="816229"/>
                    </a:cubicBezTo>
                    <a:cubicBezTo>
                      <a:pt x="688340" y="788289"/>
                      <a:pt x="722249" y="748538"/>
                      <a:pt x="745617" y="696976"/>
                    </a:cubicBezTo>
                    <a:cubicBezTo>
                      <a:pt x="768985" y="645414"/>
                      <a:pt x="780669" y="583946"/>
                      <a:pt x="780669" y="512826"/>
                    </a:cubicBezTo>
                    <a:cubicBezTo>
                      <a:pt x="780669" y="441706"/>
                      <a:pt x="769112" y="379984"/>
                      <a:pt x="745617" y="327660"/>
                    </a:cubicBezTo>
                    <a:cubicBezTo>
                      <a:pt x="722122" y="275336"/>
                      <a:pt x="688340" y="235204"/>
                      <a:pt x="643636" y="207264"/>
                    </a:cubicBezTo>
                    <a:cubicBezTo>
                      <a:pt x="598932" y="179324"/>
                      <a:pt x="544830" y="165354"/>
                      <a:pt x="481330" y="165354"/>
                    </a:cubicBezTo>
                    <a:cubicBezTo>
                      <a:pt x="419989" y="165354"/>
                      <a:pt x="366903" y="179578"/>
                      <a:pt x="322326" y="207772"/>
                    </a:cubicBezTo>
                    <a:cubicBezTo>
                      <a:pt x="277749" y="235966"/>
                      <a:pt x="243459" y="276225"/>
                      <a:pt x="219837" y="328041"/>
                    </a:cubicBezTo>
                    <a:cubicBezTo>
                      <a:pt x="196215" y="379857"/>
                      <a:pt x="184277" y="441579"/>
                      <a:pt x="184277" y="512826"/>
                    </a:cubicBezTo>
                    <a:cubicBezTo>
                      <a:pt x="184277" y="584073"/>
                      <a:pt x="196088" y="645414"/>
                      <a:pt x="219837" y="696976"/>
                    </a:cubicBezTo>
                    <a:cubicBezTo>
                      <a:pt x="243586" y="748538"/>
                      <a:pt x="277622" y="788416"/>
                      <a:pt x="322326" y="816229"/>
                    </a:cubicBezTo>
                    <a:cubicBezTo>
                      <a:pt x="367030" y="844042"/>
                      <a:pt x="419989" y="858139"/>
                      <a:pt x="481330" y="858139"/>
                    </a:cubicBezTo>
                    <a:moveTo>
                      <a:pt x="481330" y="1023366"/>
                    </a:moveTo>
                    <a:cubicBezTo>
                      <a:pt x="387858" y="1023366"/>
                      <a:pt x="304673" y="1002284"/>
                      <a:pt x="231775" y="960120"/>
                    </a:cubicBezTo>
                    <a:cubicBezTo>
                      <a:pt x="158750" y="917956"/>
                      <a:pt x="101981" y="858266"/>
                      <a:pt x="61087" y="781304"/>
                    </a:cubicBezTo>
                    <a:cubicBezTo>
                      <a:pt x="20193" y="704342"/>
                      <a:pt x="0" y="614553"/>
                      <a:pt x="0" y="512826"/>
                    </a:cubicBezTo>
                    <a:cubicBezTo>
                      <a:pt x="0" y="411099"/>
                      <a:pt x="20320" y="321310"/>
                      <a:pt x="61214" y="243840"/>
                    </a:cubicBezTo>
                    <a:cubicBezTo>
                      <a:pt x="102108" y="166370"/>
                      <a:pt x="158877" y="106426"/>
                      <a:pt x="231775" y="63881"/>
                    </a:cubicBezTo>
                    <a:cubicBezTo>
                      <a:pt x="304673" y="21336"/>
                      <a:pt x="387858" y="0"/>
                      <a:pt x="481330" y="0"/>
                    </a:cubicBezTo>
                    <a:cubicBezTo>
                      <a:pt x="576961" y="0"/>
                      <a:pt x="661162" y="21336"/>
                      <a:pt x="734060" y="63881"/>
                    </a:cubicBezTo>
                    <a:cubicBezTo>
                      <a:pt x="806958" y="106426"/>
                      <a:pt x="863727" y="166370"/>
                      <a:pt x="904113" y="243840"/>
                    </a:cubicBezTo>
                    <a:cubicBezTo>
                      <a:pt x="944499" y="321310"/>
                      <a:pt x="964819" y="410845"/>
                      <a:pt x="964819" y="512699"/>
                    </a:cubicBezTo>
                    <a:cubicBezTo>
                      <a:pt x="964819" y="613918"/>
                      <a:pt x="944626" y="703199"/>
                      <a:pt x="904113" y="780669"/>
                    </a:cubicBezTo>
                    <a:cubicBezTo>
                      <a:pt x="863600" y="858139"/>
                      <a:pt x="806958" y="917956"/>
                      <a:pt x="734060" y="960120"/>
                    </a:cubicBezTo>
                    <a:cubicBezTo>
                      <a:pt x="661162" y="1002284"/>
                      <a:pt x="576961" y="1023366"/>
                      <a:pt x="481330" y="1023366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20787191" y="800684"/>
              <a:ext cx="219115" cy="337068"/>
              <a:chOff x="0" y="0"/>
              <a:chExt cx="952335" cy="146499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52500" cy="1464945"/>
              </a:xfrm>
              <a:custGeom>
                <a:avLst/>
                <a:gdLst/>
                <a:ahLst/>
                <a:cxnLst/>
                <a:rect l="l" t="t" r="r" b="b"/>
                <a:pathLst>
                  <a:path w="952500" h="1464945">
                    <a:moveTo>
                      <a:pt x="426974" y="1464945"/>
                    </a:moveTo>
                    <a:cubicBezTo>
                      <a:pt x="362712" y="1464945"/>
                      <a:pt x="304292" y="1456182"/>
                      <a:pt x="251714" y="1438910"/>
                    </a:cubicBezTo>
                    <a:cubicBezTo>
                      <a:pt x="199136" y="1421638"/>
                      <a:pt x="154305" y="1398397"/>
                      <a:pt x="117729" y="1369822"/>
                    </a:cubicBezTo>
                    <a:cubicBezTo>
                      <a:pt x="81153" y="1341247"/>
                      <a:pt x="52324" y="1310132"/>
                      <a:pt x="31496" y="1276604"/>
                    </a:cubicBezTo>
                    <a:cubicBezTo>
                      <a:pt x="10414" y="1243965"/>
                      <a:pt x="0" y="1213866"/>
                      <a:pt x="0" y="1186688"/>
                    </a:cubicBezTo>
                    <a:cubicBezTo>
                      <a:pt x="0" y="1172718"/>
                      <a:pt x="3810" y="1159891"/>
                      <a:pt x="11557" y="1147953"/>
                    </a:cubicBezTo>
                    <a:cubicBezTo>
                      <a:pt x="19304" y="1136015"/>
                      <a:pt x="29591" y="1126744"/>
                      <a:pt x="42418" y="1119759"/>
                    </a:cubicBezTo>
                    <a:cubicBezTo>
                      <a:pt x="55245" y="1112774"/>
                      <a:pt x="69215" y="1109345"/>
                      <a:pt x="83693" y="1109345"/>
                    </a:cubicBezTo>
                    <a:cubicBezTo>
                      <a:pt x="99060" y="1109345"/>
                      <a:pt x="112776" y="1113409"/>
                      <a:pt x="125095" y="1121410"/>
                    </a:cubicBezTo>
                    <a:cubicBezTo>
                      <a:pt x="137414" y="1129411"/>
                      <a:pt x="147828" y="1142238"/>
                      <a:pt x="157099" y="1159510"/>
                    </a:cubicBezTo>
                    <a:cubicBezTo>
                      <a:pt x="171069" y="1185418"/>
                      <a:pt x="190373" y="1208151"/>
                      <a:pt x="215138" y="1228090"/>
                    </a:cubicBezTo>
                    <a:cubicBezTo>
                      <a:pt x="239903" y="1248029"/>
                      <a:pt x="270256" y="1263777"/>
                      <a:pt x="306070" y="1275715"/>
                    </a:cubicBezTo>
                    <a:cubicBezTo>
                      <a:pt x="341884" y="1287653"/>
                      <a:pt x="382397" y="1293495"/>
                      <a:pt x="426974" y="1293495"/>
                    </a:cubicBezTo>
                    <a:cubicBezTo>
                      <a:pt x="491871" y="1293495"/>
                      <a:pt x="549656" y="1281430"/>
                      <a:pt x="600075" y="1257427"/>
                    </a:cubicBezTo>
                    <a:cubicBezTo>
                      <a:pt x="650494" y="1233424"/>
                      <a:pt x="690245" y="1198372"/>
                      <a:pt x="718820" y="1152652"/>
                    </a:cubicBezTo>
                    <a:cubicBezTo>
                      <a:pt x="747395" y="1106932"/>
                      <a:pt x="761746" y="1052703"/>
                      <a:pt x="761746" y="989965"/>
                    </a:cubicBezTo>
                    <a:cubicBezTo>
                      <a:pt x="761746" y="925068"/>
                      <a:pt x="748665" y="869823"/>
                      <a:pt x="722503" y="824103"/>
                    </a:cubicBezTo>
                    <a:cubicBezTo>
                      <a:pt x="696341" y="778383"/>
                      <a:pt x="660019" y="743712"/>
                      <a:pt x="613664" y="719963"/>
                    </a:cubicBezTo>
                    <a:cubicBezTo>
                      <a:pt x="567309" y="696214"/>
                      <a:pt x="513461" y="684403"/>
                      <a:pt x="451993" y="684403"/>
                    </a:cubicBezTo>
                    <a:cubicBezTo>
                      <a:pt x="408686" y="684403"/>
                      <a:pt x="371348" y="689356"/>
                      <a:pt x="339979" y="699008"/>
                    </a:cubicBezTo>
                    <a:cubicBezTo>
                      <a:pt x="308610" y="708660"/>
                      <a:pt x="278765" y="722122"/>
                      <a:pt x="251079" y="738886"/>
                    </a:cubicBezTo>
                    <a:lnTo>
                      <a:pt x="248920" y="739902"/>
                    </a:lnTo>
                    <a:cubicBezTo>
                      <a:pt x="232791" y="749554"/>
                      <a:pt x="219329" y="757174"/>
                      <a:pt x="208153" y="762381"/>
                    </a:cubicBezTo>
                    <a:cubicBezTo>
                      <a:pt x="196977" y="767588"/>
                      <a:pt x="184658" y="770128"/>
                      <a:pt x="171450" y="770128"/>
                    </a:cubicBezTo>
                    <a:cubicBezTo>
                      <a:pt x="146304" y="770128"/>
                      <a:pt x="125222" y="763397"/>
                      <a:pt x="108204" y="749808"/>
                    </a:cubicBezTo>
                    <a:cubicBezTo>
                      <a:pt x="91186" y="736219"/>
                      <a:pt x="83693" y="713740"/>
                      <a:pt x="85852" y="682244"/>
                    </a:cubicBezTo>
                    <a:lnTo>
                      <a:pt x="123444" y="81661"/>
                    </a:lnTo>
                    <a:cubicBezTo>
                      <a:pt x="124206" y="55118"/>
                      <a:pt x="132969" y="35052"/>
                      <a:pt x="149606" y="21082"/>
                    </a:cubicBezTo>
                    <a:cubicBezTo>
                      <a:pt x="166243" y="7112"/>
                      <a:pt x="189103" y="0"/>
                      <a:pt x="217678" y="0"/>
                    </a:cubicBezTo>
                    <a:lnTo>
                      <a:pt x="841375" y="0"/>
                    </a:lnTo>
                    <a:cubicBezTo>
                      <a:pt x="870712" y="0"/>
                      <a:pt x="893826" y="7112"/>
                      <a:pt x="910463" y="21463"/>
                    </a:cubicBezTo>
                    <a:cubicBezTo>
                      <a:pt x="927100" y="35814"/>
                      <a:pt x="935482" y="57277"/>
                      <a:pt x="935482" y="85979"/>
                    </a:cubicBezTo>
                    <a:cubicBezTo>
                      <a:pt x="935482" y="113792"/>
                      <a:pt x="926973" y="135128"/>
                      <a:pt x="909955" y="149733"/>
                    </a:cubicBezTo>
                    <a:cubicBezTo>
                      <a:pt x="892937" y="164338"/>
                      <a:pt x="869950" y="171704"/>
                      <a:pt x="841375" y="171704"/>
                    </a:cubicBezTo>
                    <a:lnTo>
                      <a:pt x="286766" y="171704"/>
                    </a:lnTo>
                    <a:lnTo>
                      <a:pt x="255397" y="636270"/>
                    </a:lnTo>
                    <a:lnTo>
                      <a:pt x="194691" y="598551"/>
                    </a:lnTo>
                    <a:cubicBezTo>
                      <a:pt x="244221" y="574167"/>
                      <a:pt x="293243" y="554863"/>
                      <a:pt x="341757" y="540512"/>
                    </a:cubicBezTo>
                    <a:cubicBezTo>
                      <a:pt x="390271" y="526161"/>
                      <a:pt x="441071" y="519049"/>
                      <a:pt x="494030" y="519049"/>
                    </a:cubicBezTo>
                    <a:cubicBezTo>
                      <a:pt x="585470" y="519049"/>
                      <a:pt x="665607" y="537718"/>
                      <a:pt x="734822" y="574929"/>
                    </a:cubicBezTo>
                    <a:cubicBezTo>
                      <a:pt x="804037" y="612140"/>
                      <a:pt x="857377" y="665988"/>
                      <a:pt x="895350" y="736092"/>
                    </a:cubicBezTo>
                    <a:cubicBezTo>
                      <a:pt x="933323" y="806196"/>
                      <a:pt x="952500" y="889381"/>
                      <a:pt x="952500" y="985647"/>
                    </a:cubicBezTo>
                    <a:cubicBezTo>
                      <a:pt x="952500" y="1082548"/>
                      <a:pt x="929513" y="1167384"/>
                      <a:pt x="883412" y="1239901"/>
                    </a:cubicBezTo>
                    <a:cubicBezTo>
                      <a:pt x="837311" y="1312418"/>
                      <a:pt x="774573" y="1368044"/>
                      <a:pt x="695071" y="1406779"/>
                    </a:cubicBezTo>
                    <a:cubicBezTo>
                      <a:pt x="615569" y="1445514"/>
                      <a:pt x="526288" y="1464818"/>
                      <a:pt x="427228" y="1464818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21021991" y="286936"/>
              <a:ext cx="400484" cy="396142"/>
              <a:chOff x="0" y="0"/>
              <a:chExt cx="1740611" cy="1721752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63500" y="634873"/>
                <a:ext cx="573532" cy="1017143"/>
              </a:xfrm>
              <a:custGeom>
                <a:avLst/>
                <a:gdLst/>
                <a:ahLst/>
                <a:cxnLst/>
                <a:rect l="l" t="t" r="r" b="b"/>
                <a:pathLst>
                  <a:path w="573532" h="1017143">
                    <a:moveTo>
                      <a:pt x="100457" y="552450"/>
                    </a:moveTo>
                    <a:cubicBezTo>
                      <a:pt x="100457" y="454152"/>
                      <a:pt x="113665" y="363220"/>
                      <a:pt x="140208" y="279908"/>
                    </a:cubicBezTo>
                    <a:cubicBezTo>
                      <a:pt x="166751" y="196596"/>
                      <a:pt x="209296" y="129159"/>
                      <a:pt x="267970" y="77470"/>
                    </a:cubicBezTo>
                    <a:cubicBezTo>
                      <a:pt x="326644" y="25781"/>
                      <a:pt x="401193" y="0"/>
                      <a:pt x="491871" y="0"/>
                    </a:cubicBezTo>
                    <a:cubicBezTo>
                      <a:pt x="517017" y="0"/>
                      <a:pt x="536829" y="7620"/>
                      <a:pt x="551561" y="22479"/>
                    </a:cubicBezTo>
                    <a:cubicBezTo>
                      <a:pt x="566293" y="37338"/>
                      <a:pt x="573532" y="57912"/>
                      <a:pt x="573532" y="83693"/>
                    </a:cubicBezTo>
                    <a:cubicBezTo>
                      <a:pt x="573532" y="111633"/>
                      <a:pt x="565277" y="132207"/>
                      <a:pt x="548894" y="145415"/>
                    </a:cubicBezTo>
                    <a:cubicBezTo>
                      <a:pt x="532511" y="158623"/>
                      <a:pt x="509270" y="165354"/>
                      <a:pt x="479298" y="165354"/>
                    </a:cubicBezTo>
                    <a:cubicBezTo>
                      <a:pt x="379476" y="165354"/>
                      <a:pt x="304673" y="195961"/>
                      <a:pt x="254889" y="256921"/>
                    </a:cubicBezTo>
                    <a:cubicBezTo>
                      <a:pt x="205105" y="317881"/>
                      <a:pt x="180086" y="404622"/>
                      <a:pt x="180086" y="516890"/>
                    </a:cubicBezTo>
                    <a:close/>
                    <a:moveTo>
                      <a:pt x="90043" y="1017143"/>
                    </a:moveTo>
                    <a:cubicBezTo>
                      <a:pt x="59309" y="1017143"/>
                      <a:pt x="36703" y="1008126"/>
                      <a:pt x="22098" y="990346"/>
                    </a:cubicBezTo>
                    <a:cubicBezTo>
                      <a:pt x="7493" y="972566"/>
                      <a:pt x="0" y="947420"/>
                      <a:pt x="0" y="914654"/>
                    </a:cubicBezTo>
                    <a:lnTo>
                      <a:pt x="0" y="108839"/>
                    </a:lnTo>
                    <a:cubicBezTo>
                      <a:pt x="0" y="76073"/>
                      <a:pt x="7366" y="50800"/>
                      <a:pt x="22098" y="33020"/>
                    </a:cubicBezTo>
                    <a:cubicBezTo>
                      <a:pt x="36830" y="15240"/>
                      <a:pt x="59436" y="6223"/>
                      <a:pt x="90043" y="6223"/>
                    </a:cubicBezTo>
                    <a:cubicBezTo>
                      <a:pt x="120650" y="6223"/>
                      <a:pt x="143383" y="15113"/>
                      <a:pt x="157988" y="33020"/>
                    </a:cubicBezTo>
                    <a:cubicBezTo>
                      <a:pt x="172593" y="50927"/>
                      <a:pt x="180086" y="76073"/>
                      <a:pt x="180086" y="108839"/>
                    </a:cubicBezTo>
                    <a:lnTo>
                      <a:pt x="180086" y="914527"/>
                    </a:lnTo>
                    <a:cubicBezTo>
                      <a:pt x="180086" y="947293"/>
                      <a:pt x="172720" y="972566"/>
                      <a:pt x="157988" y="990346"/>
                    </a:cubicBezTo>
                    <a:cubicBezTo>
                      <a:pt x="143256" y="1008126"/>
                      <a:pt x="120650" y="1017143"/>
                      <a:pt x="90043" y="1017143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737489" y="63500"/>
                <a:ext cx="939673" cy="1594866"/>
              </a:xfrm>
              <a:custGeom>
                <a:avLst/>
                <a:gdLst/>
                <a:ahLst/>
                <a:cxnLst/>
                <a:rect l="l" t="t" r="r" b="b"/>
                <a:pathLst>
                  <a:path w="939673" h="1594866">
                    <a:moveTo>
                      <a:pt x="849757" y="1588516"/>
                    </a:moveTo>
                    <a:cubicBezTo>
                      <a:pt x="819023" y="1588516"/>
                      <a:pt x="796417" y="1579626"/>
                      <a:pt x="781685" y="1561719"/>
                    </a:cubicBezTo>
                    <a:cubicBezTo>
                      <a:pt x="766953" y="1543812"/>
                      <a:pt x="759714" y="1518666"/>
                      <a:pt x="759714" y="1485900"/>
                    </a:cubicBezTo>
                    <a:lnTo>
                      <a:pt x="759714" y="100457"/>
                    </a:lnTo>
                    <a:cubicBezTo>
                      <a:pt x="759714" y="68453"/>
                      <a:pt x="767080" y="43561"/>
                      <a:pt x="781685" y="26162"/>
                    </a:cubicBezTo>
                    <a:cubicBezTo>
                      <a:pt x="796290" y="8763"/>
                      <a:pt x="818896" y="0"/>
                      <a:pt x="849757" y="0"/>
                    </a:cubicBezTo>
                    <a:cubicBezTo>
                      <a:pt x="880618" y="0"/>
                      <a:pt x="903097" y="8763"/>
                      <a:pt x="917702" y="26162"/>
                    </a:cubicBezTo>
                    <a:cubicBezTo>
                      <a:pt x="932307" y="43561"/>
                      <a:pt x="939673" y="68326"/>
                      <a:pt x="939673" y="100457"/>
                    </a:cubicBezTo>
                    <a:lnTo>
                      <a:pt x="939673" y="1486027"/>
                    </a:lnTo>
                    <a:cubicBezTo>
                      <a:pt x="939673" y="1518793"/>
                      <a:pt x="932434" y="1544066"/>
                      <a:pt x="917702" y="1561846"/>
                    </a:cubicBezTo>
                    <a:cubicBezTo>
                      <a:pt x="902970" y="1579626"/>
                      <a:pt x="880364" y="1588643"/>
                      <a:pt x="849757" y="1588643"/>
                    </a:cubicBezTo>
                    <a:moveTo>
                      <a:pt x="470916" y="1429512"/>
                    </a:moveTo>
                    <a:cubicBezTo>
                      <a:pt x="530098" y="1429512"/>
                      <a:pt x="581660" y="1415542"/>
                      <a:pt x="625348" y="1387602"/>
                    </a:cubicBezTo>
                    <a:cubicBezTo>
                      <a:pt x="669036" y="1359662"/>
                      <a:pt x="702310" y="1319784"/>
                      <a:pt x="725297" y="1267714"/>
                    </a:cubicBezTo>
                    <a:cubicBezTo>
                      <a:pt x="748284" y="1215644"/>
                      <a:pt x="759841" y="1154557"/>
                      <a:pt x="759841" y="1084072"/>
                    </a:cubicBezTo>
                    <a:cubicBezTo>
                      <a:pt x="759841" y="1012952"/>
                      <a:pt x="748284" y="951230"/>
                      <a:pt x="725297" y="898906"/>
                    </a:cubicBezTo>
                    <a:cubicBezTo>
                      <a:pt x="702310" y="846582"/>
                      <a:pt x="668909" y="806450"/>
                      <a:pt x="625348" y="778510"/>
                    </a:cubicBezTo>
                    <a:cubicBezTo>
                      <a:pt x="581787" y="750570"/>
                      <a:pt x="530225" y="736600"/>
                      <a:pt x="470916" y="736600"/>
                    </a:cubicBezTo>
                    <a:cubicBezTo>
                      <a:pt x="410972" y="736600"/>
                      <a:pt x="359537" y="750570"/>
                      <a:pt x="316484" y="778510"/>
                    </a:cubicBezTo>
                    <a:cubicBezTo>
                      <a:pt x="273431" y="806450"/>
                      <a:pt x="240792" y="846328"/>
                      <a:pt x="218186" y="898398"/>
                    </a:cubicBezTo>
                    <a:cubicBezTo>
                      <a:pt x="195580" y="950468"/>
                      <a:pt x="184150" y="1012317"/>
                      <a:pt x="184150" y="1084072"/>
                    </a:cubicBezTo>
                    <a:cubicBezTo>
                      <a:pt x="184150" y="1155192"/>
                      <a:pt x="195453" y="1216660"/>
                      <a:pt x="218186" y="1268222"/>
                    </a:cubicBezTo>
                    <a:cubicBezTo>
                      <a:pt x="240919" y="1319784"/>
                      <a:pt x="273558" y="1359662"/>
                      <a:pt x="316484" y="1387602"/>
                    </a:cubicBezTo>
                    <a:cubicBezTo>
                      <a:pt x="359410" y="1415542"/>
                      <a:pt x="410845" y="1429512"/>
                      <a:pt x="470916" y="1429512"/>
                    </a:cubicBezTo>
                    <a:moveTo>
                      <a:pt x="452120" y="1594739"/>
                    </a:moveTo>
                    <a:cubicBezTo>
                      <a:pt x="360045" y="1594739"/>
                      <a:pt x="279908" y="1573911"/>
                      <a:pt x="211963" y="1532001"/>
                    </a:cubicBezTo>
                    <a:cubicBezTo>
                      <a:pt x="144018" y="1490091"/>
                      <a:pt x="91567" y="1430655"/>
                      <a:pt x="54991" y="1353566"/>
                    </a:cubicBezTo>
                    <a:cubicBezTo>
                      <a:pt x="18415" y="1276477"/>
                      <a:pt x="0" y="1186688"/>
                      <a:pt x="0" y="1084199"/>
                    </a:cubicBezTo>
                    <a:cubicBezTo>
                      <a:pt x="0" y="980948"/>
                      <a:pt x="18288" y="890651"/>
                      <a:pt x="54991" y="813181"/>
                    </a:cubicBezTo>
                    <a:cubicBezTo>
                      <a:pt x="91694" y="735711"/>
                      <a:pt x="143891" y="676021"/>
                      <a:pt x="211963" y="634238"/>
                    </a:cubicBezTo>
                    <a:cubicBezTo>
                      <a:pt x="280035" y="592455"/>
                      <a:pt x="360045" y="571500"/>
                      <a:pt x="452120" y="571500"/>
                    </a:cubicBezTo>
                    <a:cubicBezTo>
                      <a:pt x="537210" y="571500"/>
                      <a:pt x="610616" y="594995"/>
                      <a:pt x="672465" y="641604"/>
                    </a:cubicBezTo>
                    <a:cubicBezTo>
                      <a:pt x="734314" y="688213"/>
                      <a:pt x="780923" y="750570"/>
                      <a:pt x="812673" y="828421"/>
                    </a:cubicBezTo>
                    <a:cubicBezTo>
                      <a:pt x="844423" y="906272"/>
                      <a:pt x="860298" y="991362"/>
                      <a:pt x="860298" y="1084199"/>
                    </a:cubicBezTo>
                    <a:cubicBezTo>
                      <a:pt x="860298" y="1177036"/>
                      <a:pt x="844423" y="1262126"/>
                      <a:pt x="812673" y="1339596"/>
                    </a:cubicBezTo>
                    <a:cubicBezTo>
                      <a:pt x="780923" y="1417066"/>
                      <a:pt x="734314" y="1478915"/>
                      <a:pt x="672973" y="1525270"/>
                    </a:cubicBezTo>
                    <a:cubicBezTo>
                      <a:pt x="611632" y="1571625"/>
                      <a:pt x="537972" y="1594866"/>
                      <a:pt x="452120" y="1594866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21473360" y="433003"/>
              <a:ext cx="189725" cy="235464"/>
              <a:chOff x="0" y="0"/>
              <a:chExt cx="824598" cy="1023391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24611" cy="1023620"/>
              </a:xfrm>
              <a:custGeom>
                <a:avLst/>
                <a:gdLst/>
                <a:ahLst/>
                <a:cxnLst/>
                <a:rect l="l" t="t" r="r" b="b"/>
                <a:pathLst>
                  <a:path w="824611" h="1023620">
                    <a:moveTo>
                      <a:pt x="732536" y="1021334"/>
                    </a:moveTo>
                    <a:cubicBezTo>
                      <a:pt x="701802" y="1021334"/>
                      <a:pt x="679196" y="1012444"/>
                      <a:pt x="664464" y="994537"/>
                    </a:cubicBezTo>
                    <a:cubicBezTo>
                      <a:pt x="649732" y="976630"/>
                      <a:pt x="642493" y="951484"/>
                      <a:pt x="642493" y="918718"/>
                    </a:cubicBezTo>
                    <a:lnTo>
                      <a:pt x="642493" y="443738"/>
                    </a:lnTo>
                    <a:cubicBezTo>
                      <a:pt x="642493" y="387223"/>
                      <a:pt x="632714" y="338074"/>
                      <a:pt x="613156" y="296164"/>
                    </a:cubicBezTo>
                    <a:cubicBezTo>
                      <a:pt x="593598" y="254254"/>
                      <a:pt x="564388" y="221996"/>
                      <a:pt x="525272" y="199263"/>
                    </a:cubicBezTo>
                    <a:cubicBezTo>
                      <a:pt x="486156" y="176530"/>
                      <a:pt x="438023" y="165354"/>
                      <a:pt x="381000" y="165354"/>
                    </a:cubicBezTo>
                    <a:cubicBezTo>
                      <a:pt x="342519" y="165354"/>
                      <a:pt x="307848" y="169926"/>
                      <a:pt x="276860" y="178943"/>
                    </a:cubicBezTo>
                    <a:cubicBezTo>
                      <a:pt x="245872" y="187960"/>
                      <a:pt x="216662" y="200279"/>
                      <a:pt x="189484" y="215646"/>
                    </a:cubicBezTo>
                    <a:cubicBezTo>
                      <a:pt x="187325" y="216281"/>
                      <a:pt x="185420" y="217297"/>
                      <a:pt x="183769" y="218694"/>
                    </a:cubicBezTo>
                    <a:cubicBezTo>
                      <a:pt x="182118" y="220091"/>
                      <a:pt x="180086" y="221107"/>
                      <a:pt x="178054" y="221742"/>
                    </a:cubicBezTo>
                    <a:cubicBezTo>
                      <a:pt x="163322" y="230886"/>
                      <a:pt x="149860" y="237744"/>
                      <a:pt x="137287" y="242189"/>
                    </a:cubicBezTo>
                    <a:cubicBezTo>
                      <a:pt x="124714" y="246634"/>
                      <a:pt x="111760" y="249047"/>
                      <a:pt x="98552" y="249047"/>
                    </a:cubicBezTo>
                    <a:cubicBezTo>
                      <a:pt x="86106" y="249047"/>
                      <a:pt x="74422" y="245745"/>
                      <a:pt x="63500" y="239141"/>
                    </a:cubicBezTo>
                    <a:cubicBezTo>
                      <a:pt x="52578" y="232537"/>
                      <a:pt x="43815" y="223393"/>
                      <a:pt x="36830" y="211836"/>
                    </a:cubicBezTo>
                    <a:cubicBezTo>
                      <a:pt x="29845" y="200279"/>
                      <a:pt x="25908" y="187706"/>
                      <a:pt x="25273" y="173736"/>
                    </a:cubicBezTo>
                    <a:cubicBezTo>
                      <a:pt x="25273" y="157607"/>
                      <a:pt x="28956" y="142875"/>
                      <a:pt x="36195" y="129159"/>
                    </a:cubicBezTo>
                    <a:cubicBezTo>
                      <a:pt x="43434" y="115443"/>
                      <a:pt x="55118" y="103251"/>
                      <a:pt x="71120" y="92075"/>
                    </a:cubicBezTo>
                    <a:cubicBezTo>
                      <a:pt x="110236" y="64897"/>
                      <a:pt x="155448" y="42799"/>
                      <a:pt x="206629" y="25654"/>
                    </a:cubicBezTo>
                    <a:cubicBezTo>
                      <a:pt x="257810" y="8509"/>
                      <a:pt x="316103" y="0"/>
                      <a:pt x="381000" y="0"/>
                    </a:cubicBezTo>
                    <a:cubicBezTo>
                      <a:pt x="476631" y="0"/>
                      <a:pt x="557657" y="19177"/>
                      <a:pt x="624205" y="57531"/>
                    </a:cubicBezTo>
                    <a:cubicBezTo>
                      <a:pt x="690753" y="95885"/>
                      <a:pt x="740918" y="150495"/>
                      <a:pt x="774446" y="221361"/>
                    </a:cubicBezTo>
                    <a:cubicBezTo>
                      <a:pt x="807974" y="292227"/>
                      <a:pt x="824611" y="375285"/>
                      <a:pt x="824611" y="470916"/>
                    </a:cubicBezTo>
                    <a:lnTo>
                      <a:pt x="824611" y="918845"/>
                    </a:lnTo>
                    <a:cubicBezTo>
                      <a:pt x="824611" y="951611"/>
                      <a:pt x="817118" y="976884"/>
                      <a:pt x="802132" y="994664"/>
                    </a:cubicBezTo>
                    <a:cubicBezTo>
                      <a:pt x="787146" y="1012444"/>
                      <a:pt x="764032" y="1021461"/>
                      <a:pt x="732536" y="1021461"/>
                    </a:cubicBezTo>
                    <a:moveTo>
                      <a:pt x="330708" y="1023493"/>
                    </a:moveTo>
                    <a:cubicBezTo>
                      <a:pt x="256794" y="1023493"/>
                      <a:pt x="194945" y="1010539"/>
                      <a:pt x="145415" y="984250"/>
                    </a:cubicBezTo>
                    <a:cubicBezTo>
                      <a:pt x="95885" y="957961"/>
                      <a:pt x="59309" y="922528"/>
                      <a:pt x="35560" y="877570"/>
                    </a:cubicBezTo>
                    <a:cubicBezTo>
                      <a:pt x="11811" y="832612"/>
                      <a:pt x="0" y="781304"/>
                      <a:pt x="0" y="724154"/>
                    </a:cubicBezTo>
                    <a:cubicBezTo>
                      <a:pt x="0" y="654431"/>
                      <a:pt x="16383" y="595376"/>
                      <a:pt x="49276" y="546735"/>
                    </a:cubicBezTo>
                    <a:cubicBezTo>
                      <a:pt x="82169" y="498094"/>
                      <a:pt x="129286" y="461772"/>
                      <a:pt x="191135" y="436880"/>
                    </a:cubicBezTo>
                    <a:cubicBezTo>
                      <a:pt x="252984" y="411988"/>
                      <a:pt x="326644" y="399669"/>
                      <a:pt x="412369" y="399669"/>
                    </a:cubicBezTo>
                    <a:cubicBezTo>
                      <a:pt x="458343" y="399669"/>
                      <a:pt x="504571" y="401828"/>
                      <a:pt x="550545" y="405892"/>
                    </a:cubicBezTo>
                    <a:cubicBezTo>
                      <a:pt x="596519" y="409956"/>
                      <a:pt x="640461" y="416052"/>
                      <a:pt x="682371" y="423672"/>
                    </a:cubicBezTo>
                    <a:cubicBezTo>
                      <a:pt x="689356" y="425069"/>
                      <a:pt x="696341" y="426593"/>
                      <a:pt x="703326" y="428371"/>
                    </a:cubicBezTo>
                    <a:cubicBezTo>
                      <a:pt x="710311" y="430149"/>
                      <a:pt x="717296" y="431800"/>
                      <a:pt x="724154" y="433197"/>
                    </a:cubicBezTo>
                    <a:lnTo>
                      <a:pt x="684403" y="579755"/>
                    </a:lnTo>
                    <a:cubicBezTo>
                      <a:pt x="652272" y="571373"/>
                      <a:pt x="612013" y="564007"/>
                      <a:pt x="563626" y="557657"/>
                    </a:cubicBezTo>
                    <a:cubicBezTo>
                      <a:pt x="514985" y="551434"/>
                      <a:pt x="467360" y="548259"/>
                      <a:pt x="420751" y="548259"/>
                    </a:cubicBezTo>
                    <a:cubicBezTo>
                      <a:pt x="344678" y="548259"/>
                      <a:pt x="286258" y="561975"/>
                      <a:pt x="245491" y="589661"/>
                    </a:cubicBezTo>
                    <a:cubicBezTo>
                      <a:pt x="204724" y="617347"/>
                      <a:pt x="184277" y="657225"/>
                      <a:pt x="184277" y="709549"/>
                    </a:cubicBezTo>
                    <a:cubicBezTo>
                      <a:pt x="184277" y="758317"/>
                      <a:pt x="199898" y="795782"/>
                      <a:pt x="231394" y="821563"/>
                    </a:cubicBezTo>
                    <a:cubicBezTo>
                      <a:pt x="262890" y="847344"/>
                      <a:pt x="311912" y="860298"/>
                      <a:pt x="378968" y="860298"/>
                    </a:cubicBezTo>
                    <a:cubicBezTo>
                      <a:pt x="430530" y="860298"/>
                      <a:pt x="486029" y="847979"/>
                      <a:pt x="545338" y="823087"/>
                    </a:cubicBezTo>
                    <a:cubicBezTo>
                      <a:pt x="604647" y="798195"/>
                      <a:pt x="654431" y="768858"/>
                      <a:pt x="694944" y="734695"/>
                    </a:cubicBezTo>
                    <a:lnTo>
                      <a:pt x="751459" y="824738"/>
                    </a:lnTo>
                    <a:lnTo>
                      <a:pt x="743077" y="833120"/>
                    </a:lnTo>
                    <a:cubicBezTo>
                      <a:pt x="711708" y="864489"/>
                      <a:pt x="676021" y="894334"/>
                      <a:pt x="636270" y="922655"/>
                    </a:cubicBezTo>
                    <a:cubicBezTo>
                      <a:pt x="596519" y="950976"/>
                      <a:pt x="550545" y="974725"/>
                      <a:pt x="498221" y="994283"/>
                    </a:cubicBezTo>
                    <a:cubicBezTo>
                      <a:pt x="445897" y="1013841"/>
                      <a:pt x="390017" y="1023620"/>
                      <a:pt x="330708" y="1023620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21736277" y="433003"/>
              <a:ext cx="131950" cy="234044"/>
              <a:chOff x="0" y="0"/>
              <a:chExt cx="573494" cy="101721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73532" cy="1017270"/>
              </a:xfrm>
              <a:custGeom>
                <a:avLst/>
                <a:gdLst/>
                <a:ahLst/>
                <a:cxnLst/>
                <a:rect l="l" t="t" r="r" b="b"/>
                <a:pathLst>
                  <a:path w="573532" h="1017270">
                    <a:moveTo>
                      <a:pt x="100457" y="552450"/>
                    </a:moveTo>
                    <a:cubicBezTo>
                      <a:pt x="100457" y="454152"/>
                      <a:pt x="113665" y="363220"/>
                      <a:pt x="140208" y="279908"/>
                    </a:cubicBezTo>
                    <a:cubicBezTo>
                      <a:pt x="166751" y="196596"/>
                      <a:pt x="209296" y="129159"/>
                      <a:pt x="267970" y="77470"/>
                    </a:cubicBezTo>
                    <a:cubicBezTo>
                      <a:pt x="326644" y="25781"/>
                      <a:pt x="401066" y="0"/>
                      <a:pt x="491871" y="0"/>
                    </a:cubicBezTo>
                    <a:cubicBezTo>
                      <a:pt x="517017" y="0"/>
                      <a:pt x="536829" y="7620"/>
                      <a:pt x="551561" y="22479"/>
                    </a:cubicBezTo>
                    <a:cubicBezTo>
                      <a:pt x="566293" y="37338"/>
                      <a:pt x="573532" y="57912"/>
                      <a:pt x="573532" y="83693"/>
                    </a:cubicBezTo>
                    <a:cubicBezTo>
                      <a:pt x="573532" y="111633"/>
                      <a:pt x="565277" y="132207"/>
                      <a:pt x="548894" y="145415"/>
                    </a:cubicBezTo>
                    <a:cubicBezTo>
                      <a:pt x="532511" y="158623"/>
                      <a:pt x="509270" y="165354"/>
                      <a:pt x="479298" y="165354"/>
                    </a:cubicBezTo>
                    <a:cubicBezTo>
                      <a:pt x="379476" y="165354"/>
                      <a:pt x="304673" y="195961"/>
                      <a:pt x="254889" y="256921"/>
                    </a:cubicBezTo>
                    <a:cubicBezTo>
                      <a:pt x="205105" y="317881"/>
                      <a:pt x="180086" y="404622"/>
                      <a:pt x="180086" y="516890"/>
                    </a:cubicBezTo>
                    <a:close/>
                    <a:moveTo>
                      <a:pt x="90043" y="1017270"/>
                    </a:moveTo>
                    <a:cubicBezTo>
                      <a:pt x="59309" y="1017270"/>
                      <a:pt x="36703" y="1008253"/>
                      <a:pt x="22098" y="990473"/>
                    </a:cubicBezTo>
                    <a:cubicBezTo>
                      <a:pt x="7493" y="972693"/>
                      <a:pt x="0" y="947420"/>
                      <a:pt x="0" y="914654"/>
                    </a:cubicBezTo>
                    <a:lnTo>
                      <a:pt x="0" y="108839"/>
                    </a:lnTo>
                    <a:cubicBezTo>
                      <a:pt x="0" y="76073"/>
                      <a:pt x="7366" y="50800"/>
                      <a:pt x="22098" y="33020"/>
                    </a:cubicBezTo>
                    <a:cubicBezTo>
                      <a:pt x="36830" y="15240"/>
                      <a:pt x="59309" y="6223"/>
                      <a:pt x="90043" y="6223"/>
                    </a:cubicBezTo>
                    <a:cubicBezTo>
                      <a:pt x="120777" y="6223"/>
                      <a:pt x="143383" y="15113"/>
                      <a:pt x="157988" y="33020"/>
                    </a:cubicBezTo>
                    <a:cubicBezTo>
                      <a:pt x="172593" y="50927"/>
                      <a:pt x="180086" y="76073"/>
                      <a:pt x="180086" y="108839"/>
                    </a:cubicBezTo>
                    <a:lnTo>
                      <a:pt x="180086" y="914654"/>
                    </a:lnTo>
                    <a:cubicBezTo>
                      <a:pt x="180086" y="947420"/>
                      <a:pt x="172720" y="972693"/>
                      <a:pt x="157988" y="990473"/>
                    </a:cubicBezTo>
                    <a:cubicBezTo>
                      <a:pt x="143256" y="1008253"/>
                      <a:pt x="120777" y="1017270"/>
                      <a:pt x="90043" y="1017270"/>
                    </a:cubicBezTo>
                  </a:path>
                </a:pathLst>
              </a:custGeom>
              <a:solidFill>
                <a:srgbClr val="621856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D803CA9-F402-B09E-0111-810AC0C0DF1B}"/>
              </a:ext>
            </a:extLst>
          </p:cNvPr>
          <p:cNvSpPr txBox="1"/>
          <p:nvPr/>
        </p:nvSpPr>
        <p:spPr>
          <a:xfrm>
            <a:off x="2254089" y="2668802"/>
            <a:ext cx="54209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30. CARIBE WAVE Exercise overview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ACA14F-6943-33FA-5948-23D3DBA0FCC1}"/>
              </a:ext>
            </a:extLst>
          </p:cNvPr>
          <p:cNvSpPr txBox="1"/>
          <p:nvPr/>
        </p:nvSpPr>
        <p:spPr>
          <a:xfrm>
            <a:off x="3296920" y="3596576"/>
            <a:ext cx="336296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ts val="2219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Kimberly</a:t>
            </a:r>
            <a:r>
              <a:rPr kumimoji="0" lang="en-US" sz="1941" b="0" i="0" u="none" strike="noStrike" kern="0" cap="none" spc="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94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Maisonet</a:t>
            </a:r>
            <a:r>
              <a:rPr kumimoji="0" lang="en-US" sz="1941" b="0" i="0" u="none" strike="noStrike" kern="0" cap="none" spc="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941" b="0" i="0" u="none" strike="noStrike" kern="0" cap="none" spc="-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González</a:t>
            </a:r>
            <a:endParaRPr kumimoji="0" lang="en-US" sz="194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483" lvl="0" indent="0" algn="r" defTabSz="806867" rtl="0" eaLnBrk="1" fontAlgn="auto" latinLnBrk="0" hangingPunct="1">
              <a:lnSpc>
                <a:spcPts val="12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7" b="0" i="0" u="none" strike="noStrike" kern="0" cap="none" spc="-2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ITIC-CAR</a:t>
            </a:r>
            <a:endParaRPr kumimoji="0" lang="en-US" sz="114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7185" y="1711284"/>
            <a:ext cx="8564096" cy="4044763"/>
            <a:chOff x="179876" y="1939454"/>
            <a:chExt cx="9705975" cy="45840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944" y="2042668"/>
              <a:ext cx="3124200" cy="21701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4932" y="2040584"/>
              <a:ext cx="3128645" cy="2176780"/>
            </a:xfrm>
            <a:custGeom>
              <a:avLst/>
              <a:gdLst/>
              <a:ahLst/>
              <a:cxnLst/>
              <a:rect l="l" t="t" r="r" b="b"/>
              <a:pathLst>
                <a:path w="3128645" h="2176779">
                  <a:moveTo>
                    <a:pt x="0" y="0"/>
                  </a:moveTo>
                  <a:lnTo>
                    <a:pt x="3128448" y="0"/>
                  </a:lnTo>
                  <a:lnTo>
                    <a:pt x="3128448" y="2176528"/>
                  </a:lnTo>
                  <a:lnTo>
                    <a:pt x="0" y="2176528"/>
                  </a:lnTo>
                  <a:lnTo>
                    <a:pt x="0" y="0"/>
                  </a:lnTo>
                  <a:close/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2479" y="3164331"/>
              <a:ext cx="3398520" cy="25024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29365" y="3161424"/>
              <a:ext cx="3404235" cy="2509520"/>
            </a:xfrm>
            <a:custGeom>
              <a:avLst/>
              <a:gdLst/>
              <a:ahLst/>
              <a:cxnLst/>
              <a:rect l="l" t="t" r="r" b="b"/>
              <a:pathLst>
                <a:path w="3404234" h="2509520">
                  <a:moveTo>
                    <a:pt x="0" y="0"/>
                  </a:moveTo>
                  <a:lnTo>
                    <a:pt x="3403831" y="0"/>
                  </a:lnTo>
                  <a:lnTo>
                    <a:pt x="3403831" y="2508943"/>
                  </a:lnTo>
                  <a:lnTo>
                    <a:pt x="0" y="2508943"/>
                  </a:lnTo>
                  <a:lnTo>
                    <a:pt x="0" y="0"/>
                  </a:lnTo>
                  <a:close/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1479" y="4569459"/>
              <a:ext cx="3118104" cy="19446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57737" y="4564444"/>
              <a:ext cx="3122930" cy="1953895"/>
            </a:xfrm>
            <a:custGeom>
              <a:avLst/>
              <a:gdLst/>
              <a:ahLst/>
              <a:cxnLst/>
              <a:rect l="l" t="t" r="r" b="b"/>
              <a:pathLst>
                <a:path w="3122929" h="1953895">
                  <a:moveTo>
                    <a:pt x="3122862" y="1953740"/>
                  </a:moveTo>
                  <a:lnTo>
                    <a:pt x="0" y="1953740"/>
                  </a:lnTo>
                  <a:lnTo>
                    <a:pt x="0" y="0"/>
                  </a:lnTo>
                  <a:lnTo>
                    <a:pt x="3122862" y="0"/>
                  </a:lnTo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572">
              <a:spcBef>
                <a:spcPts val="88"/>
              </a:spcBef>
            </a:pPr>
            <a:r>
              <a:rPr spc="-9" dirty="0"/>
              <a:t>Products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87967"/>
          </a:xfrm>
          <a:prstGeom prst="rect">
            <a:avLst/>
          </a:prstGeom>
        </p:spPr>
        <p:txBody>
          <a:bodyPr vert="horz" wrap="square" lIns="0" tIns="147079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206" dirty="0"/>
              <a:t>Volcano</a:t>
            </a:r>
            <a:r>
              <a:rPr sz="2206" spc="132" dirty="0"/>
              <a:t> </a:t>
            </a:r>
            <a:r>
              <a:rPr sz="2206" dirty="0"/>
              <a:t>Observatory</a:t>
            </a:r>
            <a:r>
              <a:rPr sz="2206" spc="141" dirty="0"/>
              <a:t> </a:t>
            </a:r>
            <a:r>
              <a:rPr sz="2206" dirty="0"/>
              <a:t>Notice</a:t>
            </a:r>
            <a:r>
              <a:rPr sz="2206" spc="137" dirty="0"/>
              <a:t> </a:t>
            </a:r>
            <a:r>
              <a:rPr sz="2206" dirty="0"/>
              <a:t>for</a:t>
            </a:r>
            <a:r>
              <a:rPr sz="2206" spc="137" dirty="0"/>
              <a:t> </a:t>
            </a:r>
            <a:r>
              <a:rPr sz="2206" dirty="0"/>
              <a:t>Tsunami</a:t>
            </a:r>
            <a:r>
              <a:rPr sz="2206" spc="119" dirty="0"/>
              <a:t> </a:t>
            </a:r>
            <a:r>
              <a:rPr sz="2206" dirty="0"/>
              <a:t>Threat</a:t>
            </a:r>
            <a:r>
              <a:rPr sz="2206" spc="124" dirty="0"/>
              <a:t> </a:t>
            </a:r>
            <a:r>
              <a:rPr sz="2206" spc="-9" dirty="0"/>
              <a:t>(VONUT)</a:t>
            </a:r>
            <a:endParaRPr sz="2206"/>
          </a:p>
        </p:txBody>
      </p:sp>
      <p:grpSp>
        <p:nvGrpSpPr>
          <p:cNvPr id="3" name="object 3"/>
          <p:cNvGrpSpPr/>
          <p:nvPr/>
        </p:nvGrpSpPr>
        <p:grpSpPr>
          <a:xfrm>
            <a:off x="4204420" y="1862053"/>
            <a:ext cx="3783666" cy="3908612"/>
            <a:chOff x="2885409" y="2110327"/>
            <a:chExt cx="4288155" cy="4429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3568" y="2118867"/>
              <a:ext cx="4270248" cy="44135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90464" y="2115382"/>
              <a:ext cx="4277995" cy="4419600"/>
            </a:xfrm>
            <a:custGeom>
              <a:avLst/>
              <a:gdLst/>
              <a:ahLst/>
              <a:cxnLst/>
              <a:rect l="l" t="t" r="r" b="b"/>
              <a:pathLst>
                <a:path w="4277995" h="4419600">
                  <a:moveTo>
                    <a:pt x="0" y="0"/>
                  </a:moveTo>
                  <a:lnTo>
                    <a:pt x="4277482" y="0"/>
                  </a:lnTo>
                  <a:lnTo>
                    <a:pt x="4277482" y="4419365"/>
                  </a:lnTo>
                  <a:lnTo>
                    <a:pt x="0" y="4419365"/>
                  </a:lnTo>
                  <a:lnTo>
                    <a:pt x="0" y="0"/>
                  </a:lnTo>
                  <a:close/>
                </a:path>
              </a:pathLst>
            </a:custGeom>
            <a:ln w="10109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892" y="1145273"/>
            <a:ext cx="78105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06867">
              <a:lnSpc>
                <a:spcPts val="3318"/>
              </a:lnSpc>
            </a:pPr>
            <a:r>
              <a:rPr sz="3000" b="1" kern="0" spc="-22" dirty="0">
                <a:solidFill>
                  <a:srgbClr val="CC0000"/>
                </a:solidFill>
                <a:latin typeface="Arial"/>
                <a:cs typeface="Arial"/>
              </a:rPr>
              <a:t>Title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10892" y="1015274"/>
            <a:ext cx="8526556" cy="4796118"/>
            <a:chOff x="172744" y="1150644"/>
            <a:chExt cx="9663430" cy="5435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800" y="1155699"/>
              <a:ext cx="3685032" cy="27401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7799" y="1155699"/>
              <a:ext cx="3689985" cy="2745105"/>
            </a:xfrm>
            <a:custGeom>
              <a:avLst/>
              <a:gdLst/>
              <a:ahLst/>
              <a:cxnLst/>
              <a:rect l="l" t="t" r="r" b="b"/>
              <a:pathLst>
                <a:path w="3689985" h="2745104">
                  <a:moveTo>
                    <a:pt x="3689795" y="0"/>
                  </a:moveTo>
                  <a:lnTo>
                    <a:pt x="3689795" y="2744740"/>
                  </a:lnTo>
                  <a:lnTo>
                    <a:pt x="0" y="2744740"/>
                  </a:lnTo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512" y="3112515"/>
              <a:ext cx="2157983" cy="33649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15702" y="2963491"/>
              <a:ext cx="2715895" cy="3617595"/>
            </a:xfrm>
            <a:custGeom>
              <a:avLst/>
              <a:gdLst/>
              <a:ahLst/>
              <a:cxnLst/>
              <a:rect l="l" t="t" r="r" b="b"/>
              <a:pathLst>
                <a:path w="2715895" h="3617595">
                  <a:moveTo>
                    <a:pt x="0" y="0"/>
                  </a:moveTo>
                  <a:lnTo>
                    <a:pt x="2715303" y="0"/>
                  </a:lnTo>
                  <a:lnTo>
                    <a:pt x="2715303" y="3617255"/>
                  </a:lnTo>
                  <a:lnTo>
                    <a:pt x="0" y="3617255"/>
                  </a:lnTo>
                  <a:lnTo>
                    <a:pt x="0" y="0"/>
                  </a:lnTo>
                  <a:close/>
                </a:path>
              </a:pathLst>
            </a:custGeom>
            <a:ln w="10109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9783" y="2515108"/>
              <a:ext cx="3261360" cy="29535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857481" y="2511301"/>
              <a:ext cx="3268345" cy="2961005"/>
            </a:xfrm>
            <a:custGeom>
              <a:avLst/>
              <a:gdLst/>
              <a:ahLst/>
              <a:cxnLst/>
              <a:rect l="l" t="t" r="r" b="b"/>
              <a:pathLst>
                <a:path w="3268345" h="2961004">
                  <a:moveTo>
                    <a:pt x="0" y="0"/>
                  </a:moveTo>
                  <a:lnTo>
                    <a:pt x="3268328" y="0"/>
                  </a:lnTo>
                  <a:lnTo>
                    <a:pt x="3268328" y="2960609"/>
                  </a:lnTo>
                  <a:lnTo>
                    <a:pt x="0" y="2960609"/>
                  </a:lnTo>
                  <a:lnTo>
                    <a:pt x="0" y="0"/>
                  </a:lnTo>
                  <a:close/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463376" y="1192579"/>
            <a:ext cx="1529042" cy="37789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382" spc="-22" dirty="0"/>
              <a:t>Evaluation</a:t>
            </a:r>
            <a:endParaRPr sz="2382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1470" y="1225721"/>
            <a:ext cx="1268506" cy="43220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9" dirty="0"/>
              <a:t>Results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1949378" y="2182328"/>
            <a:ext cx="4347882" cy="2493869"/>
            <a:chOff x="329695" y="2473305"/>
            <a:chExt cx="4927600" cy="2826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487" y="2481580"/>
              <a:ext cx="4901184" cy="28102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4751" y="2478361"/>
              <a:ext cx="4917440" cy="2816225"/>
            </a:xfrm>
            <a:custGeom>
              <a:avLst/>
              <a:gdLst/>
              <a:ahLst/>
              <a:cxnLst/>
              <a:rect l="l" t="t" r="r" b="b"/>
              <a:pathLst>
                <a:path w="4917440" h="2816225">
                  <a:moveTo>
                    <a:pt x="0" y="0"/>
                  </a:moveTo>
                  <a:lnTo>
                    <a:pt x="4916948" y="0"/>
                  </a:lnTo>
                  <a:lnTo>
                    <a:pt x="4916948" y="2815671"/>
                  </a:lnTo>
                  <a:lnTo>
                    <a:pt x="0" y="2815671"/>
                  </a:lnTo>
                  <a:lnTo>
                    <a:pt x="0" y="0"/>
                  </a:lnTo>
                  <a:close/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568396" y="1972341"/>
            <a:ext cx="3650316" cy="3634628"/>
            <a:chOff x="5564582" y="2235319"/>
            <a:chExt cx="4137025" cy="41192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5912" y="2292604"/>
              <a:ext cx="3998975" cy="39989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569637" y="2240374"/>
              <a:ext cx="4126865" cy="4109085"/>
            </a:xfrm>
            <a:custGeom>
              <a:avLst/>
              <a:gdLst/>
              <a:ahLst/>
              <a:cxnLst/>
              <a:rect l="l" t="t" r="r" b="b"/>
              <a:pathLst>
                <a:path w="4126865" h="4109085">
                  <a:moveTo>
                    <a:pt x="0" y="0"/>
                  </a:moveTo>
                  <a:lnTo>
                    <a:pt x="4126739" y="0"/>
                  </a:lnTo>
                  <a:lnTo>
                    <a:pt x="4126739" y="4108623"/>
                  </a:lnTo>
                  <a:lnTo>
                    <a:pt x="0" y="4108623"/>
                  </a:lnTo>
                  <a:lnTo>
                    <a:pt x="0" y="0"/>
                  </a:lnTo>
                  <a:close/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7080" y="1015274"/>
            <a:ext cx="4294094" cy="4827494"/>
            <a:chOff x="5019091" y="1150644"/>
            <a:chExt cx="4866640" cy="5471160"/>
          </a:xfrm>
        </p:grpSpPr>
        <p:sp>
          <p:nvSpPr>
            <p:cNvPr id="3" name="object 3"/>
            <p:cNvSpPr/>
            <p:nvPr/>
          </p:nvSpPr>
          <p:spPr>
            <a:xfrm>
              <a:off x="9228811" y="1944510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780" y="0"/>
                  </a:lnTo>
                </a:path>
              </a:pathLst>
            </a:custGeom>
            <a:ln w="10112">
              <a:solidFill>
                <a:srgbClr val="003366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5008" y="1155699"/>
              <a:ext cx="3084576" cy="26609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792873" y="1155699"/>
              <a:ext cx="3088005" cy="2665095"/>
            </a:xfrm>
            <a:custGeom>
              <a:avLst/>
              <a:gdLst/>
              <a:ahLst/>
              <a:cxnLst/>
              <a:rect l="l" t="t" r="r" b="b"/>
              <a:pathLst>
                <a:path w="3088004" h="2665095">
                  <a:moveTo>
                    <a:pt x="3087726" y="2664765"/>
                  </a:moveTo>
                  <a:lnTo>
                    <a:pt x="0" y="2664765"/>
                  </a:lnTo>
                  <a:lnTo>
                    <a:pt x="0" y="0"/>
                  </a:lnTo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7168" y="3630675"/>
              <a:ext cx="3096767" cy="29860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24146" y="3628319"/>
              <a:ext cx="3103245" cy="2988945"/>
            </a:xfrm>
            <a:custGeom>
              <a:avLst/>
              <a:gdLst/>
              <a:ahLst/>
              <a:cxnLst/>
              <a:rect l="l" t="t" r="r" b="b"/>
              <a:pathLst>
                <a:path w="3103245" h="2988945">
                  <a:moveTo>
                    <a:pt x="0" y="2988380"/>
                  </a:moveTo>
                  <a:lnTo>
                    <a:pt x="0" y="0"/>
                  </a:lnTo>
                  <a:lnTo>
                    <a:pt x="3102874" y="0"/>
                  </a:lnTo>
                  <a:lnTo>
                    <a:pt x="3102874" y="2988380"/>
                  </a:lnTo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57327" y="1653574"/>
            <a:ext cx="1874744" cy="88956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66679" marR="4483" indent="-56032">
              <a:lnSpc>
                <a:spcPct val="136800"/>
              </a:lnSpc>
              <a:spcBef>
                <a:spcPts val="88"/>
              </a:spcBef>
            </a:pPr>
            <a:r>
              <a:rPr sz="2206" dirty="0"/>
              <a:t>Activities</a:t>
            </a:r>
            <a:r>
              <a:rPr sz="2206" spc="132" dirty="0"/>
              <a:t> </a:t>
            </a:r>
            <a:r>
              <a:rPr sz="2206" spc="-22" dirty="0"/>
              <a:t>and </a:t>
            </a:r>
            <a:r>
              <a:rPr sz="2206" dirty="0"/>
              <a:t>Social</a:t>
            </a:r>
            <a:r>
              <a:rPr sz="2206" spc="79" dirty="0"/>
              <a:t> </a:t>
            </a:r>
            <a:r>
              <a:rPr sz="2206" spc="-18" dirty="0"/>
              <a:t>media</a:t>
            </a:r>
            <a:endParaRPr sz="2206"/>
          </a:p>
        </p:txBody>
      </p:sp>
      <p:grpSp>
        <p:nvGrpSpPr>
          <p:cNvPr id="9" name="object 9"/>
          <p:cNvGrpSpPr/>
          <p:nvPr/>
        </p:nvGrpSpPr>
        <p:grpSpPr>
          <a:xfrm>
            <a:off x="1810892" y="1015274"/>
            <a:ext cx="4123204" cy="4807884"/>
            <a:chOff x="172744" y="1150644"/>
            <a:chExt cx="4672965" cy="54489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800" y="1155700"/>
              <a:ext cx="2837688" cy="26609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7799" y="1155699"/>
              <a:ext cx="2841625" cy="2665095"/>
            </a:xfrm>
            <a:custGeom>
              <a:avLst/>
              <a:gdLst/>
              <a:ahLst/>
              <a:cxnLst/>
              <a:rect l="l" t="t" r="r" b="b"/>
              <a:pathLst>
                <a:path w="2841625" h="2665095">
                  <a:moveTo>
                    <a:pt x="2841559" y="0"/>
                  </a:moveTo>
                  <a:lnTo>
                    <a:pt x="2841559" y="2664763"/>
                  </a:lnTo>
                  <a:lnTo>
                    <a:pt x="0" y="2664763"/>
                  </a:lnTo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0711" y="3658107"/>
              <a:ext cx="2697480" cy="293217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36067" y="3655923"/>
              <a:ext cx="2705100" cy="2938780"/>
            </a:xfrm>
            <a:custGeom>
              <a:avLst/>
              <a:gdLst/>
              <a:ahLst/>
              <a:cxnLst/>
              <a:rect l="l" t="t" r="r" b="b"/>
              <a:pathLst>
                <a:path w="2705100" h="2938779">
                  <a:moveTo>
                    <a:pt x="0" y="0"/>
                  </a:moveTo>
                  <a:lnTo>
                    <a:pt x="2704533" y="0"/>
                  </a:lnTo>
                  <a:lnTo>
                    <a:pt x="2704533" y="2938227"/>
                  </a:lnTo>
                  <a:lnTo>
                    <a:pt x="0" y="2938227"/>
                  </a:lnTo>
                  <a:lnTo>
                    <a:pt x="0" y="0"/>
                  </a:lnTo>
                  <a:close/>
                </a:path>
              </a:pathLst>
            </a:custGeom>
            <a:ln w="10109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65296" y="1711283"/>
            <a:ext cx="8016128" cy="4131609"/>
            <a:chOff x="801068" y="1939454"/>
            <a:chExt cx="9084945" cy="4682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0288" y="1951227"/>
              <a:ext cx="6559296" cy="46654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15358" y="1948267"/>
              <a:ext cx="6565265" cy="4668520"/>
            </a:xfrm>
            <a:custGeom>
              <a:avLst/>
              <a:gdLst/>
              <a:ahLst/>
              <a:cxnLst/>
              <a:rect l="l" t="t" r="r" b="b"/>
              <a:pathLst>
                <a:path w="6565265" h="4668520">
                  <a:moveTo>
                    <a:pt x="0" y="4668432"/>
                  </a:moveTo>
                  <a:lnTo>
                    <a:pt x="0" y="0"/>
                  </a:lnTo>
                  <a:lnTo>
                    <a:pt x="6565240" y="0"/>
                  </a:lnTo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196714" y="3647278"/>
              <a:ext cx="1144270" cy="492759"/>
            </a:xfrm>
            <a:custGeom>
              <a:avLst/>
              <a:gdLst/>
              <a:ahLst/>
              <a:cxnLst/>
              <a:rect l="l" t="t" r="r" b="b"/>
              <a:pathLst>
                <a:path w="1144270" h="492760">
                  <a:moveTo>
                    <a:pt x="33404" y="0"/>
                  </a:moveTo>
                  <a:lnTo>
                    <a:pt x="0" y="112721"/>
                  </a:lnTo>
                  <a:lnTo>
                    <a:pt x="982997" y="404375"/>
                  </a:lnTo>
                  <a:lnTo>
                    <a:pt x="956936" y="492319"/>
                  </a:lnTo>
                  <a:lnTo>
                    <a:pt x="1143920" y="390805"/>
                  </a:lnTo>
                  <a:lnTo>
                    <a:pt x="1042465" y="203711"/>
                  </a:lnTo>
                  <a:lnTo>
                    <a:pt x="1016403" y="291654"/>
                  </a:lnTo>
                  <a:lnTo>
                    <a:pt x="33404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196713" y="3647278"/>
              <a:ext cx="1144270" cy="492759"/>
            </a:xfrm>
            <a:custGeom>
              <a:avLst/>
              <a:gdLst/>
              <a:ahLst/>
              <a:cxnLst/>
              <a:rect l="l" t="t" r="r" b="b"/>
              <a:pathLst>
                <a:path w="1144270" h="492760">
                  <a:moveTo>
                    <a:pt x="33405" y="0"/>
                  </a:moveTo>
                  <a:lnTo>
                    <a:pt x="1016403" y="291654"/>
                  </a:lnTo>
                  <a:lnTo>
                    <a:pt x="1042466" y="203711"/>
                  </a:lnTo>
                  <a:lnTo>
                    <a:pt x="1143920" y="390804"/>
                  </a:lnTo>
                  <a:lnTo>
                    <a:pt x="956936" y="492318"/>
                  </a:lnTo>
                  <a:lnTo>
                    <a:pt x="982998" y="404375"/>
                  </a:lnTo>
                  <a:lnTo>
                    <a:pt x="0" y="112721"/>
                  </a:lnTo>
                  <a:lnTo>
                    <a:pt x="33405" y="0"/>
                  </a:lnTo>
                  <a:close/>
                </a:path>
              </a:pathLst>
            </a:custGeom>
            <a:ln w="1011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794880" y="4420753"/>
              <a:ext cx="6726555" cy="951230"/>
            </a:xfrm>
            <a:custGeom>
              <a:avLst/>
              <a:gdLst/>
              <a:ahLst/>
              <a:cxnLst/>
              <a:rect l="l" t="t" r="r" b="b"/>
              <a:pathLst>
                <a:path w="6726555" h="951229">
                  <a:moveTo>
                    <a:pt x="237633" y="0"/>
                  </a:moveTo>
                  <a:lnTo>
                    <a:pt x="0" y="0"/>
                  </a:lnTo>
                  <a:lnTo>
                    <a:pt x="0" y="374285"/>
                  </a:lnTo>
                  <a:lnTo>
                    <a:pt x="2362" y="421105"/>
                  </a:lnTo>
                  <a:lnTo>
                    <a:pt x="9297" y="466573"/>
                  </a:lnTo>
                  <a:lnTo>
                    <a:pt x="20575" y="510458"/>
                  </a:lnTo>
                  <a:lnTo>
                    <a:pt x="35964" y="552530"/>
                  </a:lnTo>
                  <a:lnTo>
                    <a:pt x="55236" y="592559"/>
                  </a:lnTo>
                  <a:lnTo>
                    <a:pt x="78160" y="630315"/>
                  </a:lnTo>
                  <a:lnTo>
                    <a:pt x="104506" y="665568"/>
                  </a:lnTo>
                  <a:lnTo>
                    <a:pt x="134044" y="698087"/>
                  </a:lnTo>
                  <a:lnTo>
                    <a:pt x="166544" y="727642"/>
                  </a:lnTo>
                  <a:lnTo>
                    <a:pt x="201776" y="754004"/>
                  </a:lnTo>
                  <a:lnTo>
                    <a:pt x="239510" y="776941"/>
                  </a:lnTo>
                  <a:lnTo>
                    <a:pt x="279516" y="796224"/>
                  </a:lnTo>
                  <a:lnTo>
                    <a:pt x="321563" y="811623"/>
                  </a:lnTo>
                  <a:lnTo>
                    <a:pt x="365423" y="822907"/>
                  </a:lnTo>
                  <a:lnTo>
                    <a:pt x="410864" y="829846"/>
                  </a:lnTo>
                  <a:lnTo>
                    <a:pt x="457657" y="832210"/>
                  </a:lnTo>
                  <a:lnTo>
                    <a:pt x="6432732" y="832210"/>
                  </a:lnTo>
                  <a:lnTo>
                    <a:pt x="6432732" y="951096"/>
                  </a:lnTo>
                  <a:lnTo>
                    <a:pt x="6726063" y="713324"/>
                  </a:lnTo>
                  <a:lnTo>
                    <a:pt x="6432732" y="475545"/>
                  </a:lnTo>
                  <a:lnTo>
                    <a:pt x="6432732" y="594438"/>
                  </a:lnTo>
                  <a:lnTo>
                    <a:pt x="457657" y="594438"/>
                  </a:lnTo>
                  <a:lnTo>
                    <a:pt x="413314" y="589966"/>
                  </a:lnTo>
                  <a:lnTo>
                    <a:pt x="372013" y="577138"/>
                  </a:lnTo>
                  <a:lnTo>
                    <a:pt x="334639" y="556840"/>
                  </a:lnTo>
                  <a:lnTo>
                    <a:pt x="302076" y="529957"/>
                  </a:lnTo>
                  <a:lnTo>
                    <a:pt x="275209" y="497375"/>
                  </a:lnTo>
                  <a:lnTo>
                    <a:pt x="254924" y="459979"/>
                  </a:lnTo>
                  <a:lnTo>
                    <a:pt x="242103" y="418654"/>
                  </a:lnTo>
                  <a:lnTo>
                    <a:pt x="237633" y="374285"/>
                  </a:lnTo>
                  <a:lnTo>
                    <a:pt x="237633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4880" y="4420753"/>
              <a:ext cx="6726555" cy="951230"/>
            </a:xfrm>
            <a:custGeom>
              <a:avLst/>
              <a:gdLst/>
              <a:ahLst/>
              <a:cxnLst/>
              <a:rect l="l" t="t" r="r" b="b"/>
              <a:pathLst>
                <a:path w="6726555" h="951229">
                  <a:moveTo>
                    <a:pt x="0" y="0"/>
                  </a:moveTo>
                  <a:lnTo>
                    <a:pt x="0" y="374285"/>
                  </a:lnTo>
                  <a:lnTo>
                    <a:pt x="2362" y="421105"/>
                  </a:lnTo>
                  <a:lnTo>
                    <a:pt x="9297" y="466573"/>
                  </a:lnTo>
                  <a:lnTo>
                    <a:pt x="20575" y="510458"/>
                  </a:lnTo>
                  <a:lnTo>
                    <a:pt x="35965" y="552530"/>
                  </a:lnTo>
                  <a:lnTo>
                    <a:pt x="55236" y="592559"/>
                  </a:lnTo>
                  <a:lnTo>
                    <a:pt x="78160" y="630315"/>
                  </a:lnTo>
                  <a:lnTo>
                    <a:pt x="104506" y="665568"/>
                  </a:lnTo>
                  <a:lnTo>
                    <a:pt x="134044" y="698087"/>
                  </a:lnTo>
                  <a:lnTo>
                    <a:pt x="166544" y="727642"/>
                  </a:lnTo>
                  <a:lnTo>
                    <a:pt x="201776" y="754003"/>
                  </a:lnTo>
                  <a:lnTo>
                    <a:pt x="239510" y="776941"/>
                  </a:lnTo>
                  <a:lnTo>
                    <a:pt x="279516" y="796224"/>
                  </a:lnTo>
                  <a:lnTo>
                    <a:pt x="321564" y="811622"/>
                  </a:lnTo>
                  <a:lnTo>
                    <a:pt x="365423" y="822906"/>
                  </a:lnTo>
                  <a:lnTo>
                    <a:pt x="410864" y="829845"/>
                  </a:lnTo>
                  <a:lnTo>
                    <a:pt x="457657" y="832210"/>
                  </a:lnTo>
                  <a:lnTo>
                    <a:pt x="6432732" y="832210"/>
                  </a:lnTo>
                  <a:lnTo>
                    <a:pt x="6432732" y="951096"/>
                  </a:lnTo>
                  <a:lnTo>
                    <a:pt x="6726064" y="713324"/>
                  </a:lnTo>
                  <a:lnTo>
                    <a:pt x="6432732" y="475544"/>
                  </a:lnTo>
                  <a:lnTo>
                    <a:pt x="6432732" y="594437"/>
                  </a:lnTo>
                  <a:lnTo>
                    <a:pt x="457657" y="594437"/>
                  </a:lnTo>
                  <a:lnTo>
                    <a:pt x="413315" y="589965"/>
                  </a:lnTo>
                  <a:lnTo>
                    <a:pt x="372014" y="577137"/>
                  </a:lnTo>
                  <a:lnTo>
                    <a:pt x="334640" y="556839"/>
                  </a:lnTo>
                  <a:lnTo>
                    <a:pt x="302077" y="529956"/>
                  </a:lnTo>
                  <a:lnTo>
                    <a:pt x="275210" y="497374"/>
                  </a:lnTo>
                  <a:lnTo>
                    <a:pt x="254924" y="459978"/>
                  </a:lnTo>
                  <a:lnTo>
                    <a:pt x="242103" y="418653"/>
                  </a:lnTo>
                  <a:lnTo>
                    <a:pt x="237633" y="374285"/>
                  </a:lnTo>
                  <a:lnTo>
                    <a:pt x="237633" y="0"/>
                  </a:lnTo>
                  <a:lnTo>
                    <a:pt x="0" y="0"/>
                  </a:lnTo>
                  <a:close/>
                </a:path>
              </a:pathLst>
            </a:custGeom>
            <a:ln w="10112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572">
              <a:spcBef>
                <a:spcPts val="88"/>
              </a:spcBef>
            </a:pPr>
            <a:r>
              <a:rPr dirty="0"/>
              <a:t>CARIBE</a:t>
            </a:r>
            <a:r>
              <a:rPr spc="-22" dirty="0"/>
              <a:t> </a:t>
            </a:r>
            <a:r>
              <a:rPr dirty="0"/>
              <a:t>WAVE</a:t>
            </a:r>
            <a:r>
              <a:rPr spc="-22" dirty="0"/>
              <a:t> 26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  <p:sp>
        <p:nvSpPr>
          <p:cNvPr id="10" name="object 10"/>
          <p:cNvSpPr txBox="1"/>
          <p:nvPr/>
        </p:nvSpPr>
        <p:spPr>
          <a:xfrm>
            <a:off x="2017701" y="2179796"/>
            <a:ext cx="2338668" cy="1634671"/>
          </a:xfrm>
          <a:prstGeom prst="rect">
            <a:avLst/>
          </a:prstGeom>
        </p:spPr>
        <p:txBody>
          <a:bodyPr vert="horz" wrap="square" lIns="0" tIns="121024" rIns="0" bIns="0" rtlCol="0">
            <a:spAutoFit/>
          </a:bodyPr>
          <a:lstStyle/>
          <a:p>
            <a:pPr marL="346280" indent="-335074" defTabSz="806867">
              <a:spcBef>
                <a:spcPts val="953"/>
              </a:spcBef>
              <a:buClr>
                <a:srgbClr val="CC0000"/>
              </a:buClr>
              <a:buFontTx/>
              <a:buChar char="■"/>
              <a:tabLst>
                <a:tab pos="346280" algn="l"/>
              </a:tabLst>
            </a:pP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March</a:t>
            </a:r>
            <a:r>
              <a:rPr sz="1853" kern="0" spc="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19,</a:t>
            </a:r>
            <a:r>
              <a:rPr sz="1853" kern="0" spc="1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2025</a:t>
            </a:r>
            <a:endParaRPr sz="185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46280" indent="-335074" defTabSz="806867">
              <a:spcBef>
                <a:spcPts val="869"/>
              </a:spcBef>
              <a:buClr>
                <a:srgbClr val="CC0000"/>
              </a:buClr>
              <a:buFontTx/>
              <a:buChar char="■"/>
              <a:tabLst>
                <a:tab pos="346280" algn="l"/>
              </a:tabLst>
            </a:pPr>
            <a:r>
              <a:rPr sz="1853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Scenarios:</a:t>
            </a:r>
            <a:endParaRPr sz="185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3641" lvl="1" indent="-305937" defTabSz="806867">
              <a:spcBef>
                <a:spcPts val="953"/>
              </a:spcBef>
              <a:buClr>
                <a:srgbClr val="CC0000"/>
              </a:buClr>
              <a:buFont typeface="Calibri"/>
              <a:buChar char="□"/>
              <a:tabLst>
                <a:tab pos="623641" algn="l"/>
              </a:tabLst>
            </a:pP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Cayman</a:t>
            </a:r>
            <a:r>
              <a:rPr sz="1853" kern="0" spc="4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Islands</a:t>
            </a:r>
            <a:endParaRPr sz="185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3641" lvl="1" indent="-305937" defTabSz="806867">
              <a:spcBef>
                <a:spcPts val="953"/>
              </a:spcBef>
              <a:buClr>
                <a:srgbClr val="CC0000"/>
              </a:buClr>
              <a:buFont typeface="Calibri"/>
              <a:buChar char="□"/>
              <a:tabLst>
                <a:tab pos="623641" algn="l"/>
              </a:tabLst>
            </a:pP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Kick</a:t>
            </a:r>
            <a:r>
              <a:rPr sz="1853" kern="0" spc="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‘em</a:t>
            </a:r>
            <a:r>
              <a:rPr sz="1853" kern="0" spc="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Jenny</a:t>
            </a:r>
            <a:endParaRPr sz="185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2238799" y="1821199"/>
            <a:ext cx="6195834" cy="29587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2792" marR="4483" indent="-252146">
              <a:spcBef>
                <a:spcPts val="88"/>
              </a:spcBef>
              <a:buClr>
                <a:srgbClr val="CC0000"/>
              </a:buClr>
              <a:buChar char="■"/>
              <a:tabLst>
                <a:tab pos="262792" algn="l"/>
              </a:tabLst>
            </a:pPr>
            <a:r>
              <a:rPr spc="-9" dirty="0"/>
              <a:t>Manual</a:t>
            </a:r>
            <a:r>
              <a:rPr spc="-44" dirty="0"/>
              <a:t> </a:t>
            </a:r>
            <a:r>
              <a:rPr dirty="0"/>
              <a:t>and</a:t>
            </a:r>
            <a:r>
              <a:rPr spc="-53" dirty="0"/>
              <a:t> </a:t>
            </a:r>
            <a:r>
              <a:rPr spc="-9" dirty="0"/>
              <a:t>Guides</a:t>
            </a:r>
            <a:r>
              <a:rPr spc="-49" dirty="0"/>
              <a:t> </a:t>
            </a:r>
            <a:r>
              <a:rPr dirty="0"/>
              <a:t>86:</a:t>
            </a:r>
            <a:r>
              <a:rPr spc="-49" dirty="0"/>
              <a:t> </a:t>
            </a:r>
            <a:r>
              <a:rPr spc="-22" dirty="0"/>
              <a:t>Multi-</a:t>
            </a:r>
            <a:r>
              <a:rPr spc="-9" dirty="0"/>
              <a:t>Annual</a:t>
            </a:r>
            <a:r>
              <a:rPr spc="-44" dirty="0"/>
              <a:t> </a:t>
            </a:r>
            <a:r>
              <a:rPr spc="-18" dirty="0"/>
              <a:t>Community</a:t>
            </a:r>
            <a:r>
              <a:rPr spc="-49" dirty="0"/>
              <a:t> </a:t>
            </a:r>
            <a:r>
              <a:rPr spc="-9" dirty="0"/>
              <a:t>Tsunami Exercise</a:t>
            </a:r>
            <a:r>
              <a:rPr spc="-62" dirty="0"/>
              <a:t> </a:t>
            </a:r>
            <a:r>
              <a:rPr spc="-18" dirty="0"/>
              <a:t>Programme</a:t>
            </a:r>
            <a:r>
              <a:rPr spc="-57" dirty="0"/>
              <a:t> </a:t>
            </a:r>
            <a:r>
              <a:rPr spc="-9" dirty="0"/>
              <a:t>Guidelines</a:t>
            </a:r>
            <a:r>
              <a:rPr spc="-57" dirty="0"/>
              <a:t> </a:t>
            </a:r>
            <a:r>
              <a:rPr dirty="0"/>
              <a:t>for</a:t>
            </a:r>
            <a:r>
              <a:rPr spc="-53" dirty="0"/>
              <a:t> </a:t>
            </a:r>
            <a:r>
              <a:rPr dirty="0"/>
              <a:t>the</a:t>
            </a:r>
            <a:r>
              <a:rPr spc="-57" dirty="0"/>
              <a:t> </a:t>
            </a:r>
            <a:r>
              <a:rPr spc="-9" dirty="0"/>
              <a:t>Tsunami</a:t>
            </a:r>
            <a:r>
              <a:rPr spc="-53" dirty="0"/>
              <a:t> </a:t>
            </a:r>
            <a:r>
              <a:rPr dirty="0"/>
              <a:t>and</a:t>
            </a:r>
            <a:r>
              <a:rPr spc="-57" dirty="0"/>
              <a:t> </a:t>
            </a:r>
            <a:r>
              <a:rPr spc="-9" dirty="0"/>
              <a:t>Other Coastal</a:t>
            </a:r>
            <a:r>
              <a:rPr spc="-49" dirty="0"/>
              <a:t> </a:t>
            </a:r>
            <a:r>
              <a:rPr spc="-9" dirty="0"/>
              <a:t>Hazards</a:t>
            </a:r>
            <a:r>
              <a:rPr spc="-49" dirty="0"/>
              <a:t> </a:t>
            </a:r>
            <a:r>
              <a:rPr spc="-9" dirty="0"/>
              <a:t>Warning</a:t>
            </a:r>
            <a:r>
              <a:rPr spc="-49" dirty="0"/>
              <a:t> </a:t>
            </a:r>
            <a:r>
              <a:rPr spc="-9" dirty="0"/>
              <a:t>System</a:t>
            </a:r>
            <a:r>
              <a:rPr spc="-57" dirty="0"/>
              <a:t> </a:t>
            </a:r>
            <a:r>
              <a:rPr dirty="0"/>
              <a:t>for</a:t>
            </a:r>
            <a:r>
              <a:rPr spc="-49" dirty="0"/>
              <a:t> </a:t>
            </a:r>
            <a:r>
              <a:rPr dirty="0"/>
              <a:t>the</a:t>
            </a:r>
            <a:r>
              <a:rPr spc="-53" dirty="0"/>
              <a:t> </a:t>
            </a:r>
            <a:r>
              <a:rPr spc="-18" dirty="0"/>
              <a:t>Caribbean</a:t>
            </a:r>
            <a:r>
              <a:rPr spc="-53" dirty="0"/>
              <a:t> </a:t>
            </a:r>
            <a:r>
              <a:rPr dirty="0"/>
              <a:t>and</a:t>
            </a:r>
            <a:r>
              <a:rPr spc="-53" dirty="0"/>
              <a:t> </a:t>
            </a:r>
            <a:r>
              <a:rPr spc="-9" dirty="0"/>
              <a:t>Adjacent Regions.</a:t>
            </a:r>
          </a:p>
          <a:p>
            <a:pPr marL="262792" marR="272317" indent="-252146">
              <a:spcBef>
                <a:spcPts val="887"/>
              </a:spcBef>
              <a:buClr>
                <a:srgbClr val="CC0000"/>
              </a:buClr>
              <a:buChar char="■"/>
              <a:tabLst>
                <a:tab pos="262792" algn="l"/>
              </a:tabLst>
            </a:pPr>
            <a:r>
              <a:rPr dirty="0"/>
              <a:t>PTWC</a:t>
            </a:r>
            <a:r>
              <a:rPr spc="-44" dirty="0"/>
              <a:t> </a:t>
            </a:r>
            <a:r>
              <a:rPr spc="-18" dirty="0"/>
              <a:t>Enhanced</a:t>
            </a:r>
            <a:r>
              <a:rPr spc="-44" dirty="0"/>
              <a:t> </a:t>
            </a:r>
            <a:r>
              <a:rPr spc="-9" dirty="0"/>
              <a:t>Products</a:t>
            </a:r>
            <a:r>
              <a:rPr spc="-40" dirty="0"/>
              <a:t> </a:t>
            </a:r>
            <a:r>
              <a:rPr dirty="0"/>
              <a:t>and</a:t>
            </a:r>
            <a:r>
              <a:rPr spc="-44" dirty="0"/>
              <a:t> </a:t>
            </a:r>
            <a:r>
              <a:rPr spc="-9" dirty="0"/>
              <a:t>Staging</a:t>
            </a:r>
            <a:r>
              <a:rPr spc="-44" dirty="0"/>
              <a:t> </a:t>
            </a:r>
            <a:r>
              <a:rPr dirty="0"/>
              <a:t>for</a:t>
            </a:r>
            <a:r>
              <a:rPr spc="-40" dirty="0"/>
              <a:t> </a:t>
            </a:r>
            <a:r>
              <a:rPr dirty="0"/>
              <a:t>the</a:t>
            </a:r>
            <a:r>
              <a:rPr spc="-44" dirty="0"/>
              <a:t> </a:t>
            </a:r>
            <a:r>
              <a:rPr spc="-18" dirty="0"/>
              <a:t>Caribbean</a:t>
            </a:r>
            <a:r>
              <a:rPr spc="-44" dirty="0"/>
              <a:t> </a:t>
            </a:r>
            <a:r>
              <a:rPr spc="-22" dirty="0"/>
              <a:t>and </a:t>
            </a:r>
            <a:r>
              <a:rPr spc="-9" dirty="0"/>
              <a:t>Pacific,</a:t>
            </a:r>
            <a:r>
              <a:rPr spc="-44" dirty="0"/>
              <a:t> </a:t>
            </a:r>
            <a:r>
              <a:rPr spc="-9" dirty="0"/>
              <a:t>English</a:t>
            </a:r>
          </a:p>
          <a:p>
            <a:pPr marL="262792" marR="598426" indent="-252146">
              <a:lnSpc>
                <a:spcPct val="97300"/>
              </a:lnSpc>
              <a:spcBef>
                <a:spcPts val="935"/>
              </a:spcBef>
              <a:buClr>
                <a:srgbClr val="CC0000"/>
              </a:buClr>
              <a:buChar char="■"/>
              <a:tabLst>
                <a:tab pos="262792" algn="l"/>
              </a:tabLst>
            </a:pPr>
            <a:r>
              <a:rPr dirty="0"/>
              <a:t>IOC</a:t>
            </a:r>
            <a:r>
              <a:rPr spc="-66" dirty="0"/>
              <a:t> </a:t>
            </a:r>
            <a:r>
              <a:rPr spc="-9" dirty="0"/>
              <a:t>Manuals</a:t>
            </a:r>
            <a:r>
              <a:rPr spc="-62" dirty="0"/>
              <a:t> </a:t>
            </a:r>
            <a:r>
              <a:rPr dirty="0"/>
              <a:t>“How</a:t>
            </a:r>
            <a:r>
              <a:rPr spc="-62" dirty="0"/>
              <a:t> </a:t>
            </a:r>
            <a:r>
              <a:rPr dirty="0"/>
              <a:t>to</a:t>
            </a:r>
            <a:r>
              <a:rPr spc="-66" dirty="0"/>
              <a:t> </a:t>
            </a:r>
            <a:r>
              <a:rPr dirty="0"/>
              <a:t>plan,</a:t>
            </a:r>
            <a:r>
              <a:rPr spc="-62" dirty="0"/>
              <a:t> </a:t>
            </a:r>
            <a:r>
              <a:rPr spc="-9" dirty="0"/>
              <a:t>conduct</a:t>
            </a:r>
            <a:r>
              <a:rPr spc="-62" dirty="0"/>
              <a:t> </a:t>
            </a:r>
            <a:r>
              <a:rPr dirty="0"/>
              <a:t>and</a:t>
            </a:r>
            <a:r>
              <a:rPr spc="-62" dirty="0"/>
              <a:t> </a:t>
            </a:r>
            <a:r>
              <a:rPr spc="-9" dirty="0"/>
              <a:t>evaluate</a:t>
            </a:r>
            <a:r>
              <a:rPr spc="-66" dirty="0"/>
              <a:t> </a:t>
            </a:r>
            <a:r>
              <a:rPr spc="-9" dirty="0"/>
              <a:t>tsunami exercises”</a:t>
            </a:r>
            <a:r>
              <a:rPr spc="-66" dirty="0"/>
              <a:t> </a:t>
            </a:r>
            <a:r>
              <a:rPr dirty="0"/>
              <a:t>and</a:t>
            </a:r>
            <a:r>
              <a:rPr spc="-66" dirty="0"/>
              <a:t> </a:t>
            </a:r>
            <a:r>
              <a:rPr spc="-9" dirty="0"/>
              <a:t>“Module</a:t>
            </a:r>
            <a:r>
              <a:rPr spc="-66" dirty="0"/>
              <a:t> </a:t>
            </a:r>
            <a:r>
              <a:rPr dirty="0"/>
              <a:t>on</a:t>
            </a:r>
            <a:r>
              <a:rPr spc="-66" dirty="0"/>
              <a:t> </a:t>
            </a:r>
            <a:r>
              <a:rPr spc="-9" dirty="0"/>
              <a:t>Tsunami</a:t>
            </a:r>
            <a:r>
              <a:rPr spc="-62" dirty="0"/>
              <a:t> </a:t>
            </a:r>
            <a:r>
              <a:rPr spc="-9" dirty="0"/>
              <a:t>Exercise”</a:t>
            </a:r>
            <a:r>
              <a:rPr spc="-62" dirty="0"/>
              <a:t> </a:t>
            </a:r>
            <a:r>
              <a:rPr dirty="0"/>
              <a:t>are</a:t>
            </a:r>
            <a:r>
              <a:rPr spc="-66" dirty="0"/>
              <a:t> </a:t>
            </a:r>
            <a:r>
              <a:rPr spc="-9" dirty="0"/>
              <a:t>useful resources.</a:t>
            </a:r>
          </a:p>
          <a:p>
            <a:pPr marL="262792" indent="-251585">
              <a:spcBef>
                <a:spcPts val="975"/>
              </a:spcBef>
              <a:buClr>
                <a:srgbClr val="CC0000"/>
              </a:buClr>
              <a:buChar char="■"/>
              <a:tabLst>
                <a:tab pos="262792" algn="l"/>
              </a:tabLst>
            </a:pPr>
            <a:r>
              <a:rPr spc="-9" dirty="0"/>
              <a:t>CARIBE</a:t>
            </a:r>
            <a:r>
              <a:rPr spc="-62" dirty="0"/>
              <a:t> </a:t>
            </a:r>
            <a:r>
              <a:rPr dirty="0"/>
              <a:t>WAVE</a:t>
            </a:r>
            <a:r>
              <a:rPr spc="-57" dirty="0"/>
              <a:t> </a:t>
            </a:r>
            <a:r>
              <a:rPr spc="-9" dirty="0"/>
              <a:t>2011</a:t>
            </a:r>
            <a:r>
              <a:rPr spc="-62" dirty="0"/>
              <a:t> </a:t>
            </a:r>
            <a:r>
              <a:rPr dirty="0"/>
              <a:t>-</a:t>
            </a:r>
            <a:r>
              <a:rPr spc="-53" dirty="0"/>
              <a:t> </a:t>
            </a:r>
            <a:r>
              <a:rPr dirty="0"/>
              <a:t>2025</a:t>
            </a:r>
            <a:r>
              <a:rPr spc="-57" dirty="0"/>
              <a:t> </a:t>
            </a:r>
            <a:r>
              <a:rPr spc="-9" dirty="0"/>
              <a:t>Handbook</a:t>
            </a:r>
          </a:p>
          <a:p>
            <a:pPr marL="262792" indent="-251585">
              <a:spcBef>
                <a:spcPts val="865"/>
              </a:spcBef>
              <a:buClr>
                <a:srgbClr val="CC0000"/>
              </a:buClr>
              <a:buChar char="■"/>
              <a:tabLst>
                <a:tab pos="262792" algn="l"/>
              </a:tabLst>
            </a:pPr>
            <a:r>
              <a:rPr spc="-9" dirty="0"/>
              <a:t>CARIBE</a:t>
            </a:r>
            <a:r>
              <a:rPr spc="-66" dirty="0"/>
              <a:t> </a:t>
            </a:r>
            <a:r>
              <a:rPr dirty="0"/>
              <a:t>WAVE</a:t>
            </a:r>
            <a:r>
              <a:rPr spc="-62" dirty="0"/>
              <a:t> </a:t>
            </a:r>
            <a:r>
              <a:rPr spc="-9" dirty="0"/>
              <a:t>2011</a:t>
            </a:r>
            <a:r>
              <a:rPr spc="-66" dirty="0"/>
              <a:t> </a:t>
            </a:r>
            <a:r>
              <a:rPr dirty="0"/>
              <a:t>-</a:t>
            </a:r>
            <a:r>
              <a:rPr spc="-57" dirty="0"/>
              <a:t> </a:t>
            </a:r>
            <a:r>
              <a:rPr dirty="0"/>
              <a:t>2024</a:t>
            </a:r>
            <a:r>
              <a:rPr spc="-62" dirty="0"/>
              <a:t> </a:t>
            </a:r>
            <a:r>
              <a:rPr dirty="0"/>
              <a:t>Final</a:t>
            </a:r>
            <a:r>
              <a:rPr spc="-53" dirty="0"/>
              <a:t> </a:t>
            </a:r>
            <a:r>
              <a:rPr spc="-9" dirty="0"/>
              <a:t>Reports</a:t>
            </a:r>
          </a:p>
          <a:p>
            <a:pPr marL="262792" indent="-251585">
              <a:spcBef>
                <a:spcPts val="891"/>
              </a:spcBef>
              <a:buClr>
                <a:srgbClr val="CC0000"/>
              </a:buClr>
              <a:buChar char="■"/>
              <a:tabLst>
                <a:tab pos="262792" algn="l"/>
              </a:tabLst>
            </a:pPr>
            <a:r>
              <a:rPr dirty="0"/>
              <a:t>PTWC</a:t>
            </a:r>
            <a:r>
              <a:rPr spc="-57" dirty="0"/>
              <a:t> </a:t>
            </a:r>
            <a:r>
              <a:rPr spc="-18" dirty="0"/>
              <a:t>Communications</a:t>
            </a:r>
            <a:r>
              <a:rPr spc="-57" dirty="0"/>
              <a:t> </a:t>
            </a:r>
            <a:r>
              <a:rPr dirty="0"/>
              <a:t>Plan</a:t>
            </a:r>
            <a:r>
              <a:rPr spc="-62" dirty="0"/>
              <a:t> </a:t>
            </a:r>
            <a:r>
              <a:rPr dirty="0"/>
              <a:t>and</a:t>
            </a:r>
            <a:r>
              <a:rPr spc="-62" dirty="0"/>
              <a:t> </a:t>
            </a:r>
            <a:r>
              <a:rPr dirty="0"/>
              <a:t>Users</a:t>
            </a:r>
            <a:r>
              <a:rPr spc="-57" dirty="0"/>
              <a:t> </a:t>
            </a:r>
            <a:r>
              <a:rPr dirty="0"/>
              <a:t>Guide</a:t>
            </a:r>
            <a:r>
              <a:rPr spc="-62" dirty="0"/>
              <a:t> </a:t>
            </a:r>
            <a:r>
              <a:rPr dirty="0"/>
              <a:t>for</a:t>
            </a:r>
            <a:r>
              <a:rPr spc="-57" dirty="0"/>
              <a:t> </a:t>
            </a:r>
            <a:r>
              <a:rPr dirty="0"/>
              <a:t>the</a:t>
            </a:r>
            <a:r>
              <a:rPr spc="-62" dirty="0"/>
              <a:t> </a:t>
            </a:r>
            <a:r>
              <a:rPr spc="-9" dirty="0"/>
              <a:t>Caribbean</a:t>
            </a:r>
          </a:p>
          <a:p>
            <a:pPr marL="262792" indent="-251585">
              <a:spcBef>
                <a:spcPts val="975"/>
              </a:spcBef>
              <a:buClr>
                <a:srgbClr val="CC0000"/>
              </a:buClr>
              <a:buChar char="■"/>
              <a:tabLst>
                <a:tab pos="262792" algn="l"/>
              </a:tabLst>
            </a:pPr>
            <a:r>
              <a:rPr spc="-18" dirty="0"/>
              <a:t>TsunamiZone</a:t>
            </a:r>
            <a:r>
              <a:rPr spc="-53" dirty="0"/>
              <a:t> </a:t>
            </a:r>
            <a:r>
              <a:rPr spc="-9" dirty="0"/>
              <a:t>registration</a:t>
            </a:r>
            <a:r>
              <a:rPr spc="-49" dirty="0"/>
              <a:t> </a:t>
            </a:r>
            <a:r>
              <a:rPr spc="-18" dirty="0"/>
              <a:t>guide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572">
              <a:spcBef>
                <a:spcPts val="88"/>
              </a:spcBef>
            </a:pPr>
            <a:r>
              <a:rPr dirty="0"/>
              <a:t>Resources</a:t>
            </a:r>
            <a:r>
              <a:rPr spc="-71" dirty="0"/>
              <a:t> </a:t>
            </a:r>
            <a:r>
              <a:rPr dirty="0"/>
              <a:t>available</a:t>
            </a:r>
            <a:r>
              <a:rPr spc="-71" dirty="0"/>
              <a:t> </a:t>
            </a:r>
            <a:r>
              <a:rPr dirty="0"/>
              <a:t>at</a:t>
            </a:r>
            <a:r>
              <a:rPr spc="-66" dirty="0"/>
              <a:t> </a:t>
            </a:r>
            <a:r>
              <a:rPr spc="-9" dirty="0"/>
              <a:t>caribewave.org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390726" y="1895890"/>
            <a:ext cx="2907366" cy="1923490"/>
            <a:chOff x="6496555" y="2148675"/>
            <a:chExt cx="3295015" cy="21799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5448" y="2158491"/>
              <a:ext cx="3276600" cy="21610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01611" y="2153731"/>
              <a:ext cx="3284854" cy="2169795"/>
            </a:xfrm>
            <a:custGeom>
              <a:avLst/>
              <a:gdLst/>
              <a:ahLst/>
              <a:cxnLst/>
              <a:rect l="l" t="t" r="r" b="b"/>
              <a:pathLst>
                <a:path w="3284854" h="2169795">
                  <a:moveTo>
                    <a:pt x="0" y="0"/>
                  </a:moveTo>
                  <a:lnTo>
                    <a:pt x="3284643" y="0"/>
                  </a:lnTo>
                  <a:lnTo>
                    <a:pt x="3284643" y="2169470"/>
                  </a:lnTo>
                  <a:lnTo>
                    <a:pt x="0" y="2169470"/>
                  </a:lnTo>
                  <a:lnTo>
                    <a:pt x="0" y="0"/>
                  </a:lnTo>
                  <a:close/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765107" y="1559228"/>
            <a:ext cx="294715" cy="295275"/>
            <a:chOff x="6920855" y="1767124"/>
            <a:chExt cx="334010" cy="334645"/>
          </a:xfrm>
        </p:grpSpPr>
        <p:sp>
          <p:nvSpPr>
            <p:cNvPr id="8" name="object 8"/>
            <p:cNvSpPr/>
            <p:nvPr/>
          </p:nvSpPr>
          <p:spPr>
            <a:xfrm>
              <a:off x="6925910" y="1772179"/>
              <a:ext cx="323850" cy="324485"/>
            </a:xfrm>
            <a:custGeom>
              <a:avLst/>
              <a:gdLst/>
              <a:ahLst/>
              <a:cxnLst/>
              <a:rect l="l" t="t" r="r" b="b"/>
              <a:pathLst>
                <a:path w="323850" h="324485">
                  <a:moveTo>
                    <a:pt x="62552" y="0"/>
                  </a:moveTo>
                  <a:lnTo>
                    <a:pt x="0" y="62589"/>
                  </a:lnTo>
                  <a:lnTo>
                    <a:pt x="229997" y="292719"/>
                  </a:lnTo>
                  <a:lnTo>
                    <a:pt x="198720" y="324013"/>
                  </a:lnTo>
                  <a:lnTo>
                    <a:pt x="323825" y="324013"/>
                  </a:lnTo>
                  <a:lnTo>
                    <a:pt x="323825" y="198836"/>
                  </a:lnTo>
                  <a:lnTo>
                    <a:pt x="292549" y="230130"/>
                  </a:lnTo>
                  <a:lnTo>
                    <a:pt x="62552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925910" y="1772179"/>
              <a:ext cx="323850" cy="324485"/>
            </a:xfrm>
            <a:custGeom>
              <a:avLst/>
              <a:gdLst/>
              <a:ahLst/>
              <a:cxnLst/>
              <a:rect l="l" t="t" r="r" b="b"/>
              <a:pathLst>
                <a:path w="323850" h="324485">
                  <a:moveTo>
                    <a:pt x="198719" y="324013"/>
                  </a:moveTo>
                  <a:lnTo>
                    <a:pt x="229996" y="292719"/>
                  </a:lnTo>
                  <a:lnTo>
                    <a:pt x="0" y="62589"/>
                  </a:lnTo>
                  <a:lnTo>
                    <a:pt x="62552" y="0"/>
                  </a:lnTo>
                  <a:lnTo>
                    <a:pt x="292548" y="230129"/>
                  </a:lnTo>
                  <a:lnTo>
                    <a:pt x="323825" y="198835"/>
                  </a:lnTo>
                  <a:lnTo>
                    <a:pt x="323825" y="324013"/>
                  </a:lnTo>
                  <a:lnTo>
                    <a:pt x="198719" y="324013"/>
                  </a:lnTo>
                  <a:close/>
                </a:path>
              </a:pathLst>
            </a:custGeom>
            <a:ln w="1011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514945" y="3908043"/>
            <a:ext cx="2678766" cy="1672478"/>
            <a:chOff x="6637337" y="4429115"/>
            <a:chExt cx="3035935" cy="189547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5655" y="4438395"/>
              <a:ext cx="3017520" cy="18775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42393" y="4434171"/>
              <a:ext cx="3025775" cy="1885314"/>
            </a:xfrm>
            <a:custGeom>
              <a:avLst/>
              <a:gdLst/>
              <a:ahLst/>
              <a:cxnLst/>
              <a:rect l="l" t="t" r="r" b="b"/>
              <a:pathLst>
                <a:path w="3025775" h="1885314">
                  <a:moveTo>
                    <a:pt x="0" y="0"/>
                  </a:moveTo>
                  <a:lnTo>
                    <a:pt x="3025519" y="0"/>
                  </a:lnTo>
                  <a:lnTo>
                    <a:pt x="3025519" y="1884791"/>
                  </a:lnTo>
                  <a:lnTo>
                    <a:pt x="0" y="1884791"/>
                  </a:lnTo>
                  <a:lnTo>
                    <a:pt x="0" y="0"/>
                  </a:lnTo>
                  <a:close/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  <p:sp>
        <p:nvSpPr>
          <p:cNvPr id="14" name="object 14"/>
          <p:cNvSpPr txBox="1"/>
          <p:nvPr/>
        </p:nvSpPr>
        <p:spPr>
          <a:xfrm>
            <a:off x="7767374" y="5590507"/>
            <a:ext cx="2084854" cy="155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257"/>
              </a:lnSpc>
            </a:pPr>
            <a:r>
              <a:rPr sz="1059" u="heavy" kern="0" spc="-18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Arial"/>
                <a:cs typeface="Arial"/>
              </a:rPr>
              <a:t>https://doi.org/10.1785/0120220095</a:t>
            </a:r>
            <a:endParaRPr sz="105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3130" y="1912619"/>
            <a:ext cx="7449671" cy="2950509"/>
            <a:chOff x="821281" y="2167635"/>
            <a:chExt cx="8442960" cy="3343910"/>
          </a:xfrm>
        </p:grpSpPr>
        <p:sp>
          <p:nvSpPr>
            <p:cNvPr id="3" name="object 3"/>
            <p:cNvSpPr/>
            <p:nvPr/>
          </p:nvSpPr>
          <p:spPr>
            <a:xfrm>
              <a:off x="826338" y="4398169"/>
              <a:ext cx="5095875" cy="72390"/>
            </a:xfrm>
            <a:custGeom>
              <a:avLst/>
              <a:gdLst/>
              <a:ahLst/>
              <a:cxnLst/>
              <a:rect l="l" t="t" r="r" b="b"/>
              <a:pathLst>
                <a:path w="5095875" h="72389">
                  <a:moveTo>
                    <a:pt x="5095839" y="0"/>
                  </a:moveTo>
                  <a:lnTo>
                    <a:pt x="0" y="0"/>
                  </a:lnTo>
                  <a:lnTo>
                    <a:pt x="0" y="72054"/>
                  </a:lnTo>
                  <a:lnTo>
                    <a:pt x="5095839" y="72054"/>
                  </a:lnTo>
                  <a:lnTo>
                    <a:pt x="5095839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26338" y="4398169"/>
              <a:ext cx="8246109" cy="72390"/>
            </a:xfrm>
            <a:custGeom>
              <a:avLst/>
              <a:gdLst/>
              <a:ahLst/>
              <a:cxnLst/>
              <a:rect l="l" t="t" r="r" b="b"/>
              <a:pathLst>
                <a:path w="8246109" h="72389">
                  <a:moveTo>
                    <a:pt x="0" y="0"/>
                  </a:moveTo>
                  <a:lnTo>
                    <a:pt x="5095839" y="0"/>
                  </a:lnTo>
                  <a:lnTo>
                    <a:pt x="5095839" y="72054"/>
                  </a:lnTo>
                  <a:lnTo>
                    <a:pt x="0" y="72054"/>
                  </a:lnTo>
                  <a:lnTo>
                    <a:pt x="0" y="0"/>
                  </a:lnTo>
                  <a:close/>
                </a:path>
                <a:path w="8246109" h="72389">
                  <a:moveTo>
                    <a:pt x="0" y="0"/>
                  </a:moveTo>
                  <a:lnTo>
                    <a:pt x="8245694" y="0"/>
                  </a:lnTo>
                </a:path>
              </a:pathLst>
            </a:custGeom>
            <a:ln w="10110">
              <a:solidFill>
                <a:srgbClr val="336699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23280" y="2167635"/>
              <a:ext cx="3340608" cy="334365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54148" y="1261342"/>
            <a:ext cx="2991410" cy="5304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53827" marR="245982" algn="ctr" defTabSz="806867">
              <a:lnSpc>
                <a:spcPct val="140000"/>
              </a:lnSpc>
              <a:spcBef>
                <a:spcPts val="88"/>
              </a:spcBef>
            </a:pP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UNESCO/IOC</a:t>
            </a:r>
            <a:r>
              <a:rPr sz="529" b="1" kern="0" spc="9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529" b="1" kern="0" spc="8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NOAA</a:t>
            </a:r>
            <a:r>
              <a:rPr sz="529" b="1" kern="0" spc="9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ITIC</a:t>
            </a:r>
            <a:r>
              <a:rPr sz="529" b="1" kern="0" spc="9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Training</a:t>
            </a:r>
            <a:r>
              <a:rPr sz="529" b="1" kern="0" spc="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Program</a:t>
            </a:r>
            <a:r>
              <a:rPr sz="529" b="1" kern="0" spc="10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529" b="1" kern="0" spc="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Hawaii</a:t>
            </a:r>
            <a:r>
              <a:rPr sz="529" b="1" kern="0" spc="6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(ITP-TEWS</a:t>
            </a:r>
            <a:r>
              <a:rPr sz="529" b="1" kern="0" spc="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spc="-9" dirty="0">
                <a:solidFill>
                  <a:srgbClr val="002060"/>
                </a:solidFill>
                <a:latin typeface="Arial"/>
                <a:cs typeface="Arial"/>
              </a:rPr>
              <a:t>Hawaii)</a:t>
            </a:r>
            <a:r>
              <a:rPr sz="529" b="1" kern="0" spc="44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TSUNAMI</a:t>
            </a:r>
            <a:r>
              <a:rPr sz="529" b="1" kern="0" spc="97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EARLY</a:t>
            </a:r>
            <a:r>
              <a:rPr sz="529" b="1" kern="0" spc="124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WARNING</a:t>
            </a:r>
            <a:r>
              <a:rPr sz="529" b="1" kern="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spc="-9" dirty="0">
                <a:solidFill>
                  <a:srgbClr val="002060"/>
                </a:solidFill>
                <a:latin typeface="Arial"/>
                <a:cs typeface="Arial"/>
              </a:rPr>
              <a:t>SYSTEMS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806867">
              <a:lnSpc>
                <a:spcPts val="613"/>
              </a:lnSpc>
            </a:pP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529" b="1" kern="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529" b="1" kern="0" spc="1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PACIFIC</a:t>
            </a:r>
            <a:r>
              <a:rPr sz="529" b="1" kern="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TSUNAMI</a:t>
            </a:r>
            <a:r>
              <a:rPr sz="529" b="1" kern="0" spc="8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WARNING</a:t>
            </a:r>
            <a:r>
              <a:rPr sz="529" b="1" kern="0" spc="10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CENTER</a:t>
            </a:r>
            <a:r>
              <a:rPr sz="529" b="1" kern="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(PTWC)</a:t>
            </a:r>
            <a:r>
              <a:rPr sz="529" b="1" kern="0" spc="93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ENHANCED</a:t>
            </a:r>
            <a:r>
              <a:rPr sz="529" b="1" kern="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spc="-9" dirty="0">
                <a:solidFill>
                  <a:srgbClr val="002060"/>
                </a:solidFill>
                <a:latin typeface="Arial"/>
                <a:cs typeface="Arial"/>
              </a:rPr>
              <a:t>PRODUCTS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806867">
              <a:spcBef>
                <a:spcPts val="62"/>
              </a:spcBef>
            </a:pP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TSUNAMI</a:t>
            </a:r>
            <a:r>
              <a:rPr sz="529" b="1" kern="0" spc="84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EVACUATION</a:t>
            </a:r>
            <a:r>
              <a:rPr sz="529" b="1" kern="0" spc="124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PLANNING</a:t>
            </a:r>
            <a:r>
              <a:rPr sz="529" b="1" kern="0" spc="10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529" b="1" kern="0" spc="124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UNESCO</a:t>
            </a:r>
            <a:r>
              <a:rPr sz="529" b="1" kern="0" spc="10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IOC</a:t>
            </a:r>
            <a:r>
              <a:rPr sz="529" b="1" kern="0" spc="11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TSUNAMI</a:t>
            </a:r>
            <a:r>
              <a:rPr sz="529" b="1" kern="0" spc="8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READY</a:t>
            </a:r>
            <a:r>
              <a:rPr sz="529" b="1" kern="0" spc="10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spc="-9" dirty="0">
                <a:solidFill>
                  <a:srgbClr val="002060"/>
                </a:solidFill>
                <a:latin typeface="Arial"/>
                <a:cs typeface="Arial"/>
              </a:rPr>
              <a:t>PROGRAMME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1" algn="ctr" defTabSz="806867">
              <a:spcBef>
                <a:spcPts val="256"/>
              </a:spcBef>
            </a:pP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15-26</a:t>
            </a:r>
            <a:r>
              <a:rPr sz="529" b="1" kern="0" spc="106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September</a:t>
            </a:r>
            <a:r>
              <a:rPr sz="529" b="1" kern="0" spc="10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2025,</a:t>
            </a:r>
            <a:r>
              <a:rPr sz="529" b="1" kern="0" spc="88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dirty="0">
                <a:solidFill>
                  <a:srgbClr val="002060"/>
                </a:solidFill>
                <a:latin typeface="Arial"/>
                <a:cs typeface="Arial"/>
              </a:rPr>
              <a:t>Honolulu,</a:t>
            </a:r>
            <a:r>
              <a:rPr sz="529" b="1" kern="0" spc="84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529" b="1" kern="0" spc="-9" dirty="0">
                <a:solidFill>
                  <a:srgbClr val="002060"/>
                </a:solidFill>
                <a:latin typeface="Arial"/>
                <a:cs typeface="Arial"/>
              </a:rPr>
              <a:t>Hawaii</a:t>
            </a:r>
            <a:endParaRPr sz="529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3652" y="5314725"/>
            <a:ext cx="551329" cy="29314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8353" y="5314725"/>
            <a:ext cx="333486" cy="3334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37068" y="5344309"/>
            <a:ext cx="804134" cy="33079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45367" y="1337085"/>
            <a:ext cx="527124" cy="5109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75703" y="1339775"/>
            <a:ext cx="521746" cy="50560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09651" y="1320949"/>
            <a:ext cx="543261" cy="54326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23652" y="1366669"/>
            <a:ext cx="804134" cy="76648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440776" y="3141908"/>
            <a:ext cx="1963271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3000" b="1" kern="0" dirty="0">
                <a:solidFill>
                  <a:srgbClr val="CC0000"/>
                </a:solidFill>
                <a:latin typeface="Arial"/>
                <a:cs typeface="Arial"/>
              </a:rPr>
              <a:t>Thank</a:t>
            </a:r>
            <a:r>
              <a:rPr sz="3000" b="1" kern="0" spc="-49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3000" b="1" kern="0" spc="-22" dirty="0">
                <a:solidFill>
                  <a:srgbClr val="CC0000"/>
                </a:solidFill>
                <a:latin typeface="Arial"/>
                <a:cs typeface="Arial"/>
              </a:rPr>
              <a:t>You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16638" y="4887415"/>
            <a:ext cx="3197038" cy="46015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lnSpc>
                <a:spcPts val="2219"/>
              </a:lnSpc>
              <a:spcBef>
                <a:spcPts val="88"/>
              </a:spcBef>
            </a:pPr>
            <a:r>
              <a:rPr sz="1941" kern="0" dirty="0">
                <a:solidFill>
                  <a:sysClr val="windowText" lastClr="000000"/>
                </a:solidFill>
                <a:latin typeface="Arial"/>
                <a:cs typeface="Arial"/>
              </a:rPr>
              <a:t>Kimberly</a:t>
            </a:r>
            <a:r>
              <a:rPr sz="1941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41" kern="0" dirty="0">
                <a:solidFill>
                  <a:sysClr val="windowText" lastClr="000000"/>
                </a:solidFill>
                <a:latin typeface="Arial"/>
                <a:cs typeface="Arial"/>
              </a:rPr>
              <a:t>Maisonet</a:t>
            </a:r>
            <a:r>
              <a:rPr sz="1941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94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González</a:t>
            </a:r>
            <a:endParaRPr sz="1941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483" algn="r" defTabSz="806867">
              <a:lnSpc>
                <a:spcPts val="1266"/>
              </a:lnSpc>
            </a:pPr>
            <a:r>
              <a:rPr sz="1147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ITIC-CAR</a:t>
            </a:r>
            <a:endParaRPr sz="1147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3200" y="162559"/>
            <a:ext cx="8829039" cy="56195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7095" y="5503824"/>
            <a:ext cx="1288116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794" kern="0" spc="-26" dirty="0">
                <a:solidFill>
                  <a:srgbClr val="F2F2F2"/>
                </a:solidFill>
                <a:latin typeface="Arial"/>
                <a:cs typeface="Arial"/>
              </a:rPr>
              <a:t>UNESCO/IOC-</a:t>
            </a:r>
            <a:r>
              <a:rPr sz="794" kern="0" dirty="0">
                <a:solidFill>
                  <a:srgbClr val="F2F2F2"/>
                </a:solidFill>
                <a:latin typeface="Arial"/>
                <a:cs typeface="Arial"/>
              </a:rPr>
              <a:t>NOAA</a:t>
            </a:r>
            <a:r>
              <a:rPr sz="794" kern="0" spc="172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794" kern="0" spc="-18" dirty="0">
                <a:solidFill>
                  <a:srgbClr val="F2F2F2"/>
                </a:solidFill>
                <a:latin typeface="Arial"/>
                <a:cs typeface="Arial"/>
              </a:rPr>
              <a:t>SHOA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87095" y="5638310"/>
            <a:ext cx="1884269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International</a:t>
            </a:r>
            <a:r>
              <a:rPr sz="971" kern="0" spc="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Tsunami</a:t>
            </a:r>
            <a:r>
              <a:rPr sz="971" kern="0" spc="13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spc="-9" dirty="0">
                <a:solidFill>
                  <a:srgbClr val="F2F2F2"/>
                </a:solidFill>
                <a:latin typeface="Arial"/>
                <a:cs typeface="Arial"/>
              </a:rPr>
              <a:t>Information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3512" y="6151581"/>
            <a:ext cx="8125385" cy="1878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From</a:t>
            </a:r>
            <a:r>
              <a:rPr sz="1147" b="1" kern="0" spc="-62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dirty="0">
                <a:solidFill>
                  <a:srgbClr val="222222"/>
                </a:solidFill>
                <a:latin typeface="Arial"/>
                <a:cs typeface="Arial"/>
              </a:rPr>
              <a:t>left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dirty="0">
                <a:solidFill>
                  <a:srgbClr val="222222"/>
                </a:solidFill>
                <a:latin typeface="Arial"/>
                <a:cs typeface="Arial"/>
              </a:rPr>
              <a:t>right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dirty="0">
                <a:solidFill>
                  <a:srgbClr val="222222"/>
                </a:solidFill>
                <a:latin typeface="Arial"/>
                <a:cs typeface="Arial"/>
              </a:rPr>
              <a:t>is: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18" dirty="0">
                <a:solidFill>
                  <a:srgbClr val="222222"/>
                </a:solidFill>
                <a:latin typeface="Arial"/>
                <a:cs typeface="Arial"/>
              </a:rPr>
              <a:t>Honduras,</a:t>
            </a:r>
            <a:r>
              <a:rPr sz="1147" b="1" kern="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18" dirty="0">
                <a:solidFill>
                  <a:srgbClr val="222222"/>
                </a:solidFill>
                <a:latin typeface="Arial"/>
                <a:cs typeface="Arial"/>
              </a:rPr>
              <a:t>Venezuela,</a:t>
            </a:r>
            <a:r>
              <a:rPr sz="1147" b="1" kern="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18" dirty="0">
                <a:solidFill>
                  <a:srgbClr val="222222"/>
                </a:solidFill>
                <a:latin typeface="Arial"/>
                <a:cs typeface="Arial"/>
              </a:rPr>
              <a:t>Mexico,</a:t>
            </a:r>
            <a:r>
              <a:rPr sz="1147" b="1" kern="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Puerto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Rico,</a:t>
            </a:r>
            <a:r>
              <a:rPr sz="1147" b="1" kern="0" spc="-4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British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Virgin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Islands,</a:t>
            </a:r>
            <a:r>
              <a:rPr sz="1147" b="1" kern="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18" dirty="0">
                <a:solidFill>
                  <a:srgbClr val="222222"/>
                </a:solidFill>
                <a:latin typeface="Arial"/>
                <a:cs typeface="Arial"/>
              </a:rPr>
              <a:t>Dominican</a:t>
            </a:r>
            <a:r>
              <a:rPr sz="1147" b="1" kern="0" spc="-44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18" dirty="0">
                <a:solidFill>
                  <a:srgbClr val="222222"/>
                </a:solidFill>
                <a:latin typeface="Arial"/>
                <a:cs typeface="Arial"/>
              </a:rPr>
              <a:t>Republic,</a:t>
            </a:r>
            <a:r>
              <a:rPr sz="1147" b="1" kern="0" spc="-3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Costa</a:t>
            </a:r>
            <a:r>
              <a:rPr sz="1147" b="1" kern="0" spc="-53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Rica,</a:t>
            </a:r>
            <a:endParaRPr sz="1147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0313" y="6329082"/>
            <a:ext cx="1006288" cy="1878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147" b="1" kern="0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147" b="1" kern="0" spc="-66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147" b="1" kern="0" spc="-9" dirty="0">
                <a:solidFill>
                  <a:srgbClr val="222222"/>
                </a:solidFill>
                <a:latin typeface="Arial"/>
                <a:cs typeface="Arial"/>
              </a:rPr>
              <a:t>Colombia.</a:t>
            </a:r>
            <a:endParaRPr sz="1147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892" y="1145273"/>
            <a:ext cx="78105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06867">
              <a:lnSpc>
                <a:spcPts val="3318"/>
              </a:lnSpc>
            </a:pPr>
            <a:r>
              <a:rPr sz="3000" b="1" kern="0" spc="-22" dirty="0">
                <a:solidFill>
                  <a:srgbClr val="CC0000"/>
                </a:solidFill>
                <a:latin typeface="Arial"/>
                <a:cs typeface="Arial"/>
              </a:rPr>
              <a:t>Title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10892" y="1015274"/>
            <a:ext cx="8570259" cy="4827494"/>
            <a:chOff x="172744" y="1150644"/>
            <a:chExt cx="9712960" cy="5471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799" y="1155700"/>
              <a:ext cx="6992111" cy="39593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7799" y="1155699"/>
              <a:ext cx="6996430" cy="3963035"/>
            </a:xfrm>
            <a:custGeom>
              <a:avLst/>
              <a:gdLst/>
              <a:ahLst/>
              <a:cxnLst/>
              <a:rect l="l" t="t" r="r" b="b"/>
              <a:pathLst>
                <a:path w="6996430" h="3963035">
                  <a:moveTo>
                    <a:pt x="6996288" y="0"/>
                  </a:moveTo>
                  <a:lnTo>
                    <a:pt x="6996288" y="3962411"/>
                  </a:lnTo>
                  <a:lnTo>
                    <a:pt x="0" y="3962411"/>
                  </a:lnTo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5720" y="3484371"/>
              <a:ext cx="3483864" cy="31323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393165" y="3481429"/>
              <a:ext cx="3488054" cy="3135630"/>
            </a:xfrm>
            <a:custGeom>
              <a:avLst/>
              <a:gdLst/>
              <a:ahLst/>
              <a:cxnLst/>
              <a:rect l="l" t="t" r="r" b="b"/>
              <a:pathLst>
                <a:path w="3488054" h="3135629">
                  <a:moveTo>
                    <a:pt x="0" y="3135270"/>
                  </a:moveTo>
                  <a:lnTo>
                    <a:pt x="0" y="0"/>
                  </a:lnTo>
                  <a:lnTo>
                    <a:pt x="3487433" y="0"/>
                  </a:lnTo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70904" y="4774381"/>
            <a:ext cx="5219700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3000" b="1" kern="0" dirty="0">
                <a:solidFill>
                  <a:srgbClr val="CC0000"/>
                </a:solidFill>
                <a:latin typeface="Arial"/>
                <a:cs typeface="Arial"/>
              </a:rPr>
              <a:t>Previous</a:t>
            </a:r>
            <a:r>
              <a:rPr sz="3000" b="1" kern="0" spc="-7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3000" b="1" kern="0" dirty="0">
                <a:solidFill>
                  <a:srgbClr val="CC0000"/>
                </a:solidFill>
                <a:latin typeface="Arial"/>
                <a:cs typeface="Arial"/>
              </a:rPr>
              <a:t>Exercise</a:t>
            </a:r>
            <a:r>
              <a:rPr sz="3000" b="1" kern="0" spc="-66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3000" b="1" kern="0" spc="-9" dirty="0">
                <a:solidFill>
                  <a:srgbClr val="CC0000"/>
                </a:solidFill>
                <a:latin typeface="Arial"/>
                <a:cs typeface="Arial"/>
              </a:rPr>
              <a:t>Scenarios</a:t>
            </a:r>
            <a:endParaRPr sz="3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7316" y="1807325"/>
            <a:ext cx="1965512" cy="1928499"/>
          </a:xfrm>
          <a:prstGeom prst="rect">
            <a:avLst/>
          </a:prstGeom>
        </p:spPr>
        <p:txBody>
          <a:bodyPr vert="horz" wrap="square" lIns="0" tIns="113179" rIns="0" bIns="0" rtlCol="0">
            <a:spAutoFit/>
          </a:bodyPr>
          <a:lstStyle/>
          <a:p>
            <a:pPr marL="312661" indent="-301454" defTabSz="806867">
              <a:spcBef>
                <a:spcPts val="891"/>
              </a:spcBef>
              <a:buClr>
                <a:srgbClr val="CC0000"/>
              </a:buClr>
              <a:buSzPct val="76666"/>
              <a:buFontTx/>
              <a:buChar char="■"/>
              <a:tabLst>
                <a:tab pos="312661" algn="l"/>
              </a:tabLst>
            </a:pPr>
            <a:r>
              <a:rPr sz="2647" kern="0" dirty="0">
                <a:solidFill>
                  <a:sysClr val="windowText" lastClr="000000"/>
                </a:solidFill>
                <a:latin typeface="Arial"/>
                <a:cs typeface="Arial"/>
              </a:rPr>
              <a:t>Point</a:t>
            </a:r>
            <a:r>
              <a:rPr sz="2647" kern="0" spc="-8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647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endParaRPr sz="264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12661" indent="-301454" defTabSz="806867">
              <a:spcBef>
                <a:spcPts val="803"/>
              </a:spcBef>
              <a:buClr>
                <a:srgbClr val="CC0000"/>
              </a:buClr>
              <a:buSzPct val="76666"/>
              <a:buFontTx/>
              <a:buChar char="■"/>
              <a:tabLst>
                <a:tab pos="312661" algn="l"/>
              </a:tabLst>
            </a:pPr>
            <a:r>
              <a:rPr sz="2647" kern="0" dirty="0">
                <a:solidFill>
                  <a:sysClr val="windowText" lastClr="000000"/>
                </a:solidFill>
                <a:latin typeface="Arial"/>
                <a:cs typeface="Arial"/>
              </a:rPr>
              <a:t>Point</a:t>
            </a:r>
            <a:r>
              <a:rPr sz="2647" kern="0" spc="-8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647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264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90581" lvl="1" indent="-272878" defTabSz="806867">
              <a:spcBef>
                <a:spcPts val="887"/>
              </a:spcBef>
              <a:buClr>
                <a:srgbClr val="CC0000"/>
              </a:buClr>
              <a:buSzPct val="80000"/>
              <a:buFont typeface="Calibri"/>
              <a:buChar char="□"/>
              <a:tabLst>
                <a:tab pos="590581" algn="l"/>
              </a:tabLst>
            </a:pPr>
            <a:r>
              <a:rPr sz="2206" kern="0" dirty="0">
                <a:solidFill>
                  <a:sysClr val="windowText" lastClr="000000"/>
                </a:solidFill>
                <a:latin typeface="Arial"/>
                <a:cs typeface="Arial"/>
              </a:rPr>
              <a:t>Subpoint</a:t>
            </a:r>
            <a:r>
              <a:rPr sz="2206" kern="0" spc="13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206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endParaRPr sz="2206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90581" lvl="1" indent="-272878" defTabSz="806867">
              <a:spcBef>
                <a:spcPts val="807"/>
              </a:spcBef>
              <a:buClr>
                <a:srgbClr val="CC0000"/>
              </a:buClr>
              <a:buSzPct val="80000"/>
              <a:buFont typeface="Calibri"/>
              <a:buChar char="□"/>
              <a:tabLst>
                <a:tab pos="590581" algn="l"/>
              </a:tabLst>
            </a:pPr>
            <a:r>
              <a:rPr sz="2206" kern="0" dirty="0">
                <a:solidFill>
                  <a:sysClr val="windowText" lastClr="000000"/>
                </a:solidFill>
                <a:latin typeface="Arial"/>
                <a:cs typeface="Arial"/>
              </a:rPr>
              <a:t>Subpoint</a:t>
            </a:r>
            <a:r>
              <a:rPr sz="2206" kern="0" spc="13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206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2206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572">
              <a:spcBef>
                <a:spcPts val="88"/>
              </a:spcBef>
            </a:pPr>
            <a:r>
              <a:rPr spc="-9" dirty="0"/>
              <a:t>Title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210752" y="1068500"/>
            <a:ext cx="7770719" cy="4721038"/>
            <a:chOff x="625918" y="1210967"/>
            <a:chExt cx="8806815" cy="53505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9" y="1219707"/>
              <a:ext cx="8787384" cy="5334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0973" y="1216023"/>
              <a:ext cx="8796655" cy="5340985"/>
            </a:xfrm>
            <a:custGeom>
              <a:avLst/>
              <a:gdLst/>
              <a:ahLst/>
              <a:cxnLst/>
              <a:rect l="l" t="t" r="r" b="b"/>
              <a:pathLst>
                <a:path w="8796655" h="5340984">
                  <a:moveTo>
                    <a:pt x="0" y="0"/>
                  </a:moveTo>
                  <a:lnTo>
                    <a:pt x="8796452" y="0"/>
                  </a:lnTo>
                  <a:lnTo>
                    <a:pt x="8796452" y="5340356"/>
                  </a:lnTo>
                  <a:lnTo>
                    <a:pt x="0" y="5340356"/>
                  </a:lnTo>
                  <a:lnTo>
                    <a:pt x="0" y="0"/>
                  </a:lnTo>
                  <a:close/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8279" y="1089766"/>
            <a:ext cx="8457640" cy="4382060"/>
            <a:chOff x="237782" y="1235068"/>
            <a:chExt cx="9585325" cy="4966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376" y="1244091"/>
              <a:ext cx="4712208" cy="49499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4395" y="1239712"/>
              <a:ext cx="4718050" cy="4956810"/>
            </a:xfrm>
            <a:custGeom>
              <a:avLst/>
              <a:gdLst/>
              <a:ahLst/>
              <a:cxnLst/>
              <a:rect l="l" t="t" r="r" b="b"/>
              <a:pathLst>
                <a:path w="4718050" h="4956810">
                  <a:moveTo>
                    <a:pt x="0" y="0"/>
                  </a:moveTo>
                  <a:lnTo>
                    <a:pt x="4717544" y="0"/>
                  </a:lnTo>
                  <a:lnTo>
                    <a:pt x="4717544" y="4956719"/>
                  </a:lnTo>
                  <a:lnTo>
                    <a:pt x="0" y="4956719"/>
                  </a:lnTo>
                  <a:lnTo>
                    <a:pt x="0" y="0"/>
                  </a:lnTo>
                  <a:close/>
                </a:path>
              </a:pathLst>
            </a:custGeom>
            <a:ln w="9287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14143" y="2220294"/>
              <a:ext cx="589280" cy="238760"/>
            </a:xfrm>
            <a:custGeom>
              <a:avLst/>
              <a:gdLst/>
              <a:ahLst/>
              <a:cxnLst/>
              <a:rect l="l" t="t" r="r" b="b"/>
              <a:pathLst>
                <a:path w="589280" h="238760">
                  <a:moveTo>
                    <a:pt x="0" y="0"/>
                  </a:moveTo>
                  <a:lnTo>
                    <a:pt x="589234" y="0"/>
                  </a:lnTo>
                  <a:lnTo>
                    <a:pt x="589234" y="238251"/>
                  </a:lnTo>
                  <a:lnTo>
                    <a:pt x="0" y="238251"/>
                  </a:lnTo>
                  <a:lnTo>
                    <a:pt x="0" y="0"/>
                  </a:lnTo>
                  <a:close/>
                </a:path>
              </a:pathLst>
            </a:custGeom>
            <a:ln w="2784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315688" y="2230818"/>
              <a:ext cx="692150" cy="238760"/>
            </a:xfrm>
            <a:custGeom>
              <a:avLst/>
              <a:gdLst/>
              <a:ahLst/>
              <a:cxnLst/>
              <a:rect l="l" t="t" r="r" b="b"/>
              <a:pathLst>
                <a:path w="692150" h="238760">
                  <a:moveTo>
                    <a:pt x="0" y="0"/>
                  </a:moveTo>
                  <a:lnTo>
                    <a:pt x="691738" y="0"/>
                  </a:lnTo>
                  <a:lnTo>
                    <a:pt x="691738" y="238251"/>
                  </a:lnTo>
                  <a:lnTo>
                    <a:pt x="0" y="238251"/>
                  </a:lnTo>
                  <a:lnTo>
                    <a:pt x="0" y="0"/>
                  </a:lnTo>
                  <a:close/>
                </a:path>
              </a:pathLst>
            </a:custGeom>
            <a:ln w="27842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42426" y="1678590"/>
              <a:ext cx="805180" cy="602615"/>
            </a:xfrm>
            <a:custGeom>
              <a:avLst/>
              <a:gdLst/>
              <a:ahLst/>
              <a:cxnLst/>
              <a:rect l="l" t="t" r="r" b="b"/>
              <a:pathLst>
                <a:path w="805180" h="602614">
                  <a:moveTo>
                    <a:pt x="66648" y="0"/>
                  </a:moveTo>
                  <a:lnTo>
                    <a:pt x="0" y="98929"/>
                  </a:lnTo>
                  <a:lnTo>
                    <a:pt x="672770" y="552702"/>
                  </a:lnTo>
                  <a:lnTo>
                    <a:pt x="639446" y="602166"/>
                  </a:lnTo>
                  <a:lnTo>
                    <a:pt x="804964" y="569923"/>
                  </a:lnTo>
                  <a:lnTo>
                    <a:pt x="772742" y="404309"/>
                  </a:lnTo>
                  <a:lnTo>
                    <a:pt x="739418" y="453773"/>
                  </a:lnTo>
                  <a:lnTo>
                    <a:pt x="66648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2426" y="1678590"/>
              <a:ext cx="805180" cy="602615"/>
            </a:xfrm>
            <a:custGeom>
              <a:avLst/>
              <a:gdLst/>
              <a:ahLst/>
              <a:cxnLst/>
              <a:rect l="l" t="t" r="r" b="b"/>
              <a:pathLst>
                <a:path w="805180" h="602614">
                  <a:moveTo>
                    <a:pt x="66648" y="0"/>
                  </a:moveTo>
                  <a:lnTo>
                    <a:pt x="739418" y="453773"/>
                  </a:lnTo>
                  <a:lnTo>
                    <a:pt x="772742" y="404309"/>
                  </a:lnTo>
                  <a:lnTo>
                    <a:pt x="804964" y="569924"/>
                  </a:lnTo>
                  <a:lnTo>
                    <a:pt x="639446" y="602166"/>
                  </a:lnTo>
                  <a:lnTo>
                    <a:pt x="672770" y="552702"/>
                  </a:lnTo>
                  <a:lnTo>
                    <a:pt x="0" y="98928"/>
                  </a:lnTo>
                  <a:lnTo>
                    <a:pt x="66648" y="0"/>
                  </a:lnTo>
                  <a:close/>
                </a:path>
              </a:pathLst>
            </a:custGeom>
            <a:ln w="9287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187918" y="2400278"/>
              <a:ext cx="2750185" cy="1517015"/>
            </a:xfrm>
            <a:custGeom>
              <a:avLst/>
              <a:gdLst/>
              <a:ahLst/>
              <a:cxnLst/>
              <a:rect l="l" t="t" r="r" b="b"/>
              <a:pathLst>
                <a:path w="2750185" h="1517014">
                  <a:moveTo>
                    <a:pt x="54833" y="0"/>
                  </a:moveTo>
                  <a:lnTo>
                    <a:pt x="0" y="105787"/>
                  </a:lnTo>
                  <a:lnTo>
                    <a:pt x="2616978" y="1463868"/>
                  </a:lnTo>
                  <a:lnTo>
                    <a:pt x="2589561" y="1516763"/>
                  </a:lnTo>
                  <a:lnTo>
                    <a:pt x="2750120" y="1465841"/>
                  </a:lnTo>
                  <a:lnTo>
                    <a:pt x="2699231" y="1305186"/>
                  </a:lnTo>
                  <a:lnTo>
                    <a:pt x="2671813" y="1358080"/>
                  </a:lnTo>
                  <a:lnTo>
                    <a:pt x="54833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187917" y="2400277"/>
              <a:ext cx="2750185" cy="1517015"/>
            </a:xfrm>
            <a:custGeom>
              <a:avLst/>
              <a:gdLst/>
              <a:ahLst/>
              <a:cxnLst/>
              <a:rect l="l" t="t" r="r" b="b"/>
              <a:pathLst>
                <a:path w="2750185" h="1517014">
                  <a:moveTo>
                    <a:pt x="54834" y="0"/>
                  </a:moveTo>
                  <a:lnTo>
                    <a:pt x="2671813" y="1358081"/>
                  </a:lnTo>
                  <a:lnTo>
                    <a:pt x="2699231" y="1305186"/>
                  </a:lnTo>
                  <a:lnTo>
                    <a:pt x="2750121" y="1465842"/>
                  </a:lnTo>
                  <a:lnTo>
                    <a:pt x="2589561" y="1516763"/>
                  </a:lnTo>
                  <a:lnTo>
                    <a:pt x="2616979" y="1463868"/>
                  </a:lnTo>
                  <a:lnTo>
                    <a:pt x="0" y="105787"/>
                  </a:lnTo>
                  <a:lnTo>
                    <a:pt x="54834" y="0"/>
                  </a:lnTo>
                  <a:close/>
                </a:path>
              </a:pathLst>
            </a:custGeom>
            <a:ln w="9288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9103" y="3252724"/>
              <a:ext cx="3776472" cy="25603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87901" y="3250264"/>
              <a:ext cx="3830320" cy="2565400"/>
            </a:xfrm>
            <a:custGeom>
              <a:avLst/>
              <a:gdLst/>
              <a:ahLst/>
              <a:cxnLst/>
              <a:rect l="l" t="t" r="r" b="b"/>
              <a:pathLst>
                <a:path w="3830320" h="2565400">
                  <a:moveTo>
                    <a:pt x="0" y="0"/>
                  </a:moveTo>
                  <a:lnTo>
                    <a:pt x="3829895" y="0"/>
                  </a:lnTo>
                  <a:lnTo>
                    <a:pt x="3829895" y="2565394"/>
                  </a:lnTo>
                  <a:lnTo>
                    <a:pt x="0" y="2565394"/>
                  </a:lnTo>
                  <a:lnTo>
                    <a:pt x="0" y="0"/>
                  </a:lnTo>
                  <a:close/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787095" y="5503824"/>
            <a:ext cx="1288116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794" kern="0" spc="-26" dirty="0">
                <a:solidFill>
                  <a:srgbClr val="F2F2F2"/>
                </a:solidFill>
                <a:latin typeface="Arial"/>
                <a:cs typeface="Arial"/>
              </a:rPr>
              <a:t>UNESCO/IOC-</a:t>
            </a:r>
            <a:r>
              <a:rPr sz="794" kern="0" dirty="0">
                <a:solidFill>
                  <a:srgbClr val="F2F2F2"/>
                </a:solidFill>
                <a:latin typeface="Arial"/>
                <a:cs typeface="Arial"/>
              </a:rPr>
              <a:t>NOAA</a:t>
            </a:r>
            <a:r>
              <a:rPr sz="794" kern="0" spc="172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794" kern="0" spc="-18" dirty="0">
                <a:solidFill>
                  <a:srgbClr val="F2F2F2"/>
                </a:solidFill>
                <a:latin typeface="Arial"/>
                <a:cs typeface="Arial"/>
              </a:rPr>
              <a:t>SHOA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87095" y="5638310"/>
            <a:ext cx="1884269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International</a:t>
            </a:r>
            <a:r>
              <a:rPr sz="971" kern="0" spc="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Tsunami</a:t>
            </a:r>
            <a:r>
              <a:rPr sz="971" kern="0" spc="13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spc="-9" dirty="0">
                <a:solidFill>
                  <a:srgbClr val="F2F2F2"/>
                </a:solidFill>
                <a:latin typeface="Arial"/>
                <a:cs typeface="Arial"/>
              </a:rPr>
              <a:t>Information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5409" y="5530677"/>
            <a:ext cx="2395257" cy="21508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324" kern="0" dirty="0">
                <a:solidFill>
                  <a:sysClr val="windowText" lastClr="000000"/>
                </a:solidFill>
                <a:latin typeface="Arial"/>
                <a:cs typeface="Arial"/>
              </a:rPr>
              <a:t>Web</a:t>
            </a:r>
            <a:r>
              <a:rPr sz="1324" kern="0" spc="-7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24" kern="0" dirty="0">
                <a:solidFill>
                  <a:sysClr val="windowText" lastClr="000000"/>
                </a:solidFill>
                <a:latin typeface="Arial"/>
                <a:cs typeface="Arial"/>
              </a:rPr>
              <a:t>link:</a:t>
            </a:r>
            <a:r>
              <a:rPr sz="1324" kern="0" spc="-7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24" u="heavy" kern="0" spc="-9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Arial"/>
                <a:cs typeface="Arial"/>
                <a:hlinkClick r:id="rId4"/>
              </a:rPr>
              <a:t>http://tsunamizone.org</a:t>
            </a:r>
            <a:endParaRPr sz="132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98301" y="5524587"/>
            <a:ext cx="126570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06867">
              <a:lnSpc>
                <a:spcPts val="877"/>
              </a:lnSpc>
            </a:pPr>
            <a:r>
              <a:rPr sz="794" kern="0" spc="-26" dirty="0">
                <a:solidFill>
                  <a:srgbClr val="F2F2F2"/>
                </a:solidFill>
                <a:latin typeface="Arial"/>
                <a:cs typeface="Arial"/>
              </a:rPr>
              <a:t>UNESCO/IOC-</a:t>
            </a:r>
            <a:r>
              <a:rPr sz="794" kern="0" dirty="0">
                <a:solidFill>
                  <a:srgbClr val="F2F2F2"/>
                </a:solidFill>
                <a:latin typeface="Arial"/>
                <a:cs typeface="Arial"/>
              </a:rPr>
              <a:t>NOAA</a:t>
            </a:r>
            <a:r>
              <a:rPr sz="794" kern="0" spc="172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794" kern="0" spc="-18" dirty="0">
                <a:solidFill>
                  <a:srgbClr val="F2F2F2"/>
                </a:solidFill>
                <a:latin typeface="Arial"/>
                <a:cs typeface="Arial"/>
              </a:rPr>
              <a:t>SHOA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36558" y="1247091"/>
            <a:ext cx="7837954" cy="4364131"/>
            <a:chOff x="655165" y="1413369"/>
            <a:chExt cx="8883015" cy="49460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1775" y="1420875"/>
              <a:ext cx="3447287" cy="49286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77983" y="1418425"/>
              <a:ext cx="3455035" cy="4935855"/>
            </a:xfrm>
            <a:custGeom>
              <a:avLst/>
              <a:gdLst/>
              <a:ahLst/>
              <a:cxnLst/>
              <a:rect l="l" t="t" r="r" b="b"/>
              <a:pathLst>
                <a:path w="3455034" h="4935855">
                  <a:moveTo>
                    <a:pt x="0" y="0"/>
                  </a:moveTo>
                  <a:lnTo>
                    <a:pt x="3454523" y="0"/>
                  </a:lnTo>
                  <a:lnTo>
                    <a:pt x="3454523" y="4935550"/>
                  </a:lnTo>
                  <a:lnTo>
                    <a:pt x="0" y="4935550"/>
                  </a:lnTo>
                  <a:lnTo>
                    <a:pt x="0" y="0"/>
                  </a:lnTo>
                  <a:close/>
                </a:path>
              </a:pathLst>
            </a:custGeom>
            <a:ln w="10109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31" y="1420875"/>
              <a:ext cx="3685032" cy="49286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0219" y="1418424"/>
              <a:ext cx="3690620" cy="4935855"/>
            </a:xfrm>
            <a:custGeom>
              <a:avLst/>
              <a:gdLst/>
              <a:ahLst/>
              <a:cxnLst/>
              <a:rect l="l" t="t" r="r" b="b"/>
              <a:pathLst>
                <a:path w="3690620" h="4935855">
                  <a:moveTo>
                    <a:pt x="0" y="0"/>
                  </a:moveTo>
                  <a:lnTo>
                    <a:pt x="3690596" y="0"/>
                  </a:lnTo>
                  <a:lnTo>
                    <a:pt x="3690596" y="4935550"/>
                  </a:lnTo>
                  <a:lnTo>
                    <a:pt x="0" y="4935550"/>
                  </a:lnTo>
                  <a:lnTo>
                    <a:pt x="0" y="0"/>
                  </a:lnTo>
                  <a:close/>
                </a:path>
              </a:pathLst>
            </a:custGeom>
            <a:ln w="10109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766787" y="5370223"/>
            <a:ext cx="987799" cy="1878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147" u="heavy" kern="0" spc="-18" dirty="0">
                <a:solidFill>
                  <a:srgbClr val="336699"/>
                </a:solidFill>
                <a:uFill>
                  <a:solidFill>
                    <a:srgbClr val="336699"/>
                  </a:solidFill>
                </a:uFill>
                <a:latin typeface="Arial"/>
                <a:cs typeface="Arial"/>
              </a:rPr>
              <a:t>caribewave.org</a:t>
            </a:r>
            <a:endParaRPr sz="114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7095" y="5638310"/>
            <a:ext cx="1884269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>
              <a:lnSpc>
                <a:spcPts val="1160"/>
              </a:lnSpc>
            </a:pP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International</a:t>
            </a:r>
            <a:r>
              <a:rPr sz="971" kern="0" spc="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Tsunami</a:t>
            </a:r>
            <a:r>
              <a:rPr sz="971" kern="0" spc="13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spc="-9" dirty="0">
                <a:solidFill>
                  <a:srgbClr val="F2F2F2"/>
                </a:solidFill>
                <a:latin typeface="Arial"/>
                <a:cs typeface="Arial"/>
              </a:rPr>
              <a:t>Information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8646" y="1652558"/>
            <a:ext cx="8514790" cy="4037479"/>
            <a:chOff x="204198" y="1872899"/>
            <a:chExt cx="9650095" cy="4575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376" y="1881124"/>
              <a:ext cx="3310128" cy="35295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9690" y="1878391"/>
              <a:ext cx="3319145" cy="3535679"/>
            </a:xfrm>
            <a:custGeom>
              <a:avLst/>
              <a:gdLst/>
              <a:ahLst/>
              <a:cxnLst/>
              <a:rect l="l" t="t" r="r" b="b"/>
              <a:pathLst>
                <a:path w="3319145" h="3535679">
                  <a:moveTo>
                    <a:pt x="0" y="0"/>
                  </a:moveTo>
                  <a:lnTo>
                    <a:pt x="3318996" y="0"/>
                  </a:lnTo>
                  <a:lnTo>
                    <a:pt x="3318996" y="3535368"/>
                  </a:lnTo>
                  <a:lnTo>
                    <a:pt x="0" y="3535368"/>
                  </a:lnTo>
                  <a:lnTo>
                    <a:pt x="0" y="0"/>
                  </a:lnTo>
                  <a:close/>
                </a:path>
              </a:pathLst>
            </a:custGeom>
            <a:ln w="109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8991" y="2557780"/>
              <a:ext cx="3310127" cy="31943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14076" y="2552801"/>
              <a:ext cx="3319145" cy="3205480"/>
            </a:xfrm>
            <a:custGeom>
              <a:avLst/>
              <a:gdLst/>
              <a:ahLst/>
              <a:cxnLst/>
              <a:rect l="l" t="t" r="r" b="b"/>
              <a:pathLst>
                <a:path w="3319145" h="3205479">
                  <a:moveTo>
                    <a:pt x="0" y="0"/>
                  </a:moveTo>
                  <a:lnTo>
                    <a:pt x="3318996" y="0"/>
                  </a:lnTo>
                  <a:lnTo>
                    <a:pt x="3318996" y="3205466"/>
                  </a:lnTo>
                  <a:lnTo>
                    <a:pt x="0" y="3205466"/>
                  </a:lnTo>
                  <a:lnTo>
                    <a:pt x="0" y="0"/>
                  </a:lnTo>
                  <a:close/>
                </a:path>
              </a:pathLst>
            </a:custGeom>
            <a:ln w="109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1415" y="3066796"/>
              <a:ext cx="2834639" cy="33162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07740" y="3064024"/>
              <a:ext cx="2840990" cy="3378835"/>
            </a:xfrm>
            <a:custGeom>
              <a:avLst/>
              <a:gdLst/>
              <a:ahLst/>
              <a:cxnLst/>
              <a:rect l="l" t="t" r="r" b="b"/>
              <a:pathLst>
                <a:path w="2840990" h="3378835">
                  <a:moveTo>
                    <a:pt x="0" y="0"/>
                  </a:moveTo>
                  <a:lnTo>
                    <a:pt x="2840939" y="0"/>
                  </a:lnTo>
                  <a:lnTo>
                    <a:pt x="2840939" y="3378790"/>
                  </a:lnTo>
                  <a:lnTo>
                    <a:pt x="0" y="3378790"/>
                  </a:lnTo>
                  <a:lnTo>
                    <a:pt x="0" y="0"/>
                  </a:lnTo>
                  <a:close/>
                </a:path>
              </a:pathLst>
            </a:custGeom>
            <a:ln w="109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572">
              <a:spcBef>
                <a:spcPts val="88"/>
              </a:spcBef>
            </a:pPr>
            <a:r>
              <a:rPr dirty="0"/>
              <a:t>USGS</a:t>
            </a:r>
            <a:r>
              <a:rPr spc="-35" dirty="0"/>
              <a:t> </a:t>
            </a:r>
            <a:r>
              <a:rPr dirty="0"/>
              <a:t>-</a:t>
            </a:r>
            <a:r>
              <a:rPr spc="-40" dirty="0"/>
              <a:t> </a:t>
            </a:r>
            <a:r>
              <a:rPr dirty="0"/>
              <a:t>ShakeMap</a:t>
            </a:r>
            <a:r>
              <a:rPr spc="-44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spc="-9" dirty="0"/>
              <a:t>Pager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572">
              <a:spcBef>
                <a:spcPts val="88"/>
              </a:spcBef>
            </a:pPr>
            <a:r>
              <a:rPr spc="-9" dirty="0"/>
              <a:t>Webinars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09509" y="2272371"/>
            <a:ext cx="2299447" cy="2584792"/>
          </a:xfrm>
          <a:prstGeom prst="rect">
            <a:avLst/>
          </a:prstGeom>
        </p:spPr>
        <p:txBody>
          <a:bodyPr vert="horz" wrap="square" lIns="0" tIns="131109" rIns="0" bIns="0" rtlCol="0">
            <a:spAutoFit/>
          </a:bodyPr>
          <a:lstStyle/>
          <a:p>
            <a:pPr marL="346280" indent="-335074" defTabSz="806867">
              <a:spcBef>
                <a:spcPts val="1032"/>
              </a:spcBef>
              <a:buClr>
                <a:srgbClr val="CC0000"/>
              </a:buClr>
              <a:buFontTx/>
              <a:buChar char="■"/>
              <a:tabLst>
                <a:tab pos="346280" algn="l"/>
              </a:tabLst>
            </a:pP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1853" kern="0" spc="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Virtual</a:t>
            </a:r>
            <a:r>
              <a:rPr sz="1853" kern="0" spc="2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Webinars</a:t>
            </a:r>
            <a:endParaRPr sz="185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3641" lvl="1" indent="-294170" defTabSz="806867">
              <a:spcBef>
                <a:spcPts val="852"/>
              </a:spcBef>
              <a:buFont typeface="Calibri"/>
              <a:buChar char="□"/>
              <a:tabLst>
                <a:tab pos="623641" algn="l"/>
              </a:tabLst>
            </a:pPr>
            <a:r>
              <a:rPr sz="1677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January</a:t>
            </a:r>
            <a:endParaRPr sz="167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3641" lvl="1" indent="-294170" defTabSz="806867">
              <a:spcBef>
                <a:spcPts val="997"/>
              </a:spcBef>
              <a:buFont typeface="Calibri"/>
              <a:buChar char="□"/>
              <a:tabLst>
                <a:tab pos="623641" algn="l"/>
              </a:tabLst>
            </a:pPr>
            <a:r>
              <a:rPr sz="1677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February</a:t>
            </a:r>
            <a:endParaRPr sz="167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0" lvl="1" defTabSz="806867">
              <a:spcBef>
                <a:spcPts val="1897"/>
              </a:spcBef>
              <a:buFont typeface="Calibri"/>
              <a:buChar char="□"/>
            </a:pPr>
            <a:endParaRPr sz="1677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346280" indent="-335074" defTabSz="806867">
              <a:buClr>
                <a:srgbClr val="CC0000"/>
              </a:buClr>
              <a:buFontTx/>
              <a:buChar char="■"/>
              <a:tabLst>
                <a:tab pos="346280" algn="l"/>
              </a:tabLst>
            </a:pPr>
            <a:r>
              <a:rPr sz="1853" kern="0" dirty="0">
                <a:solidFill>
                  <a:sysClr val="windowText" lastClr="000000"/>
                </a:solidFill>
                <a:latin typeface="Arial"/>
                <a:cs typeface="Arial"/>
              </a:rPr>
              <a:t>3</a:t>
            </a:r>
            <a:r>
              <a:rPr sz="1853" kern="0" spc="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853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Languages</a:t>
            </a:r>
            <a:endParaRPr sz="185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4201" marR="16249" lvl="1" indent="-294730" defTabSz="806867">
              <a:lnSpc>
                <a:spcPct val="101099"/>
              </a:lnSpc>
              <a:spcBef>
                <a:spcPts val="918"/>
              </a:spcBef>
              <a:buFont typeface="Calibri"/>
              <a:buChar char="□"/>
              <a:tabLst>
                <a:tab pos="624201" algn="l"/>
              </a:tabLst>
            </a:pPr>
            <a:r>
              <a:rPr sz="1677" kern="0" dirty="0">
                <a:solidFill>
                  <a:sysClr val="windowText" lastClr="000000"/>
                </a:solidFill>
                <a:latin typeface="Arial"/>
                <a:cs typeface="Arial"/>
              </a:rPr>
              <a:t>English,</a:t>
            </a:r>
            <a:r>
              <a:rPr sz="167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77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Spanish, French</a:t>
            </a:r>
            <a:endParaRPr sz="1677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93986" y="2009322"/>
            <a:ext cx="4577043" cy="3442447"/>
            <a:chOff x="4120250" y="2277231"/>
            <a:chExt cx="5187315" cy="3901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8008" y="2286508"/>
              <a:ext cx="5169408" cy="38831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25305" y="2282287"/>
              <a:ext cx="5177155" cy="3891279"/>
            </a:xfrm>
            <a:custGeom>
              <a:avLst/>
              <a:gdLst/>
              <a:ahLst/>
              <a:cxnLst/>
              <a:rect l="l" t="t" r="r" b="b"/>
              <a:pathLst>
                <a:path w="5177155" h="3891279">
                  <a:moveTo>
                    <a:pt x="0" y="0"/>
                  </a:moveTo>
                  <a:lnTo>
                    <a:pt x="5176710" y="0"/>
                  </a:lnTo>
                  <a:lnTo>
                    <a:pt x="5176710" y="3890889"/>
                  </a:lnTo>
                  <a:lnTo>
                    <a:pt x="0" y="3890889"/>
                  </a:lnTo>
                  <a:lnTo>
                    <a:pt x="0" y="0"/>
                  </a:lnTo>
                  <a:close/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681" rIns="0" bIns="0" rtlCol="0">
            <a:spAutoFit/>
          </a:bodyPr>
          <a:lstStyle/>
          <a:p>
            <a:pPr marL="11206" defTabSz="806867">
              <a:spcBef>
                <a:spcPts val="13"/>
              </a:spcBef>
            </a:pPr>
            <a:r>
              <a:rPr kern="0" spc="-26" dirty="0"/>
              <a:t>UNESCO/IOC-</a:t>
            </a:r>
            <a:r>
              <a:rPr kern="0" dirty="0"/>
              <a:t>NOAA</a:t>
            </a:r>
            <a:r>
              <a:rPr kern="0" spc="172" dirty="0"/>
              <a:t> </a:t>
            </a:r>
            <a:r>
              <a:rPr kern="0" spc="-18" dirty="0"/>
              <a:t>SHOA</a:t>
            </a:r>
          </a:p>
          <a:p>
            <a:pPr marL="11206" defTabSz="806867">
              <a:spcBef>
                <a:spcPts val="13"/>
              </a:spcBef>
            </a:pPr>
            <a:r>
              <a:rPr sz="971" kern="0" dirty="0"/>
              <a:t>International</a:t>
            </a:r>
            <a:r>
              <a:rPr sz="971" kern="0" spc="9" dirty="0"/>
              <a:t> </a:t>
            </a:r>
            <a:r>
              <a:rPr sz="971" kern="0" dirty="0"/>
              <a:t>Tsunami</a:t>
            </a:r>
            <a:r>
              <a:rPr sz="971" kern="0" spc="13" dirty="0"/>
              <a:t> </a:t>
            </a:r>
            <a:r>
              <a:rPr sz="971" kern="0" spc="-9" dirty="0"/>
              <a:t>Information</a:t>
            </a:r>
            <a:endParaRPr sz="971" ker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7095" y="5503823"/>
            <a:ext cx="298076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794" kern="0" spc="-18" dirty="0">
                <a:solidFill>
                  <a:srgbClr val="F2F2F2"/>
                </a:solidFill>
                <a:latin typeface="Arial"/>
                <a:cs typeface="Arial"/>
              </a:rPr>
              <a:t>UNES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06" defTabSz="806867">
              <a:spcBef>
                <a:spcPts val="13"/>
              </a:spcBef>
            </a:pPr>
            <a:r>
              <a:rPr sz="971" kern="0" spc="-9" dirty="0">
                <a:solidFill>
                  <a:srgbClr val="F2F2F2"/>
                </a:solidFill>
                <a:latin typeface="Arial"/>
                <a:cs typeface="Arial"/>
              </a:rPr>
              <a:t>Inter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7771" y="5524587"/>
            <a:ext cx="1612526" cy="264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34" defTabSz="806867">
              <a:lnSpc>
                <a:spcPts val="877"/>
              </a:lnSpc>
            </a:pPr>
            <a:r>
              <a:rPr sz="794" kern="0" spc="-26" dirty="0">
                <a:solidFill>
                  <a:srgbClr val="F2F2F2"/>
                </a:solidFill>
                <a:latin typeface="Arial"/>
                <a:cs typeface="Arial"/>
              </a:rPr>
              <a:t>CO/IOC-</a:t>
            </a:r>
            <a:r>
              <a:rPr sz="794" kern="0" dirty="0">
                <a:solidFill>
                  <a:srgbClr val="F2F2F2"/>
                </a:solidFill>
                <a:latin typeface="Arial"/>
                <a:cs typeface="Arial"/>
              </a:rPr>
              <a:t>NOAA</a:t>
            </a:r>
            <a:r>
              <a:rPr sz="794" kern="0" spc="15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794" kern="0" spc="-18" dirty="0">
                <a:solidFill>
                  <a:srgbClr val="F2F2F2"/>
                </a:solidFill>
                <a:latin typeface="Arial"/>
                <a:cs typeface="Arial"/>
              </a:rPr>
              <a:t>SHOA</a:t>
            </a:r>
            <a:endParaRPr sz="794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806867">
              <a:spcBef>
                <a:spcPts val="13"/>
              </a:spcBef>
            </a:pP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national</a:t>
            </a:r>
            <a:r>
              <a:rPr sz="971" kern="0" spc="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dirty="0">
                <a:solidFill>
                  <a:srgbClr val="F2F2F2"/>
                </a:solidFill>
                <a:latin typeface="Arial"/>
                <a:cs typeface="Arial"/>
              </a:rPr>
              <a:t>Tsunami</a:t>
            </a:r>
            <a:r>
              <a:rPr sz="971" kern="0" spc="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971" kern="0" spc="-9" dirty="0">
                <a:solidFill>
                  <a:srgbClr val="F2F2F2"/>
                </a:solidFill>
                <a:latin typeface="Arial"/>
                <a:cs typeface="Arial"/>
              </a:rPr>
              <a:t>Information</a:t>
            </a:r>
            <a:endParaRPr sz="971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11192" y="968785"/>
            <a:ext cx="9423128" cy="47298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572">
              <a:spcBef>
                <a:spcPts val="88"/>
              </a:spcBef>
            </a:pPr>
            <a:r>
              <a:rPr dirty="0"/>
              <a:t>PTWC</a:t>
            </a:r>
            <a:r>
              <a:rPr spc="-40" dirty="0"/>
              <a:t> </a:t>
            </a:r>
            <a:r>
              <a:rPr dirty="0"/>
              <a:t>-</a:t>
            </a:r>
            <a:r>
              <a:rPr spc="-40" dirty="0"/>
              <a:t> </a:t>
            </a:r>
            <a:r>
              <a:rPr dirty="0"/>
              <a:t>Text</a:t>
            </a:r>
            <a:r>
              <a:rPr spc="-40" dirty="0"/>
              <a:t> </a:t>
            </a:r>
            <a:r>
              <a:rPr dirty="0"/>
              <a:t>and</a:t>
            </a:r>
            <a:r>
              <a:rPr spc="-44" dirty="0"/>
              <a:t> </a:t>
            </a:r>
            <a:r>
              <a:rPr dirty="0"/>
              <a:t>Graphical</a:t>
            </a:r>
            <a:r>
              <a:rPr spc="-40" dirty="0"/>
              <a:t> </a:t>
            </a:r>
            <a:r>
              <a:rPr spc="-9" dirty="0"/>
              <a:t>Products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810892" y="1799369"/>
            <a:ext cx="8570259" cy="4043643"/>
            <a:chOff x="172744" y="2039284"/>
            <a:chExt cx="9712960" cy="45827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103" y="2146299"/>
              <a:ext cx="2633472" cy="21214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7799" y="2044339"/>
              <a:ext cx="2993390" cy="2299970"/>
            </a:xfrm>
            <a:custGeom>
              <a:avLst/>
              <a:gdLst/>
              <a:ahLst/>
              <a:cxnLst/>
              <a:rect l="l" t="t" r="r" b="b"/>
              <a:pathLst>
                <a:path w="2993390" h="2299970">
                  <a:moveTo>
                    <a:pt x="0" y="0"/>
                  </a:moveTo>
                  <a:lnTo>
                    <a:pt x="2993265" y="0"/>
                  </a:lnTo>
                  <a:lnTo>
                    <a:pt x="2993265" y="2299677"/>
                  </a:lnTo>
                  <a:lnTo>
                    <a:pt x="0" y="2299677"/>
                  </a:lnTo>
                </a:path>
              </a:pathLst>
            </a:custGeom>
            <a:ln w="1011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6407" y="2048763"/>
              <a:ext cx="3313176" cy="22433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64215" y="2044353"/>
              <a:ext cx="3316604" cy="2299970"/>
            </a:xfrm>
            <a:custGeom>
              <a:avLst/>
              <a:gdLst/>
              <a:ahLst/>
              <a:cxnLst/>
              <a:rect l="l" t="t" r="r" b="b"/>
              <a:pathLst>
                <a:path w="3316604" h="2299970">
                  <a:moveTo>
                    <a:pt x="3316383" y="2299677"/>
                  </a:moveTo>
                  <a:lnTo>
                    <a:pt x="0" y="2299677"/>
                  </a:lnTo>
                  <a:lnTo>
                    <a:pt x="0" y="0"/>
                  </a:lnTo>
                  <a:lnTo>
                    <a:pt x="3316383" y="0"/>
                  </a:lnTo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7168" y="4337811"/>
              <a:ext cx="3316224" cy="22788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24146" y="4333907"/>
              <a:ext cx="3321685" cy="2282825"/>
            </a:xfrm>
            <a:custGeom>
              <a:avLst/>
              <a:gdLst/>
              <a:ahLst/>
              <a:cxnLst/>
              <a:rect l="l" t="t" r="r" b="b"/>
              <a:pathLst>
                <a:path w="3321684" h="2282825">
                  <a:moveTo>
                    <a:pt x="0" y="2282792"/>
                  </a:moveTo>
                  <a:lnTo>
                    <a:pt x="0" y="0"/>
                  </a:lnTo>
                  <a:lnTo>
                    <a:pt x="3321436" y="0"/>
                  </a:lnTo>
                  <a:lnTo>
                    <a:pt x="3321436" y="2282792"/>
                  </a:lnTo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2072" y="4337811"/>
              <a:ext cx="3438144" cy="22788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88962" y="4333917"/>
              <a:ext cx="3445510" cy="2282825"/>
            </a:xfrm>
            <a:custGeom>
              <a:avLst/>
              <a:gdLst/>
              <a:ahLst/>
              <a:cxnLst/>
              <a:rect l="l" t="t" r="r" b="b"/>
              <a:pathLst>
                <a:path w="3445510" h="2282825">
                  <a:moveTo>
                    <a:pt x="0" y="2282782"/>
                  </a:moveTo>
                  <a:lnTo>
                    <a:pt x="0" y="0"/>
                  </a:lnTo>
                  <a:lnTo>
                    <a:pt x="3445289" y="0"/>
                  </a:lnTo>
                  <a:lnTo>
                    <a:pt x="3445289" y="2282782"/>
                  </a:lnTo>
                </a:path>
              </a:pathLst>
            </a:custGeom>
            <a:ln w="10111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51526" y="2146489"/>
            <a:ext cx="889747" cy="138589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 marR="4483" algn="ctr" defTabSz="806867">
              <a:lnSpc>
                <a:spcPct val="99400"/>
              </a:lnSpc>
              <a:spcBef>
                <a:spcPts val="97"/>
              </a:spcBef>
            </a:pPr>
            <a:r>
              <a:rPr sz="15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AWIPS</a:t>
            </a:r>
            <a:r>
              <a:rPr sz="1500" b="1" kern="0" spc="-4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0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ID </a:t>
            </a:r>
            <a:r>
              <a:rPr sz="1500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NWWS </a:t>
            </a:r>
            <a:r>
              <a:rPr sz="1500" b="1" kern="0" spc="-22" dirty="0">
                <a:solidFill>
                  <a:sysClr val="windowText" lastClr="000000"/>
                </a:solidFill>
                <a:latin typeface="Arial"/>
                <a:cs typeface="Arial"/>
              </a:rPr>
              <a:t>GTS </a:t>
            </a:r>
            <a:r>
              <a:rPr sz="1500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EMWIN </a:t>
            </a:r>
            <a:r>
              <a:rPr sz="1500" b="1" kern="0" spc="-18" dirty="0">
                <a:solidFill>
                  <a:sysClr val="windowText" lastClr="000000"/>
                </a:solidFill>
                <a:latin typeface="Arial"/>
                <a:cs typeface="Arial"/>
              </a:rPr>
              <a:t>AISR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 defTabSz="806867">
              <a:spcBef>
                <a:spcPts val="44"/>
              </a:spcBef>
            </a:pPr>
            <a:r>
              <a:rPr sz="1500" b="1" kern="0" spc="-9" dirty="0">
                <a:solidFill>
                  <a:sysClr val="windowText" lastClr="000000"/>
                </a:solidFill>
                <a:latin typeface="Arial"/>
                <a:cs typeface="Arial"/>
              </a:rPr>
              <a:t>Email</a:t>
            </a:r>
            <a:endParaRPr sz="1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66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8ef70f3-4e3d-42be-bd40-fbc1cacc1519" xsi:nil="true"/>
    <TaxCatchAll xmlns="5b799ec2-212c-48b5-b7ff-d14ec6cbce2b" xsi:nil="true"/>
    <lcf76f155ced4ddcb4097134ff3c332f xmlns="f8ef70f3-4e3d-42be-bd40-fbc1cacc1519">
      <Terms xmlns="http://schemas.microsoft.com/office/infopath/2007/PartnerControls"/>
    </lcf76f155ced4ddcb4097134ff3c332f>
    <Date xmlns="f8ef70f3-4e3d-42be-bd40-fbc1cacc1519" xsi:nil="true"/>
    <kwizcomcontrollerfield xmlns="f8ef70f3-4e3d-42be-bd40-fbc1cacc1519" xsi:nil="true"/>
    <Modifiedtime xmlns="f8ef70f3-4e3d-42be-bd40-fbc1cacc15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4" ma:contentTypeDescription="Create a new document." ma:contentTypeScope="" ma:versionID="d4b6ea15ba8ddc22652963b95d33e9e7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5a461d2873a1a9e41a644d59713e7d48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  <xsd:element ref="ns2:Modified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odifiedtime" ma:index="30" nillable="true" ma:displayName="Modified time" ma:format="DateTime" ma:internalName="Modified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BB465B-9A16-414B-90F3-46AB976AC4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DD4463-9D06-478E-926D-3B1828915142}">
  <ds:schemaRefs>
    <ds:schemaRef ds:uri="5b799ec2-212c-48b5-b7ff-d14ec6cbce2b"/>
    <ds:schemaRef ds:uri="f8ef70f3-4e3d-42be-bd40-fbc1cacc1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868093-DEEC-4B9A-A6AD-7C086136EFDA}"/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400</Words>
  <Application>Microsoft Office PowerPoint</Application>
  <PresentationFormat>Widescreen</PresentationFormat>
  <Paragraphs>87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Calibri</vt:lpstr>
      <vt:lpstr>DIN Pro</vt:lpstr>
      <vt:lpstr>DIN Pro Bold</vt:lpstr>
      <vt:lpstr>Open Sans</vt:lpstr>
      <vt:lpstr>Roboto</vt:lpstr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2_Office Theme</vt:lpstr>
      <vt:lpstr>Office Theme</vt:lpstr>
      <vt:lpstr>PowerPoint Presentation</vt:lpstr>
      <vt:lpstr>PowerPoint Presentation</vt:lpstr>
      <vt:lpstr>PowerPoint Presentation</vt:lpstr>
      <vt:lpstr>Title</vt:lpstr>
      <vt:lpstr>PowerPoint Presentation</vt:lpstr>
      <vt:lpstr>PowerPoint Presentation</vt:lpstr>
      <vt:lpstr>USGS - ShakeMap and Pager</vt:lpstr>
      <vt:lpstr>Webinars</vt:lpstr>
      <vt:lpstr>PTWC - Text and Graphical Products</vt:lpstr>
      <vt:lpstr>Products</vt:lpstr>
      <vt:lpstr>Volcano Observatory Notice for Tsunami Threat (VONUT)</vt:lpstr>
      <vt:lpstr>Evaluation</vt:lpstr>
      <vt:lpstr>Results</vt:lpstr>
      <vt:lpstr>Activities and Social media</vt:lpstr>
      <vt:lpstr>CARIBE WAVE 26</vt:lpstr>
      <vt:lpstr>Resources available at caribewave.org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Aliaga, Bernardo</cp:lastModifiedBy>
  <cp:revision>99</cp:revision>
  <dcterms:created xsi:type="dcterms:W3CDTF">2019-09-03T09:02:06Z</dcterms:created>
  <dcterms:modified xsi:type="dcterms:W3CDTF">2025-10-26T22:07:24Z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MediaServiceImageTags">
    <vt:lpwstr/>
  </property>
</Properties>
</file>