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4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4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3.xml" ContentType="application/vnd.openxmlformats-officedocument.theme+xml"/>
  <Override PartName="/ppt/theme/theme6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  <p:sldMasterId id="2147483730" r:id="rId3"/>
    <p:sldMasterId id="2147483776" r:id="rId4"/>
    <p:sldMasterId id="2147483788" r:id="rId5"/>
    <p:sldMasterId id="2147483800" r:id="rId6"/>
    <p:sldMasterId id="2147483812" r:id="rId7"/>
  </p:sldMasterIdLst>
  <p:notesMasterIdLst>
    <p:notesMasterId r:id="rId16"/>
  </p:notesMasterIdLst>
  <p:handoutMasterIdLst>
    <p:handoutMasterId r:id="rId17"/>
  </p:handoutMasterIdLst>
  <p:sldIdLst>
    <p:sldId id="256" r:id="rId8"/>
    <p:sldId id="257" r:id="rId9"/>
    <p:sldId id="262" r:id="rId10"/>
    <p:sldId id="258" r:id="rId11"/>
    <p:sldId id="259" r:id="rId12"/>
    <p:sldId id="260" r:id="rId13"/>
    <p:sldId id="261" r:id="rId14"/>
    <p:sldId id="263" r:id="rId15"/>
  </p:sldIdLst>
  <p:sldSz cx="12192000" cy="68580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019"/>
    <a:srgbClr val="28B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231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customXml" Target="../customXml/item2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D7638-BD48-4456-92E4-5B687463C30E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C6CC1-712F-4C33-B0AD-18EBA1C287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7824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A0332-27BB-4C5D-B0C7-FB130CA02F2A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F98BD-8731-411B-974A-A6908E94E4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676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F98BD-8731-411B-974A-A6908E94E40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0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/>
        </p:nvSpPr>
        <p:spPr>
          <a:xfrm>
            <a:off x="11182349" y="3195078"/>
            <a:ext cx="1009651" cy="467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40C171-F8BC-ADF7-34F0-2F7803EEB074}"/>
              </a:ext>
            </a:extLst>
          </p:cNvPr>
          <p:cNvSpPr/>
          <p:nvPr/>
        </p:nvSpPr>
        <p:spPr>
          <a:xfrm>
            <a:off x="0" y="5994400"/>
            <a:ext cx="1219200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9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62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 Bleu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990" y="2171702"/>
            <a:ext cx="7750175" cy="2390775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9990" y="4702630"/>
            <a:ext cx="7750175" cy="138702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85789" y="2159000"/>
            <a:ext cx="2546351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/>
        </p:nvSpPr>
        <p:spPr>
          <a:xfrm>
            <a:off x="3151189" y="3987800"/>
            <a:ext cx="349251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de section Bleu clair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1" y="0"/>
            <a:ext cx="12192001" cy="59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59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 descr="car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1" y="846138"/>
            <a:ext cx="11279716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8" descr="bandeau_page_car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1199456" y="5157788"/>
            <a:ext cx="432048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half" idx="14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00" cap="all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5"/>
          </p:nvPr>
        </p:nvSpPr>
        <p:spPr>
          <a:xfrm>
            <a:off x="11157185" y="6673288"/>
            <a:ext cx="837259" cy="1107996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426425"/>
      </p:ext>
    </p:extLst>
  </p:cSld>
  <p:clrMapOvr>
    <a:masterClrMapping/>
  </p:clrMapOvr>
  <p:hf hdr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650771"/>
            <a:ext cx="10363200" cy="42933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49705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E9FE1A43-9C93-472D-8F04-97178D930BBB}" type="slidenum">
              <a:rPr lang="fr-FR"/>
              <a:pPr>
                <a:defRPr/>
              </a:pPr>
              <a:t>‹N°›</a:t>
            </a:fld>
            <a:r>
              <a:rPr lang="fr-FR"/>
              <a:t>/15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2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CEA/DAM</a:t>
            </a:r>
          </a:p>
        </p:txBody>
      </p:sp>
    </p:spTree>
    <p:extLst>
      <p:ext uri="{BB962C8B-B14F-4D97-AF65-F5344CB8AC3E}">
        <p14:creationId xmlns:p14="http://schemas.microsoft.com/office/powerpoint/2010/main" val="4623788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1" y="1293436"/>
            <a:ext cx="10515600" cy="2382187"/>
          </a:xfrm>
        </p:spPr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BCB659D4-D878-44A8-9FD6-DE37BC7E95A6}" type="slidenum">
              <a:rPr lang="fr-FR"/>
              <a:pPr>
                <a:defRPr/>
              </a:pPr>
              <a:t>‹N°›</a:t>
            </a:fld>
            <a:r>
              <a:rPr lang="fr-FR"/>
              <a:t>/15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2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CEA/DAM</a:t>
            </a:r>
          </a:p>
        </p:txBody>
      </p:sp>
    </p:spTree>
    <p:extLst>
      <p:ext uri="{BB962C8B-B14F-4D97-AF65-F5344CB8AC3E}">
        <p14:creationId xmlns:p14="http://schemas.microsoft.com/office/powerpoint/2010/main" val="20819785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7BC74-9487-4AFA-BBDD-E823C69F5B67}" type="datetimeFigureOut">
              <a:rPr lang="fr-FR"/>
              <a:pPr>
                <a:defRPr/>
              </a:pPr>
              <a:t>24/10/2025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157185" y="6673288"/>
            <a:ext cx="837259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3E153-2EE9-4681-95BF-6D2C954F3782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663422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31371" y="6592268"/>
            <a:ext cx="227063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7-11 </a:t>
            </a:r>
            <a:r>
              <a:rPr lang="fr-FR" dirty="0" err="1" smtClean="0"/>
              <a:t>November</a:t>
            </a:r>
            <a:r>
              <a:rPr lang="fr-FR" dirty="0" smtClean="0"/>
              <a:t> 2016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10700405" y="6590674"/>
            <a:ext cx="1491595" cy="18466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smtClean="0"/>
              <a:t>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735627" y="6592268"/>
            <a:ext cx="791976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ITW 2016, QUITO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1196975"/>
            <a:ext cx="11521017" cy="1465012"/>
          </a:xfrm>
        </p:spPr>
        <p:txBody>
          <a:bodyPr/>
          <a:lstStyle>
            <a:lvl2pPr marL="360363" indent="-360363">
              <a:buClr>
                <a:schemeClr val="bg2"/>
              </a:buClr>
              <a:buFont typeface="Wingdings" pitchFamily="2" charset="2"/>
              <a:buChar char="Ø"/>
              <a:defRPr/>
            </a:lvl2pPr>
            <a:lvl3pPr marL="647700" indent="-285750">
              <a:buClr>
                <a:schemeClr val="accent2"/>
              </a:buClr>
              <a:buSzPct val="90000"/>
              <a:buFont typeface="Wingdings" pitchFamily="2" charset="2"/>
              <a:buChar char="§"/>
              <a:defRPr/>
            </a:lvl3pPr>
            <a:lvl4pPr marL="1009650" indent="-238125">
              <a:buClr>
                <a:schemeClr val="bg2"/>
              </a:buClr>
              <a:buSzPct val="90000"/>
              <a:buFont typeface="Wingdings" pitchFamily="2" charset="2"/>
              <a:buChar char="è"/>
              <a:defRPr/>
            </a:lvl4pPr>
            <a:lvl5pPr marL="1133475" indent="-114300">
              <a:buClr>
                <a:schemeClr val="accent2"/>
              </a:buClr>
              <a:buSzPct val="90000"/>
              <a:buFont typeface="Arial" pitchFamily="34" charset="0"/>
              <a:buChar char="•"/>
              <a:defRPr/>
            </a:lvl5pPr>
          </a:lstStyle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8297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31371" y="6592268"/>
            <a:ext cx="227063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7-11 </a:t>
            </a:r>
            <a:r>
              <a:rPr lang="fr-FR" dirty="0" err="1" smtClean="0"/>
              <a:t>November</a:t>
            </a:r>
            <a:r>
              <a:rPr lang="fr-FR" dirty="0" smtClean="0"/>
              <a:t> 2016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10700405" y="6590674"/>
            <a:ext cx="1491595" cy="18466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smtClean="0"/>
              <a:t>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735627" y="6592268"/>
            <a:ext cx="791976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ITW 2016, QUITO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1196975"/>
            <a:ext cx="11521017" cy="1465012"/>
          </a:xfrm>
        </p:spPr>
        <p:txBody>
          <a:bodyPr/>
          <a:lstStyle>
            <a:lvl2pPr marL="360363" indent="-360363">
              <a:buClr>
                <a:schemeClr val="bg2"/>
              </a:buClr>
              <a:buFont typeface="Wingdings" pitchFamily="2" charset="2"/>
              <a:buChar char="Ø"/>
              <a:defRPr/>
            </a:lvl2pPr>
            <a:lvl3pPr marL="647700" indent="-285750">
              <a:buClr>
                <a:schemeClr val="accent2"/>
              </a:buClr>
              <a:buSzPct val="90000"/>
              <a:buFont typeface="Wingdings" pitchFamily="2" charset="2"/>
              <a:buChar char="§"/>
              <a:defRPr/>
            </a:lvl3pPr>
            <a:lvl4pPr marL="1009650" indent="-238125">
              <a:buClr>
                <a:schemeClr val="bg2"/>
              </a:buClr>
              <a:buSzPct val="90000"/>
              <a:buFont typeface="Wingdings" pitchFamily="2" charset="2"/>
              <a:buChar char="è"/>
              <a:defRPr/>
            </a:lvl4pPr>
            <a:lvl5pPr marL="1133475" indent="-114300">
              <a:buClr>
                <a:schemeClr val="accent2"/>
              </a:buClr>
              <a:buSzPct val="90000"/>
              <a:buFont typeface="Arial" pitchFamily="34" charset="0"/>
              <a:buChar char="•"/>
              <a:defRPr/>
            </a:lvl5pPr>
          </a:lstStyle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496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31371" y="6592268"/>
            <a:ext cx="227063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7-11 </a:t>
            </a:r>
            <a:r>
              <a:rPr lang="fr-FR" dirty="0" err="1" smtClean="0"/>
              <a:t>November</a:t>
            </a:r>
            <a:r>
              <a:rPr lang="fr-FR" dirty="0" smtClean="0"/>
              <a:t> 2016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10700405" y="6590674"/>
            <a:ext cx="1491595" cy="18466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smtClean="0"/>
              <a:t>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735627" y="6592268"/>
            <a:ext cx="791976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ITW 2016, QUITO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1196975"/>
            <a:ext cx="11521017" cy="1465012"/>
          </a:xfrm>
        </p:spPr>
        <p:txBody>
          <a:bodyPr/>
          <a:lstStyle>
            <a:lvl2pPr marL="360363" indent="-360363">
              <a:buClr>
                <a:schemeClr val="bg2"/>
              </a:buClr>
              <a:buFont typeface="Wingdings" pitchFamily="2" charset="2"/>
              <a:buChar char="Ø"/>
              <a:defRPr/>
            </a:lvl2pPr>
            <a:lvl3pPr marL="647700" indent="-285750">
              <a:buClr>
                <a:schemeClr val="accent2"/>
              </a:buClr>
              <a:buSzPct val="90000"/>
              <a:buFont typeface="Wingdings" pitchFamily="2" charset="2"/>
              <a:buChar char="§"/>
              <a:defRPr/>
            </a:lvl3pPr>
            <a:lvl4pPr marL="1009650" indent="-238125">
              <a:buClr>
                <a:schemeClr val="bg2"/>
              </a:buClr>
              <a:buSzPct val="90000"/>
              <a:buFont typeface="Wingdings" pitchFamily="2" charset="2"/>
              <a:buChar char="è"/>
              <a:defRPr/>
            </a:lvl4pPr>
            <a:lvl5pPr marL="1133475" indent="-114300">
              <a:buClr>
                <a:schemeClr val="accent2"/>
              </a:buClr>
              <a:buSzPct val="90000"/>
              <a:buFont typeface="Arial" pitchFamily="34" charset="0"/>
              <a:buChar char="•"/>
              <a:defRPr/>
            </a:lvl5pPr>
          </a:lstStyle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888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 descr="bandeau_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3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280000" y="1855288"/>
            <a:ext cx="6384619" cy="1071561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280000" y="5971539"/>
            <a:ext cx="6384619" cy="337781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5280000" y="5492425"/>
            <a:ext cx="6384619" cy="240831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5278968" y="6305551"/>
            <a:ext cx="1934633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00" cap="all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12 JUIN 2012</a:t>
            </a:r>
            <a:endParaRPr lang="fr-FR" dirty="0"/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5"/>
          </p:nvPr>
        </p:nvSpPr>
        <p:spPr>
          <a:xfrm>
            <a:off x="11157185" y="6673288"/>
            <a:ext cx="837259" cy="830997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8B52AC5A-2C57-4D2B-AD87-2ED69B0A7F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7247468" y="6305551"/>
            <a:ext cx="340783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/>
              <a:t>Club utilisateur CERES radiologique - 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24650746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8000" y="1268760"/>
            <a:ext cx="5904064" cy="227703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6864000" y="3716347"/>
            <a:ext cx="4656000" cy="289306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1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9E8571BE-FC9D-4DD3-8040-B356CEE68299}" type="slidenum">
              <a:rPr lang="fr-FR"/>
              <a:pPr>
                <a:defRPr/>
              </a:pPr>
              <a:t>‹N°›</a:t>
            </a:fld>
            <a:r>
              <a:rPr lang="fr-FR"/>
              <a:t>/15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3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CEA/DAM</a:t>
            </a:r>
          </a:p>
        </p:txBody>
      </p:sp>
    </p:spTree>
    <p:extLst>
      <p:ext uri="{BB962C8B-B14F-4D97-AF65-F5344CB8AC3E}">
        <p14:creationId xmlns:p14="http://schemas.microsoft.com/office/powerpoint/2010/main" val="7119892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8000" y="1268760"/>
            <a:ext cx="5904064" cy="227703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6864000" y="2861347"/>
            <a:ext cx="4656000" cy="289306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6864000" y="4619647"/>
            <a:ext cx="2328000" cy="455505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9192000" y="4619647"/>
            <a:ext cx="2328000" cy="455505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24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FAFB30C3-A696-4CEE-B63B-5DBFFCE5D7E8}" type="slidenum">
              <a:rPr lang="fr-FR"/>
              <a:pPr>
                <a:defRPr/>
              </a:pPr>
              <a:t>‹N°›</a:t>
            </a:fld>
            <a:r>
              <a:rPr lang="fr-FR"/>
              <a:t>/15</a:t>
            </a: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6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CEA/DAM</a:t>
            </a:r>
          </a:p>
        </p:txBody>
      </p:sp>
    </p:spTree>
    <p:extLst>
      <p:ext uri="{BB962C8B-B14F-4D97-AF65-F5344CB8AC3E}">
        <p14:creationId xmlns:p14="http://schemas.microsoft.com/office/powerpoint/2010/main" val="752897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14038"/>
            <a:ext cx="10836275" cy="871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77959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8000" y="3707507"/>
            <a:ext cx="10896619" cy="190308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768000" y="2267347"/>
            <a:ext cx="10752000" cy="289306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2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DC2A9211-DFE5-452A-9A9F-20CE3B541A3B}" type="slidenum">
              <a:rPr lang="fr-FR"/>
              <a:pPr>
                <a:defRPr/>
              </a:pPr>
              <a:t>‹N°›</a:t>
            </a:fld>
            <a:r>
              <a:rPr lang="fr-FR"/>
              <a:t>/15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4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CEA/DAM</a:t>
            </a:r>
          </a:p>
        </p:txBody>
      </p:sp>
    </p:spTree>
    <p:extLst>
      <p:ext uri="{BB962C8B-B14F-4D97-AF65-F5344CB8AC3E}">
        <p14:creationId xmlns:p14="http://schemas.microsoft.com/office/powerpoint/2010/main" val="26048322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 descr="car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1" y="846138"/>
            <a:ext cx="11279716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8" descr="bandeau_page_car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1199456" y="5157788"/>
            <a:ext cx="432048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half" idx="14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00" cap="all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12 JUIN 2012</a:t>
            </a:r>
            <a:endParaRPr lang="fr-FR" dirty="0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5"/>
          </p:nvPr>
        </p:nvSpPr>
        <p:spPr>
          <a:xfrm>
            <a:off x="11157185" y="6673288"/>
            <a:ext cx="837259" cy="830997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E9E340AD-A135-4EAD-B5F6-402799496E5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fr-FR"/>
              <a:t>Club utilisateur CERES radiologique - 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7879117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31371" y="6592268"/>
            <a:ext cx="227063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7-11 </a:t>
            </a:r>
            <a:r>
              <a:rPr lang="fr-FR" dirty="0" err="1" smtClean="0"/>
              <a:t>November</a:t>
            </a:r>
            <a:r>
              <a:rPr lang="fr-FR" dirty="0" smtClean="0"/>
              <a:t> 2016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10700405" y="6590674"/>
            <a:ext cx="1491595" cy="18466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smtClean="0"/>
              <a:t>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735627" y="6592268"/>
            <a:ext cx="791976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dirty="0" smtClean="0"/>
              <a:t>ITW 2016, QUITO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1196975"/>
            <a:ext cx="11521017" cy="1465012"/>
          </a:xfrm>
        </p:spPr>
        <p:txBody>
          <a:bodyPr/>
          <a:lstStyle>
            <a:lvl2pPr marL="360363" indent="-360363">
              <a:buClr>
                <a:schemeClr val="bg2"/>
              </a:buClr>
              <a:buFont typeface="Wingdings" pitchFamily="2" charset="2"/>
              <a:buChar char="Ø"/>
              <a:defRPr/>
            </a:lvl2pPr>
            <a:lvl3pPr marL="647700" indent="-285750">
              <a:buClr>
                <a:schemeClr val="accent2"/>
              </a:buClr>
              <a:buSzPct val="90000"/>
              <a:buFont typeface="Wingdings" pitchFamily="2" charset="2"/>
              <a:buChar char="§"/>
              <a:defRPr/>
            </a:lvl3pPr>
            <a:lvl4pPr marL="1009650" indent="-238125">
              <a:buClr>
                <a:schemeClr val="bg2"/>
              </a:buClr>
              <a:buSzPct val="90000"/>
              <a:buFont typeface="Wingdings" pitchFamily="2" charset="2"/>
              <a:buChar char="è"/>
              <a:defRPr/>
            </a:lvl4pPr>
            <a:lvl5pPr marL="1133475" indent="-114300">
              <a:buClr>
                <a:schemeClr val="accent2"/>
              </a:buClr>
              <a:buSzPct val="90000"/>
              <a:buFont typeface="Arial" pitchFamily="34" charset="0"/>
              <a:buChar char="•"/>
              <a:defRPr/>
            </a:lvl5pPr>
          </a:lstStyle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542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éfaut avec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b="1" cap="small" baseline="0"/>
            </a:lvl1pPr>
          </a:lstStyle>
          <a:p>
            <a:pPr>
              <a:defRPr/>
            </a:pPr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xfrm>
            <a:off x="14876248" y="6673288"/>
            <a:ext cx="1116345" cy="153888"/>
          </a:xfrm>
        </p:spPr>
        <p:txBody>
          <a:bodyPr/>
          <a:lstStyle/>
          <a:p>
            <a:pPr algn="ctr">
              <a:defRPr/>
            </a:pPr>
            <a:fld id="{854A34C9-9A4B-6445-85E1-F779B5E87362}" type="slidenum">
              <a:rPr lang="fr-FR" sz="1000">
                <a:solidFill>
                  <a:schemeClr val="bg1"/>
                </a:solidFill>
                <a:latin typeface="Arial"/>
                <a:ea typeface="Arial"/>
                <a:cs typeface="Arial"/>
              </a:rPr>
              <a:t>‹N°›</a:t>
            </a:fld>
            <a:endParaRPr lang="fr-FR" sz="100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31371" y="1543493"/>
            <a:ext cx="10515600" cy="1390855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6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/>
              <a:buChar char="-"/>
              <a:defRPr sz="14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/>
              <a:buChar char="§"/>
              <a:defRPr sz="1400"/>
            </a:lvl5pPr>
          </a:lstStyle>
          <a:p>
            <a:pPr lvl="0">
              <a:defRPr/>
            </a:pPr>
            <a:r>
              <a:rPr lang="fr-FR" smtClean="0"/>
              <a:t>Modifier les styles du texte du masque</a:t>
            </a:r>
          </a:p>
          <a:p>
            <a:pPr lvl="1">
              <a:defRPr/>
            </a:pPr>
            <a:r>
              <a:rPr lang="fr-FR" smtClean="0"/>
              <a:t>Deuxième niveau</a:t>
            </a:r>
          </a:p>
          <a:p>
            <a:pPr lvl="2">
              <a:defRPr/>
            </a:pPr>
            <a:r>
              <a:rPr lang="fr-FR" smtClean="0"/>
              <a:t>Troisième niveau</a:t>
            </a:r>
          </a:p>
          <a:p>
            <a:pPr lvl="3">
              <a:defRPr/>
            </a:pPr>
            <a:r>
              <a:rPr lang="fr-FR" smtClean="0"/>
              <a:t>Quatrième niveau</a:t>
            </a:r>
          </a:p>
          <a:p>
            <a:pPr lvl="4">
              <a:defRPr/>
            </a:pPr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31372" y="980728"/>
            <a:ext cx="10565835" cy="4059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>
              <a:defRPr/>
            </a:pPr>
            <a:r>
              <a:rPr lang="fr-FR"/>
              <a:t>Texte simple de la diapositive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03022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72800" y="6400800"/>
            <a:ext cx="50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endParaRPr lang="fr-FR" altLang="fr-FR" sz="1400" smtClean="0">
              <a:latin typeface="Times New Roman" pitchFamily="18" charset="0"/>
              <a:cs typeface="+mn-cs"/>
            </a:endParaRP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subTitle" sz="quarter" idx="1"/>
          </p:nvPr>
        </p:nvSpPr>
        <p:spPr bwMode="auto">
          <a:xfrm flipH="1" flipV="1">
            <a:off x="11785600" y="5715000"/>
            <a:ext cx="101600" cy="76200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Wingdings" pitchFamily="2" charset="2"/>
              <a:buNone/>
              <a:defRPr/>
            </a:lvl1pPr>
          </a:lstStyle>
          <a:p>
            <a:pPr lvl="0"/>
            <a:r>
              <a:rPr lang="fr-FR" noProof="0" smtClean="0"/>
              <a:t>Modifier le style des sous-titres du masque</a:t>
            </a:r>
            <a:endParaRPr lang="fr-BE" noProof="0" smtClean="0"/>
          </a:p>
        </p:txBody>
      </p:sp>
    </p:spTree>
    <p:extLst>
      <p:ext uri="{BB962C8B-B14F-4D97-AF65-F5344CB8AC3E}">
        <p14:creationId xmlns:p14="http://schemas.microsoft.com/office/powerpoint/2010/main" val="3740928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1663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315285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0082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9443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3820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14038"/>
            <a:ext cx="10836275" cy="871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52931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5549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639135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267798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733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1"/>
            <a:ext cx="2743200" cy="612616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"/>
            <a:ext cx="80264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050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D0119-56D5-4B96-91C2-D5ACE179069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5250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2A97C-67EC-4CF6-8DD6-8E225B29986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5646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B9324-F48A-4AB0-A9E2-2EFB135DCA9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1355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B83B2-2AEB-46CE-B6E3-5992ADFE432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5967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F922F-2618-49EA-9473-51E6EF868E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883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14038"/>
            <a:ext cx="10836275" cy="871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79220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0FAD5-294A-4A86-8B67-1E242C69919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68125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6E7DA-A04B-4234-B7E4-EB78DF5FA13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1444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A180E-4DA7-4602-870B-153332D5673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5785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1E6AB-A3B2-414E-B8FD-C31F8074269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76379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94C71-DFA6-42D5-8E56-ADFF20BC71C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49547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2AA85-1C0D-4054-8CD4-131BDC140C9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2812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06F82-6AE3-44A4-A3DC-13A4F9EB42A0}" type="datetimeFigureOut">
              <a:rPr lang="fr-FR"/>
              <a:pPr>
                <a:defRPr/>
              </a:pPr>
              <a:t>24/10/2025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706E9-32D0-44EE-8529-68E6530242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3730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023EA-EBE8-493B-9596-E9CC5CCF5C33}" type="datetimeFigureOut">
              <a:rPr lang="fr-FR"/>
              <a:pPr>
                <a:defRPr/>
              </a:pPr>
              <a:t>24/10/2025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E1A2C-4058-4FE9-B4F2-35C757B84F3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4578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41A0D-0EB6-4F65-B651-626703F564AA}" type="datetimeFigureOut">
              <a:rPr lang="fr-FR"/>
              <a:pPr>
                <a:defRPr/>
              </a:pPr>
              <a:t>24/10/2025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4A2F7-3C1E-49DA-B4B7-BDC75C4D3A6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6917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6891A-7E1C-4F0A-AF16-5F8114608712}" type="datetimeFigureOut">
              <a:rPr lang="fr-FR"/>
              <a:pPr>
                <a:defRPr/>
              </a:pPr>
              <a:t>24/10/2025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2EBD3-04A7-4061-B3B8-AC0D0714F99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0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7" y="2298702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2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3767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EA1FE-EC35-4897-8D4C-0F5DCE97015E}" type="datetimeFigureOut">
              <a:rPr lang="fr-FR"/>
              <a:pPr>
                <a:defRPr/>
              </a:pPr>
              <a:t>24/10/2025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40373-F436-4AFB-B03F-C8E4365B84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3207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2E314-A133-403F-B2D5-796BBB590B50}" type="datetimeFigureOut">
              <a:rPr lang="fr-FR"/>
              <a:pPr>
                <a:defRPr/>
              </a:pPr>
              <a:t>24/10/2025</a:t>
            </a:fld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849EA-720B-46B1-9D14-B4A50FA7AD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97614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5C185-5EF8-4936-80D4-5CC0D5E01CBE}" type="datetimeFigureOut">
              <a:rPr lang="fr-FR"/>
              <a:pPr>
                <a:defRPr/>
              </a:pPr>
              <a:t>24/10/2025</a:t>
            </a:fld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9DD95-B468-4244-8E97-C9A5F9FBA28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25063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76278-3CA1-44B3-AB72-8B2A27D84326}" type="datetimeFigureOut">
              <a:rPr lang="fr-FR"/>
              <a:pPr>
                <a:defRPr/>
              </a:pPr>
              <a:t>24/10/2025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FD954-91B2-4A1F-9BF9-253FE44106C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8221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51D37-610A-4AD8-98B8-0348AEA1FA2F}" type="datetimeFigureOut">
              <a:rPr lang="fr-FR"/>
              <a:pPr>
                <a:defRPr/>
              </a:pPr>
              <a:t>24/10/2025</a:t>
            </a:fld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67229-513E-494C-8763-83D781FE04D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8951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46115-ECA1-4A7D-BF7C-142571A8492E}" type="datetimeFigureOut">
              <a:rPr lang="fr-FR"/>
              <a:pPr>
                <a:defRPr/>
              </a:pPr>
              <a:t>24/10/2025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08CB7-64AF-46E3-BDE3-78FF677011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8296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2C218-59A0-4A88-8727-55075B795CB1}" type="datetimeFigureOut">
              <a:rPr lang="fr-FR"/>
              <a:pPr>
                <a:defRPr/>
              </a:pPr>
              <a:t>24/10/2025</a:t>
            </a:fld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B02B8-D2E2-4D9B-AF58-F5A56C6C7B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0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/>
        </p:nvSpPr>
        <p:spPr>
          <a:xfrm>
            <a:off x="0" y="3195078"/>
            <a:ext cx="12192000" cy="46784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14038"/>
            <a:ext cx="10836275" cy="871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9209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/>
        </p:nvSpPr>
        <p:spPr>
          <a:xfrm>
            <a:off x="0" y="3195078"/>
            <a:ext cx="12192000" cy="4678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6860" y="6343652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14038"/>
            <a:ext cx="10836275" cy="871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132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5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14038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2761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1" y="0"/>
            <a:ext cx="5305156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/>
        </p:nvSpPr>
        <p:spPr>
          <a:xfrm>
            <a:off x="7170058" y="3195078"/>
            <a:ext cx="5021943" cy="467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81000" rIns="108000" bIns="108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891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697" y="314038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13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3381831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/>
        </p:nvSpPr>
        <p:spPr>
          <a:xfrm>
            <a:off x="-101600" y="6858002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01602"/>
            <a:ext cx="1083627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0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</p:spTree>
    <p:extLst>
      <p:ext uri="{BB962C8B-B14F-4D97-AF65-F5344CB8AC3E}">
        <p14:creationId xmlns:p14="http://schemas.microsoft.com/office/powerpoint/2010/main" val="216211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40C171-F8BC-ADF7-34F0-2F7803EEB074}"/>
              </a:ext>
            </a:extLst>
          </p:cNvPr>
          <p:cNvSpPr/>
          <p:nvPr/>
        </p:nvSpPr>
        <p:spPr>
          <a:xfrm>
            <a:off x="0" y="5994400"/>
            <a:ext cx="1219200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9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0586" y="-1588"/>
            <a:ext cx="20639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</p:spTree>
    <p:extLst>
      <p:ext uri="{BB962C8B-B14F-4D97-AF65-F5344CB8AC3E}">
        <p14:creationId xmlns:p14="http://schemas.microsoft.com/office/powerpoint/2010/main" val="2159147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179" y="1381127"/>
            <a:ext cx="10836275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/>
        </p:nvSpPr>
        <p:spPr>
          <a:xfrm>
            <a:off x="-10160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8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 smtClean="0"/>
              <a:t>Insérez ou glissez votre image ici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0221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14038"/>
            <a:ext cx="10836275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087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14038"/>
            <a:ext cx="10836275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2908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32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/>
        </p:nvSpPr>
        <p:spPr>
          <a:xfrm>
            <a:off x="11460164" y="3195078"/>
            <a:ext cx="731837" cy="467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9" y="6343652"/>
            <a:ext cx="1016000" cy="365125"/>
          </a:xfrm>
        </p:spPr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9"/>
            <a:ext cx="2592288" cy="909613"/>
          </a:xfrm>
        </p:spPr>
        <p:txBody>
          <a:bodyPr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9"/>
            <a:ext cx="2592288" cy="909613"/>
          </a:xfrm>
        </p:spPr>
        <p:txBody>
          <a:bodyPr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9"/>
            <a:ext cx="2592288" cy="909613"/>
          </a:xfrm>
        </p:spPr>
        <p:txBody>
          <a:bodyPr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5" y="4583139"/>
            <a:ext cx="2592288" cy="909613"/>
          </a:xfrm>
        </p:spPr>
        <p:txBody>
          <a:bodyPr>
            <a:normAutofit/>
          </a:bodyPr>
          <a:lstStyle>
            <a:lvl1pPr algn="ctr">
              <a:lnSpc>
                <a:spcPts val="1500"/>
              </a:lnSpc>
              <a:defRPr sz="1350" b="1">
                <a:solidFill>
                  <a:schemeClr val="tx2"/>
                </a:solidFill>
              </a:defRPr>
            </a:lvl1pPr>
            <a:lvl2pPr marL="0" indent="0" algn="ctr">
              <a:lnSpc>
                <a:spcPts val="1500"/>
              </a:lnSpc>
              <a:buNone/>
              <a:defRPr sz="12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8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8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8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5" y="1819798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/>
        </p:nvSpPr>
        <p:spPr>
          <a:xfrm>
            <a:off x="-10160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14038"/>
            <a:ext cx="10836275" cy="8718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8092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/>
        </p:nvSpPr>
        <p:spPr>
          <a:xfrm>
            <a:off x="7199085" y="3195078"/>
            <a:ext cx="4992915" cy="467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9" y="6343652"/>
            <a:ext cx="1016000" cy="365125"/>
          </a:xfrm>
        </p:spPr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/>
        </p:nvSpPr>
        <p:spPr>
          <a:xfrm>
            <a:off x="-10160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2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 b="0" i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2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7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3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14038"/>
            <a:ext cx="10836275" cy="8718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0523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9" y="4702629"/>
            <a:ext cx="7257143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6860" y="6343652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/>
        </p:nvSpPr>
        <p:spPr>
          <a:xfrm>
            <a:off x="327693" y="1548040"/>
            <a:ext cx="1325468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125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9" y="2171700"/>
            <a:ext cx="7257143" cy="2400300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601" y="2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77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9" y="4702629"/>
            <a:ext cx="7257143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/>
        </p:nvSpPr>
        <p:spPr>
          <a:xfrm>
            <a:off x="327693" y="1548040"/>
            <a:ext cx="1325468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125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9" y="2171700"/>
            <a:ext cx="7257143" cy="2400300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601" y="2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68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Bleu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9" y="4702629"/>
            <a:ext cx="7257143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Citation Bleu clair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/>
        </p:nvSpPr>
        <p:spPr>
          <a:xfrm>
            <a:off x="327693" y="1548040"/>
            <a:ext cx="1325468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125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9" y="2171700"/>
            <a:ext cx="7257143" cy="2400300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70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9" y="4702629"/>
            <a:ext cx="7257143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Citation Jaune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/>
        </p:nvSpPr>
        <p:spPr>
          <a:xfrm>
            <a:off x="327693" y="1548040"/>
            <a:ext cx="1325468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125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9" y="2171700"/>
            <a:ext cx="7257143" cy="2400300"/>
          </a:xfrm>
        </p:spPr>
        <p:txBody>
          <a:bodyPr anchor="t">
            <a:norm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601" y="2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50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40C171-F8BC-ADF7-34F0-2F7803EEB074}"/>
              </a:ext>
            </a:extLst>
          </p:cNvPr>
          <p:cNvSpPr/>
          <p:nvPr/>
        </p:nvSpPr>
        <p:spPr>
          <a:xfrm>
            <a:off x="0" y="5994400"/>
            <a:ext cx="1219200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4301"/>
            <a:ext cx="5294312" cy="1587501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9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9" y="728665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/>
        </p:nvSpPr>
        <p:spPr>
          <a:xfrm>
            <a:off x="11182349" y="3195078"/>
            <a:ext cx="1009651" cy="467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43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7D64A3F4-9927-C232-5956-3CD6A261EC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731838 w 12192000"/>
              <a:gd name="connsiteY0" fmla="*/ 6129338 h 6858000"/>
              <a:gd name="connsiteX1" fmla="*/ 731838 w 12192000"/>
              <a:gd name="connsiteY1" fmla="*/ 6611738 h 6858000"/>
              <a:gd name="connsiteX2" fmla="*/ 1214238 w 12192000"/>
              <a:gd name="connsiteY2" fmla="*/ 6611738 h 6858000"/>
              <a:gd name="connsiteX3" fmla="*/ 1214238 w 12192000"/>
              <a:gd name="connsiteY3" fmla="*/ 612933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2074611 w 13534773"/>
              <a:gd name="connsiteY0" fmla="*/ 6129338 h 6858000"/>
              <a:gd name="connsiteX1" fmla="*/ 2074611 w 13534773"/>
              <a:gd name="connsiteY1" fmla="*/ 6611738 h 6858000"/>
              <a:gd name="connsiteX2" fmla="*/ 2557011 w 13534773"/>
              <a:gd name="connsiteY2" fmla="*/ 6611738 h 6858000"/>
              <a:gd name="connsiteX3" fmla="*/ 7775 w 13534773"/>
              <a:gd name="connsiteY3" fmla="*/ 4254356 h 6858000"/>
              <a:gd name="connsiteX4" fmla="*/ 2074611 w 13534773"/>
              <a:gd name="connsiteY4" fmla="*/ 6129338 h 6858000"/>
              <a:gd name="connsiteX5" fmla="*/ 1342773 w 13534773"/>
              <a:gd name="connsiteY5" fmla="*/ 0 h 6858000"/>
              <a:gd name="connsiteX6" fmla="*/ 13534773 w 13534773"/>
              <a:gd name="connsiteY6" fmla="*/ 0 h 6858000"/>
              <a:gd name="connsiteX7" fmla="*/ 13534773 w 13534773"/>
              <a:gd name="connsiteY7" fmla="*/ 6858000 h 6858000"/>
              <a:gd name="connsiteX8" fmla="*/ 1342773 w 13534773"/>
              <a:gd name="connsiteY8" fmla="*/ 6858000 h 6858000"/>
              <a:gd name="connsiteX9" fmla="*/ 1342773 w 13534773"/>
              <a:gd name="connsiteY9" fmla="*/ 0 h 6858000"/>
              <a:gd name="connsiteX0" fmla="*/ 2196145 w 13656307"/>
              <a:gd name="connsiteY0" fmla="*/ 6129338 h 6858000"/>
              <a:gd name="connsiteX1" fmla="*/ 2196145 w 13656307"/>
              <a:gd name="connsiteY1" fmla="*/ 6611738 h 6858000"/>
              <a:gd name="connsiteX2" fmla="*/ 0 w 13656307"/>
              <a:gd name="connsiteY2" fmla="*/ 1984320 h 6858000"/>
              <a:gd name="connsiteX3" fmla="*/ 129309 w 13656307"/>
              <a:gd name="connsiteY3" fmla="*/ 4254356 h 6858000"/>
              <a:gd name="connsiteX4" fmla="*/ 2196145 w 13656307"/>
              <a:gd name="connsiteY4" fmla="*/ 6129338 h 6858000"/>
              <a:gd name="connsiteX5" fmla="*/ 1464307 w 13656307"/>
              <a:gd name="connsiteY5" fmla="*/ 0 h 6858000"/>
              <a:gd name="connsiteX6" fmla="*/ 13656307 w 13656307"/>
              <a:gd name="connsiteY6" fmla="*/ 0 h 6858000"/>
              <a:gd name="connsiteX7" fmla="*/ 13656307 w 13656307"/>
              <a:gd name="connsiteY7" fmla="*/ 6858000 h 6858000"/>
              <a:gd name="connsiteX8" fmla="*/ 1464307 w 13656307"/>
              <a:gd name="connsiteY8" fmla="*/ 6858000 h 6858000"/>
              <a:gd name="connsiteX9" fmla="*/ 1464307 w 13656307"/>
              <a:gd name="connsiteY9" fmla="*/ 0 h 6858000"/>
              <a:gd name="connsiteX0" fmla="*/ 0 w 13723071"/>
              <a:gd name="connsiteY0" fmla="*/ 2250065 h 6858000"/>
              <a:gd name="connsiteX1" fmla="*/ 2262909 w 13723071"/>
              <a:gd name="connsiteY1" fmla="*/ 6611738 h 6858000"/>
              <a:gd name="connsiteX2" fmla="*/ 66764 w 13723071"/>
              <a:gd name="connsiteY2" fmla="*/ 1984320 h 6858000"/>
              <a:gd name="connsiteX3" fmla="*/ 196073 w 13723071"/>
              <a:gd name="connsiteY3" fmla="*/ 4254356 h 6858000"/>
              <a:gd name="connsiteX4" fmla="*/ 0 w 13723071"/>
              <a:gd name="connsiteY4" fmla="*/ 2250065 h 6858000"/>
              <a:gd name="connsiteX5" fmla="*/ 1531071 w 13723071"/>
              <a:gd name="connsiteY5" fmla="*/ 0 h 6858000"/>
              <a:gd name="connsiteX6" fmla="*/ 13723071 w 13723071"/>
              <a:gd name="connsiteY6" fmla="*/ 0 h 6858000"/>
              <a:gd name="connsiteX7" fmla="*/ 13723071 w 13723071"/>
              <a:gd name="connsiteY7" fmla="*/ 6858000 h 6858000"/>
              <a:gd name="connsiteX8" fmla="*/ 1531071 w 13723071"/>
              <a:gd name="connsiteY8" fmla="*/ 6858000 h 6858000"/>
              <a:gd name="connsiteX9" fmla="*/ 1531071 w 13723071"/>
              <a:gd name="connsiteY9" fmla="*/ 0 h 6858000"/>
              <a:gd name="connsiteX0" fmla="*/ 0 w 13723071"/>
              <a:gd name="connsiteY0" fmla="*/ 2250065 h 6858000"/>
              <a:gd name="connsiteX1" fmla="*/ 683491 w 13723071"/>
              <a:gd name="connsiteY1" fmla="*/ 3314356 h 6858000"/>
              <a:gd name="connsiteX2" fmla="*/ 66764 w 13723071"/>
              <a:gd name="connsiteY2" fmla="*/ 1984320 h 6858000"/>
              <a:gd name="connsiteX3" fmla="*/ 196073 w 13723071"/>
              <a:gd name="connsiteY3" fmla="*/ 4254356 h 6858000"/>
              <a:gd name="connsiteX4" fmla="*/ 0 w 13723071"/>
              <a:gd name="connsiteY4" fmla="*/ 2250065 h 6858000"/>
              <a:gd name="connsiteX5" fmla="*/ 1531071 w 13723071"/>
              <a:gd name="connsiteY5" fmla="*/ 0 h 6858000"/>
              <a:gd name="connsiteX6" fmla="*/ 13723071 w 13723071"/>
              <a:gd name="connsiteY6" fmla="*/ 0 h 6858000"/>
              <a:gd name="connsiteX7" fmla="*/ 13723071 w 13723071"/>
              <a:gd name="connsiteY7" fmla="*/ 6858000 h 6858000"/>
              <a:gd name="connsiteX8" fmla="*/ 1531071 w 13723071"/>
              <a:gd name="connsiteY8" fmla="*/ 6858000 h 6858000"/>
              <a:gd name="connsiteX9" fmla="*/ 1531071 w 13723071"/>
              <a:gd name="connsiteY9" fmla="*/ 0 h 6858000"/>
              <a:gd name="connsiteX0" fmla="*/ 0 w 13723071"/>
              <a:gd name="connsiteY0" fmla="*/ 2250065 h 6858000"/>
              <a:gd name="connsiteX1" fmla="*/ 683491 w 13723071"/>
              <a:gd name="connsiteY1" fmla="*/ 3314356 h 6858000"/>
              <a:gd name="connsiteX2" fmla="*/ 777964 w 13723071"/>
              <a:gd name="connsiteY2" fmla="*/ 4441192 h 6858000"/>
              <a:gd name="connsiteX3" fmla="*/ 196073 w 13723071"/>
              <a:gd name="connsiteY3" fmla="*/ 4254356 h 6858000"/>
              <a:gd name="connsiteX4" fmla="*/ 0 w 13723071"/>
              <a:gd name="connsiteY4" fmla="*/ 2250065 h 6858000"/>
              <a:gd name="connsiteX5" fmla="*/ 1531071 w 13723071"/>
              <a:gd name="connsiteY5" fmla="*/ 0 h 6858000"/>
              <a:gd name="connsiteX6" fmla="*/ 13723071 w 13723071"/>
              <a:gd name="connsiteY6" fmla="*/ 0 h 6858000"/>
              <a:gd name="connsiteX7" fmla="*/ 13723071 w 13723071"/>
              <a:gd name="connsiteY7" fmla="*/ 6858000 h 6858000"/>
              <a:gd name="connsiteX8" fmla="*/ 1531071 w 13723071"/>
              <a:gd name="connsiteY8" fmla="*/ 6858000 h 6858000"/>
              <a:gd name="connsiteX9" fmla="*/ 1531071 w 13723071"/>
              <a:gd name="connsiteY9" fmla="*/ 0 h 6858000"/>
              <a:gd name="connsiteX0" fmla="*/ 862865 w 13542227"/>
              <a:gd name="connsiteY0" fmla="*/ 2785774 h 6858000"/>
              <a:gd name="connsiteX1" fmla="*/ 502647 w 13542227"/>
              <a:gd name="connsiteY1" fmla="*/ 3314356 h 6858000"/>
              <a:gd name="connsiteX2" fmla="*/ 597120 w 13542227"/>
              <a:gd name="connsiteY2" fmla="*/ 4441192 h 6858000"/>
              <a:gd name="connsiteX3" fmla="*/ 15229 w 13542227"/>
              <a:gd name="connsiteY3" fmla="*/ 4254356 h 6858000"/>
              <a:gd name="connsiteX4" fmla="*/ 862865 w 13542227"/>
              <a:gd name="connsiteY4" fmla="*/ 2785774 h 6858000"/>
              <a:gd name="connsiteX5" fmla="*/ 1350227 w 13542227"/>
              <a:gd name="connsiteY5" fmla="*/ 0 h 6858000"/>
              <a:gd name="connsiteX6" fmla="*/ 13542227 w 13542227"/>
              <a:gd name="connsiteY6" fmla="*/ 0 h 6858000"/>
              <a:gd name="connsiteX7" fmla="*/ 13542227 w 13542227"/>
              <a:gd name="connsiteY7" fmla="*/ 6858000 h 6858000"/>
              <a:gd name="connsiteX8" fmla="*/ 1350227 w 13542227"/>
              <a:gd name="connsiteY8" fmla="*/ 6858000 h 6858000"/>
              <a:gd name="connsiteX9" fmla="*/ 1350227 w 13542227"/>
              <a:gd name="connsiteY9" fmla="*/ 0 h 6858000"/>
              <a:gd name="connsiteX0" fmla="*/ 862865 w 13542227"/>
              <a:gd name="connsiteY0" fmla="*/ 2785774 h 6858000"/>
              <a:gd name="connsiteX1" fmla="*/ 502647 w 13542227"/>
              <a:gd name="connsiteY1" fmla="*/ 3314356 h 6858000"/>
              <a:gd name="connsiteX2" fmla="*/ 430866 w 13542227"/>
              <a:gd name="connsiteY2" fmla="*/ 598864 h 6858000"/>
              <a:gd name="connsiteX3" fmla="*/ 15229 w 13542227"/>
              <a:gd name="connsiteY3" fmla="*/ 4254356 h 6858000"/>
              <a:gd name="connsiteX4" fmla="*/ 862865 w 13542227"/>
              <a:gd name="connsiteY4" fmla="*/ 2785774 h 6858000"/>
              <a:gd name="connsiteX5" fmla="*/ 1350227 w 13542227"/>
              <a:gd name="connsiteY5" fmla="*/ 0 h 6858000"/>
              <a:gd name="connsiteX6" fmla="*/ 13542227 w 13542227"/>
              <a:gd name="connsiteY6" fmla="*/ 0 h 6858000"/>
              <a:gd name="connsiteX7" fmla="*/ 13542227 w 13542227"/>
              <a:gd name="connsiteY7" fmla="*/ 6858000 h 6858000"/>
              <a:gd name="connsiteX8" fmla="*/ 1350227 w 13542227"/>
              <a:gd name="connsiteY8" fmla="*/ 6858000 h 6858000"/>
              <a:gd name="connsiteX9" fmla="*/ 1350227 w 13542227"/>
              <a:gd name="connsiteY9" fmla="*/ 0 h 6858000"/>
              <a:gd name="connsiteX0" fmla="*/ 847636 w 13526998"/>
              <a:gd name="connsiteY0" fmla="*/ 2785774 h 6858000"/>
              <a:gd name="connsiteX1" fmla="*/ 487418 w 13526998"/>
              <a:gd name="connsiteY1" fmla="*/ 3314356 h 6858000"/>
              <a:gd name="connsiteX2" fmla="*/ 415637 w 13526998"/>
              <a:gd name="connsiteY2" fmla="*/ 598864 h 6858000"/>
              <a:gd name="connsiteX3" fmla="*/ 0 w 13526998"/>
              <a:gd name="connsiteY3" fmla="*/ 4254356 h 6858000"/>
              <a:gd name="connsiteX4" fmla="*/ 633035 w 13526998"/>
              <a:gd name="connsiteY4" fmla="*/ 120073 h 6858000"/>
              <a:gd name="connsiteX5" fmla="*/ 847636 w 13526998"/>
              <a:gd name="connsiteY5" fmla="*/ 2785774 h 6858000"/>
              <a:gd name="connsiteX6" fmla="*/ 1334998 w 13526998"/>
              <a:gd name="connsiteY6" fmla="*/ 0 h 6858000"/>
              <a:gd name="connsiteX7" fmla="*/ 13526998 w 13526998"/>
              <a:gd name="connsiteY7" fmla="*/ 0 h 6858000"/>
              <a:gd name="connsiteX8" fmla="*/ 13526998 w 13526998"/>
              <a:gd name="connsiteY8" fmla="*/ 6858000 h 6858000"/>
              <a:gd name="connsiteX9" fmla="*/ 1334998 w 13526998"/>
              <a:gd name="connsiteY9" fmla="*/ 6858000 h 6858000"/>
              <a:gd name="connsiteX10" fmla="*/ 1334998 w 13526998"/>
              <a:gd name="connsiteY10" fmla="*/ 0 h 6858000"/>
              <a:gd name="connsiteX0" fmla="*/ 431999 w 13111361"/>
              <a:gd name="connsiteY0" fmla="*/ 2785774 h 6858000"/>
              <a:gd name="connsiteX1" fmla="*/ 71781 w 13111361"/>
              <a:gd name="connsiteY1" fmla="*/ 3314356 h 6858000"/>
              <a:gd name="connsiteX2" fmla="*/ 0 w 13111361"/>
              <a:gd name="connsiteY2" fmla="*/ 598864 h 6858000"/>
              <a:gd name="connsiteX3" fmla="*/ 64653 w 13111361"/>
              <a:gd name="connsiteY3" fmla="*/ 4134283 h 6858000"/>
              <a:gd name="connsiteX4" fmla="*/ 217398 w 13111361"/>
              <a:gd name="connsiteY4" fmla="*/ 120073 h 6858000"/>
              <a:gd name="connsiteX5" fmla="*/ 431999 w 13111361"/>
              <a:gd name="connsiteY5" fmla="*/ 2785774 h 6858000"/>
              <a:gd name="connsiteX6" fmla="*/ 919361 w 13111361"/>
              <a:gd name="connsiteY6" fmla="*/ 0 h 6858000"/>
              <a:gd name="connsiteX7" fmla="*/ 13111361 w 13111361"/>
              <a:gd name="connsiteY7" fmla="*/ 0 h 6858000"/>
              <a:gd name="connsiteX8" fmla="*/ 13111361 w 13111361"/>
              <a:gd name="connsiteY8" fmla="*/ 6858000 h 6858000"/>
              <a:gd name="connsiteX9" fmla="*/ 919361 w 13111361"/>
              <a:gd name="connsiteY9" fmla="*/ 6858000 h 6858000"/>
              <a:gd name="connsiteX10" fmla="*/ 919361 w 13111361"/>
              <a:gd name="connsiteY10" fmla="*/ 0 h 6858000"/>
              <a:gd name="connsiteX0" fmla="*/ 431999 w 13111361"/>
              <a:gd name="connsiteY0" fmla="*/ 2823639 h 6895865"/>
              <a:gd name="connsiteX1" fmla="*/ 71781 w 13111361"/>
              <a:gd name="connsiteY1" fmla="*/ 3352221 h 6895865"/>
              <a:gd name="connsiteX2" fmla="*/ 0 w 13111361"/>
              <a:gd name="connsiteY2" fmla="*/ 636729 h 6895865"/>
              <a:gd name="connsiteX3" fmla="*/ 217398 w 13111361"/>
              <a:gd name="connsiteY3" fmla="*/ 157938 h 6895865"/>
              <a:gd name="connsiteX4" fmla="*/ 431999 w 13111361"/>
              <a:gd name="connsiteY4" fmla="*/ 2823639 h 6895865"/>
              <a:gd name="connsiteX5" fmla="*/ 919361 w 13111361"/>
              <a:gd name="connsiteY5" fmla="*/ 37865 h 6895865"/>
              <a:gd name="connsiteX6" fmla="*/ 13111361 w 13111361"/>
              <a:gd name="connsiteY6" fmla="*/ 37865 h 6895865"/>
              <a:gd name="connsiteX7" fmla="*/ 13111361 w 13111361"/>
              <a:gd name="connsiteY7" fmla="*/ 6895865 h 6895865"/>
              <a:gd name="connsiteX8" fmla="*/ 919361 w 13111361"/>
              <a:gd name="connsiteY8" fmla="*/ 6895865 h 6895865"/>
              <a:gd name="connsiteX9" fmla="*/ 919361 w 13111361"/>
              <a:gd name="connsiteY9" fmla="*/ 37865 h 6895865"/>
              <a:gd name="connsiteX0" fmla="*/ 431999 w 13111361"/>
              <a:gd name="connsiteY0" fmla="*/ 2823639 h 6895865"/>
              <a:gd name="connsiteX1" fmla="*/ 0 w 13111361"/>
              <a:gd name="connsiteY1" fmla="*/ 636729 h 6895865"/>
              <a:gd name="connsiteX2" fmla="*/ 217398 w 13111361"/>
              <a:gd name="connsiteY2" fmla="*/ 157938 h 6895865"/>
              <a:gd name="connsiteX3" fmla="*/ 431999 w 13111361"/>
              <a:gd name="connsiteY3" fmla="*/ 2823639 h 6895865"/>
              <a:gd name="connsiteX4" fmla="*/ 919361 w 13111361"/>
              <a:gd name="connsiteY4" fmla="*/ 37865 h 6895865"/>
              <a:gd name="connsiteX5" fmla="*/ 13111361 w 13111361"/>
              <a:gd name="connsiteY5" fmla="*/ 37865 h 6895865"/>
              <a:gd name="connsiteX6" fmla="*/ 13111361 w 13111361"/>
              <a:gd name="connsiteY6" fmla="*/ 6895865 h 6895865"/>
              <a:gd name="connsiteX7" fmla="*/ 919361 w 13111361"/>
              <a:gd name="connsiteY7" fmla="*/ 6895865 h 6895865"/>
              <a:gd name="connsiteX8" fmla="*/ 919361 w 13111361"/>
              <a:gd name="connsiteY8" fmla="*/ 37865 h 6895865"/>
              <a:gd name="connsiteX0" fmla="*/ 217398 w 13111361"/>
              <a:gd name="connsiteY0" fmla="*/ 157938 h 6895865"/>
              <a:gd name="connsiteX1" fmla="*/ 0 w 13111361"/>
              <a:gd name="connsiteY1" fmla="*/ 636729 h 6895865"/>
              <a:gd name="connsiteX2" fmla="*/ 217398 w 13111361"/>
              <a:gd name="connsiteY2" fmla="*/ 157938 h 6895865"/>
              <a:gd name="connsiteX3" fmla="*/ 919361 w 13111361"/>
              <a:gd name="connsiteY3" fmla="*/ 37865 h 6895865"/>
              <a:gd name="connsiteX4" fmla="*/ 13111361 w 13111361"/>
              <a:gd name="connsiteY4" fmla="*/ 37865 h 6895865"/>
              <a:gd name="connsiteX5" fmla="*/ 13111361 w 13111361"/>
              <a:gd name="connsiteY5" fmla="*/ 6895865 h 6895865"/>
              <a:gd name="connsiteX6" fmla="*/ 919361 w 13111361"/>
              <a:gd name="connsiteY6" fmla="*/ 6895865 h 6895865"/>
              <a:gd name="connsiteX7" fmla="*/ 919361 w 13111361"/>
              <a:gd name="connsiteY7" fmla="*/ 37865 h 6895865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9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i="1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9" y="1714500"/>
            <a:ext cx="8323941" cy="2857500"/>
          </a:xfrm>
        </p:spPr>
        <p:txBody>
          <a:bodyPr tIns="468000" anchor="b">
            <a:normAutofit/>
          </a:bodyPr>
          <a:lstStyle>
            <a:lvl1pPr marL="428625" indent="-428625">
              <a:buSzPct val="200000"/>
              <a:buFont typeface="Arial Black" panose="020B0A04020102020204" pitchFamily="34" charset="0"/>
              <a:buChar char="“"/>
              <a:defRPr sz="3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2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27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10">
            <a:extLst>
              <a:ext uri="{FF2B5EF4-FFF2-40B4-BE49-F238E27FC236}">
                <a16:creationId xmlns:a16="http://schemas.microsoft.com/office/drawing/2014/main" id="{7D64A3F4-9927-C232-5956-3CD6A261EC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31838 w 12192000"/>
              <a:gd name="connsiteY0" fmla="*/ 6129338 h 6858000"/>
              <a:gd name="connsiteX1" fmla="*/ 731838 w 12192000"/>
              <a:gd name="connsiteY1" fmla="*/ 6611738 h 6858000"/>
              <a:gd name="connsiteX2" fmla="*/ 1214238 w 12192000"/>
              <a:gd name="connsiteY2" fmla="*/ 6611738 h 6858000"/>
              <a:gd name="connsiteX3" fmla="*/ 1214238 w 12192000"/>
              <a:gd name="connsiteY3" fmla="*/ 612933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2074611 w 13534773"/>
              <a:gd name="connsiteY0" fmla="*/ 6129338 h 6858000"/>
              <a:gd name="connsiteX1" fmla="*/ 2074611 w 13534773"/>
              <a:gd name="connsiteY1" fmla="*/ 6611738 h 6858000"/>
              <a:gd name="connsiteX2" fmla="*/ 2557011 w 13534773"/>
              <a:gd name="connsiteY2" fmla="*/ 6611738 h 6858000"/>
              <a:gd name="connsiteX3" fmla="*/ 7775 w 13534773"/>
              <a:gd name="connsiteY3" fmla="*/ 4254356 h 6858000"/>
              <a:gd name="connsiteX4" fmla="*/ 2074611 w 13534773"/>
              <a:gd name="connsiteY4" fmla="*/ 6129338 h 6858000"/>
              <a:gd name="connsiteX5" fmla="*/ 1342773 w 13534773"/>
              <a:gd name="connsiteY5" fmla="*/ 0 h 6858000"/>
              <a:gd name="connsiteX6" fmla="*/ 13534773 w 13534773"/>
              <a:gd name="connsiteY6" fmla="*/ 0 h 6858000"/>
              <a:gd name="connsiteX7" fmla="*/ 13534773 w 13534773"/>
              <a:gd name="connsiteY7" fmla="*/ 6858000 h 6858000"/>
              <a:gd name="connsiteX8" fmla="*/ 1342773 w 13534773"/>
              <a:gd name="connsiteY8" fmla="*/ 6858000 h 6858000"/>
              <a:gd name="connsiteX9" fmla="*/ 1342773 w 13534773"/>
              <a:gd name="connsiteY9" fmla="*/ 0 h 6858000"/>
              <a:gd name="connsiteX0" fmla="*/ 2196145 w 13656307"/>
              <a:gd name="connsiteY0" fmla="*/ 6129338 h 6858000"/>
              <a:gd name="connsiteX1" fmla="*/ 2196145 w 13656307"/>
              <a:gd name="connsiteY1" fmla="*/ 6611738 h 6858000"/>
              <a:gd name="connsiteX2" fmla="*/ 0 w 13656307"/>
              <a:gd name="connsiteY2" fmla="*/ 1984320 h 6858000"/>
              <a:gd name="connsiteX3" fmla="*/ 129309 w 13656307"/>
              <a:gd name="connsiteY3" fmla="*/ 4254356 h 6858000"/>
              <a:gd name="connsiteX4" fmla="*/ 2196145 w 13656307"/>
              <a:gd name="connsiteY4" fmla="*/ 6129338 h 6858000"/>
              <a:gd name="connsiteX5" fmla="*/ 1464307 w 13656307"/>
              <a:gd name="connsiteY5" fmla="*/ 0 h 6858000"/>
              <a:gd name="connsiteX6" fmla="*/ 13656307 w 13656307"/>
              <a:gd name="connsiteY6" fmla="*/ 0 h 6858000"/>
              <a:gd name="connsiteX7" fmla="*/ 13656307 w 13656307"/>
              <a:gd name="connsiteY7" fmla="*/ 6858000 h 6858000"/>
              <a:gd name="connsiteX8" fmla="*/ 1464307 w 13656307"/>
              <a:gd name="connsiteY8" fmla="*/ 6858000 h 6858000"/>
              <a:gd name="connsiteX9" fmla="*/ 1464307 w 13656307"/>
              <a:gd name="connsiteY9" fmla="*/ 0 h 6858000"/>
              <a:gd name="connsiteX0" fmla="*/ 0 w 13723071"/>
              <a:gd name="connsiteY0" fmla="*/ 2250065 h 6858000"/>
              <a:gd name="connsiteX1" fmla="*/ 2262909 w 13723071"/>
              <a:gd name="connsiteY1" fmla="*/ 6611738 h 6858000"/>
              <a:gd name="connsiteX2" fmla="*/ 66764 w 13723071"/>
              <a:gd name="connsiteY2" fmla="*/ 1984320 h 6858000"/>
              <a:gd name="connsiteX3" fmla="*/ 196073 w 13723071"/>
              <a:gd name="connsiteY3" fmla="*/ 4254356 h 6858000"/>
              <a:gd name="connsiteX4" fmla="*/ 0 w 13723071"/>
              <a:gd name="connsiteY4" fmla="*/ 2250065 h 6858000"/>
              <a:gd name="connsiteX5" fmla="*/ 1531071 w 13723071"/>
              <a:gd name="connsiteY5" fmla="*/ 0 h 6858000"/>
              <a:gd name="connsiteX6" fmla="*/ 13723071 w 13723071"/>
              <a:gd name="connsiteY6" fmla="*/ 0 h 6858000"/>
              <a:gd name="connsiteX7" fmla="*/ 13723071 w 13723071"/>
              <a:gd name="connsiteY7" fmla="*/ 6858000 h 6858000"/>
              <a:gd name="connsiteX8" fmla="*/ 1531071 w 13723071"/>
              <a:gd name="connsiteY8" fmla="*/ 6858000 h 6858000"/>
              <a:gd name="connsiteX9" fmla="*/ 1531071 w 13723071"/>
              <a:gd name="connsiteY9" fmla="*/ 0 h 6858000"/>
              <a:gd name="connsiteX0" fmla="*/ 0 w 13723071"/>
              <a:gd name="connsiteY0" fmla="*/ 2250065 h 6858000"/>
              <a:gd name="connsiteX1" fmla="*/ 683491 w 13723071"/>
              <a:gd name="connsiteY1" fmla="*/ 3314356 h 6858000"/>
              <a:gd name="connsiteX2" fmla="*/ 66764 w 13723071"/>
              <a:gd name="connsiteY2" fmla="*/ 1984320 h 6858000"/>
              <a:gd name="connsiteX3" fmla="*/ 196073 w 13723071"/>
              <a:gd name="connsiteY3" fmla="*/ 4254356 h 6858000"/>
              <a:gd name="connsiteX4" fmla="*/ 0 w 13723071"/>
              <a:gd name="connsiteY4" fmla="*/ 2250065 h 6858000"/>
              <a:gd name="connsiteX5" fmla="*/ 1531071 w 13723071"/>
              <a:gd name="connsiteY5" fmla="*/ 0 h 6858000"/>
              <a:gd name="connsiteX6" fmla="*/ 13723071 w 13723071"/>
              <a:gd name="connsiteY6" fmla="*/ 0 h 6858000"/>
              <a:gd name="connsiteX7" fmla="*/ 13723071 w 13723071"/>
              <a:gd name="connsiteY7" fmla="*/ 6858000 h 6858000"/>
              <a:gd name="connsiteX8" fmla="*/ 1531071 w 13723071"/>
              <a:gd name="connsiteY8" fmla="*/ 6858000 h 6858000"/>
              <a:gd name="connsiteX9" fmla="*/ 1531071 w 13723071"/>
              <a:gd name="connsiteY9" fmla="*/ 0 h 6858000"/>
              <a:gd name="connsiteX0" fmla="*/ 0 w 13723071"/>
              <a:gd name="connsiteY0" fmla="*/ 2250065 h 6858000"/>
              <a:gd name="connsiteX1" fmla="*/ 683491 w 13723071"/>
              <a:gd name="connsiteY1" fmla="*/ 3314356 h 6858000"/>
              <a:gd name="connsiteX2" fmla="*/ 777964 w 13723071"/>
              <a:gd name="connsiteY2" fmla="*/ 4441192 h 6858000"/>
              <a:gd name="connsiteX3" fmla="*/ 196073 w 13723071"/>
              <a:gd name="connsiteY3" fmla="*/ 4254356 h 6858000"/>
              <a:gd name="connsiteX4" fmla="*/ 0 w 13723071"/>
              <a:gd name="connsiteY4" fmla="*/ 2250065 h 6858000"/>
              <a:gd name="connsiteX5" fmla="*/ 1531071 w 13723071"/>
              <a:gd name="connsiteY5" fmla="*/ 0 h 6858000"/>
              <a:gd name="connsiteX6" fmla="*/ 13723071 w 13723071"/>
              <a:gd name="connsiteY6" fmla="*/ 0 h 6858000"/>
              <a:gd name="connsiteX7" fmla="*/ 13723071 w 13723071"/>
              <a:gd name="connsiteY7" fmla="*/ 6858000 h 6858000"/>
              <a:gd name="connsiteX8" fmla="*/ 1531071 w 13723071"/>
              <a:gd name="connsiteY8" fmla="*/ 6858000 h 6858000"/>
              <a:gd name="connsiteX9" fmla="*/ 1531071 w 13723071"/>
              <a:gd name="connsiteY9" fmla="*/ 0 h 6858000"/>
              <a:gd name="connsiteX0" fmla="*/ 862865 w 13542227"/>
              <a:gd name="connsiteY0" fmla="*/ 2785774 h 6858000"/>
              <a:gd name="connsiteX1" fmla="*/ 502647 w 13542227"/>
              <a:gd name="connsiteY1" fmla="*/ 3314356 h 6858000"/>
              <a:gd name="connsiteX2" fmla="*/ 597120 w 13542227"/>
              <a:gd name="connsiteY2" fmla="*/ 4441192 h 6858000"/>
              <a:gd name="connsiteX3" fmla="*/ 15229 w 13542227"/>
              <a:gd name="connsiteY3" fmla="*/ 4254356 h 6858000"/>
              <a:gd name="connsiteX4" fmla="*/ 862865 w 13542227"/>
              <a:gd name="connsiteY4" fmla="*/ 2785774 h 6858000"/>
              <a:gd name="connsiteX5" fmla="*/ 1350227 w 13542227"/>
              <a:gd name="connsiteY5" fmla="*/ 0 h 6858000"/>
              <a:gd name="connsiteX6" fmla="*/ 13542227 w 13542227"/>
              <a:gd name="connsiteY6" fmla="*/ 0 h 6858000"/>
              <a:gd name="connsiteX7" fmla="*/ 13542227 w 13542227"/>
              <a:gd name="connsiteY7" fmla="*/ 6858000 h 6858000"/>
              <a:gd name="connsiteX8" fmla="*/ 1350227 w 13542227"/>
              <a:gd name="connsiteY8" fmla="*/ 6858000 h 6858000"/>
              <a:gd name="connsiteX9" fmla="*/ 1350227 w 13542227"/>
              <a:gd name="connsiteY9" fmla="*/ 0 h 6858000"/>
              <a:gd name="connsiteX0" fmla="*/ 862865 w 13542227"/>
              <a:gd name="connsiteY0" fmla="*/ 2785774 h 6858000"/>
              <a:gd name="connsiteX1" fmla="*/ 502647 w 13542227"/>
              <a:gd name="connsiteY1" fmla="*/ 3314356 h 6858000"/>
              <a:gd name="connsiteX2" fmla="*/ 430866 w 13542227"/>
              <a:gd name="connsiteY2" fmla="*/ 598864 h 6858000"/>
              <a:gd name="connsiteX3" fmla="*/ 15229 w 13542227"/>
              <a:gd name="connsiteY3" fmla="*/ 4254356 h 6858000"/>
              <a:gd name="connsiteX4" fmla="*/ 862865 w 13542227"/>
              <a:gd name="connsiteY4" fmla="*/ 2785774 h 6858000"/>
              <a:gd name="connsiteX5" fmla="*/ 1350227 w 13542227"/>
              <a:gd name="connsiteY5" fmla="*/ 0 h 6858000"/>
              <a:gd name="connsiteX6" fmla="*/ 13542227 w 13542227"/>
              <a:gd name="connsiteY6" fmla="*/ 0 h 6858000"/>
              <a:gd name="connsiteX7" fmla="*/ 13542227 w 13542227"/>
              <a:gd name="connsiteY7" fmla="*/ 6858000 h 6858000"/>
              <a:gd name="connsiteX8" fmla="*/ 1350227 w 13542227"/>
              <a:gd name="connsiteY8" fmla="*/ 6858000 h 6858000"/>
              <a:gd name="connsiteX9" fmla="*/ 1350227 w 13542227"/>
              <a:gd name="connsiteY9" fmla="*/ 0 h 6858000"/>
              <a:gd name="connsiteX0" fmla="*/ 847636 w 13526998"/>
              <a:gd name="connsiteY0" fmla="*/ 2785774 h 6858000"/>
              <a:gd name="connsiteX1" fmla="*/ 487418 w 13526998"/>
              <a:gd name="connsiteY1" fmla="*/ 3314356 h 6858000"/>
              <a:gd name="connsiteX2" fmla="*/ 415637 w 13526998"/>
              <a:gd name="connsiteY2" fmla="*/ 598864 h 6858000"/>
              <a:gd name="connsiteX3" fmla="*/ 0 w 13526998"/>
              <a:gd name="connsiteY3" fmla="*/ 4254356 h 6858000"/>
              <a:gd name="connsiteX4" fmla="*/ 633035 w 13526998"/>
              <a:gd name="connsiteY4" fmla="*/ 120073 h 6858000"/>
              <a:gd name="connsiteX5" fmla="*/ 847636 w 13526998"/>
              <a:gd name="connsiteY5" fmla="*/ 2785774 h 6858000"/>
              <a:gd name="connsiteX6" fmla="*/ 1334998 w 13526998"/>
              <a:gd name="connsiteY6" fmla="*/ 0 h 6858000"/>
              <a:gd name="connsiteX7" fmla="*/ 13526998 w 13526998"/>
              <a:gd name="connsiteY7" fmla="*/ 0 h 6858000"/>
              <a:gd name="connsiteX8" fmla="*/ 13526998 w 13526998"/>
              <a:gd name="connsiteY8" fmla="*/ 6858000 h 6858000"/>
              <a:gd name="connsiteX9" fmla="*/ 1334998 w 13526998"/>
              <a:gd name="connsiteY9" fmla="*/ 6858000 h 6858000"/>
              <a:gd name="connsiteX10" fmla="*/ 1334998 w 13526998"/>
              <a:gd name="connsiteY10" fmla="*/ 0 h 6858000"/>
              <a:gd name="connsiteX0" fmla="*/ 431999 w 13111361"/>
              <a:gd name="connsiteY0" fmla="*/ 2785774 h 6858000"/>
              <a:gd name="connsiteX1" fmla="*/ 71781 w 13111361"/>
              <a:gd name="connsiteY1" fmla="*/ 3314356 h 6858000"/>
              <a:gd name="connsiteX2" fmla="*/ 0 w 13111361"/>
              <a:gd name="connsiteY2" fmla="*/ 598864 h 6858000"/>
              <a:gd name="connsiteX3" fmla="*/ 64653 w 13111361"/>
              <a:gd name="connsiteY3" fmla="*/ 4134283 h 6858000"/>
              <a:gd name="connsiteX4" fmla="*/ 217398 w 13111361"/>
              <a:gd name="connsiteY4" fmla="*/ 120073 h 6858000"/>
              <a:gd name="connsiteX5" fmla="*/ 431999 w 13111361"/>
              <a:gd name="connsiteY5" fmla="*/ 2785774 h 6858000"/>
              <a:gd name="connsiteX6" fmla="*/ 919361 w 13111361"/>
              <a:gd name="connsiteY6" fmla="*/ 0 h 6858000"/>
              <a:gd name="connsiteX7" fmla="*/ 13111361 w 13111361"/>
              <a:gd name="connsiteY7" fmla="*/ 0 h 6858000"/>
              <a:gd name="connsiteX8" fmla="*/ 13111361 w 13111361"/>
              <a:gd name="connsiteY8" fmla="*/ 6858000 h 6858000"/>
              <a:gd name="connsiteX9" fmla="*/ 919361 w 13111361"/>
              <a:gd name="connsiteY9" fmla="*/ 6858000 h 6858000"/>
              <a:gd name="connsiteX10" fmla="*/ 919361 w 13111361"/>
              <a:gd name="connsiteY10" fmla="*/ 0 h 6858000"/>
              <a:gd name="connsiteX0" fmla="*/ 431999 w 13111361"/>
              <a:gd name="connsiteY0" fmla="*/ 2823639 h 6895865"/>
              <a:gd name="connsiteX1" fmla="*/ 71781 w 13111361"/>
              <a:gd name="connsiteY1" fmla="*/ 3352221 h 6895865"/>
              <a:gd name="connsiteX2" fmla="*/ 0 w 13111361"/>
              <a:gd name="connsiteY2" fmla="*/ 636729 h 6895865"/>
              <a:gd name="connsiteX3" fmla="*/ 217398 w 13111361"/>
              <a:gd name="connsiteY3" fmla="*/ 157938 h 6895865"/>
              <a:gd name="connsiteX4" fmla="*/ 431999 w 13111361"/>
              <a:gd name="connsiteY4" fmla="*/ 2823639 h 6895865"/>
              <a:gd name="connsiteX5" fmla="*/ 919361 w 13111361"/>
              <a:gd name="connsiteY5" fmla="*/ 37865 h 6895865"/>
              <a:gd name="connsiteX6" fmla="*/ 13111361 w 13111361"/>
              <a:gd name="connsiteY6" fmla="*/ 37865 h 6895865"/>
              <a:gd name="connsiteX7" fmla="*/ 13111361 w 13111361"/>
              <a:gd name="connsiteY7" fmla="*/ 6895865 h 6895865"/>
              <a:gd name="connsiteX8" fmla="*/ 919361 w 13111361"/>
              <a:gd name="connsiteY8" fmla="*/ 6895865 h 6895865"/>
              <a:gd name="connsiteX9" fmla="*/ 919361 w 13111361"/>
              <a:gd name="connsiteY9" fmla="*/ 37865 h 6895865"/>
              <a:gd name="connsiteX0" fmla="*/ 431999 w 13111361"/>
              <a:gd name="connsiteY0" fmla="*/ 2823639 h 6895865"/>
              <a:gd name="connsiteX1" fmla="*/ 0 w 13111361"/>
              <a:gd name="connsiteY1" fmla="*/ 636729 h 6895865"/>
              <a:gd name="connsiteX2" fmla="*/ 217398 w 13111361"/>
              <a:gd name="connsiteY2" fmla="*/ 157938 h 6895865"/>
              <a:gd name="connsiteX3" fmla="*/ 431999 w 13111361"/>
              <a:gd name="connsiteY3" fmla="*/ 2823639 h 6895865"/>
              <a:gd name="connsiteX4" fmla="*/ 919361 w 13111361"/>
              <a:gd name="connsiteY4" fmla="*/ 37865 h 6895865"/>
              <a:gd name="connsiteX5" fmla="*/ 13111361 w 13111361"/>
              <a:gd name="connsiteY5" fmla="*/ 37865 h 6895865"/>
              <a:gd name="connsiteX6" fmla="*/ 13111361 w 13111361"/>
              <a:gd name="connsiteY6" fmla="*/ 6895865 h 6895865"/>
              <a:gd name="connsiteX7" fmla="*/ 919361 w 13111361"/>
              <a:gd name="connsiteY7" fmla="*/ 6895865 h 6895865"/>
              <a:gd name="connsiteX8" fmla="*/ 919361 w 13111361"/>
              <a:gd name="connsiteY8" fmla="*/ 37865 h 6895865"/>
              <a:gd name="connsiteX0" fmla="*/ 217398 w 13111361"/>
              <a:gd name="connsiteY0" fmla="*/ 157938 h 6895865"/>
              <a:gd name="connsiteX1" fmla="*/ 0 w 13111361"/>
              <a:gd name="connsiteY1" fmla="*/ 636729 h 6895865"/>
              <a:gd name="connsiteX2" fmla="*/ 217398 w 13111361"/>
              <a:gd name="connsiteY2" fmla="*/ 157938 h 6895865"/>
              <a:gd name="connsiteX3" fmla="*/ 919361 w 13111361"/>
              <a:gd name="connsiteY3" fmla="*/ 37865 h 6895865"/>
              <a:gd name="connsiteX4" fmla="*/ 13111361 w 13111361"/>
              <a:gd name="connsiteY4" fmla="*/ 37865 h 6895865"/>
              <a:gd name="connsiteX5" fmla="*/ 13111361 w 13111361"/>
              <a:gd name="connsiteY5" fmla="*/ 6895865 h 6895865"/>
              <a:gd name="connsiteX6" fmla="*/ 919361 w 13111361"/>
              <a:gd name="connsiteY6" fmla="*/ 6895865 h 6895865"/>
              <a:gd name="connsiteX7" fmla="*/ 919361 w 13111361"/>
              <a:gd name="connsiteY7" fmla="*/ 37865 h 6895865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8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7D64A3F4-9927-C232-5956-3CD6A261EC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31838 w 12192000"/>
              <a:gd name="connsiteY0" fmla="*/ 6129338 h 6858000"/>
              <a:gd name="connsiteX1" fmla="*/ 731838 w 12192000"/>
              <a:gd name="connsiteY1" fmla="*/ 6611738 h 6858000"/>
              <a:gd name="connsiteX2" fmla="*/ 1214238 w 12192000"/>
              <a:gd name="connsiteY2" fmla="*/ 6611738 h 6858000"/>
              <a:gd name="connsiteX3" fmla="*/ 1214238 w 12192000"/>
              <a:gd name="connsiteY3" fmla="*/ 612933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731838 w 12192000"/>
              <a:gd name="connsiteY0" fmla="*/ 6129338 h 6858000"/>
              <a:gd name="connsiteX1" fmla="*/ 731838 w 12192000"/>
              <a:gd name="connsiteY1" fmla="*/ 6611738 h 6858000"/>
              <a:gd name="connsiteX2" fmla="*/ 1214238 w 12192000"/>
              <a:gd name="connsiteY2" fmla="*/ 6611738 h 6858000"/>
              <a:gd name="connsiteX3" fmla="*/ 731838 w 12192000"/>
              <a:gd name="connsiteY3" fmla="*/ 612933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731838 w 12192000"/>
              <a:gd name="connsiteY0" fmla="*/ 6129338 h 6858000"/>
              <a:gd name="connsiteX1" fmla="*/ 731838 w 12192000"/>
              <a:gd name="connsiteY1" fmla="*/ 6611738 h 6858000"/>
              <a:gd name="connsiteX2" fmla="*/ 731838 w 12192000"/>
              <a:gd name="connsiteY2" fmla="*/ 6129338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3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05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A1F0DCC-EA18-0F6E-003C-82C972A5F1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00307"/>
              </p:ext>
            </p:extLst>
          </p:nvPr>
        </p:nvGraphicFramePr>
        <p:xfrm>
          <a:off x="1244601" y="2448588"/>
          <a:ext cx="1778188" cy="2410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8188">
                  <a:extLst>
                    <a:ext uri="{9D8B030D-6E8A-4147-A177-3AD203B41FA5}">
                      <a16:colId xmlns:a16="http://schemas.microsoft.com/office/drawing/2014/main" val="2283923761"/>
                    </a:ext>
                  </a:extLst>
                </a:gridCol>
              </a:tblGrid>
              <a:tr h="525186">
                <a:tc>
                  <a:txBody>
                    <a:bodyPr/>
                    <a:lstStyle/>
                    <a:p>
                      <a:r>
                        <a:rPr lang="fr-FR" sz="2800" dirty="0">
                          <a:solidFill>
                            <a:schemeClr val="tx2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105037" marR="105037" marT="52519" marB="5251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493893"/>
                  </a:ext>
                </a:extLst>
              </a:tr>
              <a:tr h="386818">
                <a:tc>
                  <a:txBody>
                    <a:bodyPr/>
                    <a:lstStyle/>
                    <a:p>
                      <a:r>
                        <a:rPr lang="fr-FR" sz="1300" b="1" cap="all" baseline="0" dirty="0">
                          <a:solidFill>
                            <a:schemeClr val="bg1"/>
                          </a:solidFill>
                        </a:rPr>
                        <a:t>Lorem </a:t>
                      </a:r>
                      <a:r>
                        <a:rPr lang="fr-FR" sz="1300" b="1" cap="all" baseline="0" dirty="0" err="1">
                          <a:solidFill>
                            <a:schemeClr val="bg1"/>
                          </a:solidFill>
                        </a:rPr>
                        <a:t>lipsum</a:t>
                      </a:r>
                      <a:endParaRPr lang="fr-FR" sz="1300" b="1" cap="all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105037" marR="105037" marT="52519" marB="52519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054144"/>
                  </a:ext>
                </a:extLst>
              </a:tr>
              <a:tr h="1260446">
                <a:tc>
                  <a:txBody>
                    <a:bodyPr/>
                    <a:lstStyle/>
                    <a:p>
                      <a:r>
                        <a:rPr lang="fr-FR" sz="1300" dirty="0" err="1"/>
                        <a:t>Doloria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nis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dolor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auda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dolorei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citiorepelit</a:t>
                      </a:r>
                      <a:r>
                        <a:rPr lang="fr-FR" sz="1300" dirty="0"/>
                        <a:t> mod </a:t>
                      </a:r>
                      <a:r>
                        <a:rPr lang="fr-FR" sz="1300" dirty="0" err="1"/>
                        <a:t>quiatio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consedi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comnisquiam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idigenim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eatempo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repellabo</a:t>
                      </a:r>
                      <a:endParaRPr lang="fr-FR" sz="1300" dirty="0"/>
                    </a:p>
                  </a:txBody>
                  <a:tcPr marL="105037" marR="105037" marT="52519" marB="5251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230099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E4FA380-2DEB-058D-F904-E0F17AC7F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166592"/>
              </p:ext>
            </p:extLst>
          </p:nvPr>
        </p:nvGraphicFramePr>
        <p:xfrm>
          <a:off x="8964426" y="2448588"/>
          <a:ext cx="1778188" cy="2410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8188">
                  <a:extLst>
                    <a:ext uri="{9D8B030D-6E8A-4147-A177-3AD203B41FA5}">
                      <a16:colId xmlns:a16="http://schemas.microsoft.com/office/drawing/2014/main" val="2283923761"/>
                    </a:ext>
                  </a:extLst>
                </a:gridCol>
              </a:tblGrid>
              <a:tr h="525186">
                <a:tc>
                  <a:txBody>
                    <a:bodyPr/>
                    <a:lstStyle/>
                    <a:p>
                      <a:r>
                        <a:rPr lang="fr-FR" sz="2800" dirty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L="105037" marR="105037" marT="52519" marB="5251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493893"/>
                  </a:ext>
                </a:extLst>
              </a:tr>
              <a:tr h="386818">
                <a:tc>
                  <a:txBody>
                    <a:bodyPr/>
                    <a:lstStyle/>
                    <a:p>
                      <a:r>
                        <a:rPr lang="fr-FR" sz="1300" b="1" cap="all" baseline="0" dirty="0">
                          <a:solidFill>
                            <a:schemeClr val="bg1"/>
                          </a:solidFill>
                        </a:rPr>
                        <a:t>Lorem </a:t>
                      </a:r>
                      <a:r>
                        <a:rPr lang="fr-FR" sz="1300" b="1" cap="all" baseline="0" dirty="0" err="1">
                          <a:solidFill>
                            <a:schemeClr val="bg1"/>
                          </a:solidFill>
                        </a:rPr>
                        <a:t>lipsum</a:t>
                      </a:r>
                      <a:endParaRPr lang="fr-FR" sz="1300" b="1" cap="all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105037" marR="105037" marT="52519" marB="52519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054144"/>
                  </a:ext>
                </a:extLst>
              </a:tr>
              <a:tr h="1260446">
                <a:tc>
                  <a:txBody>
                    <a:bodyPr/>
                    <a:lstStyle/>
                    <a:p>
                      <a:r>
                        <a:rPr lang="fr-FR" sz="1300" dirty="0" err="1"/>
                        <a:t>Doloria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nis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dolor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auda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dolorei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citiorepelit</a:t>
                      </a:r>
                      <a:r>
                        <a:rPr lang="fr-FR" sz="1300" dirty="0"/>
                        <a:t> mod </a:t>
                      </a:r>
                      <a:r>
                        <a:rPr lang="fr-FR" sz="1300" dirty="0" err="1"/>
                        <a:t>quiatio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consedi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comnisquiam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idigenim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eatempo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repellabo</a:t>
                      </a:r>
                      <a:endParaRPr lang="fr-FR" sz="1300" dirty="0"/>
                    </a:p>
                  </a:txBody>
                  <a:tcPr marL="105037" marR="105037" marT="52519" marB="5251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230099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0D0D4EBF-80FB-194E-1856-DEC30DE98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002744"/>
              </p:ext>
            </p:extLst>
          </p:nvPr>
        </p:nvGraphicFramePr>
        <p:xfrm>
          <a:off x="3174557" y="2448588"/>
          <a:ext cx="1778188" cy="2410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8188">
                  <a:extLst>
                    <a:ext uri="{9D8B030D-6E8A-4147-A177-3AD203B41FA5}">
                      <a16:colId xmlns:a16="http://schemas.microsoft.com/office/drawing/2014/main" val="2283923761"/>
                    </a:ext>
                  </a:extLst>
                </a:gridCol>
              </a:tblGrid>
              <a:tr h="525186">
                <a:tc>
                  <a:txBody>
                    <a:bodyPr/>
                    <a:lstStyle/>
                    <a:p>
                      <a:r>
                        <a:rPr lang="fr-FR" sz="2800" dirty="0">
                          <a:solidFill>
                            <a:schemeClr val="tx2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105037" marR="105037" marT="52519" marB="5251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493893"/>
                  </a:ext>
                </a:extLst>
              </a:tr>
              <a:tr h="386818">
                <a:tc>
                  <a:txBody>
                    <a:bodyPr/>
                    <a:lstStyle/>
                    <a:p>
                      <a:r>
                        <a:rPr lang="fr-FR" sz="1300" b="1" cap="all" baseline="0" dirty="0">
                          <a:solidFill>
                            <a:schemeClr val="bg1"/>
                          </a:solidFill>
                        </a:rPr>
                        <a:t>Lorem </a:t>
                      </a:r>
                      <a:r>
                        <a:rPr lang="fr-FR" sz="1300" b="1" cap="all" baseline="0" dirty="0" err="1">
                          <a:solidFill>
                            <a:schemeClr val="bg1"/>
                          </a:solidFill>
                        </a:rPr>
                        <a:t>lipsum</a:t>
                      </a:r>
                      <a:endParaRPr lang="fr-FR" sz="1300" b="1" cap="all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105037" marR="105037" marT="52519" marB="52519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054144"/>
                  </a:ext>
                </a:extLst>
              </a:tr>
              <a:tr h="1260446">
                <a:tc>
                  <a:txBody>
                    <a:bodyPr/>
                    <a:lstStyle/>
                    <a:p>
                      <a:r>
                        <a:rPr lang="fr-FR" sz="1300" dirty="0" err="1"/>
                        <a:t>Doloria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nis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dolor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auda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dolorei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citiorepelit</a:t>
                      </a:r>
                      <a:r>
                        <a:rPr lang="fr-FR" sz="1300" dirty="0"/>
                        <a:t> mod </a:t>
                      </a:r>
                      <a:r>
                        <a:rPr lang="fr-FR" sz="1300" dirty="0" err="1"/>
                        <a:t>quiatio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consedi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comnisquiam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idigenim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eatempo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repellabo</a:t>
                      </a:r>
                      <a:endParaRPr lang="fr-FR" sz="1300" dirty="0"/>
                    </a:p>
                  </a:txBody>
                  <a:tcPr marL="105037" marR="105037" marT="52519" marB="5251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230099"/>
                  </a:ext>
                </a:extLst>
              </a:tr>
            </a:tbl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D29CB7AC-B146-0C8B-7878-C3C7FFF37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06868"/>
              </p:ext>
            </p:extLst>
          </p:nvPr>
        </p:nvGraphicFramePr>
        <p:xfrm>
          <a:off x="5104513" y="2448588"/>
          <a:ext cx="1778188" cy="2410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8188">
                  <a:extLst>
                    <a:ext uri="{9D8B030D-6E8A-4147-A177-3AD203B41FA5}">
                      <a16:colId xmlns:a16="http://schemas.microsoft.com/office/drawing/2014/main" val="2283923761"/>
                    </a:ext>
                  </a:extLst>
                </a:gridCol>
              </a:tblGrid>
              <a:tr h="525186">
                <a:tc>
                  <a:txBody>
                    <a:bodyPr/>
                    <a:lstStyle/>
                    <a:p>
                      <a:r>
                        <a:rPr lang="fr-FR" sz="2800" dirty="0">
                          <a:solidFill>
                            <a:schemeClr val="tx2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105037" marR="105037" marT="52519" marB="5251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493893"/>
                  </a:ext>
                </a:extLst>
              </a:tr>
              <a:tr h="386818">
                <a:tc>
                  <a:txBody>
                    <a:bodyPr/>
                    <a:lstStyle/>
                    <a:p>
                      <a:r>
                        <a:rPr lang="fr-FR" sz="1300" b="1" cap="all" baseline="0" dirty="0">
                          <a:solidFill>
                            <a:schemeClr val="bg1"/>
                          </a:solidFill>
                        </a:rPr>
                        <a:t>Lorem </a:t>
                      </a:r>
                      <a:r>
                        <a:rPr lang="fr-FR" sz="1300" b="1" cap="all" baseline="0" dirty="0" err="1">
                          <a:solidFill>
                            <a:schemeClr val="bg1"/>
                          </a:solidFill>
                        </a:rPr>
                        <a:t>lipsum</a:t>
                      </a:r>
                      <a:endParaRPr lang="fr-FR" sz="1300" b="1" cap="all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105037" marR="105037" marT="52519" marB="52519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054144"/>
                  </a:ext>
                </a:extLst>
              </a:tr>
              <a:tr h="1260446">
                <a:tc>
                  <a:txBody>
                    <a:bodyPr/>
                    <a:lstStyle/>
                    <a:p>
                      <a:r>
                        <a:rPr lang="fr-FR" sz="1300" dirty="0" err="1"/>
                        <a:t>Doloria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nis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dolor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auda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dolorei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citiorepelit</a:t>
                      </a:r>
                      <a:r>
                        <a:rPr lang="fr-FR" sz="1300" dirty="0"/>
                        <a:t> mod </a:t>
                      </a:r>
                      <a:r>
                        <a:rPr lang="fr-FR" sz="1300" dirty="0" err="1"/>
                        <a:t>quiatio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consedi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comnisquiam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idigenim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eatempo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repellabo</a:t>
                      </a:r>
                      <a:endParaRPr lang="fr-FR" sz="1300" dirty="0"/>
                    </a:p>
                  </a:txBody>
                  <a:tcPr marL="105037" marR="105037" marT="52519" marB="5251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230099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45C035B5-00E6-144A-426F-26FE55EC11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503672"/>
              </p:ext>
            </p:extLst>
          </p:nvPr>
        </p:nvGraphicFramePr>
        <p:xfrm>
          <a:off x="7034469" y="2448588"/>
          <a:ext cx="1778188" cy="2410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8188">
                  <a:extLst>
                    <a:ext uri="{9D8B030D-6E8A-4147-A177-3AD203B41FA5}">
                      <a16:colId xmlns:a16="http://schemas.microsoft.com/office/drawing/2014/main" val="2283923761"/>
                    </a:ext>
                  </a:extLst>
                </a:gridCol>
              </a:tblGrid>
              <a:tr h="525186">
                <a:tc>
                  <a:txBody>
                    <a:bodyPr/>
                    <a:lstStyle/>
                    <a:p>
                      <a:r>
                        <a:rPr lang="fr-FR" sz="2800" dirty="0">
                          <a:solidFill>
                            <a:schemeClr val="tx2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marL="105037" marR="105037" marT="52519" marB="5251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493893"/>
                  </a:ext>
                </a:extLst>
              </a:tr>
              <a:tr h="386818">
                <a:tc>
                  <a:txBody>
                    <a:bodyPr/>
                    <a:lstStyle/>
                    <a:p>
                      <a:r>
                        <a:rPr lang="fr-FR" sz="1300" b="1" cap="all" baseline="0" dirty="0">
                          <a:solidFill>
                            <a:schemeClr val="bg1"/>
                          </a:solidFill>
                        </a:rPr>
                        <a:t>Lorem </a:t>
                      </a:r>
                      <a:r>
                        <a:rPr lang="fr-FR" sz="1300" b="1" cap="all" baseline="0" dirty="0" err="1">
                          <a:solidFill>
                            <a:schemeClr val="bg1"/>
                          </a:solidFill>
                        </a:rPr>
                        <a:t>lipsum</a:t>
                      </a:r>
                      <a:endParaRPr lang="fr-FR" sz="1300" b="1" cap="all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105037" marR="105037" marT="52519" marB="52519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054144"/>
                  </a:ext>
                </a:extLst>
              </a:tr>
              <a:tr h="1260446">
                <a:tc>
                  <a:txBody>
                    <a:bodyPr/>
                    <a:lstStyle/>
                    <a:p>
                      <a:r>
                        <a:rPr lang="fr-FR" sz="1300" dirty="0" err="1"/>
                        <a:t>Doloria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nis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dolor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auda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dolorei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citiorepelit</a:t>
                      </a:r>
                      <a:r>
                        <a:rPr lang="fr-FR" sz="1300" dirty="0"/>
                        <a:t> mod </a:t>
                      </a:r>
                      <a:r>
                        <a:rPr lang="fr-FR" sz="1300" dirty="0" err="1"/>
                        <a:t>quiatio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consedi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comnisquiam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idigenim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eatempo</a:t>
                      </a:r>
                      <a:r>
                        <a:rPr lang="fr-FR" sz="1300" dirty="0"/>
                        <a:t> </a:t>
                      </a:r>
                      <a:r>
                        <a:rPr lang="fr-FR" sz="1300" dirty="0" err="1"/>
                        <a:t>repellabo</a:t>
                      </a:r>
                      <a:endParaRPr lang="fr-FR" sz="1300" dirty="0"/>
                    </a:p>
                  </a:txBody>
                  <a:tcPr marL="105037" marR="105037" marT="52519" marB="5251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230099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CE9E54CB-82C7-6440-C2EF-94C2D9D869B8}"/>
              </a:ext>
            </a:extLst>
          </p:cNvPr>
          <p:cNvSpPr txBox="1"/>
          <p:nvPr/>
        </p:nvSpPr>
        <p:spPr>
          <a:xfrm>
            <a:off x="731839" y="1149350"/>
            <a:ext cx="10437813" cy="1269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25" i="1" dirty="0">
                <a:solidFill>
                  <a:schemeClr val="tx2"/>
                </a:solidFill>
              </a:rPr>
              <a:t>Composé de plusieurs tables, vous pouvez ajouter / supprimer des étapes et ou en changer la couleur.</a:t>
            </a: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3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314038"/>
            <a:ext cx="10836275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Liste d’étapes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200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EE1F1603-B3AA-80C9-A7B5-4E0674F364C4}"/>
              </a:ext>
            </a:extLst>
          </p:cNvPr>
          <p:cNvGrpSpPr/>
          <p:nvPr/>
        </p:nvGrpSpPr>
        <p:grpSpPr>
          <a:xfrm>
            <a:off x="2987053" y="1506767"/>
            <a:ext cx="2082179" cy="3106444"/>
            <a:chOff x="5427407" y="1959983"/>
            <a:chExt cx="2133600" cy="3115767"/>
          </a:xfrm>
        </p:grpSpPr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110EF1A0-A19A-40E6-BAA7-4BD846EF6D3C}"/>
                </a:ext>
              </a:extLst>
            </p:cNvPr>
            <p:cNvGrpSpPr/>
            <p:nvPr/>
          </p:nvGrpSpPr>
          <p:grpSpPr>
            <a:xfrm rot="10800000">
              <a:off x="5427407" y="2935799"/>
              <a:ext cx="2133600" cy="2139951"/>
              <a:chOff x="3293807" y="3348754"/>
              <a:chExt cx="2133600" cy="2139951"/>
            </a:xfrm>
          </p:grpSpPr>
          <p:sp>
            <p:nvSpPr>
              <p:cNvPr id="42" name="Arc 41">
                <a:extLst>
                  <a:ext uri="{FF2B5EF4-FFF2-40B4-BE49-F238E27FC236}">
                    <a16:creationId xmlns:a16="http://schemas.microsoft.com/office/drawing/2014/main" id="{491B5DBC-B978-D96F-8A41-B7E35DE90EAB}"/>
                  </a:ext>
                </a:extLst>
              </p:cNvPr>
              <p:cNvSpPr/>
              <p:nvPr/>
            </p:nvSpPr>
            <p:spPr>
              <a:xfrm rot="5400000">
                <a:off x="3293807" y="3348754"/>
                <a:ext cx="2133600" cy="2133600"/>
              </a:xfrm>
              <a:prstGeom prst="arc">
                <a:avLst>
                  <a:gd name="adj1" fmla="val 16200000"/>
                  <a:gd name="adj2" fmla="val 5364088"/>
                </a:avLst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2"/>
                  </a:solidFill>
                </a:endParaRPr>
              </a:p>
            </p:txBody>
          </p:sp>
          <p:sp>
            <p:nvSpPr>
              <p:cNvPr id="43" name="Arc 42">
                <a:extLst>
                  <a:ext uri="{FF2B5EF4-FFF2-40B4-BE49-F238E27FC236}">
                    <a16:creationId xmlns:a16="http://schemas.microsoft.com/office/drawing/2014/main" id="{6448462D-BF59-9FD1-25E2-D2A262ABFC97}"/>
                  </a:ext>
                </a:extLst>
              </p:cNvPr>
              <p:cNvSpPr/>
              <p:nvPr/>
            </p:nvSpPr>
            <p:spPr>
              <a:xfrm rot="16200000">
                <a:off x="3293807" y="3355105"/>
                <a:ext cx="2133600" cy="2133600"/>
              </a:xfrm>
              <a:prstGeom prst="arc">
                <a:avLst>
                  <a:gd name="adj1" fmla="val 16200000"/>
                  <a:gd name="adj2" fmla="val 5364088"/>
                </a:avLst>
              </a:prstGeom>
              <a:ln w="8890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2"/>
                  </a:solidFill>
                </a:endParaRPr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3CE918D4-1C19-7371-DBFE-D3F39764E2D3}"/>
                  </a:ext>
                </a:extLst>
              </p:cNvPr>
              <p:cNvSpPr txBox="1"/>
              <p:nvPr/>
            </p:nvSpPr>
            <p:spPr>
              <a:xfrm rot="10800000">
                <a:off x="3431459" y="3474832"/>
                <a:ext cx="1858296" cy="188779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rm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fr-FR" sz="3600" b="1" dirty="0">
                    <a:solidFill>
                      <a:schemeClr val="tx2"/>
                    </a:solidFill>
                    <a:latin typeface="+mj-lt"/>
                  </a:rPr>
                  <a:t>02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fr-FR" sz="1200" b="1" dirty="0">
                    <a:latin typeface="+mj-lt"/>
                  </a:rPr>
                  <a:t>Lorem ipsum</a:t>
                </a:r>
              </a:p>
            </p:txBody>
          </p:sp>
        </p:grpSp>
        <p:sp>
          <p:nvSpPr>
            <p:cNvPr id="41" name="Google Shape;1044;p131">
              <a:extLst>
                <a:ext uri="{FF2B5EF4-FFF2-40B4-BE49-F238E27FC236}">
                  <a16:creationId xmlns:a16="http://schemas.microsoft.com/office/drawing/2014/main" id="{945D188C-E0AA-1F35-E520-75DC852A9014}"/>
                </a:ext>
              </a:extLst>
            </p:cNvPr>
            <p:cNvSpPr txBox="1"/>
            <p:nvPr/>
          </p:nvSpPr>
          <p:spPr>
            <a:xfrm>
              <a:off x="5437239" y="1959983"/>
              <a:ext cx="2113935" cy="980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200"/>
              </a:pPr>
              <a:r>
                <a:rPr lang="fr-FR" sz="1050" dirty="0"/>
                <a:t>Lorem ipsum </a:t>
              </a:r>
              <a:r>
                <a:rPr lang="fr-FR" sz="1050" dirty="0" err="1"/>
                <a:t>dolor</a:t>
              </a:r>
              <a:r>
                <a:rPr lang="fr-FR" sz="1050" dirty="0"/>
                <a:t> </a:t>
              </a:r>
              <a:r>
                <a:rPr lang="fr-FR" sz="1050" dirty="0" err="1"/>
                <a:t>sit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, </a:t>
              </a:r>
              <a:r>
                <a:rPr lang="fr-FR" sz="1050" dirty="0" err="1"/>
                <a:t>consectetur</a:t>
              </a:r>
              <a:r>
                <a:rPr lang="fr-FR" sz="1050" dirty="0"/>
                <a:t> </a:t>
              </a:r>
              <a:r>
                <a:rPr lang="fr-FR" sz="1050" dirty="0" err="1"/>
                <a:t>adipiscing</a:t>
              </a:r>
              <a:r>
                <a:rPr lang="fr-FR" sz="1050" dirty="0"/>
                <a:t> </a:t>
              </a:r>
              <a:r>
                <a:rPr lang="fr-FR" sz="1050" dirty="0" err="1"/>
                <a:t>elit</a:t>
              </a:r>
              <a:r>
                <a:rPr lang="fr-FR" sz="1050" dirty="0"/>
                <a:t>. </a:t>
              </a:r>
              <a:endParaRPr lang="fr-FR" sz="1050" dirty="0"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EBD14053-E425-AA3E-E578-52F57D2E49D6}"/>
              </a:ext>
            </a:extLst>
          </p:cNvPr>
          <p:cNvGrpSpPr/>
          <p:nvPr/>
        </p:nvGrpSpPr>
        <p:grpSpPr>
          <a:xfrm>
            <a:off x="904875" y="2479665"/>
            <a:ext cx="2082179" cy="3043119"/>
            <a:chOff x="3293807" y="2935799"/>
            <a:chExt cx="2133600" cy="3052252"/>
          </a:xfrm>
        </p:grpSpPr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573ECE42-B482-CC47-B33A-F04E517835B1}"/>
                </a:ext>
              </a:extLst>
            </p:cNvPr>
            <p:cNvGrpSpPr/>
            <p:nvPr/>
          </p:nvGrpSpPr>
          <p:grpSpPr>
            <a:xfrm>
              <a:off x="3293807" y="2935799"/>
              <a:ext cx="2133600" cy="2139951"/>
              <a:chOff x="3293807" y="3348754"/>
              <a:chExt cx="2133600" cy="2139951"/>
            </a:xfrm>
          </p:grpSpPr>
          <p:sp>
            <p:nvSpPr>
              <p:cNvPr id="48" name="Arc 47">
                <a:extLst>
                  <a:ext uri="{FF2B5EF4-FFF2-40B4-BE49-F238E27FC236}">
                    <a16:creationId xmlns:a16="http://schemas.microsoft.com/office/drawing/2014/main" id="{B96622D1-DEF5-30B0-1ACC-767E6173250C}"/>
                  </a:ext>
                </a:extLst>
              </p:cNvPr>
              <p:cNvSpPr/>
              <p:nvPr/>
            </p:nvSpPr>
            <p:spPr>
              <a:xfrm rot="5400000">
                <a:off x="3293807" y="3348754"/>
                <a:ext cx="2133600" cy="2133600"/>
              </a:xfrm>
              <a:prstGeom prst="arc">
                <a:avLst>
                  <a:gd name="adj1" fmla="val 16200000"/>
                  <a:gd name="adj2" fmla="val 5364088"/>
                </a:avLst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9" name="Arc 48">
                <a:extLst>
                  <a:ext uri="{FF2B5EF4-FFF2-40B4-BE49-F238E27FC236}">
                    <a16:creationId xmlns:a16="http://schemas.microsoft.com/office/drawing/2014/main" id="{AC95FC64-93C3-3F37-F16D-964231BA7B74}"/>
                  </a:ext>
                </a:extLst>
              </p:cNvPr>
              <p:cNvSpPr/>
              <p:nvPr/>
            </p:nvSpPr>
            <p:spPr>
              <a:xfrm rot="16200000">
                <a:off x="3293807" y="3355105"/>
                <a:ext cx="2133600" cy="2133600"/>
              </a:xfrm>
              <a:prstGeom prst="arc">
                <a:avLst>
                  <a:gd name="adj1" fmla="val 16200000"/>
                  <a:gd name="adj2" fmla="val 5364088"/>
                </a:avLst>
              </a:prstGeom>
              <a:solidFill>
                <a:schemeClr val="bg1"/>
              </a:solidFill>
              <a:ln w="8890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C14A5EA2-C29D-D405-FDD1-ECCA5860B19C}"/>
                  </a:ext>
                </a:extLst>
              </p:cNvPr>
              <p:cNvSpPr txBox="1"/>
              <p:nvPr/>
            </p:nvSpPr>
            <p:spPr>
              <a:xfrm>
                <a:off x="3431459" y="3474832"/>
                <a:ext cx="1858296" cy="188779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rm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fr-FR" sz="3600" b="1" dirty="0">
                    <a:solidFill>
                      <a:schemeClr val="tx2"/>
                    </a:solidFill>
                    <a:latin typeface="+mj-lt"/>
                  </a:rPr>
                  <a:t>01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fr-FR" sz="1200" b="1" dirty="0">
                    <a:latin typeface="+mj-lt"/>
                  </a:rPr>
                  <a:t>Lorem ipsum</a:t>
                </a:r>
              </a:p>
            </p:txBody>
          </p:sp>
        </p:grpSp>
        <p:sp>
          <p:nvSpPr>
            <p:cNvPr id="47" name="Google Shape;1044;p131">
              <a:extLst>
                <a:ext uri="{FF2B5EF4-FFF2-40B4-BE49-F238E27FC236}">
                  <a16:creationId xmlns:a16="http://schemas.microsoft.com/office/drawing/2014/main" id="{ABCDA785-525F-4525-F83E-BD7218ED7066}"/>
                </a:ext>
              </a:extLst>
            </p:cNvPr>
            <p:cNvSpPr txBox="1"/>
            <p:nvPr/>
          </p:nvSpPr>
          <p:spPr>
            <a:xfrm>
              <a:off x="3303640" y="5141333"/>
              <a:ext cx="2113935" cy="846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200"/>
              </a:pPr>
              <a:r>
                <a:rPr lang="fr-FR" sz="1050" dirty="0"/>
                <a:t>Lorem ipsum </a:t>
              </a:r>
              <a:r>
                <a:rPr lang="fr-FR" sz="1050" dirty="0" err="1"/>
                <a:t>dolor</a:t>
              </a:r>
              <a:r>
                <a:rPr lang="fr-FR" sz="1050" dirty="0"/>
                <a:t> </a:t>
              </a:r>
              <a:r>
                <a:rPr lang="fr-FR" sz="1050" dirty="0" err="1"/>
                <a:t>sit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, </a:t>
              </a:r>
              <a:r>
                <a:rPr lang="fr-FR" sz="1050" dirty="0" err="1"/>
                <a:t>consectetur</a:t>
              </a:r>
              <a:r>
                <a:rPr lang="fr-FR" sz="1050" dirty="0"/>
                <a:t> </a:t>
              </a:r>
              <a:r>
                <a:rPr lang="fr-FR" sz="1050" dirty="0" err="1"/>
                <a:t>adipiscing</a:t>
              </a:r>
              <a:r>
                <a:rPr lang="fr-FR" sz="1050" dirty="0"/>
                <a:t> </a:t>
              </a:r>
              <a:r>
                <a:rPr lang="fr-FR" sz="1050" dirty="0" err="1"/>
                <a:t>elit</a:t>
              </a:r>
              <a:r>
                <a:rPr lang="fr-FR" sz="1050" dirty="0"/>
                <a:t>. </a:t>
              </a:r>
              <a:endParaRPr lang="fr-FR" sz="1200" b="0" i="0" u="none" strike="noStrike" cap="none" dirty="0"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BA08155F-73F9-74D8-D642-03A50935CD4A}"/>
              </a:ext>
            </a:extLst>
          </p:cNvPr>
          <p:cNvGrpSpPr/>
          <p:nvPr/>
        </p:nvGrpSpPr>
        <p:grpSpPr>
          <a:xfrm>
            <a:off x="5069133" y="2479663"/>
            <a:ext cx="2082179" cy="3071608"/>
            <a:chOff x="7659330" y="2935799"/>
            <a:chExt cx="2133600" cy="3080826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14C83856-25F8-DCCE-4F2F-E50F785C68E0}"/>
                </a:ext>
              </a:extLst>
            </p:cNvPr>
            <p:cNvGrpSpPr/>
            <p:nvPr/>
          </p:nvGrpSpPr>
          <p:grpSpPr>
            <a:xfrm>
              <a:off x="7659330" y="2935799"/>
              <a:ext cx="2133600" cy="2139951"/>
              <a:chOff x="3293807" y="3348754"/>
              <a:chExt cx="2133600" cy="2139951"/>
            </a:xfrm>
          </p:grpSpPr>
          <p:sp>
            <p:nvSpPr>
              <p:cNvPr id="54" name="Arc 53">
                <a:extLst>
                  <a:ext uri="{FF2B5EF4-FFF2-40B4-BE49-F238E27FC236}">
                    <a16:creationId xmlns:a16="http://schemas.microsoft.com/office/drawing/2014/main" id="{1BB09067-0F7B-D256-CCD3-448CF3976D63}"/>
                  </a:ext>
                </a:extLst>
              </p:cNvPr>
              <p:cNvSpPr/>
              <p:nvPr/>
            </p:nvSpPr>
            <p:spPr>
              <a:xfrm rot="16200000">
                <a:off x="3293807" y="3355105"/>
                <a:ext cx="2133600" cy="2133600"/>
              </a:xfrm>
              <a:prstGeom prst="arc">
                <a:avLst>
                  <a:gd name="adj1" fmla="val 16200000"/>
                  <a:gd name="adj2" fmla="val 5364088"/>
                </a:avLst>
              </a:prstGeom>
              <a:ln w="8890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3"/>
                  </a:solidFill>
                </a:endParaRPr>
              </a:p>
            </p:txBody>
          </p:sp>
          <p:sp>
            <p:nvSpPr>
              <p:cNvPr id="55" name="Arc 54">
                <a:extLst>
                  <a:ext uri="{FF2B5EF4-FFF2-40B4-BE49-F238E27FC236}">
                    <a16:creationId xmlns:a16="http://schemas.microsoft.com/office/drawing/2014/main" id="{8E064B03-5094-B05B-70AE-BE539DD938C2}"/>
                  </a:ext>
                </a:extLst>
              </p:cNvPr>
              <p:cNvSpPr/>
              <p:nvPr/>
            </p:nvSpPr>
            <p:spPr>
              <a:xfrm rot="5400000">
                <a:off x="3293807" y="3348754"/>
                <a:ext cx="2133600" cy="2133600"/>
              </a:xfrm>
              <a:prstGeom prst="arc">
                <a:avLst>
                  <a:gd name="adj1" fmla="val 16200000"/>
                  <a:gd name="adj2" fmla="val 5364088"/>
                </a:avLst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3"/>
                  </a:solidFill>
                </a:endParaRPr>
              </a:p>
            </p:txBody>
          </p: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A9334E5B-0DA8-1147-EE0D-EA47429D6BF1}"/>
                  </a:ext>
                </a:extLst>
              </p:cNvPr>
              <p:cNvSpPr txBox="1"/>
              <p:nvPr/>
            </p:nvSpPr>
            <p:spPr>
              <a:xfrm>
                <a:off x="3431459" y="3474832"/>
                <a:ext cx="1858296" cy="188779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rm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fr-FR" sz="3600" b="1" dirty="0">
                    <a:solidFill>
                      <a:schemeClr val="tx2"/>
                    </a:solidFill>
                    <a:latin typeface="+mj-lt"/>
                  </a:rPr>
                  <a:t>03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fr-FR" sz="1200" b="1" dirty="0">
                    <a:latin typeface="+mj-lt"/>
                  </a:rPr>
                  <a:t>Lorem ipsum</a:t>
                </a:r>
              </a:p>
            </p:txBody>
          </p:sp>
        </p:grpSp>
        <p:sp>
          <p:nvSpPr>
            <p:cNvPr id="53" name="Google Shape;1044;p131">
              <a:extLst>
                <a:ext uri="{FF2B5EF4-FFF2-40B4-BE49-F238E27FC236}">
                  <a16:creationId xmlns:a16="http://schemas.microsoft.com/office/drawing/2014/main" id="{FB7A375E-B039-BBCE-F051-6188C7E45B76}"/>
                </a:ext>
              </a:extLst>
            </p:cNvPr>
            <p:cNvSpPr txBox="1"/>
            <p:nvPr/>
          </p:nvSpPr>
          <p:spPr>
            <a:xfrm>
              <a:off x="7669163" y="5141332"/>
              <a:ext cx="2113935" cy="875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200"/>
              </a:pPr>
              <a:r>
                <a:rPr lang="fr-FR" sz="1050" dirty="0"/>
                <a:t>Lorem ipsum </a:t>
              </a:r>
              <a:r>
                <a:rPr lang="fr-FR" sz="1050" dirty="0" err="1"/>
                <a:t>dolor</a:t>
              </a:r>
              <a:r>
                <a:rPr lang="fr-FR" sz="1050" dirty="0"/>
                <a:t> </a:t>
              </a:r>
              <a:r>
                <a:rPr lang="fr-FR" sz="1050" dirty="0" err="1"/>
                <a:t>sit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, </a:t>
              </a:r>
              <a:r>
                <a:rPr lang="fr-FR" sz="1050" dirty="0" err="1"/>
                <a:t>consectetur</a:t>
              </a:r>
              <a:r>
                <a:rPr lang="fr-FR" sz="1050" dirty="0"/>
                <a:t> </a:t>
              </a:r>
              <a:r>
                <a:rPr lang="fr-FR" sz="1050" dirty="0" err="1"/>
                <a:t>adipiscing</a:t>
              </a:r>
              <a:r>
                <a:rPr lang="fr-FR" sz="1050" dirty="0"/>
                <a:t> </a:t>
              </a:r>
              <a:r>
                <a:rPr lang="fr-FR" sz="1050" dirty="0" err="1"/>
                <a:t>elit</a:t>
              </a:r>
              <a:r>
                <a:rPr lang="fr-FR" sz="1050" dirty="0"/>
                <a:t>. </a:t>
              </a:r>
              <a:endParaRPr lang="fr-FR" sz="1050" dirty="0"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BB3E7FC3-FFA4-C38E-08BA-B5443C2020FC}"/>
              </a:ext>
            </a:extLst>
          </p:cNvPr>
          <p:cNvGrpSpPr/>
          <p:nvPr/>
        </p:nvGrpSpPr>
        <p:grpSpPr>
          <a:xfrm>
            <a:off x="7154112" y="1506767"/>
            <a:ext cx="2082179" cy="3106444"/>
            <a:chOff x="5427407" y="1959983"/>
            <a:chExt cx="2133600" cy="3115767"/>
          </a:xfrm>
        </p:grpSpPr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1E08AD7D-573E-6D83-5573-A62B48D5F264}"/>
                </a:ext>
              </a:extLst>
            </p:cNvPr>
            <p:cNvGrpSpPr/>
            <p:nvPr/>
          </p:nvGrpSpPr>
          <p:grpSpPr>
            <a:xfrm rot="10800000">
              <a:off x="5427407" y="2935799"/>
              <a:ext cx="2133600" cy="2139951"/>
              <a:chOff x="3293807" y="3348754"/>
              <a:chExt cx="2133600" cy="2139951"/>
            </a:xfrm>
          </p:grpSpPr>
          <p:sp>
            <p:nvSpPr>
              <p:cNvPr id="60" name="Arc 59">
                <a:extLst>
                  <a:ext uri="{FF2B5EF4-FFF2-40B4-BE49-F238E27FC236}">
                    <a16:creationId xmlns:a16="http://schemas.microsoft.com/office/drawing/2014/main" id="{E49D6868-7174-27B5-2403-50F14EAE22FF}"/>
                  </a:ext>
                </a:extLst>
              </p:cNvPr>
              <p:cNvSpPr/>
              <p:nvPr/>
            </p:nvSpPr>
            <p:spPr>
              <a:xfrm rot="5400000">
                <a:off x="3293807" y="3348754"/>
                <a:ext cx="2133600" cy="2133600"/>
              </a:xfrm>
              <a:prstGeom prst="arc">
                <a:avLst>
                  <a:gd name="adj1" fmla="val 16200000"/>
                  <a:gd name="adj2" fmla="val 5364088"/>
                </a:avLst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4"/>
                  </a:solidFill>
                </a:endParaRPr>
              </a:p>
            </p:txBody>
          </p:sp>
          <p:sp>
            <p:nvSpPr>
              <p:cNvPr id="61" name="Arc 60">
                <a:extLst>
                  <a:ext uri="{FF2B5EF4-FFF2-40B4-BE49-F238E27FC236}">
                    <a16:creationId xmlns:a16="http://schemas.microsoft.com/office/drawing/2014/main" id="{CBF639C6-AB07-3BE0-A3AA-3F2F225434D0}"/>
                  </a:ext>
                </a:extLst>
              </p:cNvPr>
              <p:cNvSpPr/>
              <p:nvPr/>
            </p:nvSpPr>
            <p:spPr>
              <a:xfrm rot="16200000">
                <a:off x="3293807" y="3355105"/>
                <a:ext cx="2133600" cy="2133600"/>
              </a:xfrm>
              <a:prstGeom prst="arc">
                <a:avLst>
                  <a:gd name="adj1" fmla="val 16200000"/>
                  <a:gd name="adj2" fmla="val 5364088"/>
                </a:avLst>
              </a:prstGeom>
              <a:ln w="8890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4"/>
                  </a:solidFill>
                </a:endParaRPr>
              </a:p>
            </p:txBody>
          </p: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6DE8874C-FEA1-8F4B-3A4F-48CC427C03F0}"/>
                  </a:ext>
                </a:extLst>
              </p:cNvPr>
              <p:cNvSpPr txBox="1"/>
              <p:nvPr/>
            </p:nvSpPr>
            <p:spPr>
              <a:xfrm rot="10800000">
                <a:off x="3431459" y="3474832"/>
                <a:ext cx="1858296" cy="188779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rm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fr-FR" sz="3600" b="1" dirty="0">
                    <a:solidFill>
                      <a:schemeClr val="tx2"/>
                    </a:solidFill>
                    <a:latin typeface="+mj-lt"/>
                  </a:rPr>
                  <a:t>04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fr-FR" sz="1200" b="1" dirty="0">
                    <a:latin typeface="+mj-lt"/>
                  </a:rPr>
                  <a:t>Lorem ipsum</a:t>
                </a:r>
              </a:p>
            </p:txBody>
          </p:sp>
        </p:grpSp>
        <p:sp>
          <p:nvSpPr>
            <p:cNvPr id="59" name="Google Shape;1044;p131">
              <a:extLst>
                <a:ext uri="{FF2B5EF4-FFF2-40B4-BE49-F238E27FC236}">
                  <a16:creationId xmlns:a16="http://schemas.microsoft.com/office/drawing/2014/main" id="{B138441D-777B-96A7-2798-A25281F6B2B8}"/>
                </a:ext>
              </a:extLst>
            </p:cNvPr>
            <p:cNvSpPr txBox="1"/>
            <p:nvPr/>
          </p:nvSpPr>
          <p:spPr>
            <a:xfrm>
              <a:off x="5437239" y="1959983"/>
              <a:ext cx="2113935" cy="980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200"/>
              </a:pPr>
              <a:r>
                <a:rPr lang="fr-FR" sz="1050" dirty="0"/>
                <a:t>Lorem ipsum </a:t>
              </a:r>
              <a:r>
                <a:rPr lang="fr-FR" sz="1050" dirty="0" err="1"/>
                <a:t>dolor</a:t>
              </a:r>
              <a:r>
                <a:rPr lang="fr-FR" sz="1050" dirty="0"/>
                <a:t> </a:t>
              </a:r>
              <a:r>
                <a:rPr lang="fr-FR" sz="1050" dirty="0" err="1"/>
                <a:t>sit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, </a:t>
              </a:r>
              <a:r>
                <a:rPr lang="fr-FR" sz="1050" dirty="0" err="1"/>
                <a:t>consectetur</a:t>
              </a:r>
              <a:r>
                <a:rPr lang="fr-FR" sz="1050" dirty="0"/>
                <a:t> </a:t>
              </a:r>
              <a:r>
                <a:rPr lang="fr-FR" sz="1050" dirty="0" err="1"/>
                <a:t>adipiscing</a:t>
              </a:r>
              <a:r>
                <a:rPr lang="fr-FR" sz="1050" dirty="0"/>
                <a:t> </a:t>
              </a:r>
              <a:r>
                <a:rPr lang="fr-FR" sz="1050" dirty="0" err="1"/>
                <a:t>elit</a:t>
              </a:r>
              <a:r>
                <a:rPr lang="fr-FR" sz="1050" dirty="0"/>
                <a:t>. </a:t>
              </a:r>
              <a:endParaRPr lang="fr-FR" sz="1050" dirty="0"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C1C52523-0F8C-4E46-8AE7-EDE4C8770637}"/>
              </a:ext>
            </a:extLst>
          </p:cNvPr>
          <p:cNvGrpSpPr/>
          <p:nvPr/>
        </p:nvGrpSpPr>
        <p:grpSpPr>
          <a:xfrm>
            <a:off x="9236220" y="2479663"/>
            <a:ext cx="2082179" cy="3071608"/>
            <a:chOff x="7659330" y="2935799"/>
            <a:chExt cx="2133600" cy="3080826"/>
          </a:xfrm>
        </p:grpSpPr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D4CA21A1-6033-AB87-99AA-EE3D5E210CE2}"/>
                </a:ext>
              </a:extLst>
            </p:cNvPr>
            <p:cNvGrpSpPr/>
            <p:nvPr/>
          </p:nvGrpSpPr>
          <p:grpSpPr>
            <a:xfrm>
              <a:off x="7659330" y="2935799"/>
              <a:ext cx="2133600" cy="2139951"/>
              <a:chOff x="3293807" y="3348754"/>
              <a:chExt cx="2133600" cy="2139951"/>
            </a:xfrm>
          </p:grpSpPr>
          <p:sp>
            <p:nvSpPr>
              <p:cNvPr id="66" name="Arc 65">
                <a:extLst>
                  <a:ext uri="{FF2B5EF4-FFF2-40B4-BE49-F238E27FC236}">
                    <a16:creationId xmlns:a16="http://schemas.microsoft.com/office/drawing/2014/main" id="{CC4FF526-2ECA-361F-3EBC-C3D117FC0846}"/>
                  </a:ext>
                </a:extLst>
              </p:cNvPr>
              <p:cNvSpPr/>
              <p:nvPr/>
            </p:nvSpPr>
            <p:spPr>
              <a:xfrm rot="16200000">
                <a:off x="3293807" y="3355105"/>
                <a:ext cx="2133600" cy="2133600"/>
              </a:xfrm>
              <a:prstGeom prst="arc">
                <a:avLst>
                  <a:gd name="adj1" fmla="val 16200000"/>
                  <a:gd name="adj2" fmla="val 5364088"/>
                </a:avLst>
              </a:prstGeom>
              <a:ln w="8890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7" name="Arc 66">
                <a:extLst>
                  <a:ext uri="{FF2B5EF4-FFF2-40B4-BE49-F238E27FC236}">
                    <a16:creationId xmlns:a16="http://schemas.microsoft.com/office/drawing/2014/main" id="{A9460C90-E6DC-6DC9-20C0-BF3749DE5184}"/>
                  </a:ext>
                </a:extLst>
              </p:cNvPr>
              <p:cNvSpPr/>
              <p:nvPr/>
            </p:nvSpPr>
            <p:spPr>
              <a:xfrm rot="5400000">
                <a:off x="3293807" y="3348754"/>
                <a:ext cx="2133600" cy="2133600"/>
              </a:xfrm>
              <a:prstGeom prst="arc">
                <a:avLst>
                  <a:gd name="adj1" fmla="val 16200000"/>
                  <a:gd name="adj2" fmla="val 5364088"/>
                </a:avLst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B3708F00-B3C5-BAC3-4974-FA1284DEAE32}"/>
                  </a:ext>
                </a:extLst>
              </p:cNvPr>
              <p:cNvSpPr txBox="1"/>
              <p:nvPr/>
            </p:nvSpPr>
            <p:spPr>
              <a:xfrm>
                <a:off x="3431459" y="3474832"/>
                <a:ext cx="1858296" cy="188779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rm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fr-FR" sz="3600" b="1" dirty="0">
                    <a:solidFill>
                      <a:schemeClr val="tx2"/>
                    </a:solidFill>
                    <a:latin typeface="+mj-lt"/>
                  </a:rPr>
                  <a:t>05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fr-FR" sz="1200" b="1" dirty="0">
                    <a:latin typeface="+mj-lt"/>
                  </a:rPr>
                  <a:t>Lorem ipsum</a:t>
                </a:r>
              </a:p>
            </p:txBody>
          </p:sp>
        </p:grpSp>
        <p:sp>
          <p:nvSpPr>
            <p:cNvPr id="65" name="Google Shape;1044;p131">
              <a:extLst>
                <a:ext uri="{FF2B5EF4-FFF2-40B4-BE49-F238E27FC236}">
                  <a16:creationId xmlns:a16="http://schemas.microsoft.com/office/drawing/2014/main" id="{3AC01C2E-A4AE-1079-F43F-3D421356445A}"/>
                </a:ext>
              </a:extLst>
            </p:cNvPr>
            <p:cNvSpPr txBox="1"/>
            <p:nvPr/>
          </p:nvSpPr>
          <p:spPr>
            <a:xfrm>
              <a:off x="7669163" y="5141332"/>
              <a:ext cx="2113935" cy="875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buClr>
                  <a:srgbClr val="000000"/>
                </a:buClr>
                <a:buSzPts val="1200"/>
              </a:pPr>
              <a:r>
                <a:rPr lang="fr-FR" sz="1050" dirty="0"/>
                <a:t>Lorem ipsum </a:t>
              </a:r>
              <a:r>
                <a:rPr lang="fr-FR" sz="1050" dirty="0" err="1"/>
                <a:t>dolor</a:t>
              </a:r>
              <a:r>
                <a:rPr lang="fr-FR" sz="1050" dirty="0"/>
                <a:t> </a:t>
              </a:r>
              <a:r>
                <a:rPr lang="fr-FR" sz="1050" dirty="0" err="1"/>
                <a:t>sit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, </a:t>
              </a:r>
              <a:r>
                <a:rPr lang="fr-FR" sz="1050" dirty="0" err="1"/>
                <a:t>consectetur</a:t>
              </a:r>
              <a:r>
                <a:rPr lang="fr-FR" sz="1050" dirty="0"/>
                <a:t> </a:t>
              </a:r>
              <a:r>
                <a:rPr lang="fr-FR" sz="1050" dirty="0" err="1"/>
                <a:t>adipiscing</a:t>
              </a:r>
              <a:r>
                <a:rPr lang="fr-FR" sz="1050" dirty="0"/>
                <a:t> </a:t>
              </a:r>
              <a:r>
                <a:rPr lang="fr-FR" sz="1050" dirty="0" err="1"/>
                <a:t>elit</a:t>
              </a:r>
              <a:r>
                <a:rPr lang="fr-FR" sz="1050" dirty="0"/>
                <a:t>. </a:t>
              </a:r>
              <a:endParaRPr lang="fr-FR" sz="1050" dirty="0"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69" name="ZoneTexte 68">
            <a:extLst>
              <a:ext uri="{FF2B5EF4-FFF2-40B4-BE49-F238E27FC236}">
                <a16:creationId xmlns:a16="http://schemas.microsoft.com/office/drawing/2014/main" id="{8BDF5046-B5AF-B2E9-462A-293C00792BF5}"/>
              </a:ext>
            </a:extLst>
          </p:cNvPr>
          <p:cNvSpPr txBox="1"/>
          <p:nvPr/>
        </p:nvSpPr>
        <p:spPr>
          <a:xfrm>
            <a:off x="731839" y="1162050"/>
            <a:ext cx="10437813" cy="1269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25" i="1" dirty="0">
                <a:solidFill>
                  <a:schemeClr val="tx2"/>
                </a:solidFill>
              </a:rPr>
              <a:t>Composé de plusieurs bloc de formes, vous pouvez supprimer des étapes et ou en changer la couleur.</a:t>
            </a:r>
          </a:p>
        </p:txBody>
      </p:sp>
      <p:sp>
        <p:nvSpPr>
          <p:cNvPr id="37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314038"/>
            <a:ext cx="10836275" cy="87182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Exemple de liste d’étapes</a:t>
            </a:r>
            <a:endParaRPr lang="fr-FR" dirty="0"/>
          </a:p>
        </p:txBody>
      </p:sp>
      <p:pic>
        <p:nvPicPr>
          <p:cNvPr id="70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68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40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8" y="3527426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9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37957" y="3527426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52027" y="3527426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66095" y="3527426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5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80163" y="3527426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/>
        </p:nvSpPr>
        <p:spPr>
          <a:xfrm>
            <a:off x="-101600" y="6858002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9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18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14038"/>
            <a:ext cx="10836275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12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7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/>
        </p:nvSpPr>
        <p:spPr>
          <a:xfrm>
            <a:off x="-101600" y="6858002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9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6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9" y="3527426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6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6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6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9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7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05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3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8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14038"/>
            <a:ext cx="10836275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681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5EECA04E-CD4F-1123-7D54-57CF42AB5A09}"/>
              </a:ext>
            </a:extLst>
          </p:cNvPr>
          <p:cNvSpPr txBox="1">
            <a:spLocks/>
          </p:cNvSpPr>
          <p:nvPr/>
        </p:nvSpPr>
        <p:spPr>
          <a:xfrm>
            <a:off x="1612901" y="6343652"/>
            <a:ext cx="79375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smtClean="0"/>
              <a:t>Exemple de pied de page (A modifier dans l'onglet "Insertion"/"En-tête/Pied"</a:t>
            </a:r>
            <a:endParaRPr lang="fr-FR" sz="90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4200754" y="1423665"/>
            <a:ext cx="5292727" cy="936000"/>
            <a:chOff x="6095999" y="978848"/>
            <a:chExt cx="5292727" cy="936000"/>
          </a:xfrm>
        </p:grpSpPr>
        <p:sp>
          <p:nvSpPr>
            <p:cNvPr id="10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5999" y="978848"/>
              <a:ext cx="936000" cy="936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+mj-lt"/>
                  <a:ea typeface="Titillium" charset="0"/>
                  <a:cs typeface="Titillium" charset="0"/>
                </a:rPr>
                <a:t>01</a:t>
              </a: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268048" y="1134935"/>
              <a:ext cx="4120677" cy="14773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200" b="1" cap="all" spc="150" dirty="0">
                  <a:solidFill>
                    <a:schemeClr val="tx2"/>
                  </a:solidFill>
                  <a:latin typeface="+mj-lt"/>
                  <a:ea typeface="Titillium" charset="0"/>
                  <a:cs typeface="Titillium" charset="0"/>
                </a:rPr>
                <a:t>Argument 1</a:t>
              </a: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268048" y="1285329"/>
              <a:ext cx="4120678" cy="29084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050" dirty="0" err="1"/>
                <a:t>lorem</a:t>
              </a:r>
              <a:r>
                <a:rPr lang="fr-FR" sz="1050" dirty="0"/>
                <a:t> ipsum </a:t>
              </a:r>
              <a:r>
                <a:rPr lang="fr-FR" sz="1050" dirty="0" err="1"/>
                <a:t>dolor</a:t>
              </a:r>
              <a:r>
                <a:rPr lang="fr-FR" sz="1050" dirty="0"/>
                <a:t> </a:t>
              </a:r>
              <a:r>
                <a:rPr lang="fr-FR" sz="1050" dirty="0" err="1"/>
                <a:t>sit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, </a:t>
              </a:r>
              <a:r>
                <a:rPr lang="fr-FR" sz="1050" dirty="0" err="1"/>
                <a:t>consectetur</a:t>
              </a:r>
              <a:r>
                <a:rPr lang="fr-FR" sz="1050" dirty="0"/>
                <a:t> </a:t>
              </a:r>
              <a:r>
                <a:rPr lang="fr-FR" sz="1050" dirty="0" err="1"/>
                <a:t>adipiscing</a:t>
              </a:r>
              <a:r>
                <a:rPr lang="fr-FR" sz="1050" dirty="0"/>
                <a:t> </a:t>
              </a:r>
              <a:r>
                <a:rPr lang="fr-FR" sz="1050" dirty="0" err="1"/>
                <a:t>elit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 </a:t>
              </a:r>
              <a:r>
                <a:rPr lang="fr-FR" sz="1050" dirty="0" err="1"/>
                <a:t>nisi</a:t>
              </a:r>
              <a:r>
                <a:rPr lang="fr-FR" sz="1050" dirty="0"/>
                <a:t> vitae </a:t>
              </a:r>
              <a:r>
                <a:rPr lang="fr-FR" sz="1050" dirty="0" err="1"/>
                <a:t>ligula</a:t>
              </a:r>
              <a:r>
                <a:rPr lang="fr-FR" sz="1050" dirty="0"/>
                <a:t> porta u vitae </a:t>
              </a:r>
              <a:r>
                <a:rPr lang="fr-FR" sz="1050" dirty="0" err="1"/>
                <a:t>urna</a:t>
              </a:r>
              <a:r>
                <a:rPr lang="fr-FR" sz="1050" dirty="0"/>
                <a:t>.</a:t>
              </a:r>
              <a:endParaRPr lang="en-US" sz="1050" dirty="0">
                <a:latin typeface="+mj-lt"/>
                <a:ea typeface="Titillium" charset="0"/>
                <a:cs typeface="Titillium" charset="0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2355E52-86BC-F008-C80F-BFA70C5D2262}"/>
              </a:ext>
            </a:extLst>
          </p:cNvPr>
          <p:cNvGrpSpPr/>
          <p:nvPr/>
        </p:nvGrpSpPr>
        <p:grpSpPr>
          <a:xfrm>
            <a:off x="4200754" y="2608256"/>
            <a:ext cx="5292727" cy="936000"/>
            <a:chOff x="6095999" y="2172648"/>
            <a:chExt cx="5292727" cy="936000"/>
          </a:xfrm>
        </p:grpSpPr>
        <p:sp>
          <p:nvSpPr>
            <p:cNvPr id="14" name="AutoShape 2">
              <a:extLst>
                <a:ext uri="{FF2B5EF4-FFF2-40B4-BE49-F238E27FC236}">
                  <a16:creationId xmlns:a16="http://schemas.microsoft.com/office/drawing/2014/main" id="{C04C8F2F-B1F9-E8E9-322C-7EBECD3BB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5999" y="2172648"/>
              <a:ext cx="936000" cy="9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+mj-lt"/>
                  <a:ea typeface="Titillium" charset="0"/>
                  <a:cs typeface="Titillium" charset="0"/>
                </a:rPr>
                <a:t>02</a:t>
              </a: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3C177DBD-5C1C-F315-0038-1D24452D012F}"/>
                </a:ext>
              </a:extLst>
            </p:cNvPr>
            <p:cNvSpPr txBox="1"/>
            <p:nvPr/>
          </p:nvSpPr>
          <p:spPr>
            <a:xfrm>
              <a:off x="7268048" y="2328735"/>
              <a:ext cx="4120677" cy="14773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200" b="1" cap="all" spc="150" dirty="0">
                  <a:latin typeface="+mj-lt"/>
                  <a:ea typeface="Titillium" charset="0"/>
                  <a:cs typeface="Titillium" charset="0"/>
                </a:rPr>
                <a:t>Argument 2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06622642-DEC2-E03A-BCD5-70DE2634F0F9}"/>
                </a:ext>
              </a:extLst>
            </p:cNvPr>
            <p:cNvSpPr txBox="1"/>
            <p:nvPr/>
          </p:nvSpPr>
          <p:spPr>
            <a:xfrm>
              <a:off x="7268048" y="2479129"/>
              <a:ext cx="4120678" cy="29084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050" dirty="0" err="1"/>
                <a:t>lorem</a:t>
              </a:r>
              <a:r>
                <a:rPr lang="fr-FR" sz="1050" dirty="0"/>
                <a:t> ipsum </a:t>
              </a:r>
              <a:r>
                <a:rPr lang="fr-FR" sz="1050" dirty="0" err="1"/>
                <a:t>dolor</a:t>
              </a:r>
              <a:r>
                <a:rPr lang="fr-FR" sz="1050" dirty="0"/>
                <a:t> </a:t>
              </a:r>
              <a:r>
                <a:rPr lang="fr-FR" sz="1050" dirty="0" err="1"/>
                <a:t>sit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, </a:t>
              </a:r>
              <a:r>
                <a:rPr lang="fr-FR" sz="1050" dirty="0" err="1"/>
                <a:t>consectetur</a:t>
              </a:r>
              <a:r>
                <a:rPr lang="fr-FR" sz="1050" dirty="0"/>
                <a:t> </a:t>
              </a:r>
              <a:r>
                <a:rPr lang="fr-FR" sz="1050" dirty="0" err="1"/>
                <a:t>adipiscing</a:t>
              </a:r>
              <a:r>
                <a:rPr lang="fr-FR" sz="1050" dirty="0"/>
                <a:t> </a:t>
              </a:r>
              <a:r>
                <a:rPr lang="fr-FR" sz="1050" dirty="0" err="1"/>
                <a:t>elit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 </a:t>
              </a:r>
              <a:r>
                <a:rPr lang="fr-FR" sz="1050" dirty="0" err="1"/>
                <a:t>nisi</a:t>
              </a:r>
              <a:r>
                <a:rPr lang="fr-FR" sz="1050" dirty="0"/>
                <a:t> vitae </a:t>
              </a:r>
              <a:r>
                <a:rPr lang="fr-FR" sz="1050" dirty="0" err="1"/>
                <a:t>ligula</a:t>
              </a:r>
              <a:r>
                <a:rPr lang="fr-FR" sz="1050" dirty="0"/>
                <a:t> porta vitae </a:t>
              </a:r>
              <a:r>
                <a:rPr lang="fr-FR" sz="1050" dirty="0" err="1"/>
                <a:t>urna</a:t>
              </a:r>
              <a:r>
                <a:rPr lang="fr-FR" sz="1050" dirty="0"/>
                <a:t>.</a:t>
              </a:r>
              <a:endParaRPr lang="en-US" sz="1050" dirty="0">
                <a:latin typeface="+mj-lt"/>
                <a:ea typeface="Titillium" charset="0"/>
                <a:cs typeface="Titillium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4649E6C-8332-D519-1F8A-3A59B443AE6B}"/>
              </a:ext>
            </a:extLst>
          </p:cNvPr>
          <p:cNvGrpSpPr/>
          <p:nvPr/>
        </p:nvGrpSpPr>
        <p:grpSpPr>
          <a:xfrm>
            <a:off x="4200754" y="3792847"/>
            <a:ext cx="5292727" cy="936000"/>
            <a:chOff x="6095999" y="3617273"/>
            <a:chExt cx="5292727" cy="936000"/>
          </a:xfrm>
        </p:grpSpPr>
        <p:sp>
          <p:nvSpPr>
            <p:cNvPr id="18" name="AutoShape 2">
              <a:extLst>
                <a:ext uri="{FF2B5EF4-FFF2-40B4-BE49-F238E27FC236}">
                  <a16:creationId xmlns:a16="http://schemas.microsoft.com/office/drawing/2014/main" id="{84587B95-181B-CBF6-E6A6-5A6029311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5999" y="3617273"/>
              <a:ext cx="936000" cy="93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+mj-lt"/>
                  <a:ea typeface="Titillium" charset="0"/>
                  <a:cs typeface="Titillium" charset="0"/>
                </a:rPr>
                <a:t>03</a:t>
              </a:r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6D8F4656-FDF8-0E8F-6DB3-93FFDD6D25FC}"/>
                </a:ext>
              </a:extLst>
            </p:cNvPr>
            <p:cNvSpPr txBox="1"/>
            <p:nvPr/>
          </p:nvSpPr>
          <p:spPr>
            <a:xfrm>
              <a:off x="7268048" y="3773360"/>
              <a:ext cx="4120677" cy="14773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200" b="1" cap="all" spc="150" dirty="0">
                  <a:solidFill>
                    <a:schemeClr val="accent2"/>
                  </a:solidFill>
                  <a:latin typeface="+mj-lt"/>
                  <a:ea typeface="Titillium" charset="0"/>
                  <a:cs typeface="Titillium" charset="0"/>
                </a:rPr>
                <a:t>Argument 1</a:t>
              </a: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7EB12B91-4728-09A6-B872-81CD5D201742}"/>
                </a:ext>
              </a:extLst>
            </p:cNvPr>
            <p:cNvSpPr txBox="1"/>
            <p:nvPr/>
          </p:nvSpPr>
          <p:spPr>
            <a:xfrm>
              <a:off x="7268048" y="3923754"/>
              <a:ext cx="4120678" cy="29084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050" dirty="0" err="1"/>
                <a:t>lorem</a:t>
              </a:r>
              <a:r>
                <a:rPr lang="fr-FR" sz="1050" dirty="0"/>
                <a:t> ipsum </a:t>
              </a:r>
              <a:r>
                <a:rPr lang="fr-FR" sz="1050" dirty="0" err="1"/>
                <a:t>dolor</a:t>
              </a:r>
              <a:r>
                <a:rPr lang="fr-FR" sz="1050" dirty="0"/>
                <a:t> </a:t>
              </a:r>
              <a:r>
                <a:rPr lang="fr-FR" sz="1050" dirty="0" err="1"/>
                <a:t>sit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, </a:t>
              </a:r>
              <a:r>
                <a:rPr lang="fr-FR" sz="1050" dirty="0" err="1"/>
                <a:t>consectetur</a:t>
              </a:r>
              <a:r>
                <a:rPr lang="fr-FR" sz="1050" dirty="0"/>
                <a:t> </a:t>
              </a:r>
              <a:r>
                <a:rPr lang="fr-FR" sz="1050" dirty="0" err="1"/>
                <a:t>adipiscing</a:t>
              </a:r>
              <a:r>
                <a:rPr lang="fr-FR" sz="1050" dirty="0"/>
                <a:t> </a:t>
              </a:r>
              <a:r>
                <a:rPr lang="fr-FR" sz="1050" dirty="0" err="1"/>
                <a:t>elit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 </a:t>
              </a:r>
              <a:r>
                <a:rPr lang="fr-FR" sz="1050" dirty="0" err="1"/>
                <a:t>nisi</a:t>
              </a:r>
              <a:r>
                <a:rPr lang="fr-FR" sz="1050" dirty="0"/>
                <a:t> vitae </a:t>
              </a:r>
              <a:r>
                <a:rPr lang="fr-FR" sz="1050" dirty="0" err="1"/>
                <a:t>ligula</a:t>
              </a:r>
              <a:r>
                <a:rPr lang="fr-FR" sz="1050" dirty="0"/>
                <a:t> vitae </a:t>
              </a:r>
              <a:r>
                <a:rPr lang="fr-FR" sz="1050" dirty="0" err="1"/>
                <a:t>urna</a:t>
              </a:r>
              <a:r>
                <a:rPr lang="fr-FR" sz="1050" dirty="0"/>
                <a:t>.</a:t>
              </a:r>
              <a:endParaRPr lang="en-US" sz="1050" dirty="0">
                <a:latin typeface="+mj-lt"/>
                <a:ea typeface="Titillium" charset="0"/>
                <a:cs typeface="Titillium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EF3A30B-88B3-25B3-AB0B-B799EC96E99B}"/>
              </a:ext>
            </a:extLst>
          </p:cNvPr>
          <p:cNvGrpSpPr/>
          <p:nvPr/>
        </p:nvGrpSpPr>
        <p:grpSpPr>
          <a:xfrm>
            <a:off x="4200754" y="4977438"/>
            <a:ext cx="5292727" cy="936000"/>
            <a:chOff x="6095999" y="5030148"/>
            <a:chExt cx="5292727" cy="936000"/>
          </a:xfrm>
        </p:grpSpPr>
        <p:sp>
          <p:nvSpPr>
            <p:cNvPr id="22" name="AutoShape 2">
              <a:extLst>
                <a:ext uri="{FF2B5EF4-FFF2-40B4-BE49-F238E27FC236}">
                  <a16:creationId xmlns:a16="http://schemas.microsoft.com/office/drawing/2014/main" id="{8FEF7B53-AC8A-58F8-21AC-B084DD54D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5999" y="5030148"/>
              <a:ext cx="936000" cy="93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+mj-lt"/>
                  <a:ea typeface="Titillium" charset="0"/>
                  <a:cs typeface="Titillium" charset="0"/>
                </a:rPr>
                <a:t>04</a:t>
              </a:r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4640D371-7E8E-4385-0D35-1494E9C07D3F}"/>
                </a:ext>
              </a:extLst>
            </p:cNvPr>
            <p:cNvSpPr txBox="1"/>
            <p:nvPr/>
          </p:nvSpPr>
          <p:spPr>
            <a:xfrm>
              <a:off x="7268048" y="5204702"/>
              <a:ext cx="4120677" cy="12926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050" b="1" cap="all" spc="150" dirty="0">
                  <a:solidFill>
                    <a:schemeClr val="accent1"/>
                  </a:solidFill>
                  <a:latin typeface="+mj-lt"/>
                  <a:ea typeface="Titillium" charset="0"/>
                  <a:cs typeface="Titillium" charset="0"/>
                </a:rPr>
                <a:t>Argument 2</a:t>
              </a: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7EBF1068-DE68-B8FF-FE45-DB69A85CD851}"/>
                </a:ext>
              </a:extLst>
            </p:cNvPr>
            <p:cNvSpPr txBox="1"/>
            <p:nvPr/>
          </p:nvSpPr>
          <p:spPr>
            <a:xfrm>
              <a:off x="7268048" y="5336629"/>
              <a:ext cx="4120678" cy="29084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050" dirty="0" err="1"/>
                <a:t>lorem</a:t>
              </a:r>
              <a:r>
                <a:rPr lang="fr-FR" sz="1050" dirty="0"/>
                <a:t> ipsum </a:t>
              </a:r>
              <a:r>
                <a:rPr lang="fr-FR" sz="1050" dirty="0" err="1"/>
                <a:t>dolor</a:t>
              </a:r>
              <a:r>
                <a:rPr lang="fr-FR" sz="1050" dirty="0"/>
                <a:t> </a:t>
              </a:r>
              <a:r>
                <a:rPr lang="fr-FR" sz="1050" dirty="0" err="1"/>
                <a:t>sit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, </a:t>
              </a:r>
              <a:r>
                <a:rPr lang="fr-FR" sz="1050" dirty="0" err="1"/>
                <a:t>consectetur</a:t>
              </a:r>
              <a:r>
                <a:rPr lang="fr-FR" sz="1050" dirty="0"/>
                <a:t> </a:t>
              </a:r>
              <a:r>
                <a:rPr lang="fr-FR" sz="1050" dirty="0" err="1"/>
                <a:t>adipiscing</a:t>
              </a:r>
              <a:r>
                <a:rPr lang="fr-FR" sz="1050" dirty="0"/>
                <a:t> </a:t>
              </a:r>
              <a:r>
                <a:rPr lang="fr-FR" sz="1050" dirty="0" err="1"/>
                <a:t>elit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 </a:t>
              </a:r>
              <a:r>
                <a:rPr lang="fr-FR" sz="1050" dirty="0" err="1"/>
                <a:t>nisi</a:t>
              </a:r>
              <a:r>
                <a:rPr lang="fr-FR" sz="1050" dirty="0"/>
                <a:t> vitae </a:t>
              </a:r>
              <a:r>
                <a:rPr lang="fr-FR" sz="1050" dirty="0" err="1"/>
                <a:t>ligula</a:t>
              </a:r>
              <a:r>
                <a:rPr lang="fr-FR" sz="1050" dirty="0"/>
                <a:t> porta vitae </a:t>
              </a:r>
              <a:r>
                <a:rPr lang="fr-FR" sz="1050" dirty="0" err="1"/>
                <a:t>urna</a:t>
              </a:r>
              <a:r>
                <a:rPr lang="fr-FR" sz="1050" dirty="0"/>
                <a:t>.</a:t>
              </a:r>
              <a:endParaRPr lang="en-US" sz="1050" dirty="0">
                <a:latin typeface="+mj-lt"/>
                <a:ea typeface="Titillium" charset="0"/>
                <a:cs typeface="Titillium" charset="0"/>
              </a:endParaRP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BAF79E0C-A19F-881F-B589-63ED51375D87}"/>
              </a:ext>
            </a:extLst>
          </p:cNvPr>
          <p:cNvSpPr txBox="1"/>
          <p:nvPr/>
        </p:nvSpPr>
        <p:spPr>
          <a:xfrm>
            <a:off x="731838" y="1162052"/>
            <a:ext cx="2468563" cy="3808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25" i="1" dirty="0">
                <a:solidFill>
                  <a:schemeClr val="tx2"/>
                </a:solidFill>
              </a:rPr>
              <a:t>Composé de plusieurs bloc de formes, vous pouvez ajouter / supprimer des étapes et ou en changer la couleur.</a:t>
            </a:r>
          </a:p>
        </p:txBody>
      </p:sp>
      <p:sp>
        <p:nvSpPr>
          <p:cNvPr id="27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314038"/>
            <a:ext cx="10836275" cy="87182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Exemple de liste d’arguments</a:t>
            </a:r>
            <a:endParaRPr lang="fr-FR" dirty="0"/>
          </a:p>
        </p:txBody>
      </p:sp>
      <p:pic>
        <p:nvPicPr>
          <p:cNvPr id="2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994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39B280D9-62CF-3EDA-A13D-0CBE58EFC6C7}"/>
              </a:ext>
            </a:extLst>
          </p:cNvPr>
          <p:cNvSpPr txBox="1">
            <a:spLocks/>
          </p:cNvSpPr>
          <p:nvPr/>
        </p:nvSpPr>
        <p:spPr>
          <a:xfrm>
            <a:off x="9626600" y="6343652"/>
            <a:ext cx="10160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smtClean="0"/>
              <a:t>28/10/2022</a:t>
            </a:r>
            <a:endParaRPr lang="fr-FR" sz="90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3989E406-CFD8-807D-45BF-A06B5771170B}"/>
              </a:ext>
            </a:extLst>
          </p:cNvPr>
          <p:cNvSpPr txBox="1">
            <a:spLocks/>
          </p:cNvSpPr>
          <p:nvPr/>
        </p:nvSpPr>
        <p:spPr>
          <a:xfrm>
            <a:off x="10999333" y="6343652"/>
            <a:ext cx="693739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BC77A0-1F4E-42FF-9FFC-F45C3A64AF90}" type="slidenum">
              <a:rPr lang="fr-FR" sz="900" smtClean="0"/>
              <a:pPr/>
              <a:t>‹N°›</a:t>
            </a:fld>
            <a:endParaRPr lang="fr-FR" sz="90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237B1AF-14CD-D208-4237-5DA25212E676}"/>
              </a:ext>
            </a:extLst>
          </p:cNvPr>
          <p:cNvGrpSpPr/>
          <p:nvPr/>
        </p:nvGrpSpPr>
        <p:grpSpPr>
          <a:xfrm>
            <a:off x="803275" y="2142259"/>
            <a:ext cx="2376000" cy="2196904"/>
            <a:chOff x="803275" y="2766373"/>
            <a:chExt cx="2376000" cy="2196904"/>
          </a:xfrm>
        </p:grpSpPr>
        <p:sp>
          <p:nvSpPr>
            <p:cNvPr id="11" name="AutoShape 2">
              <a:extLst>
                <a:ext uri="{FF2B5EF4-FFF2-40B4-BE49-F238E27FC236}">
                  <a16:creationId xmlns:a16="http://schemas.microsoft.com/office/drawing/2014/main" id="{C0041553-826E-1141-8824-60790496F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392" y="2766373"/>
              <a:ext cx="936000" cy="936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+mj-lt"/>
                  <a:ea typeface="Titillium" charset="0"/>
                  <a:cs typeface="Titillium" charset="0"/>
                </a:rPr>
                <a:t>01</a:t>
              </a: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DA8F4D06-CB97-DEB2-DC7D-7018F0CF24EE}"/>
                </a:ext>
              </a:extLst>
            </p:cNvPr>
            <p:cNvSpPr txBox="1"/>
            <p:nvPr/>
          </p:nvSpPr>
          <p:spPr>
            <a:xfrm>
              <a:off x="803275" y="4527004"/>
              <a:ext cx="2376000" cy="436273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050" dirty="0" err="1"/>
                <a:t>lorem</a:t>
              </a:r>
              <a:r>
                <a:rPr lang="fr-FR" sz="1050" dirty="0"/>
                <a:t> ipsum </a:t>
              </a:r>
              <a:r>
                <a:rPr lang="fr-FR" sz="1050" dirty="0" err="1"/>
                <a:t>dolor</a:t>
              </a:r>
              <a:r>
                <a:rPr lang="fr-FR" sz="1050" dirty="0"/>
                <a:t> </a:t>
              </a:r>
              <a:r>
                <a:rPr lang="fr-FR" sz="1050" dirty="0" err="1"/>
                <a:t>sit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, </a:t>
              </a:r>
              <a:r>
                <a:rPr lang="fr-FR" sz="1050" dirty="0" err="1"/>
                <a:t>consectetur</a:t>
              </a:r>
              <a:r>
                <a:rPr lang="fr-FR" sz="1050" dirty="0"/>
                <a:t> </a:t>
              </a:r>
              <a:r>
                <a:rPr lang="fr-FR" sz="1050" dirty="0" err="1"/>
                <a:t>adipiscing</a:t>
              </a:r>
              <a:r>
                <a:rPr lang="fr-FR" sz="1050" dirty="0"/>
                <a:t> </a:t>
              </a:r>
              <a:r>
                <a:rPr lang="fr-FR" sz="1050" dirty="0" err="1"/>
                <a:t>elit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 </a:t>
              </a:r>
              <a:r>
                <a:rPr lang="fr-FR" sz="1050" dirty="0" err="1"/>
                <a:t>nisi</a:t>
              </a:r>
              <a:r>
                <a:rPr lang="fr-FR" sz="1050" dirty="0"/>
                <a:t> vitae </a:t>
              </a:r>
              <a:r>
                <a:rPr lang="fr-FR" sz="1050" dirty="0" err="1"/>
                <a:t>ligula</a:t>
              </a:r>
              <a:r>
                <a:rPr lang="fr-FR" sz="1050" dirty="0"/>
                <a:t> porta dictum eu vitae </a:t>
              </a:r>
              <a:r>
                <a:rPr lang="fr-FR" sz="1050" dirty="0" err="1"/>
                <a:t>urna</a:t>
              </a:r>
              <a:r>
                <a:rPr lang="fr-FR" sz="1050" dirty="0"/>
                <a:t>.</a:t>
              </a:r>
              <a:endParaRPr lang="en-US" sz="1050" dirty="0"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0A0F5576-0EFA-0E48-8A96-00E759287924}"/>
                </a:ext>
              </a:extLst>
            </p:cNvPr>
            <p:cNvSpPr txBox="1"/>
            <p:nvPr/>
          </p:nvSpPr>
          <p:spPr>
            <a:xfrm>
              <a:off x="803275" y="3822701"/>
              <a:ext cx="2376000" cy="7746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1200" b="1" cap="all" spc="150" dirty="0">
                  <a:solidFill>
                    <a:schemeClr val="tx2"/>
                  </a:solidFill>
                  <a:latin typeface="+mj-lt"/>
                  <a:ea typeface="Titillium" charset="0"/>
                  <a:cs typeface="Titillium" charset="0"/>
                </a:rPr>
                <a:t>Argument 1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0B49EB9-EB49-8478-18D7-E2F7D44F0D49}"/>
              </a:ext>
            </a:extLst>
          </p:cNvPr>
          <p:cNvGrpSpPr/>
          <p:nvPr/>
        </p:nvGrpSpPr>
        <p:grpSpPr>
          <a:xfrm>
            <a:off x="3453300" y="2142259"/>
            <a:ext cx="2376000" cy="2196904"/>
            <a:chOff x="3453300" y="2766373"/>
            <a:chExt cx="2376000" cy="2196904"/>
          </a:xfrm>
        </p:grpSpPr>
        <p:sp>
          <p:nvSpPr>
            <p:cNvPr id="15" name="AutoShape 2">
              <a:extLst>
                <a:ext uri="{FF2B5EF4-FFF2-40B4-BE49-F238E27FC236}">
                  <a16:creationId xmlns:a16="http://schemas.microsoft.com/office/drawing/2014/main" id="{9AD9D8DC-5527-BBF7-E9DD-F3A444810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1417" y="2766373"/>
              <a:ext cx="936000" cy="93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+mj-lt"/>
                  <a:ea typeface="Titillium" charset="0"/>
                  <a:cs typeface="Titillium" charset="0"/>
                </a:rPr>
                <a:t>02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FF868C32-D6CF-5D05-A983-2D1936886ADF}"/>
                </a:ext>
              </a:extLst>
            </p:cNvPr>
            <p:cNvSpPr txBox="1"/>
            <p:nvPr/>
          </p:nvSpPr>
          <p:spPr>
            <a:xfrm>
              <a:off x="3453300" y="4527004"/>
              <a:ext cx="2376000" cy="436273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050" dirty="0" err="1"/>
                <a:t>lorem</a:t>
              </a:r>
              <a:r>
                <a:rPr lang="fr-FR" sz="1050" dirty="0"/>
                <a:t> ipsum </a:t>
              </a:r>
              <a:r>
                <a:rPr lang="fr-FR" sz="1050" dirty="0" err="1"/>
                <a:t>dolor</a:t>
              </a:r>
              <a:r>
                <a:rPr lang="fr-FR" sz="1050" dirty="0"/>
                <a:t> </a:t>
              </a:r>
              <a:r>
                <a:rPr lang="fr-FR" sz="1050" dirty="0" err="1"/>
                <a:t>sit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, </a:t>
              </a:r>
              <a:r>
                <a:rPr lang="fr-FR" sz="1050" dirty="0" err="1"/>
                <a:t>consectetur</a:t>
              </a:r>
              <a:r>
                <a:rPr lang="fr-FR" sz="1050" dirty="0"/>
                <a:t> </a:t>
              </a:r>
              <a:r>
                <a:rPr lang="fr-FR" sz="1050" dirty="0" err="1"/>
                <a:t>adipiscing</a:t>
              </a:r>
              <a:r>
                <a:rPr lang="fr-FR" sz="1050" dirty="0"/>
                <a:t> </a:t>
              </a:r>
              <a:r>
                <a:rPr lang="fr-FR" sz="1050" dirty="0" err="1"/>
                <a:t>elit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 </a:t>
              </a:r>
              <a:r>
                <a:rPr lang="fr-FR" sz="1050" dirty="0" err="1"/>
                <a:t>nisi</a:t>
              </a:r>
              <a:r>
                <a:rPr lang="fr-FR" sz="1050" dirty="0"/>
                <a:t> vitae </a:t>
              </a:r>
              <a:r>
                <a:rPr lang="fr-FR" sz="1050" dirty="0" err="1"/>
                <a:t>ligula</a:t>
              </a:r>
              <a:r>
                <a:rPr lang="fr-FR" sz="1050" dirty="0"/>
                <a:t> porta dictum eu vitae </a:t>
              </a:r>
              <a:r>
                <a:rPr lang="fr-FR" sz="1050" dirty="0" err="1"/>
                <a:t>urna</a:t>
              </a:r>
              <a:r>
                <a:rPr lang="fr-FR" sz="1050" dirty="0"/>
                <a:t>.</a:t>
              </a:r>
              <a:endParaRPr lang="en-US" sz="1050" dirty="0"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C24F9136-E1E8-A1DB-33CA-D1BA49AE5895}"/>
                </a:ext>
              </a:extLst>
            </p:cNvPr>
            <p:cNvSpPr txBox="1"/>
            <p:nvPr/>
          </p:nvSpPr>
          <p:spPr>
            <a:xfrm>
              <a:off x="3453300" y="3822701"/>
              <a:ext cx="2376000" cy="7746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1200" b="1" cap="all" spc="150" dirty="0">
                  <a:latin typeface="+mj-lt"/>
                  <a:ea typeface="Titillium" charset="0"/>
                  <a:cs typeface="Titillium" charset="0"/>
                </a:rPr>
                <a:t>Argument 2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FC54E5F-434A-5F5F-F3D2-6C7203AE2E36}"/>
              </a:ext>
            </a:extLst>
          </p:cNvPr>
          <p:cNvGrpSpPr/>
          <p:nvPr/>
        </p:nvGrpSpPr>
        <p:grpSpPr>
          <a:xfrm>
            <a:off x="6324600" y="2142259"/>
            <a:ext cx="2376000" cy="2196904"/>
            <a:chOff x="6324600" y="2766373"/>
            <a:chExt cx="2376000" cy="2196904"/>
          </a:xfrm>
        </p:grpSpPr>
        <p:sp>
          <p:nvSpPr>
            <p:cNvPr id="19" name="AutoShape 2">
              <a:extLst>
                <a:ext uri="{FF2B5EF4-FFF2-40B4-BE49-F238E27FC236}">
                  <a16:creationId xmlns:a16="http://schemas.microsoft.com/office/drawing/2014/main" id="{6B5E2847-5164-58BF-958F-465F31782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17" y="2766373"/>
              <a:ext cx="936000" cy="93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+mj-lt"/>
                  <a:ea typeface="Titillium" charset="0"/>
                  <a:cs typeface="Titillium" charset="0"/>
                </a:rPr>
                <a:t>03</a:t>
              </a: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BA18C504-FD63-A34E-C388-2DDC8ABBAABD}"/>
                </a:ext>
              </a:extLst>
            </p:cNvPr>
            <p:cNvSpPr txBox="1"/>
            <p:nvPr/>
          </p:nvSpPr>
          <p:spPr>
            <a:xfrm>
              <a:off x="6324600" y="4527004"/>
              <a:ext cx="2376000" cy="436273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050" dirty="0" err="1"/>
                <a:t>lorem</a:t>
              </a:r>
              <a:r>
                <a:rPr lang="fr-FR" sz="1050" dirty="0"/>
                <a:t> ipsum </a:t>
              </a:r>
              <a:r>
                <a:rPr lang="fr-FR" sz="1050" dirty="0" err="1"/>
                <a:t>dolor</a:t>
              </a:r>
              <a:r>
                <a:rPr lang="fr-FR" sz="1050" dirty="0"/>
                <a:t> </a:t>
              </a:r>
              <a:r>
                <a:rPr lang="fr-FR" sz="1050" dirty="0" err="1"/>
                <a:t>sit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, </a:t>
              </a:r>
              <a:r>
                <a:rPr lang="fr-FR" sz="1050" dirty="0" err="1"/>
                <a:t>consectetur</a:t>
              </a:r>
              <a:r>
                <a:rPr lang="fr-FR" sz="1050" dirty="0"/>
                <a:t> </a:t>
              </a:r>
              <a:r>
                <a:rPr lang="fr-FR" sz="1050" dirty="0" err="1"/>
                <a:t>adipiscing</a:t>
              </a:r>
              <a:r>
                <a:rPr lang="fr-FR" sz="1050" dirty="0"/>
                <a:t> </a:t>
              </a:r>
              <a:r>
                <a:rPr lang="fr-FR" sz="1050" dirty="0" err="1"/>
                <a:t>elit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 </a:t>
              </a:r>
              <a:r>
                <a:rPr lang="fr-FR" sz="1050" dirty="0" err="1"/>
                <a:t>nisi</a:t>
              </a:r>
              <a:r>
                <a:rPr lang="fr-FR" sz="1050" dirty="0"/>
                <a:t> vitae </a:t>
              </a:r>
              <a:r>
                <a:rPr lang="fr-FR" sz="1050" dirty="0" err="1"/>
                <a:t>ligula</a:t>
              </a:r>
              <a:r>
                <a:rPr lang="fr-FR" sz="1050" dirty="0"/>
                <a:t> porta dictum eu vitae </a:t>
              </a:r>
              <a:r>
                <a:rPr lang="fr-FR" sz="1050" dirty="0" err="1"/>
                <a:t>urna</a:t>
              </a:r>
              <a:r>
                <a:rPr lang="fr-FR" sz="1050" dirty="0"/>
                <a:t>.</a:t>
              </a:r>
              <a:endParaRPr lang="en-US" sz="1050" dirty="0"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FF57146C-BB8C-939E-B588-B3BFFDF34485}"/>
                </a:ext>
              </a:extLst>
            </p:cNvPr>
            <p:cNvSpPr txBox="1"/>
            <p:nvPr/>
          </p:nvSpPr>
          <p:spPr>
            <a:xfrm>
              <a:off x="6324600" y="3822701"/>
              <a:ext cx="2376000" cy="7746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1200" b="1" cap="all" spc="150" dirty="0">
                  <a:solidFill>
                    <a:schemeClr val="accent2"/>
                  </a:solidFill>
                  <a:latin typeface="+mj-lt"/>
                  <a:ea typeface="Titillium" charset="0"/>
                  <a:cs typeface="Titillium" charset="0"/>
                </a:rPr>
                <a:t>Argument 3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F1EC389-A92F-3E4D-5AA4-E84A9B861ABB}"/>
              </a:ext>
            </a:extLst>
          </p:cNvPr>
          <p:cNvGrpSpPr/>
          <p:nvPr/>
        </p:nvGrpSpPr>
        <p:grpSpPr>
          <a:xfrm>
            <a:off x="9012725" y="2142259"/>
            <a:ext cx="2376000" cy="2196904"/>
            <a:chOff x="9012725" y="2766373"/>
            <a:chExt cx="2376000" cy="2196904"/>
          </a:xfrm>
        </p:grpSpPr>
        <p:sp>
          <p:nvSpPr>
            <p:cNvPr id="23" name="AutoShape 2">
              <a:extLst>
                <a:ext uri="{FF2B5EF4-FFF2-40B4-BE49-F238E27FC236}">
                  <a16:creationId xmlns:a16="http://schemas.microsoft.com/office/drawing/2014/main" id="{5A43387D-169B-4C34-2726-143DFF8B8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842" y="2766373"/>
              <a:ext cx="936000" cy="93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0" tIns="0" rIns="0" bIns="0" anchor="ctr"/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latin typeface="+mj-lt"/>
                  <a:ea typeface="Titillium" charset="0"/>
                  <a:cs typeface="Titillium" charset="0"/>
                </a:rPr>
                <a:t>04</a:t>
              </a: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FD99C0EA-74AB-B753-3DC2-A480FAD3C750}"/>
                </a:ext>
              </a:extLst>
            </p:cNvPr>
            <p:cNvSpPr txBox="1"/>
            <p:nvPr/>
          </p:nvSpPr>
          <p:spPr>
            <a:xfrm>
              <a:off x="9012725" y="4527004"/>
              <a:ext cx="2376000" cy="436273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050" dirty="0" err="1"/>
                <a:t>lorem</a:t>
              </a:r>
              <a:r>
                <a:rPr lang="fr-FR" sz="1050" dirty="0"/>
                <a:t> ipsum </a:t>
              </a:r>
              <a:r>
                <a:rPr lang="fr-FR" sz="1050" dirty="0" err="1"/>
                <a:t>dolor</a:t>
              </a:r>
              <a:r>
                <a:rPr lang="fr-FR" sz="1050" dirty="0"/>
                <a:t> </a:t>
              </a:r>
              <a:r>
                <a:rPr lang="fr-FR" sz="1050" dirty="0" err="1"/>
                <a:t>sit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, </a:t>
              </a:r>
              <a:r>
                <a:rPr lang="fr-FR" sz="1050" dirty="0" err="1"/>
                <a:t>consectetur</a:t>
              </a:r>
              <a:r>
                <a:rPr lang="fr-FR" sz="1050" dirty="0"/>
                <a:t> </a:t>
              </a:r>
              <a:r>
                <a:rPr lang="fr-FR" sz="1050" dirty="0" err="1"/>
                <a:t>adipiscing</a:t>
              </a:r>
              <a:r>
                <a:rPr lang="fr-FR" sz="1050" dirty="0"/>
                <a:t> </a:t>
              </a:r>
              <a:r>
                <a:rPr lang="fr-FR" sz="1050" dirty="0" err="1"/>
                <a:t>elit</a:t>
              </a:r>
              <a:r>
                <a:rPr lang="fr-FR" sz="1050" dirty="0"/>
                <a:t> </a:t>
              </a:r>
              <a:r>
                <a:rPr lang="fr-FR" sz="1050" dirty="0" err="1"/>
                <a:t>amet</a:t>
              </a:r>
              <a:r>
                <a:rPr lang="fr-FR" sz="1050" dirty="0"/>
                <a:t> </a:t>
              </a:r>
              <a:r>
                <a:rPr lang="fr-FR" sz="1050" dirty="0" err="1"/>
                <a:t>nisi</a:t>
              </a:r>
              <a:r>
                <a:rPr lang="fr-FR" sz="1050" dirty="0"/>
                <a:t> vitae </a:t>
              </a:r>
              <a:r>
                <a:rPr lang="fr-FR" sz="1050" dirty="0" err="1"/>
                <a:t>ligula</a:t>
              </a:r>
              <a:r>
                <a:rPr lang="fr-FR" sz="1050" dirty="0"/>
                <a:t> porta dictum eu vitae </a:t>
              </a:r>
              <a:r>
                <a:rPr lang="fr-FR" sz="1050" dirty="0" err="1"/>
                <a:t>urna</a:t>
              </a:r>
              <a:r>
                <a:rPr lang="fr-FR" sz="1050" dirty="0"/>
                <a:t>.</a:t>
              </a:r>
              <a:endParaRPr lang="en-US" sz="1050" dirty="0"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938EBDF1-37DE-9951-BB8D-CB2B81F6FCE4}"/>
                </a:ext>
              </a:extLst>
            </p:cNvPr>
            <p:cNvSpPr txBox="1"/>
            <p:nvPr/>
          </p:nvSpPr>
          <p:spPr>
            <a:xfrm>
              <a:off x="9012725" y="3822701"/>
              <a:ext cx="2376000" cy="7746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1200" b="1" cap="all" spc="150" dirty="0">
                  <a:solidFill>
                    <a:schemeClr val="accent1"/>
                  </a:solidFill>
                  <a:latin typeface="+mj-lt"/>
                  <a:ea typeface="Titillium" charset="0"/>
                  <a:cs typeface="Titillium" charset="0"/>
                </a:rPr>
                <a:t>Argument 4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4B3F56E0-7ECD-E71C-D83C-EEAAD08F8390}"/>
              </a:ext>
            </a:extLst>
          </p:cNvPr>
          <p:cNvSpPr txBox="1"/>
          <p:nvPr/>
        </p:nvSpPr>
        <p:spPr>
          <a:xfrm>
            <a:off x="731839" y="1162050"/>
            <a:ext cx="10437813" cy="1269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825" i="1" dirty="0">
                <a:solidFill>
                  <a:schemeClr val="tx2"/>
                </a:solidFill>
              </a:rPr>
              <a:t>Composé de plusieurs bloc de formes, vous pouvez ajouter / supprimer des étapes et ou en changer la couleur.</a:t>
            </a:r>
          </a:p>
        </p:txBody>
      </p:sp>
      <p:sp>
        <p:nvSpPr>
          <p:cNvPr id="27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314038"/>
            <a:ext cx="10836275" cy="87182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Exemple de flux à copier/coller</a:t>
            </a:r>
            <a:endParaRPr lang="fr-FR" dirty="0"/>
          </a:p>
        </p:txBody>
      </p:sp>
      <p:pic>
        <p:nvPicPr>
          <p:cNvPr id="2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70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55F6EC6-300C-6AAE-C1E5-A9E35C1D5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675" y="1452336"/>
            <a:ext cx="9010651" cy="4533900"/>
          </a:xfrm>
          <a:prstGeom prst="rect">
            <a:avLst/>
          </a:prstGeom>
        </p:spPr>
      </p:pic>
      <p:sp>
        <p:nvSpPr>
          <p:cNvPr id="8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314038"/>
            <a:ext cx="10836275" cy="87182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Carte d’implantation</a:t>
            </a:r>
            <a:endParaRPr lang="fr-FR" dirty="0"/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9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40C171-F8BC-ADF7-34F0-2F7803EEB074}"/>
              </a:ext>
            </a:extLst>
          </p:cNvPr>
          <p:cNvSpPr/>
          <p:nvPr/>
        </p:nvSpPr>
        <p:spPr>
          <a:xfrm>
            <a:off x="0" y="5994400"/>
            <a:ext cx="1219200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4301"/>
            <a:ext cx="5294312" cy="1587501"/>
          </a:xfrm>
        </p:spPr>
        <p:txBody>
          <a:bodyPr anchor="b">
            <a:normAutofit/>
          </a:bodyPr>
          <a:lstStyle>
            <a:lvl1pPr algn="l">
              <a:defRPr sz="21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9" y="728665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9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/>
        </p:nvSpPr>
        <p:spPr>
          <a:xfrm>
            <a:off x="11182349" y="3195078"/>
            <a:ext cx="1009651" cy="467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02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9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9" y="4568370"/>
            <a:ext cx="12260491" cy="48006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050" b="1"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 smtClean="0"/>
              <a:t>CRÉDITS PHOTO</a:t>
            </a:r>
            <a:endParaRPr lang="fr-FR" b="1" dirty="0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12BCBA3B-78A1-AE74-0BF7-4192D15213C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49931" y="4606470"/>
            <a:ext cx="4233863" cy="1595438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fr-FR" b="1" smtClean="0"/>
              <a:t>Modifier les styles du texte du masque</a:t>
            </a:r>
          </a:p>
          <a:p>
            <a:pPr lvl="1"/>
            <a:r>
              <a:rPr lang="fr-FR" b="1" smtClean="0"/>
              <a:t>Deuxième niveau</a:t>
            </a:r>
          </a:p>
          <a:p>
            <a:pPr lvl="2"/>
            <a:r>
              <a:rPr lang="fr-FR" b="1" smtClean="0"/>
              <a:t>Troisième niveau</a:t>
            </a:r>
          </a:p>
          <a:p>
            <a:pPr lvl="3"/>
            <a:r>
              <a:rPr lang="fr-FR" b="1" smtClean="0"/>
              <a:t>Quatrième niveau</a:t>
            </a:r>
          </a:p>
          <a:p>
            <a:pPr lvl="4"/>
            <a:r>
              <a:rPr lang="fr-FR" b="1" smtClean="0"/>
              <a:t>Cinquième niveau</a:t>
            </a:r>
            <a:endParaRPr lang="fr-FR" dirty="0"/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397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5105627"/>
            <a:ext cx="4651375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200">
                <a:solidFill>
                  <a:schemeClr val="bg1"/>
                </a:solidFill>
              </a:defRPr>
            </a:lvl2pPr>
            <a:lvl3pPr marL="135731" indent="-13573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1200">
                <a:solidFill>
                  <a:schemeClr val="bg1"/>
                </a:solidFill>
              </a:defRPr>
            </a:lvl3pPr>
            <a:lvl4pPr marL="267891" indent="-13216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4pPr>
            <a:lvl5pPr marL="403622" indent="-135731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9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9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1838" y="726066"/>
            <a:ext cx="1806199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601" y="2"/>
            <a:ext cx="2822401" cy="24753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8469745" y="6132945"/>
            <a:ext cx="63546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Emplacement</a:t>
            </a:r>
            <a:r>
              <a:rPr lang="en-US" sz="900" baseline="0" dirty="0" smtClean="0">
                <a:solidFill>
                  <a:schemeClr val="bg1"/>
                </a:solidFill>
              </a:rPr>
              <a:t> logotypes </a:t>
            </a:r>
            <a:r>
              <a:rPr lang="en-US" sz="900" baseline="0" dirty="0" err="1" smtClean="0">
                <a:solidFill>
                  <a:schemeClr val="bg1"/>
                </a:solidFill>
              </a:rPr>
              <a:t>financeurs</a:t>
            </a:r>
            <a:r>
              <a:rPr lang="en-US" sz="900" baseline="0" dirty="0" smtClean="0">
                <a:solidFill>
                  <a:schemeClr val="bg1"/>
                </a:solidFill>
              </a:rPr>
              <a:t>/</a:t>
            </a:r>
            <a:r>
              <a:rPr lang="en-US" sz="900" baseline="0" dirty="0" err="1" smtClean="0">
                <a:solidFill>
                  <a:schemeClr val="bg1"/>
                </a:solidFill>
              </a:rPr>
              <a:t>partenaires</a:t>
            </a:r>
            <a:r>
              <a:rPr lang="en-US" sz="900" baseline="0" dirty="0" smtClean="0">
                <a:solidFill>
                  <a:schemeClr val="bg1"/>
                </a:solidFill>
              </a:rPr>
              <a:t> </a:t>
            </a:r>
            <a:endParaRPr lang="fr-FR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93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9" y="728663"/>
            <a:ext cx="1803600" cy="1803600"/>
          </a:xfrm>
          <a:prstGeom prst="rect">
            <a:avLst/>
          </a:prstGeom>
        </p:spPr>
      </p:pic>
      <p:sp>
        <p:nvSpPr>
          <p:cNvPr id="10" name="Espace réservé du texte 4"/>
          <p:cNvSpPr>
            <a:spLocks noGrp="1"/>
          </p:cNvSpPr>
          <p:nvPr>
            <p:ph type="body" sz="quarter" idx="15" hasCustomPrompt="1"/>
          </p:nvPr>
        </p:nvSpPr>
        <p:spPr>
          <a:xfrm>
            <a:off x="623889" y="4568370"/>
            <a:ext cx="12260491" cy="48006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05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 smtClean="0"/>
              <a:t>CRÉDITS PHOTO</a:t>
            </a:r>
            <a:endParaRPr lang="fr-FR" b="1" dirty="0"/>
          </a:p>
        </p:txBody>
      </p:sp>
      <p:sp>
        <p:nvSpPr>
          <p:cNvPr id="11" name="Espace réservé du texte 1">
            <a:extLst>
              <a:ext uri="{FF2B5EF4-FFF2-40B4-BE49-F238E27FC236}">
                <a16:creationId xmlns:a16="http://schemas.microsoft.com/office/drawing/2014/main" id="{12BCBA3B-78A1-AE74-0BF7-4192D15213C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449931" y="4606470"/>
            <a:ext cx="4233863" cy="1595438"/>
          </a:xfrm>
        </p:spPr>
        <p:txBody>
          <a:bodyPr>
            <a:normAutofit fontScale="77500" lnSpcReduction="2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b="1" smtClean="0"/>
              <a:t>Modifier les styles du texte du masque</a:t>
            </a:r>
          </a:p>
          <a:p>
            <a:pPr lvl="1"/>
            <a:r>
              <a:rPr lang="fr-FR" b="1" smtClean="0"/>
              <a:t>Deuxième niveau</a:t>
            </a:r>
          </a:p>
          <a:p>
            <a:pPr lvl="2"/>
            <a:r>
              <a:rPr lang="fr-FR" b="1" smtClean="0"/>
              <a:t>Troisième niveau</a:t>
            </a:r>
          </a:p>
          <a:p>
            <a:pPr lvl="3"/>
            <a:r>
              <a:rPr lang="fr-FR" b="1" smtClean="0"/>
              <a:t>Quatrième niveau</a:t>
            </a:r>
          </a:p>
          <a:p>
            <a:pPr lvl="4"/>
            <a:r>
              <a:rPr lang="fr-FR" b="1" smtClean="0"/>
              <a:t>Cinquième niveau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601" y="2"/>
            <a:ext cx="2822401" cy="247534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23888" y="6132945"/>
            <a:ext cx="63546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Emplacement</a:t>
            </a:r>
            <a:r>
              <a:rPr lang="en-US" sz="900" baseline="0" dirty="0" smtClean="0">
                <a:solidFill>
                  <a:schemeClr val="bg1"/>
                </a:solidFill>
              </a:rPr>
              <a:t> logotypes </a:t>
            </a:r>
            <a:r>
              <a:rPr lang="en-US" sz="900" baseline="0" dirty="0" err="1" smtClean="0">
                <a:solidFill>
                  <a:schemeClr val="bg1"/>
                </a:solidFill>
              </a:rPr>
              <a:t>financeurs</a:t>
            </a:r>
            <a:r>
              <a:rPr lang="en-US" sz="900" baseline="0" dirty="0" smtClean="0">
                <a:solidFill>
                  <a:schemeClr val="bg1"/>
                </a:solidFill>
              </a:rPr>
              <a:t>/</a:t>
            </a:r>
            <a:r>
              <a:rPr lang="en-US" sz="900" baseline="0" dirty="0" err="1" smtClean="0">
                <a:solidFill>
                  <a:schemeClr val="bg1"/>
                </a:solidFill>
              </a:rPr>
              <a:t>partenaires</a:t>
            </a:r>
            <a:r>
              <a:rPr lang="en-US" sz="900" baseline="0" dirty="0" smtClean="0">
                <a:solidFill>
                  <a:schemeClr val="bg1"/>
                </a:solidFill>
              </a:rPr>
              <a:t> </a:t>
            </a:r>
            <a:endParaRPr lang="fr-FR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370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100" y="1892876"/>
            <a:ext cx="10515600" cy="1574786"/>
          </a:xfrm>
          <a:prstGeom prst="rect">
            <a:avLst/>
          </a:prstGeom>
        </p:spPr>
        <p:txBody>
          <a:bodyPr vert="horz" lIns="121917" tIns="60958" rIns="121917" bIns="60958" rtlCol="0">
            <a:spAutoFit/>
          </a:bodyPr>
          <a:lstStyle>
            <a:lvl1pPr>
              <a:defRPr sz="2700"/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099" y="1067648"/>
            <a:ext cx="10565835" cy="51090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700"/>
            </a:lvl1pPr>
          </a:lstStyle>
          <a:p>
            <a:pPr lvl="0"/>
            <a:r>
              <a:rPr lang="fr-FR" dirty="0" smtClean="0"/>
              <a:t>Texte simple de la diapositive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6856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>
  <p:cSld name="Défaut avec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b="1" cap="small" baseline="0"/>
            </a:lvl1pPr>
          </a:lstStyle>
          <a:p>
            <a:pPr>
              <a:defRPr/>
            </a:pPr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31371" y="1543493"/>
            <a:ext cx="10515600" cy="1390855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6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/>
              <a:buChar char="-"/>
              <a:defRPr sz="14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/>
              <a:buChar char="§"/>
              <a:defRPr sz="1400"/>
            </a:lvl5pPr>
          </a:lstStyle>
          <a:p>
            <a:pPr lvl="0">
              <a:defRPr/>
            </a:pPr>
            <a:r>
              <a:rPr lang="fr-FR" smtClean="0"/>
              <a:t>Modifier les styles du texte du masque</a:t>
            </a:r>
          </a:p>
          <a:p>
            <a:pPr lvl="1">
              <a:defRPr/>
            </a:pPr>
            <a:r>
              <a:rPr lang="fr-FR" smtClean="0"/>
              <a:t>Deuxième niveau</a:t>
            </a:r>
          </a:p>
          <a:p>
            <a:pPr lvl="2">
              <a:defRPr/>
            </a:pPr>
            <a:r>
              <a:rPr lang="fr-FR" smtClean="0"/>
              <a:t>Troisième niveau</a:t>
            </a:r>
          </a:p>
          <a:p>
            <a:pPr lvl="3">
              <a:defRPr/>
            </a:pPr>
            <a:r>
              <a:rPr lang="fr-FR" smtClean="0"/>
              <a:t>Quatrième niveau</a:t>
            </a:r>
          </a:p>
          <a:p>
            <a:pPr lvl="4">
              <a:defRPr/>
            </a:pPr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31372" y="980728"/>
            <a:ext cx="10565835" cy="4059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>
              <a:defRPr/>
            </a:pPr>
            <a:r>
              <a:rPr lang="fr-FR"/>
              <a:t>Texte simple de la diapositive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4392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100" y="1892876"/>
            <a:ext cx="10515600" cy="1574786"/>
          </a:xfrm>
          <a:prstGeom prst="rect">
            <a:avLst/>
          </a:prstGeom>
        </p:spPr>
        <p:txBody>
          <a:bodyPr vert="horz" lIns="121917" tIns="60958" rIns="121917" bIns="60958" rtlCol="0">
            <a:spAutoFit/>
          </a:bodyPr>
          <a:lstStyle>
            <a:lvl1pPr>
              <a:defRPr sz="2700"/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099" y="1067648"/>
            <a:ext cx="10565835" cy="51090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700"/>
            </a:lvl1pPr>
          </a:lstStyle>
          <a:p>
            <a:pPr lvl="0"/>
            <a:r>
              <a:rPr lang="fr-FR" dirty="0" smtClean="0"/>
              <a:t>Texte simple de la diapositive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8721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100" y="1892876"/>
            <a:ext cx="10515600" cy="1574786"/>
          </a:xfrm>
          <a:prstGeom prst="rect">
            <a:avLst/>
          </a:prstGeom>
        </p:spPr>
        <p:txBody>
          <a:bodyPr vert="horz" lIns="121917" tIns="60958" rIns="121917" bIns="60958" rtlCol="0">
            <a:spAutoFit/>
          </a:bodyPr>
          <a:lstStyle>
            <a:lvl1pPr>
              <a:defRPr sz="2700"/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099" y="1067648"/>
            <a:ext cx="10565835" cy="51090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700"/>
            </a:lvl1pPr>
          </a:lstStyle>
          <a:p>
            <a:pPr lvl="0"/>
            <a:r>
              <a:rPr lang="fr-FR" dirty="0" smtClean="0"/>
              <a:t>Texte simple de la diapositive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143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100" y="1892876"/>
            <a:ext cx="10515600" cy="1574786"/>
          </a:xfrm>
          <a:prstGeom prst="rect">
            <a:avLst/>
          </a:prstGeom>
        </p:spPr>
        <p:txBody>
          <a:bodyPr vert="horz" lIns="121917" tIns="60958" rIns="121917" bIns="60958" rtlCol="0">
            <a:spAutoFit/>
          </a:bodyPr>
          <a:lstStyle>
            <a:lvl1pPr>
              <a:defRPr sz="2700"/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099" y="1067648"/>
            <a:ext cx="10565835" cy="51090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700"/>
            </a:lvl1pPr>
          </a:lstStyle>
          <a:p>
            <a:pPr lvl="0"/>
            <a:r>
              <a:rPr lang="fr-FR" dirty="0" smtClean="0"/>
              <a:t>Texte simple de la diapositive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1841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100" y="1892876"/>
            <a:ext cx="10515600" cy="1574786"/>
          </a:xfrm>
          <a:prstGeom prst="rect">
            <a:avLst/>
          </a:prstGeom>
        </p:spPr>
        <p:txBody>
          <a:bodyPr vert="horz" lIns="121917" tIns="60958" rIns="121917" bIns="60958" rtlCol="0">
            <a:spAutoFit/>
          </a:bodyPr>
          <a:lstStyle>
            <a:lvl1pPr>
              <a:defRPr sz="2700"/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099" y="1067648"/>
            <a:ext cx="10565835" cy="51090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700"/>
            </a:lvl1pPr>
          </a:lstStyle>
          <a:p>
            <a:pPr lvl="0"/>
            <a:r>
              <a:rPr lang="fr-FR" dirty="0" smtClean="0"/>
              <a:t>Texte simple de la diapositive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2015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100" y="1892876"/>
            <a:ext cx="10515600" cy="1574786"/>
          </a:xfrm>
          <a:prstGeom prst="rect">
            <a:avLst/>
          </a:prstGeom>
        </p:spPr>
        <p:txBody>
          <a:bodyPr vert="horz" lIns="121917" tIns="60958" rIns="121917" bIns="60958" rtlCol="0">
            <a:spAutoFit/>
          </a:bodyPr>
          <a:lstStyle>
            <a:lvl1pPr>
              <a:defRPr sz="2700"/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099" y="1067648"/>
            <a:ext cx="10565835" cy="51090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700"/>
            </a:lvl1pPr>
          </a:lstStyle>
          <a:p>
            <a:pPr lvl="0"/>
            <a:r>
              <a:rPr lang="fr-FR" dirty="0" smtClean="0"/>
              <a:t>Texte simple de la diapositive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392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381125"/>
            <a:ext cx="8329612" cy="4795838"/>
          </a:xfrm>
        </p:spPr>
        <p:txBody>
          <a:bodyPr/>
          <a:lstStyle>
            <a:lvl1pPr marL="269081" indent="-269081">
              <a:spcBef>
                <a:spcPts val="135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269081" indent="0">
              <a:buFontTx/>
              <a:buNone/>
              <a:defRPr sz="10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3EAD267-5658-774B-C712-691DD19633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25" t="773" r="65275" b="5341"/>
          <a:stretch/>
        </p:blipFill>
        <p:spPr>
          <a:xfrm>
            <a:off x="11657813" y="0"/>
            <a:ext cx="534187" cy="6858000"/>
          </a:xfrm>
          <a:prstGeom prst="rect">
            <a:avLst/>
          </a:prstGeom>
        </p:spPr>
      </p:pic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6860" y="6343652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14038"/>
            <a:ext cx="10836275" cy="871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82030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100" y="1892876"/>
            <a:ext cx="10515600" cy="1574786"/>
          </a:xfrm>
          <a:prstGeom prst="rect">
            <a:avLst/>
          </a:prstGeom>
        </p:spPr>
        <p:txBody>
          <a:bodyPr vert="horz" lIns="121917" tIns="60958" rIns="121917" bIns="60958" rtlCol="0">
            <a:spAutoFit/>
          </a:bodyPr>
          <a:lstStyle>
            <a:lvl1pPr>
              <a:defRPr sz="2700"/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099" y="1067648"/>
            <a:ext cx="10565835" cy="51090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700"/>
            </a:lvl1pPr>
          </a:lstStyle>
          <a:p>
            <a:pPr lvl="0"/>
            <a:r>
              <a:rPr lang="fr-FR" dirty="0" smtClean="0"/>
              <a:t>Texte simple de la diapositive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0352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31371" y="6592268"/>
            <a:ext cx="227063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10700405" y="6590674"/>
            <a:ext cx="149159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735627" y="6592268"/>
            <a:ext cx="791976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1196975"/>
            <a:ext cx="11521017" cy="5328369"/>
          </a:xfrm>
        </p:spPr>
        <p:txBody>
          <a:bodyPr/>
          <a:lstStyle>
            <a:lvl2pPr marL="360363" indent="-360363">
              <a:buClr>
                <a:schemeClr val="bg2"/>
              </a:buClr>
              <a:buFont typeface="Wingdings" pitchFamily="2" charset="2"/>
              <a:buChar char="Ø"/>
              <a:defRPr/>
            </a:lvl2pPr>
            <a:lvl3pPr marL="647700" indent="-285750">
              <a:buClr>
                <a:schemeClr val="accent2"/>
              </a:buClr>
              <a:buSzPct val="90000"/>
              <a:buFont typeface="Wingdings" pitchFamily="2" charset="2"/>
              <a:buChar char="§"/>
              <a:defRPr/>
            </a:lvl3pPr>
            <a:lvl4pPr marL="1009650" indent="-238125">
              <a:buClr>
                <a:schemeClr val="bg2"/>
              </a:buClr>
              <a:buSzPct val="90000"/>
              <a:buFont typeface="Wingdings" pitchFamily="2" charset="2"/>
              <a:buChar char="è"/>
              <a:defRPr/>
            </a:lvl4pPr>
            <a:lvl5pPr marL="1133475" indent="-114300">
              <a:buClr>
                <a:schemeClr val="accent2"/>
              </a:buClr>
              <a:buSzPct val="90000"/>
              <a:buFont typeface="Arial" pitchFamily="34" charset="0"/>
              <a:buChar char="•"/>
              <a:defRPr/>
            </a:lvl5pPr>
          </a:lstStyle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4249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31371" y="6592268"/>
            <a:ext cx="227063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10700405" y="6590674"/>
            <a:ext cx="149159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735627" y="6592268"/>
            <a:ext cx="791976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1196975"/>
            <a:ext cx="11521017" cy="5328369"/>
          </a:xfrm>
        </p:spPr>
        <p:txBody>
          <a:bodyPr/>
          <a:lstStyle>
            <a:lvl2pPr marL="360363" indent="-360363">
              <a:buClr>
                <a:schemeClr val="bg2"/>
              </a:buClr>
              <a:buFont typeface="Wingdings" pitchFamily="2" charset="2"/>
              <a:buChar char="Ø"/>
              <a:defRPr/>
            </a:lvl2pPr>
            <a:lvl3pPr marL="647700" indent="-285750">
              <a:buClr>
                <a:schemeClr val="accent2"/>
              </a:buClr>
              <a:buSzPct val="90000"/>
              <a:buFont typeface="Wingdings" pitchFamily="2" charset="2"/>
              <a:buChar char="§"/>
              <a:defRPr/>
            </a:lvl3pPr>
            <a:lvl4pPr marL="1009650" indent="-238125">
              <a:buClr>
                <a:schemeClr val="bg2"/>
              </a:buClr>
              <a:buSzPct val="90000"/>
              <a:buFont typeface="Wingdings" pitchFamily="2" charset="2"/>
              <a:buChar char="è"/>
              <a:defRPr/>
            </a:lvl4pPr>
            <a:lvl5pPr marL="1133475" indent="-114300">
              <a:buClr>
                <a:schemeClr val="accent2"/>
              </a:buClr>
              <a:buSzPct val="90000"/>
              <a:buFont typeface="Arial" pitchFamily="34" charset="0"/>
              <a:buChar char="•"/>
              <a:defRPr/>
            </a:lvl5pPr>
          </a:lstStyle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6168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31371" y="6592268"/>
            <a:ext cx="227063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10700405" y="6590674"/>
            <a:ext cx="149159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735627" y="6592268"/>
            <a:ext cx="791976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1196975"/>
            <a:ext cx="11521017" cy="5328369"/>
          </a:xfrm>
        </p:spPr>
        <p:txBody>
          <a:bodyPr/>
          <a:lstStyle>
            <a:lvl2pPr marL="360363" indent="-360363">
              <a:buClr>
                <a:schemeClr val="bg2"/>
              </a:buClr>
              <a:buFont typeface="Wingdings" pitchFamily="2" charset="2"/>
              <a:buChar char="Ø"/>
              <a:defRPr/>
            </a:lvl2pPr>
            <a:lvl3pPr marL="647700" indent="-285750">
              <a:buClr>
                <a:schemeClr val="accent2"/>
              </a:buClr>
              <a:buSzPct val="90000"/>
              <a:buFont typeface="Wingdings" pitchFamily="2" charset="2"/>
              <a:buChar char="§"/>
              <a:defRPr/>
            </a:lvl3pPr>
            <a:lvl4pPr marL="1009650" indent="-238125">
              <a:buClr>
                <a:schemeClr val="bg2"/>
              </a:buClr>
              <a:buSzPct val="90000"/>
              <a:buFont typeface="Wingdings" pitchFamily="2" charset="2"/>
              <a:buChar char="è"/>
              <a:defRPr/>
            </a:lvl4pPr>
            <a:lvl5pPr marL="1133475" indent="-114300">
              <a:buClr>
                <a:schemeClr val="accent2"/>
              </a:buClr>
              <a:buSzPct val="90000"/>
              <a:buFont typeface="Arial" pitchFamily="34" charset="0"/>
              <a:buChar char="•"/>
              <a:defRPr/>
            </a:lvl5pPr>
          </a:lstStyle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7952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31371" y="6592268"/>
            <a:ext cx="227063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10700405" y="6590674"/>
            <a:ext cx="149159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735627" y="6592268"/>
            <a:ext cx="791976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1196975"/>
            <a:ext cx="11521017" cy="5328369"/>
          </a:xfrm>
        </p:spPr>
        <p:txBody>
          <a:bodyPr/>
          <a:lstStyle>
            <a:lvl2pPr marL="360363" indent="-360363">
              <a:buClr>
                <a:schemeClr val="bg2"/>
              </a:buClr>
              <a:buFont typeface="Wingdings" pitchFamily="2" charset="2"/>
              <a:buChar char="Ø"/>
              <a:defRPr/>
            </a:lvl2pPr>
            <a:lvl3pPr marL="647700" indent="-285750">
              <a:buClr>
                <a:schemeClr val="accent2"/>
              </a:buClr>
              <a:buSzPct val="90000"/>
              <a:buFont typeface="Wingdings" pitchFamily="2" charset="2"/>
              <a:buChar char="§"/>
              <a:defRPr/>
            </a:lvl3pPr>
            <a:lvl4pPr marL="1009650" indent="-238125">
              <a:buClr>
                <a:schemeClr val="bg2"/>
              </a:buClr>
              <a:buSzPct val="90000"/>
              <a:buFont typeface="Wingdings" pitchFamily="2" charset="2"/>
              <a:buChar char="è"/>
              <a:defRPr/>
            </a:lvl4pPr>
            <a:lvl5pPr marL="1133475" indent="-114300">
              <a:buClr>
                <a:schemeClr val="accent2"/>
              </a:buClr>
              <a:buSzPct val="90000"/>
              <a:buFont typeface="Arial" pitchFamily="34" charset="0"/>
              <a:buChar char="•"/>
              <a:defRPr/>
            </a:lvl5pPr>
          </a:lstStyle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61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392337" y="6673287"/>
            <a:ext cx="627944" cy="1846660"/>
          </a:xfrm>
        </p:spPr>
        <p:txBody>
          <a:bodyPr/>
          <a:lstStyle>
            <a:lvl1pPr>
              <a:defRPr/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9339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>
  <p:cSld name="5_Disposition personnalisé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xfrm>
            <a:off x="11157185" y="6673289"/>
            <a:ext cx="837259" cy="143629"/>
          </a:xfrm>
          <a:prstGeom prst="rect">
            <a:avLst/>
          </a:prstGeom>
        </p:spPr>
        <p:txBody>
          <a:bodyPr lIns="121914" tIns="60957" rIns="121914" bIns="60957"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881101" y="1892878"/>
            <a:ext cx="10515600" cy="1574784"/>
          </a:xfrm>
          <a:prstGeom prst="rect">
            <a:avLst/>
          </a:prstGeom>
        </p:spPr>
        <p:txBody>
          <a:bodyPr vert="horz" lIns="121914" tIns="60957" rIns="121914" bIns="60957" rtlCol="0">
            <a:spAutoFit/>
          </a:bodyPr>
          <a:lstStyle>
            <a:lvl1pPr>
              <a:defRPr sz="2700"/>
            </a:lvl1pPr>
          </a:lstStyle>
          <a:p>
            <a:pPr lvl="0">
              <a:defRPr/>
            </a:pPr>
            <a:r>
              <a:rPr lang="fr-FR" smtClean="0"/>
              <a:t>Modifier les styles du texte du masque</a:t>
            </a:r>
          </a:p>
          <a:p>
            <a:pPr lvl="1">
              <a:defRPr/>
            </a:pPr>
            <a:r>
              <a:rPr lang="fr-FR" smtClean="0"/>
              <a:t>Deuxième niveau</a:t>
            </a:r>
          </a:p>
          <a:p>
            <a:pPr lvl="2">
              <a:defRPr/>
            </a:pPr>
            <a:r>
              <a:rPr lang="fr-FR" smtClean="0"/>
              <a:t>Troisième niveau</a:t>
            </a:r>
          </a:p>
          <a:p>
            <a:pPr lvl="3">
              <a:defRPr/>
            </a:pPr>
            <a:r>
              <a:rPr lang="fr-FR" smtClean="0"/>
              <a:t>Quatrième niveau</a:t>
            </a:r>
          </a:p>
          <a:p>
            <a:pPr lvl="4">
              <a:defRPr/>
            </a:pPr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881099" y="1067648"/>
            <a:ext cx="10565835" cy="510908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700"/>
            </a:lvl1pPr>
          </a:lstStyle>
          <a:p>
            <a:pPr lvl="0">
              <a:defRPr/>
            </a:pPr>
            <a:r>
              <a:rPr lang="fr-FR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8500975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8000" y="1268760"/>
            <a:ext cx="5904064" cy="496855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6"/>
          </p:nvPr>
        </p:nvSpPr>
        <p:spPr>
          <a:xfrm>
            <a:off x="768000" y="6305193"/>
            <a:ext cx="1934005" cy="365125"/>
          </a:xfrm>
          <a:prstGeom prst="rect">
            <a:avLst/>
          </a:prstGeom>
        </p:spPr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7"/>
          </p:nvPr>
        </p:nvSpPr>
        <p:spPr>
          <a:xfrm>
            <a:off x="10700405" y="6492876"/>
            <a:ext cx="1491595" cy="365125"/>
          </a:xfrm>
        </p:spPr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8"/>
          </p:nvPr>
        </p:nvSpPr>
        <p:spPr>
          <a:xfrm>
            <a:off x="2831637" y="6485216"/>
            <a:ext cx="7919765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6864000" y="2016000"/>
            <a:ext cx="4656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92507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72800" y="6400800"/>
            <a:ext cx="508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endParaRPr lang="fr-FR" altLang="fr-FR" sz="1400" smtClean="0">
              <a:latin typeface="Times New Roman" pitchFamily="18" charset="0"/>
              <a:cs typeface="+mn-cs"/>
            </a:endParaRP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subTitle" sz="quarter" idx="1"/>
          </p:nvPr>
        </p:nvSpPr>
        <p:spPr bwMode="auto">
          <a:xfrm flipH="1" flipV="1">
            <a:off x="11785600" y="5715000"/>
            <a:ext cx="101600" cy="76200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Wingdings" pitchFamily="2" charset="2"/>
              <a:buNone/>
              <a:defRPr/>
            </a:lvl1pPr>
          </a:lstStyle>
          <a:p>
            <a:pPr lvl="0"/>
            <a:r>
              <a:rPr lang="fr-FR" noProof="0" smtClean="0"/>
              <a:t>Modifier le style des sous-titres du masque</a:t>
            </a:r>
            <a:endParaRPr lang="fr-BE" noProof="0" smtClean="0"/>
          </a:p>
        </p:txBody>
      </p:sp>
    </p:spTree>
    <p:extLst>
      <p:ext uri="{BB962C8B-B14F-4D97-AF65-F5344CB8AC3E}">
        <p14:creationId xmlns:p14="http://schemas.microsoft.com/office/powerpoint/2010/main" val="711594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2258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BC7284E-B7DC-1B92-AD04-6A572601433D}"/>
              </a:ext>
            </a:extLst>
          </p:cNvPr>
          <p:cNvSpPr/>
          <p:nvPr/>
        </p:nvSpPr>
        <p:spPr>
          <a:xfrm>
            <a:off x="11085060" y="3379744"/>
            <a:ext cx="731837" cy="467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65301"/>
            <a:ext cx="8659812" cy="4148139"/>
          </a:xfrm>
        </p:spPr>
        <p:txBody>
          <a:bodyPr numCol="2" spcCol="360000"/>
          <a:lstStyle>
            <a:lvl1pPr marL="269081" indent="-269081">
              <a:spcBef>
                <a:spcPts val="135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269081" indent="0">
              <a:buFontTx/>
              <a:buNone/>
              <a:defRPr sz="105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/>
        </p:nvSpPr>
        <p:spPr>
          <a:xfrm>
            <a:off x="-101600" y="-2769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/>
        </p:nvSpPr>
        <p:spPr>
          <a:xfrm>
            <a:off x="-101600" y="685800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D8B26B-E2EE-0015-5B61-A3462A79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F8C16D-D3AF-ABDE-CBC3-F84437C54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F8C65E-ED24-9480-7B62-60AC7C787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pic>
        <p:nvPicPr>
          <p:cNvPr id="13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6" t="78958" r="51389" b="-23326"/>
          <a:stretch/>
        </p:blipFill>
        <p:spPr>
          <a:xfrm rot="5400000">
            <a:off x="7962098" y="2647151"/>
            <a:ext cx="6868406" cy="1591397"/>
          </a:xfrm>
          <a:prstGeom prst="rect">
            <a:avLst/>
          </a:prstGeom>
        </p:spPr>
      </p:pic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14038"/>
            <a:ext cx="10836275" cy="871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2976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726715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14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8532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4595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3688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274779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420818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2889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1"/>
            <a:ext cx="2743200" cy="612616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"/>
            <a:ext cx="80264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9911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8" descr="fondCE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pic>
        <p:nvPicPr>
          <p:cNvPr id="8" name="Picture 9" descr="cea_logo_smal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35" y="1861046"/>
            <a:ext cx="2589696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0" name="Titre 3"/>
          <p:cNvSpPr txBox="1">
            <a:spLocks/>
          </p:cNvSpPr>
          <p:nvPr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1917" tIns="60958" rIns="121917" bIns="60958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113037" y="6158141"/>
            <a:ext cx="10376439" cy="44627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5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5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88"/>
            <a:ext cx="8763803" cy="56630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TITRE A VENIR</a:t>
            </a:r>
            <a:endParaRPr lang="fr-FR" dirty="0"/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70" y="5122100"/>
            <a:ext cx="3922679" cy="28930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fld id="{B14F844A-D324-4201-A3D2-9DB4EB2BFEBC}" type="datetime2">
              <a:rPr lang="fr-FR" smtClean="0"/>
              <a:t>mardi 9 novembre 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26576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990" y="2171702"/>
            <a:ext cx="7750175" cy="2390775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9990" y="4702630"/>
            <a:ext cx="7750175" cy="138702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85789" y="2159000"/>
            <a:ext cx="2546351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/>
        </p:nvSpPr>
        <p:spPr>
          <a:xfrm>
            <a:off x="3151189" y="3987800"/>
            <a:ext cx="349251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1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6860" y="6343652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39551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8" descr="fondCE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1" name="Espace réservé pour une image  10"/>
          <p:cNvSpPr>
            <a:spLocks noGrp="1"/>
          </p:cNvSpPr>
          <p:nvPr>
            <p:ph type="pic" sz="quarter" idx="11"/>
          </p:nvPr>
        </p:nvSpPr>
        <p:spPr>
          <a:xfrm>
            <a:off x="6182285" y="815461"/>
            <a:ext cx="4984044" cy="87100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12" name="Picture 9" descr="cea_logo_smal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35" y="1861046"/>
            <a:ext cx="2589696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88"/>
            <a:ext cx="8763803" cy="56630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TITRE A VENIR</a:t>
            </a:r>
            <a:endParaRPr lang="fr-FR" dirty="0"/>
          </a:p>
        </p:txBody>
      </p:sp>
      <p:sp>
        <p:nvSpPr>
          <p:cNvPr id="17" name="Titre 3"/>
          <p:cNvSpPr txBox="1">
            <a:spLocks/>
          </p:cNvSpPr>
          <p:nvPr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1917" tIns="60958" rIns="121917" bIns="60958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/>
        </p:nvSpPr>
        <p:spPr>
          <a:xfrm>
            <a:off x="1113037" y="6158141"/>
            <a:ext cx="10376439" cy="44627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70" y="5122100"/>
            <a:ext cx="3922679" cy="28930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fld id="{5CE0640A-7058-4FD5-99A3-156E1AC6CA3E}" type="datetime2">
              <a:rPr lang="fr-FR" smtClean="0"/>
              <a:t>mardi 9 novembre 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11866"/>
      </p:ext>
    </p:extLst>
  </p:cSld>
  <p:clrMapOvr>
    <a:masterClrMapping/>
  </p:clrMapOvr>
  <p:hf hd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pic>
        <p:nvPicPr>
          <p:cNvPr id="4" name="Picture 1" descr="fondCE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69" y="4801464"/>
            <a:ext cx="2139247" cy="37394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dirty="0" smtClean="0"/>
              <a:t>Partie 1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2"/>
          </p:nvPr>
        </p:nvSpPr>
        <p:spPr>
          <a:xfrm>
            <a:off x="1332598" y="731097"/>
            <a:ext cx="6094361" cy="87100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ZoneTexte 10"/>
          <p:cNvSpPr txBox="1"/>
          <p:nvPr/>
        </p:nvSpPr>
        <p:spPr>
          <a:xfrm>
            <a:off x="1113037" y="6158141"/>
            <a:ext cx="10376439" cy="44627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488812"/>
      </p:ext>
    </p:extLst>
  </p:cSld>
  <p:clrMapOvr>
    <a:masterClrMapping/>
  </p:clrMapOvr>
  <p:hf hd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9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2"/>
          </p:nvPr>
        </p:nvSpPr>
        <p:spPr>
          <a:xfrm>
            <a:off x="1332601" y="814948"/>
            <a:ext cx="6877908" cy="497055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113037" y="6158141"/>
            <a:ext cx="10376439" cy="44627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69" y="4801463"/>
            <a:ext cx="2139247" cy="376172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Partie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695968"/>
      </p:ext>
    </p:extLst>
  </p:cSld>
  <p:clrMapOvr>
    <a:masterClrMapping/>
  </p:clrMapOvr>
  <p:hf hd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100" y="1892876"/>
            <a:ext cx="10515600" cy="1910951"/>
          </a:xfrm>
          <a:prstGeom prst="rect">
            <a:avLst/>
          </a:prstGeom>
        </p:spPr>
        <p:txBody>
          <a:bodyPr vert="horz" lIns="121917" tIns="60958" rIns="121917" bIns="60958" rtlCol="0">
            <a:spAutoFit/>
          </a:bodyPr>
          <a:lstStyle>
            <a:lvl1pPr>
              <a:defRPr sz="2700"/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099" y="1067648"/>
            <a:ext cx="10565835" cy="51090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700"/>
            </a:lvl1pPr>
          </a:lstStyle>
          <a:p>
            <a:pPr lvl="0"/>
            <a:r>
              <a:rPr lang="fr-FR" dirty="0" smtClean="0"/>
              <a:t>Texte simple de la diapositive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065255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476587" y="171106"/>
            <a:ext cx="10552853" cy="429334"/>
          </a:xfrm>
          <a:prstGeom prst="rect">
            <a:avLst/>
          </a:prstGeom>
        </p:spPr>
        <p:txBody>
          <a:bodyPr vert="horz" wrap="square" lIns="121917" tIns="47999" rIns="121917" bIns="47999" rtlCol="0" anchor="ctr">
            <a:sp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7781140"/>
      </p:ext>
    </p:extLst>
  </p:cSld>
  <p:clrMapOvr>
    <a:masterClrMapping/>
  </p:clrMapOvr>
  <p:hf hd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1" descr="fondCE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4359964" y="2295113"/>
            <a:ext cx="6354635" cy="58937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2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dirty="0" smtClean="0"/>
              <a:t>Merci de votre attention</a:t>
            </a:r>
            <a:endParaRPr lang="fr-FR" dirty="0"/>
          </a:p>
        </p:txBody>
      </p:sp>
      <p:sp>
        <p:nvSpPr>
          <p:cNvPr id="10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1322359" y="4403561"/>
            <a:ext cx="9130864" cy="252377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900" b="1" dirty="0" smtClean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900" dirty="0" smtClean="0">
                <a:solidFill>
                  <a:schemeClr val="tx1"/>
                </a:solidFill>
                <a:latin typeface="Calibri"/>
                <a:cs typeface="Calibri"/>
              </a:rPr>
              <a:t>: XXXXXXXXXXX</a:t>
            </a:r>
            <a:endParaRPr lang="fr-FR" sz="9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Espace réservé du texte 20"/>
          <p:cNvSpPr>
            <a:spLocks noGrp="1"/>
          </p:cNvSpPr>
          <p:nvPr>
            <p:ph type="body" sz="quarter" idx="12" hasCustomPrompt="1"/>
          </p:nvPr>
        </p:nvSpPr>
        <p:spPr>
          <a:xfrm>
            <a:off x="4359964" y="3140287"/>
            <a:ext cx="6285653" cy="386256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19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19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XXXXXX 2019</a:t>
            </a:r>
            <a:endParaRPr lang="fr-FR" dirty="0"/>
          </a:p>
        </p:txBody>
      </p:sp>
      <p:sp>
        <p:nvSpPr>
          <p:cNvPr id="12" name="ZoneTexte 10"/>
          <p:cNvSpPr txBox="1"/>
          <p:nvPr/>
        </p:nvSpPr>
        <p:spPr>
          <a:xfrm>
            <a:off x="1113037" y="6158141"/>
            <a:ext cx="10376439" cy="44627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pic>
        <p:nvPicPr>
          <p:cNvPr id="13" name="Picture 9" descr="cea_logo_smal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35" y="1861046"/>
            <a:ext cx="2589696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2790503"/>
      </p:ext>
    </p:extLst>
  </p:cSld>
  <p:clrMapOvr>
    <a:masterClrMapping/>
  </p:clrMapOvr>
  <p:hf hd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8" descr="fondCE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5998464"/>
          </a:xfrm>
          <a:prstGeom prst="rect">
            <a:avLst/>
          </a:prstGeom>
        </p:spPr>
      </p:pic>
      <p:pic>
        <p:nvPicPr>
          <p:cNvPr id="13" name="Picture 9" descr="cea_logo_smal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35" y="1861046"/>
            <a:ext cx="2589696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6" name="Titre 3"/>
          <p:cNvSpPr txBox="1">
            <a:spLocks/>
          </p:cNvSpPr>
          <p:nvPr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1917" tIns="60958" rIns="121917" bIns="60958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87"/>
            <a:ext cx="8763803" cy="57451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Annexes</a:t>
            </a:r>
            <a:endParaRPr lang="fr-FR" dirty="0"/>
          </a:p>
        </p:txBody>
      </p:sp>
      <p:sp>
        <p:nvSpPr>
          <p:cNvPr id="19" name="ZoneTexte 10"/>
          <p:cNvSpPr txBox="1"/>
          <p:nvPr/>
        </p:nvSpPr>
        <p:spPr>
          <a:xfrm>
            <a:off x="1113037" y="6158141"/>
            <a:ext cx="10376439" cy="44627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70" y="5122099"/>
            <a:ext cx="3922679" cy="289306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LUNDI 18 MARS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7691971"/>
      </p:ext>
    </p:extLst>
  </p:cSld>
  <p:clrMapOvr>
    <a:masterClrMapping/>
  </p:clrMapOvr>
  <p:hf hdr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08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190308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737670"/>
      </p:ext>
    </p:extLst>
  </p:cSld>
  <p:clrMapOvr>
    <a:masterClrMapping/>
  </p:clrMapOvr>
  <p:transition>
    <p:cover dir="r"/>
  </p:transition>
  <p:hf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 descr="bandeau_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3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280000" y="1855288"/>
            <a:ext cx="6384619" cy="584248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280000" y="5971539"/>
            <a:ext cx="6384619" cy="337781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5280000" y="5492425"/>
            <a:ext cx="6384619" cy="240831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5278968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12 JUIN 2012</a:t>
            </a:r>
            <a:endParaRPr lang="fr-FR" dirty="0"/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5"/>
          </p:nvPr>
        </p:nvSpPr>
        <p:spPr>
          <a:xfrm>
            <a:off x="11157185" y="6673288"/>
            <a:ext cx="837259" cy="1107996"/>
          </a:xfrm>
        </p:spPr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</a:lstStyle>
          <a:p>
            <a:pPr>
              <a:defRPr/>
            </a:pPr>
            <a:r>
              <a:rPr lang="fr-FR" smtClean="0"/>
              <a:t>|  PAGE </a:t>
            </a:r>
            <a:fld id="{8B52AC5A-2C57-4D2B-AD87-2ED69B0A7F51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7247468" y="6305551"/>
            <a:ext cx="340783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</a:lstStyle>
          <a:p>
            <a:pPr>
              <a:defRPr/>
            </a:pPr>
            <a:r>
              <a:rPr lang="fr-FR" smtClean="0"/>
              <a:t>Club utilisateur CERES radiologique - CEA | 10 AVRIL 2012</a:t>
            </a:r>
            <a:endParaRPr lang="fr-FR"/>
          </a:p>
        </p:txBody>
      </p:sp>
      <p:pic>
        <p:nvPicPr>
          <p:cNvPr id="10" name="Image 8" descr="bandeau_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3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895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5675088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990" y="2171702"/>
            <a:ext cx="7750175" cy="2390775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9990" y="4702630"/>
            <a:ext cx="7750175" cy="138702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85789" y="2159000"/>
            <a:ext cx="2546351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/>
        </p:nvSpPr>
        <p:spPr>
          <a:xfrm>
            <a:off x="3151189" y="3987800"/>
            <a:ext cx="349251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1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48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8" descr="bandeau_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3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280000" y="1855288"/>
            <a:ext cx="6384619" cy="584248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280000" y="5971539"/>
            <a:ext cx="6384619" cy="337781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5280000" y="5492425"/>
            <a:ext cx="6384619" cy="240831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/>
          </p:nvPr>
        </p:nvSpPr>
        <p:spPr>
          <a:xfrm>
            <a:off x="4415999" y="3311999"/>
            <a:ext cx="7776000" cy="2124000"/>
          </a:xfrm>
          <a:solidFill>
            <a:srgbClr val="666666"/>
          </a:solidFill>
        </p:spPr>
        <p:txBody>
          <a:bodyPr rtlCol="0" anchor="ctr">
            <a:noAutofit/>
          </a:bodyPr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de la date 12"/>
          <p:cNvSpPr>
            <a:spLocks noGrp="1"/>
          </p:cNvSpPr>
          <p:nvPr>
            <p:ph type="dt" sz="half" idx="15"/>
          </p:nvPr>
        </p:nvSpPr>
        <p:spPr>
          <a:xfrm>
            <a:off x="5278968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  <p:sp>
        <p:nvSpPr>
          <p:cNvPr id="8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sp>
        <p:nvSpPr>
          <p:cNvPr id="10" name="Espace réservé du pied de page 14"/>
          <p:cNvSpPr>
            <a:spLocks noGrp="1"/>
          </p:cNvSpPr>
          <p:nvPr>
            <p:ph type="ftr" sz="quarter" idx="17"/>
          </p:nvPr>
        </p:nvSpPr>
        <p:spPr>
          <a:xfrm>
            <a:off x="7247468" y="6305551"/>
            <a:ext cx="340783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pic>
        <p:nvPicPr>
          <p:cNvPr id="11" name="Image 8" descr="bandeau_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3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280550"/>
      </p:ext>
    </p:extLst>
  </p:cSld>
  <p:clrMapOvr>
    <a:masterClrMapping/>
  </p:clrMapOvr>
  <p:hf hd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8" descr="bandeau_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3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280000" y="1855288"/>
            <a:ext cx="6384619" cy="584248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280000" y="5971539"/>
            <a:ext cx="6384619" cy="337781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5280000" y="5492425"/>
            <a:ext cx="6384619" cy="240831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4416000" y="4146247"/>
            <a:ext cx="2592000" cy="455505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7008000" y="4146247"/>
            <a:ext cx="2592000" cy="455505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9600000" y="4146247"/>
            <a:ext cx="2592000" cy="455505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e la date 13"/>
          <p:cNvSpPr>
            <a:spLocks noGrp="1"/>
          </p:cNvSpPr>
          <p:nvPr>
            <p:ph type="dt" sz="half" idx="23"/>
          </p:nvPr>
        </p:nvSpPr>
        <p:spPr>
          <a:xfrm>
            <a:off x="5278968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  <p:sp>
        <p:nvSpPr>
          <p:cNvPr id="11" name="Espace réservé du numéro de diapositive 1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sp>
        <p:nvSpPr>
          <p:cNvPr id="12" name="Espace réservé du pied de page 15"/>
          <p:cNvSpPr>
            <a:spLocks noGrp="1"/>
          </p:cNvSpPr>
          <p:nvPr>
            <p:ph type="ftr" sz="quarter" idx="25"/>
          </p:nvPr>
        </p:nvSpPr>
        <p:spPr>
          <a:xfrm>
            <a:off x="7247468" y="6305551"/>
            <a:ext cx="340783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pic>
        <p:nvPicPr>
          <p:cNvPr id="13" name="Image 8" descr="bandeau_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3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061543"/>
      </p:ext>
    </p:extLst>
  </p:cSld>
  <p:clrMapOvr>
    <a:masterClrMapping/>
  </p:clrMapOvr>
  <p:hf hdr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8000" y="1268760"/>
            <a:ext cx="5904064" cy="190308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6864000" y="3716347"/>
            <a:ext cx="4656000" cy="289306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21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22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|  PAGE </a:t>
            </a:r>
            <a:fld id="{9E8571BE-FC9D-4DD3-8040-B356CEE68299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70073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8000" y="1268760"/>
            <a:ext cx="5904064" cy="190308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6864000" y="2861347"/>
            <a:ext cx="4656000" cy="289306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6864000" y="4619647"/>
            <a:ext cx="2328000" cy="455505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9192000" y="4619647"/>
            <a:ext cx="2328000" cy="455505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4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25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|  PAGE </a:t>
            </a:r>
            <a:fld id="{FAFB30C3-A696-4CEE-B63B-5DBFFCE5D7E8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5234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8000" y="3707507"/>
            <a:ext cx="10896619" cy="190308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768000" y="2267347"/>
            <a:ext cx="10752000" cy="289306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22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23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|  PAGE </a:t>
            </a:r>
            <a:fld id="{DC2A9211-DFE5-452A-9A9F-20CE3B541A3B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8416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bandeau_page_car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504000" y="836614"/>
            <a:ext cx="11280000" cy="190308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5"/>
          <p:cNvSpPr>
            <a:spLocks noGrp="1"/>
          </p:cNvSpPr>
          <p:nvPr>
            <p:ph type="dt" sz="half" idx="16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8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pic>
        <p:nvPicPr>
          <p:cNvPr id="7" name="Image 8" descr="bandeau_page_car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132817"/>
      </p:ext>
    </p:extLst>
  </p:cSld>
  <p:clrMapOvr>
    <a:masterClrMapping/>
  </p:clrMapOvr>
  <p:hf hdr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car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1" y="846138"/>
            <a:ext cx="11279716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9" descr="bandeau_page_car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1199456" y="5157788"/>
            <a:ext cx="432048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half" idx="14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12 JUIN 2012</a:t>
            </a:r>
            <a:endParaRPr lang="fr-FR" dirty="0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5"/>
          </p:nvPr>
        </p:nvSpPr>
        <p:spPr>
          <a:xfrm>
            <a:off x="11157185" y="6673288"/>
            <a:ext cx="837259" cy="110799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|  PAGE </a:t>
            </a:r>
            <a:fld id="{E9E340AD-A135-4EAD-B5F6-402799496E50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Club utilisateur CERES radiologique - CEA | 10 AVRIL 2012</a:t>
            </a:r>
            <a:endParaRPr lang="fr-FR"/>
          </a:p>
        </p:txBody>
      </p:sp>
      <p:pic>
        <p:nvPicPr>
          <p:cNvPr id="8" name="Image 8" descr="car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1" y="846138"/>
            <a:ext cx="11279716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9" descr="bandeau_page_car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5813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 descr="bandeau_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3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280000" y="1855288"/>
            <a:ext cx="6384619" cy="584248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280000" y="5971539"/>
            <a:ext cx="6384619" cy="337781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5280000" y="5492425"/>
            <a:ext cx="6384619" cy="240831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5278968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7247468" y="6305551"/>
            <a:ext cx="340783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055661"/>
      </p:ext>
    </p:extLst>
  </p:cSld>
  <p:clrMapOvr>
    <a:masterClrMapping/>
  </p:clrMapOvr>
  <p:hf hdr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8" descr="bandeau_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3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280000" y="1855288"/>
            <a:ext cx="6384619" cy="584248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280000" y="5971539"/>
            <a:ext cx="6384619" cy="337781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5280000" y="5492425"/>
            <a:ext cx="6384619" cy="240831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/>
          </p:nvPr>
        </p:nvSpPr>
        <p:spPr>
          <a:xfrm>
            <a:off x="4415999" y="3311999"/>
            <a:ext cx="7776000" cy="2124000"/>
          </a:xfrm>
          <a:solidFill>
            <a:srgbClr val="666666"/>
          </a:solidFill>
        </p:spPr>
        <p:txBody>
          <a:bodyPr rtlCol="0" anchor="ctr">
            <a:noAutofit/>
          </a:bodyPr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de la date 12"/>
          <p:cNvSpPr>
            <a:spLocks noGrp="1"/>
          </p:cNvSpPr>
          <p:nvPr>
            <p:ph type="dt" sz="half" idx="15"/>
          </p:nvPr>
        </p:nvSpPr>
        <p:spPr>
          <a:xfrm>
            <a:off x="5278968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  <p:sp>
        <p:nvSpPr>
          <p:cNvPr id="8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sp>
        <p:nvSpPr>
          <p:cNvPr id="10" name="Espace réservé du pied de page 14"/>
          <p:cNvSpPr>
            <a:spLocks noGrp="1"/>
          </p:cNvSpPr>
          <p:nvPr>
            <p:ph type="ftr" sz="quarter" idx="17"/>
          </p:nvPr>
        </p:nvSpPr>
        <p:spPr>
          <a:xfrm>
            <a:off x="7247468" y="6305551"/>
            <a:ext cx="340783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374663"/>
      </p:ext>
    </p:extLst>
  </p:cSld>
  <p:clrMapOvr>
    <a:masterClrMapping/>
  </p:clrMapOvr>
  <p:hf hdr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8" descr="bandeau_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3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280000" y="1855288"/>
            <a:ext cx="6384619" cy="584248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280000" y="5971539"/>
            <a:ext cx="6384619" cy="337781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5280000" y="5492425"/>
            <a:ext cx="6384619" cy="240831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4416000" y="4146247"/>
            <a:ext cx="2592000" cy="455505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7008000" y="4146247"/>
            <a:ext cx="2592000" cy="455505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9600000" y="4146247"/>
            <a:ext cx="2592000" cy="455505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e la date 13"/>
          <p:cNvSpPr>
            <a:spLocks noGrp="1"/>
          </p:cNvSpPr>
          <p:nvPr>
            <p:ph type="dt" sz="half" idx="23"/>
          </p:nvPr>
        </p:nvSpPr>
        <p:spPr>
          <a:xfrm>
            <a:off x="5278968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  <p:sp>
        <p:nvSpPr>
          <p:cNvPr id="11" name="Espace réservé du numéro de diapositive 1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sp>
        <p:nvSpPr>
          <p:cNvPr id="12" name="Espace réservé du pied de page 15"/>
          <p:cNvSpPr>
            <a:spLocks noGrp="1"/>
          </p:cNvSpPr>
          <p:nvPr>
            <p:ph type="ftr" sz="quarter" idx="25"/>
          </p:nvPr>
        </p:nvSpPr>
        <p:spPr>
          <a:xfrm>
            <a:off x="7247468" y="6305551"/>
            <a:ext cx="340783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white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486251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990" y="2171702"/>
            <a:ext cx="7750175" cy="2390775"/>
          </a:xfrm>
        </p:spPr>
        <p:txBody>
          <a:bodyPr anchor="b">
            <a:normAutofit/>
          </a:bodyPr>
          <a:lstStyle>
            <a:lvl1pPr>
              <a:defRPr sz="405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9990" y="4702630"/>
            <a:ext cx="7750175" cy="138702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85789" y="2159000"/>
            <a:ext cx="2546351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0125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/>
        </p:nvSpPr>
        <p:spPr>
          <a:xfrm>
            <a:off x="3151189" y="3987800"/>
            <a:ext cx="349251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/>
        </p:nvSpPr>
        <p:spPr>
          <a:xfrm>
            <a:off x="-101600" y="-276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>
                    <a:lumMod val="50000"/>
                  </a:schemeClr>
                </a:solidFill>
              </a:rPr>
              <a:t>Disposition : Titre de section Bleu foncé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1" y="0"/>
            <a:ext cx="12192001" cy="59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57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8000" y="1268760"/>
            <a:ext cx="5904064" cy="190308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6864000" y="3716347"/>
            <a:ext cx="4656000" cy="289306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21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22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238879"/>
      </p:ext>
    </p:extLst>
  </p:cSld>
  <p:clrMapOvr>
    <a:masterClrMapping/>
  </p:clrMapOvr>
  <p:hf hdr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8000" y="1268760"/>
            <a:ext cx="5904064" cy="190308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6864000" y="2861347"/>
            <a:ext cx="4656000" cy="289306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6864000" y="4619647"/>
            <a:ext cx="2328000" cy="455505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9192000" y="4619647"/>
            <a:ext cx="2328000" cy="455505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4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25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459999"/>
      </p:ext>
    </p:extLst>
  </p:cSld>
  <p:clrMapOvr>
    <a:masterClrMapping/>
  </p:clrMapOvr>
  <p:hf hdr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8000" y="3707507"/>
            <a:ext cx="10896619" cy="190308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768000" y="2267347"/>
            <a:ext cx="10752000" cy="289306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22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23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386571"/>
      </p:ext>
    </p:extLst>
  </p:cSld>
  <p:clrMapOvr>
    <a:masterClrMapping/>
  </p:clrMapOvr>
  <p:hf hdr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bandeau_page_car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504000" y="836614"/>
            <a:ext cx="11280000" cy="190308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5"/>
          <p:cNvSpPr>
            <a:spLocks noGrp="1"/>
          </p:cNvSpPr>
          <p:nvPr>
            <p:ph type="dt" sz="half" idx="16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8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241073"/>
      </p:ext>
    </p:extLst>
  </p:cSld>
  <p:clrMapOvr>
    <a:masterClrMapping/>
  </p:clrMapOvr>
  <p:hf hdr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car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1" y="846138"/>
            <a:ext cx="11279716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9" descr="bandeau_page_car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1199456" y="5157788"/>
            <a:ext cx="432048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half" idx="14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4891052"/>
      </p:ext>
    </p:extLst>
  </p:cSld>
  <p:clrMapOvr>
    <a:masterClrMapping/>
  </p:clrMapOvr>
  <p:hf hdr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31371" y="6592268"/>
            <a:ext cx="227063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10700405" y="6590674"/>
            <a:ext cx="1491595" cy="18466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735627" y="6592268"/>
            <a:ext cx="7919765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1196975"/>
            <a:ext cx="11521017" cy="1465012"/>
          </a:xfrm>
        </p:spPr>
        <p:txBody>
          <a:bodyPr/>
          <a:lstStyle>
            <a:lvl2pPr marL="360363" indent="-360363">
              <a:buClr>
                <a:schemeClr val="bg2"/>
              </a:buClr>
              <a:buFont typeface="Wingdings" pitchFamily="2" charset="2"/>
              <a:buChar char="Ø"/>
              <a:defRPr/>
            </a:lvl2pPr>
            <a:lvl3pPr marL="647700" indent="-285750">
              <a:buClr>
                <a:schemeClr val="accent2"/>
              </a:buClr>
              <a:buSzPct val="90000"/>
              <a:buFont typeface="Wingdings" pitchFamily="2" charset="2"/>
              <a:buChar char="§"/>
              <a:defRPr/>
            </a:lvl3pPr>
            <a:lvl4pPr marL="1009650" indent="-238125">
              <a:buClr>
                <a:schemeClr val="bg2"/>
              </a:buClr>
              <a:buSzPct val="90000"/>
              <a:buFont typeface="Wingdings" pitchFamily="2" charset="2"/>
              <a:buChar char="è"/>
              <a:defRPr/>
            </a:lvl4pPr>
            <a:lvl5pPr marL="1133475" indent="-114300">
              <a:buClr>
                <a:schemeClr val="accent2"/>
              </a:buClr>
              <a:buSzPct val="90000"/>
              <a:buFont typeface="Arial" pitchFamily="34" charset="0"/>
              <a:buChar char="•"/>
              <a:defRPr/>
            </a:lvl5pPr>
          </a:lstStyle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064192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 descr="bandeau_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3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280000" y="1855288"/>
            <a:ext cx="6384619" cy="584248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280000" y="5971539"/>
            <a:ext cx="6384619" cy="337781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5280000" y="5492425"/>
            <a:ext cx="6384619" cy="240831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5278968" y="6305551"/>
            <a:ext cx="1934633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00" cap="all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5"/>
          </p:nvPr>
        </p:nvSpPr>
        <p:spPr>
          <a:xfrm>
            <a:off x="11157185" y="6673288"/>
            <a:ext cx="837259" cy="1107996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7247468" y="6305551"/>
            <a:ext cx="340783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207785"/>
      </p:ext>
    </p:extLst>
  </p:cSld>
  <p:clrMapOvr>
    <a:masterClrMapping/>
  </p:clrMapOvr>
  <p:hf hdr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8000" y="1268760"/>
            <a:ext cx="5904064" cy="190308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6864000" y="3716347"/>
            <a:ext cx="4656000" cy="289306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1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3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075365"/>
      </p:ext>
    </p:extLst>
  </p:cSld>
  <p:clrMapOvr>
    <a:masterClrMapping/>
  </p:clrMapOvr>
  <p:hf hdr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8000" y="1268760"/>
            <a:ext cx="5904064" cy="190308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6864000" y="2861347"/>
            <a:ext cx="4656000" cy="289306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6864000" y="4619647"/>
            <a:ext cx="2328000" cy="455505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9192000" y="4619647"/>
            <a:ext cx="2328000" cy="455505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24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6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401617"/>
      </p:ext>
    </p:extLst>
  </p:cSld>
  <p:clrMapOvr>
    <a:masterClrMapping/>
  </p:clrMapOvr>
  <p:hf hdr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8000" y="3707507"/>
            <a:ext cx="10896619" cy="190308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768000" y="2267347"/>
            <a:ext cx="10752000" cy="289306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2"/>
          </p:nvPr>
        </p:nvSpPr>
        <p:spPr>
          <a:xfrm>
            <a:off x="2734734" y="6305551"/>
            <a:ext cx="79205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4"/>
          </p:nvPr>
        </p:nvSpPr>
        <p:spPr>
          <a:xfrm>
            <a:off x="768352" y="6305551"/>
            <a:ext cx="193463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CEA/DAM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087317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9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42" Type="http://schemas.openxmlformats.org/officeDocument/2006/relationships/slideLayout" Target="../slideLayouts/slideLayout110.xml"/><Relationship Id="rId47" Type="http://schemas.openxmlformats.org/officeDocument/2006/relationships/image" Target="../media/image11.png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38" Type="http://schemas.openxmlformats.org/officeDocument/2006/relationships/slideLayout" Target="../slideLayouts/slideLayout106.xml"/><Relationship Id="rId46" Type="http://schemas.openxmlformats.org/officeDocument/2006/relationships/theme" Target="../theme/theme3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41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5.xml"/><Relationship Id="rId40" Type="http://schemas.openxmlformats.org/officeDocument/2006/relationships/slideLayout" Target="../slideLayouts/slideLayout108.xml"/><Relationship Id="rId45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4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Relationship Id="rId43" Type="http://schemas.openxmlformats.org/officeDocument/2006/relationships/slideLayout" Target="../slideLayouts/slideLayout1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14038"/>
            <a:ext cx="10836275" cy="871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381125"/>
            <a:ext cx="10836275" cy="4532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2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B06D0-0DBF-45B4-902F-D0F7FFED0EB8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12901" y="6343652"/>
            <a:ext cx="7937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3" y="6343652"/>
            <a:ext cx="693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  <a:latin typeface="+mn-lt"/>
              </a:defRPr>
            </a:lvl1pPr>
          </a:lstStyle>
          <a:p>
            <a:fld id="{681718F9-425F-4AD5-A48C-F3353FCA795E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8" y="6343652"/>
            <a:ext cx="365991" cy="3659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6ABF54-0208-8358-C021-5A069CF31898}"/>
              </a:ext>
            </a:extLst>
          </p:cNvPr>
          <p:cNvSpPr/>
          <p:nvPr/>
        </p:nvSpPr>
        <p:spPr>
          <a:xfrm>
            <a:off x="11641138" y="3195078"/>
            <a:ext cx="550863" cy="467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81000" rIns="108000" bIns="108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/>
        </p:nvPicPr>
        <p:blipFill rotWithShape="1">
          <a:blip r:embed="rId60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4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6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900"/>
        </a:spcBef>
        <a:buClr>
          <a:schemeClr val="tx2"/>
        </a:buClr>
        <a:buSzPct val="90000"/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200025" indent="-200025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SzPct val="90000"/>
        <a:buFont typeface="Arial" panose="020B0604020202020204" pitchFamily="34" charset="0"/>
        <a:buChar char="■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406004" indent="-205979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Arial" panose="020B0604020202020204" pitchFamily="34" charset="0"/>
        <a:buChar char="■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06029" indent="-200025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Arial" panose="020B0604020202020204" pitchFamily="34" charset="0"/>
        <a:buChar char="■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806054" indent="-200025" algn="l" defTabSz="685800" rtl="0" eaLnBrk="1" latinLnBrk="0" hangingPunct="1">
        <a:lnSpc>
          <a:spcPct val="100000"/>
        </a:lnSpc>
        <a:spcBef>
          <a:spcPts val="375"/>
        </a:spcBef>
        <a:buSzPct val="90000"/>
        <a:buFont typeface="Arial" panose="020B0604020202020204" pitchFamily="34" charset="0"/>
        <a:buChar char="■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615">
          <p15:clr>
            <a:srgbClr val="F26B43"/>
          </p15:clr>
        </p15:guide>
        <p15:guide id="4" pos="9625">
          <p15:clr>
            <a:srgbClr val="F26B43"/>
          </p15:clr>
        </p15:guide>
        <p15:guide id="5" pos="524">
          <p15:clr>
            <a:srgbClr val="F26B43"/>
          </p15:clr>
        </p15:guide>
        <p15:guide id="6" pos="9777">
          <p15:clr>
            <a:srgbClr val="F26B43"/>
          </p15:clr>
        </p15:guide>
        <p15:guide id="7" orient="horz" pos="37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01752" y="1"/>
            <a:ext cx="10077449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BE" altLang="fr-FR" smtClean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0128251" y="6194425"/>
            <a:ext cx="176318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D4AD5994-AF1C-400C-BDC1-D80C194E58FC}" type="slidenum">
              <a:rPr lang="fr-FR" altLang="fr-FR" sz="1400" smtClean="0">
                <a:solidFill>
                  <a:schemeClr val="bg2"/>
                </a:solidFill>
                <a:latin typeface="Comic Sans MS" pitchFamily="66" charset="0"/>
                <a:cs typeface="+mn-cs"/>
              </a:rPr>
              <a:pPr algn="r">
                <a:defRPr/>
              </a:pPr>
              <a:t>‹N°›</a:t>
            </a:fld>
            <a:r>
              <a:rPr lang="fr-FR" altLang="fr-FR" sz="1400" smtClean="0">
                <a:solidFill>
                  <a:schemeClr val="bg2"/>
                </a:solidFill>
                <a:latin typeface="Comic Sans MS" pitchFamily="66" charset="0"/>
                <a:cs typeface="+mn-cs"/>
              </a:rPr>
              <a:t>/15</a:t>
            </a: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2063751" y="404813"/>
            <a:ext cx="7871883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" y="6127750"/>
            <a:ext cx="10403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400" smtClean="0">
                <a:solidFill>
                  <a:srgbClr val="5E5E5E"/>
                </a:solidFill>
                <a:latin typeface="Comic Sans MS" pitchFamily="66" charset="0"/>
                <a:cs typeface="+mn-cs"/>
              </a:rPr>
              <a:t>CEA, DAM, DIF – club utilisateur CERES radiologique – CEA FAR 12 juin 2012 </a:t>
            </a:r>
            <a:endParaRPr lang="fr-FR" sz="1400" smtClean="0">
              <a:latin typeface="Comic Sans MS" pitchFamily="66" charset="0"/>
              <a:cs typeface="+mn-cs"/>
            </a:endParaRPr>
          </a:p>
          <a:p>
            <a:pPr>
              <a:defRPr/>
            </a:pPr>
            <a:endParaRPr lang="fr-FR" sz="1400" smtClean="0">
              <a:cs typeface="+mn-cs"/>
            </a:endParaRP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330200" y="6119813"/>
            <a:ext cx="113284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055" name="Picture 7" descr="CEA_logo_quadri-sur-fond-rou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1471084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8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iming>
    <p:tnLst>
      <p:par>
        <p:cTn id="1" dur="indefinite" restart="never" nodeType="tmRoot"/>
      </p:par>
    </p:tnLst>
  </p:timing>
  <p:txStyles>
    <p:titleStyle>
      <a:lvl1pPr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omic Sans MS" pitchFamily="66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omic Sans MS" pitchFamily="66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omic Sans MS" pitchFamily="66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omic Sans MS" pitchFamily="66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omic Sans MS" pitchFamily="66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omic Sans MS" pitchFamily="66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omic Sans MS" pitchFamily="66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15240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Ø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2000" indent="-28575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ü"/>
        <a:defRPr>
          <a:solidFill>
            <a:schemeClr val="tx1"/>
          </a:solidFill>
          <a:latin typeface="+mn-lt"/>
        </a:defRPr>
      </a:lvl2pPr>
      <a:lvl3pPr marL="1181100" indent="-22860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ü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ü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ü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ü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ü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ü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ü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293436"/>
            <a:ext cx="10515600" cy="1910951"/>
          </a:xfrm>
          <a:prstGeom prst="rect">
            <a:avLst/>
          </a:prstGeom>
        </p:spPr>
        <p:txBody>
          <a:bodyPr vert="horz" lIns="121917" tIns="60958" rIns="121917" bIns="60958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6628064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98034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-25707"/>
            <a:ext cx="1293967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5" y="6673288"/>
            <a:ext cx="837259" cy="1384995"/>
          </a:xfrm>
          <a:prstGeom prst="rect">
            <a:avLst/>
          </a:prstGeom>
        </p:spPr>
        <p:txBody>
          <a:bodyPr lIns="121917" tIns="0" rIns="121917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|  PAGE </a:t>
            </a:r>
            <a:fld id="{303D45D5-48CA-4E16-B1C4-AF9D1C8BEF0C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/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8" y="224966"/>
            <a:ext cx="816452" cy="3464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7" y="173156"/>
            <a:ext cx="10593493" cy="425232"/>
          </a:xfrm>
          <a:prstGeom prst="rect">
            <a:avLst/>
          </a:prstGeom>
        </p:spPr>
        <p:txBody>
          <a:bodyPr vert="horz" wrap="square" lIns="121917" tIns="47999" rIns="121917" bIns="47999" rtlCol="0" anchor="ctr">
            <a:sp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5" name="Espace réservé du texte 12"/>
          <p:cNvSpPr txBox="1">
            <a:spLocks/>
          </p:cNvSpPr>
          <p:nvPr/>
        </p:nvSpPr>
        <p:spPr>
          <a:xfrm>
            <a:off x="8791537" y="6610886"/>
            <a:ext cx="2111537" cy="27357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F4C6690-59AB-4588-A6C8-F055297217CB}" type="datetime2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vendredi 24 octobre 2025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70" y="6566320"/>
            <a:ext cx="4567311" cy="31461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40000"/>
              </a:lnSpc>
            </a:pPr>
            <a:r>
              <a:rPr lang="fr-FR" sz="9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</p:spTree>
    <p:extLst>
      <p:ext uri="{BB962C8B-B14F-4D97-AF65-F5344CB8AC3E}">
        <p14:creationId xmlns:p14="http://schemas.microsoft.com/office/powerpoint/2010/main" val="338405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  <p:sldLayoutId id="2147483772" r:id="rId42"/>
    <p:sldLayoutId id="2147483773" r:id="rId43"/>
    <p:sldLayoutId id="2147483774" r:id="rId44"/>
    <p:sldLayoutId id="2147483775" r:id="rId45"/>
  </p:sldLayoutIdLst>
  <p:timing>
    <p:tnLst>
      <p:par>
        <p:cTn id="1" dur="indefinite" restart="never" nodeType="tmRoot"/>
      </p:par>
    </p:tnLst>
  </p:timing>
  <p:hf hdr="0"/>
  <p:txStyles>
    <p:titleStyle>
      <a:lvl1pPr marL="0" algn="l" defTabSz="914377" rtl="0" eaLnBrk="1" latinLnBrk="0" hangingPunct="1">
        <a:lnSpc>
          <a:spcPct val="80000"/>
        </a:lnSpc>
        <a:spcBef>
          <a:spcPct val="0"/>
        </a:spcBef>
        <a:buNone/>
        <a:defRPr lang="fr-FR" sz="2700" b="1" kern="1200" cap="small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7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01752" y="1"/>
            <a:ext cx="10077449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BE" altLang="fr-FR" smtClean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0128251" y="6194425"/>
            <a:ext cx="176318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D4AD5994-AF1C-400C-BDC1-D80C194E58FC}" type="slidenum">
              <a:rPr lang="fr-FR" altLang="fr-FR" sz="1400" smtClean="0">
                <a:solidFill>
                  <a:schemeClr val="bg2"/>
                </a:solidFill>
                <a:latin typeface="Comic Sans MS" pitchFamily="66" charset="0"/>
                <a:cs typeface="+mn-cs"/>
              </a:rPr>
              <a:pPr algn="r">
                <a:defRPr/>
              </a:pPr>
              <a:t>‹N°›</a:t>
            </a:fld>
            <a:r>
              <a:rPr lang="fr-FR" altLang="fr-FR" sz="1400" smtClean="0">
                <a:solidFill>
                  <a:schemeClr val="bg2"/>
                </a:solidFill>
                <a:latin typeface="Comic Sans MS" pitchFamily="66" charset="0"/>
                <a:cs typeface="+mn-cs"/>
              </a:rPr>
              <a:t>/15</a:t>
            </a: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2063751" y="404813"/>
            <a:ext cx="7871883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" y="6127750"/>
            <a:ext cx="10403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sz="1400" smtClean="0">
                <a:solidFill>
                  <a:srgbClr val="5E5E5E"/>
                </a:solidFill>
                <a:latin typeface="Comic Sans MS" pitchFamily="66" charset="0"/>
                <a:cs typeface="+mn-cs"/>
              </a:rPr>
              <a:t>CEA, DAM, DIF – club utilisateur CERES radiologique – CEA FAR 12 juin 2012 </a:t>
            </a:r>
            <a:endParaRPr lang="fr-FR" sz="1400" smtClean="0">
              <a:latin typeface="Comic Sans MS" pitchFamily="66" charset="0"/>
              <a:cs typeface="+mn-cs"/>
            </a:endParaRPr>
          </a:p>
          <a:p>
            <a:pPr>
              <a:defRPr/>
            </a:pPr>
            <a:endParaRPr lang="fr-FR" sz="1400" smtClean="0">
              <a:cs typeface="+mn-cs"/>
            </a:endParaRP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330200" y="6119813"/>
            <a:ext cx="113284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055" name="Picture 7" descr="CEA_logo_quadri-sur-fond-rou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1471084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43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txStyles>
    <p:titleStyle>
      <a:lvl1pPr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omic Sans MS" pitchFamily="66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omic Sans MS" pitchFamily="66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omic Sans MS" pitchFamily="66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omic Sans MS" pitchFamily="66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omic Sans MS" pitchFamily="66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omic Sans MS" pitchFamily="66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omic Sans MS" pitchFamily="66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15240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Ø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2000" indent="-28575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ü"/>
        <a:defRPr>
          <a:solidFill>
            <a:schemeClr val="tx1"/>
          </a:solidFill>
          <a:latin typeface="+mn-lt"/>
        </a:defRPr>
      </a:lvl2pPr>
      <a:lvl3pPr marL="1181100" indent="-22860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ü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ü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ü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ü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ü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ü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50000"/>
        </a:spcBef>
        <a:spcAft>
          <a:spcPct val="0"/>
        </a:spcAft>
        <a:buFont typeface="Wingdings" pitchFamily="2" charset="2"/>
        <a:buChar char="ü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91875D9-C99D-48D9-A3B2-B3CA631D4D4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60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</a:defRPr>
            </a:lvl1pPr>
          </a:lstStyle>
          <a:p>
            <a:pPr>
              <a:defRPr/>
            </a:pPr>
            <a:fld id="{031F6C8B-D8E7-48A5-8B3F-F41E28075CF9}" type="datetimeFigureOut">
              <a:rPr lang="fr-FR"/>
              <a:pPr>
                <a:defRPr/>
              </a:pPr>
              <a:t>24/10/2025</a:t>
            </a:fld>
            <a:endParaRPr lang="fr-FR"/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15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>
              <a:defRPr/>
            </a:pPr>
            <a:fld id="{8E31DC89-28E9-4C09-B31E-AF921791D5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47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20800" y="152401"/>
            <a:ext cx="10077451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BE" alt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334" y="762000"/>
            <a:ext cx="1002876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39200" y="6400800"/>
            <a:ext cx="18288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11539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1524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6200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811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1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jp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EBFEDD27-00F4-9939-C8AE-42D59927405A}"/>
              </a:ext>
            </a:extLst>
          </p:cNvPr>
          <p:cNvSpPr txBox="1">
            <a:spLocks/>
          </p:cNvSpPr>
          <p:nvPr/>
        </p:nvSpPr>
        <p:spPr>
          <a:xfrm>
            <a:off x="1763523" y="2440461"/>
            <a:ext cx="9085263" cy="266223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</a:rPr>
              <a:t/>
            </a:r>
            <a:br>
              <a:rPr lang="en-US" sz="3600" b="1" dirty="0" smtClean="0">
                <a:solidFill>
                  <a:srgbClr val="C00000"/>
                </a:solidFill>
              </a:rPr>
            </a:br>
            <a:r>
              <a:rPr lang="en-US" sz="3600" b="1" dirty="0" smtClean="0">
                <a:solidFill>
                  <a:srgbClr val="C00000"/>
                </a:solidFill>
              </a:rPr>
              <a:t>National Tsunami Warning Chains</a:t>
            </a:r>
            <a:br>
              <a:rPr lang="en-US" sz="3600" b="1" dirty="0" smtClean="0">
                <a:solidFill>
                  <a:srgbClr val="C00000"/>
                </a:solidFill>
              </a:rPr>
            </a:br>
            <a:r>
              <a:rPr lang="en-US" sz="3600" b="1" dirty="0" smtClean="0">
                <a:solidFill>
                  <a:srgbClr val="C00000"/>
                </a:solidFill>
              </a:rPr>
              <a:t>and SOPs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3600" b="1" dirty="0">
              <a:solidFill>
                <a:srgbClr val="C00000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</a:rPr>
              <a:t>France</a:t>
            </a:r>
            <a:br>
              <a:rPr lang="en-US" sz="3600" b="1" dirty="0" smtClean="0">
                <a:solidFill>
                  <a:srgbClr val="C00000"/>
                </a:solidFill>
              </a:rPr>
            </a:br>
            <a:endParaRPr lang="es-419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7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7">
            <a:extLst>
              <a:ext uri="{FF2B5EF4-FFF2-40B4-BE49-F238E27FC236}">
                <a16:creationId xmlns:a16="http://schemas.microsoft.com/office/drawing/2014/main" id="{A9575E9D-6B8F-6AB3-9FEF-3C2F2730A250}"/>
              </a:ext>
            </a:extLst>
          </p:cNvPr>
          <p:cNvGrpSpPr>
            <a:grpSpLocks/>
          </p:cNvGrpSpPr>
          <p:nvPr/>
        </p:nvGrpSpPr>
        <p:grpSpPr bwMode="auto">
          <a:xfrm>
            <a:off x="575188" y="525441"/>
            <a:ext cx="11236260" cy="6120755"/>
            <a:chOff x="529882" y="934934"/>
            <a:chExt cx="8296863" cy="49368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C8F6F67-A7A1-E599-28AB-387D6144487A}"/>
                </a:ext>
              </a:extLst>
            </p:cNvPr>
            <p:cNvSpPr/>
            <p:nvPr/>
          </p:nvSpPr>
          <p:spPr>
            <a:xfrm>
              <a:off x="529882" y="934934"/>
              <a:ext cx="8296863" cy="49368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grpSp>
          <p:nvGrpSpPr>
            <p:cNvPr id="10" name="Group 41">
              <a:extLst>
                <a:ext uri="{FF2B5EF4-FFF2-40B4-BE49-F238E27FC236}">
                  <a16:creationId xmlns:a16="http://schemas.microsoft.com/office/drawing/2014/main" id="{8C32A098-B5EE-7E01-5B3D-4A4FAEF50A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508" y="4344125"/>
              <a:ext cx="8129907" cy="1419115"/>
              <a:chOff x="570508" y="4344125"/>
              <a:chExt cx="8129907" cy="141911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38B7C6A-2068-885A-B813-6EBF8FDF0384}"/>
                  </a:ext>
                </a:extLst>
              </p:cNvPr>
              <p:cNvSpPr/>
              <p:nvPr/>
            </p:nvSpPr>
            <p:spPr>
              <a:xfrm>
                <a:off x="570508" y="4344125"/>
                <a:ext cx="8129907" cy="362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F356C11-E870-AC5D-6185-E0983A50F9F7}"/>
                  </a:ext>
                </a:extLst>
              </p:cNvPr>
              <p:cNvSpPr/>
              <p:nvPr/>
            </p:nvSpPr>
            <p:spPr>
              <a:xfrm>
                <a:off x="5436648" y="5420510"/>
                <a:ext cx="3186234" cy="3427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8331575-684B-1BCB-A32E-98E434901614}"/>
              </a:ext>
            </a:extLst>
          </p:cNvPr>
          <p:cNvSpPr/>
          <p:nvPr/>
        </p:nvSpPr>
        <p:spPr bwMode="auto">
          <a:xfrm>
            <a:off x="10257097" y="980730"/>
            <a:ext cx="1254564" cy="341459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b="1" dirty="0">
                <a:solidFill>
                  <a:schemeClr val="tx2"/>
                </a:solidFill>
              </a:rPr>
              <a:t>Public</a:t>
            </a:r>
          </a:p>
        </p:txBody>
      </p:sp>
      <p:sp>
        <p:nvSpPr>
          <p:cNvPr id="7" name="TextBox 77">
            <a:extLst>
              <a:ext uri="{FF2B5EF4-FFF2-40B4-BE49-F238E27FC236}">
                <a16:creationId xmlns:a16="http://schemas.microsoft.com/office/drawing/2014/main" id="{1E0480E7-746D-1F23-3DAE-DFFEC67CE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036" y="2652196"/>
            <a:ext cx="1582938" cy="33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000" b="1" dirty="0">
              <a:solidFill>
                <a:schemeClr val="bg1"/>
              </a:solidFill>
              <a:latin typeface="Arial Black" panose="020B0A04020102020204" pitchFamily="34" charset="0"/>
              <a:cs typeface="B Titr" panose="00000700000000000000" pitchFamily="2" charset="-78"/>
            </a:endParaRP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CF27C9F9-6A27-BDDC-6FB5-5595C8657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635" y="4778767"/>
            <a:ext cx="10016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800" b="1" dirty="0">
                <a:solidFill>
                  <a:schemeClr val="tx2"/>
                </a:solidFill>
              </a:rPr>
              <a:t>National</a:t>
            </a:r>
          </a:p>
        </p:txBody>
      </p:sp>
      <p:sp>
        <p:nvSpPr>
          <p:cNvPr id="14" name="TextBox 45">
            <a:extLst>
              <a:ext uri="{FF2B5EF4-FFF2-40B4-BE49-F238E27FC236}">
                <a16:creationId xmlns:a16="http://schemas.microsoft.com/office/drawing/2014/main" id="{D130421A-C337-BB10-FF08-BCBE5963B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16" y="4801204"/>
            <a:ext cx="800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800" b="1" dirty="0">
                <a:solidFill>
                  <a:schemeClr val="tx2"/>
                </a:solidFill>
              </a:rPr>
              <a:t>Local</a:t>
            </a:r>
          </a:p>
        </p:txBody>
      </p:sp>
      <p:grpSp>
        <p:nvGrpSpPr>
          <p:cNvPr id="52" name="Groupe 51"/>
          <p:cNvGrpSpPr/>
          <p:nvPr/>
        </p:nvGrpSpPr>
        <p:grpSpPr>
          <a:xfrm>
            <a:off x="669960" y="1650490"/>
            <a:ext cx="2403403" cy="2227406"/>
            <a:chOff x="669960" y="1650490"/>
            <a:chExt cx="2403403" cy="222740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3DC106-B572-D7A4-EF46-C84B97BABBE6}"/>
                </a:ext>
              </a:extLst>
            </p:cNvPr>
            <p:cNvSpPr/>
            <p:nvPr/>
          </p:nvSpPr>
          <p:spPr bwMode="auto">
            <a:xfrm>
              <a:off x="669960" y="1650490"/>
              <a:ext cx="2403403" cy="2227406"/>
            </a:xfrm>
            <a:prstGeom prst="rect">
              <a:avLst/>
            </a:prstGeom>
            <a:blipFill dpi="0" rotWithShape="1">
              <a:blip r:embed="rId3">
                <a:alphaModFix amt="20000"/>
              </a:blip>
              <a:srcRect/>
              <a:stretch>
                <a:fillRect/>
              </a:stretch>
            </a:blip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F2358639-E6FC-21D3-BFC7-A8963A50D4A2}"/>
                </a:ext>
              </a:extLst>
            </p:cNvPr>
            <p:cNvSpPr txBox="1"/>
            <p:nvPr/>
          </p:nvSpPr>
          <p:spPr>
            <a:xfrm>
              <a:off x="953624" y="1980720"/>
              <a:ext cx="18046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2"/>
                  </a:solidFill>
                </a:rPr>
                <a:t>French TSP</a:t>
              </a:r>
            </a:p>
            <a:p>
              <a:pPr algn="ctr"/>
              <a:r>
                <a:rPr lang="en-US" b="1" dirty="0" smtClean="0">
                  <a:solidFill>
                    <a:schemeClr val="tx2"/>
                  </a:solidFill>
                </a:rPr>
                <a:t>&amp; </a:t>
              </a:r>
            </a:p>
            <a:p>
              <a:pPr algn="ctr"/>
              <a:r>
                <a:rPr lang="en-US" b="1" dirty="0" smtClean="0">
                  <a:solidFill>
                    <a:schemeClr val="tx2"/>
                  </a:solidFill>
                </a:rPr>
                <a:t>French NTWC</a:t>
              </a:r>
            </a:p>
            <a:p>
              <a:pPr algn="ctr"/>
              <a:endParaRPr lang="en-US" b="1" dirty="0">
                <a:solidFill>
                  <a:schemeClr val="tx2"/>
                </a:solidFill>
              </a:endParaRPr>
            </a:p>
            <a:p>
              <a:pPr algn="ctr"/>
              <a:r>
                <a:rPr lang="en-US" b="1" dirty="0" smtClean="0">
                  <a:solidFill>
                    <a:schemeClr val="tx2"/>
                  </a:solidFill>
                </a:rPr>
                <a:t>CENALT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cxnSp>
        <p:nvCxnSpPr>
          <p:cNvPr id="18" name="Straight Connector 22">
            <a:extLst>
              <a:ext uri="{FF2B5EF4-FFF2-40B4-BE49-F238E27FC236}">
                <a16:creationId xmlns:a16="http://schemas.microsoft.com/office/drawing/2014/main" id="{CFBFC996-9087-EA9D-5902-86E1C51CEF46}"/>
              </a:ext>
            </a:extLst>
          </p:cNvPr>
          <p:cNvCxnSpPr>
            <a:cxnSpLocks/>
          </p:cNvCxnSpPr>
          <p:nvPr/>
        </p:nvCxnSpPr>
        <p:spPr>
          <a:xfrm>
            <a:off x="3375005" y="919493"/>
            <a:ext cx="0" cy="4051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e 58"/>
          <p:cNvGrpSpPr/>
          <p:nvPr/>
        </p:nvGrpSpPr>
        <p:grpSpPr>
          <a:xfrm>
            <a:off x="5676535" y="1446689"/>
            <a:ext cx="1460684" cy="527382"/>
            <a:chOff x="5609312" y="649617"/>
            <a:chExt cx="1460684" cy="52738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73D2DBD-81D6-3B38-1540-6E1F799B55D0}"/>
                </a:ext>
              </a:extLst>
            </p:cNvPr>
            <p:cNvSpPr/>
            <p:nvPr/>
          </p:nvSpPr>
          <p:spPr bwMode="auto">
            <a:xfrm>
              <a:off x="5609312" y="649617"/>
              <a:ext cx="1460684" cy="52738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497070CF-C339-D471-A297-C629501027AE}"/>
                </a:ext>
              </a:extLst>
            </p:cNvPr>
            <p:cNvSpPr txBox="1"/>
            <p:nvPr/>
          </p:nvSpPr>
          <p:spPr>
            <a:xfrm>
              <a:off x="5620906" y="735706"/>
              <a:ext cx="14340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dirty="0" smtClean="0"/>
                <a:t>Prefectures</a:t>
              </a:r>
              <a:endParaRPr lang="en-US" dirty="0"/>
            </a:p>
          </p:txBody>
        </p:sp>
      </p:grpSp>
      <p:grpSp>
        <p:nvGrpSpPr>
          <p:cNvPr id="66" name="Groupe 65"/>
          <p:cNvGrpSpPr/>
          <p:nvPr/>
        </p:nvGrpSpPr>
        <p:grpSpPr>
          <a:xfrm>
            <a:off x="7595818" y="625513"/>
            <a:ext cx="1061737" cy="826906"/>
            <a:chOff x="7565602" y="746170"/>
            <a:chExt cx="1161069" cy="88516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CD10F9-CAA0-6066-E439-C5827F9FBCE4}"/>
                </a:ext>
              </a:extLst>
            </p:cNvPr>
            <p:cNvSpPr/>
            <p:nvPr/>
          </p:nvSpPr>
          <p:spPr bwMode="auto">
            <a:xfrm>
              <a:off x="7565602" y="746170"/>
              <a:ext cx="1161069" cy="88516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id="{391851FE-8DF2-2892-F6DA-DA2D0C4E7283}"/>
                </a:ext>
              </a:extLst>
            </p:cNvPr>
            <p:cNvSpPr txBox="1"/>
            <p:nvPr/>
          </p:nvSpPr>
          <p:spPr>
            <a:xfrm>
              <a:off x="7727071" y="888830"/>
              <a:ext cx="89816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/>
                <a:t>Local Media</a:t>
              </a:r>
              <a:endParaRPr lang="en-US" dirty="0"/>
            </a:p>
          </p:txBody>
        </p:sp>
      </p:grpSp>
      <p:sp>
        <p:nvSpPr>
          <p:cNvPr id="33" name="Pfeil nach rechts 14">
            <a:extLst>
              <a:ext uri="{FF2B5EF4-FFF2-40B4-BE49-F238E27FC236}">
                <a16:creationId xmlns:a16="http://schemas.microsoft.com/office/drawing/2014/main" id="{CEDA70A8-797F-52E4-9068-9EC7BE6C1AC8}"/>
              </a:ext>
            </a:extLst>
          </p:cNvPr>
          <p:cNvSpPr/>
          <p:nvPr/>
        </p:nvSpPr>
        <p:spPr>
          <a:xfrm rot="20227586">
            <a:off x="6837292" y="1078282"/>
            <a:ext cx="706023" cy="256314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/>
          </a:p>
        </p:txBody>
      </p:sp>
      <p:grpSp>
        <p:nvGrpSpPr>
          <p:cNvPr id="71" name="Groupe 70"/>
          <p:cNvGrpSpPr/>
          <p:nvPr/>
        </p:nvGrpSpPr>
        <p:grpSpPr>
          <a:xfrm>
            <a:off x="7664185" y="1956587"/>
            <a:ext cx="1038535" cy="568929"/>
            <a:chOff x="9392623" y="647319"/>
            <a:chExt cx="1038535" cy="56892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13BFC1C-367D-73B4-10A4-36B7B5708295}"/>
                </a:ext>
              </a:extLst>
            </p:cNvPr>
            <p:cNvSpPr/>
            <p:nvPr/>
          </p:nvSpPr>
          <p:spPr bwMode="auto">
            <a:xfrm>
              <a:off x="9392623" y="647319"/>
              <a:ext cx="836796" cy="56892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A68923F-816C-BAEA-092E-7C190985DFCE}"/>
                </a:ext>
              </a:extLst>
            </p:cNvPr>
            <p:cNvSpPr txBox="1"/>
            <p:nvPr/>
          </p:nvSpPr>
          <p:spPr>
            <a:xfrm>
              <a:off x="9532989" y="740222"/>
              <a:ext cx="8981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Fire</a:t>
              </a:r>
            </a:p>
          </p:txBody>
        </p:sp>
      </p:grpSp>
      <p:grpSp>
        <p:nvGrpSpPr>
          <p:cNvPr id="72" name="Groupe 71"/>
          <p:cNvGrpSpPr/>
          <p:nvPr/>
        </p:nvGrpSpPr>
        <p:grpSpPr>
          <a:xfrm>
            <a:off x="7672339" y="2620262"/>
            <a:ext cx="957364" cy="535816"/>
            <a:chOff x="10575612" y="652935"/>
            <a:chExt cx="957364" cy="53581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8051B46-CC71-8C75-8B52-A9E4883AD0FE}"/>
                </a:ext>
              </a:extLst>
            </p:cNvPr>
            <p:cNvSpPr/>
            <p:nvPr/>
          </p:nvSpPr>
          <p:spPr bwMode="auto">
            <a:xfrm>
              <a:off x="10575612" y="652935"/>
              <a:ext cx="926917" cy="53581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DC735F9E-EF50-3A9E-E408-C731C5E33D56}"/>
                </a:ext>
              </a:extLst>
            </p:cNvPr>
            <p:cNvSpPr txBox="1"/>
            <p:nvPr/>
          </p:nvSpPr>
          <p:spPr>
            <a:xfrm>
              <a:off x="10692812" y="740970"/>
              <a:ext cx="8401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Police</a:t>
              </a:r>
            </a:p>
          </p:txBody>
        </p:sp>
      </p:grpSp>
      <p:pic>
        <p:nvPicPr>
          <p:cNvPr id="40" name="Graphic 44" descr="Badge Tick1 with solid fill">
            <a:extLst>
              <a:ext uri="{FF2B5EF4-FFF2-40B4-BE49-F238E27FC236}">
                <a16:creationId xmlns:a16="http://schemas.microsoft.com/office/drawing/2014/main" id="{9F9A1559-5BCE-5D2C-9A82-BC975390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144391" y="2069592"/>
            <a:ext cx="470464" cy="470464"/>
          </a:xfrm>
          <a:prstGeom prst="rect">
            <a:avLst/>
          </a:prstGeom>
        </p:spPr>
      </p:pic>
      <p:pic>
        <p:nvPicPr>
          <p:cNvPr id="41" name="Graphic 45" descr="Badge Tick1 with solid fill">
            <a:extLst>
              <a:ext uri="{FF2B5EF4-FFF2-40B4-BE49-F238E27FC236}">
                <a16:creationId xmlns:a16="http://schemas.microsoft.com/office/drawing/2014/main" id="{3334FFAD-17CF-8ED3-FF8A-A6D2B574D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76290" y="4051471"/>
            <a:ext cx="470464" cy="470464"/>
          </a:xfrm>
          <a:prstGeom prst="rect">
            <a:avLst/>
          </a:prstGeom>
        </p:spPr>
      </p:pic>
      <p:pic>
        <p:nvPicPr>
          <p:cNvPr id="42" name="Graphic 46" descr="Badge Tick1 with solid fill">
            <a:extLst>
              <a:ext uri="{FF2B5EF4-FFF2-40B4-BE49-F238E27FC236}">
                <a16:creationId xmlns:a16="http://schemas.microsoft.com/office/drawing/2014/main" id="{45BB4FEF-F0A2-C5CE-41BA-715493CBA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008732" y="1445153"/>
            <a:ext cx="470464" cy="470464"/>
          </a:xfrm>
          <a:prstGeom prst="rect">
            <a:avLst/>
          </a:prstGeom>
        </p:spPr>
      </p:pic>
      <p:sp>
        <p:nvSpPr>
          <p:cNvPr id="47" name="Pfeil nach rechts 12">
            <a:extLst>
              <a:ext uri="{FF2B5EF4-FFF2-40B4-BE49-F238E27FC236}">
                <a16:creationId xmlns:a16="http://schemas.microsoft.com/office/drawing/2014/main" id="{E9988965-95BC-5857-047C-0EC4AE28A937}"/>
              </a:ext>
            </a:extLst>
          </p:cNvPr>
          <p:cNvSpPr/>
          <p:nvPr/>
        </p:nvSpPr>
        <p:spPr>
          <a:xfrm rot="5400000">
            <a:off x="1521898" y="4237705"/>
            <a:ext cx="761068" cy="173070"/>
          </a:xfrm>
          <a:prstGeom prst="rightArrow">
            <a:avLst/>
          </a:prstGeom>
          <a:solidFill>
            <a:srgbClr val="28B3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 dirty="0">
              <a:solidFill>
                <a:schemeClr val="tx2"/>
              </a:solidFill>
            </a:endParaRPr>
          </a:p>
        </p:txBody>
      </p:sp>
      <p:grpSp>
        <p:nvGrpSpPr>
          <p:cNvPr id="54" name="Groupe 53"/>
          <p:cNvGrpSpPr/>
          <p:nvPr/>
        </p:nvGrpSpPr>
        <p:grpSpPr>
          <a:xfrm>
            <a:off x="967946" y="4755464"/>
            <a:ext cx="1904146" cy="449518"/>
            <a:chOff x="1067970" y="580056"/>
            <a:chExt cx="1904146" cy="44951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38B7C6A-2068-885A-B813-6EBF8FDF0384}"/>
                </a:ext>
              </a:extLst>
            </p:cNvPr>
            <p:cNvSpPr/>
            <p:nvPr/>
          </p:nvSpPr>
          <p:spPr bwMode="auto">
            <a:xfrm>
              <a:off x="1067970" y="580056"/>
              <a:ext cx="1904146" cy="449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TextBox 44">
              <a:extLst>
                <a:ext uri="{FF2B5EF4-FFF2-40B4-BE49-F238E27FC236}">
                  <a16:creationId xmlns:a16="http://schemas.microsoft.com/office/drawing/2014/main" id="{2914050F-2597-F15A-F79F-2F9DE7886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5834" y="592850"/>
              <a:ext cx="10084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de-DE" sz="1800" b="1" dirty="0">
                  <a:solidFill>
                    <a:schemeClr val="tx2"/>
                  </a:solidFill>
                </a:rPr>
                <a:t>Regional</a:t>
              </a:r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3421084" y="2119144"/>
            <a:ext cx="1804675" cy="991311"/>
            <a:chOff x="-1880701" y="2083560"/>
            <a:chExt cx="1804675" cy="9913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6A66DA-F53C-019C-68CF-673D03D988AA}"/>
                </a:ext>
              </a:extLst>
            </p:cNvPr>
            <p:cNvSpPr/>
            <p:nvPr/>
          </p:nvSpPr>
          <p:spPr bwMode="auto">
            <a:xfrm>
              <a:off x="-1599243" y="2083560"/>
              <a:ext cx="1319871" cy="991311"/>
            </a:xfrm>
            <a:prstGeom prst="rect">
              <a:avLst/>
            </a:prstGeom>
            <a:blipFill>
              <a:blip r:embed="rId6">
                <a:alphaModFix amt="20000"/>
              </a:blip>
              <a:stretch>
                <a:fillRect/>
              </a:stretch>
            </a:blip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TextBox 20">
              <a:extLst>
                <a:ext uri="{FF2B5EF4-FFF2-40B4-BE49-F238E27FC236}">
                  <a16:creationId xmlns:a16="http://schemas.microsoft.com/office/drawing/2014/main" id="{F2358639-E6FC-21D3-BFC7-A8963A50D4A2}"/>
                </a:ext>
              </a:extLst>
            </p:cNvPr>
            <p:cNvSpPr txBox="1"/>
            <p:nvPr/>
          </p:nvSpPr>
          <p:spPr>
            <a:xfrm>
              <a:off x="-1880701" y="2283109"/>
              <a:ext cx="18046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2"/>
                  </a:solidFill>
                </a:rPr>
                <a:t>COGIC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53" name="Pfeil nach rechts 12">
            <a:extLst>
              <a:ext uri="{FF2B5EF4-FFF2-40B4-BE49-F238E27FC236}">
                <a16:creationId xmlns:a16="http://schemas.microsoft.com/office/drawing/2014/main" id="{E9988965-95BC-5857-047C-0EC4AE28A937}"/>
              </a:ext>
            </a:extLst>
          </p:cNvPr>
          <p:cNvSpPr/>
          <p:nvPr/>
        </p:nvSpPr>
        <p:spPr>
          <a:xfrm>
            <a:off x="3113529" y="2544750"/>
            <a:ext cx="526497" cy="173070"/>
          </a:xfrm>
          <a:prstGeom prst="rightArrow">
            <a:avLst/>
          </a:prstGeom>
          <a:solidFill>
            <a:srgbClr val="28B3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 dirty="0">
              <a:solidFill>
                <a:schemeClr val="tx2"/>
              </a:solidFill>
            </a:endParaRPr>
          </a:p>
        </p:txBody>
      </p:sp>
      <p:grpSp>
        <p:nvGrpSpPr>
          <p:cNvPr id="57" name="Groupe 56"/>
          <p:cNvGrpSpPr/>
          <p:nvPr/>
        </p:nvGrpSpPr>
        <p:grpSpPr>
          <a:xfrm>
            <a:off x="1182270" y="5287609"/>
            <a:ext cx="1713434" cy="1211488"/>
            <a:chOff x="1182270" y="5287609"/>
            <a:chExt cx="1713434" cy="1211488"/>
          </a:xfrm>
        </p:grpSpPr>
        <p:pic>
          <p:nvPicPr>
            <p:cNvPr id="55" name="Picture 3" descr="H:\home_calayo\CENALT\presentations-cartes\Carte_pays_abonnes_alerte_international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270" y="5287609"/>
              <a:ext cx="1713434" cy="121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Image 55" descr="C:\Users\roudilp\AppData\Local\Microsoft\Windows\INetCache\Content.Word\LOGO CEA_ORIGINAL.pn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161" y="5287609"/>
              <a:ext cx="233540" cy="25011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8" name="Straight Connector 22">
            <a:extLst>
              <a:ext uri="{FF2B5EF4-FFF2-40B4-BE49-F238E27FC236}">
                <a16:creationId xmlns:a16="http://schemas.microsoft.com/office/drawing/2014/main" id="{CFBFC996-9087-EA9D-5902-86E1C51CEF46}"/>
              </a:ext>
            </a:extLst>
          </p:cNvPr>
          <p:cNvCxnSpPr>
            <a:cxnSpLocks/>
          </p:cNvCxnSpPr>
          <p:nvPr/>
        </p:nvCxnSpPr>
        <p:spPr>
          <a:xfrm>
            <a:off x="5436524" y="935729"/>
            <a:ext cx="0" cy="4051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e 59"/>
          <p:cNvGrpSpPr/>
          <p:nvPr/>
        </p:nvGrpSpPr>
        <p:grpSpPr>
          <a:xfrm>
            <a:off x="5646107" y="3094152"/>
            <a:ext cx="1873796" cy="527382"/>
            <a:chOff x="5548245" y="662601"/>
            <a:chExt cx="1873796" cy="52738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73D2DBD-81D6-3B38-1540-6E1F799B55D0}"/>
                </a:ext>
              </a:extLst>
            </p:cNvPr>
            <p:cNvSpPr/>
            <p:nvPr/>
          </p:nvSpPr>
          <p:spPr bwMode="auto">
            <a:xfrm>
              <a:off x="5599557" y="662601"/>
              <a:ext cx="1763122" cy="52738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TextBox 6">
              <a:extLst>
                <a:ext uri="{FF2B5EF4-FFF2-40B4-BE49-F238E27FC236}">
                  <a16:creationId xmlns:a16="http://schemas.microsoft.com/office/drawing/2014/main" id="{497070CF-C339-D471-A297-C629501027AE}"/>
                </a:ext>
              </a:extLst>
            </p:cNvPr>
            <p:cNvSpPr txBox="1"/>
            <p:nvPr/>
          </p:nvSpPr>
          <p:spPr>
            <a:xfrm>
              <a:off x="5548245" y="729334"/>
              <a:ext cx="18737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dirty="0" smtClean="0"/>
                <a:t>Town authorities</a:t>
              </a:r>
              <a:endParaRPr lang="en-US" dirty="0"/>
            </a:p>
          </p:txBody>
        </p:sp>
      </p:grpSp>
      <p:sp>
        <p:nvSpPr>
          <p:cNvPr id="63" name="Pfeil nach rechts 12">
            <a:extLst>
              <a:ext uri="{FF2B5EF4-FFF2-40B4-BE49-F238E27FC236}">
                <a16:creationId xmlns:a16="http://schemas.microsoft.com/office/drawing/2014/main" id="{E9988965-95BC-5857-047C-0EC4AE28A937}"/>
              </a:ext>
            </a:extLst>
          </p:cNvPr>
          <p:cNvSpPr/>
          <p:nvPr/>
        </p:nvSpPr>
        <p:spPr>
          <a:xfrm rot="19676679">
            <a:off x="5086966" y="1900240"/>
            <a:ext cx="556912" cy="173070"/>
          </a:xfrm>
          <a:prstGeom prst="rightArrow">
            <a:avLst/>
          </a:prstGeom>
          <a:solidFill>
            <a:srgbClr val="28B3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64" name="Pfeil nach rechts 12">
            <a:extLst>
              <a:ext uri="{FF2B5EF4-FFF2-40B4-BE49-F238E27FC236}">
                <a16:creationId xmlns:a16="http://schemas.microsoft.com/office/drawing/2014/main" id="{E9988965-95BC-5857-047C-0EC4AE28A937}"/>
              </a:ext>
            </a:extLst>
          </p:cNvPr>
          <p:cNvSpPr/>
          <p:nvPr/>
        </p:nvSpPr>
        <p:spPr>
          <a:xfrm rot="1987763">
            <a:off x="5103749" y="3142481"/>
            <a:ext cx="526497" cy="173070"/>
          </a:xfrm>
          <a:prstGeom prst="rightArrow">
            <a:avLst/>
          </a:prstGeom>
          <a:solidFill>
            <a:srgbClr val="28B3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65" name="Graphic 46" descr="Badge Tick1 with solid fill">
            <a:extLst>
              <a:ext uri="{FF2B5EF4-FFF2-40B4-BE49-F238E27FC236}">
                <a16:creationId xmlns:a16="http://schemas.microsoft.com/office/drawing/2014/main" id="{45BB4FEF-F0A2-C5CE-41BA-715493CBA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65530" y="3234086"/>
            <a:ext cx="470464" cy="470464"/>
          </a:xfrm>
          <a:prstGeom prst="rect">
            <a:avLst/>
          </a:prstGeom>
        </p:spPr>
      </p:pic>
      <p:grpSp>
        <p:nvGrpSpPr>
          <p:cNvPr id="67" name="Groupe 66"/>
          <p:cNvGrpSpPr/>
          <p:nvPr/>
        </p:nvGrpSpPr>
        <p:grpSpPr>
          <a:xfrm>
            <a:off x="7640983" y="3704416"/>
            <a:ext cx="1061737" cy="826906"/>
            <a:chOff x="7565602" y="746170"/>
            <a:chExt cx="1161069" cy="885162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FCD10F9-CAA0-6066-E439-C5827F9FBCE4}"/>
                </a:ext>
              </a:extLst>
            </p:cNvPr>
            <p:cNvSpPr/>
            <p:nvPr/>
          </p:nvSpPr>
          <p:spPr bwMode="auto">
            <a:xfrm>
              <a:off x="7565602" y="746170"/>
              <a:ext cx="1161069" cy="88516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TextBox 18">
              <a:extLst>
                <a:ext uri="{FF2B5EF4-FFF2-40B4-BE49-F238E27FC236}">
                  <a16:creationId xmlns:a16="http://schemas.microsoft.com/office/drawing/2014/main" id="{391851FE-8DF2-2892-F6DA-DA2D0C4E7283}"/>
                </a:ext>
              </a:extLst>
            </p:cNvPr>
            <p:cNvSpPr txBox="1"/>
            <p:nvPr/>
          </p:nvSpPr>
          <p:spPr>
            <a:xfrm>
              <a:off x="7727071" y="888830"/>
              <a:ext cx="89816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/>
                <a:t>Local Media</a:t>
              </a:r>
              <a:endParaRPr lang="en-US" dirty="0"/>
            </a:p>
          </p:txBody>
        </p:sp>
      </p:grpSp>
      <p:sp>
        <p:nvSpPr>
          <p:cNvPr id="70" name="Pfeil nach rechts 14">
            <a:extLst>
              <a:ext uri="{FF2B5EF4-FFF2-40B4-BE49-F238E27FC236}">
                <a16:creationId xmlns:a16="http://schemas.microsoft.com/office/drawing/2014/main" id="{CEDA70A8-797F-52E4-9068-9EC7BE6C1AC8}"/>
              </a:ext>
            </a:extLst>
          </p:cNvPr>
          <p:cNvSpPr/>
          <p:nvPr/>
        </p:nvSpPr>
        <p:spPr>
          <a:xfrm rot="2289571">
            <a:off x="6967770" y="3809103"/>
            <a:ext cx="631956" cy="256314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/>
          </a:p>
        </p:txBody>
      </p:sp>
      <p:sp>
        <p:nvSpPr>
          <p:cNvPr id="73" name="Pfeil nach rechts 13">
            <a:extLst>
              <a:ext uri="{FF2B5EF4-FFF2-40B4-BE49-F238E27FC236}">
                <a16:creationId xmlns:a16="http://schemas.microsoft.com/office/drawing/2014/main" id="{7C4944CC-5F0A-1FDC-823D-377701CC59A1}"/>
              </a:ext>
            </a:extLst>
          </p:cNvPr>
          <p:cNvSpPr/>
          <p:nvPr/>
        </p:nvSpPr>
        <p:spPr>
          <a:xfrm flipV="1">
            <a:off x="7183764" y="1604517"/>
            <a:ext cx="2990553" cy="226770"/>
          </a:xfrm>
          <a:prstGeom prst="rightArrow">
            <a:avLst/>
          </a:prstGeom>
          <a:solidFill>
            <a:srgbClr val="7030A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/>
          </a:p>
        </p:txBody>
      </p:sp>
      <p:sp>
        <p:nvSpPr>
          <p:cNvPr id="74" name="Pfeil nach rechts 13">
            <a:extLst>
              <a:ext uri="{FF2B5EF4-FFF2-40B4-BE49-F238E27FC236}">
                <a16:creationId xmlns:a16="http://schemas.microsoft.com/office/drawing/2014/main" id="{7C4944CC-5F0A-1FDC-823D-377701CC59A1}"/>
              </a:ext>
            </a:extLst>
          </p:cNvPr>
          <p:cNvSpPr/>
          <p:nvPr/>
        </p:nvSpPr>
        <p:spPr>
          <a:xfrm flipV="1">
            <a:off x="7543433" y="3245920"/>
            <a:ext cx="2630884" cy="226770"/>
          </a:xfrm>
          <a:prstGeom prst="rightArrow">
            <a:avLst/>
          </a:prstGeom>
          <a:solidFill>
            <a:srgbClr val="7030A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/>
          </a:p>
        </p:txBody>
      </p:sp>
      <p:sp>
        <p:nvSpPr>
          <p:cNvPr id="75" name="Double flèche verticale 74"/>
          <p:cNvSpPr/>
          <p:nvPr/>
        </p:nvSpPr>
        <p:spPr>
          <a:xfrm>
            <a:off x="6360706" y="2046009"/>
            <a:ext cx="246072" cy="959391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76" name="Pfeil nach rechts 13">
            <a:extLst>
              <a:ext uri="{FF2B5EF4-FFF2-40B4-BE49-F238E27FC236}">
                <a16:creationId xmlns:a16="http://schemas.microsoft.com/office/drawing/2014/main" id="{7C4944CC-5F0A-1FDC-823D-377701CC59A1}"/>
              </a:ext>
            </a:extLst>
          </p:cNvPr>
          <p:cNvSpPr/>
          <p:nvPr/>
        </p:nvSpPr>
        <p:spPr>
          <a:xfrm rot="19962085" flipV="1">
            <a:off x="7132997" y="2830567"/>
            <a:ext cx="460459" cy="115205"/>
          </a:xfrm>
          <a:prstGeom prst="rightArrow">
            <a:avLst/>
          </a:prstGeom>
          <a:solidFill>
            <a:srgbClr val="7030A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/>
          </a:p>
        </p:txBody>
      </p:sp>
      <p:sp>
        <p:nvSpPr>
          <p:cNvPr id="77" name="Pfeil nach rechts 13">
            <a:extLst>
              <a:ext uri="{FF2B5EF4-FFF2-40B4-BE49-F238E27FC236}">
                <a16:creationId xmlns:a16="http://schemas.microsoft.com/office/drawing/2014/main" id="{7C4944CC-5F0A-1FDC-823D-377701CC59A1}"/>
              </a:ext>
            </a:extLst>
          </p:cNvPr>
          <p:cNvSpPr/>
          <p:nvPr/>
        </p:nvSpPr>
        <p:spPr>
          <a:xfrm rot="18584639" flipV="1">
            <a:off x="6771942" y="2538425"/>
            <a:ext cx="1017705" cy="108125"/>
          </a:xfrm>
          <a:prstGeom prst="rightArrow">
            <a:avLst/>
          </a:prstGeom>
          <a:solidFill>
            <a:srgbClr val="7030A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/>
          </a:p>
        </p:txBody>
      </p:sp>
      <p:grpSp>
        <p:nvGrpSpPr>
          <p:cNvPr id="89" name="Groupe 88"/>
          <p:cNvGrpSpPr/>
          <p:nvPr/>
        </p:nvGrpSpPr>
        <p:grpSpPr>
          <a:xfrm>
            <a:off x="6785569" y="5237429"/>
            <a:ext cx="1673005" cy="1311848"/>
            <a:chOff x="6728212" y="5151208"/>
            <a:chExt cx="1673005" cy="1311848"/>
          </a:xfrm>
        </p:grpSpPr>
        <p:pic>
          <p:nvPicPr>
            <p:cNvPr id="80" name="Picture 6" descr="FR-Alert : c'est quoi cette alerte tsunami que vous avez (peut-être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8212" y="5151208"/>
              <a:ext cx="1671548" cy="1311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10" descr="Fr-Alert : un test national d'alerte à la population a été mené ce 28 ...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9239" y="5164770"/>
              <a:ext cx="601978" cy="601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3" name="Picture 4" descr="Sirène d’alerte à la population - Ville des Ponts de Cé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046" y="3507477"/>
            <a:ext cx="760594" cy="37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" name="Groupe 91"/>
          <p:cNvGrpSpPr/>
          <p:nvPr/>
        </p:nvGrpSpPr>
        <p:grpSpPr>
          <a:xfrm>
            <a:off x="9074660" y="4901621"/>
            <a:ext cx="2651245" cy="1691976"/>
            <a:chOff x="9010775" y="4777603"/>
            <a:chExt cx="2651245" cy="1691976"/>
          </a:xfrm>
        </p:grpSpPr>
        <p:pic>
          <p:nvPicPr>
            <p:cNvPr id="84" name="Picture 2" descr="La ville de Cannes s'est exercée à une simulation de tsunami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0775" y="4777603"/>
              <a:ext cx="1753544" cy="984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4" descr="Cannes: comment la ville se prépare au risque de tsunami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0493" y="5757337"/>
              <a:ext cx="1189616" cy="66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12" descr="Public information sign in Le Suquet Old Town, indicating safe area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109" y="4801204"/>
              <a:ext cx="1041911" cy="166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Graphic 60" descr="Warning with solid fill">
            <a:extLst>
              <a:ext uri="{FF2B5EF4-FFF2-40B4-BE49-F238E27FC236}">
                <a16:creationId xmlns:a16="http://schemas.microsoft.com/office/drawing/2014/main" id="{3E94B25F-6B0C-4D6E-F67B-75BCD72B1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817211" y="3288689"/>
            <a:ext cx="436424" cy="436424"/>
          </a:xfrm>
          <a:prstGeom prst="rect">
            <a:avLst/>
          </a:prstGeom>
        </p:spPr>
      </p:pic>
      <p:pic>
        <p:nvPicPr>
          <p:cNvPr id="90" name="Graphic 46" descr="Badge Tick1 with solid fill">
            <a:extLst>
              <a:ext uri="{FF2B5EF4-FFF2-40B4-BE49-F238E27FC236}">
                <a16:creationId xmlns:a16="http://schemas.microsoft.com/office/drawing/2014/main" id="{45BB4FEF-F0A2-C5CE-41BA-715493CBA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11087" y="3298802"/>
            <a:ext cx="470464" cy="470464"/>
          </a:xfrm>
          <a:prstGeom prst="rect">
            <a:avLst/>
          </a:prstGeom>
        </p:spPr>
      </p:pic>
      <p:pic>
        <p:nvPicPr>
          <p:cNvPr id="91" name="Graphic 46" descr="Badge Tick1 with solid fill">
            <a:extLst>
              <a:ext uri="{FF2B5EF4-FFF2-40B4-BE49-F238E27FC236}">
                <a16:creationId xmlns:a16="http://schemas.microsoft.com/office/drawing/2014/main" id="{45BB4FEF-F0A2-C5CE-41BA-715493CBA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32219" y="1224112"/>
            <a:ext cx="470464" cy="470464"/>
          </a:xfrm>
          <a:prstGeom prst="rect">
            <a:avLst/>
          </a:prstGeom>
        </p:spPr>
      </p:pic>
      <p:grpSp>
        <p:nvGrpSpPr>
          <p:cNvPr id="95" name="Groupe 94"/>
          <p:cNvGrpSpPr/>
          <p:nvPr/>
        </p:nvGrpSpPr>
        <p:grpSpPr>
          <a:xfrm>
            <a:off x="4550672" y="5276278"/>
            <a:ext cx="1219496" cy="1286639"/>
            <a:chOff x="5455260" y="5266840"/>
            <a:chExt cx="1219496" cy="1286639"/>
          </a:xfrm>
        </p:grpSpPr>
        <p:pic>
          <p:nvPicPr>
            <p:cNvPr id="94" name="Image 9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938569" y="5266840"/>
              <a:ext cx="736187" cy="1286639"/>
            </a:xfrm>
            <a:prstGeom prst="rect">
              <a:avLst/>
            </a:prstGeom>
          </p:spPr>
        </p:pic>
        <p:pic>
          <p:nvPicPr>
            <p:cNvPr id="93" name="Image 9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455260" y="5759409"/>
              <a:ext cx="585530" cy="697653"/>
            </a:xfrm>
            <a:prstGeom prst="rect">
              <a:avLst/>
            </a:prstGeom>
          </p:spPr>
        </p:pic>
      </p:grpSp>
      <p:sp>
        <p:nvSpPr>
          <p:cNvPr id="96" name="TextBox 34">
            <a:extLst>
              <a:ext uri="{FF2B5EF4-FFF2-40B4-BE49-F238E27FC236}">
                <a16:creationId xmlns:a16="http://schemas.microsoft.com/office/drawing/2014/main" id="{CA68923F-816C-BAEA-092E-7C190985DFCE}"/>
              </a:ext>
            </a:extLst>
          </p:cNvPr>
          <p:cNvSpPr txBox="1"/>
          <p:nvPr/>
        </p:nvSpPr>
        <p:spPr>
          <a:xfrm>
            <a:off x="3895172" y="5156596"/>
            <a:ext cx="1396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/>
              <a:t>Automatic phone call</a:t>
            </a:r>
            <a:endParaRPr lang="en-US" dirty="0"/>
          </a:p>
        </p:txBody>
      </p:sp>
      <p:sp>
        <p:nvSpPr>
          <p:cNvPr id="97" name="TextBox 34">
            <a:extLst>
              <a:ext uri="{FF2B5EF4-FFF2-40B4-BE49-F238E27FC236}">
                <a16:creationId xmlns:a16="http://schemas.microsoft.com/office/drawing/2014/main" id="{CA68923F-816C-BAEA-092E-7C190985DFCE}"/>
              </a:ext>
            </a:extLst>
          </p:cNvPr>
          <p:cNvSpPr txBox="1"/>
          <p:nvPr/>
        </p:nvSpPr>
        <p:spPr>
          <a:xfrm>
            <a:off x="5818489" y="5720248"/>
            <a:ext cx="15025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/>
              <a:t>FR Alert</a:t>
            </a:r>
          </a:p>
          <a:p>
            <a:r>
              <a:rPr lang="en-US" dirty="0" smtClean="0"/>
              <a:t>Cell broadcast</a:t>
            </a:r>
            <a:endParaRPr lang="en-US" dirty="0"/>
          </a:p>
        </p:txBody>
      </p:sp>
      <p:sp>
        <p:nvSpPr>
          <p:cNvPr id="98" name="TextBox 34">
            <a:extLst>
              <a:ext uri="{FF2B5EF4-FFF2-40B4-BE49-F238E27FC236}">
                <a16:creationId xmlns:a16="http://schemas.microsoft.com/office/drawing/2014/main" id="{CA68923F-816C-BAEA-092E-7C190985DFCE}"/>
              </a:ext>
            </a:extLst>
          </p:cNvPr>
          <p:cNvSpPr txBox="1"/>
          <p:nvPr/>
        </p:nvSpPr>
        <p:spPr>
          <a:xfrm>
            <a:off x="8713034" y="5977292"/>
            <a:ext cx="17639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/>
              <a:t>Town preparedness</a:t>
            </a:r>
            <a:endParaRPr lang="en-US" dirty="0"/>
          </a:p>
        </p:txBody>
      </p:sp>
      <p:pic>
        <p:nvPicPr>
          <p:cNvPr id="99" name="Picture 10" descr="Fr-Alert : un test national d'alerte à la population a été mené ce 28 ...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88" y="1835449"/>
            <a:ext cx="372455" cy="3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Sirène d’alerte à la population - Ville des Ponts de Cé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267" y="1189447"/>
            <a:ext cx="760594" cy="37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e 100"/>
          <p:cNvGrpSpPr/>
          <p:nvPr/>
        </p:nvGrpSpPr>
        <p:grpSpPr>
          <a:xfrm>
            <a:off x="8693463" y="2387468"/>
            <a:ext cx="1301018" cy="535816"/>
            <a:chOff x="10575612" y="652935"/>
            <a:chExt cx="926917" cy="535816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8051B46-CC71-8C75-8B52-A9E4883AD0FE}"/>
                </a:ext>
              </a:extLst>
            </p:cNvPr>
            <p:cNvSpPr/>
            <p:nvPr/>
          </p:nvSpPr>
          <p:spPr bwMode="auto">
            <a:xfrm>
              <a:off x="10575612" y="652935"/>
              <a:ext cx="926917" cy="53581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3" name="TextBox 37">
              <a:extLst>
                <a:ext uri="{FF2B5EF4-FFF2-40B4-BE49-F238E27FC236}">
                  <a16:creationId xmlns:a16="http://schemas.microsoft.com/office/drawing/2014/main" id="{DC735F9E-EF50-3A9E-E408-C731C5E33D56}"/>
                </a:ext>
              </a:extLst>
            </p:cNvPr>
            <p:cNvSpPr txBox="1"/>
            <p:nvPr/>
          </p:nvSpPr>
          <p:spPr>
            <a:xfrm>
              <a:off x="10624390" y="721991"/>
              <a:ext cx="84016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 smtClean="0"/>
                <a:t>Town employees and professionals</a:t>
              </a:r>
              <a:endParaRPr lang="en-US" sz="1000" dirty="0"/>
            </a:p>
          </p:txBody>
        </p:sp>
      </p:grpSp>
      <p:sp>
        <p:nvSpPr>
          <p:cNvPr id="104" name="Pfeil nach rechts 13">
            <a:extLst>
              <a:ext uri="{FF2B5EF4-FFF2-40B4-BE49-F238E27FC236}">
                <a16:creationId xmlns:a16="http://schemas.microsoft.com/office/drawing/2014/main" id="{7C4944CC-5F0A-1FDC-823D-377701CC59A1}"/>
              </a:ext>
            </a:extLst>
          </p:cNvPr>
          <p:cNvSpPr/>
          <p:nvPr/>
        </p:nvSpPr>
        <p:spPr>
          <a:xfrm flipV="1">
            <a:off x="10043833" y="2557196"/>
            <a:ext cx="166584" cy="95000"/>
          </a:xfrm>
          <a:prstGeom prst="rightArrow">
            <a:avLst/>
          </a:prstGeom>
          <a:solidFill>
            <a:srgbClr val="7030A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/>
          </a:p>
        </p:txBody>
      </p:sp>
      <p:grpSp>
        <p:nvGrpSpPr>
          <p:cNvPr id="15" name="Groupe 14"/>
          <p:cNvGrpSpPr/>
          <p:nvPr/>
        </p:nvGrpSpPr>
        <p:grpSpPr>
          <a:xfrm>
            <a:off x="630208" y="119468"/>
            <a:ext cx="10450077" cy="489555"/>
            <a:chOff x="630208" y="119468"/>
            <a:chExt cx="10450077" cy="489555"/>
          </a:xfrm>
        </p:grpSpPr>
        <p:sp>
          <p:nvSpPr>
            <p:cNvPr id="2" name="Flèche droite 1"/>
            <p:cNvSpPr/>
            <p:nvPr/>
          </p:nvSpPr>
          <p:spPr>
            <a:xfrm>
              <a:off x="630208" y="235526"/>
              <a:ext cx="2984648" cy="300739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3672335" y="119468"/>
              <a:ext cx="1338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</a:rPr>
                <a:t>&lt;15 min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87" name="Flèche droite 86"/>
            <p:cNvSpPr/>
            <p:nvPr/>
          </p:nvSpPr>
          <p:spPr>
            <a:xfrm>
              <a:off x="4956654" y="222889"/>
              <a:ext cx="1236664" cy="309764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6172452" y="147358"/>
              <a:ext cx="1338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</a:rPr>
                <a:t>&lt;17 min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05" name="Flèche droite 104"/>
            <p:cNvSpPr/>
            <p:nvPr/>
          </p:nvSpPr>
          <p:spPr>
            <a:xfrm>
              <a:off x="7535805" y="222746"/>
              <a:ext cx="2245504" cy="316899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06" name="ZoneTexte 105"/>
            <p:cNvSpPr txBox="1"/>
            <p:nvPr/>
          </p:nvSpPr>
          <p:spPr>
            <a:xfrm>
              <a:off x="9741457" y="119468"/>
              <a:ext cx="1338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</a:rPr>
                <a:t>&lt;20 min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25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  <p:bldP spid="33" grpId="0" animBg="1"/>
      <p:bldP spid="47" grpId="0" animBg="1"/>
      <p:bldP spid="53" grpId="0" animBg="1"/>
      <p:bldP spid="63" grpId="0" animBg="1"/>
      <p:bldP spid="64" grpId="0" animBg="1"/>
      <p:bldP spid="70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96" grpId="0"/>
      <p:bldP spid="97" grpId="0"/>
      <p:bldP spid="98" grpId="0"/>
      <p:bldP spid="10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43CC6-65B4-4EE3-BA68-8BC1C18DAA9D}" type="slidenum">
              <a:rPr lang="fr-FR" smtClean="0"/>
              <a:t>3</a:t>
            </a:fld>
            <a:endParaRPr lang="fr-FR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9336" y="581368"/>
            <a:ext cx="80740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Clr>
                <a:schemeClr val="bg2"/>
              </a:buClr>
              <a:buFont typeface="Symbol" pitchFamily="18" charset="2"/>
              <a:buChar char="Þ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en-US" sz="2000" dirty="0" err="1" smtClean="0">
                <a:solidFill>
                  <a:srgbClr val="C00000"/>
                </a:solidFill>
              </a:rPr>
              <a:t>Internal</a:t>
            </a:r>
            <a:r>
              <a:rPr lang="fr-FR" altLang="en-US" sz="2000" dirty="0" smtClean="0">
                <a:solidFill>
                  <a:srgbClr val="C00000"/>
                </a:solidFill>
              </a:rPr>
              <a:t> </a:t>
            </a:r>
            <a:r>
              <a:rPr lang="fr-FR" altLang="en-US" sz="2000" dirty="0" err="1" smtClean="0">
                <a:solidFill>
                  <a:srgbClr val="C00000"/>
                </a:solidFill>
              </a:rPr>
              <a:t>exercises</a:t>
            </a:r>
            <a:r>
              <a:rPr lang="fr-FR" altLang="en-US" sz="2000" dirty="0" smtClean="0">
                <a:solidFill>
                  <a:srgbClr val="C00000"/>
                </a:solidFill>
              </a:rPr>
              <a:t> </a:t>
            </a:r>
            <a:r>
              <a:rPr lang="fr-FR" altLang="en-US" sz="2000" dirty="0" err="1" smtClean="0">
                <a:solidFill>
                  <a:srgbClr val="C00000"/>
                </a:solidFill>
              </a:rPr>
              <a:t>internal</a:t>
            </a:r>
            <a:endParaRPr lang="fr-FR" altLang="en-US" sz="2000" dirty="0" smtClean="0">
              <a:solidFill>
                <a:srgbClr val="C00000"/>
              </a:solidFill>
            </a:endParaRPr>
          </a:p>
          <a:p>
            <a:pPr marL="342900" indent="-342900" eaLnBrk="1" hangingPunct="1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en-US" sz="2000" dirty="0" smtClean="0">
                <a:solidFill>
                  <a:srgbClr val="C00000"/>
                </a:solidFill>
              </a:rPr>
              <a:t>Test and validation</a:t>
            </a:r>
          </a:p>
          <a:p>
            <a:pPr marL="342900" indent="-342900" eaLnBrk="1" hangingPunct="1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en-US" sz="2000" dirty="0" smtClean="0">
                <a:solidFill>
                  <a:srgbClr val="C00000"/>
                </a:solidFill>
              </a:rPr>
              <a:t>Training</a:t>
            </a:r>
            <a:endParaRPr lang="fr-FR" altLang="en-US" sz="2000" dirty="0">
              <a:solidFill>
                <a:srgbClr val="C00000"/>
              </a:solidFill>
            </a:endParaRPr>
          </a:p>
          <a:p>
            <a:pPr marL="342900" indent="-342900" eaLnBrk="1" hangingPunct="1"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en-US" sz="2000" dirty="0" smtClean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19192" y="64044"/>
            <a:ext cx="1624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b="1" dirty="0" err="1" smtClean="0">
                <a:solidFill>
                  <a:schemeClr val="tx2">
                    <a:lumMod val="75000"/>
                  </a:schemeClr>
                </a:solidFill>
              </a:rPr>
              <a:t>Exercises</a:t>
            </a:r>
            <a:endParaRPr lang="fr-FR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" name="Image 19"/>
          <p:cNvPicPr/>
          <p:nvPr/>
        </p:nvPicPr>
        <p:blipFill>
          <a:blip r:embed="rId4"/>
          <a:stretch/>
        </p:blipFill>
        <p:spPr bwMode="auto">
          <a:xfrm>
            <a:off x="101121" y="1678618"/>
            <a:ext cx="2970543" cy="2567866"/>
          </a:xfrm>
          <a:prstGeom prst="rect">
            <a:avLst/>
          </a:prstGeom>
        </p:spPr>
      </p:pic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4373" y="4170800"/>
            <a:ext cx="3057291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Clr>
                <a:schemeClr val="bg2"/>
              </a:buClr>
              <a:buFont typeface="Symbol" pitchFamily="18" charset="2"/>
              <a:buChar char="Þ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en-US" sz="1800" dirty="0" err="1" smtClean="0">
                <a:solidFill>
                  <a:srgbClr val="C00000"/>
                </a:solidFill>
              </a:rPr>
              <a:t>Crisis</a:t>
            </a:r>
            <a:r>
              <a:rPr lang="fr-FR" altLang="en-US" sz="1800" dirty="0" smtClean="0">
                <a:solidFill>
                  <a:srgbClr val="C00000"/>
                </a:solidFill>
              </a:rPr>
              <a:t> </a:t>
            </a:r>
            <a:r>
              <a:rPr lang="fr-FR" altLang="en-US" sz="1800" dirty="0" err="1" smtClean="0">
                <a:solidFill>
                  <a:srgbClr val="C00000"/>
                </a:solidFill>
              </a:rPr>
              <a:t>exercise</a:t>
            </a:r>
            <a:r>
              <a:rPr lang="fr-FR" altLang="en-US" sz="1800" dirty="0" smtClean="0">
                <a:solidFill>
                  <a:srgbClr val="C00000"/>
                </a:solidFill>
              </a:rPr>
              <a:t> </a:t>
            </a:r>
          </a:p>
          <a:p>
            <a:pPr algn="ctr" eaLnBrk="1" hangingPunct="1">
              <a:spcAft>
                <a:spcPct val="0"/>
              </a:spcAft>
              <a:buFontTx/>
              <a:buNone/>
            </a:pPr>
            <a:r>
              <a:rPr lang="fr-FR" altLang="en-US" sz="1800" dirty="0" smtClean="0">
                <a:solidFill>
                  <a:srgbClr val="C00000"/>
                </a:solidFill>
              </a:rPr>
              <a:t>28/06/2024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345978" y="519420"/>
            <a:ext cx="80740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Clr>
                <a:schemeClr val="bg2"/>
              </a:buClr>
              <a:buFont typeface="Symbol" pitchFamily="18" charset="2"/>
              <a:buChar char="Þ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fr-FR" altLang="en-US" sz="2000" dirty="0" err="1" smtClean="0">
                <a:solidFill>
                  <a:srgbClr val="C00000"/>
                </a:solidFill>
              </a:rPr>
              <a:t>Exercises</a:t>
            </a:r>
            <a:r>
              <a:rPr lang="fr-FR" altLang="en-US" sz="2000" dirty="0" smtClean="0">
                <a:solidFill>
                  <a:srgbClr val="C00000"/>
                </a:solidFill>
              </a:rPr>
              <a:t> </a:t>
            </a:r>
            <a:r>
              <a:rPr lang="fr-FR" altLang="en-US" sz="2000" dirty="0" err="1" smtClean="0">
                <a:solidFill>
                  <a:srgbClr val="C00000"/>
                </a:solidFill>
              </a:rPr>
              <a:t>with</a:t>
            </a:r>
            <a:r>
              <a:rPr lang="fr-FR" altLang="en-US" sz="2000" dirty="0" smtClean="0">
                <a:solidFill>
                  <a:srgbClr val="C00000"/>
                </a:solidFill>
              </a:rPr>
              <a:t> the COGIC</a:t>
            </a:r>
          </a:p>
          <a:p>
            <a:pPr marL="342900" indent="-342900" eaLnBrk="1" hangingPunct="1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en-US" sz="2000" dirty="0" smtClean="0">
                <a:solidFill>
                  <a:srgbClr val="C00000"/>
                </a:solidFill>
              </a:rPr>
              <a:t>Test of the warning </a:t>
            </a:r>
            <a:r>
              <a:rPr lang="fr-FR" altLang="en-US" sz="2000" dirty="0" err="1" smtClean="0">
                <a:solidFill>
                  <a:srgbClr val="C00000"/>
                </a:solidFill>
              </a:rPr>
              <a:t>chain</a:t>
            </a:r>
            <a:endParaRPr lang="fr-FR" altLang="en-US" sz="2000" dirty="0" smtClean="0">
              <a:solidFill>
                <a:srgbClr val="C00000"/>
              </a:solidFill>
            </a:endParaRPr>
          </a:p>
          <a:p>
            <a:pPr marL="342900" indent="-342900" eaLnBrk="1" hangingPunct="1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en-US" sz="2000" dirty="0" smtClean="0">
                <a:solidFill>
                  <a:srgbClr val="C00000"/>
                </a:solidFill>
              </a:rPr>
              <a:t>Training</a:t>
            </a:r>
            <a:endParaRPr lang="fr-FR" altLang="en-US" sz="2000" dirty="0">
              <a:solidFill>
                <a:srgbClr val="C00000"/>
              </a:solidFill>
            </a:endParaRPr>
          </a:p>
          <a:p>
            <a:pPr marL="342900" indent="-342900" eaLnBrk="1" hangingPunct="1"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en-US" sz="2000" dirty="0" smtClean="0">
              <a:solidFill>
                <a:srgbClr val="C0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78" y="1653813"/>
            <a:ext cx="4334198" cy="2592671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1775520" y="4144476"/>
            <a:ext cx="5933119" cy="2543305"/>
            <a:chOff x="4204828" y="2790005"/>
            <a:chExt cx="7530069" cy="3779963"/>
          </a:xfrm>
        </p:grpSpPr>
        <p:grpSp>
          <p:nvGrpSpPr>
            <p:cNvPr id="11" name="Groupe 10"/>
            <p:cNvGrpSpPr/>
            <p:nvPr/>
          </p:nvGrpSpPr>
          <p:grpSpPr>
            <a:xfrm>
              <a:off x="5447928" y="3933056"/>
              <a:ext cx="3600400" cy="2636912"/>
              <a:chOff x="21681" y="738862"/>
              <a:chExt cx="9057410" cy="5927047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15567" y="738862"/>
                <a:ext cx="2963524" cy="5927047"/>
              </a:xfrm>
              <a:prstGeom prst="rect">
                <a:avLst/>
              </a:prstGeom>
            </p:spPr>
          </p:pic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681" y="753770"/>
                <a:ext cx="2956070" cy="5912139"/>
              </a:xfrm>
              <a:prstGeom prst="rect">
                <a:avLst/>
              </a:prstGeom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8624" y="753770"/>
                <a:ext cx="2956070" cy="5912139"/>
              </a:xfrm>
              <a:prstGeom prst="rect">
                <a:avLst/>
              </a:prstGeom>
            </p:spPr>
          </p:pic>
        </p:grpSp>
        <p:sp>
          <p:nvSpPr>
            <p:cNvPr id="15" name="ZoneTexte 14"/>
            <p:cNvSpPr txBox="1"/>
            <p:nvPr/>
          </p:nvSpPr>
          <p:spPr>
            <a:xfrm>
              <a:off x="4204828" y="6059786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Cannes</a:t>
              </a:r>
              <a:endParaRPr lang="fr-FR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0429492" y="463086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Marseille</a:t>
              </a:r>
              <a:endParaRPr lang="fr-FR" dirty="0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4156" y="2790005"/>
              <a:ext cx="3730741" cy="1865372"/>
            </a:xfrm>
            <a:prstGeom prst="rect">
              <a:avLst/>
            </a:prstGeom>
          </p:spPr>
        </p:pic>
      </p:grp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7824193" y="518218"/>
            <a:ext cx="4176464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Aft>
                <a:spcPts val="400"/>
              </a:spcAft>
              <a:buFont typeface="Arial" pitchFamily="34" charset="0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ts val="2000"/>
              </a:lnSpc>
              <a:buClr>
                <a:schemeClr val="bg2"/>
              </a:buClr>
              <a:buFont typeface="Symbol" pitchFamily="18" charset="2"/>
              <a:buChar char="Þ"/>
              <a:defRPr sz="1600">
                <a:solidFill>
                  <a:srgbClr val="666666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fr-FR" altLang="en-US" sz="2400" dirty="0" smtClean="0">
                <a:solidFill>
                  <a:srgbClr val="C00000"/>
                </a:solidFill>
              </a:rPr>
              <a:t>International </a:t>
            </a:r>
            <a:r>
              <a:rPr lang="fr-FR" altLang="en-US" sz="2400" dirty="0" err="1" smtClean="0">
                <a:solidFill>
                  <a:srgbClr val="C00000"/>
                </a:solidFill>
              </a:rPr>
              <a:t>exercises</a:t>
            </a:r>
            <a:r>
              <a:rPr lang="fr-FR" altLang="en-US" sz="2400" dirty="0" smtClean="0">
                <a:solidFill>
                  <a:srgbClr val="C00000"/>
                </a:solidFill>
              </a:rPr>
              <a:t> </a:t>
            </a:r>
            <a:r>
              <a:rPr lang="fr-FR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NEAMWave23</a:t>
            </a:r>
            <a:endParaRPr lang="fr-FR" sz="2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eaLnBrk="1" hangingPunct="1">
              <a:spcAft>
                <a:spcPct val="0"/>
              </a:spcAft>
              <a:buFontTx/>
              <a:buNone/>
            </a:pPr>
            <a:endParaRPr lang="fr-FR" altLang="en-US" sz="2400" dirty="0">
              <a:solidFill>
                <a:srgbClr val="C00000"/>
              </a:solidFill>
            </a:endParaRPr>
          </a:p>
        </p:txBody>
      </p:sp>
      <p:pic>
        <p:nvPicPr>
          <p:cNvPr id="18" name="Picture 4" descr="A picture containing text, map, screenshot, multimedia software&#10;&#10;Description automatically generated"/>
          <p:cNvPicPr/>
          <p:nvPr/>
        </p:nvPicPr>
        <p:blipFill rotWithShape="1">
          <a:blip r:embed="rId10"/>
          <a:srcRect l="63364" b="34364"/>
          <a:stretch/>
        </p:blipFill>
        <p:spPr bwMode="auto">
          <a:xfrm>
            <a:off x="9484061" y="1230063"/>
            <a:ext cx="2705100" cy="287372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3" y="1750947"/>
            <a:ext cx="2427263" cy="1691091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2" y="2872084"/>
            <a:ext cx="2173135" cy="2181675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7968209" y="5045193"/>
            <a:ext cx="3096344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fr-FR" sz="1600" dirty="0" smtClean="0">
                <a:solidFill>
                  <a:srgbClr val="990000"/>
                </a:solidFill>
              </a:rPr>
              <a:t>Joint scenario </a:t>
            </a:r>
            <a:r>
              <a:rPr lang="fr-FR" sz="1600" dirty="0" err="1" smtClean="0">
                <a:solidFill>
                  <a:srgbClr val="990000"/>
                </a:solidFill>
              </a:rPr>
              <a:t>with</a:t>
            </a:r>
            <a:r>
              <a:rPr lang="fr-FR" sz="1600" dirty="0" smtClean="0">
                <a:solidFill>
                  <a:srgbClr val="990000"/>
                </a:solidFill>
              </a:rPr>
              <a:t> IPMA </a:t>
            </a:r>
            <a:r>
              <a:rPr lang="fr-FR" sz="1600" dirty="0">
                <a:solidFill>
                  <a:srgbClr val="990000"/>
                </a:solidFill>
              </a:rPr>
              <a:t>(Portugal</a:t>
            </a:r>
            <a:r>
              <a:rPr lang="fr-FR" sz="1600" dirty="0" smtClean="0">
                <a:solidFill>
                  <a:srgbClr val="990000"/>
                </a:solidFill>
              </a:rPr>
              <a:t>)</a:t>
            </a:r>
            <a:endParaRPr lang="fr-FR" sz="1600" dirty="0">
              <a:solidFill>
                <a:srgbClr val="990000"/>
              </a:solidFill>
            </a:endParaRPr>
          </a:p>
          <a:p>
            <a:endParaRPr lang="fr-FR" sz="1600" dirty="0">
              <a:solidFill>
                <a:srgbClr val="990000"/>
              </a:solidFill>
            </a:endParaRPr>
          </a:p>
        </p:txBody>
      </p:sp>
      <p:pic>
        <p:nvPicPr>
          <p:cNvPr id="26" name="Picture 2" descr="H:\home_calayo\CENALT\presentations-cartes\carte_pays_participant_NEAMWave21_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674" y="4406403"/>
            <a:ext cx="1404658" cy="9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82990" y="5702182"/>
            <a:ext cx="4698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NEAMWave26 to </a:t>
            </a:r>
            <a:r>
              <a:rPr lang="fr-FR" sz="2400" b="1" dirty="0" err="1" smtClean="0">
                <a:solidFill>
                  <a:srgbClr val="C00000"/>
                </a:solidFill>
              </a:rPr>
              <a:t>be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conducted</a:t>
            </a:r>
            <a:endParaRPr lang="fr-FR" sz="2400" b="1" dirty="0" smtClean="0">
              <a:solidFill>
                <a:srgbClr val="C00000"/>
              </a:solidFill>
            </a:endParaRPr>
          </a:p>
          <a:p>
            <a:r>
              <a:rPr lang="fr-FR" sz="2400" b="1" dirty="0" smtClean="0">
                <a:solidFill>
                  <a:srgbClr val="C00000"/>
                </a:solidFill>
              </a:rPr>
              <a:t>in March 2026 (joint scenario </a:t>
            </a:r>
            <a:r>
              <a:rPr lang="fr-FR" sz="2400" b="1" dirty="0" err="1" smtClean="0">
                <a:solidFill>
                  <a:srgbClr val="C00000"/>
                </a:solidFill>
              </a:rPr>
              <a:t>with</a:t>
            </a:r>
            <a:r>
              <a:rPr lang="fr-FR" sz="2400" b="1" dirty="0" smtClean="0">
                <a:solidFill>
                  <a:srgbClr val="C00000"/>
                </a:solidFill>
              </a:rPr>
              <a:t> IPMA and INGV)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984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25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89757" y="123765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C00000"/>
                </a:solidFill>
              </a:rPr>
              <a:t>Lessons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learned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from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exercises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899" y="1678458"/>
            <a:ext cx="4629151" cy="526297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200" dirty="0"/>
              <a:t>EXERCICE TSUNAMI 02/07/2019</a:t>
            </a:r>
          </a:p>
          <a:p>
            <a:r>
              <a:rPr lang="fr-FR" sz="1200" dirty="0"/>
              <a:t>Origine : CENALT</a:t>
            </a:r>
          </a:p>
          <a:p>
            <a:r>
              <a:rPr lang="fr-FR" sz="1200" dirty="0"/>
              <a:t>Message n°1 du 02/07/2019 à 14:04:46</a:t>
            </a:r>
          </a:p>
          <a:p>
            <a:r>
              <a:rPr lang="fr-FR" sz="1200" dirty="0"/>
              <a:t>EXERCICE - EXERCICE - EXERCICE</a:t>
            </a:r>
          </a:p>
          <a:p>
            <a:endParaRPr lang="fr-FR" sz="1200" dirty="0"/>
          </a:p>
          <a:p>
            <a:r>
              <a:rPr lang="fr-FR" sz="1200" dirty="0"/>
              <a:t>Caractéristiques du tsunami : </a:t>
            </a:r>
          </a:p>
          <a:p>
            <a:r>
              <a:rPr lang="fr-FR" sz="1200" dirty="0"/>
              <a:t> - Zone maritime concernée : Méditerranée</a:t>
            </a:r>
          </a:p>
          <a:p>
            <a:endParaRPr lang="fr-FR" sz="1200" dirty="0"/>
          </a:p>
          <a:p>
            <a:r>
              <a:rPr lang="fr-FR" sz="1200" dirty="0"/>
              <a:t> - Niveau ROUGE pour les départements suivants: </a:t>
            </a:r>
          </a:p>
          <a:p>
            <a:r>
              <a:rPr lang="fr-FR" sz="1200" dirty="0"/>
              <a:t>06 ... 11 ... 13 ... 2A ... 2B ... 30 ... 34 ... 66 ... 83</a:t>
            </a:r>
          </a:p>
          <a:p>
            <a:endParaRPr lang="fr-FR" sz="1200" dirty="0"/>
          </a:p>
          <a:p>
            <a:r>
              <a:rPr lang="fr-FR" sz="1200" dirty="0"/>
              <a:t> - Heures prévues d'arrivée pour les départements suivants: </a:t>
            </a:r>
          </a:p>
          <a:p>
            <a:r>
              <a:rPr lang="fr-FR" sz="1200" dirty="0"/>
              <a:t>06 - 02/07/2019 15:14</a:t>
            </a:r>
          </a:p>
          <a:p>
            <a:r>
              <a:rPr lang="fr-FR" sz="1200" dirty="0"/>
              <a:t>11 - 02/07/2019 15:43</a:t>
            </a:r>
          </a:p>
          <a:p>
            <a:r>
              <a:rPr lang="fr-FR" sz="1200" dirty="0"/>
              <a:t>13 - 02/07/2019 15:13</a:t>
            </a:r>
          </a:p>
          <a:p>
            <a:r>
              <a:rPr lang="fr-FR" sz="1200" dirty="0"/>
              <a:t>2A - 02/07/2019 14:58</a:t>
            </a:r>
          </a:p>
          <a:p>
            <a:r>
              <a:rPr lang="fr-FR" sz="1200" dirty="0"/>
              <a:t>2B - 02/07/2019 15:04</a:t>
            </a:r>
          </a:p>
          <a:p>
            <a:r>
              <a:rPr lang="fr-FR" sz="1200" dirty="0"/>
              <a:t>30 - 02/07/2019 15:54</a:t>
            </a:r>
          </a:p>
          <a:p>
            <a:r>
              <a:rPr lang="fr-FR" sz="1200" dirty="0"/>
              <a:t>34 - 02/07/2019 15:51</a:t>
            </a:r>
          </a:p>
          <a:p>
            <a:r>
              <a:rPr lang="fr-FR" sz="1200" dirty="0"/>
              <a:t>66 - 02/07/2019 15:21</a:t>
            </a:r>
          </a:p>
          <a:p>
            <a:r>
              <a:rPr lang="fr-FR" sz="1200" dirty="0"/>
              <a:t>83 - 02/07/2019 15:06</a:t>
            </a:r>
          </a:p>
          <a:p>
            <a:endParaRPr lang="fr-FR" sz="1200" dirty="0"/>
          </a:p>
          <a:p>
            <a:r>
              <a:rPr lang="fr-FR" sz="1200" dirty="0"/>
              <a:t>Caractéristiques du séisme : </a:t>
            </a:r>
          </a:p>
          <a:p>
            <a:r>
              <a:rPr lang="fr-FR" sz="1200" dirty="0"/>
              <a:t> - Evénement Sismique : 02/07/2019 - 14:02:10</a:t>
            </a:r>
          </a:p>
          <a:p>
            <a:r>
              <a:rPr lang="fr-FR" sz="1200" dirty="0"/>
              <a:t> - Localisation : Western </a:t>
            </a:r>
            <a:r>
              <a:rPr lang="fr-FR" sz="1200" dirty="0" err="1"/>
              <a:t>Mediterranean</a:t>
            </a:r>
            <a:r>
              <a:rPr lang="fr-FR" sz="1200" dirty="0"/>
              <a:t> </a:t>
            </a:r>
            <a:r>
              <a:rPr lang="fr-FR" sz="1200" dirty="0" err="1"/>
              <a:t>Sea</a:t>
            </a:r>
            <a:endParaRPr lang="fr-FR" sz="1200" dirty="0"/>
          </a:p>
          <a:p>
            <a:r>
              <a:rPr lang="fr-FR" sz="1200" dirty="0"/>
              <a:t> - Coordonnées :  37.18 N, 6.78 E</a:t>
            </a:r>
          </a:p>
          <a:p>
            <a:r>
              <a:rPr lang="fr-FR" sz="1200" dirty="0"/>
              <a:t> - Profondeur : 8 km</a:t>
            </a:r>
          </a:p>
          <a:p>
            <a:r>
              <a:rPr lang="fr-FR" sz="1200" dirty="0"/>
              <a:t> - Magnitude : 7.4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723899" y="3829050"/>
            <a:ext cx="1704976" cy="18573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4" name="ZoneTexte 13"/>
          <p:cNvSpPr txBox="1"/>
          <p:nvPr/>
        </p:nvSpPr>
        <p:spPr>
          <a:xfrm>
            <a:off x="2500769" y="4378262"/>
            <a:ext cx="2799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Ordered</a:t>
            </a:r>
            <a:r>
              <a:rPr lang="fr-FR" dirty="0" smtClean="0">
                <a:solidFill>
                  <a:srgbClr val="FF0000"/>
                </a:solidFill>
              </a:rPr>
              <a:t> by </a:t>
            </a:r>
            <a:r>
              <a:rPr lang="fr-FR" dirty="0" err="1" smtClean="0">
                <a:solidFill>
                  <a:srgbClr val="FF0000"/>
                </a:solidFill>
              </a:rPr>
              <a:t>departement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number</a:t>
            </a:r>
            <a:r>
              <a:rPr lang="fr-FR" dirty="0" smtClean="0">
                <a:solidFill>
                  <a:srgbClr val="FF0000"/>
                </a:solidFill>
              </a:rPr>
              <a:t> (local </a:t>
            </a:r>
            <a:r>
              <a:rPr lang="fr-FR" dirty="0" err="1" smtClean="0">
                <a:solidFill>
                  <a:srgbClr val="FF0000"/>
                </a:solidFill>
              </a:rPr>
              <a:t>authorities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request</a:t>
            </a:r>
            <a:r>
              <a:rPr lang="fr-FR" dirty="0" smtClean="0">
                <a:solidFill>
                  <a:srgbClr val="FF0000"/>
                </a:solidFill>
              </a:rPr>
              <a:t>)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5890998" y="136814"/>
            <a:ext cx="4727841" cy="7109639"/>
            <a:chOff x="5890998" y="136814"/>
            <a:chExt cx="4727841" cy="7109639"/>
          </a:xfrm>
        </p:grpSpPr>
        <p:sp>
          <p:nvSpPr>
            <p:cNvPr id="7" name="Rectangle 6"/>
            <p:cNvSpPr/>
            <p:nvPr/>
          </p:nvSpPr>
          <p:spPr>
            <a:xfrm>
              <a:off x="5890998" y="136814"/>
              <a:ext cx="4727841" cy="71096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fr-FR" sz="1200" dirty="0"/>
                <a:t>EXERCICE TSUNAMI </a:t>
              </a:r>
              <a:r>
                <a:rPr lang="fr-FR" sz="1200" dirty="0" smtClean="0">
                  <a:solidFill>
                    <a:srgbClr val="000000"/>
                  </a:solidFill>
                  <a:ea typeface="Arial" panose="020B0604020202020204" pitchFamily="34" charset="0"/>
                </a:rPr>
                <a:t>26/06/2024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Origine : CENALT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Message n°1 du 26/06/2024 à 13:55:01 (heure de Paris)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 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Caractéristiques du tsunami :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 - Zone maritime concernée : Méditerranée Occidentale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 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 - Niveau ROUGE pour les départements suivants: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06 ... 11 ... 13 ... 2A ... 2B ... 30 ... 34 ... 66 ... 83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 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 - Heures prévues d'arrivée pour les départements suivants: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06 - 28/06/2024 11:04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11 - 28/06/2024 12:18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13 - 28/06/2024 11:30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2A - 28/06/2024 11:12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2B - 28/06/2024 11:11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30 - 28/06/2024 12:23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34 - 28/06/2024 12:24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66 - 28/06/2024 11:57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83 - 28/06/2024 11:09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 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 - Départements concernés classés par heure prévue d'arrivée: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11:04 28/06/2024 - 06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11:09 28/06/2024 - 83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11:11 28/06/2024 - 2B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11:12 28/06/2024 - 2A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11:30 28/06/2024 - 13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11:57 28/06/2024 - 66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12:18 28/06/2024 - 11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12:23 28/06/2024 - 30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12:24 28/06/2024 - 34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 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Caractéristiques du séisme :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 - Evénement Sismique : 28/06/2024 - 10:55:24 (heure de Paris)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 - Localisation : </a:t>
              </a:r>
              <a:r>
                <a:rPr lang="fr-FR" sz="1200" dirty="0" err="1">
                  <a:solidFill>
                    <a:srgbClr val="000000"/>
                  </a:solidFill>
                  <a:ea typeface="Arial" panose="020B0604020202020204" pitchFamily="34" charset="0"/>
                </a:rPr>
                <a:t>Corsica</a:t>
              </a: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, France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 - Coordonnées :  43.71 N, 8.19 E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 - Profondeur : 20 km</a:t>
              </a:r>
              <a:endParaRPr lang="fr-FR" sz="1200" dirty="0">
                <a:ea typeface="Arial" panose="020B0604020202020204" pitchFamily="34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fr-FR" sz="1200" dirty="0">
                  <a:solidFill>
                    <a:srgbClr val="000000"/>
                  </a:solidFill>
                  <a:ea typeface="Arial" panose="020B0604020202020204" pitchFamily="34" charset="0"/>
                </a:rPr>
                <a:t> - Magnitude : 7.1</a:t>
              </a:r>
              <a:endParaRPr lang="fr-FR" sz="1200" dirty="0">
                <a:ea typeface="Arial" panose="020B0604020202020204" pitchFamily="34" charset="0"/>
              </a:endParaRPr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5890998" y="2081213"/>
              <a:ext cx="1704976" cy="185737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3" name="Rectangle à coins arrondis 12"/>
            <p:cNvSpPr/>
            <p:nvPr/>
          </p:nvSpPr>
          <p:spPr>
            <a:xfrm>
              <a:off x="5890998" y="4095906"/>
              <a:ext cx="1704976" cy="1857375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605561" y="2573275"/>
              <a:ext cx="27995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>
                  <a:solidFill>
                    <a:srgbClr val="FF0000"/>
                  </a:solidFill>
                </a:rPr>
                <a:t>Ordered</a:t>
              </a:r>
              <a:r>
                <a:rPr lang="fr-FR" dirty="0" smtClean="0">
                  <a:solidFill>
                    <a:srgbClr val="FF0000"/>
                  </a:solidFill>
                </a:rPr>
                <a:t> by </a:t>
              </a:r>
              <a:r>
                <a:rPr lang="fr-FR" dirty="0" err="1" smtClean="0">
                  <a:solidFill>
                    <a:srgbClr val="FF0000"/>
                  </a:solidFill>
                </a:rPr>
                <a:t>departement</a:t>
              </a:r>
              <a:r>
                <a:rPr lang="fr-FR" dirty="0" smtClean="0">
                  <a:solidFill>
                    <a:srgbClr val="FF0000"/>
                  </a:solidFill>
                </a:rPr>
                <a:t> </a:t>
              </a:r>
              <a:r>
                <a:rPr lang="fr-FR" dirty="0" err="1" smtClean="0">
                  <a:solidFill>
                    <a:srgbClr val="FF0000"/>
                  </a:solidFill>
                </a:rPr>
                <a:t>number</a:t>
              </a:r>
              <a:r>
                <a:rPr lang="fr-FR" dirty="0" smtClean="0">
                  <a:solidFill>
                    <a:srgbClr val="FF0000"/>
                  </a:solidFill>
                </a:rPr>
                <a:t> (local </a:t>
              </a:r>
              <a:r>
                <a:rPr lang="fr-FR" dirty="0" err="1" smtClean="0">
                  <a:solidFill>
                    <a:srgbClr val="FF0000"/>
                  </a:solidFill>
                </a:rPr>
                <a:t>authorities</a:t>
              </a:r>
              <a:r>
                <a:rPr lang="fr-FR" dirty="0" smtClean="0">
                  <a:solidFill>
                    <a:srgbClr val="FF0000"/>
                  </a:solidFill>
                </a:rPr>
                <a:t> </a:t>
              </a:r>
              <a:r>
                <a:rPr lang="fr-FR" dirty="0" err="1" smtClean="0">
                  <a:solidFill>
                    <a:srgbClr val="FF0000"/>
                  </a:solidFill>
                </a:rPr>
                <a:t>request</a:t>
              </a:r>
              <a:r>
                <a:rPr lang="fr-FR" dirty="0" smtClean="0">
                  <a:solidFill>
                    <a:srgbClr val="FF0000"/>
                  </a:solidFill>
                </a:rPr>
                <a:t>)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605561" y="4586698"/>
              <a:ext cx="27995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>
                  <a:solidFill>
                    <a:srgbClr val="0070C0"/>
                  </a:solidFill>
                </a:rPr>
                <a:t>Ordered</a:t>
              </a:r>
              <a:r>
                <a:rPr lang="fr-FR" dirty="0" smtClean="0">
                  <a:solidFill>
                    <a:srgbClr val="0070C0"/>
                  </a:solidFill>
                </a:rPr>
                <a:t> by </a:t>
              </a:r>
              <a:r>
                <a:rPr lang="fr-FR" dirty="0" err="1" smtClean="0">
                  <a:solidFill>
                    <a:srgbClr val="0070C0"/>
                  </a:solidFill>
                </a:rPr>
                <a:t>arrival</a:t>
              </a:r>
              <a:r>
                <a:rPr lang="fr-FR" dirty="0" smtClean="0">
                  <a:solidFill>
                    <a:srgbClr val="0070C0"/>
                  </a:solidFill>
                </a:rPr>
                <a:t> time on </a:t>
              </a:r>
              <a:r>
                <a:rPr lang="fr-FR" dirty="0" err="1" smtClean="0">
                  <a:solidFill>
                    <a:srgbClr val="0070C0"/>
                  </a:solidFill>
                </a:rPr>
                <a:t>departement</a:t>
              </a:r>
              <a:r>
                <a:rPr lang="fr-FR" dirty="0" smtClean="0">
                  <a:solidFill>
                    <a:srgbClr val="0070C0"/>
                  </a:solidFill>
                </a:rPr>
                <a:t> (national </a:t>
              </a:r>
              <a:r>
                <a:rPr lang="fr-FR" dirty="0" err="1" smtClean="0">
                  <a:solidFill>
                    <a:srgbClr val="0070C0"/>
                  </a:solidFill>
                </a:rPr>
                <a:t>authorities</a:t>
              </a:r>
              <a:r>
                <a:rPr lang="fr-FR" dirty="0" smtClean="0">
                  <a:solidFill>
                    <a:srgbClr val="0070C0"/>
                  </a:solidFill>
                </a:rPr>
                <a:t> </a:t>
              </a:r>
              <a:r>
                <a:rPr lang="fr-FR" dirty="0" err="1" smtClean="0">
                  <a:solidFill>
                    <a:srgbClr val="0070C0"/>
                  </a:solidFill>
                </a:rPr>
                <a:t>request</a:t>
              </a:r>
              <a:r>
                <a:rPr lang="fr-FR" dirty="0" smtClean="0">
                  <a:solidFill>
                    <a:srgbClr val="0070C0"/>
                  </a:solidFill>
                </a:rPr>
                <a:t>)</a:t>
              </a:r>
              <a:endParaRPr lang="fr-FR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245053" y="664042"/>
            <a:ext cx="4511431" cy="1767740"/>
            <a:chOff x="430334" y="0"/>
            <a:chExt cx="4511431" cy="176774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334" y="0"/>
              <a:ext cx="4511431" cy="1761897"/>
            </a:xfrm>
            <a:prstGeom prst="rect">
              <a:avLst/>
            </a:prstGeom>
          </p:spPr>
        </p:pic>
        <p:sp>
          <p:nvSpPr>
            <p:cNvPr id="10" name="Forme libre 9"/>
            <p:cNvSpPr/>
            <p:nvPr/>
          </p:nvSpPr>
          <p:spPr>
            <a:xfrm>
              <a:off x="1532267" y="169725"/>
              <a:ext cx="3220770" cy="1598015"/>
            </a:xfrm>
            <a:custGeom>
              <a:avLst/>
              <a:gdLst>
                <a:gd name="connsiteX0" fmla="*/ 4433 w 3220770"/>
                <a:gd name="connsiteY0" fmla="*/ 1062175 h 1598015"/>
                <a:gd name="connsiteX1" fmla="*/ 245733 w 3220770"/>
                <a:gd name="connsiteY1" fmla="*/ 935175 h 1598015"/>
                <a:gd name="connsiteX2" fmla="*/ 55233 w 3220770"/>
                <a:gd name="connsiteY2" fmla="*/ 681175 h 1598015"/>
                <a:gd name="connsiteX3" fmla="*/ 131433 w 3220770"/>
                <a:gd name="connsiteY3" fmla="*/ 541475 h 1598015"/>
                <a:gd name="connsiteX4" fmla="*/ 398133 w 3220770"/>
                <a:gd name="connsiteY4" fmla="*/ 528775 h 1598015"/>
                <a:gd name="connsiteX5" fmla="*/ 423533 w 3220770"/>
                <a:gd name="connsiteY5" fmla="*/ 439875 h 1598015"/>
                <a:gd name="connsiteX6" fmla="*/ 690233 w 3220770"/>
                <a:gd name="connsiteY6" fmla="*/ 249375 h 1598015"/>
                <a:gd name="connsiteX7" fmla="*/ 766433 w 3220770"/>
                <a:gd name="connsiteY7" fmla="*/ 274775 h 1598015"/>
                <a:gd name="connsiteX8" fmla="*/ 804533 w 3220770"/>
                <a:gd name="connsiteY8" fmla="*/ 249375 h 1598015"/>
                <a:gd name="connsiteX9" fmla="*/ 804533 w 3220770"/>
                <a:gd name="connsiteY9" fmla="*/ 160475 h 1598015"/>
                <a:gd name="connsiteX10" fmla="*/ 982333 w 3220770"/>
                <a:gd name="connsiteY10" fmla="*/ 58875 h 1598015"/>
                <a:gd name="connsiteX11" fmla="*/ 1147433 w 3220770"/>
                <a:gd name="connsiteY11" fmla="*/ 58875 h 1598015"/>
                <a:gd name="connsiteX12" fmla="*/ 1274433 w 3220770"/>
                <a:gd name="connsiteY12" fmla="*/ 262075 h 1598015"/>
                <a:gd name="connsiteX13" fmla="*/ 1401433 w 3220770"/>
                <a:gd name="connsiteY13" fmla="*/ 389075 h 1598015"/>
                <a:gd name="connsiteX14" fmla="*/ 1528433 w 3220770"/>
                <a:gd name="connsiteY14" fmla="*/ 401775 h 1598015"/>
                <a:gd name="connsiteX15" fmla="*/ 1617333 w 3220770"/>
                <a:gd name="connsiteY15" fmla="*/ 389075 h 1598015"/>
                <a:gd name="connsiteX16" fmla="*/ 1693533 w 3220770"/>
                <a:gd name="connsiteY16" fmla="*/ 300175 h 1598015"/>
                <a:gd name="connsiteX17" fmla="*/ 1947533 w 3220770"/>
                <a:gd name="connsiteY17" fmla="*/ 312875 h 1598015"/>
                <a:gd name="connsiteX18" fmla="*/ 2036433 w 3220770"/>
                <a:gd name="connsiteY18" fmla="*/ 325575 h 1598015"/>
                <a:gd name="connsiteX19" fmla="*/ 2049133 w 3220770"/>
                <a:gd name="connsiteY19" fmla="*/ 135075 h 1598015"/>
                <a:gd name="connsiteX20" fmla="*/ 1998333 w 3220770"/>
                <a:gd name="connsiteY20" fmla="*/ 20775 h 1598015"/>
                <a:gd name="connsiteX21" fmla="*/ 2049133 w 3220770"/>
                <a:gd name="connsiteY21" fmla="*/ 8075 h 1598015"/>
                <a:gd name="connsiteX22" fmla="*/ 2176133 w 3220770"/>
                <a:gd name="connsiteY22" fmla="*/ 109675 h 1598015"/>
                <a:gd name="connsiteX23" fmla="*/ 2379333 w 3220770"/>
                <a:gd name="connsiteY23" fmla="*/ 135075 h 1598015"/>
                <a:gd name="connsiteX24" fmla="*/ 3154033 w 3220770"/>
                <a:gd name="connsiteY24" fmla="*/ 744675 h 1598015"/>
                <a:gd name="connsiteX25" fmla="*/ 3166733 w 3220770"/>
                <a:gd name="connsiteY25" fmla="*/ 1455875 h 1598015"/>
                <a:gd name="connsiteX26" fmla="*/ 3039733 w 3220770"/>
                <a:gd name="connsiteY26" fmla="*/ 1595575 h 1598015"/>
                <a:gd name="connsiteX27" fmla="*/ 2823833 w 3220770"/>
                <a:gd name="connsiteY27" fmla="*/ 1405075 h 1598015"/>
                <a:gd name="connsiteX28" fmla="*/ 2849233 w 3220770"/>
                <a:gd name="connsiteY28" fmla="*/ 1239975 h 1598015"/>
                <a:gd name="connsiteX29" fmla="*/ 2785733 w 3220770"/>
                <a:gd name="connsiteY29" fmla="*/ 1087575 h 1598015"/>
                <a:gd name="connsiteX30" fmla="*/ 2836533 w 3220770"/>
                <a:gd name="connsiteY30" fmla="*/ 935175 h 1598015"/>
                <a:gd name="connsiteX31" fmla="*/ 3001633 w 3220770"/>
                <a:gd name="connsiteY31" fmla="*/ 820875 h 1598015"/>
                <a:gd name="connsiteX32" fmla="*/ 3052433 w 3220770"/>
                <a:gd name="connsiteY32" fmla="*/ 706575 h 1598015"/>
                <a:gd name="connsiteX33" fmla="*/ 2379333 w 3220770"/>
                <a:gd name="connsiteY33" fmla="*/ 198575 h 1598015"/>
                <a:gd name="connsiteX34" fmla="*/ 1947533 w 3220770"/>
                <a:gd name="connsiteY34" fmla="*/ 744675 h 1598015"/>
                <a:gd name="connsiteX35" fmla="*/ 1718933 w 3220770"/>
                <a:gd name="connsiteY35" fmla="*/ 744675 h 1598015"/>
                <a:gd name="connsiteX36" fmla="*/ 1630033 w 3220770"/>
                <a:gd name="connsiteY36" fmla="*/ 693875 h 1598015"/>
                <a:gd name="connsiteX37" fmla="*/ 1528433 w 3220770"/>
                <a:gd name="connsiteY37" fmla="*/ 630375 h 1598015"/>
                <a:gd name="connsiteX38" fmla="*/ 1464933 w 3220770"/>
                <a:gd name="connsiteY38" fmla="*/ 655775 h 1598015"/>
                <a:gd name="connsiteX39" fmla="*/ 1388733 w 3220770"/>
                <a:gd name="connsiteY39" fmla="*/ 630375 h 1598015"/>
                <a:gd name="connsiteX40" fmla="*/ 1172833 w 3220770"/>
                <a:gd name="connsiteY40" fmla="*/ 579575 h 1598015"/>
                <a:gd name="connsiteX41" fmla="*/ 1071233 w 3220770"/>
                <a:gd name="connsiteY41" fmla="*/ 579575 h 1598015"/>
                <a:gd name="connsiteX42" fmla="*/ 969633 w 3220770"/>
                <a:gd name="connsiteY42" fmla="*/ 554175 h 1598015"/>
                <a:gd name="connsiteX43" fmla="*/ 893433 w 3220770"/>
                <a:gd name="connsiteY43" fmla="*/ 554175 h 1598015"/>
                <a:gd name="connsiteX44" fmla="*/ 817233 w 3220770"/>
                <a:gd name="connsiteY44" fmla="*/ 617675 h 1598015"/>
                <a:gd name="connsiteX45" fmla="*/ 728333 w 3220770"/>
                <a:gd name="connsiteY45" fmla="*/ 693875 h 1598015"/>
                <a:gd name="connsiteX46" fmla="*/ 601333 w 3220770"/>
                <a:gd name="connsiteY46" fmla="*/ 795475 h 1598015"/>
                <a:gd name="connsiteX47" fmla="*/ 550533 w 3220770"/>
                <a:gd name="connsiteY47" fmla="*/ 935175 h 1598015"/>
                <a:gd name="connsiteX48" fmla="*/ 601333 w 3220770"/>
                <a:gd name="connsiteY48" fmla="*/ 1087575 h 1598015"/>
                <a:gd name="connsiteX49" fmla="*/ 614033 w 3220770"/>
                <a:gd name="connsiteY49" fmla="*/ 1189175 h 1598015"/>
                <a:gd name="connsiteX50" fmla="*/ 410833 w 3220770"/>
                <a:gd name="connsiteY50" fmla="*/ 1151075 h 1598015"/>
                <a:gd name="connsiteX51" fmla="*/ 156833 w 3220770"/>
                <a:gd name="connsiteY51" fmla="*/ 1125675 h 1598015"/>
                <a:gd name="connsiteX52" fmla="*/ 93333 w 3220770"/>
                <a:gd name="connsiteY52" fmla="*/ 1062175 h 1598015"/>
                <a:gd name="connsiteX53" fmla="*/ 4433 w 3220770"/>
                <a:gd name="connsiteY53" fmla="*/ 1062175 h 1598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220770" h="1598015">
                  <a:moveTo>
                    <a:pt x="4433" y="1062175"/>
                  </a:moveTo>
                  <a:cubicBezTo>
                    <a:pt x="29833" y="1041008"/>
                    <a:pt x="237266" y="998675"/>
                    <a:pt x="245733" y="935175"/>
                  </a:cubicBezTo>
                  <a:cubicBezTo>
                    <a:pt x="254200" y="871675"/>
                    <a:pt x="74283" y="746792"/>
                    <a:pt x="55233" y="681175"/>
                  </a:cubicBezTo>
                  <a:cubicBezTo>
                    <a:pt x="36183" y="615558"/>
                    <a:pt x="74283" y="566875"/>
                    <a:pt x="131433" y="541475"/>
                  </a:cubicBezTo>
                  <a:cubicBezTo>
                    <a:pt x="188583" y="516075"/>
                    <a:pt x="349450" y="545708"/>
                    <a:pt x="398133" y="528775"/>
                  </a:cubicBezTo>
                  <a:cubicBezTo>
                    <a:pt x="446816" y="511842"/>
                    <a:pt x="374850" y="486442"/>
                    <a:pt x="423533" y="439875"/>
                  </a:cubicBezTo>
                  <a:cubicBezTo>
                    <a:pt x="472216" y="393308"/>
                    <a:pt x="633083" y="276892"/>
                    <a:pt x="690233" y="249375"/>
                  </a:cubicBezTo>
                  <a:cubicBezTo>
                    <a:pt x="747383" y="221858"/>
                    <a:pt x="766433" y="274775"/>
                    <a:pt x="766433" y="274775"/>
                  </a:cubicBezTo>
                  <a:cubicBezTo>
                    <a:pt x="785483" y="274775"/>
                    <a:pt x="798183" y="268425"/>
                    <a:pt x="804533" y="249375"/>
                  </a:cubicBezTo>
                  <a:cubicBezTo>
                    <a:pt x="810883" y="230325"/>
                    <a:pt x="774900" y="192225"/>
                    <a:pt x="804533" y="160475"/>
                  </a:cubicBezTo>
                  <a:cubicBezTo>
                    <a:pt x="834166" y="128725"/>
                    <a:pt x="925183" y="75808"/>
                    <a:pt x="982333" y="58875"/>
                  </a:cubicBezTo>
                  <a:cubicBezTo>
                    <a:pt x="1039483" y="41942"/>
                    <a:pt x="1098750" y="25008"/>
                    <a:pt x="1147433" y="58875"/>
                  </a:cubicBezTo>
                  <a:cubicBezTo>
                    <a:pt x="1196116" y="92742"/>
                    <a:pt x="1232100" y="207042"/>
                    <a:pt x="1274433" y="262075"/>
                  </a:cubicBezTo>
                  <a:cubicBezTo>
                    <a:pt x="1316766" y="317108"/>
                    <a:pt x="1359100" y="365792"/>
                    <a:pt x="1401433" y="389075"/>
                  </a:cubicBezTo>
                  <a:cubicBezTo>
                    <a:pt x="1443766" y="412358"/>
                    <a:pt x="1492450" y="401775"/>
                    <a:pt x="1528433" y="401775"/>
                  </a:cubicBezTo>
                  <a:cubicBezTo>
                    <a:pt x="1564416" y="401775"/>
                    <a:pt x="1589816" y="406008"/>
                    <a:pt x="1617333" y="389075"/>
                  </a:cubicBezTo>
                  <a:cubicBezTo>
                    <a:pt x="1644850" y="372142"/>
                    <a:pt x="1638500" y="312875"/>
                    <a:pt x="1693533" y="300175"/>
                  </a:cubicBezTo>
                  <a:cubicBezTo>
                    <a:pt x="1748566" y="287475"/>
                    <a:pt x="1890383" y="308642"/>
                    <a:pt x="1947533" y="312875"/>
                  </a:cubicBezTo>
                  <a:cubicBezTo>
                    <a:pt x="2004683" y="317108"/>
                    <a:pt x="2019500" y="355208"/>
                    <a:pt x="2036433" y="325575"/>
                  </a:cubicBezTo>
                  <a:cubicBezTo>
                    <a:pt x="2053366" y="295942"/>
                    <a:pt x="2055483" y="185875"/>
                    <a:pt x="2049133" y="135075"/>
                  </a:cubicBezTo>
                  <a:cubicBezTo>
                    <a:pt x="2042783" y="84275"/>
                    <a:pt x="1998333" y="20775"/>
                    <a:pt x="1998333" y="20775"/>
                  </a:cubicBezTo>
                  <a:cubicBezTo>
                    <a:pt x="1998333" y="-392"/>
                    <a:pt x="2019500" y="-6742"/>
                    <a:pt x="2049133" y="8075"/>
                  </a:cubicBezTo>
                  <a:cubicBezTo>
                    <a:pt x="2078766" y="22892"/>
                    <a:pt x="2121100" y="88508"/>
                    <a:pt x="2176133" y="109675"/>
                  </a:cubicBezTo>
                  <a:cubicBezTo>
                    <a:pt x="2231166" y="130842"/>
                    <a:pt x="2216350" y="29242"/>
                    <a:pt x="2379333" y="135075"/>
                  </a:cubicBezTo>
                  <a:cubicBezTo>
                    <a:pt x="2542316" y="240908"/>
                    <a:pt x="3022800" y="524542"/>
                    <a:pt x="3154033" y="744675"/>
                  </a:cubicBezTo>
                  <a:cubicBezTo>
                    <a:pt x="3285266" y="964808"/>
                    <a:pt x="3185783" y="1314058"/>
                    <a:pt x="3166733" y="1455875"/>
                  </a:cubicBezTo>
                  <a:cubicBezTo>
                    <a:pt x="3147683" y="1597692"/>
                    <a:pt x="3096883" y="1604042"/>
                    <a:pt x="3039733" y="1595575"/>
                  </a:cubicBezTo>
                  <a:cubicBezTo>
                    <a:pt x="2982583" y="1587108"/>
                    <a:pt x="2855583" y="1464342"/>
                    <a:pt x="2823833" y="1405075"/>
                  </a:cubicBezTo>
                  <a:cubicBezTo>
                    <a:pt x="2792083" y="1345808"/>
                    <a:pt x="2855583" y="1292892"/>
                    <a:pt x="2849233" y="1239975"/>
                  </a:cubicBezTo>
                  <a:cubicBezTo>
                    <a:pt x="2842883" y="1187058"/>
                    <a:pt x="2787850" y="1138375"/>
                    <a:pt x="2785733" y="1087575"/>
                  </a:cubicBezTo>
                  <a:cubicBezTo>
                    <a:pt x="2783616" y="1036775"/>
                    <a:pt x="2800550" y="979625"/>
                    <a:pt x="2836533" y="935175"/>
                  </a:cubicBezTo>
                  <a:cubicBezTo>
                    <a:pt x="2872516" y="890725"/>
                    <a:pt x="2965650" y="858975"/>
                    <a:pt x="3001633" y="820875"/>
                  </a:cubicBezTo>
                  <a:cubicBezTo>
                    <a:pt x="3037616" y="782775"/>
                    <a:pt x="3156150" y="810292"/>
                    <a:pt x="3052433" y="706575"/>
                  </a:cubicBezTo>
                  <a:cubicBezTo>
                    <a:pt x="2948716" y="602858"/>
                    <a:pt x="2563483" y="192225"/>
                    <a:pt x="2379333" y="198575"/>
                  </a:cubicBezTo>
                  <a:cubicBezTo>
                    <a:pt x="2195183" y="204925"/>
                    <a:pt x="2057600" y="653658"/>
                    <a:pt x="1947533" y="744675"/>
                  </a:cubicBezTo>
                  <a:cubicBezTo>
                    <a:pt x="1837466" y="835692"/>
                    <a:pt x="1771850" y="753142"/>
                    <a:pt x="1718933" y="744675"/>
                  </a:cubicBezTo>
                  <a:cubicBezTo>
                    <a:pt x="1666016" y="736208"/>
                    <a:pt x="1661783" y="712925"/>
                    <a:pt x="1630033" y="693875"/>
                  </a:cubicBezTo>
                  <a:cubicBezTo>
                    <a:pt x="1598283" y="674825"/>
                    <a:pt x="1555950" y="636725"/>
                    <a:pt x="1528433" y="630375"/>
                  </a:cubicBezTo>
                  <a:cubicBezTo>
                    <a:pt x="1500916" y="624025"/>
                    <a:pt x="1464933" y="655775"/>
                    <a:pt x="1464933" y="655775"/>
                  </a:cubicBezTo>
                  <a:cubicBezTo>
                    <a:pt x="1441650" y="655775"/>
                    <a:pt x="1437416" y="643075"/>
                    <a:pt x="1388733" y="630375"/>
                  </a:cubicBezTo>
                  <a:cubicBezTo>
                    <a:pt x="1340050" y="617675"/>
                    <a:pt x="1225750" y="588042"/>
                    <a:pt x="1172833" y="579575"/>
                  </a:cubicBezTo>
                  <a:cubicBezTo>
                    <a:pt x="1119916" y="571108"/>
                    <a:pt x="1105100" y="583808"/>
                    <a:pt x="1071233" y="579575"/>
                  </a:cubicBezTo>
                  <a:cubicBezTo>
                    <a:pt x="1037366" y="575342"/>
                    <a:pt x="999266" y="558408"/>
                    <a:pt x="969633" y="554175"/>
                  </a:cubicBezTo>
                  <a:cubicBezTo>
                    <a:pt x="940000" y="549942"/>
                    <a:pt x="918833" y="543592"/>
                    <a:pt x="893433" y="554175"/>
                  </a:cubicBezTo>
                  <a:cubicBezTo>
                    <a:pt x="868033" y="564758"/>
                    <a:pt x="844750" y="594392"/>
                    <a:pt x="817233" y="617675"/>
                  </a:cubicBezTo>
                  <a:cubicBezTo>
                    <a:pt x="789716" y="640958"/>
                    <a:pt x="764316" y="664242"/>
                    <a:pt x="728333" y="693875"/>
                  </a:cubicBezTo>
                  <a:cubicBezTo>
                    <a:pt x="692350" y="723508"/>
                    <a:pt x="630966" y="755259"/>
                    <a:pt x="601333" y="795475"/>
                  </a:cubicBezTo>
                  <a:cubicBezTo>
                    <a:pt x="571700" y="835691"/>
                    <a:pt x="550533" y="886492"/>
                    <a:pt x="550533" y="935175"/>
                  </a:cubicBezTo>
                  <a:cubicBezTo>
                    <a:pt x="550533" y="983858"/>
                    <a:pt x="590750" y="1045242"/>
                    <a:pt x="601333" y="1087575"/>
                  </a:cubicBezTo>
                  <a:cubicBezTo>
                    <a:pt x="611916" y="1129908"/>
                    <a:pt x="645783" y="1178592"/>
                    <a:pt x="614033" y="1189175"/>
                  </a:cubicBezTo>
                  <a:cubicBezTo>
                    <a:pt x="582283" y="1199758"/>
                    <a:pt x="487033" y="1161658"/>
                    <a:pt x="410833" y="1151075"/>
                  </a:cubicBezTo>
                  <a:cubicBezTo>
                    <a:pt x="334633" y="1140492"/>
                    <a:pt x="209750" y="1140492"/>
                    <a:pt x="156833" y="1125675"/>
                  </a:cubicBezTo>
                  <a:cubicBezTo>
                    <a:pt x="103916" y="1110858"/>
                    <a:pt x="116616" y="1074875"/>
                    <a:pt x="93333" y="1062175"/>
                  </a:cubicBezTo>
                  <a:cubicBezTo>
                    <a:pt x="70050" y="1049475"/>
                    <a:pt x="-20967" y="1083342"/>
                    <a:pt x="4433" y="1062175"/>
                  </a:cubicBezTo>
                  <a:close/>
                </a:path>
              </a:pathLst>
            </a:custGeom>
            <a:solidFill>
              <a:srgbClr val="E50019">
                <a:alpha val="3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717981" y="949454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66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596751" y="630586"/>
              <a:ext cx="424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11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005848" y="374924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34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414945" y="18441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30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680156" y="469897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13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166334" y="51161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83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3567597" y="18441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06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311632" y="999918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2B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4296961" y="1323143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2A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612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211"/>
            <a:ext cx="4253344" cy="258532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EXERCICE D'ALERTE TSUNAMI </a:t>
            </a:r>
            <a:r>
              <a:rPr lang="en-US" dirty="0" smtClean="0">
                <a:latin typeface="Arial" charset="0"/>
              </a:rPr>
              <a:t>01/07/2013</a:t>
            </a:r>
            <a:endParaRPr lang="en-US" dirty="0">
              <a:latin typeface="Arial" charset="0"/>
            </a:endParaRPr>
          </a:p>
          <a:p>
            <a:pPr>
              <a:defRPr/>
            </a:pPr>
            <a:r>
              <a:rPr lang="en-US" dirty="0" err="1">
                <a:latin typeface="Arial" charset="0"/>
              </a:rPr>
              <a:t>Origine</a:t>
            </a:r>
            <a:r>
              <a:rPr lang="en-US" dirty="0">
                <a:latin typeface="Arial" charset="0"/>
              </a:rPr>
              <a:t> : CENALT</a:t>
            </a:r>
          </a:p>
          <a:p>
            <a:pPr>
              <a:defRPr/>
            </a:pPr>
            <a:r>
              <a:rPr lang="en-US" dirty="0">
                <a:latin typeface="Arial" charset="0"/>
              </a:rPr>
              <a:t>Message du 01/07/2013 à 16:03:47</a:t>
            </a:r>
          </a:p>
          <a:p>
            <a:pPr>
              <a:defRPr/>
            </a:pPr>
            <a:r>
              <a:rPr lang="en-US" dirty="0">
                <a:latin typeface="Arial" charset="0"/>
              </a:rPr>
              <a:t> </a:t>
            </a:r>
          </a:p>
          <a:p>
            <a:pPr>
              <a:defRPr/>
            </a:pPr>
            <a:r>
              <a:rPr lang="en-US" dirty="0">
                <a:latin typeface="Arial" charset="0"/>
              </a:rPr>
              <a:t>Fin </a:t>
            </a:r>
            <a:r>
              <a:rPr lang="en-US" dirty="0" err="1">
                <a:latin typeface="Arial" charset="0"/>
              </a:rPr>
              <a:t>d'alerte</a:t>
            </a:r>
            <a:endParaRPr lang="en-US" dirty="0">
              <a:latin typeface="Arial" charset="0"/>
            </a:endParaRPr>
          </a:p>
          <a:p>
            <a:pPr>
              <a:defRPr/>
            </a:pPr>
            <a:r>
              <a:rPr lang="en-US" dirty="0">
                <a:latin typeface="Arial" charset="0"/>
              </a:rPr>
              <a:t> </a:t>
            </a:r>
          </a:p>
          <a:p>
            <a:pPr>
              <a:defRPr/>
            </a:pPr>
            <a:r>
              <a:rPr lang="en-US" dirty="0" err="1">
                <a:latin typeface="Arial" charset="0"/>
              </a:rPr>
              <a:t>Levée</a:t>
            </a:r>
            <a:r>
              <a:rPr lang="en-US" dirty="0">
                <a:latin typeface="Arial" charset="0"/>
              </a:rPr>
              <a:t> des </a:t>
            </a:r>
            <a:r>
              <a:rPr lang="en-US" dirty="0" err="1">
                <a:latin typeface="Arial" charset="0"/>
              </a:rPr>
              <a:t>mesures</a:t>
            </a:r>
            <a:r>
              <a:rPr lang="en-US" dirty="0">
                <a:latin typeface="Arial" charset="0"/>
              </a:rPr>
              <a:t> de surveillance</a:t>
            </a:r>
          </a:p>
          <a:p>
            <a:pPr>
              <a:defRPr/>
            </a:pPr>
            <a:r>
              <a:rPr lang="en-US" dirty="0">
                <a:latin typeface="Arial" charset="0"/>
              </a:rPr>
              <a:t> </a:t>
            </a:r>
          </a:p>
          <a:p>
            <a:pPr>
              <a:defRPr/>
            </a:pPr>
            <a:r>
              <a:rPr lang="en-US" dirty="0">
                <a:latin typeface="Arial" charset="0"/>
              </a:rPr>
              <a:t>Plus </a:t>
            </a:r>
            <a:r>
              <a:rPr lang="en-US" dirty="0" err="1">
                <a:latin typeface="Arial" charset="0"/>
              </a:rPr>
              <a:t>d'autre</a:t>
            </a:r>
            <a:r>
              <a:rPr lang="en-US" dirty="0">
                <a:latin typeface="Arial" charset="0"/>
              </a:rPr>
              <a:t> message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627124" y="1358206"/>
            <a:ext cx="149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End of </a:t>
            </a:r>
            <a:r>
              <a:rPr lang="fr-FR" sz="2000" dirty="0" err="1" smtClean="0">
                <a:solidFill>
                  <a:srgbClr val="FF0000"/>
                </a:solidFill>
              </a:rPr>
              <a:t>alert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627124" y="1876484"/>
            <a:ext cx="3547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End of surveillance </a:t>
            </a:r>
            <a:r>
              <a:rPr lang="fr-FR" sz="2000" dirty="0" err="1" smtClean="0">
                <a:solidFill>
                  <a:srgbClr val="FF0000"/>
                </a:solidFill>
              </a:rPr>
              <a:t>measures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627124" y="2453243"/>
            <a:ext cx="2278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No more message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6567056" y="668892"/>
            <a:ext cx="4699536" cy="58799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Initial end off national message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0" y="526356"/>
            <a:ext cx="12192000" cy="6066519"/>
            <a:chOff x="0" y="526356"/>
            <a:chExt cx="12192000" cy="6066519"/>
          </a:xfrm>
        </p:grpSpPr>
        <p:sp>
          <p:nvSpPr>
            <p:cNvPr id="2" name="Rectangle 1"/>
            <p:cNvSpPr/>
            <p:nvPr/>
          </p:nvSpPr>
          <p:spPr>
            <a:xfrm>
              <a:off x="0" y="3122980"/>
              <a:ext cx="6982691" cy="3416320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F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EXERCICE D'ALERTE TSUNAMI 23/06/2025</a:t>
              </a:r>
            </a:p>
            <a:p>
              <a:pPr>
                <a:spcAft>
                  <a:spcPts val="0"/>
                </a:spcAft>
              </a:pPr>
              <a:r>
                <a:rPr lang="fr-F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Origine : CENALT</a:t>
              </a:r>
            </a:p>
            <a:p>
              <a:pPr>
                <a:spcAft>
                  <a:spcPts val="0"/>
                </a:spcAft>
              </a:pPr>
              <a:r>
                <a:rPr lang="fr-F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Message n°4 du 23/06/2025 à 11:29:54 (heure de Paris) </a:t>
              </a:r>
              <a:endPara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fr-F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>
                <a:spcAft>
                  <a:spcPts val="0"/>
                </a:spcAft>
              </a:pPr>
              <a:r>
                <a:rPr lang="fr-F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Fin de surveillance du CENALT</a:t>
              </a:r>
            </a:p>
            <a:p>
              <a:pPr>
                <a:spcAft>
                  <a:spcPts val="0"/>
                </a:spcAft>
              </a:pPr>
              <a:r>
                <a:rPr lang="fr-F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>
                <a:spcAft>
                  <a:spcPts val="0"/>
                </a:spcAft>
              </a:pPr>
              <a:r>
                <a:rPr lang="fr-F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Attention, des effets peuvent perdurer dans les ports et dans certaines baies.</a:t>
              </a:r>
            </a:p>
            <a:p>
              <a:pPr>
                <a:spcAft>
                  <a:spcPts val="0"/>
                </a:spcAft>
              </a:pPr>
              <a:r>
                <a:rPr lang="fr-F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 fin d'alerte et des mesures de sauvegarde seront émises par la préfecture.</a:t>
              </a:r>
            </a:p>
            <a:p>
              <a:pPr>
                <a:spcAft>
                  <a:spcPts val="0"/>
                </a:spcAft>
              </a:pPr>
              <a:r>
                <a:rPr lang="fr-F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  <a:p>
              <a:pPr>
                <a:spcAft>
                  <a:spcPts val="0"/>
                </a:spcAft>
              </a:pPr>
              <a:r>
                <a:rPr lang="fr-F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Plus d'autre message.</a:t>
              </a:r>
              <a:endPara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7380672" y="4075812"/>
              <a:ext cx="3254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solidFill>
                    <a:srgbClr val="0070C0"/>
                  </a:solidFill>
                </a:rPr>
                <a:t>End of CENALT monitoring</a:t>
              </a:r>
              <a:endParaRPr lang="fr-FR" sz="2000" dirty="0">
                <a:solidFill>
                  <a:srgbClr val="0070C0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7380672" y="4653883"/>
              <a:ext cx="48113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 smtClean="0">
                  <a:solidFill>
                    <a:srgbClr val="0070C0"/>
                  </a:solidFill>
                </a:rPr>
                <a:t>Please</a:t>
              </a:r>
              <a:r>
                <a:rPr lang="fr-FR" sz="2000" dirty="0" smtClean="0">
                  <a:solidFill>
                    <a:srgbClr val="0070C0"/>
                  </a:solidFill>
                </a:rPr>
                <a:t> note </a:t>
              </a:r>
              <a:r>
                <a:rPr lang="fr-FR" sz="2000" dirty="0" err="1" smtClean="0">
                  <a:solidFill>
                    <a:srgbClr val="0070C0"/>
                  </a:solidFill>
                </a:rPr>
                <a:t>that</a:t>
              </a:r>
              <a:r>
                <a:rPr lang="fr-FR" sz="2000" dirty="0" smtClean="0">
                  <a:solidFill>
                    <a:srgbClr val="0070C0"/>
                  </a:solidFill>
                </a:rPr>
                <a:t> </a:t>
              </a:r>
              <a:r>
                <a:rPr lang="fr-FR" sz="2000" dirty="0" err="1" smtClean="0">
                  <a:solidFill>
                    <a:srgbClr val="0070C0"/>
                  </a:solidFill>
                </a:rPr>
                <a:t>effects</a:t>
              </a:r>
              <a:r>
                <a:rPr lang="fr-FR" sz="2000" dirty="0" smtClean="0">
                  <a:solidFill>
                    <a:srgbClr val="0070C0"/>
                  </a:solidFill>
                </a:rPr>
                <a:t> </a:t>
              </a:r>
              <a:r>
                <a:rPr lang="fr-FR" sz="2000" dirty="0" err="1" smtClean="0">
                  <a:solidFill>
                    <a:srgbClr val="0070C0"/>
                  </a:solidFill>
                </a:rPr>
                <a:t>may</a:t>
              </a:r>
              <a:r>
                <a:rPr lang="fr-FR" sz="2000" dirty="0" smtClean="0">
                  <a:solidFill>
                    <a:srgbClr val="0070C0"/>
                  </a:solidFill>
                </a:rPr>
                <a:t> </a:t>
              </a:r>
              <a:r>
                <a:rPr lang="fr-FR" sz="2000" dirty="0" err="1" smtClean="0">
                  <a:solidFill>
                    <a:srgbClr val="0070C0"/>
                  </a:solidFill>
                </a:rPr>
                <a:t>persist</a:t>
              </a:r>
              <a:r>
                <a:rPr lang="fr-FR" sz="2000" dirty="0" smtClean="0">
                  <a:solidFill>
                    <a:srgbClr val="0070C0"/>
                  </a:solidFill>
                </a:rPr>
                <a:t> in ports and </a:t>
              </a:r>
              <a:r>
                <a:rPr lang="fr-FR" sz="2000" dirty="0" err="1" smtClean="0">
                  <a:solidFill>
                    <a:srgbClr val="0070C0"/>
                  </a:solidFill>
                </a:rPr>
                <a:t>some</a:t>
              </a:r>
              <a:r>
                <a:rPr lang="fr-FR" sz="2000" dirty="0" smtClean="0">
                  <a:solidFill>
                    <a:srgbClr val="0070C0"/>
                  </a:solidFill>
                </a:rPr>
                <a:t> </a:t>
              </a:r>
              <a:r>
                <a:rPr lang="fr-FR" sz="2000" dirty="0" err="1" smtClean="0">
                  <a:solidFill>
                    <a:srgbClr val="0070C0"/>
                  </a:solidFill>
                </a:rPr>
                <a:t>bays</a:t>
              </a:r>
              <a:r>
                <a:rPr lang="fr-FR" sz="2000" dirty="0" smtClean="0">
                  <a:solidFill>
                    <a:srgbClr val="0070C0"/>
                  </a:solidFill>
                </a:rPr>
                <a:t>.</a:t>
              </a:r>
            </a:p>
            <a:p>
              <a:r>
                <a:rPr lang="fr-FR" sz="2000" dirty="0" smtClean="0">
                  <a:solidFill>
                    <a:srgbClr val="0070C0"/>
                  </a:solidFill>
                </a:rPr>
                <a:t>The </a:t>
              </a:r>
              <a:r>
                <a:rPr lang="fr-FR" sz="2000" dirty="0" err="1" smtClean="0">
                  <a:solidFill>
                    <a:srgbClr val="0070C0"/>
                  </a:solidFill>
                </a:rPr>
                <a:t>prefecture</a:t>
              </a:r>
              <a:r>
                <a:rPr lang="fr-FR" sz="2000" dirty="0" smtClean="0">
                  <a:solidFill>
                    <a:srgbClr val="0070C0"/>
                  </a:solidFill>
                </a:rPr>
                <a:t> </a:t>
              </a:r>
              <a:r>
                <a:rPr lang="fr-FR" sz="2000" dirty="0" err="1" smtClean="0">
                  <a:solidFill>
                    <a:srgbClr val="0070C0"/>
                  </a:solidFill>
                </a:rPr>
                <a:t>will</a:t>
              </a:r>
              <a:r>
                <a:rPr lang="fr-FR" sz="2000" dirty="0" smtClean="0">
                  <a:solidFill>
                    <a:srgbClr val="0070C0"/>
                  </a:solidFill>
                </a:rPr>
                <a:t> issue the end of </a:t>
              </a:r>
              <a:r>
                <a:rPr lang="fr-FR" sz="2000" dirty="0" err="1" smtClean="0">
                  <a:solidFill>
                    <a:srgbClr val="0070C0"/>
                  </a:solidFill>
                </a:rPr>
                <a:t>alert</a:t>
              </a:r>
              <a:r>
                <a:rPr lang="fr-FR" sz="2000" dirty="0" smtClean="0">
                  <a:solidFill>
                    <a:srgbClr val="0070C0"/>
                  </a:solidFill>
                </a:rPr>
                <a:t> and </a:t>
              </a:r>
              <a:r>
                <a:rPr lang="fr-FR" sz="2000" dirty="0" err="1" smtClean="0">
                  <a:solidFill>
                    <a:srgbClr val="0070C0"/>
                  </a:solidFill>
                </a:rPr>
                <a:t>safety</a:t>
              </a:r>
              <a:r>
                <a:rPr lang="fr-FR" sz="2000" dirty="0" smtClean="0">
                  <a:solidFill>
                    <a:srgbClr val="0070C0"/>
                  </a:solidFill>
                </a:rPr>
                <a:t> </a:t>
              </a:r>
              <a:r>
                <a:rPr lang="fr-FR" sz="2000" dirty="0" err="1" smtClean="0">
                  <a:solidFill>
                    <a:srgbClr val="0070C0"/>
                  </a:solidFill>
                </a:rPr>
                <a:t>measures</a:t>
              </a:r>
              <a:endParaRPr lang="fr-FR" sz="2000" dirty="0" smtClean="0">
                <a:solidFill>
                  <a:srgbClr val="0070C0"/>
                </a:solidFill>
              </a:endParaRPr>
            </a:p>
            <a:p>
              <a:endParaRPr lang="fr-FR" sz="2000" dirty="0">
                <a:solidFill>
                  <a:srgbClr val="0070C0"/>
                </a:solidFill>
              </a:endParaRPr>
            </a:p>
            <a:p>
              <a:r>
                <a:rPr lang="fr-FR" sz="2000" dirty="0" smtClean="0">
                  <a:solidFill>
                    <a:srgbClr val="0070C0"/>
                  </a:solidFill>
                </a:rPr>
                <a:t>No more message </a:t>
              </a:r>
              <a:endParaRPr lang="fr-FR" sz="2000" dirty="0">
                <a:solidFill>
                  <a:srgbClr val="0070C0"/>
                </a:solidFill>
              </a:endParaRPr>
            </a:p>
          </p:txBody>
        </p:sp>
        <p:sp>
          <p:nvSpPr>
            <p:cNvPr id="10" name="Flèche courbée vers la gauche 9"/>
            <p:cNvSpPr/>
            <p:nvPr/>
          </p:nvSpPr>
          <p:spPr>
            <a:xfrm rot="20212634">
              <a:off x="4788168" y="526356"/>
              <a:ext cx="1690255" cy="3069589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>
                <a:solidFill>
                  <a:schemeClr val="tx1"/>
                </a:solidFill>
              </a:endParaRPr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7135091" y="3311165"/>
              <a:ext cx="4918364" cy="587998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Evolution of </a:t>
              </a:r>
              <a:r>
                <a:rPr lang="fr-FR" dirty="0">
                  <a:solidFill>
                    <a:schemeClr val="bg1"/>
                  </a:solidFill>
                </a:rPr>
                <a:t>e</a:t>
              </a:r>
              <a:r>
                <a:rPr lang="fr-FR" dirty="0" smtClean="0">
                  <a:solidFill>
                    <a:schemeClr val="bg1"/>
                  </a:solidFill>
                </a:rPr>
                <a:t>nd off national message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4704043" y="-11898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C00000"/>
                </a:solidFill>
              </a:rPr>
              <a:t>Lessons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learned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from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exercises</a:t>
            </a:r>
            <a:endParaRPr lang="fr-FR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8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9757" y="123765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C00000"/>
                </a:solidFill>
              </a:rPr>
              <a:t>Lessons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learned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from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exercises</a:t>
            </a:r>
            <a:endParaRPr lang="fr-FR" sz="2000" b="1" dirty="0">
              <a:solidFill>
                <a:srgbClr val="C00000"/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5860473" y="-365671"/>
            <a:ext cx="5965480" cy="4613563"/>
            <a:chOff x="5860473" y="-365671"/>
            <a:chExt cx="5965480" cy="4613563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0473" y="-365671"/>
              <a:ext cx="5965480" cy="4613563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8287078" y="471205"/>
              <a:ext cx="3046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chemeClr val="accent1">
                      <a:lumMod val="50000"/>
                    </a:schemeClr>
                  </a:solidFill>
                </a:rPr>
                <a:t>Propagation +5 min</a:t>
              </a:r>
              <a:endParaRPr lang="fr-FR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2162724" y="725651"/>
            <a:ext cx="6027426" cy="4677126"/>
            <a:chOff x="2065796" y="1909329"/>
            <a:chExt cx="6027426" cy="467712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796" y="1909329"/>
              <a:ext cx="6027426" cy="4677126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2361717" y="2744300"/>
              <a:ext cx="3217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chemeClr val="accent1">
                      <a:lumMod val="50000"/>
                    </a:schemeClr>
                  </a:solidFill>
                </a:rPr>
                <a:t>Propagation +20 min</a:t>
              </a:r>
              <a:endParaRPr lang="fr-FR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-1358652" y="2643987"/>
            <a:ext cx="5426070" cy="4214013"/>
            <a:chOff x="6765930" y="2744300"/>
            <a:chExt cx="5426070" cy="4214013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930" y="2744300"/>
              <a:ext cx="5426070" cy="4214013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8218718" y="3351179"/>
              <a:ext cx="3217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chemeClr val="accent1">
                      <a:lumMod val="50000"/>
                    </a:schemeClr>
                  </a:solidFill>
                </a:rPr>
                <a:t>Propagation +30 min</a:t>
              </a:r>
              <a:endParaRPr lang="fr-FR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5342756" y="5604553"/>
            <a:ext cx="5888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The CPA </a:t>
            </a:r>
            <a:r>
              <a:rPr lang="fr-FR" sz="2000" dirty="0" err="1" smtClean="0"/>
              <a:t>needs</a:t>
            </a:r>
            <a:r>
              <a:rPr lang="fr-FR" sz="2000" dirty="0" smtClean="0"/>
              <a:t> to </a:t>
            </a:r>
            <a:r>
              <a:rPr lang="fr-FR" sz="2000" dirty="0" err="1" smtClean="0"/>
              <a:t>understand</a:t>
            </a:r>
            <a:r>
              <a:rPr lang="fr-FR" sz="2000" dirty="0" smtClean="0"/>
              <a:t> the state of the propagation of the tsunami </a:t>
            </a:r>
            <a:r>
              <a:rPr lang="fr-FR" sz="2000" dirty="0" err="1" smtClean="0"/>
              <a:t>wave</a:t>
            </a: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337025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9192" y="64044"/>
            <a:ext cx="3554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b="1" dirty="0" err="1" smtClean="0">
                <a:solidFill>
                  <a:schemeClr val="tx2">
                    <a:lumMod val="75000"/>
                  </a:schemeClr>
                </a:solidFill>
              </a:rPr>
              <a:t>Improvements</a:t>
            </a:r>
            <a:r>
              <a:rPr lang="fr-FR" sz="2400" b="1" dirty="0" smtClean="0">
                <a:solidFill>
                  <a:schemeClr val="tx2">
                    <a:lumMod val="75000"/>
                  </a:schemeClr>
                </a:solidFill>
              </a:rPr>
              <a:t> to come</a:t>
            </a:r>
            <a:endParaRPr lang="fr-FR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621184" y="746186"/>
            <a:ext cx="745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Automatic</a:t>
            </a:r>
            <a:r>
              <a:rPr lang="fr-FR" dirty="0" smtClean="0"/>
              <a:t> transmission of </a:t>
            </a:r>
            <a:r>
              <a:rPr lang="fr-FR" dirty="0" err="1" smtClean="0"/>
              <a:t>maps</a:t>
            </a:r>
            <a:r>
              <a:rPr lang="fr-FR" dirty="0" smtClean="0"/>
              <a:t> to </a:t>
            </a:r>
            <a:r>
              <a:rPr lang="fr-FR" dirty="0" err="1" smtClean="0"/>
              <a:t>integrate</a:t>
            </a:r>
            <a:r>
              <a:rPr lang="fr-FR" dirty="0" smtClean="0"/>
              <a:t> the propagation of the tsunami </a:t>
            </a:r>
            <a:r>
              <a:rPr lang="fr-FR" dirty="0" err="1" smtClean="0"/>
              <a:t>wave</a:t>
            </a:r>
            <a:r>
              <a:rPr lang="fr-FR" dirty="0" smtClean="0"/>
              <a:t> in the national </a:t>
            </a:r>
            <a:r>
              <a:rPr lang="fr-FR" dirty="0" err="1" smtClean="0"/>
              <a:t>map</a:t>
            </a:r>
            <a:r>
              <a:rPr lang="fr-FR" dirty="0" smtClean="0"/>
              <a:t> </a:t>
            </a:r>
            <a:r>
              <a:rPr lang="fr-FR" dirty="0" smtClean="0"/>
              <a:t>system (SYNAPSE).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53043" y="2275192"/>
            <a:ext cx="4599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Automatic</a:t>
            </a:r>
            <a:r>
              <a:rPr lang="fr-FR" dirty="0" smtClean="0"/>
              <a:t> phone calls to </a:t>
            </a:r>
            <a:r>
              <a:rPr lang="fr-FR" dirty="0" err="1" smtClean="0"/>
              <a:t>warn</a:t>
            </a:r>
            <a:r>
              <a:rPr lang="fr-FR" dirty="0" smtClean="0"/>
              <a:t> </a:t>
            </a:r>
            <a:r>
              <a:rPr lang="fr-FR" dirty="0" err="1" smtClean="0"/>
              <a:t>subscribers</a:t>
            </a:r>
            <a:r>
              <a:rPr lang="fr-FR" dirty="0"/>
              <a:t> </a:t>
            </a:r>
            <a:r>
              <a:rPr lang="fr-FR" dirty="0" smtClean="0"/>
              <a:t>as NTWC. </a:t>
            </a:r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operationnal</a:t>
            </a:r>
            <a:r>
              <a:rPr lang="fr-FR" dirty="0" smtClean="0"/>
              <a:t>, </a:t>
            </a:r>
            <a:r>
              <a:rPr lang="fr-FR" dirty="0" err="1" smtClean="0"/>
              <a:t>this</a:t>
            </a:r>
            <a:r>
              <a:rPr lang="fr-FR" dirty="0" smtClean="0"/>
              <a:t> service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proposed</a:t>
            </a:r>
            <a:r>
              <a:rPr lang="fr-FR" dirty="0" smtClean="0"/>
              <a:t> to international </a:t>
            </a:r>
            <a:r>
              <a:rPr lang="fr-FR" dirty="0" err="1" smtClean="0"/>
              <a:t>subscribers</a:t>
            </a:r>
            <a:r>
              <a:rPr lang="fr-FR" dirty="0" smtClean="0"/>
              <a:t> as TSP.</a:t>
            </a:r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4189462" y="1514871"/>
            <a:ext cx="1704257" cy="1808402"/>
            <a:chOff x="5455260" y="5266840"/>
            <a:chExt cx="1219496" cy="128663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8569" y="5266840"/>
              <a:ext cx="736187" cy="1286639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5260" y="5759409"/>
              <a:ext cx="585530" cy="697653"/>
            </a:xfrm>
            <a:prstGeom prst="rect">
              <a:avLst/>
            </a:prstGeom>
          </p:spPr>
        </p:pic>
      </p:grpSp>
      <p:pic>
        <p:nvPicPr>
          <p:cNvPr id="8" name="Image 7" descr="Une image contenant croquis, dessin, texte, Dessin au trait&#10;&#10;Le contenu généré par l’IA peut être incorrect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930" y="34590"/>
            <a:ext cx="2961066" cy="45120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 descr="Une image contenant carte, texte&#10;&#10;Le contenu généré par l’IA peut être incorrect.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08" y="1514871"/>
            <a:ext cx="1976946" cy="314185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617647" y="5646558"/>
            <a:ext cx="5323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Calculation</a:t>
            </a:r>
            <a:r>
              <a:rPr lang="fr-FR" dirty="0" smtClean="0"/>
              <a:t> of </a:t>
            </a:r>
            <a:r>
              <a:rPr lang="fr-FR" dirty="0" err="1" smtClean="0"/>
              <a:t>wave</a:t>
            </a:r>
            <a:r>
              <a:rPr lang="fr-FR" dirty="0" smtClean="0"/>
              <a:t> </a:t>
            </a:r>
            <a:r>
              <a:rPr lang="fr-FR" dirty="0" err="1" smtClean="0"/>
              <a:t>heigth</a:t>
            </a:r>
            <a:r>
              <a:rPr lang="fr-FR" dirty="0" smtClean="0"/>
              <a:t> at the </a:t>
            </a:r>
            <a:r>
              <a:rPr lang="fr-FR" dirty="0" err="1" smtClean="0"/>
              <a:t>coast</a:t>
            </a:r>
            <a:r>
              <a:rPr lang="fr-FR" dirty="0" smtClean="0"/>
              <a:t> line and transmission of the information to the </a:t>
            </a:r>
            <a:r>
              <a:rPr lang="fr-FR" dirty="0" smtClean="0"/>
              <a:t>CPA (fine </a:t>
            </a:r>
            <a:r>
              <a:rPr lang="fr-FR" dirty="0" err="1" smtClean="0"/>
              <a:t>threat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r>
              <a:rPr lang="fr-FR" dirty="0" smtClean="0"/>
              <a:t>).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58" y="3662112"/>
            <a:ext cx="6448139" cy="319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4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9192" y="64044"/>
            <a:ext cx="1858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b="1" dirty="0" smtClean="0">
                <a:solidFill>
                  <a:schemeClr val="tx2">
                    <a:lumMod val="75000"/>
                  </a:schemeClr>
                </a:solidFill>
              </a:rPr>
              <a:t>Conclusion</a:t>
            </a:r>
            <a:endParaRPr lang="fr-FR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3497" y="3265811"/>
            <a:ext cx="57298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Exercises</a:t>
            </a:r>
            <a:r>
              <a:rPr lang="fr-FR" dirty="0" smtClean="0"/>
              <a:t> are an important part of the warning </a:t>
            </a:r>
            <a:r>
              <a:rPr lang="fr-FR" dirty="0" err="1" smtClean="0"/>
              <a:t>chain</a:t>
            </a:r>
            <a:r>
              <a:rPr lang="fr-FR" dirty="0" smtClean="0"/>
              <a:t> to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fr-FR" dirty="0" smtClean="0"/>
              <a:t>Train all the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levels</a:t>
            </a:r>
            <a:r>
              <a:rPr lang="fr-FR" dirty="0" smtClean="0"/>
              <a:t> of participants </a:t>
            </a:r>
            <a:r>
              <a:rPr lang="fr-FR" dirty="0" err="1" smtClean="0"/>
              <a:t>from</a:t>
            </a:r>
            <a:r>
              <a:rPr lang="fr-FR" dirty="0" smtClean="0"/>
              <a:t> NTWC to the local </a:t>
            </a:r>
            <a:r>
              <a:rPr lang="fr-FR" dirty="0" err="1" smtClean="0"/>
              <a:t>authorities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more efficient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Understand</a:t>
            </a:r>
            <a:r>
              <a:rPr lang="fr-FR" dirty="0" smtClean="0"/>
              <a:t> how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works</a:t>
            </a:r>
            <a:r>
              <a:rPr lang="fr-FR" dirty="0" smtClean="0"/>
              <a:t> to propose </a:t>
            </a:r>
            <a:r>
              <a:rPr lang="fr-FR" dirty="0" err="1" smtClean="0"/>
              <a:t>evolutions</a:t>
            </a:r>
            <a:endParaRPr lang="fr-FR" dirty="0" smtClean="0"/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Make</a:t>
            </a:r>
            <a:r>
              <a:rPr lang="fr-FR" dirty="0" smtClean="0"/>
              <a:t> the public more </a:t>
            </a:r>
            <a:r>
              <a:rPr lang="fr-FR" dirty="0" err="1" smtClean="0"/>
              <a:t>aware</a:t>
            </a:r>
            <a:r>
              <a:rPr lang="fr-FR" dirty="0" smtClean="0"/>
              <a:t> of the tsunami </a:t>
            </a:r>
            <a:r>
              <a:rPr lang="fr-FR" dirty="0" err="1" smtClean="0"/>
              <a:t>risk</a:t>
            </a:r>
            <a:r>
              <a:rPr lang="fr-FR" dirty="0" smtClean="0"/>
              <a:t> to </a:t>
            </a:r>
            <a:r>
              <a:rPr lang="fr-FR" dirty="0" err="1" smtClean="0"/>
              <a:t>improve</a:t>
            </a:r>
            <a:r>
              <a:rPr lang="fr-FR" dirty="0" smtClean="0"/>
              <a:t> the </a:t>
            </a:r>
            <a:r>
              <a:rPr lang="fr-FR" dirty="0" err="1" smtClean="0"/>
              <a:t>resilience</a:t>
            </a:r>
            <a:endParaRPr lang="fr-FR" dirty="0" smtClean="0"/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fr-FR" dirty="0" smtClean="0"/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78927" y="1111388"/>
            <a:ext cx="10851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Communication and exchanges </a:t>
            </a:r>
            <a:r>
              <a:rPr lang="fr-FR" dirty="0" err="1" smtClean="0"/>
              <a:t>between</a:t>
            </a:r>
            <a:r>
              <a:rPr lang="fr-FR" dirty="0" smtClean="0"/>
              <a:t> TSP, NTWC and </a:t>
            </a:r>
            <a:r>
              <a:rPr lang="fr-FR" b="1" dirty="0" smtClean="0"/>
              <a:t>CPA</a:t>
            </a:r>
            <a:r>
              <a:rPr lang="fr-FR" dirty="0" smtClean="0"/>
              <a:t> at national and local </a:t>
            </a:r>
            <a:r>
              <a:rPr lang="fr-FR" dirty="0" err="1" smtClean="0"/>
              <a:t>levels</a:t>
            </a:r>
            <a:r>
              <a:rPr lang="fr-FR" dirty="0" smtClean="0"/>
              <a:t> permit to </a:t>
            </a:r>
            <a:r>
              <a:rPr lang="fr-FR" dirty="0" err="1" smtClean="0"/>
              <a:t>integrate</a:t>
            </a:r>
            <a:r>
              <a:rPr lang="fr-FR" dirty="0" smtClean="0"/>
              <a:t> the CPA </a:t>
            </a:r>
            <a:r>
              <a:rPr lang="fr-FR" dirty="0" err="1" smtClean="0"/>
              <a:t>needs</a:t>
            </a:r>
            <a:r>
              <a:rPr lang="fr-FR" dirty="0" smtClean="0"/>
              <a:t> in the </a:t>
            </a:r>
            <a:r>
              <a:rPr lang="fr-FR" dirty="0" err="1" smtClean="0"/>
              <a:t>operationnal</a:t>
            </a:r>
            <a:r>
              <a:rPr lang="fr-FR" dirty="0" smtClean="0"/>
              <a:t> </a:t>
            </a:r>
            <a:r>
              <a:rPr lang="fr-FR" dirty="0" err="1" smtClean="0"/>
              <a:t>chain</a:t>
            </a:r>
            <a:endParaRPr lang="fr-FR" dirty="0" smtClean="0"/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fr-FR" dirty="0" smtClean="0"/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fr-FR" dirty="0"/>
          </a:p>
        </p:txBody>
      </p:sp>
      <p:sp>
        <p:nvSpPr>
          <p:cNvPr id="5" name="Flèche vers le bas 4"/>
          <p:cNvSpPr/>
          <p:nvPr/>
        </p:nvSpPr>
        <p:spPr>
          <a:xfrm>
            <a:off x="5903320" y="1870364"/>
            <a:ext cx="748146" cy="125574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6542547" y="3265810"/>
            <a:ext cx="57298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Implication of the </a:t>
            </a:r>
            <a:r>
              <a:rPr lang="fr-FR" dirty="0" err="1" smtClean="0"/>
              <a:t>CPAs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important in</a:t>
            </a:r>
            <a:endParaRPr lang="fr-FR" dirty="0" smtClean="0"/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fr-FR" dirty="0" smtClean="0"/>
              <a:t>Exercices</a:t>
            </a:r>
            <a:endParaRPr lang="fr-FR" dirty="0" smtClean="0"/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Definition</a:t>
            </a:r>
            <a:r>
              <a:rPr lang="fr-FR" dirty="0" smtClean="0"/>
              <a:t> of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needs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 NTWC / TSP</a:t>
            </a:r>
            <a:endParaRPr lang="fr-FR" dirty="0" smtClean="0"/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fr-FR" dirty="0" smtClean="0"/>
              <a:t>Participation to the </a:t>
            </a:r>
            <a:r>
              <a:rPr lang="fr-FR" dirty="0" err="1" smtClean="0"/>
              <a:t>different</a:t>
            </a:r>
            <a:r>
              <a:rPr lang="fr-FR" dirty="0" smtClean="0"/>
              <a:t> meetings and actions (WG and TT in ICG, </a:t>
            </a:r>
            <a:r>
              <a:rPr lang="fr-FR" dirty="0" err="1" smtClean="0"/>
              <a:t>particularly</a:t>
            </a:r>
            <a:r>
              <a:rPr lang="fr-FR" dirty="0" smtClean="0"/>
              <a:t> WG4)</a:t>
            </a:r>
            <a:endParaRPr lang="fr-FR" dirty="0" smtClean="0"/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fr-FR" dirty="0" smtClean="0"/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404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PPT-CEA-mh 3_trame">
  <a:themeElements>
    <a:clrScheme name="CEA Bear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4B5C9B"/>
      </a:accent4>
      <a:accent5>
        <a:srgbClr val="FFE18D"/>
      </a:accent5>
      <a:accent6>
        <a:srgbClr val="5F78C1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" id="{45A7C86A-59AC-45CC-A6F7-C36725E6926D}" vid="{4C10C80B-DEFE-4B19-B3A1-133C1AE26576}"/>
    </a:ext>
  </a:extLst>
</a:theme>
</file>

<file path=ppt/theme/theme2.xml><?xml version="1.0" encoding="utf-8"?>
<a:theme xmlns:a="http://schemas.openxmlformats.org/drawingml/2006/main" name="Modèle par défaut">
  <a:themeElements>
    <a:clrScheme name="Modèle par défaut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80808"/>
      </a:hlink>
      <a:folHlink>
        <a:srgbClr val="000000"/>
      </a:folHlink>
    </a:clrScheme>
    <a:fontScheme name="Modèle par défaut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80808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80808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EA_template_2019">
  <a:themeElements>
    <a:clrScheme name="Personnalisé 1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2E75B5"/>
      </a:hlink>
      <a:folHlink>
        <a:srgbClr val="954F72"/>
      </a:folHlink>
    </a:clrScheme>
    <a:fontScheme name="Masque CEA 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odèle par défaut">
  <a:themeElements>
    <a:clrScheme name="Modèle par défaut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80808"/>
      </a:hlink>
      <a:folHlink>
        <a:srgbClr val="000000"/>
      </a:folHlink>
    </a:clrScheme>
    <a:fontScheme name="Modèle par défaut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80808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80808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Conception personnalisée">
  <a:themeElements>
    <a:clrScheme name="1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moOfficielle_LDG">
  <a:themeElements>
    <a:clrScheme name="DemoOfficielle_LD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moOfficielle_LDG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moOfficielle_LD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moOfficielle_LD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moOfficielle_LD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moOfficielle_LD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moOfficielle_LD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moOfficielle_LD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moOfficielle_LD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24" ma:contentTypeDescription="Create a new document." ma:contentTypeScope="" ma:versionID="d4b6ea15ba8ddc22652963b95d33e9e7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5a461d2873a1a9e41a644d59713e7d48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  <xsd:element ref="ns2:kwizcomcontrollerfield" minOccurs="0"/>
                <xsd:element ref="ns2:MediaServiceBillingMetadata" minOccurs="0"/>
                <xsd:element ref="ns2:Modified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Time" ma:internalName="Date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kwizcomcontrollerfield" ma:index="28" nillable="true" ma:displayName="kwizcomcontrollerfield" ma:internalName="kwizcomcontrollerfield">
      <xsd:simpleType>
        <xsd:restriction base="dms:Text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odifiedtime" ma:index="30" nillable="true" ma:displayName="Modified time" ma:format="DateTime" ma:internalName="Modified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799ec2-212c-48b5-b7ff-d14ec6cbce2b" xsi:nil="true"/>
    <_Flow_SignoffStatus xmlns="f8ef70f3-4e3d-42be-bd40-fbc1cacc1519" xsi:nil="true"/>
    <kwizcomcontrollerfield xmlns="f8ef70f3-4e3d-42be-bd40-fbc1cacc1519" xsi:nil="true"/>
    <Date xmlns="f8ef70f3-4e3d-42be-bd40-fbc1cacc1519" xsi:nil="true"/>
    <lcf76f155ced4ddcb4097134ff3c332f xmlns="f8ef70f3-4e3d-42be-bd40-fbc1cacc1519">
      <Terms xmlns="http://schemas.microsoft.com/office/infopath/2007/PartnerControls"/>
    </lcf76f155ced4ddcb4097134ff3c332f>
    <Modifiedtime xmlns="f8ef70f3-4e3d-42be-bd40-fbc1cacc1519" xsi:nil="true"/>
  </documentManagement>
</p:properties>
</file>

<file path=customXml/itemProps1.xml><?xml version="1.0" encoding="utf-8"?>
<ds:datastoreItem xmlns:ds="http://schemas.openxmlformats.org/officeDocument/2006/customXml" ds:itemID="{C9C6A3DA-8C7E-42C5-BD90-01CE8E2ADE10}"/>
</file>

<file path=customXml/itemProps2.xml><?xml version="1.0" encoding="utf-8"?>
<ds:datastoreItem xmlns:ds="http://schemas.openxmlformats.org/officeDocument/2006/customXml" ds:itemID="{2F9D2774-024F-4DE4-9B41-C2024D292415}"/>
</file>

<file path=customXml/itemProps3.xml><?xml version="1.0" encoding="utf-8"?>
<ds:datastoreItem xmlns:ds="http://schemas.openxmlformats.org/officeDocument/2006/customXml" ds:itemID="{7445ECDF-B111-4F96-BB6E-66C28ECE13F9}"/>
</file>

<file path=docProps/app.xml><?xml version="1.0" encoding="utf-8"?>
<Properties xmlns="http://schemas.openxmlformats.org/officeDocument/2006/extended-properties" xmlns:vt="http://schemas.openxmlformats.org/officeDocument/2006/docPropsVTypes">
  <Template>Presentation_Sismo_CENALT_2024</Template>
  <TotalTime>638</TotalTime>
  <Words>821</Words>
  <Application>Microsoft Office PowerPoint</Application>
  <PresentationFormat>Grand écran</PresentationFormat>
  <Paragraphs>177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8</vt:i4>
      </vt:variant>
    </vt:vector>
  </HeadingPairs>
  <TitlesOfParts>
    <vt:vector size="26" baseType="lpstr">
      <vt:lpstr>Arial</vt:lpstr>
      <vt:lpstr>Arial Black</vt:lpstr>
      <vt:lpstr>Arial Narrow</vt:lpstr>
      <vt:lpstr>B Titr</vt:lpstr>
      <vt:lpstr>Calibri</vt:lpstr>
      <vt:lpstr>Comic Sans MS</vt:lpstr>
      <vt:lpstr>Courier New</vt:lpstr>
      <vt:lpstr>Poppins</vt:lpstr>
      <vt:lpstr>Times New Roman</vt:lpstr>
      <vt:lpstr>Titillium</vt:lpstr>
      <vt:lpstr>Wingdings</vt:lpstr>
      <vt:lpstr>PPT-CEA-mh 3_trame</vt:lpstr>
      <vt:lpstr>Modèle par défaut</vt:lpstr>
      <vt:lpstr>CEA_template_2019</vt:lpstr>
      <vt:lpstr>1_Modèle par défaut</vt:lpstr>
      <vt:lpstr>Conception personnalisée</vt:lpstr>
      <vt:lpstr>1_Conception personnalisée</vt:lpstr>
      <vt:lpstr>3_DemoOfficielle_LDG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ROUDIL Pascal 170933</dc:creator>
  <cp:lastModifiedBy>ROUDIL Pascal 170933</cp:lastModifiedBy>
  <cp:revision>41</cp:revision>
  <dcterms:created xsi:type="dcterms:W3CDTF">2025-10-23T08:46:17Z</dcterms:created>
  <dcterms:modified xsi:type="dcterms:W3CDTF">2025-10-24T08:02:58Z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</Properties>
</file>