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514" r:id="rId7"/>
    <p:sldId id="506" r:id="rId8"/>
    <p:sldId id="259" r:id="rId9"/>
    <p:sldId id="261"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E5FC1-598B-4BEA-B8EE-E88DA93A8C5F}" v="3" dt="2025-10-14T14:04:38.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men Vennin, Derya" userId="9dca1a5a-a24f-45fd-969d-1cfd0d525d5d" providerId="ADAL" clId="{7BDE5FC1-598B-4BEA-B8EE-E88DA93A8C5F}"/>
    <pc:docChg chg="undo custSel modSld sldOrd">
      <pc:chgData name="Dilmen Vennin, Derya" userId="9dca1a5a-a24f-45fd-969d-1cfd0d525d5d" providerId="ADAL" clId="{7BDE5FC1-598B-4BEA-B8EE-E88DA93A8C5F}" dt="2025-10-14T14:04:49.225" v="124" actId="478"/>
      <pc:docMkLst>
        <pc:docMk/>
      </pc:docMkLst>
      <pc:sldChg chg="addSp modSp mod">
        <pc:chgData name="Dilmen Vennin, Derya" userId="9dca1a5a-a24f-45fd-969d-1cfd0d525d5d" providerId="ADAL" clId="{7BDE5FC1-598B-4BEA-B8EE-E88DA93A8C5F}" dt="2025-10-14T13:32:31.546" v="103" actId="1076"/>
        <pc:sldMkLst>
          <pc:docMk/>
          <pc:sldMk cId="0" sldId="256"/>
        </pc:sldMkLst>
        <pc:spChg chg="mod">
          <ac:chgData name="Dilmen Vennin, Derya" userId="9dca1a5a-a24f-45fd-969d-1cfd0d525d5d" providerId="ADAL" clId="{7BDE5FC1-598B-4BEA-B8EE-E88DA93A8C5F}" dt="2025-10-14T13:32:25.607" v="101" actId="1076"/>
          <ac:spMkLst>
            <pc:docMk/>
            <pc:sldMk cId="0" sldId="256"/>
            <ac:spMk id="2" creationId="{00000000-0000-0000-0000-000000000000}"/>
          </ac:spMkLst>
        </pc:spChg>
        <pc:spChg chg="add mod">
          <ac:chgData name="Dilmen Vennin, Derya" userId="9dca1a5a-a24f-45fd-969d-1cfd0d525d5d" providerId="ADAL" clId="{7BDE5FC1-598B-4BEA-B8EE-E88DA93A8C5F}" dt="2025-10-14T13:32:31.546" v="103" actId="1076"/>
          <ac:spMkLst>
            <pc:docMk/>
            <pc:sldMk cId="0" sldId="256"/>
            <ac:spMk id="4" creationId="{6667D45C-0FEC-0284-BFEB-4A82B4E3DE8D}"/>
          </ac:spMkLst>
        </pc:spChg>
        <pc:picChg chg="add mod">
          <ac:chgData name="Dilmen Vennin, Derya" userId="9dca1a5a-a24f-45fd-969d-1cfd0d525d5d" providerId="ADAL" clId="{7BDE5FC1-598B-4BEA-B8EE-E88DA93A8C5F}" dt="2025-10-14T13:30:09.721" v="74" actId="1076"/>
          <ac:picMkLst>
            <pc:docMk/>
            <pc:sldMk cId="0" sldId="256"/>
            <ac:picMk id="3" creationId="{F616DCA3-DE58-95BB-FA5E-B4F2209FF4C9}"/>
          </ac:picMkLst>
        </pc:picChg>
      </pc:sldChg>
      <pc:sldChg chg="addSp delSp modSp mod">
        <pc:chgData name="Dilmen Vennin, Derya" userId="9dca1a5a-a24f-45fd-969d-1cfd0d525d5d" providerId="ADAL" clId="{7BDE5FC1-598B-4BEA-B8EE-E88DA93A8C5F}" dt="2025-10-14T14:04:49.225" v="124" actId="478"/>
        <pc:sldMkLst>
          <pc:docMk/>
          <pc:sldMk cId="0" sldId="257"/>
        </pc:sldMkLst>
        <pc:spChg chg="mod">
          <ac:chgData name="Dilmen Vennin, Derya" userId="9dca1a5a-a24f-45fd-969d-1cfd0d525d5d" providerId="ADAL" clId="{7BDE5FC1-598B-4BEA-B8EE-E88DA93A8C5F}" dt="2025-10-14T14:03:01.486" v="116" actId="20577"/>
          <ac:spMkLst>
            <pc:docMk/>
            <pc:sldMk cId="0" sldId="257"/>
            <ac:spMk id="3" creationId="{00000000-0000-0000-0000-000000000000}"/>
          </ac:spMkLst>
        </pc:spChg>
        <pc:picChg chg="add del mod">
          <ac:chgData name="Dilmen Vennin, Derya" userId="9dca1a5a-a24f-45fd-969d-1cfd0d525d5d" providerId="ADAL" clId="{7BDE5FC1-598B-4BEA-B8EE-E88DA93A8C5F}" dt="2025-10-14T14:04:49.225" v="124" actId="478"/>
          <ac:picMkLst>
            <pc:docMk/>
            <pc:sldMk cId="0" sldId="257"/>
            <ac:picMk id="4" creationId="{11D77698-B000-7C2D-6FE9-91E0E0E6C0AD}"/>
          </ac:picMkLst>
        </pc:picChg>
      </pc:sldChg>
      <pc:sldChg chg="modSp mod">
        <pc:chgData name="Dilmen Vennin, Derya" userId="9dca1a5a-a24f-45fd-969d-1cfd0d525d5d" providerId="ADAL" clId="{7BDE5FC1-598B-4BEA-B8EE-E88DA93A8C5F}" dt="2025-10-14T14:03:41.760" v="118" actId="27636"/>
        <pc:sldMkLst>
          <pc:docMk/>
          <pc:sldMk cId="0" sldId="259"/>
        </pc:sldMkLst>
        <pc:spChg chg="mod">
          <ac:chgData name="Dilmen Vennin, Derya" userId="9dca1a5a-a24f-45fd-969d-1cfd0d525d5d" providerId="ADAL" clId="{7BDE5FC1-598B-4BEA-B8EE-E88DA93A8C5F}" dt="2025-10-14T14:03:41.760" v="118" actId="27636"/>
          <ac:spMkLst>
            <pc:docMk/>
            <pc:sldMk cId="0" sldId="259"/>
            <ac:spMk id="3" creationId="{00000000-0000-0000-0000-000000000000}"/>
          </ac:spMkLst>
        </pc:spChg>
      </pc:sldChg>
      <pc:sldChg chg="modSp mod ord">
        <pc:chgData name="Dilmen Vennin, Derya" userId="9dca1a5a-a24f-45fd-969d-1cfd0d525d5d" providerId="ADAL" clId="{7BDE5FC1-598B-4BEA-B8EE-E88DA93A8C5F}" dt="2025-10-14T12:17:04.602" v="49" actId="1076"/>
        <pc:sldMkLst>
          <pc:docMk/>
          <pc:sldMk cId="0" sldId="506"/>
        </pc:sldMkLst>
        <pc:spChg chg="mod">
          <ac:chgData name="Dilmen Vennin, Derya" userId="9dca1a5a-a24f-45fd-969d-1cfd0d525d5d" providerId="ADAL" clId="{7BDE5FC1-598B-4BEA-B8EE-E88DA93A8C5F}" dt="2025-10-14T12:17:04.602" v="49" actId="1076"/>
          <ac:spMkLst>
            <pc:docMk/>
            <pc:sldMk cId="0" sldId="506"/>
            <ac:spMk id="71688" creationId="{8A16BF4A-EBF0-1BFE-F735-F210A0518F44}"/>
          </ac:spMkLst>
        </pc:spChg>
      </pc:sldChg>
      <pc:sldChg chg="delSp modSp mod">
        <pc:chgData name="Dilmen Vennin, Derya" userId="9dca1a5a-a24f-45fd-969d-1cfd0d525d5d" providerId="ADAL" clId="{7BDE5FC1-598B-4BEA-B8EE-E88DA93A8C5F}" dt="2025-10-14T12:15:07.219" v="16" actId="1076"/>
        <pc:sldMkLst>
          <pc:docMk/>
          <pc:sldMk cId="1519110130" sldId="514"/>
        </pc:sldMkLst>
        <pc:spChg chg="mod">
          <ac:chgData name="Dilmen Vennin, Derya" userId="9dca1a5a-a24f-45fd-969d-1cfd0d525d5d" providerId="ADAL" clId="{7BDE5FC1-598B-4BEA-B8EE-E88DA93A8C5F}" dt="2025-10-14T12:14:57.459" v="15" actId="20577"/>
          <ac:spMkLst>
            <pc:docMk/>
            <pc:sldMk cId="1519110130" sldId="514"/>
            <ac:spMk id="5" creationId="{66FCB3F5-DF5C-CC05-E462-DCC0D54B2694}"/>
          </ac:spMkLst>
        </pc:spChg>
        <pc:spChg chg="mod">
          <ac:chgData name="Dilmen Vennin, Derya" userId="9dca1a5a-a24f-45fd-969d-1cfd0d525d5d" providerId="ADAL" clId="{7BDE5FC1-598B-4BEA-B8EE-E88DA93A8C5F}" dt="2025-10-14T12:15:07.219" v="16" actId="1076"/>
          <ac:spMkLst>
            <pc:docMk/>
            <pc:sldMk cId="1519110130" sldId="514"/>
            <ac:spMk id="12" creationId="{6E4F8CC9-FBC6-A1D9-5674-DF7DCDDF55DE}"/>
          </ac:spMkLst>
        </pc:spChg>
        <pc:spChg chg="del">
          <ac:chgData name="Dilmen Vennin, Derya" userId="9dca1a5a-a24f-45fd-969d-1cfd0d525d5d" providerId="ADAL" clId="{7BDE5FC1-598B-4BEA-B8EE-E88DA93A8C5F}" dt="2025-10-14T12:14:44.056" v="6" actId="478"/>
          <ac:spMkLst>
            <pc:docMk/>
            <pc:sldMk cId="1519110130" sldId="514"/>
            <ac:spMk id="19" creationId="{391851FE-8DF2-2892-F6DA-DA2D0C4E7283}"/>
          </ac:spMkLst>
        </pc:spChg>
        <pc:spChg chg="mod">
          <ac:chgData name="Dilmen Vennin, Derya" userId="9dca1a5a-a24f-45fd-969d-1cfd0d525d5d" providerId="ADAL" clId="{7BDE5FC1-598B-4BEA-B8EE-E88DA93A8C5F}" dt="2025-10-14T12:15:07.219" v="16" actId="1076"/>
          <ac:spMkLst>
            <pc:docMk/>
            <pc:sldMk cId="1519110130" sldId="514"/>
            <ac:spMk id="24" creationId="{C20C3742-2CF7-585D-1C6D-9E6F67AD7739}"/>
          </ac:spMkLst>
        </pc:spChg>
        <pc:spChg chg="del mod">
          <ac:chgData name="Dilmen Vennin, Derya" userId="9dca1a5a-a24f-45fd-969d-1cfd0d525d5d" providerId="ADAL" clId="{7BDE5FC1-598B-4BEA-B8EE-E88DA93A8C5F}" dt="2025-10-14T12:14:40.543" v="3" actId="478"/>
          <ac:spMkLst>
            <pc:docMk/>
            <pc:sldMk cId="1519110130" sldId="514"/>
            <ac:spMk id="25" creationId="{3453F407-5D47-6BB3-E608-C5D983EA169B}"/>
          </ac:spMkLst>
        </pc:spChg>
        <pc:spChg chg="del">
          <ac:chgData name="Dilmen Vennin, Derya" userId="9dca1a5a-a24f-45fd-969d-1cfd0d525d5d" providerId="ADAL" clId="{7BDE5FC1-598B-4BEA-B8EE-E88DA93A8C5F}" dt="2025-10-14T12:14:42.765" v="5" actId="478"/>
          <ac:spMkLst>
            <pc:docMk/>
            <pc:sldMk cId="1519110130" sldId="514"/>
            <ac:spMk id="27" creationId="{CFCD10F9-CAA0-6066-E439-C5827F9FBCE4}"/>
          </ac:spMkLst>
        </pc:spChg>
        <pc:spChg chg="del">
          <ac:chgData name="Dilmen Vennin, Derya" userId="9dca1a5a-a24f-45fd-969d-1cfd0d525d5d" providerId="ADAL" clId="{7BDE5FC1-598B-4BEA-B8EE-E88DA93A8C5F}" dt="2025-10-14T12:14:41.137" v="4" actId="478"/>
          <ac:spMkLst>
            <pc:docMk/>
            <pc:sldMk cId="1519110130" sldId="514"/>
            <ac:spMk id="74" creationId="{9584CB19-3043-A9C1-228C-F587434ED2C4}"/>
          </ac:spMkLst>
        </pc:spChg>
      </pc:sldChg>
    </pc:docChg>
  </pc:docChgLst>
  <pc:docChgLst>
    <pc:chgData name="Dilmen Vennin, Derya" userId="9dca1a5a-a24f-45fd-969d-1cfd0d525d5d" providerId="ADAL" clId="{20911771-5316-40C4-B1A9-AE1022143B64}"/>
    <pc:docChg chg="custSel addSld delSld modSld">
      <pc:chgData name="Dilmen Vennin, Derya" userId="9dca1a5a-a24f-45fd-969d-1cfd0d525d5d" providerId="ADAL" clId="{20911771-5316-40C4-B1A9-AE1022143B64}" dt="2025-09-18T09:21:33.865" v="83" actId="1076"/>
      <pc:docMkLst>
        <pc:docMk/>
      </pc:docMkLst>
      <pc:sldChg chg="addSp delSp modSp add del mod">
        <pc:chgData name="Dilmen Vennin, Derya" userId="9dca1a5a-a24f-45fd-969d-1cfd0d525d5d" providerId="ADAL" clId="{20911771-5316-40C4-B1A9-AE1022143B64}" dt="2025-09-18T08:40:39.048" v="73" actId="14100"/>
        <pc:sldMkLst>
          <pc:docMk/>
          <pc:sldMk cId="0" sldId="506"/>
        </pc:sldMkLst>
        <pc:spChg chg="mod">
          <ac:chgData name="Dilmen Vennin, Derya" userId="9dca1a5a-a24f-45fd-969d-1cfd0d525d5d" providerId="ADAL" clId="{20911771-5316-40C4-B1A9-AE1022143B64}" dt="2025-09-18T07:56:21.483" v="64" actId="14100"/>
          <ac:spMkLst>
            <pc:docMk/>
            <pc:sldMk cId="0" sldId="506"/>
            <ac:spMk id="4" creationId="{2F48E3AD-3AF6-8444-51CE-4ED2D6ADA293}"/>
          </ac:spMkLst>
        </pc:spChg>
        <pc:spChg chg="mod">
          <ac:chgData name="Dilmen Vennin, Derya" userId="9dca1a5a-a24f-45fd-969d-1cfd0d525d5d" providerId="ADAL" clId="{20911771-5316-40C4-B1A9-AE1022143B64}" dt="2025-09-18T07:55:58.124" v="51" actId="1076"/>
          <ac:spMkLst>
            <pc:docMk/>
            <pc:sldMk cId="0" sldId="506"/>
            <ac:spMk id="5" creationId="{2D6E0CEA-1B87-7204-26C4-2ED7C49B6FE8}"/>
          </ac:spMkLst>
        </pc:spChg>
        <pc:spChg chg="mod">
          <ac:chgData name="Dilmen Vennin, Derya" userId="9dca1a5a-a24f-45fd-969d-1cfd0d525d5d" providerId="ADAL" clId="{20911771-5316-40C4-B1A9-AE1022143B64}" dt="2025-09-18T07:56:39.677" v="67" actId="1076"/>
          <ac:spMkLst>
            <pc:docMk/>
            <pc:sldMk cId="0" sldId="506"/>
            <ac:spMk id="11" creationId="{67E25FB8-0003-D81E-4F0C-16232A0FE74E}"/>
          </ac:spMkLst>
        </pc:spChg>
        <pc:spChg chg="mod">
          <ac:chgData name="Dilmen Vennin, Derya" userId="9dca1a5a-a24f-45fd-969d-1cfd0d525d5d" providerId="ADAL" clId="{20911771-5316-40C4-B1A9-AE1022143B64}" dt="2025-09-18T07:56:26.502" v="65" actId="1076"/>
          <ac:spMkLst>
            <pc:docMk/>
            <pc:sldMk cId="0" sldId="506"/>
            <ac:spMk id="12" creationId="{D6D1C40D-6B83-F806-8EA8-3AC1A72A8AC0}"/>
          </ac:spMkLst>
        </pc:spChg>
        <pc:spChg chg="mod">
          <ac:chgData name="Dilmen Vennin, Derya" userId="9dca1a5a-a24f-45fd-969d-1cfd0d525d5d" providerId="ADAL" clId="{20911771-5316-40C4-B1A9-AE1022143B64}" dt="2025-09-18T07:56:32.733" v="66" actId="1076"/>
          <ac:spMkLst>
            <pc:docMk/>
            <pc:sldMk cId="0" sldId="506"/>
            <ac:spMk id="13" creationId="{E9988965-95BC-5857-047C-0EC4AE28A937}"/>
          </ac:spMkLst>
        </pc:spChg>
        <pc:spChg chg="mod">
          <ac:chgData name="Dilmen Vennin, Derya" userId="9dca1a5a-a24f-45fd-969d-1cfd0d525d5d" providerId="ADAL" clId="{20911771-5316-40C4-B1A9-AE1022143B64}" dt="2025-09-18T07:56:53.131" v="68" actId="1076"/>
          <ac:spMkLst>
            <pc:docMk/>
            <pc:sldMk cId="0" sldId="506"/>
            <ac:spMk id="14" creationId="{7C4944CC-5F0A-1FDC-823D-377701CC59A1}"/>
          </ac:spMkLst>
        </pc:spChg>
        <pc:spChg chg="mod">
          <ac:chgData name="Dilmen Vennin, Derya" userId="9dca1a5a-a24f-45fd-969d-1cfd0d525d5d" providerId="ADAL" clId="{20911771-5316-40C4-B1A9-AE1022143B64}" dt="2025-09-18T07:57:10.073" v="70" actId="1076"/>
          <ac:spMkLst>
            <pc:docMk/>
            <pc:sldMk cId="0" sldId="506"/>
            <ac:spMk id="15" creationId="{A77D6D30-A8D1-F335-2669-5F653E8D1047}"/>
          </ac:spMkLst>
        </pc:spChg>
        <pc:spChg chg="mod">
          <ac:chgData name="Dilmen Vennin, Derya" userId="9dca1a5a-a24f-45fd-969d-1cfd0d525d5d" providerId="ADAL" clId="{20911771-5316-40C4-B1A9-AE1022143B64}" dt="2025-09-18T08:40:39.048" v="73" actId="14100"/>
          <ac:spMkLst>
            <pc:docMk/>
            <pc:sldMk cId="0" sldId="506"/>
            <ac:spMk id="17" creationId="{9A055CBA-3889-7C7D-CB36-5E743AA3ABB4}"/>
          </ac:spMkLst>
        </pc:spChg>
        <pc:spChg chg="mod">
          <ac:chgData name="Dilmen Vennin, Derya" userId="9dca1a5a-a24f-45fd-969d-1cfd0d525d5d" providerId="ADAL" clId="{20911771-5316-40C4-B1A9-AE1022143B64}" dt="2025-09-18T07:59:06.936" v="72" actId="403"/>
          <ac:spMkLst>
            <pc:docMk/>
            <pc:sldMk cId="0" sldId="506"/>
            <ac:spMk id="19" creationId="{AC23DECB-2901-C921-C398-B204DF7CEB53}"/>
          </ac:spMkLst>
        </pc:spChg>
        <pc:spChg chg="mod">
          <ac:chgData name="Dilmen Vennin, Derya" userId="9dca1a5a-a24f-45fd-969d-1cfd0d525d5d" providerId="ADAL" clId="{20911771-5316-40C4-B1A9-AE1022143B64}" dt="2025-09-18T07:56:18.785" v="63" actId="27636"/>
          <ac:spMkLst>
            <pc:docMk/>
            <pc:sldMk cId="0" sldId="506"/>
            <ac:spMk id="20" creationId="{58F53F2D-A510-2CAE-BCF8-040D53CE28E1}"/>
          </ac:spMkLst>
        </pc:spChg>
        <pc:spChg chg="mod">
          <ac:chgData name="Dilmen Vennin, Derya" userId="9dca1a5a-a24f-45fd-969d-1cfd0d525d5d" providerId="ADAL" clId="{20911771-5316-40C4-B1A9-AE1022143B64}" dt="2025-09-18T07:59:06.936" v="72" actId="403"/>
          <ac:spMkLst>
            <pc:docMk/>
            <pc:sldMk cId="0" sldId="506"/>
            <ac:spMk id="22" creationId="{0A637DBA-813D-8C4D-09EF-6800990E0559}"/>
          </ac:spMkLst>
        </pc:spChg>
        <pc:spChg chg="mod">
          <ac:chgData name="Dilmen Vennin, Derya" userId="9dca1a5a-a24f-45fd-969d-1cfd0d525d5d" providerId="ADAL" clId="{20911771-5316-40C4-B1A9-AE1022143B64}" dt="2025-09-18T07:59:06.936" v="72" actId="403"/>
          <ac:spMkLst>
            <pc:docMk/>
            <pc:sldMk cId="0" sldId="506"/>
            <ac:spMk id="24" creationId="{1C88BF17-5396-EE46-2EF7-2F2016810B63}"/>
          </ac:spMkLst>
        </pc:spChg>
        <pc:picChg chg="mod">
          <ac:chgData name="Dilmen Vennin, Derya" userId="9dca1a5a-a24f-45fd-969d-1cfd0d525d5d" providerId="ADAL" clId="{20911771-5316-40C4-B1A9-AE1022143B64}" dt="2025-09-18T07:55:58.124" v="51" actId="1076"/>
          <ac:picMkLst>
            <pc:docMk/>
            <pc:sldMk cId="0" sldId="506"/>
            <ac:picMk id="7" creationId="{76F12F53-EDB5-4ACF-9BCF-56DBE9D8A5D7}"/>
          </ac:picMkLst>
        </pc:picChg>
        <pc:picChg chg="mod">
          <ac:chgData name="Dilmen Vennin, Derya" userId="9dca1a5a-a24f-45fd-969d-1cfd0d525d5d" providerId="ADAL" clId="{20911771-5316-40C4-B1A9-AE1022143B64}" dt="2025-09-18T07:55:58.124" v="51" actId="1076"/>
          <ac:picMkLst>
            <pc:docMk/>
            <pc:sldMk cId="0" sldId="506"/>
            <ac:picMk id="21" creationId="{4C2C1152-EB90-3935-BB77-FD7AE13CC0D8}"/>
          </ac:picMkLst>
        </pc:picChg>
      </pc:sldChg>
      <pc:sldChg chg="addSp delSp modSp mod">
        <pc:chgData name="Dilmen Vennin, Derya" userId="9dca1a5a-a24f-45fd-969d-1cfd0d525d5d" providerId="ADAL" clId="{20911771-5316-40C4-B1A9-AE1022143B64}" dt="2025-09-18T09:21:33.865" v="83" actId="1076"/>
        <pc:sldMkLst>
          <pc:docMk/>
          <pc:sldMk cId="1519110130" sldId="514"/>
        </pc:sldMkLst>
        <pc:spChg chg="add mod">
          <ac:chgData name="Dilmen Vennin, Derya" userId="9dca1a5a-a24f-45fd-969d-1cfd0d525d5d" providerId="ADAL" clId="{20911771-5316-40C4-B1A9-AE1022143B64}" dt="2025-09-18T09:21:31.307" v="82" actId="1076"/>
          <ac:spMkLst>
            <pc:docMk/>
            <pc:sldMk cId="1519110130" sldId="514"/>
            <ac:spMk id="3" creationId="{3BEA84C9-41D0-2711-08A1-1DA4C2D9D281}"/>
          </ac:spMkLst>
        </pc:spChg>
        <pc:spChg chg="add mod">
          <ac:chgData name="Dilmen Vennin, Derya" userId="9dca1a5a-a24f-45fd-969d-1cfd0d525d5d" providerId="ADAL" clId="{20911771-5316-40C4-B1A9-AE1022143B64}" dt="2025-09-18T07:54:07.387" v="6" actId="1076"/>
          <ac:spMkLst>
            <pc:docMk/>
            <pc:sldMk cId="1519110130" sldId="514"/>
            <ac:spMk id="5" creationId="{66FCB3F5-DF5C-CC05-E462-DCC0D54B2694}"/>
          </ac:spMkLst>
        </pc:spChg>
        <pc:spChg chg="add mod">
          <ac:chgData name="Dilmen Vennin, Derya" userId="9dca1a5a-a24f-45fd-969d-1cfd0d525d5d" providerId="ADAL" clId="{20911771-5316-40C4-B1A9-AE1022143B64}" dt="2025-09-18T07:55:04.103" v="44" actId="1076"/>
          <ac:spMkLst>
            <pc:docMk/>
            <pc:sldMk cId="1519110130" sldId="514"/>
            <ac:spMk id="7" creationId="{0408F10D-B15A-A7E0-2C45-B3B6803E5D4E}"/>
          </ac:spMkLst>
        </pc:spChg>
        <pc:spChg chg="add mod">
          <ac:chgData name="Dilmen Vennin, Derya" userId="9dca1a5a-a24f-45fd-969d-1cfd0d525d5d" providerId="ADAL" clId="{20911771-5316-40C4-B1A9-AE1022143B64}" dt="2025-09-18T09:21:33.865" v="83" actId="1076"/>
          <ac:spMkLst>
            <pc:docMk/>
            <pc:sldMk cId="1519110130" sldId="514"/>
            <ac:spMk id="9" creationId="{2DBE5DC6-4CF4-1744-F8A8-537200F47182}"/>
          </ac:spMkLst>
        </pc:spChg>
        <pc:spChg chg="mod">
          <ac:chgData name="Dilmen Vennin, Derya" userId="9dca1a5a-a24f-45fd-969d-1cfd0d525d5d" providerId="ADAL" clId="{20911771-5316-40C4-B1A9-AE1022143B64}" dt="2025-09-18T07:54:19.586" v="7" actId="1076"/>
          <ac:spMkLst>
            <pc:docMk/>
            <pc:sldMk cId="1519110130" sldId="514"/>
            <ac:spMk id="24" creationId="{C20C3742-2CF7-585D-1C6D-9E6F67AD7739}"/>
          </ac:spMkLst>
        </pc:spChg>
        <pc:spChg chg="mod">
          <ac:chgData name="Dilmen Vennin, Derya" userId="9dca1a5a-a24f-45fd-969d-1cfd0d525d5d" providerId="ADAL" clId="{20911771-5316-40C4-B1A9-AE1022143B64}" dt="2025-09-18T07:54:19.586" v="7" actId="1076"/>
          <ac:spMkLst>
            <pc:docMk/>
            <pc:sldMk cId="1519110130" sldId="514"/>
            <ac:spMk id="28" creationId="{943D1EB4-7A32-8E58-6164-90EC24E67B3D}"/>
          </ac:spMkLst>
        </pc:spChg>
        <pc:spChg chg="mod">
          <ac:chgData name="Dilmen Vennin, Derya" userId="9dca1a5a-a24f-45fd-969d-1cfd0d525d5d" providerId="ADAL" clId="{20911771-5316-40C4-B1A9-AE1022143B64}" dt="2025-09-18T07:54:19.586" v="7" actId="1076"/>
          <ac:spMkLst>
            <pc:docMk/>
            <pc:sldMk cId="1519110130" sldId="514"/>
            <ac:spMk id="41" creationId="{DC8F6F67-A7A1-E599-28AB-387D6144487A}"/>
          </ac:spMkLst>
        </pc:spChg>
        <pc:spChg chg="mod">
          <ac:chgData name="Dilmen Vennin, Derya" userId="9dca1a5a-a24f-45fd-969d-1cfd0d525d5d" providerId="ADAL" clId="{20911771-5316-40C4-B1A9-AE1022143B64}" dt="2025-09-18T07:54:19.586" v="7" actId="1076"/>
          <ac:spMkLst>
            <pc:docMk/>
            <pc:sldMk cId="1519110130" sldId="514"/>
            <ac:spMk id="49" creationId="{DF356C11-E870-AC5D-6185-E0983A50F9F7}"/>
          </ac:spMkLst>
        </pc:spChg>
        <pc:spChg chg="mod">
          <ac:chgData name="Dilmen Vennin, Derya" userId="9dca1a5a-a24f-45fd-969d-1cfd0d525d5d" providerId="ADAL" clId="{20911771-5316-40C4-B1A9-AE1022143B64}" dt="2025-09-18T07:54:19.586" v="7" actId="1076"/>
          <ac:spMkLst>
            <pc:docMk/>
            <pc:sldMk cId="1519110130" sldId="514"/>
            <ac:spMk id="60" creationId="{88331575-684B-1BCB-A32E-98E434901614}"/>
          </ac:spMkLst>
        </pc:spChg>
        <pc:spChg chg="mod">
          <ac:chgData name="Dilmen Vennin, Derya" userId="9dca1a5a-a24f-45fd-969d-1cfd0d525d5d" providerId="ADAL" clId="{20911771-5316-40C4-B1A9-AE1022143B64}" dt="2025-09-18T07:54:19.586" v="7" actId="1076"/>
          <ac:spMkLst>
            <pc:docMk/>
            <pc:sldMk cId="1519110130" sldId="514"/>
            <ac:spMk id="78" creationId="{1E0480E7-746D-1F23-3DAE-DFFEC67CE5BC}"/>
          </ac:spMkLst>
        </pc:spChg>
        <pc:spChg chg="mod">
          <ac:chgData name="Dilmen Vennin, Derya" userId="9dca1a5a-a24f-45fd-969d-1cfd0d525d5d" providerId="ADAL" clId="{20911771-5316-40C4-B1A9-AE1022143B64}" dt="2025-09-18T07:54:19.586" v="7" actId="1076"/>
          <ac:spMkLst>
            <pc:docMk/>
            <pc:sldMk cId="1519110130" sldId="514"/>
            <ac:spMk id="61476" creationId="{D130421A-C337-BB10-FF08-BCBE5963BAD5}"/>
          </ac:spMkLst>
        </pc:spChg>
        <pc:cxnChg chg="add mod">
          <ac:chgData name="Dilmen Vennin, Derya" userId="9dca1a5a-a24f-45fd-969d-1cfd0d525d5d" providerId="ADAL" clId="{20911771-5316-40C4-B1A9-AE1022143B64}" dt="2025-09-18T09:20:44.719" v="75" actId="1076"/>
          <ac:cxnSpMkLst>
            <pc:docMk/>
            <pc:sldMk cId="1519110130" sldId="514"/>
            <ac:cxnSpMk id="2" creationId="{4730926B-CED3-1B45-5C32-2340D333F4B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57DB2-85F4-4EB0-9DF8-F2215F40018D}"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5258E-92DA-4A28-A0BB-F6A83021BC0E}" type="slidenum">
              <a:rPr lang="en-US" smtClean="0"/>
              <a:t>‹#›</a:t>
            </a:fld>
            <a:endParaRPr lang="en-US"/>
          </a:p>
        </p:txBody>
      </p:sp>
    </p:spTree>
    <p:extLst>
      <p:ext uri="{BB962C8B-B14F-4D97-AF65-F5344CB8AC3E}">
        <p14:creationId xmlns:p14="http://schemas.microsoft.com/office/powerpoint/2010/main" val="327409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14AF1-0F31-2AF4-C37F-A35A2C7D4AE9}"/>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C37BC32E-2221-7FFA-6C2B-EC957995B0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a:extLst>
              <a:ext uri="{FF2B5EF4-FFF2-40B4-BE49-F238E27FC236}">
                <a16:creationId xmlns:a16="http://schemas.microsoft.com/office/drawing/2014/main" id="{64045081-C9C2-5597-390E-A6DC5A4615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p>
        </p:txBody>
      </p:sp>
      <p:sp>
        <p:nvSpPr>
          <p:cNvPr id="62468" name="Foliennummernplatzhalter 3">
            <a:extLst>
              <a:ext uri="{FF2B5EF4-FFF2-40B4-BE49-F238E27FC236}">
                <a16:creationId xmlns:a16="http://schemas.microsoft.com/office/drawing/2014/main" id="{17B58896-A5DB-E4CF-C502-8A43D4486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AF81AF-2A20-4425-9FA3-DC9BD033858B}" type="slidenum">
              <a:rPr lang="id-ID" altLang="de-DE"/>
              <a:pPr/>
              <a:t>3</a:t>
            </a:fld>
            <a:endParaRPr lang="id-ID" altLang="de-DE"/>
          </a:p>
        </p:txBody>
      </p:sp>
    </p:spTree>
    <p:extLst>
      <p:ext uri="{BB962C8B-B14F-4D97-AF65-F5344CB8AC3E}">
        <p14:creationId xmlns:p14="http://schemas.microsoft.com/office/powerpoint/2010/main" val="193262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a:extLst>
              <a:ext uri="{FF2B5EF4-FFF2-40B4-BE49-F238E27FC236}">
                <a16:creationId xmlns:a16="http://schemas.microsoft.com/office/drawing/2014/main" id="{6D5D50DE-CBA9-2BB0-FD05-189E8FE5A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izenplatzhalter 2">
            <a:extLst>
              <a:ext uri="{FF2B5EF4-FFF2-40B4-BE49-F238E27FC236}">
                <a16:creationId xmlns:a16="http://schemas.microsoft.com/office/drawing/2014/main" id="{EB6C7F65-B60B-4A4F-61FD-328A40EBBF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p>
        </p:txBody>
      </p:sp>
      <p:sp>
        <p:nvSpPr>
          <p:cNvPr id="72708" name="Foliennummernplatzhalter 3">
            <a:extLst>
              <a:ext uri="{FF2B5EF4-FFF2-40B4-BE49-F238E27FC236}">
                <a16:creationId xmlns:a16="http://schemas.microsoft.com/office/drawing/2014/main" id="{67CA4129-B6B5-06A0-CE63-8274DCE19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FFFBE6-BF52-46BD-9920-31912F5C5A9C}" type="slidenum">
              <a:rPr lang="id-ID" altLang="de-DE"/>
              <a:pPr/>
              <a:t>4</a:t>
            </a:fld>
            <a:endParaRPr lang="id-ID"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114" y="2138589"/>
            <a:ext cx="8763000" cy="1470025"/>
          </a:xfrm>
        </p:spPr>
        <p:txBody>
          <a:bodyPr>
            <a:normAutofit/>
          </a:bodyPr>
          <a:lstStyle/>
          <a:p>
            <a:pPr algn="l"/>
            <a:r>
              <a:rPr b="1" dirty="0">
                <a:solidFill>
                  <a:schemeClr val="accent2">
                    <a:lumMod val="75000"/>
                  </a:schemeClr>
                </a:solidFill>
                <a:latin typeface="+mn-lt"/>
                <a:ea typeface="+mn-ea"/>
                <a:cs typeface="+mn-cs"/>
              </a:rPr>
              <a:t>Local Tsunami SOPs</a:t>
            </a:r>
          </a:p>
        </p:txBody>
      </p:sp>
      <p:sp>
        <p:nvSpPr>
          <p:cNvPr id="4" name="TextBox 3">
            <a:extLst>
              <a:ext uri="{FF2B5EF4-FFF2-40B4-BE49-F238E27FC236}">
                <a16:creationId xmlns:a16="http://schemas.microsoft.com/office/drawing/2014/main" id="{6667D45C-0FEC-0284-BFEB-4A82B4E3DE8D}"/>
              </a:ext>
            </a:extLst>
          </p:cNvPr>
          <p:cNvSpPr txBox="1"/>
          <p:nvPr/>
        </p:nvSpPr>
        <p:spPr>
          <a:xfrm>
            <a:off x="2090057" y="3452337"/>
            <a:ext cx="4572000" cy="584775"/>
          </a:xfrm>
          <a:prstGeom prst="rect">
            <a:avLst/>
          </a:prstGeom>
          <a:noFill/>
        </p:spPr>
        <p:txBody>
          <a:bodyPr wrap="square">
            <a:spAutoFit/>
          </a:bodyPr>
          <a:lstStyle>
            <a:defPPr>
              <a:defRPr lang="en-US"/>
            </a:defPPr>
            <a:lvl1pPr>
              <a:defRPr sz="3200" b="1">
                <a:solidFill>
                  <a:schemeClr val="accent2">
                    <a:lumMod val="75000"/>
                  </a:schemeClr>
                </a:solidFill>
              </a:defRPr>
            </a:lvl1pPr>
          </a:lstStyle>
          <a:p>
            <a:r>
              <a:rPr lang="en-US" dirty="0"/>
              <a:t>Name of the Community</a:t>
            </a:r>
          </a:p>
        </p:txBody>
      </p:sp>
      <p:pic>
        <p:nvPicPr>
          <p:cNvPr id="3" name="Picture 2" descr="A blue card with white text&#10;&#10;AI-generated content may be incorrect.">
            <a:extLst>
              <a:ext uri="{FF2B5EF4-FFF2-40B4-BE49-F238E27FC236}">
                <a16:creationId xmlns:a16="http://schemas.microsoft.com/office/drawing/2014/main" id="{F616DCA3-DE58-95BB-FA5E-B4F2209FF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82"/>
            <a:ext cx="9144000" cy="21535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Community Overview</a:t>
            </a:r>
          </a:p>
        </p:txBody>
      </p:sp>
      <p:sp>
        <p:nvSpPr>
          <p:cNvPr id="3" name="Content Placeholder 2"/>
          <p:cNvSpPr>
            <a:spLocks noGrp="1"/>
          </p:cNvSpPr>
          <p:nvPr>
            <p:ph idx="1"/>
          </p:nvPr>
        </p:nvSpPr>
        <p:spPr/>
        <p:txBody>
          <a:bodyPr/>
          <a:lstStyle/>
          <a:p>
            <a:r>
              <a:rPr dirty="0"/>
              <a:t>Introduction of the community (location, population,</a:t>
            </a:r>
            <a:r>
              <a:rPr lang="en-US" dirty="0"/>
              <a:t> </a:t>
            </a:r>
            <a:r>
              <a:rPr dirty="0"/>
              <a:t>risk)</a:t>
            </a:r>
          </a:p>
          <a:p>
            <a:r>
              <a:rPr dirty="0"/>
              <a:t>Local authorities</a:t>
            </a:r>
            <a:r>
              <a:rPr lang="en-US" dirty="0"/>
              <a:t>/stakeholders</a:t>
            </a:r>
            <a:r>
              <a:rPr dirty="0"/>
              <a:t> responsible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2C4E-E6B1-262D-AACC-185C5844D60B}"/>
            </a:ext>
          </a:extLst>
        </p:cNvPr>
        <p:cNvGrpSpPr/>
        <p:nvPr/>
      </p:nvGrpSpPr>
      <p:grpSpPr>
        <a:xfrm>
          <a:off x="0" y="0"/>
          <a:ext cx="0" cy="0"/>
          <a:chOff x="0" y="0"/>
          <a:chExt cx="0" cy="0"/>
        </a:xfrm>
      </p:grpSpPr>
      <p:grpSp>
        <p:nvGrpSpPr>
          <p:cNvPr id="61442" name="Group 92">
            <a:extLst>
              <a:ext uri="{FF2B5EF4-FFF2-40B4-BE49-F238E27FC236}">
                <a16:creationId xmlns:a16="http://schemas.microsoft.com/office/drawing/2014/main" id="{214B6991-DD4E-034E-3D97-5095386DCB05}"/>
              </a:ext>
            </a:extLst>
          </p:cNvPr>
          <p:cNvGrpSpPr>
            <a:grpSpLocks/>
          </p:cNvGrpSpPr>
          <p:nvPr/>
        </p:nvGrpSpPr>
        <p:grpSpPr bwMode="auto">
          <a:xfrm>
            <a:off x="977952" y="2731368"/>
            <a:ext cx="7494587" cy="3886057"/>
            <a:chOff x="473235" y="1124467"/>
            <a:chExt cx="8296863" cy="4834230"/>
          </a:xfrm>
        </p:grpSpPr>
        <p:grpSp>
          <p:nvGrpSpPr>
            <p:cNvPr id="61508" name="Group 27">
              <a:extLst>
                <a:ext uri="{FF2B5EF4-FFF2-40B4-BE49-F238E27FC236}">
                  <a16:creationId xmlns:a16="http://schemas.microsoft.com/office/drawing/2014/main" id="{A9575E9D-6B8F-6AB3-9FEF-3C2F2730A250}"/>
                </a:ext>
              </a:extLst>
            </p:cNvPr>
            <p:cNvGrpSpPr>
              <a:grpSpLocks/>
            </p:cNvGrpSpPr>
            <p:nvPr/>
          </p:nvGrpSpPr>
          <p:grpSpPr bwMode="auto">
            <a:xfrm>
              <a:off x="473235" y="1124467"/>
              <a:ext cx="8296863" cy="4834230"/>
              <a:chOff x="529882" y="934934"/>
              <a:chExt cx="8296863" cy="4936810"/>
            </a:xfrm>
          </p:grpSpPr>
          <p:sp>
            <p:nvSpPr>
              <p:cNvPr id="41" name="Rectangle 40">
                <a:extLst>
                  <a:ext uri="{FF2B5EF4-FFF2-40B4-BE49-F238E27FC236}">
                    <a16:creationId xmlns:a16="http://schemas.microsoft.com/office/drawing/2014/main" id="{DC8F6F67-A7A1-E599-28AB-387D6144487A}"/>
                  </a:ext>
                </a:extLst>
              </p:cNvPr>
              <p:cNvSpPr/>
              <p:nvPr/>
            </p:nvSpPr>
            <p:spPr>
              <a:xfrm>
                <a:off x="529882" y="934934"/>
                <a:ext cx="8296863" cy="49368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61514" name="Group 41">
                <a:extLst>
                  <a:ext uri="{FF2B5EF4-FFF2-40B4-BE49-F238E27FC236}">
                    <a16:creationId xmlns:a16="http://schemas.microsoft.com/office/drawing/2014/main" id="{8C32A098-B5EE-7E01-5B3D-4A4FAEF50A04}"/>
                  </a:ext>
                </a:extLst>
              </p:cNvPr>
              <p:cNvGrpSpPr>
                <a:grpSpLocks/>
              </p:cNvGrpSpPr>
              <p:nvPr/>
            </p:nvGrpSpPr>
            <p:grpSpPr bwMode="auto">
              <a:xfrm>
                <a:off x="614239" y="5376562"/>
                <a:ext cx="8129907" cy="386678"/>
                <a:chOff x="614239" y="5376562"/>
                <a:chExt cx="8129907" cy="386678"/>
              </a:xfrm>
            </p:grpSpPr>
            <p:sp>
              <p:nvSpPr>
                <p:cNvPr id="43" name="Rectangle 42">
                  <a:extLst>
                    <a:ext uri="{FF2B5EF4-FFF2-40B4-BE49-F238E27FC236}">
                      <a16:creationId xmlns:a16="http://schemas.microsoft.com/office/drawing/2014/main" id="{C38B7C6A-2068-885A-B813-6EBF8FDF0384}"/>
                    </a:ext>
                  </a:extLst>
                </p:cNvPr>
                <p:cNvSpPr/>
                <p:nvPr/>
              </p:nvSpPr>
              <p:spPr>
                <a:xfrm>
                  <a:off x="614239" y="5376562"/>
                  <a:ext cx="8129907" cy="36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Rectangle 48">
                  <a:extLst>
                    <a:ext uri="{FF2B5EF4-FFF2-40B4-BE49-F238E27FC236}">
                      <a16:creationId xmlns:a16="http://schemas.microsoft.com/office/drawing/2014/main" id="{DF356C11-E870-AC5D-6185-E0983A50F9F7}"/>
                    </a:ext>
                  </a:extLst>
                </p:cNvPr>
                <p:cNvSpPr/>
                <p:nvPr/>
              </p:nvSpPr>
              <p:spPr>
                <a:xfrm>
                  <a:off x="5436648" y="5420510"/>
                  <a:ext cx="3186234" cy="342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sp>
          <p:nvSpPr>
            <p:cNvPr id="60" name="Rectangle 59">
              <a:extLst>
                <a:ext uri="{FF2B5EF4-FFF2-40B4-BE49-F238E27FC236}">
                  <a16:creationId xmlns:a16="http://schemas.microsoft.com/office/drawing/2014/main" id="{88331575-684B-1BCB-A32E-98E434901614}"/>
                </a:ext>
              </a:extLst>
            </p:cNvPr>
            <p:cNvSpPr/>
            <p:nvPr/>
          </p:nvSpPr>
          <p:spPr bwMode="auto">
            <a:xfrm>
              <a:off x="5692103" y="1749602"/>
              <a:ext cx="926371" cy="229940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b="1" dirty="0">
                  <a:solidFill>
                    <a:schemeClr val="tx2"/>
                  </a:solidFill>
                </a:rPr>
                <a:t>Public</a:t>
              </a:r>
            </a:p>
          </p:txBody>
        </p:sp>
        <p:sp>
          <p:nvSpPr>
            <p:cNvPr id="78" name="TextBox 77">
              <a:extLst>
                <a:ext uri="{FF2B5EF4-FFF2-40B4-BE49-F238E27FC236}">
                  <a16:creationId xmlns:a16="http://schemas.microsoft.com/office/drawing/2014/main" id="{1E0480E7-746D-1F23-3DAE-DFFEC67CE5BC}"/>
                </a:ext>
              </a:extLst>
            </p:cNvPr>
            <p:cNvSpPr txBox="1">
              <a:spLocks noChangeArrowheads="1"/>
            </p:cNvSpPr>
            <p:nvPr/>
          </p:nvSpPr>
          <p:spPr bwMode="auto">
            <a:xfrm>
              <a:off x="3383404" y="2801639"/>
              <a:ext cx="1168843" cy="26157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sz="1000" b="1" dirty="0">
                <a:solidFill>
                  <a:schemeClr val="bg1"/>
                </a:solidFill>
                <a:latin typeface="Arial Black" panose="020B0A04020102020204" pitchFamily="34" charset="0"/>
                <a:cs typeface="B Titr" panose="00000700000000000000" pitchFamily="2" charset="-78"/>
              </a:endParaRPr>
            </a:p>
          </p:txBody>
        </p:sp>
      </p:grpSp>
      <p:sp>
        <p:nvSpPr>
          <p:cNvPr id="61476" name="TextBox 45">
            <a:extLst>
              <a:ext uri="{FF2B5EF4-FFF2-40B4-BE49-F238E27FC236}">
                <a16:creationId xmlns:a16="http://schemas.microsoft.com/office/drawing/2014/main" id="{D130421A-C337-BB10-FF08-BCBE5963BAD5}"/>
              </a:ext>
            </a:extLst>
          </p:cNvPr>
          <p:cNvSpPr txBox="1">
            <a:spLocks noChangeArrowheads="1"/>
          </p:cNvSpPr>
          <p:nvPr/>
        </p:nvSpPr>
        <p:spPr bwMode="auto">
          <a:xfrm>
            <a:off x="5858679" y="6175838"/>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1800" b="1" dirty="0">
                <a:solidFill>
                  <a:schemeClr val="tx2"/>
                </a:solidFill>
              </a:rPr>
              <a:t>Local</a:t>
            </a:r>
          </a:p>
        </p:txBody>
      </p:sp>
      <p:cxnSp>
        <p:nvCxnSpPr>
          <p:cNvPr id="4" name="Straight Connector 3">
            <a:extLst>
              <a:ext uri="{FF2B5EF4-FFF2-40B4-BE49-F238E27FC236}">
                <a16:creationId xmlns:a16="http://schemas.microsoft.com/office/drawing/2014/main" id="{F9DE3A13-AE9D-75E1-175F-8F7BC57411BC}"/>
              </a:ext>
            </a:extLst>
          </p:cNvPr>
          <p:cNvCxnSpPr/>
          <p:nvPr/>
        </p:nvCxnSpPr>
        <p:spPr>
          <a:xfrm>
            <a:off x="2057400" y="304800"/>
            <a:ext cx="0" cy="247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D340ED-2494-4C13-8EF7-00FEDEFAE013}"/>
              </a:ext>
            </a:extLst>
          </p:cNvPr>
          <p:cNvCxnSpPr/>
          <p:nvPr/>
        </p:nvCxnSpPr>
        <p:spPr>
          <a:xfrm>
            <a:off x="2705367" y="2143759"/>
            <a:ext cx="0" cy="247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5896FD-39B2-22DC-B31E-D237287E6635}"/>
              </a:ext>
            </a:extLst>
          </p:cNvPr>
          <p:cNvCxnSpPr/>
          <p:nvPr/>
        </p:nvCxnSpPr>
        <p:spPr>
          <a:xfrm>
            <a:off x="5119954" y="2143759"/>
            <a:ext cx="0" cy="247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6490E3-23AB-8BF6-FCE4-0A5657DE1B40}"/>
              </a:ext>
            </a:extLst>
          </p:cNvPr>
          <p:cNvCxnSpPr/>
          <p:nvPr/>
        </p:nvCxnSpPr>
        <p:spPr>
          <a:xfrm>
            <a:off x="6720154" y="2143759"/>
            <a:ext cx="0" cy="247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E4F8CC9-FBC6-A1D9-5674-DF7DCDDF55DE}"/>
              </a:ext>
            </a:extLst>
          </p:cNvPr>
          <p:cNvSpPr/>
          <p:nvPr/>
        </p:nvSpPr>
        <p:spPr bwMode="auto">
          <a:xfrm>
            <a:off x="3176116" y="3717612"/>
            <a:ext cx="1030222" cy="77340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endParaRPr>
          </a:p>
        </p:txBody>
      </p:sp>
      <p:cxnSp>
        <p:nvCxnSpPr>
          <p:cNvPr id="26" name="Straight Connector 25">
            <a:extLst>
              <a:ext uri="{FF2B5EF4-FFF2-40B4-BE49-F238E27FC236}">
                <a16:creationId xmlns:a16="http://schemas.microsoft.com/office/drawing/2014/main" id="{13E6451D-3461-127B-9293-172FB4FBB4D9}"/>
              </a:ext>
            </a:extLst>
          </p:cNvPr>
          <p:cNvCxnSpPr>
            <a:cxnSpLocks/>
          </p:cNvCxnSpPr>
          <p:nvPr/>
        </p:nvCxnSpPr>
        <p:spPr>
          <a:xfrm>
            <a:off x="2109599" y="2731368"/>
            <a:ext cx="0" cy="37586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0C3742-2CF7-585D-1C6D-9E6F67AD7739}"/>
              </a:ext>
            </a:extLst>
          </p:cNvPr>
          <p:cNvSpPr txBox="1"/>
          <p:nvPr/>
        </p:nvSpPr>
        <p:spPr>
          <a:xfrm>
            <a:off x="3341167" y="3764836"/>
            <a:ext cx="898169" cy="646331"/>
          </a:xfrm>
          <a:prstGeom prst="rect">
            <a:avLst/>
          </a:prstGeom>
          <a:noFill/>
        </p:spPr>
        <p:txBody>
          <a:bodyPr wrap="square">
            <a:spAutoFit/>
          </a:bodyPr>
          <a:lstStyle/>
          <a:p>
            <a:r>
              <a:rPr lang="en-US" altLang="zh-TW" dirty="0"/>
              <a:t>Local EMA</a:t>
            </a:r>
            <a:endParaRPr lang="en-US" dirty="0"/>
          </a:p>
        </p:txBody>
      </p:sp>
      <p:sp>
        <p:nvSpPr>
          <p:cNvPr id="28" name="TextBox 45">
            <a:extLst>
              <a:ext uri="{FF2B5EF4-FFF2-40B4-BE49-F238E27FC236}">
                <a16:creationId xmlns:a16="http://schemas.microsoft.com/office/drawing/2014/main" id="{943D1EB4-7A32-8E58-6164-90EC24E67B3D}"/>
              </a:ext>
            </a:extLst>
          </p:cNvPr>
          <p:cNvSpPr txBox="1">
            <a:spLocks noChangeArrowheads="1"/>
          </p:cNvSpPr>
          <p:nvPr/>
        </p:nvSpPr>
        <p:spPr bwMode="auto">
          <a:xfrm>
            <a:off x="3112561" y="6182224"/>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1800" b="1" dirty="0">
                <a:solidFill>
                  <a:schemeClr val="tx2"/>
                </a:solidFill>
              </a:rPr>
              <a:t>Local</a:t>
            </a:r>
          </a:p>
        </p:txBody>
      </p:sp>
      <p:sp>
        <p:nvSpPr>
          <p:cNvPr id="5" name="TextBox 35">
            <a:extLst>
              <a:ext uri="{FF2B5EF4-FFF2-40B4-BE49-F238E27FC236}">
                <a16:creationId xmlns:a16="http://schemas.microsoft.com/office/drawing/2014/main" id="{66FCB3F5-DF5C-CC05-E462-DCC0D54B2694}"/>
              </a:ext>
            </a:extLst>
          </p:cNvPr>
          <p:cNvSpPr txBox="1"/>
          <p:nvPr/>
        </p:nvSpPr>
        <p:spPr>
          <a:xfrm>
            <a:off x="636108" y="872713"/>
            <a:ext cx="7871783"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tLang="zh-TW" sz="1800" dirty="0"/>
              <a:t>Fill out /add to the </a:t>
            </a:r>
            <a:r>
              <a:rPr lang="en-GB" altLang="zh-TW" dirty="0"/>
              <a:t>diagram below of warning chain, by using legends, from TSP to local level EMA, type of messages and SOP Status (operational, draft, planned)</a:t>
            </a:r>
            <a:r>
              <a:rPr lang="en-US" altLang="zh-TW" dirty="0"/>
              <a:t> of NTWC, National Emergency Management Agency, (NEMA), Local EMA, National and local Civil Protection Agency (if different then EMA), media, police, fire, public and other institutions and stakeholders that are part of the chain</a:t>
            </a:r>
          </a:p>
        </p:txBody>
      </p:sp>
      <p:sp>
        <p:nvSpPr>
          <p:cNvPr id="7" name="TextBox 35">
            <a:extLst>
              <a:ext uri="{FF2B5EF4-FFF2-40B4-BE49-F238E27FC236}">
                <a16:creationId xmlns:a16="http://schemas.microsoft.com/office/drawing/2014/main" id="{0408F10D-B15A-A7E0-2C45-B3B6803E5D4E}"/>
              </a:ext>
            </a:extLst>
          </p:cNvPr>
          <p:cNvSpPr txBox="1"/>
          <p:nvPr/>
        </p:nvSpPr>
        <p:spPr>
          <a:xfrm>
            <a:off x="1606412" y="225569"/>
            <a:ext cx="7871783"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3200" dirty="0"/>
              <a:t>LOCAL LEVEL WARNING CHAIN</a:t>
            </a:r>
          </a:p>
        </p:txBody>
      </p:sp>
      <p:cxnSp>
        <p:nvCxnSpPr>
          <p:cNvPr id="2" name="Straight Connector 1">
            <a:extLst>
              <a:ext uri="{FF2B5EF4-FFF2-40B4-BE49-F238E27FC236}">
                <a16:creationId xmlns:a16="http://schemas.microsoft.com/office/drawing/2014/main" id="{4730926B-CED3-1B45-5C32-2340D333F4B2}"/>
              </a:ext>
            </a:extLst>
          </p:cNvPr>
          <p:cNvCxnSpPr>
            <a:cxnSpLocks/>
          </p:cNvCxnSpPr>
          <p:nvPr/>
        </p:nvCxnSpPr>
        <p:spPr>
          <a:xfrm>
            <a:off x="5410252" y="2754388"/>
            <a:ext cx="0" cy="3758648"/>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BEA84C9-41D0-2711-08A1-1DA4C2D9D281}"/>
              </a:ext>
            </a:extLst>
          </p:cNvPr>
          <p:cNvSpPr/>
          <p:nvPr/>
        </p:nvSpPr>
        <p:spPr bwMode="auto">
          <a:xfrm>
            <a:off x="1027178" y="3706102"/>
            <a:ext cx="1030222" cy="77340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endParaRPr>
          </a:p>
        </p:txBody>
      </p:sp>
      <p:sp>
        <p:nvSpPr>
          <p:cNvPr id="9" name="TextBox 8">
            <a:extLst>
              <a:ext uri="{FF2B5EF4-FFF2-40B4-BE49-F238E27FC236}">
                <a16:creationId xmlns:a16="http://schemas.microsoft.com/office/drawing/2014/main" id="{2DBE5DC6-4CF4-1744-F8A8-537200F47182}"/>
              </a:ext>
            </a:extLst>
          </p:cNvPr>
          <p:cNvSpPr txBox="1"/>
          <p:nvPr/>
        </p:nvSpPr>
        <p:spPr>
          <a:xfrm>
            <a:off x="1054152" y="3924325"/>
            <a:ext cx="898169" cy="369332"/>
          </a:xfrm>
          <a:prstGeom prst="rect">
            <a:avLst/>
          </a:prstGeom>
          <a:noFill/>
        </p:spPr>
        <p:txBody>
          <a:bodyPr wrap="square">
            <a:spAutoFit/>
          </a:bodyPr>
          <a:lstStyle/>
          <a:p>
            <a:r>
              <a:rPr lang="en-US" altLang="zh-TW" dirty="0"/>
              <a:t>NEMA</a:t>
            </a:r>
            <a:endParaRPr lang="en-US" dirty="0"/>
          </a:p>
        </p:txBody>
      </p:sp>
    </p:spTree>
    <p:extLst>
      <p:ext uri="{BB962C8B-B14F-4D97-AF65-F5344CB8AC3E}">
        <p14:creationId xmlns:p14="http://schemas.microsoft.com/office/powerpoint/2010/main" val="151911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A055CBA-3889-7C7D-CB36-5E743AA3ABB4}"/>
              </a:ext>
            </a:extLst>
          </p:cNvPr>
          <p:cNvSpPr/>
          <p:nvPr/>
        </p:nvSpPr>
        <p:spPr>
          <a:xfrm>
            <a:off x="315883" y="3706018"/>
            <a:ext cx="4767746" cy="3092452"/>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dirty="0"/>
              <a:t>SOPs partially completed</a:t>
            </a:r>
          </a:p>
          <a:p>
            <a:pPr marL="0" indent="0">
              <a:buNone/>
            </a:pPr>
            <a:endParaRPr lang="en-US" sz="4000" dirty="0"/>
          </a:p>
        </p:txBody>
      </p:sp>
      <p:sp>
        <p:nvSpPr>
          <p:cNvPr id="4" name="Rectangle: Rounded Corners 3">
            <a:extLst>
              <a:ext uri="{FF2B5EF4-FFF2-40B4-BE49-F238E27FC236}">
                <a16:creationId xmlns:a16="http://schemas.microsoft.com/office/drawing/2014/main" id="{2F48E3AD-3AF6-8444-51CE-4ED2D6ADA293}"/>
              </a:ext>
            </a:extLst>
          </p:cNvPr>
          <p:cNvSpPr/>
          <p:nvPr/>
        </p:nvSpPr>
        <p:spPr>
          <a:xfrm>
            <a:off x="419099" y="844971"/>
            <a:ext cx="7879798" cy="2736430"/>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feil nach rechts 10">
            <a:extLst>
              <a:ext uri="{FF2B5EF4-FFF2-40B4-BE49-F238E27FC236}">
                <a16:creationId xmlns:a16="http://schemas.microsoft.com/office/drawing/2014/main" id="{67E25FB8-0003-D81E-4F0C-16232A0FE74E}"/>
              </a:ext>
            </a:extLst>
          </p:cNvPr>
          <p:cNvSpPr/>
          <p:nvPr/>
        </p:nvSpPr>
        <p:spPr>
          <a:xfrm>
            <a:off x="878736" y="2054400"/>
            <a:ext cx="532985" cy="1730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
        <p:nvSpPr>
          <p:cNvPr id="12" name="Pfeil nach rechts 11">
            <a:extLst>
              <a:ext uri="{FF2B5EF4-FFF2-40B4-BE49-F238E27FC236}">
                <a16:creationId xmlns:a16="http://schemas.microsoft.com/office/drawing/2014/main" id="{D6D1C40D-6B83-F806-8EA8-3AC1A72A8AC0}"/>
              </a:ext>
            </a:extLst>
          </p:cNvPr>
          <p:cNvSpPr/>
          <p:nvPr/>
        </p:nvSpPr>
        <p:spPr>
          <a:xfrm>
            <a:off x="861480" y="1121837"/>
            <a:ext cx="542925" cy="195227"/>
          </a:xfrm>
          <a:prstGeom prst="rightArrow">
            <a:avLst>
              <a:gd name="adj1" fmla="val 43082"/>
              <a:gd name="adj2" fmla="val 50000"/>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400"/>
          </a:p>
        </p:txBody>
      </p:sp>
      <p:sp>
        <p:nvSpPr>
          <p:cNvPr id="13" name="Pfeil nach rechts 12">
            <a:extLst>
              <a:ext uri="{FF2B5EF4-FFF2-40B4-BE49-F238E27FC236}">
                <a16:creationId xmlns:a16="http://schemas.microsoft.com/office/drawing/2014/main" id="{E9988965-95BC-5857-047C-0EC4AE28A937}"/>
              </a:ext>
            </a:extLst>
          </p:cNvPr>
          <p:cNvSpPr/>
          <p:nvPr/>
        </p:nvSpPr>
        <p:spPr>
          <a:xfrm>
            <a:off x="878736" y="1562897"/>
            <a:ext cx="526497" cy="17307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solidFill>
                <a:schemeClr val="accent6">
                  <a:lumMod val="75000"/>
                </a:schemeClr>
              </a:solidFill>
            </a:endParaRPr>
          </a:p>
        </p:txBody>
      </p:sp>
      <p:sp>
        <p:nvSpPr>
          <p:cNvPr id="14" name="Pfeil nach rechts 13">
            <a:extLst>
              <a:ext uri="{FF2B5EF4-FFF2-40B4-BE49-F238E27FC236}">
                <a16:creationId xmlns:a16="http://schemas.microsoft.com/office/drawing/2014/main" id="{7C4944CC-5F0A-1FDC-823D-377701CC59A1}"/>
              </a:ext>
            </a:extLst>
          </p:cNvPr>
          <p:cNvSpPr/>
          <p:nvPr/>
        </p:nvSpPr>
        <p:spPr>
          <a:xfrm flipV="1">
            <a:off x="878736" y="2540662"/>
            <a:ext cx="537597" cy="157601"/>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
        <p:nvSpPr>
          <p:cNvPr id="15" name="Pfeil nach rechts 14">
            <a:extLst>
              <a:ext uri="{FF2B5EF4-FFF2-40B4-BE49-F238E27FC236}">
                <a16:creationId xmlns:a16="http://schemas.microsoft.com/office/drawing/2014/main" id="{A77D6D30-A8D1-F335-2669-5F653E8D1047}"/>
              </a:ext>
            </a:extLst>
          </p:cNvPr>
          <p:cNvSpPr/>
          <p:nvPr/>
        </p:nvSpPr>
        <p:spPr>
          <a:xfrm>
            <a:off x="870521" y="2970278"/>
            <a:ext cx="554025" cy="169553"/>
          </a:xfrm>
          <a:prstGeom prst="rightArrow">
            <a:avLst/>
          </a:prstGeom>
          <a:solidFill>
            <a:schemeClr val="bg2">
              <a:lumMod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
        <p:nvSpPr>
          <p:cNvPr id="71688" name="Textplatzhalter 16">
            <a:extLst>
              <a:ext uri="{FF2B5EF4-FFF2-40B4-BE49-F238E27FC236}">
                <a16:creationId xmlns:a16="http://schemas.microsoft.com/office/drawing/2014/main" id="{8A16BF4A-EBF0-1BFE-F735-F210A0518F44}"/>
              </a:ext>
            </a:extLst>
          </p:cNvPr>
          <p:cNvSpPr>
            <a:spLocks noGrp="1"/>
          </p:cNvSpPr>
          <p:nvPr>
            <p:ph type="body" idx="1"/>
          </p:nvPr>
        </p:nvSpPr>
        <p:spPr>
          <a:xfrm>
            <a:off x="-695992" y="-257878"/>
            <a:ext cx="5999448" cy="873567"/>
          </a:xfrm>
        </p:spPr>
        <p:txBody>
          <a:bodyPr>
            <a:normAutofit/>
          </a:bodyPr>
          <a:lstStyle/>
          <a:p>
            <a:pPr algn="ctr"/>
            <a:r>
              <a:rPr lang="en-GB" altLang="de-DE" sz="2000" dirty="0"/>
              <a:t>Legends to be used for the scheme</a:t>
            </a:r>
          </a:p>
        </p:txBody>
      </p:sp>
      <p:sp>
        <p:nvSpPr>
          <p:cNvPr id="20" name="Inhaltsplatzhalter 19">
            <a:extLst>
              <a:ext uri="{FF2B5EF4-FFF2-40B4-BE49-F238E27FC236}">
                <a16:creationId xmlns:a16="http://schemas.microsoft.com/office/drawing/2014/main" id="{58F53F2D-A510-2CAE-BCF8-040D53CE28E1}"/>
              </a:ext>
            </a:extLst>
          </p:cNvPr>
          <p:cNvSpPr>
            <a:spLocks noGrp="1"/>
          </p:cNvSpPr>
          <p:nvPr>
            <p:ph sz="quarter" idx="4"/>
          </p:nvPr>
        </p:nvSpPr>
        <p:spPr>
          <a:xfrm>
            <a:off x="1489520" y="965720"/>
            <a:ext cx="6555023" cy="2463280"/>
          </a:xfrm>
        </p:spPr>
        <p:txBody>
          <a:bodyPr>
            <a:normAutofit/>
          </a:bodyPr>
          <a:lstStyle/>
          <a:p>
            <a:pPr marL="0" indent="0">
              <a:spcBef>
                <a:spcPts val="1200"/>
              </a:spcBef>
              <a:buFont typeface="Arial" panose="020B0604020202020204" pitchFamily="34" charset="0"/>
              <a:buNone/>
              <a:defRPr/>
            </a:pPr>
            <a:r>
              <a:rPr lang="en-GB" altLang="zh-TW" sz="2000" b="1" dirty="0"/>
              <a:t>TSP Information to NTWC	</a:t>
            </a:r>
            <a:endParaRPr lang="en-GB" altLang="zh-TW" sz="2000" b="1" dirty="0">
              <a:latin typeface="Times New Roman" panose="02020603050405020304" pitchFamily="18" charset="0"/>
            </a:endParaRPr>
          </a:p>
          <a:p>
            <a:pPr marL="0" indent="0">
              <a:spcBef>
                <a:spcPts val="1200"/>
              </a:spcBef>
              <a:buFont typeface="Arial" panose="020B0604020202020204" pitchFamily="34" charset="0"/>
              <a:buNone/>
              <a:defRPr/>
            </a:pPr>
            <a:r>
              <a:rPr lang="en-GB" altLang="zh-TW" sz="2000" b="1" dirty="0"/>
              <a:t>Warning </a:t>
            </a:r>
          </a:p>
          <a:p>
            <a:pPr marL="0" indent="0">
              <a:spcBef>
                <a:spcPts val="1200"/>
              </a:spcBef>
              <a:buFont typeface="Arial" panose="020B0604020202020204" pitchFamily="34" charset="0"/>
              <a:buNone/>
              <a:defRPr/>
            </a:pPr>
            <a:r>
              <a:rPr lang="en-GB" altLang="zh-TW" sz="2000" b="1" dirty="0"/>
              <a:t>Warning and advice</a:t>
            </a:r>
            <a:endParaRPr lang="en-GB" altLang="zh-TW" sz="2000" dirty="0">
              <a:latin typeface="Times New Roman" panose="02020603050405020304" pitchFamily="18" charset="0"/>
            </a:endParaRPr>
          </a:p>
          <a:p>
            <a:pPr marL="0" indent="0">
              <a:spcBef>
                <a:spcPts val="1200"/>
              </a:spcBef>
              <a:buFont typeface="Arial" panose="020B0604020202020204" pitchFamily="34" charset="0"/>
              <a:buNone/>
              <a:defRPr/>
            </a:pPr>
            <a:r>
              <a:rPr lang="en-GB" altLang="zh-TW" sz="2000" b="1" dirty="0"/>
              <a:t>Official call for evacuation issued by mandated authority</a:t>
            </a:r>
            <a:endParaRPr lang="en-GB" altLang="zh-TW" sz="2000" dirty="0">
              <a:latin typeface="Times New Roman" panose="02020603050405020304" pitchFamily="18" charset="0"/>
            </a:endParaRPr>
          </a:p>
          <a:p>
            <a:pPr marL="0" indent="0">
              <a:spcBef>
                <a:spcPts val="1200"/>
              </a:spcBef>
              <a:buFont typeface="Arial" panose="020B0604020202020204" pitchFamily="34" charset="0"/>
              <a:buNone/>
              <a:defRPr/>
            </a:pPr>
            <a:r>
              <a:rPr lang="en-GB" altLang="zh-TW" sz="2000" b="1" dirty="0"/>
              <a:t>Feedback information</a:t>
            </a:r>
            <a:endParaRPr lang="en-GB" sz="4800" dirty="0"/>
          </a:p>
        </p:txBody>
      </p:sp>
      <p:sp>
        <p:nvSpPr>
          <p:cNvPr id="19" name="TextBox 18">
            <a:extLst>
              <a:ext uri="{FF2B5EF4-FFF2-40B4-BE49-F238E27FC236}">
                <a16:creationId xmlns:a16="http://schemas.microsoft.com/office/drawing/2014/main" id="{AC23DECB-2901-C921-C398-B204DF7CEB53}"/>
              </a:ext>
            </a:extLst>
          </p:cNvPr>
          <p:cNvSpPr txBox="1"/>
          <p:nvPr/>
        </p:nvSpPr>
        <p:spPr>
          <a:xfrm>
            <a:off x="1115775" y="4444830"/>
            <a:ext cx="4586908" cy="369332"/>
          </a:xfrm>
          <a:prstGeom prst="rect">
            <a:avLst/>
          </a:prstGeom>
          <a:noFill/>
        </p:spPr>
        <p:txBody>
          <a:bodyPr wrap="square">
            <a:spAutoFit/>
          </a:bodyPr>
          <a:lstStyle/>
          <a:p>
            <a:pPr marL="0" indent="0">
              <a:buNone/>
            </a:pPr>
            <a:r>
              <a:rPr lang="en-US" b="1" dirty="0"/>
              <a:t>SOPs fully developed and operational</a:t>
            </a:r>
          </a:p>
        </p:txBody>
      </p:sp>
      <p:sp>
        <p:nvSpPr>
          <p:cNvPr id="22" name="TextBox 21">
            <a:extLst>
              <a:ext uri="{FF2B5EF4-FFF2-40B4-BE49-F238E27FC236}">
                <a16:creationId xmlns:a16="http://schemas.microsoft.com/office/drawing/2014/main" id="{0A637DBA-813D-8C4D-09EF-6800990E0559}"/>
              </a:ext>
            </a:extLst>
          </p:cNvPr>
          <p:cNvSpPr txBox="1"/>
          <p:nvPr/>
        </p:nvSpPr>
        <p:spPr>
          <a:xfrm>
            <a:off x="1115775" y="4976328"/>
            <a:ext cx="2552700" cy="646331"/>
          </a:xfrm>
          <a:prstGeom prst="rect">
            <a:avLst/>
          </a:prstGeom>
          <a:noFill/>
        </p:spPr>
        <p:txBody>
          <a:bodyPr wrap="square">
            <a:spAutoFit/>
          </a:bodyPr>
          <a:lstStyle/>
          <a:p>
            <a:pPr marL="0" indent="0">
              <a:buNone/>
            </a:pPr>
            <a:r>
              <a:rPr lang="en-US" b="1" dirty="0"/>
              <a:t>SOPs under revision/development</a:t>
            </a:r>
          </a:p>
        </p:txBody>
      </p:sp>
      <p:sp>
        <p:nvSpPr>
          <p:cNvPr id="24" name="TextBox 23">
            <a:extLst>
              <a:ext uri="{FF2B5EF4-FFF2-40B4-BE49-F238E27FC236}">
                <a16:creationId xmlns:a16="http://schemas.microsoft.com/office/drawing/2014/main" id="{1C88BF17-5396-EE46-2EF7-2F2016810B63}"/>
              </a:ext>
            </a:extLst>
          </p:cNvPr>
          <p:cNvSpPr txBox="1"/>
          <p:nvPr/>
        </p:nvSpPr>
        <p:spPr>
          <a:xfrm>
            <a:off x="1174575" y="5966071"/>
            <a:ext cx="5973416" cy="369332"/>
          </a:xfrm>
          <a:prstGeom prst="rect">
            <a:avLst/>
          </a:prstGeom>
          <a:noFill/>
        </p:spPr>
        <p:txBody>
          <a:bodyPr wrap="square">
            <a:spAutoFit/>
          </a:bodyPr>
          <a:lstStyle/>
          <a:p>
            <a:pPr marL="0" indent="0">
              <a:buNone/>
            </a:pPr>
            <a:r>
              <a:rPr lang="en-US" b="1" dirty="0"/>
              <a:t>SOPs not yet developed</a:t>
            </a:r>
          </a:p>
        </p:txBody>
      </p:sp>
      <p:sp>
        <p:nvSpPr>
          <p:cNvPr id="5" name="TextBox 4">
            <a:extLst>
              <a:ext uri="{FF2B5EF4-FFF2-40B4-BE49-F238E27FC236}">
                <a16:creationId xmlns:a16="http://schemas.microsoft.com/office/drawing/2014/main" id="{2D6E0CEA-1B87-7204-26C4-2ED7C49B6FE8}"/>
              </a:ext>
            </a:extLst>
          </p:cNvPr>
          <p:cNvSpPr txBox="1"/>
          <p:nvPr/>
        </p:nvSpPr>
        <p:spPr>
          <a:xfrm>
            <a:off x="273510" y="4293670"/>
            <a:ext cx="901065" cy="707886"/>
          </a:xfrm>
          <a:prstGeom prst="rect">
            <a:avLst/>
          </a:prstGeom>
          <a:noFill/>
        </p:spPr>
        <p:txBody>
          <a:bodyPr wrap="square">
            <a:spAutoFit/>
          </a:bodyPr>
          <a:lstStyle/>
          <a:p>
            <a:r>
              <a:rPr lang="en-US" sz="4000" dirty="0"/>
              <a:t>✅</a:t>
            </a:r>
          </a:p>
        </p:txBody>
      </p:sp>
      <p:pic>
        <p:nvPicPr>
          <p:cNvPr id="7" name="Picture 6" descr="A yellow triangle sign with a exclamation mark&#10;&#10;AI-generated content may be incorrect.">
            <a:extLst>
              <a:ext uri="{FF2B5EF4-FFF2-40B4-BE49-F238E27FC236}">
                <a16:creationId xmlns:a16="http://schemas.microsoft.com/office/drawing/2014/main" id="{76F12F53-EDB5-4ACF-9BCF-56DBE9D8A5D7}"/>
              </a:ext>
            </a:extLst>
          </p:cNvPr>
          <p:cNvPicPr>
            <a:picLocks noChangeAspect="1"/>
          </p:cNvPicPr>
          <p:nvPr/>
        </p:nvPicPr>
        <p:blipFill>
          <a:blip r:embed="rId3">
            <a:extLst>
              <a:ext uri="{28A0092B-C50C-407E-A947-70E740481C1C}">
                <a14:useLocalDpi xmlns:a14="http://schemas.microsoft.com/office/drawing/2010/main" val="0"/>
              </a:ext>
            </a:extLst>
          </a:blip>
          <a:srcRect l="9306" t="5603" r="8889" b="22223"/>
          <a:stretch>
            <a:fillRect/>
          </a:stretch>
        </p:blipFill>
        <p:spPr>
          <a:xfrm>
            <a:off x="392132" y="5031967"/>
            <a:ext cx="663820" cy="585659"/>
          </a:xfrm>
          <a:prstGeom prst="rect">
            <a:avLst/>
          </a:prstGeom>
        </p:spPr>
      </p:pic>
      <p:pic>
        <p:nvPicPr>
          <p:cNvPr id="21" name="Picture 20" descr="A red x in a circle&#10;&#10;AI-generated content may be incorrect.">
            <a:extLst>
              <a:ext uri="{FF2B5EF4-FFF2-40B4-BE49-F238E27FC236}">
                <a16:creationId xmlns:a16="http://schemas.microsoft.com/office/drawing/2014/main" id="{4C2C1152-EB90-3935-BB77-FD7AE13CC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30" y="5752550"/>
            <a:ext cx="707886" cy="7078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Existing Local SOPs</a:t>
            </a:r>
          </a:p>
        </p:txBody>
      </p:sp>
      <p:sp>
        <p:nvSpPr>
          <p:cNvPr id="3" name="Content Placeholder 2"/>
          <p:cNvSpPr>
            <a:spLocks noGrp="1"/>
          </p:cNvSpPr>
          <p:nvPr>
            <p:ph idx="1"/>
          </p:nvPr>
        </p:nvSpPr>
        <p:spPr/>
        <p:txBody>
          <a:bodyPr>
            <a:normAutofit fontScale="92500" lnSpcReduction="10000"/>
          </a:bodyPr>
          <a:lstStyle/>
          <a:p>
            <a:pPr lvl="0"/>
            <a:r>
              <a:rPr lang="en-GB" i="1" dirty="0"/>
              <a:t>Coordination with provincial/national disaster management agencies</a:t>
            </a:r>
            <a:endParaRPr lang="en-US" dirty="0"/>
          </a:p>
          <a:p>
            <a:pPr lvl="0"/>
            <a:r>
              <a:rPr lang="en-GB" i="1" dirty="0"/>
              <a:t>Coordination Structure within Municipality (chart or a flow diagram)</a:t>
            </a:r>
            <a:endParaRPr lang="en-US" dirty="0"/>
          </a:p>
          <a:p>
            <a:pPr lvl="0"/>
            <a:r>
              <a:rPr lang="en-GB" i="1" dirty="0"/>
              <a:t>Communication channels</a:t>
            </a:r>
            <a:endParaRPr lang="en-US" dirty="0"/>
          </a:p>
          <a:p>
            <a:pPr lvl="0"/>
            <a:r>
              <a:rPr lang="en-GB" i="1" dirty="0"/>
              <a:t>Evacuation procedures</a:t>
            </a:r>
            <a:endParaRPr lang="en-US" dirty="0"/>
          </a:p>
          <a:p>
            <a:pPr lvl="0"/>
            <a:r>
              <a:rPr lang="en-GB" i="1" dirty="0"/>
              <a:t>Response Operations</a:t>
            </a:r>
            <a:endParaRPr lang="en-US" dirty="0"/>
          </a:p>
          <a:p>
            <a:pPr lvl="0"/>
            <a:r>
              <a:rPr lang="en-GB" i="1" dirty="0"/>
              <a:t>Recovery and rehabilitation</a:t>
            </a:r>
            <a:endParaRPr lang="en-US" dirty="0"/>
          </a:p>
          <a:p>
            <a:r>
              <a:rPr lang="fr-FR" i="1" dirty="0"/>
              <a:t>Drills and </a:t>
            </a:r>
            <a:r>
              <a:rPr lang="fr-FR" i="1" dirty="0" err="1"/>
              <a:t>community</a:t>
            </a:r>
            <a:r>
              <a:rPr lang="fr-FR" i="1" dirty="0"/>
              <a:t> </a:t>
            </a:r>
            <a:r>
              <a:rPr lang="fr-FR" i="1" dirty="0" err="1"/>
              <a:t>awareness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Challenges</a:t>
            </a:r>
          </a:p>
        </p:txBody>
      </p:sp>
      <p:sp>
        <p:nvSpPr>
          <p:cNvPr id="3" name="Content Placeholder 2"/>
          <p:cNvSpPr>
            <a:spLocks noGrp="1"/>
          </p:cNvSpPr>
          <p:nvPr>
            <p:ph idx="1"/>
          </p:nvPr>
        </p:nvSpPr>
        <p:spPr/>
        <p:txBody>
          <a:bodyPr/>
          <a:lstStyle/>
          <a:p>
            <a:r>
              <a:rPr dirty="0"/>
              <a:t>Gaps in SOPs (infrastructure, resources, awareness)</a:t>
            </a:r>
          </a:p>
          <a:p>
            <a:r>
              <a:rPr dirty="0"/>
              <a:t>Coordination with national/regional agencies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Planned Improvements</a:t>
            </a:r>
          </a:p>
        </p:txBody>
      </p:sp>
      <p:sp>
        <p:nvSpPr>
          <p:cNvPr id="3" name="Content Placeholder 2"/>
          <p:cNvSpPr>
            <a:spLocks noGrp="1"/>
          </p:cNvSpPr>
          <p:nvPr>
            <p:ph idx="1"/>
          </p:nvPr>
        </p:nvSpPr>
        <p:spPr/>
        <p:txBody>
          <a:bodyPr/>
          <a:lstStyle/>
          <a:p>
            <a:r>
              <a:rPr dirty="0"/>
              <a:t> Planned SOP updates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3" ma:contentTypeDescription="Create a new document." ma:contentTypeScope="" ma:versionID="74e1ef4aae6cf2850603d7c57dbb4fc0">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e1505770d08907f305e09b3411f99b99"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element ref="ns2:kwizcomcontrollerfield" minOccurs="0"/>
                <xsd:element ref="ns2:MediaServiceBillingMetadata" minOccurs="0"/>
                <xsd:element ref="ns2:Modifie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kwizcomcontrollerfield" ma:index="28" nillable="true" ma:displayName="kwizcomcontrollerfield" ma:internalName="kwizcomcontrollerfield">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odifiedtime" ma:index="30" nillable="true" ma:displayName="Modified time" ma:format="DateTime" ma:internalName="Modifie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_Flow_SignoffStatus xmlns="f8ef70f3-4e3d-42be-bd40-fbc1cacc1519" xsi:nil="true"/>
    <kwizcomcontrollerfield xmlns="f8ef70f3-4e3d-42be-bd40-fbc1cacc1519" xsi:nil="true"/>
    <Date xmlns="f8ef70f3-4e3d-42be-bd40-fbc1cacc1519" xsi:nil="true"/>
    <lcf76f155ced4ddcb4097134ff3c332f xmlns="f8ef70f3-4e3d-42be-bd40-fbc1cacc1519">
      <Terms xmlns="http://schemas.microsoft.com/office/infopath/2007/PartnerControls"/>
    </lcf76f155ced4ddcb4097134ff3c332f>
    <Modifiedtime xmlns="f8ef70f3-4e3d-42be-bd40-fbc1cacc15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2511C-033C-4100-839E-709B52373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A7C6A-A37E-4009-B095-60F2BF140CE2}">
  <ds:schemaRefs>
    <ds:schemaRef ds:uri="http://schemas.microsoft.com/office/2006/metadata/properties"/>
    <ds:schemaRef ds:uri="http://schemas.microsoft.com/office/infopath/2007/PartnerControls"/>
    <ds:schemaRef ds:uri="5b799ec2-212c-48b5-b7ff-d14ec6cbce2b"/>
    <ds:schemaRef ds:uri="f8ef70f3-4e3d-42be-bd40-fbc1cacc1519"/>
  </ds:schemaRefs>
</ds:datastoreItem>
</file>

<file path=customXml/itemProps3.xml><?xml version="1.0" encoding="utf-8"?>
<ds:datastoreItem xmlns:ds="http://schemas.openxmlformats.org/officeDocument/2006/customXml" ds:itemID="{1760A44D-95BA-4A07-BB88-58A793307BC8}">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55</TotalTime>
  <Words>219</Words>
  <Application>Microsoft Office PowerPoint</Application>
  <PresentationFormat>On-screen Show (4:3)</PresentationFormat>
  <Paragraphs>41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Arial Black</vt:lpstr>
      <vt:lpstr>Calibri</vt:lpstr>
      <vt:lpstr>Times New Roman</vt:lpstr>
      <vt:lpstr>Office Theme</vt:lpstr>
      <vt:lpstr>Local Tsunami SOPs</vt:lpstr>
      <vt:lpstr>Community Overview</vt:lpstr>
      <vt:lpstr>PowerPoint Presentation</vt:lpstr>
      <vt:lpstr>PowerPoint Presentation</vt:lpstr>
      <vt:lpstr>Existing Local SOPs</vt:lpstr>
      <vt:lpstr>Challenges</vt:lpstr>
      <vt:lpstr>Planned Improvements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Dilmen Vennin, Derya</dc:creator>
  <cp:keywords/>
  <dc:description>generated using python-pptx</dc:description>
  <cp:lastModifiedBy>Dilmen Vennin, Derya</cp:lastModifiedBy>
  <cp:revision>2</cp:revision>
  <dcterms:created xsi:type="dcterms:W3CDTF">2013-01-27T09:14:16Z</dcterms:created>
  <dcterms:modified xsi:type="dcterms:W3CDTF">2025-10-14T14:04:53Z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MediaServiceImageTags">
    <vt:lpwstr/>
  </property>
</Properties>
</file>