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jpg"/>
  <Override PartName="/ppt/media/image21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sldIdLst>
    <p:sldId id="256" r:id="rId2"/>
    <p:sldId id="287" r:id="rId3"/>
    <p:sldId id="307" r:id="rId4"/>
    <p:sldId id="308" r:id="rId5"/>
    <p:sldId id="311" r:id="rId6"/>
    <p:sldId id="319" r:id="rId7"/>
    <p:sldId id="320" r:id="rId8"/>
    <p:sldId id="322" r:id="rId9"/>
    <p:sldId id="270" r:id="rId10"/>
    <p:sldId id="295" r:id="rId11"/>
    <p:sldId id="298" r:id="rId12"/>
    <p:sldId id="299" r:id="rId13"/>
    <p:sldId id="327" r:id="rId14"/>
    <p:sldId id="312" r:id="rId15"/>
    <p:sldId id="316" r:id="rId16"/>
    <p:sldId id="318" r:id="rId17"/>
    <p:sldId id="317" r:id="rId18"/>
    <p:sldId id="323" r:id="rId19"/>
    <p:sldId id="300" r:id="rId20"/>
    <p:sldId id="309" r:id="rId21"/>
    <p:sldId id="296" r:id="rId22"/>
    <p:sldId id="328" r:id="rId23"/>
    <p:sldId id="325" r:id="rId24"/>
    <p:sldId id="326" r:id="rId25"/>
    <p:sldId id="30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D2C69E-32E3-43D3-B7B0-EE97A2786EE2}" v="11" dt="2024-11-12T13:54:46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es, Marlos Pereira" userId="5faa4f6b-79ec-4b5e-80cd-51357ebcef7d" providerId="ADAL" clId="{2AF99BA5-8409-4A7D-8AC2-78EBA3771DC5}"/>
    <pc:docChg chg="undo redo custSel addSld delSld modSld sldOrd">
      <pc:chgData name="Goes, Marlos Pereira" userId="5faa4f6b-79ec-4b5e-80cd-51357ebcef7d" providerId="ADAL" clId="{2AF99BA5-8409-4A7D-8AC2-78EBA3771DC5}" dt="2024-11-12T05:20:01.776" v="4568" actId="20577"/>
      <pc:docMkLst>
        <pc:docMk/>
      </pc:docMkLst>
      <pc:sldChg chg="addSp modSp mod">
        <pc:chgData name="Goes, Marlos Pereira" userId="5faa4f6b-79ec-4b5e-80cd-51357ebcef7d" providerId="ADAL" clId="{2AF99BA5-8409-4A7D-8AC2-78EBA3771DC5}" dt="2024-11-11T16:06:12.149" v="3680" actId="20577"/>
        <pc:sldMkLst>
          <pc:docMk/>
          <pc:sldMk cId="3459426840" sldId="256"/>
        </pc:sldMkLst>
        <pc:spChg chg="mod">
          <ac:chgData name="Goes, Marlos Pereira" userId="5faa4f6b-79ec-4b5e-80cd-51357ebcef7d" providerId="ADAL" clId="{2AF99BA5-8409-4A7D-8AC2-78EBA3771DC5}" dt="2024-11-11T06:56:53.348" v="2880" actId="14100"/>
          <ac:spMkLst>
            <pc:docMk/>
            <pc:sldMk cId="3459426840" sldId="256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AF99BA5-8409-4A7D-8AC2-78EBA3771DC5}" dt="2024-11-09T10:17:42.438" v="128" actId="207"/>
          <ac:spMkLst>
            <pc:docMk/>
            <pc:sldMk cId="3459426840" sldId="256"/>
            <ac:spMk id="3" creationId="{00000000-0000-0000-0000-000000000000}"/>
          </ac:spMkLst>
        </pc:spChg>
        <pc:spChg chg="add mod">
          <ac:chgData name="Goes, Marlos Pereira" userId="5faa4f6b-79ec-4b5e-80cd-51357ebcef7d" providerId="ADAL" clId="{2AF99BA5-8409-4A7D-8AC2-78EBA3771DC5}" dt="2024-11-11T16:06:12.149" v="3680" actId="20577"/>
          <ac:spMkLst>
            <pc:docMk/>
            <pc:sldMk cId="3459426840" sldId="256"/>
            <ac:spMk id="6" creationId="{A956BEE1-14ED-1B85-5023-0F19FE08BE86}"/>
          </ac:spMkLst>
        </pc:spChg>
      </pc:sldChg>
      <pc:sldChg chg="addSp delSp modSp del mod">
        <pc:chgData name="Goes, Marlos Pereira" userId="5faa4f6b-79ec-4b5e-80cd-51357ebcef7d" providerId="ADAL" clId="{2AF99BA5-8409-4A7D-8AC2-78EBA3771DC5}" dt="2024-11-10T15:59:06.581" v="1882" actId="47"/>
        <pc:sldMkLst>
          <pc:docMk/>
          <pc:sldMk cId="2059020971" sldId="257"/>
        </pc:sldMkLst>
        <pc:picChg chg="add del mod">
          <ac:chgData name="Goes, Marlos Pereira" userId="5faa4f6b-79ec-4b5e-80cd-51357ebcef7d" providerId="ADAL" clId="{2AF99BA5-8409-4A7D-8AC2-78EBA3771DC5}" dt="2024-11-10T15:56:28.991" v="1804" actId="21"/>
          <ac:picMkLst>
            <pc:docMk/>
            <pc:sldMk cId="2059020971" sldId="257"/>
            <ac:picMk id="2" creationId="{99F97C60-9E87-2FA5-EBAC-2159FC70EC70}"/>
          </ac:picMkLst>
        </pc:picChg>
        <pc:picChg chg="del mod modCrop">
          <ac:chgData name="Goes, Marlos Pereira" userId="5faa4f6b-79ec-4b5e-80cd-51357ebcef7d" providerId="ADAL" clId="{2AF99BA5-8409-4A7D-8AC2-78EBA3771DC5}" dt="2024-11-10T15:56:28.991" v="1804" actId="21"/>
          <ac:picMkLst>
            <pc:docMk/>
            <pc:sldMk cId="2059020971" sldId="257"/>
            <ac:picMk id="5" creationId="{00000000-0000-0000-0000-000000000000}"/>
          </ac:picMkLst>
        </pc:picChg>
        <pc:picChg chg="del">
          <ac:chgData name="Goes, Marlos Pereira" userId="5faa4f6b-79ec-4b5e-80cd-51357ebcef7d" providerId="ADAL" clId="{2AF99BA5-8409-4A7D-8AC2-78EBA3771DC5}" dt="2024-11-10T15:55:12.795" v="1766" actId="478"/>
          <ac:picMkLst>
            <pc:docMk/>
            <pc:sldMk cId="2059020971" sldId="257"/>
            <ac:picMk id="6" creationId="{00000000-0000-0000-0000-000000000000}"/>
          </ac:picMkLst>
        </pc:picChg>
        <pc:picChg chg="del mod">
          <ac:chgData name="Goes, Marlos Pereira" userId="5faa4f6b-79ec-4b5e-80cd-51357ebcef7d" providerId="ADAL" clId="{2AF99BA5-8409-4A7D-8AC2-78EBA3771DC5}" dt="2024-11-10T15:56:28.991" v="1804" actId="21"/>
          <ac:picMkLst>
            <pc:docMk/>
            <pc:sldMk cId="2059020971" sldId="257"/>
            <ac:picMk id="10" creationId="{00000000-0000-0000-0000-000000000000}"/>
          </ac:picMkLst>
        </pc:picChg>
      </pc:sldChg>
      <pc:sldChg chg="modSp del mod">
        <pc:chgData name="Goes, Marlos Pereira" userId="5faa4f6b-79ec-4b5e-80cd-51357ebcef7d" providerId="ADAL" clId="{2AF99BA5-8409-4A7D-8AC2-78EBA3771DC5}" dt="2024-11-10T15:39:46.442" v="1613" actId="47"/>
        <pc:sldMkLst>
          <pc:docMk/>
          <pc:sldMk cId="4196056872" sldId="258"/>
        </pc:sldMkLst>
        <pc:spChg chg="mod">
          <ac:chgData name="Goes, Marlos Pereira" userId="5faa4f6b-79ec-4b5e-80cd-51357ebcef7d" providerId="ADAL" clId="{2AF99BA5-8409-4A7D-8AC2-78EBA3771DC5}" dt="2024-11-09T10:19:07.628" v="247" actId="20577"/>
          <ac:spMkLst>
            <pc:docMk/>
            <pc:sldMk cId="4196056872" sldId="258"/>
            <ac:spMk id="2" creationId="{00000000-0000-0000-0000-000000000000}"/>
          </ac:spMkLst>
        </pc:spChg>
      </pc:sldChg>
      <pc:sldChg chg="ord">
        <pc:chgData name="Goes, Marlos Pereira" userId="5faa4f6b-79ec-4b5e-80cd-51357ebcef7d" providerId="ADAL" clId="{2AF99BA5-8409-4A7D-8AC2-78EBA3771DC5}" dt="2024-11-09T14:38:03.101" v="1048"/>
        <pc:sldMkLst>
          <pc:docMk/>
          <pc:sldMk cId="3975840070" sldId="261"/>
        </pc:sldMkLst>
      </pc:sldChg>
      <pc:sldChg chg="ord">
        <pc:chgData name="Goes, Marlos Pereira" userId="5faa4f6b-79ec-4b5e-80cd-51357ebcef7d" providerId="ADAL" clId="{2AF99BA5-8409-4A7D-8AC2-78EBA3771DC5}" dt="2024-11-09T14:38:03.101" v="1048"/>
        <pc:sldMkLst>
          <pc:docMk/>
          <pc:sldMk cId="424842258" sldId="262"/>
        </pc:sldMkLst>
      </pc:sldChg>
      <pc:sldChg chg="addSp delSp modSp del mod">
        <pc:chgData name="Goes, Marlos Pereira" userId="5faa4f6b-79ec-4b5e-80cd-51357ebcef7d" providerId="ADAL" clId="{2AF99BA5-8409-4A7D-8AC2-78EBA3771DC5}" dt="2024-11-09T14:20:14.526" v="666" actId="47"/>
        <pc:sldMkLst>
          <pc:docMk/>
          <pc:sldMk cId="3028711454" sldId="263"/>
        </pc:sldMkLst>
        <pc:spChg chg="del">
          <ac:chgData name="Goes, Marlos Pereira" userId="5faa4f6b-79ec-4b5e-80cd-51357ebcef7d" providerId="ADAL" clId="{2AF99BA5-8409-4A7D-8AC2-78EBA3771DC5}" dt="2024-11-09T13:48:04.880" v="452" actId="478"/>
          <ac:spMkLst>
            <pc:docMk/>
            <pc:sldMk cId="3028711454" sldId="263"/>
            <ac:spMk id="6" creationId="{F137F0DC-6657-635B-7AEF-3D18797495F6}"/>
          </ac:spMkLst>
        </pc:spChg>
        <pc:spChg chg="add del mod">
          <ac:chgData name="Goes, Marlos Pereira" userId="5faa4f6b-79ec-4b5e-80cd-51357ebcef7d" providerId="ADAL" clId="{2AF99BA5-8409-4A7D-8AC2-78EBA3771DC5}" dt="2024-11-09T13:49:06.304" v="460" actId="478"/>
          <ac:spMkLst>
            <pc:docMk/>
            <pc:sldMk cId="3028711454" sldId="263"/>
            <ac:spMk id="9" creationId="{3D97B965-6EB9-9754-1689-9F3E80DDCE8A}"/>
          </ac:spMkLst>
        </pc:spChg>
        <pc:spChg chg="mod">
          <ac:chgData name="Goes, Marlos Pereira" userId="5faa4f6b-79ec-4b5e-80cd-51357ebcef7d" providerId="ADAL" clId="{2AF99BA5-8409-4A7D-8AC2-78EBA3771DC5}" dt="2024-11-09T13:49:35.739" v="465" actId="1076"/>
          <ac:spMkLst>
            <pc:docMk/>
            <pc:sldMk cId="3028711454" sldId="263"/>
            <ac:spMk id="16" creationId="{9F56FC7F-1FD0-2866-83CA-31694FC91F3D}"/>
          </ac:spMkLst>
        </pc:spChg>
      </pc:sldChg>
      <pc:sldChg chg="delSp del mod ord">
        <pc:chgData name="Goes, Marlos Pereira" userId="5faa4f6b-79ec-4b5e-80cd-51357ebcef7d" providerId="ADAL" clId="{2AF99BA5-8409-4A7D-8AC2-78EBA3771DC5}" dt="2024-11-10T15:50:55.439" v="1749" actId="47"/>
        <pc:sldMkLst>
          <pc:docMk/>
          <pc:sldMk cId="2983266730" sldId="264"/>
        </pc:sldMkLst>
        <pc:picChg chg="del">
          <ac:chgData name="Goes, Marlos Pereira" userId="5faa4f6b-79ec-4b5e-80cd-51357ebcef7d" providerId="ADAL" clId="{2AF99BA5-8409-4A7D-8AC2-78EBA3771DC5}" dt="2024-11-10T15:50:40.913" v="1747" actId="21"/>
          <ac:picMkLst>
            <pc:docMk/>
            <pc:sldMk cId="2983266730" sldId="264"/>
            <ac:picMk id="4" creationId="{00000000-0000-0000-0000-000000000000}"/>
          </ac:picMkLst>
        </pc:picChg>
      </pc:sldChg>
      <pc:sldChg chg="ord">
        <pc:chgData name="Goes, Marlos Pereira" userId="5faa4f6b-79ec-4b5e-80cd-51357ebcef7d" providerId="ADAL" clId="{2AF99BA5-8409-4A7D-8AC2-78EBA3771DC5}" dt="2024-11-11T03:33:51.937" v="2422"/>
        <pc:sldMkLst>
          <pc:docMk/>
          <pc:sldMk cId="883263914" sldId="265"/>
        </pc:sldMkLst>
      </pc:sldChg>
      <pc:sldChg chg="addSp modSp mod ord">
        <pc:chgData name="Goes, Marlos Pereira" userId="5faa4f6b-79ec-4b5e-80cd-51357ebcef7d" providerId="ADAL" clId="{2AF99BA5-8409-4A7D-8AC2-78EBA3771DC5}" dt="2024-11-11T04:31:41.627" v="2785"/>
        <pc:sldMkLst>
          <pc:docMk/>
          <pc:sldMk cId="1439210228" sldId="267"/>
        </pc:sldMkLst>
        <pc:picChg chg="add mod modCrop">
          <ac:chgData name="Goes, Marlos Pereira" userId="5faa4f6b-79ec-4b5e-80cd-51357ebcef7d" providerId="ADAL" clId="{2AF99BA5-8409-4A7D-8AC2-78EBA3771DC5}" dt="2024-11-11T04:22:26.532" v="2726" actId="14100"/>
          <ac:picMkLst>
            <pc:docMk/>
            <pc:sldMk cId="1439210228" sldId="267"/>
            <ac:picMk id="2" creationId="{665E5561-8830-BC37-C981-4BB0EF3F825C}"/>
          </ac:picMkLst>
        </pc:picChg>
      </pc:sldChg>
      <pc:sldChg chg="addSp delSp modSp del mod">
        <pc:chgData name="Goes, Marlos Pereira" userId="5faa4f6b-79ec-4b5e-80cd-51357ebcef7d" providerId="ADAL" clId="{2AF99BA5-8409-4A7D-8AC2-78EBA3771DC5}" dt="2024-11-11T14:50:37.314" v="3602" actId="47"/>
        <pc:sldMkLst>
          <pc:docMk/>
          <pc:sldMk cId="1666918551" sldId="268"/>
        </pc:sldMkLst>
        <pc:spChg chg="mod">
          <ac:chgData name="Goes, Marlos Pereira" userId="5faa4f6b-79ec-4b5e-80cd-51357ebcef7d" providerId="ADAL" clId="{2AF99BA5-8409-4A7D-8AC2-78EBA3771DC5}" dt="2024-11-11T14:49:59.702" v="3564" actId="20577"/>
          <ac:spMkLst>
            <pc:docMk/>
            <pc:sldMk cId="1666918551" sldId="268"/>
            <ac:spMk id="2" creationId="{00000000-0000-0000-0000-000000000000}"/>
          </ac:spMkLst>
        </pc:spChg>
        <pc:picChg chg="add del mod">
          <ac:chgData name="Goes, Marlos Pereira" userId="5faa4f6b-79ec-4b5e-80cd-51357ebcef7d" providerId="ADAL" clId="{2AF99BA5-8409-4A7D-8AC2-78EBA3771DC5}" dt="2024-11-11T14:50:30.725" v="3600" actId="21"/>
          <ac:picMkLst>
            <pc:docMk/>
            <pc:sldMk cId="1666918551" sldId="268"/>
            <ac:picMk id="4" creationId="{546848F8-21FC-41F1-4513-C769EF6F3217}"/>
          </ac:picMkLst>
        </pc:picChg>
        <pc:picChg chg="add del mod">
          <ac:chgData name="Goes, Marlos Pereira" userId="5faa4f6b-79ec-4b5e-80cd-51357ebcef7d" providerId="ADAL" clId="{2AF99BA5-8409-4A7D-8AC2-78EBA3771DC5}" dt="2024-11-11T14:50:30.725" v="3600" actId="21"/>
          <ac:picMkLst>
            <pc:docMk/>
            <pc:sldMk cId="1666918551" sldId="268"/>
            <ac:picMk id="7" creationId="{5F9A769E-EC79-E06F-0BAC-761C72203F86}"/>
          </ac:picMkLst>
        </pc:picChg>
        <pc:inkChg chg="add del">
          <ac:chgData name="Goes, Marlos Pereira" userId="5faa4f6b-79ec-4b5e-80cd-51357ebcef7d" providerId="ADAL" clId="{2AF99BA5-8409-4A7D-8AC2-78EBA3771DC5}" dt="2024-11-11T14:03:09.848" v="3365" actId="9405"/>
          <ac:inkMkLst>
            <pc:docMk/>
            <pc:sldMk cId="1666918551" sldId="268"/>
            <ac:inkMk id="3" creationId="{69EE4536-D43C-80CF-57DD-9FEDCBBF9568}"/>
          </ac:inkMkLst>
        </pc:inkChg>
        <pc:inkChg chg="add del">
          <ac:chgData name="Goes, Marlos Pereira" userId="5faa4f6b-79ec-4b5e-80cd-51357ebcef7d" providerId="ADAL" clId="{2AF99BA5-8409-4A7D-8AC2-78EBA3771DC5}" dt="2024-11-11T14:03:09.220" v="3364" actId="9405"/>
          <ac:inkMkLst>
            <pc:docMk/>
            <pc:sldMk cId="1666918551" sldId="268"/>
            <ac:inkMk id="5" creationId="{3851CCE1-E33B-5C02-D9B9-AD5DFCFA9448}"/>
          </ac:inkMkLst>
        </pc:inkChg>
      </pc:sldChg>
      <pc:sldChg chg="addSp delSp modSp mod ord">
        <pc:chgData name="Goes, Marlos Pereira" userId="5faa4f6b-79ec-4b5e-80cd-51357ebcef7d" providerId="ADAL" clId="{2AF99BA5-8409-4A7D-8AC2-78EBA3771DC5}" dt="2024-11-09T19:57:14.413" v="1371" actId="20578"/>
        <pc:sldMkLst>
          <pc:docMk/>
          <pc:sldMk cId="3459080246" sldId="270"/>
        </pc:sldMkLst>
        <pc:spChg chg="add mod">
          <ac:chgData name="Goes, Marlos Pereira" userId="5faa4f6b-79ec-4b5e-80cd-51357ebcef7d" providerId="ADAL" clId="{2AF99BA5-8409-4A7D-8AC2-78EBA3771DC5}" dt="2024-11-09T13:45:50.306" v="448" actId="20577"/>
          <ac:spMkLst>
            <pc:docMk/>
            <pc:sldMk cId="3459080246" sldId="270"/>
            <ac:spMk id="2" creationId="{794B7CF0-C196-ED9F-068D-8D7670F7E9F1}"/>
          </ac:spMkLst>
        </pc:spChg>
        <pc:spChg chg="del">
          <ac:chgData name="Goes, Marlos Pereira" userId="5faa4f6b-79ec-4b5e-80cd-51357ebcef7d" providerId="ADAL" clId="{2AF99BA5-8409-4A7D-8AC2-78EBA3771DC5}" dt="2024-11-09T13:45:54.966" v="449" actId="478"/>
          <ac:spMkLst>
            <pc:docMk/>
            <pc:sldMk cId="3459080246" sldId="270"/>
            <ac:spMk id="7" creationId="{E22D5F5A-AABD-4322-E8BD-CD1E142DEECA}"/>
          </ac:spMkLst>
        </pc:spChg>
        <pc:picChg chg="add del">
          <ac:chgData name="Goes, Marlos Pereira" userId="5faa4f6b-79ec-4b5e-80cd-51357ebcef7d" providerId="ADAL" clId="{2AF99BA5-8409-4A7D-8AC2-78EBA3771DC5}" dt="2024-11-09T19:56:56.862" v="1369" actId="478"/>
          <ac:picMkLst>
            <pc:docMk/>
            <pc:sldMk cId="3459080246" sldId="270"/>
            <ac:picMk id="5" creationId="{00C567AA-8D8C-4265-2EFA-B96D90EA775F}"/>
          </ac:picMkLst>
        </pc:picChg>
        <pc:picChg chg="del">
          <ac:chgData name="Goes, Marlos Pereira" userId="5faa4f6b-79ec-4b5e-80cd-51357ebcef7d" providerId="ADAL" clId="{2AF99BA5-8409-4A7D-8AC2-78EBA3771DC5}" dt="2024-11-09T13:46:03.163" v="450" actId="478"/>
          <ac:picMkLst>
            <pc:docMk/>
            <pc:sldMk cId="3459080246" sldId="270"/>
            <ac:picMk id="6" creationId="{137234EA-9516-56EC-37F8-20CA5FA7B45B}"/>
          </ac:picMkLst>
        </pc:picChg>
      </pc:sldChg>
      <pc:sldChg chg="ord">
        <pc:chgData name="Goes, Marlos Pereira" userId="5faa4f6b-79ec-4b5e-80cd-51357ebcef7d" providerId="ADAL" clId="{2AF99BA5-8409-4A7D-8AC2-78EBA3771DC5}" dt="2024-11-09T10:50:10.080" v="406"/>
        <pc:sldMkLst>
          <pc:docMk/>
          <pc:sldMk cId="1754560000" sldId="272"/>
        </pc:sldMkLst>
      </pc:sldChg>
      <pc:sldChg chg="delSp modSp del mod ord">
        <pc:chgData name="Goes, Marlos Pereira" userId="5faa4f6b-79ec-4b5e-80cd-51357ebcef7d" providerId="ADAL" clId="{2AF99BA5-8409-4A7D-8AC2-78EBA3771DC5}" dt="2024-11-10T16:28:25.029" v="2006" actId="47"/>
        <pc:sldMkLst>
          <pc:docMk/>
          <pc:sldMk cId="2043532132" sldId="273"/>
        </pc:sldMkLst>
        <pc:spChg chg="del mod">
          <ac:chgData name="Goes, Marlos Pereira" userId="5faa4f6b-79ec-4b5e-80cd-51357ebcef7d" providerId="ADAL" clId="{2AF99BA5-8409-4A7D-8AC2-78EBA3771DC5}" dt="2024-11-09T14:23:05.278" v="788" actId="478"/>
          <ac:spMkLst>
            <pc:docMk/>
            <pc:sldMk cId="2043532132" sldId="273"/>
            <ac:spMk id="2" creationId="{00000000-0000-0000-0000-000000000000}"/>
          </ac:spMkLst>
        </pc:spChg>
        <pc:picChg chg="del">
          <ac:chgData name="Goes, Marlos Pereira" userId="5faa4f6b-79ec-4b5e-80cd-51357ebcef7d" providerId="ADAL" clId="{2AF99BA5-8409-4A7D-8AC2-78EBA3771DC5}" dt="2024-11-09T14:23:16.596" v="791" actId="21"/>
          <ac:picMkLst>
            <pc:docMk/>
            <pc:sldMk cId="2043532132" sldId="273"/>
            <ac:picMk id="4" creationId="{00000000-0000-0000-0000-000000000000}"/>
          </ac:picMkLst>
        </pc:picChg>
      </pc:sldChg>
      <pc:sldChg chg="addSp delSp modSp mod ord">
        <pc:chgData name="Goes, Marlos Pereira" userId="5faa4f6b-79ec-4b5e-80cd-51357ebcef7d" providerId="ADAL" clId="{2AF99BA5-8409-4A7D-8AC2-78EBA3771DC5}" dt="2024-11-09T14:36:07.305" v="1042"/>
        <pc:sldMkLst>
          <pc:docMk/>
          <pc:sldMk cId="660911078" sldId="274"/>
        </pc:sldMkLst>
        <pc:picChg chg="add del mod modCrop">
          <ac:chgData name="Goes, Marlos Pereira" userId="5faa4f6b-79ec-4b5e-80cd-51357ebcef7d" providerId="ADAL" clId="{2AF99BA5-8409-4A7D-8AC2-78EBA3771DC5}" dt="2024-11-09T14:34:28.428" v="1025" actId="21"/>
          <ac:picMkLst>
            <pc:docMk/>
            <pc:sldMk cId="660911078" sldId="274"/>
            <ac:picMk id="3" creationId="{12EAEEFC-399C-A4C3-0089-6BC79C7D4FCD}"/>
          </ac:picMkLst>
        </pc:picChg>
      </pc:sldChg>
      <pc:sldChg chg="ord">
        <pc:chgData name="Goes, Marlos Pereira" userId="5faa4f6b-79ec-4b5e-80cd-51357ebcef7d" providerId="ADAL" clId="{2AF99BA5-8409-4A7D-8AC2-78EBA3771DC5}" dt="2024-11-09T14:36:49.963" v="1046"/>
        <pc:sldMkLst>
          <pc:docMk/>
          <pc:sldMk cId="3860863223" sldId="275"/>
        </pc:sldMkLst>
      </pc:sldChg>
      <pc:sldChg chg="delSp del mod">
        <pc:chgData name="Goes, Marlos Pereira" userId="5faa4f6b-79ec-4b5e-80cd-51357ebcef7d" providerId="ADAL" clId="{2AF99BA5-8409-4A7D-8AC2-78EBA3771DC5}" dt="2024-11-10T16:28:26.945" v="2007" actId="47"/>
        <pc:sldMkLst>
          <pc:docMk/>
          <pc:sldMk cId="857245343" sldId="276"/>
        </pc:sldMkLst>
        <pc:picChg chg="del">
          <ac:chgData name="Goes, Marlos Pereira" userId="5faa4f6b-79ec-4b5e-80cd-51357ebcef7d" providerId="ADAL" clId="{2AF99BA5-8409-4A7D-8AC2-78EBA3771DC5}" dt="2024-11-10T16:28:06.464" v="2002" actId="21"/>
          <ac:picMkLst>
            <pc:docMk/>
            <pc:sldMk cId="857245343" sldId="276"/>
            <ac:picMk id="4" creationId="{00000000-0000-0000-0000-000000000000}"/>
          </ac:picMkLst>
        </pc:picChg>
      </pc:sldChg>
      <pc:sldChg chg="delSp del mod">
        <pc:chgData name="Goes, Marlos Pereira" userId="5faa4f6b-79ec-4b5e-80cd-51357ebcef7d" providerId="ADAL" clId="{2AF99BA5-8409-4A7D-8AC2-78EBA3771DC5}" dt="2024-11-10T15:42:28.579" v="1664" actId="47"/>
        <pc:sldMkLst>
          <pc:docMk/>
          <pc:sldMk cId="1185724110" sldId="277"/>
        </pc:sldMkLst>
        <pc:picChg chg="del">
          <ac:chgData name="Goes, Marlos Pereira" userId="5faa4f6b-79ec-4b5e-80cd-51357ebcef7d" providerId="ADAL" clId="{2AF99BA5-8409-4A7D-8AC2-78EBA3771DC5}" dt="2024-11-10T15:42:12.560" v="1660" actId="21"/>
          <ac:picMkLst>
            <pc:docMk/>
            <pc:sldMk cId="1185724110" sldId="277"/>
            <ac:picMk id="4" creationId="{00000000-0000-0000-0000-000000000000}"/>
          </ac:picMkLst>
        </pc:picChg>
      </pc:sldChg>
      <pc:sldChg chg="delSp del mod">
        <pc:chgData name="Goes, Marlos Pereira" userId="5faa4f6b-79ec-4b5e-80cd-51357ebcef7d" providerId="ADAL" clId="{2AF99BA5-8409-4A7D-8AC2-78EBA3771DC5}" dt="2024-11-10T15:41:14.546" v="1656" actId="47"/>
        <pc:sldMkLst>
          <pc:docMk/>
          <pc:sldMk cId="2347030261" sldId="278"/>
        </pc:sldMkLst>
        <pc:picChg chg="del">
          <ac:chgData name="Goes, Marlos Pereira" userId="5faa4f6b-79ec-4b5e-80cd-51357ebcef7d" providerId="ADAL" clId="{2AF99BA5-8409-4A7D-8AC2-78EBA3771DC5}" dt="2024-11-10T15:40:33.140" v="1622" actId="21"/>
          <ac:picMkLst>
            <pc:docMk/>
            <pc:sldMk cId="2347030261" sldId="278"/>
            <ac:picMk id="4" creationId="{00000000-0000-0000-0000-000000000000}"/>
          </ac:picMkLst>
        </pc:picChg>
      </pc:sldChg>
      <pc:sldChg chg="delSp del mod">
        <pc:chgData name="Goes, Marlos Pereira" userId="5faa4f6b-79ec-4b5e-80cd-51357ebcef7d" providerId="ADAL" clId="{2AF99BA5-8409-4A7D-8AC2-78EBA3771DC5}" dt="2024-11-10T15:40:13.912" v="1619" actId="47"/>
        <pc:sldMkLst>
          <pc:docMk/>
          <pc:sldMk cId="622847948" sldId="279"/>
        </pc:sldMkLst>
        <pc:picChg chg="del">
          <ac:chgData name="Goes, Marlos Pereira" userId="5faa4f6b-79ec-4b5e-80cd-51357ebcef7d" providerId="ADAL" clId="{2AF99BA5-8409-4A7D-8AC2-78EBA3771DC5}" dt="2024-11-10T15:40:06.378" v="1616" actId="21"/>
          <ac:picMkLst>
            <pc:docMk/>
            <pc:sldMk cId="622847948" sldId="279"/>
            <ac:picMk id="7" creationId="{00000000-0000-0000-0000-000000000000}"/>
          </ac:picMkLst>
        </pc:picChg>
      </pc:sldChg>
      <pc:sldChg chg="addSp modSp del mod">
        <pc:chgData name="Goes, Marlos Pereira" userId="5faa4f6b-79ec-4b5e-80cd-51357ebcef7d" providerId="ADAL" clId="{2AF99BA5-8409-4A7D-8AC2-78EBA3771DC5}" dt="2024-11-10T15:39:04.558" v="1588" actId="47"/>
        <pc:sldMkLst>
          <pc:docMk/>
          <pc:sldMk cId="3943351917" sldId="280"/>
        </pc:sldMkLst>
        <pc:spChg chg="mod">
          <ac:chgData name="Goes, Marlos Pereira" userId="5faa4f6b-79ec-4b5e-80cd-51357ebcef7d" providerId="ADAL" clId="{2AF99BA5-8409-4A7D-8AC2-78EBA3771DC5}" dt="2024-11-09T10:18:37.281" v="192" actId="255"/>
          <ac:spMkLst>
            <pc:docMk/>
            <pc:sldMk cId="3943351917" sldId="280"/>
            <ac:spMk id="2" creationId="{00000000-0000-0000-0000-000000000000}"/>
          </ac:spMkLst>
        </pc:spChg>
        <pc:spChg chg="add mod">
          <ac:chgData name="Goes, Marlos Pereira" userId="5faa4f6b-79ec-4b5e-80cd-51357ebcef7d" providerId="ADAL" clId="{2AF99BA5-8409-4A7D-8AC2-78EBA3771DC5}" dt="2024-11-10T15:36:32.649" v="1563" actId="114"/>
          <ac:spMkLst>
            <pc:docMk/>
            <pc:sldMk cId="3943351917" sldId="280"/>
            <ac:spMk id="3" creationId="{BBB9996B-A582-FA52-2523-1120AF6626D8}"/>
          </ac:spMkLst>
        </pc:spChg>
      </pc:sldChg>
      <pc:sldChg chg="modSp mod ord">
        <pc:chgData name="Goes, Marlos Pereira" userId="5faa4f6b-79ec-4b5e-80cd-51357ebcef7d" providerId="ADAL" clId="{2AF99BA5-8409-4A7D-8AC2-78EBA3771DC5}" dt="2024-11-09T20:07:23.098" v="1538"/>
        <pc:sldMkLst>
          <pc:docMk/>
          <pc:sldMk cId="1228762009" sldId="281"/>
        </pc:sldMkLst>
        <pc:spChg chg="mod">
          <ac:chgData name="Goes, Marlos Pereira" userId="5faa4f6b-79ec-4b5e-80cd-51357ebcef7d" providerId="ADAL" clId="{2AF99BA5-8409-4A7D-8AC2-78EBA3771DC5}" dt="2024-11-09T19:55:52.306" v="1328" actId="20577"/>
          <ac:spMkLst>
            <pc:docMk/>
            <pc:sldMk cId="1228762009" sldId="281"/>
            <ac:spMk id="2" creationId="{00000000-0000-0000-0000-000000000000}"/>
          </ac:spMkLst>
        </pc:spChg>
      </pc:sldChg>
      <pc:sldChg chg="ord">
        <pc:chgData name="Goes, Marlos Pereira" userId="5faa4f6b-79ec-4b5e-80cd-51357ebcef7d" providerId="ADAL" clId="{2AF99BA5-8409-4A7D-8AC2-78EBA3771DC5}" dt="2024-11-11T04:31:41.627" v="2785"/>
        <pc:sldMkLst>
          <pc:docMk/>
          <pc:sldMk cId="2594068252" sldId="282"/>
        </pc:sldMkLst>
      </pc:sldChg>
      <pc:sldChg chg="ord">
        <pc:chgData name="Goes, Marlos Pereira" userId="5faa4f6b-79ec-4b5e-80cd-51357ebcef7d" providerId="ADAL" clId="{2AF99BA5-8409-4A7D-8AC2-78EBA3771DC5}" dt="2024-11-11T04:31:41.627" v="2785"/>
        <pc:sldMkLst>
          <pc:docMk/>
          <pc:sldMk cId="3860394659" sldId="283"/>
        </pc:sldMkLst>
      </pc:sldChg>
      <pc:sldChg chg="ord">
        <pc:chgData name="Goes, Marlos Pereira" userId="5faa4f6b-79ec-4b5e-80cd-51357ebcef7d" providerId="ADAL" clId="{2AF99BA5-8409-4A7D-8AC2-78EBA3771DC5}" dt="2024-11-11T04:31:41.627" v="2785"/>
        <pc:sldMkLst>
          <pc:docMk/>
          <pc:sldMk cId="1705231986" sldId="284"/>
        </pc:sldMkLst>
      </pc:sldChg>
      <pc:sldChg chg="del ord">
        <pc:chgData name="Goes, Marlos Pereira" userId="5faa4f6b-79ec-4b5e-80cd-51357ebcef7d" providerId="ADAL" clId="{2AF99BA5-8409-4A7D-8AC2-78EBA3771DC5}" dt="2024-11-10T16:01:20.174" v="1907" actId="47"/>
        <pc:sldMkLst>
          <pc:docMk/>
          <pc:sldMk cId="748581120" sldId="285"/>
        </pc:sldMkLst>
      </pc:sldChg>
      <pc:sldChg chg="ord">
        <pc:chgData name="Goes, Marlos Pereira" userId="5faa4f6b-79ec-4b5e-80cd-51357ebcef7d" providerId="ADAL" clId="{2AF99BA5-8409-4A7D-8AC2-78EBA3771DC5}" dt="2024-11-11T11:07:58.184" v="3027"/>
        <pc:sldMkLst>
          <pc:docMk/>
          <pc:sldMk cId="3093720919" sldId="286"/>
        </pc:sldMkLst>
      </pc:sldChg>
      <pc:sldChg chg="modSp mod">
        <pc:chgData name="Goes, Marlos Pereira" userId="5faa4f6b-79ec-4b5e-80cd-51357ebcef7d" providerId="ADAL" clId="{2AF99BA5-8409-4A7D-8AC2-78EBA3771DC5}" dt="2024-11-10T15:34:59.437" v="1541" actId="20577"/>
        <pc:sldMkLst>
          <pc:docMk/>
          <pc:sldMk cId="230704006" sldId="287"/>
        </pc:sldMkLst>
        <pc:spChg chg="mod">
          <ac:chgData name="Goes, Marlos Pereira" userId="5faa4f6b-79ec-4b5e-80cd-51357ebcef7d" providerId="ADAL" clId="{2AF99BA5-8409-4A7D-8AC2-78EBA3771DC5}" dt="2024-11-10T15:34:59.437" v="1541" actId="20577"/>
          <ac:spMkLst>
            <pc:docMk/>
            <pc:sldMk cId="230704006" sldId="287"/>
            <ac:spMk id="3" creationId="{00000000-0000-0000-0000-000000000000}"/>
          </ac:spMkLst>
        </pc:spChg>
      </pc:sldChg>
      <pc:sldChg chg="delSp modSp del mod">
        <pc:chgData name="Goes, Marlos Pereira" userId="5faa4f6b-79ec-4b5e-80cd-51357ebcef7d" providerId="ADAL" clId="{2AF99BA5-8409-4A7D-8AC2-78EBA3771DC5}" dt="2024-11-10T16:29:16.739" v="2016" actId="47"/>
        <pc:sldMkLst>
          <pc:docMk/>
          <pc:sldMk cId="3061352835" sldId="288"/>
        </pc:sldMkLst>
        <pc:spChg chg="mod">
          <ac:chgData name="Goes, Marlos Pereira" userId="5faa4f6b-79ec-4b5e-80cd-51357ebcef7d" providerId="ADAL" clId="{2AF99BA5-8409-4A7D-8AC2-78EBA3771DC5}" dt="2024-11-10T16:27:50.120" v="2000" actId="20577"/>
          <ac:spMkLst>
            <pc:docMk/>
            <pc:sldMk cId="3061352835" sldId="288"/>
            <ac:spMk id="2" creationId="{00000000-0000-0000-0000-000000000000}"/>
          </ac:spMkLst>
        </pc:spChg>
        <pc:picChg chg="del">
          <ac:chgData name="Goes, Marlos Pereira" userId="5faa4f6b-79ec-4b5e-80cd-51357ebcef7d" providerId="ADAL" clId="{2AF99BA5-8409-4A7D-8AC2-78EBA3771DC5}" dt="2024-11-10T16:28:41.205" v="2009" actId="21"/>
          <ac:picMkLst>
            <pc:docMk/>
            <pc:sldMk cId="3061352835" sldId="288"/>
            <ac:picMk id="5" creationId="{00000000-0000-0000-0000-000000000000}"/>
          </ac:picMkLst>
        </pc:picChg>
      </pc:sldChg>
      <pc:sldChg chg="ord">
        <pc:chgData name="Goes, Marlos Pereira" userId="5faa4f6b-79ec-4b5e-80cd-51357ebcef7d" providerId="ADAL" clId="{2AF99BA5-8409-4A7D-8AC2-78EBA3771DC5}" dt="2024-11-11T03:56:12.321" v="2494"/>
        <pc:sldMkLst>
          <pc:docMk/>
          <pc:sldMk cId="308302881" sldId="290"/>
        </pc:sldMkLst>
      </pc:sldChg>
      <pc:sldChg chg="ord">
        <pc:chgData name="Goes, Marlos Pereira" userId="5faa4f6b-79ec-4b5e-80cd-51357ebcef7d" providerId="ADAL" clId="{2AF99BA5-8409-4A7D-8AC2-78EBA3771DC5}" dt="2024-11-12T05:10:19.250" v="4316"/>
        <pc:sldMkLst>
          <pc:docMk/>
          <pc:sldMk cId="620020778" sldId="291"/>
        </pc:sldMkLst>
      </pc:sldChg>
      <pc:sldChg chg="ord">
        <pc:chgData name="Goes, Marlos Pereira" userId="5faa4f6b-79ec-4b5e-80cd-51357ebcef7d" providerId="ADAL" clId="{2AF99BA5-8409-4A7D-8AC2-78EBA3771DC5}" dt="2024-11-11T03:56:12.321" v="2494"/>
        <pc:sldMkLst>
          <pc:docMk/>
          <pc:sldMk cId="2510954605" sldId="292"/>
        </pc:sldMkLst>
      </pc:sldChg>
      <pc:sldChg chg="ord">
        <pc:chgData name="Goes, Marlos Pereira" userId="5faa4f6b-79ec-4b5e-80cd-51357ebcef7d" providerId="ADAL" clId="{2AF99BA5-8409-4A7D-8AC2-78EBA3771DC5}" dt="2024-11-11T03:56:12.321" v="2494"/>
        <pc:sldMkLst>
          <pc:docMk/>
          <pc:sldMk cId="849979604" sldId="293"/>
        </pc:sldMkLst>
      </pc:sldChg>
      <pc:sldChg chg="modSp mod">
        <pc:chgData name="Goes, Marlos Pereira" userId="5faa4f6b-79ec-4b5e-80cd-51357ebcef7d" providerId="ADAL" clId="{2AF99BA5-8409-4A7D-8AC2-78EBA3771DC5}" dt="2024-11-09T14:47:15.346" v="1066" actId="27636"/>
        <pc:sldMkLst>
          <pc:docMk/>
          <pc:sldMk cId="1800806567" sldId="295"/>
        </pc:sldMkLst>
        <pc:spChg chg="mod">
          <ac:chgData name="Goes, Marlos Pereira" userId="5faa4f6b-79ec-4b5e-80cd-51357ebcef7d" providerId="ADAL" clId="{2AF99BA5-8409-4A7D-8AC2-78EBA3771DC5}" dt="2024-11-09T14:47:15.346" v="1066" actId="27636"/>
          <ac:spMkLst>
            <pc:docMk/>
            <pc:sldMk cId="1800806567" sldId="295"/>
            <ac:spMk id="3" creationId="{00000000-0000-0000-0000-000000000000}"/>
          </ac:spMkLst>
        </pc:spChg>
      </pc:sldChg>
      <pc:sldChg chg="addSp modSp mod">
        <pc:chgData name="Goes, Marlos Pereira" userId="5faa4f6b-79ec-4b5e-80cd-51357ebcef7d" providerId="ADAL" clId="{2AF99BA5-8409-4A7D-8AC2-78EBA3771DC5}" dt="2024-11-11T04:00:31.645" v="2582" actId="255"/>
        <pc:sldMkLst>
          <pc:docMk/>
          <pc:sldMk cId="1854672953" sldId="296"/>
        </pc:sldMkLst>
        <pc:spChg chg="add mod">
          <ac:chgData name="Goes, Marlos Pereira" userId="5faa4f6b-79ec-4b5e-80cd-51357ebcef7d" providerId="ADAL" clId="{2AF99BA5-8409-4A7D-8AC2-78EBA3771DC5}" dt="2024-11-11T04:00:31.645" v="2582" actId="255"/>
          <ac:spMkLst>
            <pc:docMk/>
            <pc:sldMk cId="1854672953" sldId="296"/>
            <ac:spMk id="16" creationId="{5C84493E-3B49-8322-8611-494C9824FD25}"/>
          </ac:spMkLst>
        </pc:spChg>
      </pc:sldChg>
      <pc:sldChg chg="addSp modSp mod modAnim">
        <pc:chgData name="Goes, Marlos Pereira" userId="5faa4f6b-79ec-4b5e-80cd-51357ebcef7d" providerId="ADAL" clId="{2AF99BA5-8409-4A7D-8AC2-78EBA3771DC5}" dt="2024-11-11T03:59:24.106" v="2539" actId="114"/>
        <pc:sldMkLst>
          <pc:docMk/>
          <pc:sldMk cId="3313476220" sldId="298"/>
        </pc:sldMkLst>
        <pc:spChg chg="mod">
          <ac:chgData name="Goes, Marlos Pereira" userId="5faa4f6b-79ec-4b5e-80cd-51357ebcef7d" providerId="ADAL" clId="{2AF99BA5-8409-4A7D-8AC2-78EBA3771DC5}" dt="2024-11-09T13:48:38.629" v="458" actId="27636"/>
          <ac:spMkLst>
            <pc:docMk/>
            <pc:sldMk cId="3313476220" sldId="298"/>
            <ac:spMk id="2" creationId="{00000000-0000-0000-0000-000000000000}"/>
          </ac:spMkLst>
        </pc:spChg>
        <pc:spChg chg="add mod">
          <ac:chgData name="Goes, Marlos Pereira" userId="5faa4f6b-79ec-4b5e-80cd-51357ebcef7d" providerId="ADAL" clId="{2AF99BA5-8409-4A7D-8AC2-78EBA3771DC5}" dt="2024-11-11T03:59:24.106" v="2539" actId="114"/>
          <ac:spMkLst>
            <pc:docMk/>
            <pc:sldMk cId="3313476220" sldId="298"/>
            <ac:spMk id="7" creationId="{343A8AE2-4BCD-786D-BF80-1370E17BE3F6}"/>
          </ac:spMkLst>
        </pc:spChg>
      </pc:sldChg>
      <pc:sldChg chg="addSp modSp mod">
        <pc:chgData name="Goes, Marlos Pereira" userId="5faa4f6b-79ec-4b5e-80cd-51357ebcef7d" providerId="ADAL" clId="{2AF99BA5-8409-4A7D-8AC2-78EBA3771DC5}" dt="2024-11-11T04:02:23.372" v="2653" actId="20577"/>
        <pc:sldMkLst>
          <pc:docMk/>
          <pc:sldMk cId="2355251141" sldId="299"/>
        </pc:sldMkLst>
        <pc:spChg chg="mod">
          <ac:chgData name="Goes, Marlos Pereira" userId="5faa4f6b-79ec-4b5e-80cd-51357ebcef7d" providerId="ADAL" clId="{2AF99BA5-8409-4A7D-8AC2-78EBA3771DC5}" dt="2024-11-09T13:48:23.013" v="456" actId="27636"/>
          <ac:spMkLst>
            <pc:docMk/>
            <pc:sldMk cId="2355251141" sldId="299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AF99BA5-8409-4A7D-8AC2-78EBA3771DC5}" dt="2024-11-11T04:02:23.372" v="2653" actId="20577"/>
          <ac:spMkLst>
            <pc:docMk/>
            <pc:sldMk cId="2355251141" sldId="299"/>
            <ac:spMk id="3" creationId="{00000000-0000-0000-0000-000000000000}"/>
          </ac:spMkLst>
        </pc:spChg>
        <pc:spChg chg="add mod">
          <ac:chgData name="Goes, Marlos Pereira" userId="5faa4f6b-79ec-4b5e-80cd-51357ebcef7d" providerId="ADAL" clId="{2AF99BA5-8409-4A7D-8AC2-78EBA3771DC5}" dt="2024-11-09T10:22:46.462" v="262" actId="1037"/>
          <ac:spMkLst>
            <pc:docMk/>
            <pc:sldMk cId="2355251141" sldId="299"/>
            <ac:spMk id="4" creationId="{443E14DB-0165-0E4A-3177-A2BF80AA30E5}"/>
          </ac:spMkLst>
        </pc:spChg>
        <pc:spChg chg="add mod">
          <ac:chgData name="Goes, Marlos Pereira" userId="5faa4f6b-79ec-4b5e-80cd-51357ebcef7d" providerId="ADAL" clId="{2AF99BA5-8409-4A7D-8AC2-78EBA3771DC5}" dt="2024-11-09T10:23:13.475" v="329" actId="1038"/>
          <ac:spMkLst>
            <pc:docMk/>
            <pc:sldMk cId="2355251141" sldId="299"/>
            <ac:spMk id="5" creationId="{137D0478-36DF-54EA-8CFE-058A6667DB10}"/>
          </ac:spMkLst>
        </pc:spChg>
        <pc:spChg chg="add mod">
          <ac:chgData name="Goes, Marlos Pereira" userId="5faa4f6b-79ec-4b5e-80cd-51357ebcef7d" providerId="ADAL" clId="{2AF99BA5-8409-4A7D-8AC2-78EBA3771DC5}" dt="2024-11-09T10:23:25.004" v="378" actId="20577"/>
          <ac:spMkLst>
            <pc:docMk/>
            <pc:sldMk cId="2355251141" sldId="299"/>
            <ac:spMk id="6" creationId="{60F7A813-41DA-E4B8-40C5-AEE64077A97B}"/>
          </ac:spMkLst>
        </pc:spChg>
        <pc:spChg chg="add mod">
          <ac:chgData name="Goes, Marlos Pereira" userId="5faa4f6b-79ec-4b5e-80cd-51357ebcef7d" providerId="ADAL" clId="{2AF99BA5-8409-4A7D-8AC2-78EBA3771DC5}" dt="2024-11-09T10:23:44.202" v="385" actId="1076"/>
          <ac:spMkLst>
            <pc:docMk/>
            <pc:sldMk cId="2355251141" sldId="299"/>
            <ac:spMk id="7" creationId="{2F3B6948-6FB0-0678-A56E-A7F799D6909A}"/>
          </ac:spMkLst>
        </pc:spChg>
        <pc:spChg chg="add mod">
          <ac:chgData name="Goes, Marlos Pereira" userId="5faa4f6b-79ec-4b5e-80cd-51357ebcef7d" providerId="ADAL" clId="{2AF99BA5-8409-4A7D-8AC2-78EBA3771DC5}" dt="2024-11-09T10:23:51.011" v="389" actId="20577"/>
          <ac:spMkLst>
            <pc:docMk/>
            <pc:sldMk cId="2355251141" sldId="299"/>
            <ac:spMk id="8" creationId="{467B1064-6502-CB92-6DB4-2FA50C3C2734}"/>
          </ac:spMkLst>
        </pc:spChg>
        <pc:spChg chg="add mod">
          <ac:chgData name="Goes, Marlos Pereira" userId="5faa4f6b-79ec-4b5e-80cd-51357ebcef7d" providerId="ADAL" clId="{2AF99BA5-8409-4A7D-8AC2-78EBA3771DC5}" dt="2024-11-11T03:59:57.248" v="2559" actId="20577"/>
          <ac:spMkLst>
            <pc:docMk/>
            <pc:sldMk cId="2355251141" sldId="299"/>
            <ac:spMk id="12" creationId="{99BE943E-CEB5-484F-226B-4EE8B91A91CB}"/>
          </ac:spMkLst>
        </pc:spChg>
        <pc:grpChg chg="add mod">
          <ac:chgData name="Goes, Marlos Pereira" userId="5faa4f6b-79ec-4b5e-80cd-51357ebcef7d" providerId="ADAL" clId="{2AF99BA5-8409-4A7D-8AC2-78EBA3771DC5}" dt="2024-11-09T10:49:36.123" v="404" actId="164"/>
          <ac:grpSpMkLst>
            <pc:docMk/>
            <pc:sldMk cId="2355251141" sldId="299"/>
            <ac:grpSpMk id="11" creationId="{DD6B4E52-38F0-8745-3456-C5FECB3A471E}"/>
          </ac:grpSpMkLst>
        </pc:grpChg>
        <pc:picChg chg="add mod modCrop">
          <ac:chgData name="Goes, Marlos Pereira" userId="5faa4f6b-79ec-4b5e-80cd-51357ebcef7d" providerId="ADAL" clId="{2AF99BA5-8409-4A7D-8AC2-78EBA3771DC5}" dt="2024-11-09T10:49:36.123" v="404" actId="164"/>
          <ac:picMkLst>
            <pc:docMk/>
            <pc:sldMk cId="2355251141" sldId="299"/>
            <ac:picMk id="9" creationId="{E3BD6B67-6536-F81C-BC62-0054F57A1118}"/>
          </ac:picMkLst>
        </pc:picChg>
        <pc:picChg chg="add mod modCrop">
          <ac:chgData name="Goes, Marlos Pereira" userId="5faa4f6b-79ec-4b5e-80cd-51357ebcef7d" providerId="ADAL" clId="{2AF99BA5-8409-4A7D-8AC2-78EBA3771DC5}" dt="2024-11-09T10:49:36.123" v="404" actId="164"/>
          <ac:picMkLst>
            <pc:docMk/>
            <pc:sldMk cId="2355251141" sldId="299"/>
            <ac:picMk id="10" creationId="{6EDE4D3E-F861-7E6C-2E6D-8C496723A60A}"/>
          </ac:picMkLst>
        </pc:picChg>
      </pc:sldChg>
      <pc:sldChg chg="modSp new mod">
        <pc:chgData name="Goes, Marlos Pereira" userId="5faa4f6b-79ec-4b5e-80cd-51357ebcef7d" providerId="ADAL" clId="{2AF99BA5-8409-4A7D-8AC2-78EBA3771DC5}" dt="2024-11-09T14:40:50.478" v="1060" actId="20577"/>
        <pc:sldMkLst>
          <pc:docMk/>
          <pc:sldMk cId="2590519399" sldId="300"/>
        </pc:sldMkLst>
        <pc:spChg chg="mod">
          <ac:chgData name="Goes, Marlos Pereira" userId="5faa4f6b-79ec-4b5e-80cd-51357ebcef7d" providerId="ADAL" clId="{2AF99BA5-8409-4A7D-8AC2-78EBA3771DC5}" dt="2024-11-09T14:40:50.478" v="1060" actId="20577"/>
          <ac:spMkLst>
            <pc:docMk/>
            <pc:sldMk cId="2590519399" sldId="300"/>
            <ac:spMk id="2" creationId="{43C67D75-C583-71B3-A015-DD610ABA41C2}"/>
          </ac:spMkLst>
        </pc:spChg>
      </pc:sldChg>
      <pc:sldChg chg="add ord">
        <pc:chgData name="Goes, Marlos Pereira" userId="5faa4f6b-79ec-4b5e-80cd-51357ebcef7d" providerId="ADAL" clId="{2AF99BA5-8409-4A7D-8AC2-78EBA3771DC5}" dt="2024-11-09T14:20:35.901" v="669"/>
        <pc:sldMkLst>
          <pc:docMk/>
          <pc:sldMk cId="3096068548" sldId="301"/>
        </pc:sldMkLst>
      </pc:sldChg>
      <pc:sldChg chg="delSp add del mod">
        <pc:chgData name="Goes, Marlos Pereira" userId="5faa4f6b-79ec-4b5e-80cd-51357ebcef7d" providerId="ADAL" clId="{2AF99BA5-8409-4A7D-8AC2-78EBA3771DC5}" dt="2024-11-09T14:20:26.338" v="667" actId="47"/>
        <pc:sldMkLst>
          <pc:docMk/>
          <pc:sldMk cId="3887738967" sldId="302"/>
        </pc:sldMkLst>
        <pc:spChg chg="del">
          <ac:chgData name="Goes, Marlos Pereira" userId="5faa4f6b-79ec-4b5e-80cd-51357ebcef7d" providerId="ADAL" clId="{2AF99BA5-8409-4A7D-8AC2-78EBA3771DC5}" dt="2024-11-09T13:48:13.681" v="454" actId="478"/>
          <ac:spMkLst>
            <pc:docMk/>
            <pc:sldMk cId="3887738967" sldId="302"/>
            <ac:spMk id="6" creationId="{F137F0DC-6657-635B-7AEF-3D18797495F6}"/>
          </ac:spMkLst>
        </pc:spChg>
      </pc:sldChg>
      <pc:sldChg chg="addSp modSp new mod ord">
        <pc:chgData name="Goes, Marlos Pereira" userId="5faa4f6b-79ec-4b5e-80cd-51357ebcef7d" providerId="ADAL" clId="{2AF99BA5-8409-4A7D-8AC2-78EBA3771DC5}" dt="2024-11-12T05:06:29.751" v="4298"/>
        <pc:sldMkLst>
          <pc:docMk/>
          <pc:sldMk cId="3090320472" sldId="303"/>
        </pc:sldMkLst>
        <pc:spChg chg="mod">
          <ac:chgData name="Goes, Marlos Pereira" userId="5faa4f6b-79ec-4b5e-80cd-51357ebcef7d" providerId="ADAL" clId="{2AF99BA5-8409-4A7D-8AC2-78EBA3771DC5}" dt="2024-11-09T13:49:26.954" v="464" actId="255"/>
          <ac:spMkLst>
            <pc:docMk/>
            <pc:sldMk cId="3090320472" sldId="303"/>
            <ac:spMk id="2" creationId="{427336B2-9402-0358-52DE-A8BAE9E63600}"/>
          </ac:spMkLst>
        </pc:spChg>
        <pc:spChg chg="mod">
          <ac:chgData name="Goes, Marlos Pereira" userId="5faa4f6b-79ec-4b5e-80cd-51357ebcef7d" providerId="ADAL" clId="{2AF99BA5-8409-4A7D-8AC2-78EBA3771DC5}" dt="2024-11-11T02:46:00.918" v="2107" actId="20577"/>
          <ac:spMkLst>
            <pc:docMk/>
            <pc:sldMk cId="3090320472" sldId="303"/>
            <ac:spMk id="3" creationId="{57502CA1-9AFC-AE5E-335A-E73528EF0181}"/>
          </ac:spMkLst>
        </pc:spChg>
        <pc:spChg chg="add mod">
          <ac:chgData name="Goes, Marlos Pereira" userId="5faa4f6b-79ec-4b5e-80cd-51357ebcef7d" providerId="ADAL" clId="{2AF99BA5-8409-4A7D-8AC2-78EBA3771DC5}" dt="2024-11-09T14:00:07.908" v="656" actId="20577"/>
          <ac:spMkLst>
            <pc:docMk/>
            <pc:sldMk cId="3090320472" sldId="303"/>
            <ac:spMk id="4" creationId="{A8D457E6-2B65-3F89-CCE1-1D20ECCD76B2}"/>
          </ac:spMkLst>
        </pc:spChg>
      </pc:sldChg>
      <pc:sldChg chg="addSp delSp modSp new mod">
        <pc:chgData name="Goes, Marlos Pereira" userId="5faa4f6b-79ec-4b5e-80cd-51357ebcef7d" providerId="ADAL" clId="{2AF99BA5-8409-4A7D-8AC2-78EBA3771DC5}" dt="2024-11-11T03:58:36.251" v="2520" actId="1076"/>
        <pc:sldMkLst>
          <pc:docMk/>
          <pc:sldMk cId="1880782420" sldId="304"/>
        </pc:sldMkLst>
        <pc:spChg chg="mod">
          <ac:chgData name="Goes, Marlos Pereira" userId="5faa4f6b-79ec-4b5e-80cd-51357ebcef7d" providerId="ADAL" clId="{2AF99BA5-8409-4A7D-8AC2-78EBA3771DC5}" dt="2024-11-09T14:25:17.968" v="942" actId="20577"/>
          <ac:spMkLst>
            <pc:docMk/>
            <pc:sldMk cId="1880782420" sldId="304"/>
            <ac:spMk id="2" creationId="{062C4C71-62CF-F845-BDA0-FE78591189A4}"/>
          </ac:spMkLst>
        </pc:spChg>
        <pc:spChg chg="del">
          <ac:chgData name="Goes, Marlos Pereira" userId="5faa4f6b-79ec-4b5e-80cd-51357ebcef7d" providerId="ADAL" clId="{2AF99BA5-8409-4A7D-8AC2-78EBA3771DC5}" dt="2024-11-09T14:23:12.580" v="790" actId="478"/>
          <ac:spMkLst>
            <pc:docMk/>
            <pc:sldMk cId="1880782420" sldId="304"/>
            <ac:spMk id="3" creationId="{10109863-B867-85EB-B61E-CB70010024DC}"/>
          </ac:spMkLst>
        </pc:spChg>
        <pc:spChg chg="add mod">
          <ac:chgData name="Goes, Marlos Pereira" userId="5faa4f6b-79ec-4b5e-80cd-51357ebcef7d" providerId="ADAL" clId="{2AF99BA5-8409-4A7D-8AC2-78EBA3771DC5}" dt="2024-11-09T14:34:51.176" v="1030" actId="1076"/>
          <ac:spMkLst>
            <pc:docMk/>
            <pc:sldMk cId="1880782420" sldId="304"/>
            <ac:spMk id="5" creationId="{F04B4B5E-44C5-1836-F732-D425091FB2C5}"/>
          </ac:spMkLst>
        </pc:spChg>
        <pc:spChg chg="add del">
          <ac:chgData name="Goes, Marlos Pereira" userId="5faa4f6b-79ec-4b5e-80cd-51357ebcef7d" providerId="ADAL" clId="{2AF99BA5-8409-4A7D-8AC2-78EBA3771DC5}" dt="2024-11-09T14:30:14.602" v="968" actId="22"/>
          <ac:spMkLst>
            <pc:docMk/>
            <pc:sldMk cId="1880782420" sldId="304"/>
            <ac:spMk id="7" creationId="{BB611B8D-61D9-BF7C-ED84-78D8D0AF782D}"/>
          </ac:spMkLst>
        </pc:spChg>
        <pc:spChg chg="add mod">
          <ac:chgData name="Goes, Marlos Pereira" userId="5faa4f6b-79ec-4b5e-80cd-51357ebcef7d" providerId="ADAL" clId="{2AF99BA5-8409-4A7D-8AC2-78EBA3771DC5}" dt="2024-11-09T14:34:58.547" v="1035" actId="20577"/>
          <ac:spMkLst>
            <pc:docMk/>
            <pc:sldMk cId="1880782420" sldId="304"/>
            <ac:spMk id="9" creationId="{F2BAA72F-5AB7-A3E1-7D0F-6E2202410E84}"/>
          </ac:spMkLst>
        </pc:spChg>
        <pc:spChg chg="add mod">
          <ac:chgData name="Goes, Marlos Pereira" userId="5faa4f6b-79ec-4b5e-80cd-51357ebcef7d" providerId="ADAL" clId="{2AF99BA5-8409-4A7D-8AC2-78EBA3771DC5}" dt="2024-11-09T14:35:26.651" v="1040" actId="1076"/>
          <ac:spMkLst>
            <pc:docMk/>
            <pc:sldMk cId="1880782420" sldId="304"/>
            <ac:spMk id="12" creationId="{126AF0C0-2D65-9822-DAC1-6B64C9EC55B7}"/>
          </ac:spMkLst>
        </pc:spChg>
        <pc:spChg chg="add mod">
          <ac:chgData name="Goes, Marlos Pereira" userId="5faa4f6b-79ec-4b5e-80cd-51357ebcef7d" providerId="ADAL" clId="{2AF99BA5-8409-4A7D-8AC2-78EBA3771DC5}" dt="2024-11-11T03:58:36.251" v="2520" actId="1076"/>
          <ac:spMkLst>
            <pc:docMk/>
            <pc:sldMk cId="1880782420" sldId="304"/>
            <ac:spMk id="13" creationId="{FAD0871F-FCCB-1842-5DCB-FDC2BD748161}"/>
          </ac:spMkLst>
        </pc:spChg>
        <pc:graphicFrameChg chg="add mod modGraphic">
          <ac:chgData name="Goes, Marlos Pereira" userId="5faa4f6b-79ec-4b5e-80cd-51357ebcef7d" providerId="ADAL" clId="{2AF99BA5-8409-4A7D-8AC2-78EBA3771DC5}" dt="2024-11-09T14:35:05.835" v="1036" actId="1076"/>
          <ac:graphicFrameMkLst>
            <pc:docMk/>
            <pc:sldMk cId="1880782420" sldId="304"/>
            <ac:graphicFrameMk id="10" creationId="{2D892534-3452-6CD5-C27F-07752CCBC6A4}"/>
          </ac:graphicFrameMkLst>
        </pc:graphicFrameChg>
        <pc:picChg chg="add mod">
          <ac:chgData name="Goes, Marlos Pereira" userId="5faa4f6b-79ec-4b5e-80cd-51357ebcef7d" providerId="ADAL" clId="{2AF99BA5-8409-4A7D-8AC2-78EBA3771DC5}" dt="2024-11-09T14:34:35.038" v="1027" actId="1076"/>
          <ac:picMkLst>
            <pc:docMk/>
            <pc:sldMk cId="1880782420" sldId="304"/>
            <ac:picMk id="4" creationId="{00000000-0000-0000-0000-000000000000}"/>
          </ac:picMkLst>
        </pc:picChg>
        <pc:picChg chg="add mod">
          <ac:chgData name="Goes, Marlos Pereira" userId="5faa4f6b-79ec-4b5e-80cd-51357ebcef7d" providerId="ADAL" clId="{2AF99BA5-8409-4A7D-8AC2-78EBA3771DC5}" dt="2024-11-09T14:34:45.063" v="1029" actId="14100"/>
          <ac:picMkLst>
            <pc:docMk/>
            <pc:sldMk cId="1880782420" sldId="304"/>
            <ac:picMk id="11" creationId="{12EAEEFC-399C-A4C3-0089-6BC79C7D4FCD}"/>
          </ac:picMkLst>
        </pc:picChg>
      </pc:sldChg>
      <pc:sldChg chg="addSp delSp modSp new mod ord">
        <pc:chgData name="Goes, Marlos Pereira" userId="5faa4f6b-79ec-4b5e-80cd-51357ebcef7d" providerId="ADAL" clId="{2AF99BA5-8409-4A7D-8AC2-78EBA3771DC5}" dt="2024-11-11T11:25:11.815" v="3310"/>
        <pc:sldMkLst>
          <pc:docMk/>
          <pc:sldMk cId="4134522305" sldId="305"/>
        </pc:sldMkLst>
        <pc:spChg chg="mod">
          <ac:chgData name="Goes, Marlos Pereira" userId="5faa4f6b-79ec-4b5e-80cd-51357ebcef7d" providerId="ADAL" clId="{2AF99BA5-8409-4A7D-8AC2-78EBA3771DC5}" dt="2024-11-09T19:57:36.219" v="1377" actId="27636"/>
          <ac:spMkLst>
            <pc:docMk/>
            <pc:sldMk cId="4134522305" sldId="305"/>
            <ac:spMk id="2" creationId="{6E2F4E64-D9CE-2156-B00F-2AB4B4EF9C54}"/>
          </ac:spMkLst>
        </pc:spChg>
        <pc:spChg chg="mod">
          <ac:chgData name="Goes, Marlos Pereira" userId="5faa4f6b-79ec-4b5e-80cd-51357ebcef7d" providerId="ADAL" clId="{2AF99BA5-8409-4A7D-8AC2-78EBA3771DC5}" dt="2024-11-09T20:03:08.544" v="1533" actId="20577"/>
          <ac:spMkLst>
            <pc:docMk/>
            <pc:sldMk cId="4134522305" sldId="305"/>
            <ac:spMk id="3" creationId="{C8EAFAD2-DD88-D253-5011-4F2685A26E84}"/>
          </ac:spMkLst>
        </pc:spChg>
        <pc:picChg chg="add mod">
          <ac:chgData name="Goes, Marlos Pereira" userId="5faa4f6b-79ec-4b5e-80cd-51357ebcef7d" providerId="ADAL" clId="{2AF99BA5-8409-4A7D-8AC2-78EBA3771DC5}" dt="2024-11-09T19:57:55.268" v="1380" actId="14100"/>
          <ac:picMkLst>
            <pc:docMk/>
            <pc:sldMk cId="4134522305" sldId="305"/>
            <ac:picMk id="4" creationId="{09EED242-3032-6B8B-0DCA-493CD3D2B5C1}"/>
          </ac:picMkLst>
        </pc:picChg>
        <pc:picChg chg="add mod">
          <ac:chgData name="Goes, Marlos Pereira" userId="5faa4f6b-79ec-4b5e-80cd-51357ebcef7d" providerId="ADAL" clId="{2AF99BA5-8409-4A7D-8AC2-78EBA3771DC5}" dt="2024-11-09T19:58:20.175" v="1383" actId="1076"/>
          <ac:picMkLst>
            <pc:docMk/>
            <pc:sldMk cId="4134522305" sldId="305"/>
            <ac:picMk id="5" creationId="{97036F54-672B-4AEC-85B2-404C9DF94205}"/>
          </ac:picMkLst>
        </pc:picChg>
        <pc:picChg chg="add del mod">
          <ac:chgData name="Goes, Marlos Pereira" userId="5faa4f6b-79ec-4b5e-80cd-51357ebcef7d" providerId="ADAL" clId="{2AF99BA5-8409-4A7D-8AC2-78EBA3771DC5}" dt="2024-11-11T11:04:06.889" v="2989" actId="21"/>
          <ac:picMkLst>
            <pc:docMk/>
            <pc:sldMk cId="4134522305" sldId="305"/>
            <ac:picMk id="6" creationId="{BB843F86-E858-3604-4AA3-0BA79A38AE70}"/>
          </ac:picMkLst>
        </pc:picChg>
        <pc:picChg chg="add mod">
          <ac:chgData name="Goes, Marlos Pereira" userId="5faa4f6b-79ec-4b5e-80cd-51357ebcef7d" providerId="ADAL" clId="{2AF99BA5-8409-4A7D-8AC2-78EBA3771DC5}" dt="2024-11-11T11:04:10.652" v="2990" actId="1076"/>
          <ac:picMkLst>
            <pc:docMk/>
            <pc:sldMk cId="4134522305" sldId="305"/>
            <ac:picMk id="7" creationId="{00000000-0000-0000-0000-000000000000}"/>
          </ac:picMkLst>
        </pc:picChg>
      </pc:sldChg>
      <pc:sldChg chg="addSp delSp modSp new mod ord">
        <pc:chgData name="Goes, Marlos Pereira" userId="5faa4f6b-79ec-4b5e-80cd-51357ebcef7d" providerId="ADAL" clId="{2AF99BA5-8409-4A7D-8AC2-78EBA3771DC5}" dt="2024-11-11T14:23:57.183" v="3562" actId="1076"/>
        <pc:sldMkLst>
          <pc:docMk/>
          <pc:sldMk cId="2106809818" sldId="306"/>
        </pc:sldMkLst>
        <pc:spChg chg="mod">
          <ac:chgData name="Goes, Marlos Pereira" userId="5faa4f6b-79ec-4b5e-80cd-51357ebcef7d" providerId="ADAL" clId="{2AF99BA5-8409-4A7D-8AC2-78EBA3771DC5}" dt="2024-11-10T15:38:01.901" v="1585" actId="27636"/>
          <ac:spMkLst>
            <pc:docMk/>
            <pc:sldMk cId="2106809818" sldId="306"/>
            <ac:spMk id="2" creationId="{315EC738-91EE-EAD0-F673-A9CADF25E0D3}"/>
          </ac:spMkLst>
        </pc:spChg>
        <pc:spChg chg="del">
          <ac:chgData name="Goes, Marlos Pereira" userId="5faa4f6b-79ec-4b5e-80cd-51357ebcef7d" providerId="ADAL" clId="{2AF99BA5-8409-4A7D-8AC2-78EBA3771DC5}" dt="2024-11-10T15:38:09.768" v="1586" actId="478"/>
          <ac:spMkLst>
            <pc:docMk/>
            <pc:sldMk cId="2106809818" sldId="306"/>
            <ac:spMk id="3" creationId="{2BB570FF-191E-0715-1E8A-BAB55149F60B}"/>
          </ac:spMkLst>
        </pc:spChg>
        <pc:spChg chg="add mod">
          <ac:chgData name="Goes, Marlos Pereira" userId="5faa4f6b-79ec-4b5e-80cd-51357ebcef7d" providerId="ADAL" clId="{2AF99BA5-8409-4A7D-8AC2-78EBA3771DC5}" dt="2024-11-10T15:38:18.493" v="1587"/>
          <ac:spMkLst>
            <pc:docMk/>
            <pc:sldMk cId="2106809818" sldId="306"/>
            <ac:spMk id="5" creationId="{3155C048-2F4C-F1FE-C668-D2A89FE79757}"/>
          </ac:spMkLst>
        </pc:spChg>
        <pc:spChg chg="add mod">
          <ac:chgData name="Goes, Marlos Pereira" userId="5faa4f6b-79ec-4b5e-80cd-51357ebcef7d" providerId="ADAL" clId="{2AF99BA5-8409-4A7D-8AC2-78EBA3771DC5}" dt="2024-11-10T16:18:41.308" v="1925" actId="3064"/>
          <ac:spMkLst>
            <pc:docMk/>
            <pc:sldMk cId="2106809818" sldId="306"/>
            <ac:spMk id="6" creationId="{0A0DE47D-42A6-75FD-EF99-BC533FC92297}"/>
          </ac:spMkLst>
        </pc:spChg>
        <pc:spChg chg="add mod">
          <ac:chgData name="Goes, Marlos Pereira" userId="5faa4f6b-79ec-4b5e-80cd-51357ebcef7d" providerId="ADAL" clId="{2AF99BA5-8409-4A7D-8AC2-78EBA3771DC5}" dt="2024-11-10T16:19:00.457" v="1932" actId="1076"/>
          <ac:spMkLst>
            <pc:docMk/>
            <pc:sldMk cId="2106809818" sldId="306"/>
            <ac:spMk id="7" creationId="{14EACD61-6E60-0AA7-0267-C6C8DEE5B620}"/>
          </ac:spMkLst>
        </pc:spChg>
        <pc:picChg chg="add mod">
          <ac:chgData name="Goes, Marlos Pereira" userId="5faa4f6b-79ec-4b5e-80cd-51357ebcef7d" providerId="ADAL" clId="{2AF99BA5-8409-4A7D-8AC2-78EBA3771DC5}" dt="2024-11-11T14:23:57.183" v="3562" actId="1076"/>
          <ac:picMkLst>
            <pc:docMk/>
            <pc:sldMk cId="2106809818" sldId="306"/>
            <ac:picMk id="4" creationId="{A100B34C-D1D1-FB1C-B86D-567D6B39376E}"/>
          </ac:picMkLst>
        </pc:picChg>
      </pc:sldChg>
      <pc:sldChg chg="addSp delSp modSp new mod">
        <pc:chgData name="Goes, Marlos Pereira" userId="5faa4f6b-79ec-4b5e-80cd-51357ebcef7d" providerId="ADAL" clId="{2AF99BA5-8409-4A7D-8AC2-78EBA3771DC5}" dt="2024-11-12T04:51:17.440" v="3794" actId="1076"/>
        <pc:sldMkLst>
          <pc:docMk/>
          <pc:sldMk cId="826251118" sldId="307"/>
        </pc:sldMkLst>
        <pc:spChg chg="mod">
          <ac:chgData name="Goes, Marlos Pereira" userId="5faa4f6b-79ec-4b5e-80cd-51357ebcef7d" providerId="ADAL" clId="{2AF99BA5-8409-4A7D-8AC2-78EBA3771DC5}" dt="2024-11-12T04:51:09.419" v="3793" actId="20577"/>
          <ac:spMkLst>
            <pc:docMk/>
            <pc:sldMk cId="826251118" sldId="307"/>
            <ac:spMk id="2" creationId="{069BB285-85C4-509C-FBE2-679783AB35D6}"/>
          </ac:spMkLst>
        </pc:spChg>
        <pc:spChg chg="del">
          <ac:chgData name="Goes, Marlos Pereira" userId="5faa4f6b-79ec-4b5e-80cd-51357ebcef7d" providerId="ADAL" clId="{2AF99BA5-8409-4A7D-8AC2-78EBA3771DC5}" dt="2024-11-10T15:39:34.347" v="1611" actId="478"/>
          <ac:spMkLst>
            <pc:docMk/>
            <pc:sldMk cId="826251118" sldId="307"/>
            <ac:spMk id="3" creationId="{09D866E8-A3D6-CD23-F209-C911E6D4B885}"/>
          </ac:spMkLst>
        </pc:spChg>
        <pc:spChg chg="add mod">
          <ac:chgData name="Goes, Marlos Pereira" userId="5faa4f6b-79ec-4b5e-80cd-51357ebcef7d" providerId="ADAL" clId="{2AF99BA5-8409-4A7D-8AC2-78EBA3771DC5}" dt="2024-11-11T14:18:35.976" v="3391" actId="1076"/>
          <ac:spMkLst>
            <pc:docMk/>
            <pc:sldMk cId="826251118" sldId="307"/>
            <ac:spMk id="7" creationId="{66490075-7C94-2A83-9A7F-3075F8A601DD}"/>
          </ac:spMkLst>
        </pc:spChg>
        <pc:spChg chg="add mod">
          <ac:chgData name="Goes, Marlos Pereira" userId="5faa4f6b-79ec-4b5e-80cd-51357ebcef7d" providerId="ADAL" clId="{2AF99BA5-8409-4A7D-8AC2-78EBA3771DC5}" dt="2024-11-11T14:19:01.753" v="3392"/>
          <ac:spMkLst>
            <pc:docMk/>
            <pc:sldMk cId="826251118" sldId="307"/>
            <ac:spMk id="8" creationId="{8D5275FB-29B5-A8C2-69F9-18DD4414BD1B}"/>
          </ac:spMkLst>
        </pc:spChg>
        <pc:spChg chg="add mod">
          <ac:chgData name="Goes, Marlos Pereira" userId="5faa4f6b-79ec-4b5e-80cd-51357ebcef7d" providerId="ADAL" clId="{2AF99BA5-8409-4A7D-8AC2-78EBA3771DC5}" dt="2024-11-11T14:23:33.739" v="3558" actId="20577"/>
          <ac:spMkLst>
            <pc:docMk/>
            <pc:sldMk cId="826251118" sldId="307"/>
            <ac:spMk id="17" creationId="{B254C083-56FC-D6B7-B0F7-D984FE8C8C7D}"/>
          </ac:spMkLst>
        </pc:spChg>
        <pc:grpChg chg="add del mod">
          <ac:chgData name="Goes, Marlos Pereira" userId="5faa4f6b-79ec-4b5e-80cd-51357ebcef7d" providerId="ADAL" clId="{2AF99BA5-8409-4A7D-8AC2-78EBA3771DC5}" dt="2024-11-11T14:20:36.230" v="3412" actId="165"/>
          <ac:grpSpMkLst>
            <pc:docMk/>
            <pc:sldMk cId="826251118" sldId="307"/>
            <ac:grpSpMk id="10" creationId="{D2251905-8391-6664-E3C8-ABE4F540B7E0}"/>
          </ac:grpSpMkLst>
        </pc:grpChg>
        <pc:grpChg chg="add del mod">
          <ac:chgData name="Goes, Marlos Pereira" userId="5faa4f6b-79ec-4b5e-80cd-51357ebcef7d" providerId="ADAL" clId="{2AF99BA5-8409-4A7D-8AC2-78EBA3771DC5}" dt="2024-11-11T14:21:20.350" v="3433" actId="165"/>
          <ac:grpSpMkLst>
            <pc:docMk/>
            <pc:sldMk cId="826251118" sldId="307"/>
            <ac:grpSpMk id="11" creationId="{EDC65DC4-F473-82D4-0A44-C66E060B7750}"/>
          </ac:grpSpMkLst>
        </pc:grpChg>
        <pc:grpChg chg="add del mod">
          <ac:chgData name="Goes, Marlos Pereira" userId="5faa4f6b-79ec-4b5e-80cd-51357ebcef7d" providerId="ADAL" clId="{2AF99BA5-8409-4A7D-8AC2-78EBA3771DC5}" dt="2024-11-11T14:21:38.675" v="3435" actId="21"/>
          <ac:grpSpMkLst>
            <pc:docMk/>
            <pc:sldMk cId="826251118" sldId="307"/>
            <ac:grpSpMk id="12" creationId="{EFC96C51-244B-6001-48BD-4B60EA8DFA88}"/>
          </ac:grpSpMkLst>
        </pc:grpChg>
        <pc:grpChg chg="add mod">
          <ac:chgData name="Goes, Marlos Pereira" userId="5faa4f6b-79ec-4b5e-80cd-51357ebcef7d" providerId="ADAL" clId="{2AF99BA5-8409-4A7D-8AC2-78EBA3771DC5}" dt="2024-11-11T14:21:39.838" v="3436"/>
          <ac:grpSpMkLst>
            <pc:docMk/>
            <pc:sldMk cId="826251118" sldId="307"/>
            <ac:grpSpMk id="13" creationId="{EFC96C51-244B-6001-48BD-4B60EA8DFA88}"/>
          </ac:grpSpMkLst>
        </pc:grpChg>
        <pc:picChg chg="add del mod modCrop">
          <ac:chgData name="Goes, Marlos Pereira" userId="5faa4f6b-79ec-4b5e-80cd-51357ebcef7d" providerId="ADAL" clId="{2AF99BA5-8409-4A7D-8AC2-78EBA3771DC5}" dt="2024-11-11T14:16:27.841" v="3374" actId="478"/>
          <ac:picMkLst>
            <pc:docMk/>
            <pc:sldMk cId="826251118" sldId="307"/>
            <ac:picMk id="3" creationId="{6C836F18-E131-3052-BAE2-77AA3F829D96}"/>
          </ac:picMkLst>
        </pc:picChg>
        <pc:picChg chg="add del mod modCrop">
          <ac:chgData name="Goes, Marlos Pereira" userId="5faa4f6b-79ec-4b5e-80cd-51357ebcef7d" providerId="ADAL" clId="{2AF99BA5-8409-4A7D-8AC2-78EBA3771DC5}" dt="2024-11-11T14:16:29.587" v="3375" actId="478"/>
          <ac:picMkLst>
            <pc:docMk/>
            <pc:sldMk cId="826251118" sldId="307"/>
            <ac:picMk id="4" creationId="{44743326-2B74-AE09-F17F-1AB9599EE7D6}"/>
          </ac:picMkLst>
        </pc:picChg>
        <pc:picChg chg="add del mod">
          <ac:chgData name="Goes, Marlos Pereira" userId="5faa4f6b-79ec-4b5e-80cd-51357ebcef7d" providerId="ADAL" clId="{2AF99BA5-8409-4A7D-8AC2-78EBA3771DC5}" dt="2024-11-11T04:20:23.751" v="2719" actId="478"/>
          <ac:picMkLst>
            <pc:docMk/>
            <pc:sldMk cId="826251118" sldId="307"/>
            <ac:picMk id="4" creationId="{9611C38B-B516-7776-D965-D0749FBFADB8}"/>
          </ac:picMkLst>
        </pc:picChg>
        <pc:picChg chg="add del mod topLvl modCrop">
          <ac:chgData name="Goes, Marlos Pereira" userId="5faa4f6b-79ec-4b5e-80cd-51357ebcef7d" providerId="ADAL" clId="{2AF99BA5-8409-4A7D-8AC2-78EBA3771DC5}" dt="2024-11-11T14:21:29.944" v="3434" actId="164"/>
          <ac:picMkLst>
            <pc:docMk/>
            <pc:sldMk cId="826251118" sldId="307"/>
            <ac:picMk id="5" creationId="{AE540550-7708-3C26-32DD-71F5460C8D6A}"/>
          </ac:picMkLst>
        </pc:picChg>
        <pc:picChg chg="add mod">
          <ac:chgData name="Goes, Marlos Pereira" userId="5faa4f6b-79ec-4b5e-80cd-51357ebcef7d" providerId="ADAL" clId="{2AF99BA5-8409-4A7D-8AC2-78EBA3771DC5}" dt="2024-11-12T04:51:17.440" v="3794" actId="1076"/>
          <ac:picMkLst>
            <pc:docMk/>
            <pc:sldMk cId="826251118" sldId="307"/>
            <ac:picMk id="6" creationId="{2185BD82-06F7-C3E7-BA15-8BDB0F8585C3}"/>
          </ac:picMkLst>
        </pc:picChg>
        <pc:picChg chg="add mod topLvl modCrop">
          <ac:chgData name="Goes, Marlos Pereira" userId="5faa4f6b-79ec-4b5e-80cd-51357ebcef7d" providerId="ADAL" clId="{2AF99BA5-8409-4A7D-8AC2-78EBA3771DC5}" dt="2024-11-11T14:21:29.944" v="3434" actId="164"/>
          <ac:picMkLst>
            <pc:docMk/>
            <pc:sldMk cId="826251118" sldId="307"/>
            <ac:picMk id="9" creationId="{D412BFC1-4B8A-7044-7A9C-F0A68F913AF7}"/>
          </ac:picMkLst>
        </pc:picChg>
        <pc:picChg chg="mod">
          <ac:chgData name="Goes, Marlos Pereira" userId="5faa4f6b-79ec-4b5e-80cd-51357ebcef7d" providerId="ADAL" clId="{2AF99BA5-8409-4A7D-8AC2-78EBA3771DC5}" dt="2024-11-11T14:21:39.838" v="3436"/>
          <ac:picMkLst>
            <pc:docMk/>
            <pc:sldMk cId="826251118" sldId="307"/>
            <ac:picMk id="14" creationId="{AE540550-7708-3C26-32DD-71F5460C8D6A}"/>
          </ac:picMkLst>
        </pc:picChg>
        <pc:picChg chg="mod">
          <ac:chgData name="Goes, Marlos Pereira" userId="5faa4f6b-79ec-4b5e-80cd-51357ebcef7d" providerId="ADAL" clId="{2AF99BA5-8409-4A7D-8AC2-78EBA3771DC5}" dt="2024-11-11T14:21:39.838" v="3436"/>
          <ac:picMkLst>
            <pc:docMk/>
            <pc:sldMk cId="826251118" sldId="307"/>
            <ac:picMk id="15" creationId="{D412BFC1-4B8A-7044-7A9C-F0A68F913AF7}"/>
          </ac:picMkLst>
        </pc:picChg>
        <pc:picChg chg="add mod">
          <ac:chgData name="Goes, Marlos Pereira" userId="5faa4f6b-79ec-4b5e-80cd-51357ebcef7d" providerId="ADAL" clId="{2AF99BA5-8409-4A7D-8AC2-78EBA3771DC5}" dt="2024-11-12T04:51:02.335" v="3779" actId="1076"/>
          <ac:picMkLst>
            <pc:docMk/>
            <pc:sldMk cId="826251118" sldId="307"/>
            <ac:picMk id="16" creationId="{42A18267-B0F2-7396-8D8C-F50CF0E0F17C}"/>
          </ac:picMkLst>
        </pc:picChg>
      </pc:sldChg>
      <pc:sldChg chg="addSp delSp modSp new mod">
        <pc:chgData name="Goes, Marlos Pereira" userId="5faa4f6b-79ec-4b5e-80cd-51357ebcef7d" providerId="ADAL" clId="{2AF99BA5-8409-4A7D-8AC2-78EBA3771DC5}" dt="2024-11-10T16:00:42.333" v="1905" actId="1076"/>
        <pc:sldMkLst>
          <pc:docMk/>
          <pc:sldMk cId="1972001625" sldId="308"/>
        </pc:sldMkLst>
        <pc:spChg chg="mod">
          <ac:chgData name="Goes, Marlos Pereira" userId="5faa4f6b-79ec-4b5e-80cd-51357ebcef7d" providerId="ADAL" clId="{2AF99BA5-8409-4A7D-8AC2-78EBA3771DC5}" dt="2024-11-10T16:00:31.460" v="1903" actId="27636"/>
          <ac:spMkLst>
            <pc:docMk/>
            <pc:sldMk cId="1972001625" sldId="308"/>
            <ac:spMk id="2" creationId="{1AF00A08-617B-230B-E743-0F329D0D9923}"/>
          </ac:spMkLst>
        </pc:spChg>
        <pc:spChg chg="del">
          <ac:chgData name="Goes, Marlos Pereira" userId="5faa4f6b-79ec-4b5e-80cd-51357ebcef7d" providerId="ADAL" clId="{2AF99BA5-8409-4A7D-8AC2-78EBA3771DC5}" dt="2024-11-10T15:40:02.551" v="1615" actId="478"/>
          <ac:spMkLst>
            <pc:docMk/>
            <pc:sldMk cId="1972001625" sldId="308"/>
            <ac:spMk id="3" creationId="{983F2AB9-BBA2-9E83-E3FD-12F88697A846}"/>
          </ac:spMkLst>
        </pc:spChg>
        <pc:picChg chg="add mod">
          <ac:chgData name="Goes, Marlos Pereira" userId="5faa4f6b-79ec-4b5e-80cd-51357ebcef7d" providerId="ADAL" clId="{2AF99BA5-8409-4A7D-8AC2-78EBA3771DC5}" dt="2024-11-10T16:00:42.333" v="1905" actId="1076"/>
          <ac:picMkLst>
            <pc:docMk/>
            <pc:sldMk cId="1972001625" sldId="308"/>
            <ac:picMk id="7" creationId="{00000000-0000-0000-0000-000000000000}"/>
          </ac:picMkLst>
        </pc:picChg>
      </pc:sldChg>
      <pc:sldChg chg="addSp delSp modSp new mod ord">
        <pc:chgData name="Goes, Marlos Pereira" userId="5faa4f6b-79ec-4b5e-80cd-51357ebcef7d" providerId="ADAL" clId="{2AF99BA5-8409-4A7D-8AC2-78EBA3771DC5}" dt="2024-11-11T14:18:08.113" v="3389"/>
        <pc:sldMkLst>
          <pc:docMk/>
          <pc:sldMk cId="3439306040" sldId="309"/>
        </pc:sldMkLst>
        <pc:spChg chg="mod">
          <ac:chgData name="Goes, Marlos Pereira" userId="5faa4f6b-79ec-4b5e-80cd-51357ebcef7d" providerId="ADAL" clId="{2AF99BA5-8409-4A7D-8AC2-78EBA3771DC5}" dt="2024-11-10T15:40:47.479" v="1655" actId="27636"/>
          <ac:spMkLst>
            <pc:docMk/>
            <pc:sldMk cId="3439306040" sldId="309"/>
            <ac:spMk id="2" creationId="{BC3D243D-9804-369F-8B8D-AAE828091CFD}"/>
          </ac:spMkLst>
        </pc:spChg>
        <pc:spChg chg="del">
          <ac:chgData name="Goes, Marlos Pereira" userId="5faa4f6b-79ec-4b5e-80cd-51357ebcef7d" providerId="ADAL" clId="{2AF99BA5-8409-4A7D-8AC2-78EBA3771DC5}" dt="2024-11-10T15:40:28.693" v="1621" actId="478"/>
          <ac:spMkLst>
            <pc:docMk/>
            <pc:sldMk cId="3439306040" sldId="309"/>
            <ac:spMk id="3" creationId="{0D9B8479-95F0-F6E1-CC63-ED94FBE698E7}"/>
          </ac:spMkLst>
        </pc:spChg>
        <pc:picChg chg="add mod">
          <ac:chgData name="Goes, Marlos Pereira" userId="5faa4f6b-79ec-4b5e-80cd-51357ebcef7d" providerId="ADAL" clId="{2AF99BA5-8409-4A7D-8AC2-78EBA3771DC5}" dt="2024-11-10T15:40:35.691" v="1623"/>
          <ac:picMkLst>
            <pc:docMk/>
            <pc:sldMk cId="3439306040" sldId="309"/>
            <ac:picMk id="4" creationId="{00000000-0000-0000-0000-000000000000}"/>
          </ac:picMkLst>
        </pc:picChg>
      </pc:sldChg>
      <pc:sldChg chg="addSp delSp modSp new mod ord">
        <pc:chgData name="Goes, Marlos Pereira" userId="5faa4f6b-79ec-4b5e-80cd-51357ebcef7d" providerId="ADAL" clId="{2AF99BA5-8409-4A7D-8AC2-78EBA3771DC5}" dt="2024-11-12T04:54:23.169" v="3809"/>
        <pc:sldMkLst>
          <pc:docMk/>
          <pc:sldMk cId="3048580963" sldId="310"/>
        </pc:sldMkLst>
        <pc:spChg chg="mod">
          <ac:chgData name="Goes, Marlos Pereira" userId="5faa4f6b-79ec-4b5e-80cd-51357ebcef7d" providerId="ADAL" clId="{2AF99BA5-8409-4A7D-8AC2-78EBA3771DC5}" dt="2024-11-11T02:37:15.384" v="2042" actId="27636"/>
          <ac:spMkLst>
            <pc:docMk/>
            <pc:sldMk cId="3048580963" sldId="310"/>
            <ac:spMk id="2" creationId="{D413E4DF-99C1-9B56-5A9D-287137149AFC}"/>
          </ac:spMkLst>
        </pc:spChg>
        <pc:spChg chg="del">
          <ac:chgData name="Goes, Marlos Pereira" userId="5faa4f6b-79ec-4b5e-80cd-51357ebcef7d" providerId="ADAL" clId="{2AF99BA5-8409-4A7D-8AC2-78EBA3771DC5}" dt="2024-11-10T15:42:18.030" v="1661" actId="478"/>
          <ac:spMkLst>
            <pc:docMk/>
            <pc:sldMk cId="3048580963" sldId="310"/>
            <ac:spMk id="3" creationId="{FA88A49F-E88B-5314-A1D3-CBB7A32CFB42}"/>
          </ac:spMkLst>
        </pc:spChg>
        <pc:picChg chg="add mod">
          <ac:chgData name="Goes, Marlos Pereira" userId="5faa4f6b-79ec-4b5e-80cd-51357ebcef7d" providerId="ADAL" clId="{2AF99BA5-8409-4A7D-8AC2-78EBA3771DC5}" dt="2024-11-11T02:36:59.778" v="2025" actId="1076"/>
          <ac:picMkLst>
            <pc:docMk/>
            <pc:sldMk cId="3048580963" sldId="310"/>
            <ac:picMk id="4" creationId="{00000000-0000-0000-0000-000000000000}"/>
          </ac:picMkLst>
        </pc:picChg>
        <pc:picChg chg="add mod">
          <ac:chgData name="Goes, Marlos Pereira" userId="5faa4f6b-79ec-4b5e-80cd-51357ebcef7d" providerId="ADAL" clId="{2AF99BA5-8409-4A7D-8AC2-78EBA3771DC5}" dt="2024-11-11T02:36:56.425" v="2024" actId="1076"/>
          <ac:picMkLst>
            <pc:docMk/>
            <pc:sldMk cId="3048580963" sldId="310"/>
            <ac:picMk id="6" creationId="{911899FC-25B3-E2C7-F87C-2AB1F605B4FE}"/>
          </ac:picMkLst>
        </pc:picChg>
      </pc:sldChg>
      <pc:sldChg chg="addSp modSp new mod">
        <pc:chgData name="Goes, Marlos Pereira" userId="5faa4f6b-79ec-4b5e-80cd-51357ebcef7d" providerId="ADAL" clId="{2AF99BA5-8409-4A7D-8AC2-78EBA3771DC5}" dt="2024-11-12T04:57:28.776" v="3951" actId="20577"/>
        <pc:sldMkLst>
          <pc:docMk/>
          <pc:sldMk cId="288812726" sldId="311"/>
        </pc:sldMkLst>
        <pc:spChg chg="mod">
          <ac:chgData name="Goes, Marlos Pereira" userId="5faa4f6b-79ec-4b5e-80cd-51357ebcef7d" providerId="ADAL" clId="{2AF99BA5-8409-4A7D-8AC2-78EBA3771DC5}" dt="2024-11-12T04:55:28.712" v="3841" actId="1076"/>
          <ac:spMkLst>
            <pc:docMk/>
            <pc:sldMk cId="288812726" sldId="311"/>
            <ac:spMk id="2" creationId="{F1E38D91-0C51-69EF-38CA-5E513D6D4BB7}"/>
          </ac:spMkLst>
        </pc:spChg>
        <pc:spChg chg="mod">
          <ac:chgData name="Goes, Marlos Pereira" userId="5faa4f6b-79ec-4b5e-80cd-51357ebcef7d" providerId="ADAL" clId="{2AF99BA5-8409-4A7D-8AC2-78EBA3771DC5}" dt="2024-11-12T04:57:28.776" v="3951" actId="20577"/>
          <ac:spMkLst>
            <pc:docMk/>
            <pc:sldMk cId="288812726" sldId="311"/>
            <ac:spMk id="3" creationId="{94EDCBED-8285-985C-294E-F4AE810C48C5}"/>
          </ac:spMkLst>
        </pc:spChg>
        <pc:spChg chg="add mod">
          <ac:chgData name="Goes, Marlos Pereira" userId="5faa4f6b-79ec-4b5e-80cd-51357ebcef7d" providerId="ADAL" clId="{2AF99BA5-8409-4A7D-8AC2-78EBA3771DC5}" dt="2024-11-12T04:56:39.506" v="3946" actId="1076"/>
          <ac:spMkLst>
            <pc:docMk/>
            <pc:sldMk cId="288812726" sldId="311"/>
            <ac:spMk id="7" creationId="{8059720D-55D1-C31A-DE2C-2B9CBDBCF9AD}"/>
          </ac:spMkLst>
        </pc:spChg>
        <pc:picChg chg="add mod">
          <ac:chgData name="Goes, Marlos Pereira" userId="5faa4f6b-79ec-4b5e-80cd-51357ebcef7d" providerId="ADAL" clId="{2AF99BA5-8409-4A7D-8AC2-78EBA3771DC5}" dt="2024-11-12T04:53:03.223" v="3806" actId="1076"/>
          <ac:picMkLst>
            <pc:docMk/>
            <pc:sldMk cId="288812726" sldId="311"/>
            <ac:picMk id="4" creationId="{4B10B7CB-B62E-569A-6772-37989318B402}"/>
          </ac:picMkLst>
        </pc:picChg>
        <pc:picChg chg="add mod">
          <ac:chgData name="Goes, Marlos Pereira" userId="5faa4f6b-79ec-4b5e-80cd-51357ebcef7d" providerId="ADAL" clId="{2AF99BA5-8409-4A7D-8AC2-78EBA3771DC5}" dt="2024-11-11T11:05:09.002" v="2995" actId="1076"/>
          <ac:picMkLst>
            <pc:docMk/>
            <pc:sldMk cId="288812726" sldId="311"/>
            <ac:picMk id="4" creationId="{B01BAECE-BDC2-9FED-87F0-58183E53C11C}"/>
          </ac:picMkLst>
        </pc:picChg>
        <pc:picChg chg="add mod">
          <ac:chgData name="Goes, Marlos Pereira" userId="5faa4f6b-79ec-4b5e-80cd-51357ebcef7d" providerId="ADAL" clId="{2AF99BA5-8409-4A7D-8AC2-78EBA3771DC5}" dt="2024-11-12T04:52:32.473" v="3796" actId="1076"/>
          <ac:picMkLst>
            <pc:docMk/>
            <pc:sldMk cId="288812726" sldId="311"/>
            <ac:picMk id="5" creationId="{563DEE50-3F14-8097-6FC6-F51F5BC3F87B}"/>
          </ac:picMkLst>
        </pc:picChg>
        <pc:picChg chg="add mod">
          <ac:chgData name="Goes, Marlos Pereira" userId="5faa4f6b-79ec-4b5e-80cd-51357ebcef7d" providerId="ADAL" clId="{2AF99BA5-8409-4A7D-8AC2-78EBA3771DC5}" dt="2024-11-12T04:54:10.107" v="3807" actId="14100"/>
          <ac:picMkLst>
            <pc:docMk/>
            <pc:sldMk cId="288812726" sldId="311"/>
            <ac:picMk id="6" creationId="{82384E40-A38C-061C-8981-5D91519592EA}"/>
          </ac:picMkLst>
        </pc:picChg>
      </pc:sldChg>
      <pc:sldChg chg="addSp delSp modSp new mod">
        <pc:chgData name="Goes, Marlos Pereira" userId="5faa4f6b-79ec-4b5e-80cd-51357ebcef7d" providerId="ADAL" clId="{2AF99BA5-8409-4A7D-8AC2-78EBA3771DC5}" dt="2024-11-11T04:05:06.415" v="2676" actId="122"/>
        <pc:sldMkLst>
          <pc:docMk/>
          <pc:sldMk cId="821522287" sldId="312"/>
        </pc:sldMkLst>
        <pc:spChg chg="mod">
          <ac:chgData name="Goes, Marlos Pereira" userId="5faa4f6b-79ec-4b5e-80cd-51357ebcef7d" providerId="ADAL" clId="{2AF99BA5-8409-4A7D-8AC2-78EBA3771DC5}" dt="2024-11-11T04:05:06.415" v="2676" actId="122"/>
          <ac:spMkLst>
            <pc:docMk/>
            <pc:sldMk cId="821522287" sldId="312"/>
            <ac:spMk id="2" creationId="{EAEB5A32-E94F-F432-1E1C-1C9D56F1368A}"/>
          </ac:spMkLst>
        </pc:spChg>
        <pc:spChg chg="del">
          <ac:chgData name="Goes, Marlos Pereira" userId="5faa4f6b-79ec-4b5e-80cd-51357ebcef7d" providerId="ADAL" clId="{2AF99BA5-8409-4A7D-8AC2-78EBA3771DC5}" dt="2024-11-10T15:50:36.838" v="1746" actId="478"/>
          <ac:spMkLst>
            <pc:docMk/>
            <pc:sldMk cId="821522287" sldId="312"/>
            <ac:spMk id="3" creationId="{B3725A5C-AF2D-3ED9-4972-104A5C1B732C}"/>
          </ac:spMkLst>
        </pc:spChg>
        <pc:picChg chg="add mod">
          <ac:chgData name="Goes, Marlos Pereira" userId="5faa4f6b-79ec-4b5e-80cd-51357ebcef7d" providerId="ADAL" clId="{2AF99BA5-8409-4A7D-8AC2-78EBA3771DC5}" dt="2024-11-11T04:04:23.985" v="2663" actId="1076"/>
          <ac:picMkLst>
            <pc:docMk/>
            <pc:sldMk cId="821522287" sldId="312"/>
            <ac:picMk id="4" creationId="{00000000-0000-0000-0000-000000000000}"/>
          </ac:picMkLst>
        </pc:picChg>
      </pc:sldChg>
      <pc:sldChg chg="addSp delSp modSp new mod ord">
        <pc:chgData name="Goes, Marlos Pereira" userId="5faa4f6b-79ec-4b5e-80cd-51357ebcef7d" providerId="ADAL" clId="{2AF99BA5-8409-4A7D-8AC2-78EBA3771DC5}" dt="2024-11-11T11:25:11.815" v="3310"/>
        <pc:sldMkLst>
          <pc:docMk/>
          <pc:sldMk cId="2868345474" sldId="313"/>
        </pc:sldMkLst>
        <pc:spChg chg="mod">
          <ac:chgData name="Goes, Marlos Pereira" userId="5faa4f6b-79ec-4b5e-80cd-51357ebcef7d" providerId="ADAL" clId="{2AF99BA5-8409-4A7D-8AC2-78EBA3771DC5}" dt="2024-11-10T15:56:08.801" v="1802" actId="27636"/>
          <ac:spMkLst>
            <pc:docMk/>
            <pc:sldMk cId="2868345474" sldId="313"/>
            <ac:spMk id="2" creationId="{936CD670-16B9-2669-DFD3-245E97105D98}"/>
          </ac:spMkLst>
        </pc:spChg>
        <pc:spChg chg="mod">
          <ac:chgData name="Goes, Marlos Pereira" userId="5faa4f6b-79ec-4b5e-80cd-51357ebcef7d" providerId="ADAL" clId="{2AF99BA5-8409-4A7D-8AC2-78EBA3771DC5}" dt="2024-11-10T15:58:42.470" v="1881" actId="1076"/>
          <ac:spMkLst>
            <pc:docMk/>
            <pc:sldMk cId="2868345474" sldId="313"/>
            <ac:spMk id="3" creationId="{CE4833C5-549B-6518-52AA-322C3BF216B6}"/>
          </ac:spMkLst>
        </pc:spChg>
        <pc:picChg chg="add mod">
          <ac:chgData name="Goes, Marlos Pereira" userId="5faa4f6b-79ec-4b5e-80cd-51357ebcef7d" providerId="ADAL" clId="{2AF99BA5-8409-4A7D-8AC2-78EBA3771DC5}" dt="2024-11-10T15:56:42.248" v="1807" actId="1076"/>
          <ac:picMkLst>
            <pc:docMk/>
            <pc:sldMk cId="2868345474" sldId="313"/>
            <ac:picMk id="4" creationId="{99F97C60-9E87-2FA5-EBAC-2159FC70EC70}"/>
          </ac:picMkLst>
        </pc:picChg>
        <pc:picChg chg="add del mod">
          <ac:chgData name="Goes, Marlos Pereira" userId="5faa4f6b-79ec-4b5e-80cd-51357ebcef7d" providerId="ADAL" clId="{2AF99BA5-8409-4A7D-8AC2-78EBA3771DC5}" dt="2024-11-11T11:04:01.641" v="2987" actId="21"/>
          <ac:picMkLst>
            <pc:docMk/>
            <pc:sldMk cId="2868345474" sldId="313"/>
            <ac:picMk id="5" creationId="{00000000-0000-0000-0000-000000000000}"/>
          </ac:picMkLst>
        </pc:picChg>
        <pc:picChg chg="add mod">
          <ac:chgData name="Goes, Marlos Pereira" userId="5faa4f6b-79ec-4b5e-80cd-51357ebcef7d" providerId="ADAL" clId="{2AF99BA5-8409-4A7D-8AC2-78EBA3771DC5}" dt="2024-11-10T15:56:54.066" v="1810" actId="1076"/>
          <ac:picMkLst>
            <pc:docMk/>
            <pc:sldMk cId="2868345474" sldId="313"/>
            <ac:picMk id="10" creationId="{00000000-0000-0000-0000-000000000000}"/>
          </ac:picMkLst>
        </pc:picChg>
      </pc:sldChg>
      <pc:sldChg chg="addSp modSp new mod ord modAnim">
        <pc:chgData name="Goes, Marlos Pereira" userId="5faa4f6b-79ec-4b5e-80cd-51357ebcef7d" providerId="ADAL" clId="{2AF99BA5-8409-4A7D-8AC2-78EBA3771DC5}" dt="2024-11-11T11:16:34.265" v="3308"/>
        <pc:sldMkLst>
          <pc:docMk/>
          <pc:sldMk cId="3050916215" sldId="314"/>
        </pc:sldMkLst>
        <pc:spChg chg="mod">
          <ac:chgData name="Goes, Marlos Pereira" userId="5faa4f6b-79ec-4b5e-80cd-51357ebcef7d" providerId="ADAL" clId="{2AF99BA5-8409-4A7D-8AC2-78EBA3771DC5}" dt="2024-11-10T16:17:17.717" v="1909" actId="27636"/>
          <ac:spMkLst>
            <pc:docMk/>
            <pc:sldMk cId="3050916215" sldId="314"/>
            <ac:spMk id="2" creationId="{4E8F8DC1-9B74-3204-AF82-EBF68F44BD1C}"/>
          </ac:spMkLst>
        </pc:spChg>
        <pc:spChg chg="mod">
          <ac:chgData name="Goes, Marlos Pereira" userId="5faa4f6b-79ec-4b5e-80cd-51357ebcef7d" providerId="ADAL" clId="{2AF99BA5-8409-4A7D-8AC2-78EBA3771DC5}" dt="2024-11-11T11:01:47.551" v="2979" actId="14100"/>
          <ac:spMkLst>
            <pc:docMk/>
            <pc:sldMk cId="3050916215" sldId="314"/>
            <ac:spMk id="3" creationId="{711DD38F-A242-79DC-51C0-67F3916E7297}"/>
          </ac:spMkLst>
        </pc:spChg>
        <pc:picChg chg="add mod">
          <ac:chgData name="Goes, Marlos Pereira" userId="5faa4f6b-79ec-4b5e-80cd-51357ebcef7d" providerId="ADAL" clId="{2AF99BA5-8409-4A7D-8AC2-78EBA3771DC5}" dt="2024-11-11T11:01:50.540" v="2981" actId="1076"/>
          <ac:picMkLst>
            <pc:docMk/>
            <pc:sldMk cId="3050916215" sldId="314"/>
            <ac:picMk id="4" creationId="{93908FE2-3185-0CE6-847B-DBA19832B43B}"/>
          </ac:picMkLst>
        </pc:picChg>
        <pc:picChg chg="add mod">
          <ac:chgData name="Goes, Marlos Pereira" userId="5faa4f6b-79ec-4b5e-80cd-51357ebcef7d" providerId="ADAL" clId="{2AF99BA5-8409-4A7D-8AC2-78EBA3771DC5}" dt="2024-11-11T11:02:17.733" v="2984" actId="1076"/>
          <ac:picMkLst>
            <pc:docMk/>
            <pc:sldMk cId="3050916215" sldId="314"/>
            <ac:picMk id="5" creationId="{DD1DCF88-DDC5-FDE2-28E3-00C204FB7371}"/>
          </ac:picMkLst>
        </pc:picChg>
        <pc:picChg chg="add mod">
          <ac:chgData name="Goes, Marlos Pereira" userId="5faa4f6b-79ec-4b5e-80cd-51357ebcef7d" providerId="ADAL" clId="{2AF99BA5-8409-4A7D-8AC2-78EBA3771DC5}" dt="2024-11-11T11:14:57.173" v="3299" actId="1076"/>
          <ac:picMkLst>
            <pc:docMk/>
            <pc:sldMk cId="3050916215" sldId="314"/>
            <ac:picMk id="6" creationId="{CBBDA993-4F10-1E75-0C79-C40C7B89A48B}"/>
          </ac:picMkLst>
        </pc:picChg>
      </pc:sldChg>
      <pc:sldChg chg="addSp delSp modSp new mod ord">
        <pc:chgData name="Goes, Marlos Pereira" userId="5faa4f6b-79ec-4b5e-80cd-51357ebcef7d" providerId="ADAL" clId="{2AF99BA5-8409-4A7D-8AC2-78EBA3771DC5}" dt="2024-11-11T13:25:48.577" v="3340"/>
        <pc:sldMkLst>
          <pc:docMk/>
          <pc:sldMk cId="1651474453" sldId="315"/>
        </pc:sldMkLst>
        <pc:spChg chg="mod">
          <ac:chgData name="Goes, Marlos Pereira" userId="5faa4f6b-79ec-4b5e-80cd-51357ebcef7d" providerId="ADAL" clId="{2AF99BA5-8409-4A7D-8AC2-78EBA3771DC5}" dt="2024-11-10T16:28:14.348" v="2005" actId="27636"/>
          <ac:spMkLst>
            <pc:docMk/>
            <pc:sldMk cId="1651474453" sldId="315"/>
            <ac:spMk id="2" creationId="{B5B312D9-EF48-23AA-BF57-622DC04337CE}"/>
          </ac:spMkLst>
        </pc:spChg>
        <pc:spChg chg="del">
          <ac:chgData name="Goes, Marlos Pereira" userId="5faa4f6b-79ec-4b5e-80cd-51357ebcef7d" providerId="ADAL" clId="{2AF99BA5-8409-4A7D-8AC2-78EBA3771DC5}" dt="2024-11-10T16:28:13.597" v="2003" actId="478"/>
          <ac:spMkLst>
            <pc:docMk/>
            <pc:sldMk cId="1651474453" sldId="315"/>
            <ac:spMk id="3" creationId="{CF959189-831B-2518-80A7-099AD1911F8D}"/>
          </ac:spMkLst>
        </pc:spChg>
        <pc:picChg chg="add mod">
          <ac:chgData name="Goes, Marlos Pereira" userId="5faa4f6b-79ec-4b5e-80cd-51357ebcef7d" providerId="ADAL" clId="{2AF99BA5-8409-4A7D-8AC2-78EBA3771DC5}" dt="2024-11-10T16:28:14.213" v="2004"/>
          <ac:picMkLst>
            <pc:docMk/>
            <pc:sldMk cId="1651474453" sldId="315"/>
            <ac:picMk id="4" creationId="{00000000-0000-0000-0000-000000000000}"/>
          </ac:picMkLst>
        </pc:picChg>
      </pc:sldChg>
      <pc:sldChg chg="addSp delSp modSp new mod">
        <pc:chgData name="Goes, Marlos Pereira" userId="5faa4f6b-79ec-4b5e-80cd-51357ebcef7d" providerId="ADAL" clId="{2AF99BA5-8409-4A7D-8AC2-78EBA3771DC5}" dt="2024-11-11T02:49:20.307" v="2109" actId="20577"/>
        <pc:sldMkLst>
          <pc:docMk/>
          <pc:sldMk cId="1130538568" sldId="316"/>
        </pc:sldMkLst>
        <pc:spChg chg="mod">
          <ac:chgData name="Goes, Marlos Pereira" userId="5faa4f6b-79ec-4b5e-80cd-51357ebcef7d" providerId="ADAL" clId="{2AF99BA5-8409-4A7D-8AC2-78EBA3771DC5}" dt="2024-11-11T02:49:20.307" v="2109" actId="20577"/>
          <ac:spMkLst>
            <pc:docMk/>
            <pc:sldMk cId="1130538568" sldId="316"/>
            <ac:spMk id="2" creationId="{4C009B53-B376-DD39-61E9-D1CF6D0BD21E}"/>
          </ac:spMkLst>
        </pc:spChg>
        <pc:spChg chg="del">
          <ac:chgData name="Goes, Marlos Pereira" userId="5faa4f6b-79ec-4b5e-80cd-51357ebcef7d" providerId="ADAL" clId="{2AF99BA5-8409-4A7D-8AC2-78EBA3771DC5}" dt="2024-11-10T16:28:44.816" v="2010" actId="478"/>
          <ac:spMkLst>
            <pc:docMk/>
            <pc:sldMk cId="1130538568" sldId="316"/>
            <ac:spMk id="3" creationId="{7B2D0254-D8EF-7722-276C-6DBD3F6CE110}"/>
          </ac:spMkLst>
        </pc:spChg>
        <pc:picChg chg="add mod">
          <ac:chgData name="Goes, Marlos Pereira" userId="5faa4f6b-79ec-4b5e-80cd-51357ebcef7d" providerId="ADAL" clId="{2AF99BA5-8409-4A7D-8AC2-78EBA3771DC5}" dt="2024-11-10T16:28:45.450" v="2011"/>
          <ac:picMkLst>
            <pc:docMk/>
            <pc:sldMk cId="1130538568" sldId="316"/>
            <ac:picMk id="5" creationId="{00000000-0000-0000-0000-000000000000}"/>
          </ac:picMkLst>
        </pc:picChg>
      </pc:sldChg>
      <pc:sldChg chg="addSp modSp new mod">
        <pc:chgData name="Goes, Marlos Pereira" userId="5faa4f6b-79ec-4b5e-80cd-51357ebcef7d" providerId="ADAL" clId="{2AF99BA5-8409-4A7D-8AC2-78EBA3771DC5}" dt="2024-11-12T05:08:48.835" v="4314" actId="113"/>
        <pc:sldMkLst>
          <pc:docMk/>
          <pc:sldMk cId="823589351" sldId="317"/>
        </pc:sldMkLst>
        <pc:spChg chg="mod">
          <ac:chgData name="Goes, Marlos Pereira" userId="5faa4f6b-79ec-4b5e-80cd-51357ebcef7d" providerId="ADAL" clId="{2AF99BA5-8409-4A7D-8AC2-78EBA3771DC5}" dt="2024-11-12T04:39:51.203" v="3697" actId="6549"/>
          <ac:spMkLst>
            <pc:docMk/>
            <pc:sldMk cId="823589351" sldId="317"/>
            <ac:spMk id="2" creationId="{4D5B593A-3B3F-A504-8B74-700B91A57663}"/>
          </ac:spMkLst>
        </pc:spChg>
        <pc:spChg chg="mod">
          <ac:chgData name="Goes, Marlos Pereira" userId="5faa4f6b-79ec-4b5e-80cd-51357ebcef7d" providerId="ADAL" clId="{2AF99BA5-8409-4A7D-8AC2-78EBA3771DC5}" dt="2024-11-12T05:08:48.835" v="4314" actId="113"/>
          <ac:spMkLst>
            <pc:docMk/>
            <pc:sldMk cId="823589351" sldId="317"/>
            <ac:spMk id="3" creationId="{85E8C994-BAF9-8F02-E7E5-B1AB759B3043}"/>
          </ac:spMkLst>
        </pc:spChg>
        <pc:picChg chg="add mod">
          <ac:chgData name="Goes, Marlos Pereira" userId="5faa4f6b-79ec-4b5e-80cd-51357ebcef7d" providerId="ADAL" clId="{2AF99BA5-8409-4A7D-8AC2-78EBA3771DC5}" dt="2024-11-11T16:07:48.794" v="3681" actId="1076"/>
          <ac:picMkLst>
            <pc:docMk/>
            <pc:sldMk cId="823589351" sldId="317"/>
            <ac:picMk id="4" creationId="{496D59F4-AEF4-60CC-EC7B-A6967CD92A61}"/>
          </ac:picMkLst>
        </pc:picChg>
      </pc:sldChg>
      <pc:sldChg chg="addSp delSp modSp new mod ord">
        <pc:chgData name="Goes, Marlos Pereira" userId="5faa4f6b-79ec-4b5e-80cd-51357ebcef7d" providerId="ADAL" clId="{2AF99BA5-8409-4A7D-8AC2-78EBA3771DC5}" dt="2024-11-12T05:15:35.758" v="4333" actId="20577"/>
        <pc:sldMkLst>
          <pc:docMk/>
          <pc:sldMk cId="1209091521" sldId="318"/>
        </pc:sldMkLst>
        <pc:spChg chg="mod">
          <ac:chgData name="Goes, Marlos Pereira" userId="5faa4f6b-79ec-4b5e-80cd-51357ebcef7d" providerId="ADAL" clId="{2AF99BA5-8409-4A7D-8AC2-78EBA3771DC5}" dt="2024-11-11T04:57:40.337" v="2834" actId="14100"/>
          <ac:spMkLst>
            <pc:docMk/>
            <pc:sldMk cId="1209091521" sldId="318"/>
            <ac:spMk id="2" creationId="{E0A827FB-07E3-01CF-51DB-3A51A54E789B}"/>
          </ac:spMkLst>
        </pc:spChg>
        <pc:spChg chg="del">
          <ac:chgData name="Goes, Marlos Pereira" userId="5faa4f6b-79ec-4b5e-80cd-51357ebcef7d" providerId="ADAL" clId="{2AF99BA5-8409-4A7D-8AC2-78EBA3771DC5}" dt="2024-11-11T03:50:05.576" v="2424" actId="478"/>
          <ac:spMkLst>
            <pc:docMk/>
            <pc:sldMk cId="1209091521" sldId="318"/>
            <ac:spMk id="3" creationId="{330135C0-45DC-5B91-C90A-683D43159760}"/>
          </ac:spMkLst>
        </pc:spChg>
        <pc:spChg chg="add mod">
          <ac:chgData name="Goes, Marlos Pereira" userId="5faa4f6b-79ec-4b5e-80cd-51357ebcef7d" providerId="ADAL" clId="{2AF99BA5-8409-4A7D-8AC2-78EBA3771DC5}" dt="2024-11-12T05:15:19.958" v="4326" actId="1076"/>
          <ac:spMkLst>
            <pc:docMk/>
            <pc:sldMk cId="1209091521" sldId="318"/>
            <ac:spMk id="3" creationId="{443D8600-55CD-D4AB-60BB-C65DED3742F9}"/>
          </ac:spMkLst>
        </pc:spChg>
        <pc:spChg chg="add mod">
          <ac:chgData name="Goes, Marlos Pereira" userId="5faa4f6b-79ec-4b5e-80cd-51357ebcef7d" providerId="ADAL" clId="{2AF99BA5-8409-4A7D-8AC2-78EBA3771DC5}" dt="2024-11-12T05:15:35.758" v="4333" actId="20577"/>
          <ac:spMkLst>
            <pc:docMk/>
            <pc:sldMk cId="1209091521" sldId="318"/>
            <ac:spMk id="4" creationId="{3CE2DE96-1A51-136E-2C27-02EC93BE5693}"/>
          </ac:spMkLst>
        </pc:spChg>
        <pc:grpChg chg="add del mod">
          <ac:chgData name="Goes, Marlos Pereira" userId="5faa4f6b-79ec-4b5e-80cd-51357ebcef7d" providerId="ADAL" clId="{2AF99BA5-8409-4A7D-8AC2-78EBA3771DC5}" dt="2024-11-11T04:09:24.625" v="2703" actId="165"/>
          <ac:grpSpMkLst>
            <pc:docMk/>
            <pc:sldMk cId="1209091521" sldId="318"/>
            <ac:grpSpMk id="13" creationId="{82CFC575-4ECD-4FE4-5897-82DCF085514F}"/>
          </ac:grpSpMkLst>
        </pc:grpChg>
        <pc:grpChg chg="add mod">
          <ac:chgData name="Goes, Marlos Pereira" userId="5faa4f6b-79ec-4b5e-80cd-51357ebcef7d" providerId="ADAL" clId="{2AF99BA5-8409-4A7D-8AC2-78EBA3771DC5}" dt="2024-11-11T04:09:50.989" v="2709" actId="1076"/>
          <ac:grpSpMkLst>
            <pc:docMk/>
            <pc:sldMk cId="1209091521" sldId="318"/>
            <ac:grpSpMk id="18" creationId="{7D235C70-7463-9B86-D970-C0DBDE4F2C4F}"/>
          </ac:grpSpMkLst>
        </pc:grpChg>
        <pc:grpChg chg="add mod">
          <ac:chgData name="Goes, Marlos Pereira" userId="5faa4f6b-79ec-4b5e-80cd-51357ebcef7d" providerId="ADAL" clId="{2AF99BA5-8409-4A7D-8AC2-78EBA3771DC5}" dt="2024-11-11T04:09:47.084" v="2708" actId="688"/>
          <ac:grpSpMkLst>
            <pc:docMk/>
            <pc:sldMk cId="1209091521" sldId="318"/>
            <ac:grpSpMk id="19" creationId="{D281C91B-34F2-C00F-1AD1-8B1D03C56C79}"/>
          </ac:grpSpMkLst>
        </pc:grpChg>
        <pc:picChg chg="add del mod">
          <ac:chgData name="Goes, Marlos Pereira" userId="5faa4f6b-79ec-4b5e-80cd-51357ebcef7d" providerId="ADAL" clId="{2AF99BA5-8409-4A7D-8AC2-78EBA3771DC5}" dt="2024-11-11T03:53:58.243" v="2490" actId="478"/>
          <ac:picMkLst>
            <pc:docMk/>
            <pc:sldMk cId="1209091521" sldId="318"/>
            <ac:picMk id="4" creationId="{92D85CC1-0D79-B692-E62C-850805D7ED45}"/>
          </ac:picMkLst>
        </pc:picChg>
        <pc:picChg chg="add del mod">
          <ac:chgData name="Goes, Marlos Pereira" userId="5faa4f6b-79ec-4b5e-80cd-51357ebcef7d" providerId="ADAL" clId="{2AF99BA5-8409-4A7D-8AC2-78EBA3771DC5}" dt="2024-11-11T03:53:48.988" v="2484" actId="478"/>
          <ac:picMkLst>
            <pc:docMk/>
            <pc:sldMk cId="1209091521" sldId="318"/>
            <ac:picMk id="5" creationId="{84741CF9-09AA-1E44-E9F0-A10F8762BEEB}"/>
          </ac:picMkLst>
        </pc:picChg>
        <pc:picChg chg="add del mod">
          <ac:chgData name="Goes, Marlos Pereira" userId="5faa4f6b-79ec-4b5e-80cd-51357ebcef7d" providerId="ADAL" clId="{2AF99BA5-8409-4A7D-8AC2-78EBA3771DC5}" dt="2024-11-11T03:53:50.392" v="2486" actId="478"/>
          <ac:picMkLst>
            <pc:docMk/>
            <pc:sldMk cId="1209091521" sldId="318"/>
            <ac:picMk id="6" creationId="{F6A34B67-FD00-649D-5D7C-64C2695A7675}"/>
          </ac:picMkLst>
        </pc:picChg>
        <pc:picChg chg="add del mod">
          <ac:chgData name="Goes, Marlos Pereira" userId="5faa4f6b-79ec-4b5e-80cd-51357ebcef7d" providerId="ADAL" clId="{2AF99BA5-8409-4A7D-8AC2-78EBA3771DC5}" dt="2024-11-11T03:53:51.070" v="2487" actId="478"/>
          <ac:picMkLst>
            <pc:docMk/>
            <pc:sldMk cId="1209091521" sldId="318"/>
            <ac:picMk id="7" creationId="{B0F1AEA0-A6C2-4569-D163-CB5E9C55EA79}"/>
          </ac:picMkLst>
        </pc:picChg>
        <pc:picChg chg="add del mod">
          <ac:chgData name="Goes, Marlos Pereira" userId="5faa4f6b-79ec-4b5e-80cd-51357ebcef7d" providerId="ADAL" clId="{2AF99BA5-8409-4A7D-8AC2-78EBA3771DC5}" dt="2024-11-11T03:53:49.745" v="2485" actId="478"/>
          <ac:picMkLst>
            <pc:docMk/>
            <pc:sldMk cId="1209091521" sldId="318"/>
            <ac:picMk id="8" creationId="{3A9EAAD1-B814-497F-28B6-69543BAB0FD1}"/>
          </ac:picMkLst>
        </pc:picChg>
        <pc:picChg chg="add del mod">
          <ac:chgData name="Goes, Marlos Pereira" userId="5faa4f6b-79ec-4b5e-80cd-51357ebcef7d" providerId="ADAL" clId="{2AF99BA5-8409-4A7D-8AC2-78EBA3771DC5}" dt="2024-11-11T04:07:35.934" v="2680" actId="478"/>
          <ac:picMkLst>
            <pc:docMk/>
            <pc:sldMk cId="1209091521" sldId="318"/>
            <ac:picMk id="9" creationId="{3947A9DA-2702-F058-47D3-A8815E6E9BB0}"/>
          </ac:picMkLst>
        </pc:picChg>
        <pc:picChg chg="add mod modCrop">
          <ac:chgData name="Goes, Marlos Pereira" userId="5faa4f6b-79ec-4b5e-80cd-51357ebcef7d" providerId="ADAL" clId="{2AF99BA5-8409-4A7D-8AC2-78EBA3771DC5}" dt="2024-11-11T04:09:42.250" v="2706" actId="164"/>
          <ac:picMkLst>
            <pc:docMk/>
            <pc:sldMk cId="1209091521" sldId="318"/>
            <ac:picMk id="10" creationId="{EC1112D5-43A3-6937-2E92-BC31FC9F31FF}"/>
          </ac:picMkLst>
        </pc:picChg>
        <pc:picChg chg="add mod modCrop">
          <ac:chgData name="Goes, Marlos Pereira" userId="5faa4f6b-79ec-4b5e-80cd-51357ebcef7d" providerId="ADAL" clId="{2AF99BA5-8409-4A7D-8AC2-78EBA3771DC5}" dt="2024-11-11T04:09:42.250" v="2706" actId="164"/>
          <ac:picMkLst>
            <pc:docMk/>
            <pc:sldMk cId="1209091521" sldId="318"/>
            <ac:picMk id="11" creationId="{31924BF0-16C4-DB08-1B3A-8598C7C68FB9}"/>
          </ac:picMkLst>
        </pc:picChg>
        <pc:picChg chg="add mod ord">
          <ac:chgData name="Goes, Marlos Pereira" userId="5faa4f6b-79ec-4b5e-80cd-51357ebcef7d" providerId="ADAL" clId="{2AF99BA5-8409-4A7D-8AC2-78EBA3771DC5}" dt="2024-11-11T04:09:42.250" v="2706" actId="164"/>
          <ac:picMkLst>
            <pc:docMk/>
            <pc:sldMk cId="1209091521" sldId="318"/>
            <ac:picMk id="12" creationId="{343CE09B-05B3-4482-BA61-7BBD69C01611}"/>
          </ac:picMkLst>
        </pc:picChg>
        <pc:picChg chg="del mod">
          <ac:chgData name="Goes, Marlos Pereira" userId="5faa4f6b-79ec-4b5e-80cd-51357ebcef7d" providerId="ADAL" clId="{2AF99BA5-8409-4A7D-8AC2-78EBA3771DC5}" dt="2024-11-11T04:07:30.433" v="2678" actId="478"/>
          <ac:picMkLst>
            <pc:docMk/>
            <pc:sldMk cId="1209091521" sldId="318"/>
            <ac:picMk id="14" creationId="{7AB219C1-6244-0B71-A50B-8976B5359EE8}"/>
          </ac:picMkLst>
        </pc:picChg>
        <pc:picChg chg="mod topLvl modCrop">
          <ac:chgData name="Goes, Marlos Pereira" userId="5faa4f6b-79ec-4b5e-80cd-51357ebcef7d" providerId="ADAL" clId="{2AF99BA5-8409-4A7D-8AC2-78EBA3771DC5}" dt="2024-11-11T04:58:02.636" v="2837" actId="732"/>
          <ac:picMkLst>
            <pc:docMk/>
            <pc:sldMk cId="1209091521" sldId="318"/>
            <ac:picMk id="15" creationId="{8FEC681A-51A3-B5DB-4486-A8D02D36003B}"/>
          </ac:picMkLst>
        </pc:picChg>
        <pc:picChg chg="mod topLvl modCrop">
          <ac:chgData name="Goes, Marlos Pereira" userId="5faa4f6b-79ec-4b5e-80cd-51357ebcef7d" providerId="ADAL" clId="{2AF99BA5-8409-4A7D-8AC2-78EBA3771DC5}" dt="2024-11-11T04:57:58.369" v="2836" actId="732"/>
          <ac:picMkLst>
            <pc:docMk/>
            <pc:sldMk cId="1209091521" sldId="318"/>
            <ac:picMk id="16" creationId="{39C84747-087D-6215-F158-5EC232DCCDF7}"/>
          </ac:picMkLst>
        </pc:picChg>
        <pc:picChg chg="mod topLvl modCrop">
          <ac:chgData name="Goes, Marlos Pereira" userId="5faa4f6b-79ec-4b5e-80cd-51357ebcef7d" providerId="ADAL" clId="{2AF99BA5-8409-4A7D-8AC2-78EBA3771DC5}" dt="2024-11-11T04:57:52.357" v="2835" actId="732"/>
          <ac:picMkLst>
            <pc:docMk/>
            <pc:sldMk cId="1209091521" sldId="318"/>
            <ac:picMk id="17" creationId="{A6F9C254-9DE4-8890-3830-70D874275930}"/>
          </ac:picMkLst>
        </pc:picChg>
        <pc:picChg chg="add mod modCrop">
          <ac:chgData name="Goes, Marlos Pereira" userId="5faa4f6b-79ec-4b5e-80cd-51357ebcef7d" providerId="ADAL" clId="{2AF99BA5-8409-4A7D-8AC2-78EBA3771DC5}" dt="2024-11-11T04:57:02.665" v="2791" actId="1076"/>
          <ac:picMkLst>
            <pc:docMk/>
            <pc:sldMk cId="1209091521" sldId="318"/>
            <ac:picMk id="20" creationId="{6FBA87C5-DE7B-6562-CEE3-68071376724B}"/>
          </ac:picMkLst>
        </pc:picChg>
      </pc:sldChg>
      <pc:sldChg chg="addSp delSp modSp new mod modAnim">
        <pc:chgData name="Goes, Marlos Pereira" userId="5faa4f6b-79ec-4b5e-80cd-51357ebcef7d" providerId="ADAL" clId="{2AF99BA5-8409-4A7D-8AC2-78EBA3771DC5}" dt="2024-11-11T04:30:37.183" v="2783"/>
        <pc:sldMkLst>
          <pc:docMk/>
          <pc:sldMk cId="305289218" sldId="319"/>
        </pc:sldMkLst>
        <pc:spChg chg="mod">
          <ac:chgData name="Goes, Marlos Pereira" userId="5faa4f6b-79ec-4b5e-80cd-51357ebcef7d" providerId="ADAL" clId="{2AF99BA5-8409-4A7D-8AC2-78EBA3771DC5}" dt="2024-11-11T04:28:36.916" v="2766" actId="27636"/>
          <ac:spMkLst>
            <pc:docMk/>
            <pc:sldMk cId="305289218" sldId="319"/>
            <ac:spMk id="2" creationId="{AA4C86C2-A325-ED05-ED9C-8C93DCC31C45}"/>
          </ac:spMkLst>
        </pc:spChg>
        <pc:spChg chg="del">
          <ac:chgData name="Goes, Marlos Pereira" userId="5faa4f6b-79ec-4b5e-80cd-51357ebcef7d" providerId="ADAL" clId="{2AF99BA5-8409-4A7D-8AC2-78EBA3771DC5}" dt="2024-11-11T04:27:51.048" v="2728" actId="478"/>
          <ac:spMkLst>
            <pc:docMk/>
            <pc:sldMk cId="305289218" sldId="319"/>
            <ac:spMk id="3" creationId="{2EB6C6E2-CA89-FA4E-03E8-D37AF746C82A}"/>
          </ac:spMkLst>
        </pc:spChg>
        <pc:picChg chg="add mod">
          <ac:chgData name="Goes, Marlos Pereira" userId="5faa4f6b-79ec-4b5e-80cd-51357ebcef7d" providerId="ADAL" clId="{2AF99BA5-8409-4A7D-8AC2-78EBA3771DC5}" dt="2024-11-11T04:27:57.570" v="2732" actId="1076"/>
          <ac:picMkLst>
            <pc:docMk/>
            <pc:sldMk cId="305289218" sldId="319"/>
            <ac:picMk id="4" creationId="{37298AFE-28DF-AF70-11C8-F7BA4B293B80}"/>
          </ac:picMkLst>
        </pc:picChg>
        <pc:picChg chg="add mod">
          <ac:chgData name="Goes, Marlos Pereira" userId="5faa4f6b-79ec-4b5e-80cd-51357ebcef7d" providerId="ADAL" clId="{2AF99BA5-8409-4A7D-8AC2-78EBA3771DC5}" dt="2024-11-11T04:28:12.958" v="2733"/>
          <ac:picMkLst>
            <pc:docMk/>
            <pc:sldMk cId="305289218" sldId="319"/>
            <ac:picMk id="5" creationId="{4AF2254C-55B2-2172-8CDA-70C09F1965E9}"/>
          </ac:picMkLst>
        </pc:picChg>
        <pc:picChg chg="add mod ord">
          <ac:chgData name="Goes, Marlos Pereira" userId="5faa4f6b-79ec-4b5e-80cd-51357ebcef7d" providerId="ADAL" clId="{2AF99BA5-8409-4A7D-8AC2-78EBA3771DC5}" dt="2024-11-11T04:29:13.626" v="2772" actId="171"/>
          <ac:picMkLst>
            <pc:docMk/>
            <pc:sldMk cId="305289218" sldId="319"/>
            <ac:picMk id="6" creationId="{0E0B6A48-A077-56DD-6424-3A31BE92ED96}"/>
          </ac:picMkLst>
        </pc:picChg>
        <pc:picChg chg="add mod">
          <ac:chgData name="Goes, Marlos Pereira" userId="5faa4f6b-79ec-4b5e-80cd-51357ebcef7d" providerId="ADAL" clId="{2AF99BA5-8409-4A7D-8AC2-78EBA3771DC5}" dt="2024-11-11T04:29:40.805" v="2775" actId="1076"/>
          <ac:picMkLst>
            <pc:docMk/>
            <pc:sldMk cId="305289218" sldId="319"/>
            <ac:picMk id="7" creationId="{7893EA70-B7FB-7E62-9021-6F76F814D6C6}"/>
          </ac:picMkLst>
        </pc:picChg>
        <pc:picChg chg="add mod">
          <ac:chgData name="Goes, Marlos Pereira" userId="5faa4f6b-79ec-4b5e-80cd-51357ebcef7d" providerId="ADAL" clId="{2AF99BA5-8409-4A7D-8AC2-78EBA3771DC5}" dt="2024-11-11T04:30:02.439" v="2781" actId="1076"/>
          <ac:picMkLst>
            <pc:docMk/>
            <pc:sldMk cId="305289218" sldId="319"/>
            <ac:picMk id="8" creationId="{4C426128-7B47-1111-B350-529ADC945979}"/>
          </ac:picMkLst>
        </pc:picChg>
      </pc:sldChg>
      <pc:sldChg chg="addSp delSp modSp add mod modAnim">
        <pc:chgData name="Goes, Marlos Pereira" userId="5faa4f6b-79ec-4b5e-80cd-51357ebcef7d" providerId="ADAL" clId="{2AF99BA5-8409-4A7D-8AC2-78EBA3771DC5}" dt="2024-11-12T05:01:08.829" v="4253" actId="1076"/>
        <pc:sldMkLst>
          <pc:docMk/>
          <pc:sldMk cId="249896922" sldId="320"/>
        </pc:sldMkLst>
        <pc:spChg chg="mod">
          <ac:chgData name="Goes, Marlos Pereira" userId="5faa4f6b-79ec-4b5e-80cd-51357ebcef7d" providerId="ADAL" clId="{2AF99BA5-8409-4A7D-8AC2-78EBA3771DC5}" dt="2024-11-11T11:10:44.647" v="3042" actId="20577"/>
          <ac:spMkLst>
            <pc:docMk/>
            <pc:sldMk cId="249896922" sldId="320"/>
            <ac:spMk id="2" creationId="{936CD670-16B9-2669-DFD3-245E97105D98}"/>
          </ac:spMkLst>
        </pc:spChg>
        <pc:spChg chg="mod">
          <ac:chgData name="Goes, Marlos Pereira" userId="5faa4f6b-79ec-4b5e-80cd-51357ebcef7d" providerId="ADAL" clId="{2AF99BA5-8409-4A7D-8AC2-78EBA3771DC5}" dt="2024-11-12T04:59:35.764" v="4074" actId="14100"/>
          <ac:spMkLst>
            <pc:docMk/>
            <pc:sldMk cId="249896922" sldId="320"/>
            <ac:spMk id="3" creationId="{CE4833C5-549B-6518-52AA-322C3BF216B6}"/>
          </ac:spMkLst>
        </pc:spChg>
        <pc:spChg chg="add mod">
          <ac:chgData name="Goes, Marlos Pereira" userId="5faa4f6b-79ec-4b5e-80cd-51357ebcef7d" providerId="ADAL" clId="{2AF99BA5-8409-4A7D-8AC2-78EBA3771DC5}" dt="2024-11-12T05:01:08.829" v="4253" actId="1076"/>
          <ac:spMkLst>
            <pc:docMk/>
            <pc:sldMk cId="249896922" sldId="320"/>
            <ac:spMk id="4" creationId="{A793C45D-18E2-7F29-79D2-01C74A489E84}"/>
          </ac:spMkLst>
        </pc:spChg>
        <pc:spChg chg="add mod">
          <ac:chgData name="Goes, Marlos Pereira" userId="5faa4f6b-79ec-4b5e-80cd-51357ebcef7d" providerId="ADAL" clId="{2AF99BA5-8409-4A7D-8AC2-78EBA3771DC5}" dt="2024-11-12T05:01:04.096" v="4252" actId="1076"/>
          <ac:spMkLst>
            <pc:docMk/>
            <pc:sldMk cId="249896922" sldId="320"/>
            <ac:spMk id="8" creationId="{FC6D1B28-2799-F6EA-8ACB-9CDC2E4C76CC}"/>
          </ac:spMkLst>
        </pc:spChg>
        <pc:spChg chg="add mod">
          <ac:chgData name="Goes, Marlos Pereira" userId="5faa4f6b-79ec-4b5e-80cd-51357ebcef7d" providerId="ADAL" clId="{2AF99BA5-8409-4A7D-8AC2-78EBA3771DC5}" dt="2024-11-12T05:00:58.964" v="4251" actId="20577"/>
          <ac:spMkLst>
            <pc:docMk/>
            <pc:sldMk cId="249896922" sldId="320"/>
            <ac:spMk id="9" creationId="{51F8F1E1-C5F4-F03F-4AD7-B6F5FAB48D38}"/>
          </ac:spMkLst>
        </pc:spChg>
        <pc:picChg chg="del">
          <ac:chgData name="Goes, Marlos Pereira" userId="5faa4f6b-79ec-4b5e-80cd-51357ebcef7d" providerId="ADAL" clId="{2AF99BA5-8409-4A7D-8AC2-78EBA3771DC5}" dt="2024-11-11T11:10:28.382" v="3030" actId="478"/>
          <ac:picMkLst>
            <pc:docMk/>
            <pc:sldMk cId="249896922" sldId="320"/>
            <ac:picMk id="4" creationId="{99F97C60-9E87-2FA5-EBAC-2159FC70EC70}"/>
          </ac:picMkLst>
        </pc:picChg>
        <pc:picChg chg="add mod">
          <ac:chgData name="Goes, Marlos Pereira" userId="5faa4f6b-79ec-4b5e-80cd-51357ebcef7d" providerId="ADAL" clId="{2AF99BA5-8409-4A7D-8AC2-78EBA3771DC5}" dt="2024-11-11T11:13:10.995" v="3261" actId="1076"/>
          <ac:picMkLst>
            <pc:docMk/>
            <pc:sldMk cId="249896922" sldId="320"/>
            <ac:picMk id="5" creationId="{1A9B6702-DC68-56EC-F8F3-84796DC41560}"/>
          </ac:picMkLst>
        </pc:picChg>
        <pc:picChg chg="add mod">
          <ac:chgData name="Goes, Marlos Pereira" userId="5faa4f6b-79ec-4b5e-80cd-51357ebcef7d" providerId="ADAL" clId="{2AF99BA5-8409-4A7D-8AC2-78EBA3771DC5}" dt="2024-11-11T11:15:14.650" v="3303" actId="1076"/>
          <ac:picMkLst>
            <pc:docMk/>
            <pc:sldMk cId="249896922" sldId="320"/>
            <ac:picMk id="6" creationId="{DD404AAB-D6CE-BF94-4653-1C72D6FF0DED}"/>
          </ac:picMkLst>
        </pc:picChg>
        <pc:picChg chg="add mod">
          <ac:chgData name="Goes, Marlos Pereira" userId="5faa4f6b-79ec-4b5e-80cd-51357ebcef7d" providerId="ADAL" clId="{2AF99BA5-8409-4A7D-8AC2-78EBA3771DC5}" dt="2024-11-11T11:15:49.446" v="3306" actId="1076"/>
          <ac:picMkLst>
            <pc:docMk/>
            <pc:sldMk cId="249896922" sldId="320"/>
            <ac:picMk id="7" creationId="{3FEA6A7F-1B11-172E-D3BF-03861562A5D5}"/>
          </ac:picMkLst>
        </pc:picChg>
        <pc:picChg chg="mod">
          <ac:chgData name="Goes, Marlos Pereira" userId="5faa4f6b-79ec-4b5e-80cd-51357ebcef7d" providerId="ADAL" clId="{2AF99BA5-8409-4A7D-8AC2-78EBA3771DC5}" dt="2024-11-11T11:10:33.068" v="3032" actId="1076"/>
          <ac:picMkLst>
            <pc:docMk/>
            <pc:sldMk cId="249896922" sldId="320"/>
            <ac:picMk id="10" creationId="{00000000-0000-0000-0000-000000000000}"/>
          </ac:picMkLst>
        </pc:picChg>
      </pc:sldChg>
      <pc:sldChg chg="addSp delSp modSp new mod">
        <pc:chgData name="Goes, Marlos Pereira" userId="5faa4f6b-79ec-4b5e-80cd-51357ebcef7d" providerId="ADAL" clId="{2AF99BA5-8409-4A7D-8AC2-78EBA3771DC5}" dt="2024-11-11T13:59:53.163" v="3359" actId="21"/>
        <pc:sldMkLst>
          <pc:docMk/>
          <pc:sldMk cId="2275089017" sldId="321"/>
        </pc:sldMkLst>
        <pc:spChg chg="del">
          <ac:chgData name="Goes, Marlos Pereira" userId="5faa4f6b-79ec-4b5e-80cd-51357ebcef7d" providerId="ADAL" clId="{2AF99BA5-8409-4A7D-8AC2-78EBA3771DC5}" dt="2024-11-11T13:44:12.855" v="3341" actId="478"/>
          <ac:spMkLst>
            <pc:docMk/>
            <pc:sldMk cId="2275089017" sldId="321"/>
            <ac:spMk id="3" creationId="{DF67EE70-0D9B-91DE-90EF-4B989EBFE1F3}"/>
          </ac:spMkLst>
        </pc:spChg>
        <pc:grpChg chg="add del mod">
          <ac:chgData name="Goes, Marlos Pereira" userId="5faa4f6b-79ec-4b5e-80cd-51357ebcef7d" providerId="ADAL" clId="{2AF99BA5-8409-4A7D-8AC2-78EBA3771DC5}" dt="2024-11-11T13:57:58.795" v="3356" actId="21"/>
          <ac:grpSpMkLst>
            <pc:docMk/>
            <pc:sldMk cId="2275089017" sldId="321"/>
            <ac:grpSpMk id="6" creationId="{779F51BD-502C-F848-BF90-8A943AF6C06C}"/>
          </ac:grpSpMkLst>
        </pc:grpChg>
        <pc:picChg chg="add mod modCrop">
          <ac:chgData name="Goes, Marlos Pereira" userId="5faa4f6b-79ec-4b5e-80cd-51357ebcef7d" providerId="ADAL" clId="{2AF99BA5-8409-4A7D-8AC2-78EBA3771DC5}" dt="2024-11-11T13:46:20.944" v="3353" actId="164"/>
          <ac:picMkLst>
            <pc:docMk/>
            <pc:sldMk cId="2275089017" sldId="321"/>
            <ac:picMk id="4" creationId="{90690E04-2E77-123B-876B-8971C04D178E}"/>
          </ac:picMkLst>
        </pc:picChg>
        <pc:picChg chg="add mod modCrop">
          <ac:chgData name="Goes, Marlos Pereira" userId="5faa4f6b-79ec-4b5e-80cd-51357ebcef7d" providerId="ADAL" clId="{2AF99BA5-8409-4A7D-8AC2-78EBA3771DC5}" dt="2024-11-11T13:46:20.944" v="3353" actId="164"/>
          <ac:picMkLst>
            <pc:docMk/>
            <pc:sldMk cId="2275089017" sldId="321"/>
            <ac:picMk id="5" creationId="{58344963-DF02-A20C-77F5-F9DDABC7BEB5}"/>
          </ac:picMkLst>
        </pc:picChg>
        <pc:picChg chg="add del mod">
          <ac:chgData name="Goes, Marlos Pereira" userId="5faa4f6b-79ec-4b5e-80cd-51357ebcef7d" providerId="ADAL" clId="{2AF99BA5-8409-4A7D-8AC2-78EBA3771DC5}" dt="2024-11-11T13:59:53.163" v="3359" actId="21"/>
          <ac:picMkLst>
            <pc:docMk/>
            <pc:sldMk cId="2275089017" sldId="321"/>
            <ac:picMk id="7" creationId="{5F9A769E-EC79-E06F-0BAC-761C72203F86}"/>
          </ac:picMkLst>
        </pc:picChg>
      </pc:sldChg>
      <pc:sldChg chg="addSp delSp modSp new mod">
        <pc:chgData name="Goes, Marlos Pereira" userId="5faa4f6b-79ec-4b5e-80cd-51357ebcef7d" providerId="ADAL" clId="{2AF99BA5-8409-4A7D-8AC2-78EBA3771DC5}" dt="2024-11-12T04:15:52.247" v="3687" actId="1076"/>
        <pc:sldMkLst>
          <pc:docMk/>
          <pc:sldMk cId="336090033" sldId="322"/>
        </pc:sldMkLst>
        <pc:spChg chg="mod">
          <ac:chgData name="Goes, Marlos Pereira" userId="5faa4f6b-79ec-4b5e-80cd-51357ebcef7d" providerId="ADAL" clId="{2AF99BA5-8409-4A7D-8AC2-78EBA3771DC5}" dt="2024-11-11T14:50:19.784" v="3598" actId="20577"/>
          <ac:spMkLst>
            <pc:docMk/>
            <pc:sldMk cId="336090033" sldId="322"/>
            <ac:spMk id="2" creationId="{19D0163A-EDA6-631E-334B-E21D49C92523}"/>
          </ac:spMkLst>
        </pc:spChg>
        <pc:spChg chg="del">
          <ac:chgData name="Goes, Marlos Pereira" userId="5faa4f6b-79ec-4b5e-80cd-51357ebcef7d" providerId="ADAL" clId="{2AF99BA5-8409-4A7D-8AC2-78EBA3771DC5}" dt="2024-11-11T14:50:26.302" v="3599" actId="478"/>
          <ac:spMkLst>
            <pc:docMk/>
            <pc:sldMk cId="336090033" sldId="322"/>
            <ac:spMk id="3" creationId="{1F80FE37-E75E-18B7-6AE7-F7B55A40C87B}"/>
          </ac:spMkLst>
        </pc:spChg>
        <pc:spChg chg="add del mod">
          <ac:chgData name="Goes, Marlos Pereira" userId="5faa4f6b-79ec-4b5e-80cd-51357ebcef7d" providerId="ADAL" clId="{2AF99BA5-8409-4A7D-8AC2-78EBA3771DC5}" dt="2024-11-11T14:51:01.568" v="3625" actId="478"/>
          <ac:spMkLst>
            <pc:docMk/>
            <pc:sldMk cId="336090033" sldId="322"/>
            <ac:spMk id="5" creationId="{601E3CE2-3088-5849-B7D8-88116C6012A7}"/>
          </ac:spMkLst>
        </pc:spChg>
        <pc:spChg chg="add mod">
          <ac:chgData name="Goes, Marlos Pereira" userId="5faa4f6b-79ec-4b5e-80cd-51357ebcef7d" providerId="ADAL" clId="{2AF99BA5-8409-4A7D-8AC2-78EBA3771DC5}" dt="2024-11-12T04:15:48.159" v="3686" actId="1076"/>
          <ac:spMkLst>
            <pc:docMk/>
            <pc:sldMk cId="336090033" sldId="322"/>
            <ac:spMk id="6" creationId="{DE2231BD-7F02-47DD-29F0-76E18B0EAD19}"/>
          </ac:spMkLst>
        </pc:spChg>
        <pc:spChg chg="add mod">
          <ac:chgData name="Goes, Marlos Pereira" userId="5faa4f6b-79ec-4b5e-80cd-51357ebcef7d" providerId="ADAL" clId="{2AF99BA5-8409-4A7D-8AC2-78EBA3771DC5}" dt="2024-11-11T14:51:55.829" v="3661" actId="20577"/>
          <ac:spMkLst>
            <pc:docMk/>
            <pc:sldMk cId="336090033" sldId="322"/>
            <ac:spMk id="8" creationId="{E87C4E4A-B7E5-D239-4997-EDFC953031C2}"/>
          </ac:spMkLst>
        </pc:spChg>
        <pc:picChg chg="add mod">
          <ac:chgData name="Goes, Marlos Pereira" userId="5faa4f6b-79ec-4b5e-80cd-51357ebcef7d" providerId="ADAL" clId="{2AF99BA5-8409-4A7D-8AC2-78EBA3771DC5}" dt="2024-11-12T04:15:52.247" v="3687" actId="1076"/>
          <ac:picMkLst>
            <pc:docMk/>
            <pc:sldMk cId="336090033" sldId="322"/>
            <ac:picMk id="3" creationId="{721E88C5-0B3D-EB4F-8BD0-018844124D9E}"/>
          </ac:picMkLst>
        </pc:picChg>
        <pc:picChg chg="add mod">
          <ac:chgData name="Goes, Marlos Pereira" userId="5faa4f6b-79ec-4b5e-80cd-51357ebcef7d" providerId="ADAL" clId="{2AF99BA5-8409-4A7D-8AC2-78EBA3771DC5}" dt="2024-11-11T14:50:32.864" v="3601"/>
          <ac:picMkLst>
            <pc:docMk/>
            <pc:sldMk cId="336090033" sldId="322"/>
            <ac:picMk id="4" creationId="{546848F8-21FC-41F1-4513-C769EF6F3217}"/>
          </ac:picMkLst>
        </pc:picChg>
        <pc:picChg chg="add mod">
          <ac:chgData name="Goes, Marlos Pereira" userId="5faa4f6b-79ec-4b5e-80cd-51357ebcef7d" providerId="ADAL" clId="{2AF99BA5-8409-4A7D-8AC2-78EBA3771DC5}" dt="2024-11-12T04:15:43.470" v="3685" actId="1076"/>
          <ac:picMkLst>
            <pc:docMk/>
            <pc:sldMk cId="336090033" sldId="322"/>
            <ac:picMk id="7" creationId="{5F9A769E-EC79-E06F-0BAC-761C72203F86}"/>
          </ac:picMkLst>
        </pc:picChg>
      </pc:sldChg>
      <pc:sldChg chg="addSp delSp modSp new mod">
        <pc:chgData name="Goes, Marlos Pereira" userId="5faa4f6b-79ec-4b5e-80cd-51357ebcef7d" providerId="ADAL" clId="{2AF99BA5-8409-4A7D-8AC2-78EBA3771DC5}" dt="2024-11-12T05:20:01.776" v="4568" actId="20577"/>
        <pc:sldMkLst>
          <pc:docMk/>
          <pc:sldMk cId="2746448666" sldId="323"/>
        </pc:sldMkLst>
        <pc:spChg chg="mod">
          <ac:chgData name="Goes, Marlos Pereira" userId="5faa4f6b-79ec-4b5e-80cd-51357ebcef7d" providerId="ADAL" clId="{2AF99BA5-8409-4A7D-8AC2-78EBA3771DC5}" dt="2024-11-12T05:20:01.776" v="4568" actId="20577"/>
          <ac:spMkLst>
            <pc:docMk/>
            <pc:sldMk cId="2746448666" sldId="323"/>
            <ac:spMk id="2" creationId="{533D8532-6CD6-DDC9-8C07-FDCABA006496}"/>
          </ac:spMkLst>
        </pc:spChg>
        <pc:spChg chg="mod">
          <ac:chgData name="Goes, Marlos Pereira" userId="5faa4f6b-79ec-4b5e-80cd-51357ebcef7d" providerId="ADAL" clId="{2AF99BA5-8409-4A7D-8AC2-78EBA3771DC5}" dt="2024-11-12T05:19:47.887" v="4555" actId="113"/>
          <ac:spMkLst>
            <pc:docMk/>
            <pc:sldMk cId="2746448666" sldId="323"/>
            <ac:spMk id="3" creationId="{D08BBB45-9C3E-9A37-A13C-585C6F7D99AE}"/>
          </ac:spMkLst>
        </pc:spChg>
        <pc:spChg chg="add mod">
          <ac:chgData name="Goes, Marlos Pereira" userId="5faa4f6b-79ec-4b5e-80cd-51357ebcef7d" providerId="ADAL" clId="{2AF99BA5-8409-4A7D-8AC2-78EBA3771DC5}" dt="2024-11-12T04:49:33.169" v="3775" actId="164"/>
          <ac:spMkLst>
            <pc:docMk/>
            <pc:sldMk cId="2746448666" sldId="323"/>
            <ac:spMk id="4" creationId="{04D4D811-DF6D-8B85-222F-13D8311062ED}"/>
          </ac:spMkLst>
        </pc:spChg>
        <pc:spChg chg="add mod">
          <ac:chgData name="Goes, Marlos Pereira" userId="5faa4f6b-79ec-4b5e-80cd-51357ebcef7d" providerId="ADAL" clId="{2AF99BA5-8409-4A7D-8AC2-78EBA3771DC5}" dt="2024-11-12T04:49:33.169" v="3775" actId="164"/>
          <ac:spMkLst>
            <pc:docMk/>
            <pc:sldMk cId="2746448666" sldId="323"/>
            <ac:spMk id="6" creationId="{47B827DA-FE6E-11CB-6A60-C6EC56128F3D}"/>
          </ac:spMkLst>
        </pc:spChg>
        <pc:spChg chg="add mod">
          <ac:chgData name="Goes, Marlos Pereira" userId="5faa4f6b-79ec-4b5e-80cd-51357ebcef7d" providerId="ADAL" clId="{2AF99BA5-8409-4A7D-8AC2-78EBA3771DC5}" dt="2024-11-12T04:49:33.169" v="3775" actId="164"/>
          <ac:spMkLst>
            <pc:docMk/>
            <pc:sldMk cId="2746448666" sldId="323"/>
            <ac:spMk id="7" creationId="{5C413650-283D-9C7D-3964-2EBCE5420A79}"/>
          </ac:spMkLst>
        </pc:spChg>
        <pc:spChg chg="add mod">
          <ac:chgData name="Goes, Marlos Pereira" userId="5faa4f6b-79ec-4b5e-80cd-51357ebcef7d" providerId="ADAL" clId="{2AF99BA5-8409-4A7D-8AC2-78EBA3771DC5}" dt="2024-11-12T04:49:33.169" v="3775" actId="164"/>
          <ac:spMkLst>
            <pc:docMk/>
            <pc:sldMk cId="2746448666" sldId="323"/>
            <ac:spMk id="8" creationId="{F4FA329B-FF57-21FF-BAD9-270392A3852C}"/>
          </ac:spMkLst>
        </pc:spChg>
        <pc:spChg chg="add mod">
          <ac:chgData name="Goes, Marlos Pereira" userId="5faa4f6b-79ec-4b5e-80cd-51357ebcef7d" providerId="ADAL" clId="{2AF99BA5-8409-4A7D-8AC2-78EBA3771DC5}" dt="2024-11-12T04:49:11.620" v="3773" actId="164"/>
          <ac:spMkLst>
            <pc:docMk/>
            <pc:sldMk cId="2746448666" sldId="323"/>
            <ac:spMk id="11" creationId="{B506DED5-6ADA-4968-CED8-F8FABE038DD0}"/>
          </ac:spMkLst>
        </pc:spChg>
        <pc:spChg chg="add mod">
          <ac:chgData name="Goes, Marlos Pereira" userId="5faa4f6b-79ec-4b5e-80cd-51357ebcef7d" providerId="ADAL" clId="{2AF99BA5-8409-4A7D-8AC2-78EBA3771DC5}" dt="2024-11-12T04:49:11.620" v="3773" actId="164"/>
          <ac:spMkLst>
            <pc:docMk/>
            <pc:sldMk cId="2746448666" sldId="323"/>
            <ac:spMk id="12" creationId="{47EBACB2-521F-4E22-ADE6-E1DECB60C170}"/>
          </ac:spMkLst>
        </pc:spChg>
        <pc:spChg chg="add mod">
          <ac:chgData name="Goes, Marlos Pereira" userId="5faa4f6b-79ec-4b5e-80cd-51357ebcef7d" providerId="ADAL" clId="{2AF99BA5-8409-4A7D-8AC2-78EBA3771DC5}" dt="2024-11-12T04:49:11.620" v="3773" actId="164"/>
          <ac:spMkLst>
            <pc:docMk/>
            <pc:sldMk cId="2746448666" sldId="323"/>
            <ac:spMk id="13" creationId="{52D0695A-F934-1A9D-268B-C51E14B098C1}"/>
          </ac:spMkLst>
        </pc:spChg>
        <pc:spChg chg="add mod">
          <ac:chgData name="Goes, Marlos Pereira" userId="5faa4f6b-79ec-4b5e-80cd-51357ebcef7d" providerId="ADAL" clId="{2AF99BA5-8409-4A7D-8AC2-78EBA3771DC5}" dt="2024-11-12T04:49:11.620" v="3773" actId="164"/>
          <ac:spMkLst>
            <pc:docMk/>
            <pc:sldMk cId="2746448666" sldId="323"/>
            <ac:spMk id="14" creationId="{1D99F774-EFE8-0023-8E06-A094ECB6BEDC}"/>
          </ac:spMkLst>
        </pc:spChg>
        <pc:spChg chg="add mod">
          <ac:chgData name="Goes, Marlos Pereira" userId="5faa4f6b-79ec-4b5e-80cd-51357ebcef7d" providerId="ADAL" clId="{2AF99BA5-8409-4A7D-8AC2-78EBA3771DC5}" dt="2024-11-12T04:49:11.620" v="3773" actId="164"/>
          <ac:spMkLst>
            <pc:docMk/>
            <pc:sldMk cId="2746448666" sldId="323"/>
            <ac:spMk id="15" creationId="{F88C95EF-B726-4D0F-F379-6E853ED99C52}"/>
          </ac:spMkLst>
        </pc:spChg>
        <pc:spChg chg="add mod">
          <ac:chgData name="Goes, Marlos Pereira" userId="5faa4f6b-79ec-4b5e-80cd-51357ebcef7d" providerId="ADAL" clId="{2AF99BA5-8409-4A7D-8AC2-78EBA3771DC5}" dt="2024-11-12T04:48:45.968" v="3770"/>
          <ac:spMkLst>
            <pc:docMk/>
            <pc:sldMk cId="2746448666" sldId="323"/>
            <ac:spMk id="16" creationId="{C3FF7222-42E0-DFA3-21A7-C8F11769A0E5}"/>
          </ac:spMkLst>
        </pc:spChg>
        <pc:spChg chg="add mod">
          <ac:chgData name="Goes, Marlos Pereira" userId="5faa4f6b-79ec-4b5e-80cd-51357ebcef7d" providerId="ADAL" clId="{2AF99BA5-8409-4A7D-8AC2-78EBA3771DC5}" dt="2024-11-12T04:49:11.620" v="3773" actId="164"/>
          <ac:spMkLst>
            <pc:docMk/>
            <pc:sldMk cId="2746448666" sldId="323"/>
            <ac:spMk id="17" creationId="{C3FF7222-42E0-DFA3-21A7-C8F11769A0E5}"/>
          </ac:spMkLst>
        </pc:spChg>
        <pc:grpChg chg="add del mod">
          <ac:chgData name="Goes, Marlos Pereira" userId="5faa4f6b-79ec-4b5e-80cd-51357ebcef7d" providerId="ADAL" clId="{2AF99BA5-8409-4A7D-8AC2-78EBA3771DC5}" dt="2024-11-12T05:07:54.176" v="4306" actId="21"/>
          <ac:grpSpMkLst>
            <pc:docMk/>
            <pc:sldMk cId="2746448666" sldId="323"/>
            <ac:grpSpMk id="18" creationId="{93D7FC0E-C7E9-3330-966D-F9362F5393A7}"/>
          </ac:grpSpMkLst>
        </pc:grpChg>
        <pc:grpChg chg="add del mod">
          <ac:chgData name="Goes, Marlos Pereira" userId="5faa4f6b-79ec-4b5e-80cd-51357ebcef7d" providerId="ADAL" clId="{2AF99BA5-8409-4A7D-8AC2-78EBA3771DC5}" dt="2024-11-12T05:07:33.783" v="4302" actId="21"/>
          <ac:grpSpMkLst>
            <pc:docMk/>
            <pc:sldMk cId="2746448666" sldId="323"/>
            <ac:grpSpMk id="19" creationId="{E2B9B51A-02CE-4C4F-4049-C97F191122CB}"/>
          </ac:grpSpMkLst>
        </pc:grpChg>
        <pc:picChg chg="add mod">
          <ac:chgData name="Goes, Marlos Pereira" userId="5faa4f6b-79ec-4b5e-80cd-51357ebcef7d" providerId="ADAL" clId="{2AF99BA5-8409-4A7D-8AC2-78EBA3771DC5}" dt="2024-11-12T04:49:33.169" v="3775" actId="164"/>
          <ac:picMkLst>
            <pc:docMk/>
            <pc:sldMk cId="2746448666" sldId="323"/>
            <ac:picMk id="5" creationId="{547CAFF1-98AB-C360-64D4-8A82F236BD97}"/>
          </ac:picMkLst>
        </pc:picChg>
        <pc:picChg chg="add mod">
          <ac:chgData name="Goes, Marlos Pereira" userId="5faa4f6b-79ec-4b5e-80cd-51357ebcef7d" providerId="ADAL" clId="{2AF99BA5-8409-4A7D-8AC2-78EBA3771DC5}" dt="2024-11-12T04:47:40.640" v="3767"/>
          <ac:picMkLst>
            <pc:docMk/>
            <pc:sldMk cId="2746448666" sldId="323"/>
            <ac:picMk id="9" creationId="{77C42D39-6FD1-237D-D0B5-4784CEE39D5E}"/>
          </ac:picMkLst>
        </pc:picChg>
        <pc:picChg chg="add mod">
          <ac:chgData name="Goes, Marlos Pereira" userId="5faa4f6b-79ec-4b5e-80cd-51357ebcef7d" providerId="ADAL" clId="{2AF99BA5-8409-4A7D-8AC2-78EBA3771DC5}" dt="2024-11-12T04:49:11.620" v="3773" actId="164"/>
          <ac:picMkLst>
            <pc:docMk/>
            <pc:sldMk cId="2746448666" sldId="323"/>
            <ac:picMk id="10" creationId="{3184E680-1A43-E2E4-B520-601D640D66C6}"/>
          </ac:picMkLst>
        </pc:picChg>
        <pc:picChg chg="add mod">
          <ac:chgData name="Goes, Marlos Pereira" userId="5faa4f6b-79ec-4b5e-80cd-51357ebcef7d" providerId="ADAL" clId="{2AF99BA5-8409-4A7D-8AC2-78EBA3771DC5}" dt="2024-11-12T05:08:07.155" v="4310" actId="14100"/>
          <ac:picMkLst>
            <pc:docMk/>
            <pc:sldMk cId="2746448666" sldId="323"/>
            <ac:picMk id="20" creationId="{FC5627E0-219D-8940-3118-83E4328A00BE}"/>
          </ac:picMkLst>
        </pc:picChg>
        <pc:picChg chg="add mod">
          <ac:chgData name="Goes, Marlos Pereira" userId="5faa4f6b-79ec-4b5e-80cd-51357ebcef7d" providerId="ADAL" clId="{2AF99BA5-8409-4A7D-8AC2-78EBA3771DC5}" dt="2024-11-12T05:08:03.359" v="4309" actId="1076"/>
          <ac:picMkLst>
            <pc:docMk/>
            <pc:sldMk cId="2746448666" sldId="323"/>
            <ac:picMk id="21" creationId="{95DBA806-8562-888C-8BA2-5D5CC6A784AE}"/>
          </ac:picMkLst>
        </pc:picChg>
      </pc:sldChg>
      <pc:sldChg chg="add ord">
        <pc:chgData name="Goes, Marlos Pereira" userId="5faa4f6b-79ec-4b5e-80cd-51357ebcef7d" providerId="ADAL" clId="{2AF99BA5-8409-4A7D-8AC2-78EBA3771DC5}" dt="2024-11-12T04:57:52.229" v="3953"/>
        <pc:sldMkLst>
          <pc:docMk/>
          <pc:sldMk cId="28926589" sldId="324"/>
        </pc:sldMkLst>
      </pc:sldChg>
      <pc:sldChg chg="modSp add mod">
        <pc:chgData name="Goes, Marlos Pereira" userId="5faa4f6b-79ec-4b5e-80cd-51357ebcef7d" providerId="ADAL" clId="{2AF99BA5-8409-4A7D-8AC2-78EBA3771DC5}" dt="2024-11-12T05:05:18.738" v="4296" actId="113"/>
        <pc:sldMkLst>
          <pc:docMk/>
          <pc:sldMk cId="2184402397" sldId="325"/>
        </pc:sldMkLst>
        <pc:spChg chg="mod">
          <ac:chgData name="Goes, Marlos Pereira" userId="5faa4f6b-79ec-4b5e-80cd-51357ebcef7d" providerId="ADAL" clId="{2AF99BA5-8409-4A7D-8AC2-78EBA3771DC5}" dt="2024-11-12T05:05:18.738" v="4296" actId="113"/>
          <ac:spMkLst>
            <pc:docMk/>
            <pc:sldMk cId="2184402397" sldId="325"/>
            <ac:spMk id="3" creationId="{57502CA1-9AFC-AE5E-335A-E73528EF0181}"/>
          </ac:spMkLst>
        </pc:spChg>
        <pc:spChg chg="mod">
          <ac:chgData name="Goes, Marlos Pereira" userId="5faa4f6b-79ec-4b5e-80cd-51357ebcef7d" providerId="ADAL" clId="{2AF99BA5-8409-4A7D-8AC2-78EBA3771DC5}" dt="2024-11-12T05:05:12.047" v="4294" actId="14100"/>
          <ac:spMkLst>
            <pc:docMk/>
            <pc:sldMk cId="2184402397" sldId="325"/>
            <ac:spMk id="4" creationId="{A8D457E6-2B65-3F89-CCE1-1D20ECCD76B2}"/>
          </ac:spMkLst>
        </pc:spChg>
      </pc:sldChg>
      <pc:sldChg chg="add ord">
        <pc:chgData name="Goes, Marlos Pereira" userId="5faa4f6b-79ec-4b5e-80cd-51357ebcef7d" providerId="ADAL" clId="{2AF99BA5-8409-4A7D-8AC2-78EBA3771DC5}" dt="2024-11-12T05:07:23.041" v="4301"/>
        <pc:sldMkLst>
          <pc:docMk/>
          <pc:sldMk cId="3329078201" sldId="326"/>
        </pc:sldMkLst>
      </pc:sldChg>
    </pc:docChg>
  </pc:docChgLst>
  <pc:docChgLst>
    <pc:chgData name="Goes, Marlos Pereira" userId="5faa4f6b-79ec-4b5e-80cd-51357ebcef7d" providerId="ADAL" clId="{22D2C69E-32E3-43D3-B7B0-EE97A2786EE2}"/>
    <pc:docChg chg="undo redo custSel addSld delSld modSld sldOrd modMainMaster modNotesMaster">
      <pc:chgData name="Goes, Marlos Pereira" userId="5faa4f6b-79ec-4b5e-80cd-51357ebcef7d" providerId="ADAL" clId="{22D2C69E-32E3-43D3-B7B0-EE97A2786EE2}" dt="2024-11-13T17:20:22.131" v="413"/>
      <pc:docMkLst>
        <pc:docMk/>
      </pc:docMkLst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3459426840" sldId="256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459426840" sldId="256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459426840" sldId="256"/>
            <ac:spMk id="3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459426840" sldId="256"/>
            <ac:spMk id="6" creationId="{A956BEE1-14ED-1B85-5023-0F19FE08BE86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459426840" sldId="256"/>
            <ac:picMk id="4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459426840" sldId="256"/>
            <ac:picMk id="5" creationId="{00000000-0000-0000-0000-000000000000}"/>
          </ac:picMkLst>
        </pc:picChg>
      </pc:sldChg>
      <pc:sldChg chg="modSp del modNotes">
        <pc:chgData name="Goes, Marlos Pereira" userId="5faa4f6b-79ec-4b5e-80cd-51357ebcef7d" providerId="ADAL" clId="{22D2C69E-32E3-43D3-B7B0-EE97A2786EE2}" dt="2024-11-12T05:26:40.223" v="8" actId="47"/>
        <pc:sldMkLst>
          <pc:docMk/>
          <pc:sldMk cId="1556950148" sldId="259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556950148" sldId="259"/>
            <ac:spMk id="2" creationId="{79D25388-BF33-9851-853F-DB4151DA6C3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556950148" sldId="259"/>
            <ac:spMk id="3" creationId="{4E09985D-6CAD-1C63-8601-453C2248B30F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556950148" sldId="259"/>
            <ac:spMk id="6" creationId="{2CCBDAA1-9233-AE54-9242-D44438D15E78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556950148" sldId="259"/>
            <ac:spMk id="11" creationId="{865E963F-3CEB-12D6-CF60-2C8D0C251E4A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556950148" sldId="259"/>
            <ac:spMk id="13" creationId="{99CA83EC-9DA4-7E30-80E8-40A710280EB7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556950148" sldId="259"/>
            <ac:picMk id="4" creationId="{1A93D4CA-7E7B-5FB4-E45B-0161BF0D2D33}"/>
          </ac:picMkLst>
        </pc:picChg>
      </pc:sldChg>
      <pc:sldChg chg="modSp del modNotes">
        <pc:chgData name="Goes, Marlos Pereira" userId="5faa4f6b-79ec-4b5e-80cd-51357ebcef7d" providerId="ADAL" clId="{22D2C69E-32E3-43D3-B7B0-EE97A2786EE2}" dt="2024-11-12T05:26:48.579" v="15" actId="47"/>
        <pc:sldMkLst>
          <pc:docMk/>
          <pc:sldMk cId="1450949314" sldId="260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2" creationId="{347639FB-9A79-666A-6761-4EBD4B78215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4" creationId="{DC26EBA4-6A92-ACEF-8626-B9576876EF2F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6" creationId="{11FC4E83-0E67-09E5-5A28-CAC6D10AAD3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10" creationId="{F90E5E22-0648-1F20-C8BB-D3697A8C50E8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11" creationId="{06286431-4D09-3643-BBEB-7A472E9FAC9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12" creationId="{B4838341-6684-117B-D1AF-A38A2198DA0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13" creationId="{EB761D3F-E09B-C460-8321-BE1125525639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14" creationId="{860135CC-6E02-50FD-1561-4AD49ECE3D1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15" creationId="{9114B4E1-976D-17CA-3EF4-323D98A5CECB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450949314" sldId="260"/>
            <ac:spMk id="19" creationId="{AAA66D1A-5079-71C4-F4FE-300D483434E9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450949314" sldId="260"/>
            <ac:picMk id="3" creationId="{9B3687A9-94ED-DC56-0DC4-80FC413AFA1A}"/>
          </ac:picMkLst>
        </pc:picChg>
        <pc:cxnChg chg="mod">
          <ac:chgData name="Goes, Marlos Pereira" userId="5faa4f6b-79ec-4b5e-80cd-51357ebcef7d" providerId="ADAL" clId="{22D2C69E-32E3-43D3-B7B0-EE97A2786EE2}" dt="2024-11-12T05:23:41.641" v="0"/>
          <ac:cxnSpMkLst>
            <pc:docMk/>
            <pc:sldMk cId="1450949314" sldId="260"/>
            <ac:cxnSpMk id="18" creationId="{5B3CF1D4-CB83-9B31-D004-02C8C5152074}"/>
          </ac:cxnSpMkLst>
        </pc:cxnChg>
      </pc:sldChg>
      <pc:sldChg chg="modSp del modNotes">
        <pc:chgData name="Goes, Marlos Pereira" userId="5faa4f6b-79ec-4b5e-80cd-51357ebcef7d" providerId="ADAL" clId="{22D2C69E-32E3-43D3-B7B0-EE97A2786EE2}" dt="2024-11-12T05:27:38.385" v="29" actId="47"/>
        <pc:sldMkLst>
          <pc:docMk/>
          <pc:sldMk cId="3975840070" sldId="261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975840070" sldId="261"/>
            <ac:spMk id="3" creationId="{2E15BC8C-617B-2B59-7296-01E6C534A84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975840070" sldId="261"/>
            <ac:spMk id="4" creationId="{CBACFA12-A33A-D7EF-FB97-1903F33FD818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975840070" sldId="261"/>
            <ac:spMk id="30" creationId="{D81F7EB9-7E07-62CD-7F0F-854E11F8F9F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975840070" sldId="261"/>
            <ac:spMk id="67" creationId="{3608F47F-3836-3AA1-D5ED-312444AFBE23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975840070" sldId="261"/>
            <ac:picMk id="5" creationId="{469DA6F9-FE51-0048-93AD-B8814E842227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975840070" sldId="261"/>
            <ac:picMk id="8" creationId="{CAC0A507-3173-1193-6D0A-1198DF569473}"/>
          </ac:picMkLst>
        </pc:picChg>
      </pc:sldChg>
      <pc:sldChg chg="modSp del modNotes">
        <pc:chgData name="Goes, Marlos Pereira" userId="5faa4f6b-79ec-4b5e-80cd-51357ebcef7d" providerId="ADAL" clId="{22D2C69E-32E3-43D3-B7B0-EE97A2786EE2}" dt="2024-11-12T05:27:44.630" v="31" actId="47"/>
        <pc:sldMkLst>
          <pc:docMk/>
          <pc:sldMk cId="424842258" sldId="262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424842258" sldId="262"/>
            <ac:spMk id="3" creationId="{2E15BC8C-617B-2B59-7296-01E6C534A84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424842258" sldId="262"/>
            <ac:spMk id="4" creationId="{CBACFA12-A33A-D7EF-FB97-1903F33FD818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424842258" sldId="262"/>
            <ac:spMk id="30" creationId="{D81F7EB9-7E07-62CD-7F0F-854E11F8F9F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424842258" sldId="262"/>
            <ac:spMk id="67" creationId="{3608F47F-3836-3AA1-D5ED-312444AFBE23}"/>
          </ac:spMkLst>
        </pc:spChg>
        <pc:graphicFrameChg chg="mod">
          <ac:chgData name="Goes, Marlos Pereira" userId="5faa4f6b-79ec-4b5e-80cd-51357ebcef7d" providerId="ADAL" clId="{22D2C69E-32E3-43D3-B7B0-EE97A2786EE2}" dt="2024-11-12T05:23:41.641" v="0"/>
          <ac:graphicFrameMkLst>
            <pc:docMk/>
            <pc:sldMk cId="424842258" sldId="262"/>
            <ac:graphicFrameMk id="7" creationId="{D8FA0798-4264-B968-1E8D-50FCCEF734BA}"/>
          </ac:graphicFrameMkLst>
        </pc:graphicFrame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424842258" sldId="262"/>
            <ac:picMk id="5" creationId="{469DA6F9-FE51-0048-93AD-B8814E842227}"/>
          </ac:picMkLst>
        </pc:picChg>
      </pc:sldChg>
      <pc:sldChg chg="modSp del modNotes">
        <pc:chgData name="Goes, Marlos Pereira" userId="5faa4f6b-79ec-4b5e-80cd-51357ebcef7d" providerId="ADAL" clId="{22D2C69E-32E3-43D3-B7B0-EE97A2786EE2}" dt="2024-11-12T05:27:31.754" v="27" actId="47"/>
        <pc:sldMkLst>
          <pc:docMk/>
          <pc:sldMk cId="883263914" sldId="265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83263914" sldId="265"/>
            <ac:spMk id="3" creationId="{D7EC5EA3-EFBE-02DD-282E-9074542C080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83263914" sldId="265"/>
            <ac:spMk id="4" creationId="{01D1851F-A38B-CDA5-72DC-3E53CF98F81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83263914" sldId="265"/>
            <ac:spMk id="6" creationId="{E2D38196-8B21-BDB8-5E92-36D333FFAEDA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83263914" sldId="265"/>
            <ac:spMk id="8" creationId="{5CD01139-7459-73FF-3E4E-F687AE873CA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83263914" sldId="265"/>
            <ac:spMk id="12" creationId="{D9C84EBB-822A-6992-440A-EBD903021B16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883263914" sldId="265"/>
            <ac:picMk id="2" creationId="{8AD2EF9B-E3CF-3D0F-5B3F-3E4FBA477E77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41.417" v="9" actId="47"/>
        <pc:sldMkLst>
          <pc:docMk/>
          <pc:sldMk cId="1439210228" sldId="267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439210228" sldId="267"/>
            <ac:picMk id="2" creationId="{665E5561-8830-BC37-C981-4BB0EF3F825C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439210228" sldId="267"/>
            <ac:picMk id="10" creationId="{00000000-0000-0000-0000-000000000000}"/>
          </ac:picMkLst>
        </pc:picChg>
      </pc:sldChg>
      <pc:sldChg chg="modSp mod modNotes">
        <pc:chgData name="Goes, Marlos Pereira" userId="5faa4f6b-79ec-4b5e-80cd-51357ebcef7d" providerId="ADAL" clId="{22D2C69E-32E3-43D3-B7B0-EE97A2786EE2}" dt="2024-11-12T11:15:54.222" v="231" actId="255"/>
        <pc:sldMkLst>
          <pc:docMk/>
          <pc:sldMk cId="3459080246" sldId="270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459080246" sldId="270"/>
            <ac:spMk id="2" creationId="{794B7CF0-C196-ED9F-068D-8D7670F7E9F1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459080246" sldId="270"/>
            <ac:spMk id="3" creationId="{D211406A-9610-0C9E-8CE5-D5FD19B8BB92}"/>
          </ac:spMkLst>
        </pc:spChg>
        <pc:spChg chg="mod">
          <ac:chgData name="Goes, Marlos Pereira" userId="5faa4f6b-79ec-4b5e-80cd-51357ebcef7d" providerId="ADAL" clId="{22D2C69E-32E3-43D3-B7B0-EE97A2786EE2}" dt="2024-11-12T11:15:54.222" v="231" actId="255"/>
          <ac:spMkLst>
            <pc:docMk/>
            <pc:sldMk cId="3459080246" sldId="270"/>
            <ac:spMk id="10" creationId="{73D4B79F-AC55-943E-78EF-81D401A7C51C}"/>
          </ac:spMkLst>
        </pc:spChg>
        <pc:spChg chg="mod">
          <ac:chgData name="Goes, Marlos Pereira" userId="5faa4f6b-79ec-4b5e-80cd-51357ebcef7d" providerId="ADAL" clId="{22D2C69E-32E3-43D3-B7B0-EE97A2786EE2}" dt="2024-11-12T11:15:29.095" v="227" actId="1076"/>
          <ac:spMkLst>
            <pc:docMk/>
            <pc:sldMk cId="3459080246" sldId="270"/>
            <ac:spMk id="13" creationId="{CB76A834-66AA-2259-ED74-F5F1F47E2967}"/>
          </ac:spMkLst>
        </pc:spChg>
        <pc:picChg chg="mod">
          <ac:chgData name="Goes, Marlos Pereira" userId="5faa4f6b-79ec-4b5e-80cd-51357ebcef7d" providerId="ADAL" clId="{22D2C69E-32E3-43D3-B7B0-EE97A2786EE2}" dt="2024-11-12T11:15:35.120" v="228" actId="14100"/>
          <ac:picMkLst>
            <pc:docMk/>
            <pc:sldMk cId="3459080246" sldId="270"/>
            <ac:picMk id="5" creationId="{00C567AA-8D8C-4265-2EFA-B96D90EA775F}"/>
          </ac:picMkLst>
        </pc:picChg>
        <pc:picChg chg="mod">
          <ac:chgData name="Goes, Marlos Pereira" userId="5faa4f6b-79ec-4b5e-80cd-51357ebcef7d" providerId="ADAL" clId="{22D2C69E-32E3-43D3-B7B0-EE97A2786EE2}" dt="2024-11-12T11:15:45.572" v="230" actId="14100"/>
          <ac:picMkLst>
            <pc:docMk/>
            <pc:sldMk cId="3459080246" sldId="270"/>
            <ac:picMk id="9" creationId="{3CA1021D-73FD-0300-BA7A-4FE294BF55A6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34.073" v="6" actId="47"/>
        <pc:sldMkLst>
          <pc:docMk/>
          <pc:sldMk cId="437290732" sldId="271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437290732" sldId="271"/>
            <ac:picMk id="2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437290732" sldId="271"/>
            <ac:picMk id="3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437290732" sldId="271"/>
            <ac:picMk id="4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24.143" v="24" actId="47"/>
        <pc:sldMkLst>
          <pc:docMk/>
          <pc:sldMk cId="1754560000" sldId="272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754560000" sldId="272"/>
            <ac:spMk id="2" creationId="{00000000-0000-0000-0000-000000000000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754560000" sldId="272"/>
            <ac:picMk id="4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52.483" v="35" actId="47"/>
        <pc:sldMkLst>
          <pc:docMk/>
          <pc:sldMk cId="660911078" sldId="274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60911078" sldId="274"/>
            <ac:spMk id="2" creationId="{00000000-0000-0000-0000-000000000000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660911078" sldId="274"/>
            <ac:picMk id="4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37.616" v="28" actId="47"/>
        <pc:sldMkLst>
          <pc:docMk/>
          <pc:sldMk cId="3860863223" sldId="275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860863223" sldId="275"/>
            <ac:spMk id="2" creationId="{00000000-0000-0000-0000-000000000000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860863223" sldId="275"/>
            <ac:picMk id="4" creationId="{00000000-0000-0000-0000-000000000000}"/>
          </ac:picMkLst>
        </pc:picChg>
      </pc:sldChg>
      <pc:sldChg chg="delSp add del mod">
        <pc:chgData name="Goes, Marlos Pereira" userId="5faa4f6b-79ec-4b5e-80cd-51357ebcef7d" providerId="ADAL" clId="{22D2C69E-32E3-43D3-B7B0-EE97A2786EE2}" dt="2024-11-12T13:55:31.937" v="406" actId="47"/>
        <pc:sldMkLst>
          <pc:docMk/>
          <pc:sldMk cId="2166822320" sldId="276"/>
        </pc:sldMkLst>
        <pc:spChg chg="del">
          <ac:chgData name="Goes, Marlos Pereira" userId="5faa4f6b-79ec-4b5e-80cd-51357ebcef7d" providerId="ADAL" clId="{22D2C69E-32E3-43D3-B7B0-EE97A2786EE2}" dt="2024-11-12T13:54:08.025" v="372" actId="478"/>
          <ac:spMkLst>
            <pc:docMk/>
            <pc:sldMk cId="2166822320" sldId="276"/>
            <ac:spMk id="2" creationId="{365D7502-E428-FC93-9221-3648040BCE28}"/>
          </ac:spMkLst>
        </pc:spChg>
        <pc:graphicFrameChg chg="del">
          <ac:chgData name="Goes, Marlos Pereira" userId="5faa4f6b-79ec-4b5e-80cd-51357ebcef7d" providerId="ADAL" clId="{22D2C69E-32E3-43D3-B7B0-EE97A2786EE2}" dt="2024-11-12T13:54:42.620" v="397" actId="21"/>
          <ac:graphicFrameMkLst>
            <pc:docMk/>
            <pc:sldMk cId="2166822320" sldId="276"/>
            <ac:graphicFrameMk id="15" creationId="{F89FD7AC-C3A4-A71F-7526-87E366ACCDBD}"/>
          </ac:graphicFrameMkLst>
        </pc:graphicFrameChg>
        <pc:picChg chg="del">
          <ac:chgData name="Goes, Marlos Pereira" userId="5faa4f6b-79ec-4b5e-80cd-51357ebcef7d" providerId="ADAL" clId="{22D2C69E-32E3-43D3-B7B0-EE97A2786EE2}" dt="2024-11-12T13:54:42.620" v="397" actId="21"/>
          <ac:picMkLst>
            <pc:docMk/>
            <pc:sldMk cId="2166822320" sldId="276"/>
            <ac:picMk id="10" creationId="{C8F62406-9516-235E-87F2-B1EE4009D395}"/>
          </ac:picMkLst>
        </pc:picChg>
        <pc:picChg chg="del">
          <ac:chgData name="Goes, Marlos Pereira" userId="5faa4f6b-79ec-4b5e-80cd-51357ebcef7d" providerId="ADAL" clId="{22D2C69E-32E3-43D3-B7B0-EE97A2786EE2}" dt="2024-11-12T13:54:42.620" v="397" actId="21"/>
          <ac:picMkLst>
            <pc:docMk/>
            <pc:sldMk cId="2166822320" sldId="276"/>
            <ac:picMk id="11" creationId="{809C33AF-8DA4-8545-82EF-1FCC4EBF4255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22.338" v="23" actId="47"/>
        <pc:sldMkLst>
          <pc:docMk/>
          <pc:sldMk cId="1228762009" sldId="281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228762009" sldId="281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228762009" sldId="281"/>
            <ac:spMk id="3" creationId="{00000000-0000-0000-0000-000000000000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28762009" sldId="281"/>
            <ac:picMk id="4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28762009" sldId="281"/>
            <ac:picMk id="5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28762009" sldId="281"/>
            <ac:picMk id="7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28762009" sldId="281"/>
            <ac:picMk id="8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42.171" v="10" actId="47"/>
        <pc:sldMkLst>
          <pc:docMk/>
          <pc:sldMk cId="2594068252" sldId="282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94068252" sldId="282"/>
            <ac:picMk id="13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46.657" v="13" actId="47"/>
        <pc:sldMkLst>
          <pc:docMk/>
          <pc:sldMk cId="3860394659" sldId="283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860394659" sldId="283"/>
            <ac:picMk id="11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47.443" v="14" actId="47"/>
        <pc:sldMkLst>
          <pc:docMk/>
          <pc:sldMk cId="1705231986" sldId="284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705231986" sldId="284"/>
            <ac:picMk id="12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58.836" v="20" actId="47"/>
        <pc:sldMkLst>
          <pc:docMk/>
          <pc:sldMk cId="3093720919" sldId="286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93720919" sldId="286"/>
            <ac:picMk id="6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93720919" sldId="286"/>
            <ac:picMk id="7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93720919" sldId="286"/>
            <ac:picMk id="8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93720919" sldId="286"/>
            <ac:picMk id="10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93720919" sldId="286"/>
            <ac:picMk id="11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93720919" sldId="286"/>
            <ac:picMk id="12" creationId="{00000000-0000-0000-0000-000000000000}"/>
          </ac:picMkLst>
        </pc:picChg>
      </pc:sldChg>
      <pc:sldChg chg="modSp mod">
        <pc:chgData name="Goes, Marlos Pereira" userId="5faa4f6b-79ec-4b5e-80cd-51357ebcef7d" providerId="ADAL" clId="{22D2C69E-32E3-43D3-B7B0-EE97A2786EE2}" dt="2024-11-12T11:13:17.833" v="220" actId="27636"/>
        <pc:sldMkLst>
          <pc:docMk/>
          <pc:sldMk cId="230704006" sldId="287"/>
        </pc:sldMkLst>
        <pc:spChg chg="mod">
          <ac:chgData name="Goes, Marlos Pereira" userId="5faa4f6b-79ec-4b5e-80cd-51357ebcef7d" providerId="ADAL" clId="{22D2C69E-32E3-43D3-B7B0-EE97A2786EE2}" dt="2024-11-12T05:54:57.798" v="86" actId="113"/>
          <ac:spMkLst>
            <pc:docMk/>
            <pc:sldMk cId="230704006" sldId="287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11:13:17.833" v="220" actId="27636"/>
          <ac:spMkLst>
            <pc:docMk/>
            <pc:sldMk cId="230704006" sldId="287"/>
            <ac:spMk id="3" creationId="{00000000-0000-0000-0000-000000000000}"/>
          </ac:spMkLst>
        </pc:spChg>
      </pc:sldChg>
      <pc:sldChg chg="modSp del modNotes">
        <pc:chgData name="Goes, Marlos Pereira" userId="5faa4f6b-79ec-4b5e-80cd-51357ebcef7d" providerId="ADAL" clId="{22D2C69E-32E3-43D3-B7B0-EE97A2786EE2}" dt="2024-11-12T05:26:56.182" v="19" actId="47"/>
        <pc:sldMkLst>
          <pc:docMk/>
          <pc:sldMk cId="1073412358" sldId="289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5" creationId="{EDE79633-FCC8-E013-16C4-C90D3C7036A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8" creationId="{5AA10A63-F8C9-A6EC-2C7A-693340B6ACE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9" creationId="{47F6213C-F6C7-728B-5B04-FFA76356BC2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10" creationId="{3D5DE900-D61A-9562-CF5D-C94199E57E2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12" creationId="{C64ACBD1-8B1C-3E9A-722C-1BBB172E56D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13" creationId="{FB3DA123-5550-9767-4CA1-F66F8E08AF2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14" creationId="{7810CC56-BC88-EE6E-652F-0D3F86341B2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15" creationId="{DADAD24A-2860-9AAE-7B7E-879466C7FD3A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18" creationId="{3EB4FCB2-7519-59CD-17F5-3D01AE37049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19" creationId="{38B71534-1A65-9904-5AED-D77292337BD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20" creationId="{8E038AE9-B298-F4A3-D4D8-CCFA29C4396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21" creationId="{6ACF7FAE-24AA-50A9-DDAA-DCAB7DF81F2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22" creationId="{4C6B8A94-6E3A-865B-FE90-6F774A8254D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24" creationId="{E4D796E4-249E-48A0-6F6C-4B987EE4287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26" creationId="{3C8676A7-D888-8343-408F-320C6055608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073412358" sldId="289"/>
            <ac:spMk id="28" creationId="{AB12D48A-DCCB-2DD9-47D2-E9F342A994F5}"/>
          </ac:spMkLst>
        </pc:s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1073412358" sldId="289"/>
            <ac:grpSpMk id="3" creationId="{47FC73E7-9D5F-2739-2695-03EFA851B6C4}"/>
          </ac:grpSpMkLst>
        </pc:gr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1073412358" sldId="289"/>
            <ac:grpSpMk id="4" creationId="{00000000-0000-0000-0000-000000000000}"/>
          </ac:grpSpMkLst>
        </pc:grpChg>
        <pc:graphicFrameChg chg="mod">
          <ac:chgData name="Goes, Marlos Pereira" userId="5faa4f6b-79ec-4b5e-80cd-51357ebcef7d" providerId="ADAL" clId="{22D2C69E-32E3-43D3-B7B0-EE97A2786EE2}" dt="2024-11-12T05:23:41.641" v="0"/>
          <ac:graphicFrameMkLst>
            <pc:docMk/>
            <pc:sldMk cId="1073412358" sldId="289"/>
            <ac:graphicFrameMk id="23" creationId="{3F1346F3-E615-113F-AE37-375FF305E988}"/>
          </ac:graphicFrameMkLst>
        </pc:graphicFrame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073412358" sldId="289"/>
            <ac:picMk id="2" creationId="{61727021-2585-E7D2-408F-8311FEDFCE43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073412358" sldId="289"/>
            <ac:picMk id="7" creationId="{438B5B82-2048-FA73-2BE9-F0D57AE9A4F1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073412358" sldId="289"/>
            <ac:picMk id="25" creationId="{95094FCE-317C-A98A-AD63-644B312A07D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073412358" sldId="289"/>
            <ac:picMk id="27" creationId="{0AF512D8-2604-8EF0-7792-E02140295603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50.689" v="33" actId="47"/>
        <pc:sldMkLst>
          <pc:docMk/>
          <pc:sldMk cId="308302881" sldId="290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4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5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6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7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8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9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10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8302881" sldId="290"/>
            <ac:picMk id="11" creationId="{00000000-0000-0000-0000-000000000000}"/>
          </ac:picMkLst>
        </pc:picChg>
      </pc:sldChg>
      <pc:sldChg chg="modSp del modNotes">
        <pc:chgData name="Goes, Marlos Pereira" userId="5faa4f6b-79ec-4b5e-80cd-51357ebcef7d" providerId="ADAL" clId="{22D2C69E-32E3-43D3-B7B0-EE97A2786EE2}" dt="2024-11-12T05:26:45.902" v="12" actId="47"/>
        <pc:sldMkLst>
          <pc:docMk/>
          <pc:sldMk cId="620020778" sldId="291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3" creationId="{D7EC5EA3-EFBE-02DD-282E-9074542C080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4" creationId="{01D1851F-A38B-CDA5-72DC-3E53CF98F81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6" creationId="{E2D38196-8B21-BDB8-5E92-36D333FFAEDA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7" creationId="{3E614CD9-AD0C-5209-BA2B-58CDBE7D0531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8" creationId="{5CD01139-7459-73FF-3E4E-F687AE873CA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11" creationId="{FC47986F-0F39-4C8C-CADF-96C9FCEF867A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12" creationId="{D9C84EBB-822A-6992-440A-EBD903021B1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14" creationId="{9634532F-2D17-22BA-48CE-94E71933F69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15" creationId="{DFACDC79-8135-66B5-8CB4-C043EA29842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16" creationId="{0CED2BDF-129C-63A8-488D-A5D9DD8269F8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17" creationId="{9646E22D-80B7-E52C-54F0-5C0EE7CD325B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18" creationId="{DE4F9AC4-A822-523F-F4D4-0F2852C3AE7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620020778" sldId="291"/>
            <ac:spMk id="22" creationId="{8081F1EB-F001-FD66-82CC-707017912A31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620020778" sldId="291"/>
            <ac:picMk id="5" creationId="{B0418274-1769-23F9-D2F8-DA600CDE0724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620020778" sldId="291"/>
            <ac:picMk id="9" creationId="{330C045D-F1C3-34FB-4389-53873D8D266A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620020778" sldId="291"/>
            <ac:picMk id="10" creationId="{CF676B80-8D43-A409-70F7-15EF62B4F523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620020778" sldId="291"/>
            <ac:picMk id="13" creationId="{2146724D-AE93-3F34-5632-DAB0BEDD5B15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620020778" sldId="291"/>
            <ac:picMk id="19" creationId="{87A9C7FC-1663-D0CC-EAB5-2C8305C2038A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51.524" v="34" actId="47"/>
        <pc:sldMkLst>
          <pc:docMk/>
          <pc:sldMk cId="2510954605" sldId="292"/>
        </pc:sldMkLst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2510954605" sldId="292"/>
            <ac:grpSpMk id="20" creationId="{00000000-0000-0000-0000-000000000000}"/>
          </ac:grpSpMkLst>
        </pc:gr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2510954605" sldId="292"/>
            <ac:grpSpMk id="21" creationId="{00000000-0000-0000-0000-000000000000}"/>
          </ac:grpSpMkLst>
        </pc:gr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2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3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4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5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6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7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8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510954605" sldId="292"/>
            <ac:picMk id="19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49.540" v="32" actId="47"/>
        <pc:sldMkLst>
          <pc:docMk/>
          <pc:sldMk cId="849979604" sldId="293"/>
        </pc:sldMkLst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849979604" sldId="293"/>
            <ac:picMk id="2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849979604" sldId="293"/>
            <ac:picMk id="3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35.835" v="7" actId="47"/>
        <pc:sldMkLst>
          <pc:docMk/>
          <pc:sldMk cId="1384564935" sldId="294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384564935" sldId="294"/>
            <ac:spMk id="2" creationId="{00000000-0000-0000-0000-000000000000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384564935" sldId="294"/>
            <ac:picMk id="4" creationId="{00000000-0000-0000-0000-000000000000}"/>
          </ac:picMkLst>
        </pc:picChg>
      </pc:sldChg>
      <pc:sldChg chg="addSp modSp mod">
        <pc:chgData name="Goes, Marlos Pereira" userId="5faa4f6b-79ec-4b5e-80cd-51357ebcef7d" providerId="ADAL" clId="{22D2C69E-32E3-43D3-B7B0-EE97A2786EE2}" dt="2024-11-12T11:17:17.927" v="243" actId="14100"/>
        <pc:sldMkLst>
          <pc:docMk/>
          <pc:sldMk cId="1800806567" sldId="295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00806567" sldId="295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11:17:17.927" v="243" actId="14100"/>
          <ac:spMkLst>
            <pc:docMk/>
            <pc:sldMk cId="1800806567" sldId="295"/>
            <ac:spMk id="3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00806567" sldId="295"/>
            <ac:spMk id="5" creationId="{00000000-0000-0000-0000-000000000000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800806567" sldId="295"/>
            <ac:picMk id="4" creationId="{1A93D4CA-7E7B-5FB4-E45B-0161BF0D2D33}"/>
          </ac:picMkLst>
        </pc:picChg>
        <pc:picChg chg="add mod">
          <ac:chgData name="Goes, Marlos Pereira" userId="5faa4f6b-79ec-4b5e-80cd-51357ebcef7d" providerId="ADAL" clId="{22D2C69E-32E3-43D3-B7B0-EE97A2786EE2}" dt="2024-11-12T05:53:23.771" v="78" actId="1076"/>
          <ac:picMkLst>
            <pc:docMk/>
            <pc:sldMk cId="1800806567" sldId="295"/>
            <ac:picMk id="6" creationId="{F3E4F16B-846A-E8DC-2ED3-9CAB696C00B8}"/>
          </ac:picMkLst>
        </pc:picChg>
      </pc:sldChg>
      <pc:sldChg chg="modSp ord">
        <pc:chgData name="Goes, Marlos Pereira" userId="5faa4f6b-79ec-4b5e-80cd-51357ebcef7d" providerId="ADAL" clId="{22D2C69E-32E3-43D3-B7B0-EE97A2786EE2}" dt="2024-11-13T17:20:14.730" v="409"/>
        <pc:sldMkLst>
          <pc:docMk/>
          <pc:sldMk cId="1854672953" sldId="296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3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8" creationId="{6ACF7FAE-24AA-50A9-DDAA-DCAB7DF81F2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9" creationId="{4C6B8A94-6E3A-865B-FE90-6F774A8254D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11" creationId="{5AA10A63-F8C9-A6EC-2C7A-693340B6ACE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12" creationId="{47F6213C-F6C7-728B-5B04-FFA76356BC2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13" creationId="{3D5DE900-D61A-9562-CF5D-C94199E57E2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54672953" sldId="296"/>
            <ac:spMk id="16" creationId="{5C84493E-3B49-8322-8611-494C9824FD25}"/>
          </ac:spMkLst>
        </pc:s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1854672953" sldId="296"/>
            <ac:grpSpMk id="6" creationId="{00000000-0000-0000-0000-000000000000}"/>
          </ac:grpSpMkLst>
        </pc:gr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1854672953" sldId="296"/>
            <ac:grpSpMk id="7" creationId="{47FC73E7-9D5F-2739-2695-03EFA851B6C4}"/>
          </ac:grpSpMkLst>
        </pc:grpChg>
        <pc:graphicFrameChg chg="mod">
          <ac:chgData name="Goes, Marlos Pereira" userId="5faa4f6b-79ec-4b5e-80cd-51357ebcef7d" providerId="ADAL" clId="{22D2C69E-32E3-43D3-B7B0-EE97A2786EE2}" dt="2024-11-12T05:23:41.641" v="0"/>
          <ac:graphicFrameMkLst>
            <pc:docMk/>
            <pc:sldMk cId="1854672953" sldId="296"/>
            <ac:graphicFrameMk id="5" creationId="{3F1346F3-E615-113F-AE37-375FF305E988}"/>
          </ac:graphicFrameMkLst>
        </pc:graphicFrame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854672953" sldId="296"/>
            <ac:picMk id="4" creationId="{61727021-2585-E7D2-408F-8311FEDFCE43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854672953" sldId="296"/>
            <ac:picMk id="10" creationId="{438B5B82-2048-FA73-2BE9-F0D57AE9A4F1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854672953" sldId="296"/>
            <ac:picMk id="14" creationId="{95094FCE-317C-A98A-AD63-644B312A07D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854672953" sldId="296"/>
            <ac:picMk id="15" creationId="{0AF512D8-2604-8EF0-7792-E02140295603}"/>
          </ac:picMkLst>
        </pc:picChg>
      </pc:sldChg>
      <pc:sldChg chg="modSp del modNotes">
        <pc:chgData name="Goes, Marlos Pereira" userId="5faa4f6b-79ec-4b5e-80cd-51357ebcef7d" providerId="ADAL" clId="{22D2C69E-32E3-43D3-B7B0-EE97A2786EE2}" dt="2024-11-12T05:27:30.396" v="26" actId="47"/>
        <pc:sldMkLst>
          <pc:docMk/>
          <pc:sldMk cId="2989287475" sldId="297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2" creationId="{DAD02502-58C0-4F6E-CC76-788BEDF5041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3" creationId="{53E5CFD3-4BE9-4F77-64A5-C80D5485537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5" creationId="{EDE79633-FCC8-E013-16C4-C90D3C7036A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7" creationId="{3B40F47B-D714-953C-25DA-BDA55B889C7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9" creationId="{A5D715C8-9988-9B55-2F06-F7537FE5181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12" creationId="{C64ACBD1-8B1C-3E9A-722C-1BBB172E56D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13" creationId="{18FC4413-93F9-138D-F12A-7A0D683891BE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14" creationId="{7810CC56-BC88-EE6E-652F-0D3F86341B2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16" creationId="{286ED847-7CAD-0244-2FBB-E82A27CB520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17" creationId="{B35DAFF2-9F73-5656-C54F-89EE673F5E0F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18" creationId="{E474F589-1B8E-E3E1-6357-0F896A79E7E9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19" creationId="{10482E73-ED5B-3470-F56C-1A858DADBC99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20" creationId="{E6DE4E64-918F-0920-5A54-9954A612285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21" creationId="{25381139-4A22-F935-BA97-C73BA53D06E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989287475" sldId="297"/>
            <ac:spMk id="23" creationId="{C5ABFB37-DFE1-99A5-5382-0E3F88FE37E1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989287475" sldId="297"/>
            <ac:picMk id="8" creationId="{160F0E98-F9B9-D151-EF34-72335D4C7468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989287475" sldId="297"/>
            <ac:picMk id="10" creationId="{79AA2320-F462-C13A-ECFB-7BBE4103665B}"/>
          </ac:picMkLst>
        </pc:pic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3313476220" sldId="298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13476220" sldId="298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13476220" sldId="298"/>
            <ac:spMk id="3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13476220" sldId="298"/>
            <ac:spMk id="7" creationId="{343A8AE2-4BCD-786D-BF80-1370E17BE3F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13476220" sldId="298"/>
            <ac:spMk id="11" creationId="{00000000-0000-0000-0000-000000000000}"/>
          </ac:spMkLst>
        </pc:s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3313476220" sldId="298"/>
            <ac:grpSpMk id="12" creationId="{00000000-0000-0000-0000-000000000000}"/>
          </ac:grpSpMkLst>
        </pc:gr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13476220" sldId="298"/>
            <ac:picMk id="4" creationId="{79AA2320-F462-C13A-ECFB-7BBE4103665B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13476220" sldId="298"/>
            <ac:picMk id="5" creationId="{160F0E98-F9B9-D151-EF34-72335D4C7468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13476220" sldId="298"/>
            <ac:picMk id="6" creationId="{00000000-0000-0000-0000-000000000000}"/>
          </ac:picMkLst>
        </pc:picChg>
        <pc:cxnChg chg="mod">
          <ac:chgData name="Goes, Marlos Pereira" userId="5faa4f6b-79ec-4b5e-80cd-51357ebcef7d" providerId="ADAL" clId="{22D2C69E-32E3-43D3-B7B0-EE97A2786EE2}" dt="2024-11-12T05:23:41.641" v="0"/>
          <ac:cxnSpMkLst>
            <pc:docMk/>
            <pc:sldMk cId="3313476220" sldId="298"/>
            <ac:cxnSpMk id="10" creationId="{00000000-0000-0000-0000-000000000000}"/>
          </ac:cxnSpMkLst>
        </pc:cxn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2355251141" sldId="299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3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4" creationId="{443E14DB-0165-0E4A-3177-A2BF80AA30E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5" creationId="{137D0478-36DF-54EA-8CFE-058A6667DB1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6" creationId="{60F7A813-41DA-E4B8-40C5-AEE64077A97B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7" creationId="{2F3B6948-6FB0-0678-A56E-A7F799D6909A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8" creationId="{467B1064-6502-CB92-6DB4-2FA50C3C273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355251141" sldId="299"/>
            <ac:spMk id="12" creationId="{99BE943E-CEB5-484F-226B-4EE8B91A91CB}"/>
          </ac:spMkLst>
        </pc:s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2355251141" sldId="299"/>
            <ac:grpSpMk id="11" creationId="{DD6B4E52-38F0-8745-3456-C5FECB3A471E}"/>
          </ac:grpSpMkLst>
        </pc:gr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355251141" sldId="299"/>
            <ac:picMk id="9" creationId="{E3BD6B67-6536-F81C-BC62-0054F57A1118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355251141" sldId="299"/>
            <ac:picMk id="10" creationId="{6EDE4D3E-F861-7E6C-2E6D-8C496723A60A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355251141" sldId="299"/>
            <ac:picMk id="13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355251141" sldId="299"/>
            <ac:picMk id="14" creationId="{00000000-0000-0000-0000-000000000000}"/>
          </ac:picMkLst>
        </pc:pic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2590519399" sldId="300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590519399" sldId="300"/>
            <ac:spMk id="2" creationId="{43C67D75-C583-71B3-A015-DD610ABA41C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590519399" sldId="300"/>
            <ac:spMk id="3" creationId="{E9F7B001-C66C-62C8-5C33-7CFBB106D763}"/>
          </ac:spMkLst>
        </pc:spChg>
      </pc:sldChg>
      <pc:sldChg chg="modSp del modNotes">
        <pc:chgData name="Goes, Marlos Pereira" userId="5faa4f6b-79ec-4b5e-80cd-51357ebcef7d" providerId="ADAL" clId="{22D2C69E-32E3-43D3-B7B0-EE97A2786EE2}" dt="2024-11-12T05:27:00.519" v="21" actId="47"/>
        <pc:sldMkLst>
          <pc:docMk/>
          <pc:sldMk cId="3096068548" sldId="301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2" creationId="{F5EDDC9C-AFCC-DBA4-7066-EAD2246DE9CF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3" creationId="{E9290512-4836-2CB8-E230-FC155BA4A9F3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4" creationId="{C34684F7-6DE0-DA51-4C71-F605EE76E87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5" creationId="{B7DD1B87-D504-314D-64D5-7C279D0206E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6" creationId="{F137F0DC-6657-635B-7AEF-3D18797495F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7" creationId="{C537596D-9BE0-3296-00D0-8A428AAA27A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8" creationId="{1893CFB2-0551-B557-B0E3-C8CFA77017E9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13" creationId="{182414C7-E557-478E-83BE-6DEAD73A25B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14" creationId="{95C31242-1423-E660-A3FB-B6312933B36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16" creationId="{9F56FC7F-1FD0-2866-83CA-31694FC91F3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18" creationId="{633CE0A7-572F-7A1D-F6F2-0F6E4E3BD2B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6068548" sldId="301"/>
            <ac:spMk id="20" creationId="{15ED178A-02E7-F783-2E46-4DD76CABE638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96068548" sldId="301"/>
            <ac:picMk id="12" creationId="{4D187125-A2B6-7823-30BE-8DF53C644107}"/>
          </ac:picMkLst>
        </pc:picChg>
      </pc:sldChg>
      <pc:sldChg chg="modSp del mod">
        <pc:chgData name="Goes, Marlos Pereira" userId="5faa4f6b-79ec-4b5e-80cd-51357ebcef7d" providerId="ADAL" clId="{22D2C69E-32E3-43D3-B7B0-EE97A2786EE2}" dt="2024-11-12T05:26:43.431" v="11" actId="47"/>
        <pc:sldMkLst>
          <pc:docMk/>
          <pc:sldMk cId="3090320472" sldId="303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0320472" sldId="303"/>
            <ac:spMk id="2" creationId="{427336B2-9402-0358-52DE-A8BAE9E63600}"/>
          </ac:spMkLst>
        </pc:spChg>
        <pc:spChg chg="mod">
          <ac:chgData name="Goes, Marlos Pereira" userId="5faa4f6b-79ec-4b5e-80cd-51357ebcef7d" providerId="ADAL" clId="{22D2C69E-32E3-43D3-B7B0-EE97A2786EE2}" dt="2024-11-12T05:23:41.913" v="2" actId="27636"/>
          <ac:spMkLst>
            <pc:docMk/>
            <pc:sldMk cId="3090320472" sldId="303"/>
            <ac:spMk id="3" creationId="{57502CA1-9AFC-AE5E-335A-E73528EF0181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90320472" sldId="303"/>
            <ac:spMk id="4" creationId="{A8D457E6-2B65-3F89-CCE1-1D20ECCD76B2}"/>
          </ac:spMkLst>
        </pc:spChg>
      </pc:sldChg>
      <pc:sldChg chg="addSp delSp modSp mod ord">
        <pc:chgData name="Goes, Marlos Pereira" userId="5faa4f6b-79ec-4b5e-80cd-51357ebcef7d" providerId="ADAL" clId="{22D2C69E-32E3-43D3-B7B0-EE97A2786EE2}" dt="2024-11-12T11:25:05.267" v="352"/>
        <pc:sldMkLst>
          <pc:docMk/>
          <pc:sldMk cId="1880782420" sldId="304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80782420" sldId="304"/>
            <ac:spMk id="2" creationId="{062C4C71-62CF-F845-BDA0-FE78591189A4}"/>
          </ac:spMkLst>
        </pc:spChg>
        <pc:spChg chg="add del mod">
          <ac:chgData name="Goes, Marlos Pereira" userId="5faa4f6b-79ec-4b5e-80cd-51357ebcef7d" providerId="ADAL" clId="{22D2C69E-32E3-43D3-B7B0-EE97A2786EE2}" dt="2024-11-12T11:23:00.387" v="326" actId="478"/>
          <ac:spMkLst>
            <pc:docMk/>
            <pc:sldMk cId="1880782420" sldId="304"/>
            <ac:spMk id="3" creationId="{56DCBCAC-1856-5986-65E2-CC71680DCF4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80782420" sldId="304"/>
            <ac:spMk id="5" creationId="{F04B4B5E-44C5-1836-F732-D425091FB2C5}"/>
          </ac:spMkLst>
        </pc:spChg>
        <pc:spChg chg="mod">
          <ac:chgData name="Goes, Marlos Pereira" userId="5faa4f6b-79ec-4b5e-80cd-51357ebcef7d" providerId="ADAL" clId="{22D2C69E-32E3-43D3-B7B0-EE97A2786EE2}" dt="2024-11-12T11:23:04.907" v="327" actId="1076"/>
          <ac:spMkLst>
            <pc:docMk/>
            <pc:sldMk cId="1880782420" sldId="304"/>
            <ac:spMk id="9" creationId="{F2BAA72F-5AB7-A3E1-7D0F-6E2202410E8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80782420" sldId="304"/>
            <ac:spMk id="12" creationId="{126AF0C0-2D65-9822-DAC1-6B64C9EC55B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880782420" sldId="304"/>
            <ac:spMk id="13" creationId="{FAD0871F-FCCB-1842-5DCB-FDC2BD748161}"/>
          </ac:spMkLst>
        </pc:spChg>
        <pc:graphicFrameChg chg="mod">
          <ac:chgData name="Goes, Marlos Pereira" userId="5faa4f6b-79ec-4b5e-80cd-51357ebcef7d" providerId="ADAL" clId="{22D2C69E-32E3-43D3-B7B0-EE97A2786EE2}" dt="2024-11-12T05:23:41.641" v="0"/>
          <ac:graphicFrameMkLst>
            <pc:docMk/>
            <pc:sldMk cId="1880782420" sldId="304"/>
            <ac:graphicFrameMk id="10" creationId="{2D892534-3452-6CD5-C27F-07752CCBC6A4}"/>
          </ac:graphicFrameMkLst>
        </pc:graphicFrame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880782420" sldId="304"/>
            <ac:picMk id="4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880782420" sldId="304"/>
            <ac:picMk id="11" creationId="{12EAEEFC-399C-A4C3-0089-6BC79C7D4FCD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49.840" v="16" actId="47"/>
        <pc:sldMkLst>
          <pc:docMk/>
          <pc:sldMk cId="4134522305" sldId="305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4134522305" sldId="305"/>
            <ac:spMk id="2" creationId="{6E2F4E64-D9CE-2156-B00F-2AB4B4EF9C5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4134522305" sldId="305"/>
            <ac:spMk id="3" creationId="{C8EAFAD2-DD88-D253-5011-4F2685A26E84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4134522305" sldId="305"/>
            <ac:picMk id="4" creationId="{09EED242-3032-6B8B-0DCA-493CD3D2B5C1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4134522305" sldId="305"/>
            <ac:picMk id="5" creationId="{97036F54-672B-4AEC-85B2-404C9DF94205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4134522305" sldId="305"/>
            <ac:picMk id="7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20.835" v="5" actId="47"/>
        <pc:sldMkLst>
          <pc:docMk/>
          <pc:sldMk cId="2106809818" sldId="306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106809818" sldId="306"/>
            <ac:spMk id="2" creationId="{315EC738-91EE-EAD0-F673-A9CADF25E0D3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106809818" sldId="306"/>
            <ac:spMk id="5" creationId="{3155C048-2F4C-F1FE-C668-D2A89FE7975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106809818" sldId="306"/>
            <ac:spMk id="6" creationId="{0A0DE47D-42A6-75FD-EF99-BC533FC9229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106809818" sldId="306"/>
            <ac:spMk id="7" creationId="{14EACD61-6E60-0AA7-0267-C6C8DEE5B620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106809818" sldId="306"/>
            <ac:picMk id="4" creationId="{A100B34C-D1D1-FB1C-B86D-567D6B39376E}"/>
          </ac:picMkLst>
        </pc:picChg>
      </pc:sldChg>
      <pc:sldChg chg="modSp mod">
        <pc:chgData name="Goes, Marlos Pereira" userId="5faa4f6b-79ec-4b5e-80cd-51357ebcef7d" providerId="ADAL" clId="{22D2C69E-32E3-43D3-B7B0-EE97A2786EE2}" dt="2024-11-12T05:29:31.909" v="43" actId="1076"/>
        <pc:sldMkLst>
          <pc:docMk/>
          <pc:sldMk cId="826251118" sldId="307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26251118" sldId="307"/>
            <ac:spMk id="2" creationId="{069BB285-85C4-509C-FBE2-679783AB35D6}"/>
          </ac:spMkLst>
        </pc:spChg>
        <pc:spChg chg="mod">
          <ac:chgData name="Goes, Marlos Pereira" userId="5faa4f6b-79ec-4b5e-80cd-51357ebcef7d" providerId="ADAL" clId="{22D2C69E-32E3-43D3-B7B0-EE97A2786EE2}" dt="2024-11-12T05:29:31.909" v="43" actId="1076"/>
          <ac:spMkLst>
            <pc:docMk/>
            <pc:sldMk cId="826251118" sldId="307"/>
            <ac:spMk id="7" creationId="{66490075-7C94-2A83-9A7F-3075F8A601DD}"/>
          </ac:spMkLst>
        </pc:spChg>
        <pc:spChg chg="mod">
          <ac:chgData name="Goes, Marlos Pereira" userId="5faa4f6b-79ec-4b5e-80cd-51357ebcef7d" providerId="ADAL" clId="{22D2C69E-32E3-43D3-B7B0-EE97A2786EE2}" dt="2024-11-12T05:29:15.187" v="40" actId="255"/>
          <ac:spMkLst>
            <pc:docMk/>
            <pc:sldMk cId="826251118" sldId="307"/>
            <ac:spMk id="17" creationId="{B254C083-56FC-D6B7-B0F7-D984FE8C8C7D}"/>
          </ac:spMkLst>
        </pc:spChg>
        <pc:picChg chg="mod">
          <ac:chgData name="Goes, Marlos Pereira" userId="5faa4f6b-79ec-4b5e-80cd-51357ebcef7d" providerId="ADAL" clId="{22D2C69E-32E3-43D3-B7B0-EE97A2786EE2}" dt="2024-11-12T05:28:56.593" v="38" actId="1076"/>
          <ac:picMkLst>
            <pc:docMk/>
            <pc:sldMk cId="826251118" sldId="307"/>
            <ac:picMk id="6" creationId="{2185BD82-06F7-C3E7-BA15-8BDB0F8585C3}"/>
          </ac:picMkLst>
        </pc:picChg>
        <pc:picChg chg="mod">
          <ac:chgData name="Goes, Marlos Pereira" userId="5faa4f6b-79ec-4b5e-80cd-51357ebcef7d" providerId="ADAL" clId="{22D2C69E-32E3-43D3-B7B0-EE97A2786EE2}" dt="2024-11-12T05:29:26.308" v="42" actId="1076"/>
          <ac:picMkLst>
            <pc:docMk/>
            <pc:sldMk cId="826251118" sldId="307"/>
            <ac:picMk id="16" creationId="{42A18267-B0F2-7396-8D8C-F50CF0E0F17C}"/>
          </ac:picMkLst>
        </pc:picChg>
      </pc:sldChg>
      <pc:sldChg chg="modSp mod">
        <pc:chgData name="Goes, Marlos Pereira" userId="5faa4f6b-79ec-4b5e-80cd-51357ebcef7d" providerId="ADAL" clId="{22D2C69E-32E3-43D3-B7B0-EE97A2786EE2}" dt="2024-11-12T05:30:10.213" v="61" actId="6549"/>
        <pc:sldMkLst>
          <pc:docMk/>
          <pc:sldMk cId="1972001625" sldId="308"/>
        </pc:sldMkLst>
        <pc:spChg chg="mod">
          <ac:chgData name="Goes, Marlos Pereira" userId="5faa4f6b-79ec-4b5e-80cd-51357ebcef7d" providerId="ADAL" clId="{22D2C69E-32E3-43D3-B7B0-EE97A2786EE2}" dt="2024-11-12T05:30:10.213" v="61" actId="6549"/>
          <ac:spMkLst>
            <pc:docMk/>
            <pc:sldMk cId="1972001625" sldId="308"/>
            <ac:spMk id="2" creationId="{1AF00A08-617B-230B-E743-0F329D0D9923}"/>
          </ac:spMkLst>
        </pc:spChg>
        <pc:picChg chg="mod">
          <ac:chgData name="Goes, Marlos Pereira" userId="5faa4f6b-79ec-4b5e-80cd-51357ebcef7d" providerId="ADAL" clId="{22D2C69E-32E3-43D3-B7B0-EE97A2786EE2}" dt="2024-11-12T05:29:49.635" v="44" actId="1076"/>
          <ac:picMkLst>
            <pc:docMk/>
            <pc:sldMk cId="1972001625" sldId="308"/>
            <ac:picMk id="7" creationId="{00000000-0000-0000-0000-000000000000}"/>
          </ac:picMkLst>
        </pc:pic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3439306040" sldId="309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439306040" sldId="309"/>
            <ac:spMk id="2" creationId="{BC3D243D-9804-369F-8B8D-AAE828091CFD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439306040" sldId="309"/>
            <ac:picMk id="4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25.952" v="25" actId="47"/>
        <pc:sldMkLst>
          <pc:docMk/>
          <pc:sldMk cId="3048580963" sldId="310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48580963" sldId="310"/>
            <ac:spMk id="2" creationId="{D413E4DF-99C1-9B56-5A9D-287137149AFC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48580963" sldId="310"/>
            <ac:picMk id="4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48580963" sldId="310"/>
            <ac:picMk id="6" creationId="{911899FC-25B3-E2C7-F87C-2AB1F605B4FE}"/>
          </ac:picMkLst>
        </pc:picChg>
      </pc:sldChg>
      <pc:sldChg chg="modSp mod">
        <pc:chgData name="Goes, Marlos Pereira" userId="5faa4f6b-79ec-4b5e-80cd-51357ebcef7d" providerId="ADAL" clId="{22D2C69E-32E3-43D3-B7B0-EE97A2786EE2}" dt="2024-11-12T05:30:37.622" v="65" actId="14100"/>
        <pc:sldMkLst>
          <pc:docMk/>
          <pc:sldMk cId="288812726" sldId="311"/>
        </pc:sldMkLst>
        <pc:spChg chg="mod">
          <ac:chgData name="Goes, Marlos Pereira" userId="5faa4f6b-79ec-4b5e-80cd-51357ebcef7d" providerId="ADAL" clId="{22D2C69E-32E3-43D3-B7B0-EE97A2786EE2}" dt="2024-11-12T05:30:26.526" v="62" actId="14100"/>
          <ac:spMkLst>
            <pc:docMk/>
            <pc:sldMk cId="288812726" sldId="311"/>
            <ac:spMk id="2" creationId="{F1E38D91-0C51-69EF-38CA-5E513D6D4BB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88812726" sldId="311"/>
            <ac:spMk id="3" creationId="{94EDCBED-8285-985C-294E-F4AE810C48C5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88812726" sldId="311"/>
            <ac:spMk id="7" creationId="{8059720D-55D1-C31A-DE2C-2B9CBDBCF9AD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88812726" sldId="311"/>
            <ac:picMk id="4" creationId="{4B10B7CB-B62E-569A-6772-37989318B402}"/>
          </ac:picMkLst>
        </pc:picChg>
        <pc:picChg chg="mod">
          <ac:chgData name="Goes, Marlos Pereira" userId="5faa4f6b-79ec-4b5e-80cd-51357ebcef7d" providerId="ADAL" clId="{22D2C69E-32E3-43D3-B7B0-EE97A2786EE2}" dt="2024-11-12T05:30:37.622" v="65" actId="14100"/>
          <ac:picMkLst>
            <pc:docMk/>
            <pc:sldMk cId="288812726" sldId="311"/>
            <ac:picMk id="5" creationId="{563DEE50-3F14-8097-6FC6-F51F5BC3F87B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88812726" sldId="311"/>
            <ac:picMk id="6" creationId="{82384E40-A38C-061C-8981-5D91519592EA}"/>
          </ac:picMkLst>
        </pc:picChg>
      </pc:sldChg>
      <pc:sldChg chg="addSp modSp mod">
        <pc:chgData name="Goes, Marlos Pereira" userId="5faa4f6b-79ec-4b5e-80cd-51357ebcef7d" providerId="ADAL" clId="{22D2C69E-32E3-43D3-B7B0-EE97A2786EE2}" dt="2024-11-13T07:33:54.177" v="407" actId="20577"/>
        <pc:sldMkLst>
          <pc:docMk/>
          <pc:sldMk cId="821522287" sldId="312"/>
        </pc:sldMkLst>
        <pc:spChg chg="mod">
          <ac:chgData name="Goes, Marlos Pereira" userId="5faa4f6b-79ec-4b5e-80cd-51357ebcef7d" providerId="ADAL" clId="{22D2C69E-32E3-43D3-B7B0-EE97A2786EE2}" dt="2024-11-12T11:08:02.080" v="183" actId="1076"/>
          <ac:spMkLst>
            <pc:docMk/>
            <pc:sldMk cId="821522287" sldId="312"/>
            <ac:spMk id="2" creationId="{EAEB5A32-E94F-F432-1E1C-1C9D56F1368A}"/>
          </ac:spMkLst>
        </pc:spChg>
        <pc:spChg chg="add mod">
          <ac:chgData name="Goes, Marlos Pereira" userId="5faa4f6b-79ec-4b5e-80cd-51357ebcef7d" providerId="ADAL" clId="{22D2C69E-32E3-43D3-B7B0-EE97A2786EE2}" dt="2024-11-13T07:33:54.177" v="407" actId="20577"/>
          <ac:spMkLst>
            <pc:docMk/>
            <pc:sldMk cId="821522287" sldId="312"/>
            <ac:spMk id="3" creationId="{C47855E0-B009-E4BC-8A42-D92E3D0E1221}"/>
          </ac:spMkLst>
        </pc:spChg>
        <pc:picChg chg="mod">
          <ac:chgData name="Goes, Marlos Pereira" userId="5faa4f6b-79ec-4b5e-80cd-51357ebcef7d" providerId="ADAL" clId="{22D2C69E-32E3-43D3-B7B0-EE97A2786EE2}" dt="2024-11-12T11:09:25.754" v="186" actId="1076"/>
          <ac:picMkLst>
            <pc:docMk/>
            <pc:sldMk cId="821522287" sldId="312"/>
            <ac:picMk id="4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6:50.830" v="17" actId="47"/>
        <pc:sldMkLst>
          <pc:docMk/>
          <pc:sldMk cId="2868345474" sldId="313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868345474" sldId="313"/>
            <ac:spMk id="2" creationId="{936CD670-16B9-2669-DFD3-245E97105D98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868345474" sldId="313"/>
            <ac:spMk id="3" creationId="{CE4833C5-549B-6518-52AA-322C3BF216B6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868345474" sldId="313"/>
            <ac:picMk id="4" creationId="{99F97C60-9E87-2FA5-EBAC-2159FC70EC7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868345474" sldId="313"/>
            <ac:picMk id="10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39.418" v="30" actId="47"/>
        <pc:sldMkLst>
          <pc:docMk/>
          <pc:sldMk cId="3050916215" sldId="314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50916215" sldId="314"/>
            <ac:spMk id="2" creationId="{4E8F8DC1-9B74-3204-AF82-EBF68F44BD1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50916215" sldId="314"/>
            <ac:spMk id="3" creationId="{711DD38F-A242-79DC-51C0-67F3916E7297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0916215" sldId="314"/>
            <ac:picMk id="4" creationId="{93908FE2-3185-0CE6-847B-DBA19832B43B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0916215" sldId="314"/>
            <ac:picMk id="5" creationId="{DD1DCF88-DDC5-FDE2-28E3-00C204FB7371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0916215" sldId="314"/>
            <ac:picMk id="6" creationId="{CBBDA993-4F10-1E75-0C79-C40C7B89A48B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53.443" v="36" actId="47"/>
        <pc:sldMkLst>
          <pc:docMk/>
          <pc:sldMk cId="1651474453" sldId="315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651474453" sldId="315"/>
            <ac:spMk id="2" creationId="{B5B312D9-EF48-23AA-BF57-622DC04337CE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651474453" sldId="315"/>
            <ac:picMk id="4" creationId="{00000000-0000-0000-0000-000000000000}"/>
          </ac:picMkLst>
        </pc:pic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1130538568" sldId="316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130538568" sldId="316"/>
            <ac:spMk id="2" creationId="{4C009B53-B376-DD39-61E9-D1CF6D0BD21E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130538568" sldId="316"/>
            <ac:picMk id="5" creationId="{00000000-0000-0000-0000-000000000000}"/>
          </ac:picMkLst>
        </pc:pic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823589351" sldId="317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23589351" sldId="317"/>
            <ac:spMk id="2" creationId="{4D5B593A-3B3F-A504-8B74-700B91A57663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823589351" sldId="317"/>
            <ac:spMk id="3" creationId="{85E8C994-BAF9-8F02-E7E5-B1AB759B3043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823589351" sldId="317"/>
            <ac:picMk id="4" creationId="{496D59F4-AEF4-60CC-EC7B-A6967CD92A61}"/>
          </ac:picMkLst>
        </pc:pic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1209091521" sldId="318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209091521" sldId="318"/>
            <ac:spMk id="2" creationId="{E0A827FB-07E3-01CF-51DB-3A51A54E789B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209091521" sldId="318"/>
            <ac:spMk id="3" creationId="{443D8600-55CD-D4AB-60BB-C65DED3742F9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1209091521" sldId="318"/>
            <ac:spMk id="4" creationId="{3CE2DE96-1A51-136E-2C27-02EC93BE5693}"/>
          </ac:spMkLst>
        </pc:s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1209091521" sldId="318"/>
            <ac:grpSpMk id="18" creationId="{7D235C70-7463-9B86-D970-C0DBDE4F2C4F}"/>
          </ac:grpSpMkLst>
        </pc:gr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1209091521" sldId="318"/>
            <ac:grpSpMk id="19" creationId="{D281C91B-34F2-C00F-1AD1-8B1D03C56C79}"/>
          </ac:grpSpMkLst>
        </pc:gr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09091521" sldId="318"/>
            <ac:picMk id="10" creationId="{EC1112D5-43A3-6937-2E92-BC31FC9F31FF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09091521" sldId="318"/>
            <ac:picMk id="11" creationId="{31924BF0-16C4-DB08-1B3A-8598C7C68FB9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09091521" sldId="318"/>
            <ac:picMk id="12" creationId="{343CE09B-05B3-4482-BA61-7BBD69C01611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09091521" sldId="318"/>
            <ac:picMk id="15" creationId="{8FEC681A-51A3-B5DB-4486-A8D02D36003B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09091521" sldId="318"/>
            <ac:picMk id="16" creationId="{39C84747-087D-6215-F158-5EC232DCCDF7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09091521" sldId="318"/>
            <ac:picMk id="17" creationId="{A6F9C254-9DE4-8890-3830-70D87427593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1209091521" sldId="318"/>
            <ac:picMk id="20" creationId="{6FBA87C5-DE7B-6562-CEE3-68071376724B}"/>
          </ac:picMkLst>
        </pc:picChg>
      </pc:sldChg>
      <pc:sldChg chg="modSp">
        <pc:chgData name="Goes, Marlos Pereira" userId="5faa4f6b-79ec-4b5e-80cd-51357ebcef7d" providerId="ADAL" clId="{22D2C69E-32E3-43D3-B7B0-EE97A2786EE2}" dt="2024-11-12T05:23:41.641" v="0"/>
        <pc:sldMkLst>
          <pc:docMk/>
          <pc:sldMk cId="305289218" sldId="319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05289218" sldId="319"/>
            <ac:spMk id="2" creationId="{AA4C86C2-A325-ED05-ED9C-8C93DCC31C45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289218" sldId="319"/>
            <ac:picMk id="4" creationId="{37298AFE-28DF-AF70-11C8-F7BA4B293B8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289218" sldId="319"/>
            <ac:picMk id="5" creationId="{4AF2254C-55B2-2172-8CDA-70C09F1965E9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289218" sldId="319"/>
            <ac:picMk id="6" creationId="{0E0B6A48-A077-56DD-6424-3A31BE92ED96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289218" sldId="319"/>
            <ac:picMk id="7" creationId="{7893EA70-B7FB-7E62-9021-6F76F814D6C6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05289218" sldId="319"/>
            <ac:picMk id="8" creationId="{4C426128-7B47-1111-B350-529ADC945979}"/>
          </ac:picMkLst>
        </pc:picChg>
      </pc:sldChg>
      <pc:sldChg chg="modSp mod">
        <pc:chgData name="Goes, Marlos Pereira" userId="5faa4f6b-79ec-4b5e-80cd-51357ebcef7d" providerId="ADAL" clId="{22D2C69E-32E3-43D3-B7B0-EE97A2786EE2}" dt="2024-11-12T11:15:09.588" v="226" actId="948"/>
        <pc:sldMkLst>
          <pc:docMk/>
          <pc:sldMk cId="249896922" sldId="320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49896922" sldId="320"/>
            <ac:spMk id="2" creationId="{936CD670-16B9-2669-DFD3-245E97105D98}"/>
          </ac:spMkLst>
        </pc:spChg>
        <pc:spChg chg="mod">
          <ac:chgData name="Goes, Marlos Pereira" userId="5faa4f6b-79ec-4b5e-80cd-51357ebcef7d" providerId="ADAL" clId="{22D2C69E-32E3-43D3-B7B0-EE97A2786EE2}" dt="2024-11-12T11:15:09.588" v="226" actId="948"/>
          <ac:spMkLst>
            <pc:docMk/>
            <pc:sldMk cId="249896922" sldId="320"/>
            <ac:spMk id="3" creationId="{CE4833C5-549B-6518-52AA-322C3BF216B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49896922" sldId="320"/>
            <ac:spMk id="4" creationId="{A793C45D-18E2-7F29-79D2-01C74A489E84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49896922" sldId="320"/>
            <ac:spMk id="8" creationId="{FC6D1B28-2799-F6EA-8ACB-9CDC2E4C76C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49896922" sldId="320"/>
            <ac:spMk id="9" creationId="{51F8F1E1-C5F4-F03F-4AD7-B6F5FAB48D38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49896922" sldId="320"/>
            <ac:picMk id="5" creationId="{1A9B6702-DC68-56EC-F8F3-84796DC41560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49896922" sldId="320"/>
            <ac:picMk id="6" creationId="{DD404AAB-D6CE-BF94-4653-1C72D6FF0DED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49896922" sldId="320"/>
            <ac:picMk id="7" creationId="{3FEA6A7F-1B11-172E-D3BF-03861562A5D5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49896922" sldId="320"/>
            <ac:picMk id="10" creationId="{00000000-0000-0000-0000-000000000000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8:02.485" v="37" actId="47"/>
        <pc:sldMkLst>
          <pc:docMk/>
          <pc:sldMk cId="2275089017" sldId="321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275089017" sldId="321"/>
            <ac:spMk id="2" creationId="{6A9BB191-8300-2C95-152B-A2D4E436DCC8}"/>
          </ac:spMkLst>
        </pc:spChg>
      </pc:sldChg>
      <pc:sldChg chg="modSp mod">
        <pc:chgData name="Goes, Marlos Pereira" userId="5faa4f6b-79ec-4b5e-80cd-51357ebcef7d" providerId="ADAL" clId="{22D2C69E-32E3-43D3-B7B0-EE97A2786EE2}" dt="2024-11-12T11:37:40.038" v="370" actId="20577"/>
        <pc:sldMkLst>
          <pc:docMk/>
          <pc:sldMk cId="336090033" sldId="322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6090033" sldId="322"/>
            <ac:spMk id="2" creationId="{19D0163A-EDA6-631E-334B-E21D49C92523}"/>
          </ac:spMkLst>
        </pc:spChg>
        <pc:spChg chg="mod">
          <ac:chgData name="Goes, Marlos Pereira" userId="5faa4f6b-79ec-4b5e-80cd-51357ebcef7d" providerId="ADAL" clId="{22D2C69E-32E3-43D3-B7B0-EE97A2786EE2}" dt="2024-11-12T11:37:40.038" v="370" actId="20577"/>
          <ac:spMkLst>
            <pc:docMk/>
            <pc:sldMk cId="336090033" sldId="322"/>
            <ac:spMk id="6" creationId="{DE2231BD-7F02-47DD-29F0-76E18B0EAD19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6090033" sldId="322"/>
            <ac:spMk id="8" creationId="{E87C4E4A-B7E5-D239-4997-EDFC953031C2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6090033" sldId="322"/>
            <ac:picMk id="3" creationId="{721E88C5-0B3D-EB4F-8BD0-018844124D9E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6090033" sldId="322"/>
            <ac:picMk id="4" creationId="{546848F8-21FC-41F1-4513-C769EF6F3217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6090033" sldId="322"/>
            <ac:picMk id="7" creationId="{5F9A769E-EC79-E06F-0BAC-761C72203F86}"/>
          </ac:picMkLst>
        </pc:picChg>
      </pc:sldChg>
      <pc:sldChg chg="modSp mod">
        <pc:chgData name="Goes, Marlos Pereira" userId="5faa4f6b-79ec-4b5e-80cd-51357ebcef7d" providerId="ADAL" clId="{22D2C69E-32E3-43D3-B7B0-EE97A2786EE2}" dt="2024-11-12T11:30:06.948" v="364" actId="20577"/>
        <pc:sldMkLst>
          <pc:docMk/>
          <pc:sldMk cId="2746448666" sldId="323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746448666" sldId="323"/>
            <ac:spMk id="2" creationId="{533D8532-6CD6-DDC9-8C07-FDCABA006496}"/>
          </ac:spMkLst>
        </pc:spChg>
        <pc:spChg chg="mod">
          <ac:chgData name="Goes, Marlos Pereira" userId="5faa4f6b-79ec-4b5e-80cd-51357ebcef7d" providerId="ADAL" clId="{22D2C69E-32E3-43D3-B7B0-EE97A2786EE2}" dt="2024-11-12T11:30:06.948" v="364" actId="20577"/>
          <ac:spMkLst>
            <pc:docMk/>
            <pc:sldMk cId="2746448666" sldId="323"/>
            <ac:spMk id="3" creationId="{D08BBB45-9C3E-9A37-A13C-585C6F7D99AE}"/>
          </ac:spMkLst>
        </pc:spChg>
        <pc:picChg chg="mod">
          <ac:chgData name="Goes, Marlos Pereira" userId="5faa4f6b-79ec-4b5e-80cd-51357ebcef7d" providerId="ADAL" clId="{22D2C69E-32E3-43D3-B7B0-EE97A2786EE2}" dt="2024-11-12T10:55:18.604" v="105" actId="1037"/>
          <ac:picMkLst>
            <pc:docMk/>
            <pc:sldMk cId="2746448666" sldId="323"/>
            <ac:picMk id="20" creationId="{FC5627E0-219D-8940-3118-83E4328A00BE}"/>
          </ac:picMkLst>
        </pc:picChg>
        <pc:picChg chg="mod">
          <ac:chgData name="Goes, Marlos Pereira" userId="5faa4f6b-79ec-4b5e-80cd-51357ebcef7d" providerId="ADAL" clId="{22D2C69E-32E3-43D3-B7B0-EE97A2786EE2}" dt="2024-11-12T10:55:18.604" v="105" actId="1037"/>
          <ac:picMkLst>
            <pc:docMk/>
            <pc:sldMk cId="2746448666" sldId="323"/>
            <ac:picMk id="21" creationId="{95DBA806-8562-888C-8BA2-5D5CC6A784AE}"/>
          </ac:picMkLst>
        </pc:picChg>
      </pc:sldChg>
      <pc:sldChg chg="modSp del">
        <pc:chgData name="Goes, Marlos Pereira" userId="5faa4f6b-79ec-4b5e-80cd-51357ebcef7d" providerId="ADAL" clId="{22D2C69E-32E3-43D3-B7B0-EE97A2786EE2}" dt="2024-11-12T05:27:15.309" v="22" actId="47"/>
        <pc:sldMkLst>
          <pc:docMk/>
          <pc:sldMk cId="28926589" sldId="324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8926589" sldId="324"/>
            <ac:spMk id="2" creationId="{F1E38D91-0C51-69EF-38CA-5E513D6D4BB7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8926589" sldId="324"/>
            <ac:spMk id="3" creationId="{94EDCBED-8285-985C-294E-F4AE810C48C5}"/>
          </ac:spMkLst>
        </pc:s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28926589" sldId="324"/>
            <ac:picMk id="5" creationId="{563DEE50-3F14-8097-6FC6-F51F5BC3F87B}"/>
          </ac:picMkLst>
        </pc:picChg>
      </pc:sldChg>
      <pc:sldChg chg="modSp mod ord">
        <pc:chgData name="Goes, Marlos Pereira" userId="5faa4f6b-79ec-4b5e-80cd-51357ebcef7d" providerId="ADAL" clId="{22D2C69E-32E3-43D3-B7B0-EE97A2786EE2}" dt="2024-11-13T17:20:22.131" v="413"/>
        <pc:sldMkLst>
          <pc:docMk/>
          <pc:sldMk cId="2184402397" sldId="325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184402397" sldId="325"/>
            <ac:spMk id="2" creationId="{427336B2-9402-0358-52DE-A8BAE9E63600}"/>
          </ac:spMkLst>
        </pc:spChg>
        <pc:spChg chg="mod">
          <ac:chgData name="Goes, Marlos Pereira" userId="5faa4f6b-79ec-4b5e-80cd-51357ebcef7d" providerId="ADAL" clId="{22D2C69E-32E3-43D3-B7B0-EE97A2786EE2}" dt="2024-11-12T05:23:41.891" v="1" actId="27636"/>
          <ac:spMkLst>
            <pc:docMk/>
            <pc:sldMk cId="2184402397" sldId="325"/>
            <ac:spMk id="3" creationId="{57502CA1-9AFC-AE5E-335A-E73528EF0181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2184402397" sldId="325"/>
            <ac:spMk id="4" creationId="{A8D457E6-2B65-3F89-CCE1-1D20ECCD76B2}"/>
          </ac:spMkLst>
        </pc:spChg>
      </pc:sldChg>
      <pc:sldChg chg="add ord">
        <pc:chgData name="Goes, Marlos Pereira" userId="5faa4f6b-79ec-4b5e-80cd-51357ebcef7d" providerId="ADAL" clId="{22D2C69E-32E3-43D3-B7B0-EE97A2786EE2}" dt="2024-11-12T11:14:26.462" v="224"/>
        <pc:sldMkLst>
          <pc:docMk/>
          <pc:sldMk cId="2335933526" sldId="326"/>
        </pc:sldMkLst>
      </pc:sldChg>
      <pc:sldChg chg="modSp del">
        <pc:chgData name="Goes, Marlos Pereira" userId="5faa4f6b-79ec-4b5e-80cd-51357ebcef7d" providerId="ADAL" clId="{22D2C69E-32E3-43D3-B7B0-EE97A2786EE2}" dt="2024-11-12T05:26:54.388" v="18" actId="47"/>
        <pc:sldMkLst>
          <pc:docMk/>
          <pc:sldMk cId="3329078201" sldId="326"/>
        </pc:sld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2" creationId="{533D8532-6CD6-DDC9-8C07-FDCABA006496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3" creationId="{D08BBB45-9C3E-9A37-A13C-585C6F7D99AE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4" creationId="{04D4D811-DF6D-8B85-222F-13D8311062E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6" creationId="{47B827DA-FE6E-11CB-6A60-C6EC56128F3D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7" creationId="{5C413650-283D-9C7D-3964-2EBCE5420A79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8" creationId="{F4FA329B-FF57-21FF-BAD9-270392A3852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11" creationId="{B506DED5-6ADA-4968-CED8-F8FABE038DD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12" creationId="{47EBACB2-521F-4E22-ADE6-E1DECB60C17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13" creationId="{52D0695A-F934-1A9D-268B-C51E14B098C1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14" creationId="{1D99F774-EFE8-0023-8E06-A094ECB6BEDC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15" creationId="{F88C95EF-B726-4D0F-F379-6E853ED99C52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k cId="3329078201" sldId="326"/>
            <ac:spMk id="17" creationId="{C3FF7222-42E0-DFA3-21A7-C8F11769A0E5}"/>
          </ac:spMkLst>
        </pc:s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3329078201" sldId="326"/>
            <ac:grpSpMk id="18" creationId="{93D7FC0E-C7E9-3330-966D-F9362F5393A7}"/>
          </ac:grpSpMkLst>
        </pc:grpChg>
        <pc:grpChg chg="mod">
          <ac:chgData name="Goes, Marlos Pereira" userId="5faa4f6b-79ec-4b5e-80cd-51357ebcef7d" providerId="ADAL" clId="{22D2C69E-32E3-43D3-B7B0-EE97A2786EE2}" dt="2024-11-12T05:23:41.641" v="0"/>
          <ac:grpSpMkLst>
            <pc:docMk/>
            <pc:sldMk cId="3329078201" sldId="326"/>
            <ac:grpSpMk id="19" creationId="{E2B9B51A-02CE-4C4F-4049-C97F191122CB}"/>
          </ac:grpSpMkLst>
        </pc:grp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29078201" sldId="326"/>
            <ac:picMk id="5" creationId="{547CAFF1-98AB-C360-64D4-8A82F236BD97}"/>
          </ac:picMkLst>
        </pc:picChg>
        <pc:picChg chg="mod">
          <ac:chgData name="Goes, Marlos Pereira" userId="5faa4f6b-79ec-4b5e-80cd-51357ebcef7d" providerId="ADAL" clId="{22D2C69E-32E3-43D3-B7B0-EE97A2786EE2}" dt="2024-11-12T05:23:41.641" v="0"/>
          <ac:picMkLst>
            <pc:docMk/>
            <pc:sldMk cId="3329078201" sldId="326"/>
            <ac:picMk id="10" creationId="{3184E680-1A43-E2E4-B520-601D640D66C6}"/>
          </ac:picMkLst>
        </pc:picChg>
      </pc:sldChg>
      <pc:sldChg chg="delSp modSp add mod">
        <pc:chgData name="Goes, Marlos Pereira" userId="5faa4f6b-79ec-4b5e-80cd-51357ebcef7d" providerId="ADAL" clId="{22D2C69E-32E3-43D3-B7B0-EE97A2786EE2}" dt="2024-11-12T11:24:54.516" v="350" actId="1076"/>
        <pc:sldMkLst>
          <pc:docMk/>
          <pc:sldMk cId="2089398743" sldId="327"/>
        </pc:sldMkLst>
        <pc:spChg chg="mod">
          <ac:chgData name="Goes, Marlos Pereira" userId="5faa4f6b-79ec-4b5e-80cd-51357ebcef7d" providerId="ADAL" clId="{22D2C69E-32E3-43D3-B7B0-EE97A2786EE2}" dt="2024-11-12T11:24:33.223" v="347" actId="1076"/>
          <ac:spMkLst>
            <pc:docMk/>
            <pc:sldMk cId="2089398743" sldId="327"/>
            <ac:spMk id="3" creationId="{56DCBCAC-1856-5986-65E2-CC71680DCF4D}"/>
          </ac:spMkLst>
        </pc:spChg>
        <pc:spChg chg="mod">
          <ac:chgData name="Goes, Marlos Pereira" userId="5faa4f6b-79ec-4b5e-80cd-51357ebcef7d" providerId="ADAL" clId="{22D2C69E-32E3-43D3-B7B0-EE97A2786EE2}" dt="2024-11-12T11:24:43.869" v="349" actId="1076"/>
          <ac:spMkLst>
            <pc:docMk/>
            <pc:sldMk cId="2089398743" sldId="327"/>
            <ac:spMk id="5" creationId="{F04B4B5E-44C5-1836-F732-D425091FB2C5}"/>
          </ac:spMkLst>
        </pc:spChg>
        <pc:spChg chg="del">
          <ac:chgData name="Goes, Marlos Pereira" userId="5faa4f6b-79ec-4b5e-80cd-51357ebcef7d" providerId="ADAL" clId="{22D2C69E-32E3-43D3-B7B0-EE97A2786EE2}" dt="2024-11-12T11:24:01.447" v="341" actId="478"/>
          <ac:spMkLst>
            <pc:docMk/>
            <pc:sldMk cId="2089398743" sldId="327"/>
            <ac:spMk id="9" creationId="{F2BAA72F-5AB7-A3E1-7D0F-6E2202410E84}"/>
          </ac:spMkLst>
        </pc:spChg>
        <pc:spChg chg="mod">
          <ac:chgData name="Goes, Marlos Pereira" userId="5faa4f6b-79ec-4b5e-80cd-51357ebcef7d" providerId="ADAL" clId="{22D2C69E-32E3-43D3-B7B0-EE97A2786EE2}" dt="2024-11-12T11:24:39.895" v="348" actId="1076"/>
          <ac:spMkLst>
            <pc:docMk/>
            <pc:sldMk cId="2089398743" sldId="327"/>
            <ac:spMk id="12" creationId="{126AF0C0-2D65-9822-DAC1-6B64C9EC55B7}"/>
          </ac:spMkLst>
        </pc:spChg>
        <pc:spChg chg="mod">
          <ac:chgData name="Goes, Marlos Pereira" userId="5faa4f6b-79ec-4b5e-80cd-51357ebcef7d" providerId="ADAL" clId="{22D2C69E-32E3-43D3-B7B0-EE97A2786EE2}" dt="2024-11-12T11:24:23.124" v="344" actId="1076"/>
          <ac:spMkLst>
            <pc:docMk/>
            <pc:sldMk cId="2089398743" sldId="327"/>
            <ac:spMk id="13" creationId="{FAD0871F-FCCB-1842-5DCB-FDC2BD748161}"/>
          </ac:spMkLst>
        </pc:spChg>
        <pc:graphicFrameChg chg="mod">
          <ac:chgData name="Goes, Marlos Pereira" userId="5faa4f6b-79ec-4b5e-80cd-51357ebcef7d" providerId="ADAL" clId="{22D2C69E-32E3-43D3-B7B0-EE97A2786EE2}" dt="2024-11-12T11:24:54.516" v="350" actId="1076"/>
          <ac:graphicFrameMkLst>
            <pc:docMk/>
            <pc:sldMk cId="2089398743" sldId="327"/>
            <ac:graphicFrameMk id="10" creationId="{2D892534-3452-6CD5-C27F-07752CCBC6A4}"/>
          </ac:graphicFrameMkLst>
        </pc:graphicFrameChg>
        <pc:picChg chg="mod">
          <ac:chgData name="Goes, Marlos Pereira" userId="5faa4f6b-79ec-4b5e-80cd-51357ebcef7d" providerId="ADAL" clId="{22D2C69E-32E3-43D3-B7B0-EE97A2786EE2}" dt="2024-11-12T11:24:26.743" v="345" actId="1076"/>
          <ac:picMkLst>
            <pc:docMk/>
            <pc:sldMk cId="2089398743" sldId="327"/>
            <ac:picMk id="4" creationId="{00000000-0000-0000-0000-000000000000}"/>
          </ac:picMkLst>
        </pc:picChg>
        <pc:picChg chg="mod">
          <ac:chgData name="Goes, Marlos Pereira" userId="5faa4f6b-79ec-4b5e-80cd-51357ebcef7d" providerId="ADAL" clId="{22D2C69E-32E3-43D3-B7B0-EE97A2786EE2}" dt="2024-11-12T11:24:29.351" v="346" actId="1076"/>
          <ac:picMkLst>
            <pc:docMk/>
            <pc:sldMk cId="2089398743" sldId="327"/>
            <ac:picMk id="11" creationId="{12EAEEFC-399C-A4C3-0089-6BC79C7D4FCD}"/>
          </ac:picMkLst>
        </pc:picChg>
      </pc:sldChg>
      <pc:sldChg chg="addSp modSp new mod ord">
        <pc:chgData name="Goes, Marlos Pereira" userId="5faa4f6b-79ec-4b5e-80cd-51357ebcef7d" providerId="ADAL" clId="{22D2C69E-32E3-43D3-B7B0-EE97A2786EE2}" dt="2024-11-13T17:20:17.281" v="411"/>
        <pc:sldMkLst>
          <pc:docMk/>
          <pc:sldMk cId="58790870" sldId="328"/>
        </pc:sldMkLst>
        <pc:spChg chg="mod">
          <ac:chgData name="Goes, Marlos Pereira" userId="5faa4f6b-79ec-4b5e-80cd-51357ebcef7d" providerId="ADAL" clId="{22D2C69E-32E3-43D3-B7B0-EE97A2786EE2}" dt="2024-11-12T13:54:27.405" v="395" actId="20577"/>
          <ac:spMkLst>
            <pc:docMk/>
            <pc:sldMk cId="58790870" sldId="328"/>
            <ac:spMk id="2" creationId="{FA902232-2C12-74C6-4DEF-A5D428FE40CA}"/>
          </ac:spMkLst>
        </pc:spChg>
        <pc:spChg chg="mod">
          <ac:chgData name="Goes, Marlos Pereira" userId="5faa4f6b-79ec-4b5e-80cd-51357ebcef7d" providerId="ADAL" clId="{22D2C69E-32E3-43D3-B7B0-EE97A2786EE2}" dt="2024-11-12T13:55:24.576" v="405" actId="14100"/>
          <ac:spMkLst>
            <pc:docMk/>
            <pc:sldMk cId="58790870" sldId="328"/>
            <ac:spMk id="3" creationId="{0E5BAB10-E8CA-69B8-B898-2809271E5378}"/>
          </ac:spMkLst>
        </pc:spChg>
        <pc:graphicFrameChg chg="add mod">
          <ac:chgData name="Goes, Marlos Pereira" userId="5faa4f6b-79ec-4b5e-80cd-51357ebcef7d" providerId="ADAL" clId="{22D2C69E-32E3-43D3-B7B0-EE97A2786EE2}" dt="2024-11-12T13:54:50.388" v="399" actId="1076"/>
          <ac:graphicFrameMkLst>
            <pc:docMk/>
            <pc:sldMk cId="58790870" sldId="328"/>
            <ac:graphicFrameMk id="15" creationId="{F89FD7AC-C3A4-A71F-7526-87E366ACCDBD}"/>
          </ac:graphicFrameMkLst>
        </pc:graphicFrameChg>
        <pc:picChg chg="add mod">
          <ac:chgData name="Goes, Marlos Pereira" userId="5faa4f6b-79ec-4b5e-80cd-51357ebcef7d" providerId="ADAL" clId="{22D2C69E-32E3-43D3-B7B0-EE97A2786EE2}" dt="2024-11-12T13:54:50.388" v="399" actId="1076"/>
          <ac:picMkLst>
            <pc:docMk/>
            <pc:sldMk cId="58790870" sldId="328"/>
            <ac:picMk id="10" creationId="{C8F62406-9516-235E-87F2-B1EE4009D395}"/>
          </ac:picMkLst>
        </pc:picChg>
        <pc:picChg chg="add mod">
          <ac:chgData name="Goes, Marlos Pereira" userId="5faa4f6b-79ec-4b5e-80cd-51357ebcef7d" providerId="ADAL" clId="{22D2C69E-32E3-43D3-B7B0-EE97A2786EE2}" dt="2024-11-12T13:55:02.336" v="402" actId="1076"/>
          <ac:picMkLst>
            <pc:docMk/>
            <pc:sldMk cId="58790870" sldId="328"/>
            <ac:picMk id="11" creationId="{809C33AF-8DA4-8545-82EF-1FCC4EBF4255}"/>
          </ac:picMkLst>
        </pc:picChg>
      </pc:sldChg>
      <pc:sldMasterChg chg="modSp modSldLayout">
        <pc:chgData name="Goes, Marlos Pereira" userId="5faa4f6b-79ec-4b5e-80cd-51357ebcef7d" providerId="ADAL" clId="{22D2C69E-32E3-43D3-B7B0-EE97A2786EE2}" dt="2024-11-12T05:23:41.641" v="0"/>
        <pc:sldMasterMkLst>
          <pc:docMk/>
          <pc:sldMasterMk cId="3217477161" sldId="2147483660"/>
        </pc:sldMasterMkLst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asterMk cId="3217477161" sldId="2147483660"/>
            <ac:spMk id="2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asterMk cId="3217477161" sldId="2147483660"/>
            <ac:spMk id="3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asterMk cId="3217477161" sldId="2147483660"/>
            <ac:spMk id="4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asterMk cId="3217477161" sldId="2147483660"/>
            <ac:spMk id="5" creationId="{00000000-0000-0000-0000-000000000000}"/>
          </ac:spMkLst>
        </pc:spChg>
        <pc:spChg chg="mod">
          <ac:chgData name="Goes, Marlos Pereira" userId="5faa4f6b-79ec-4b5e-80cd-51357ebcef7d" providerId="ADAL" clId="{22D2C69E-32E3-43D3-B7B0-EE97A2786EE2}" dt="2024-11-12T05:23:41.641" v="0"/>
          <ac:spMkLst>
            <pc:docMk/>
            <pc:sldMasterMk cId="3217477161" sldId="2147483660"/>
            <ac:spMk id="6" creationId="{00000000-0000-0000-0000-000000000000}"/>
          </ac:spMkLst>
        </pc:sp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2493795643" sldId="2147483661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493795643" sldId="2147483661"/>
              <ac:spMk id="2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493795643" sldId="2147483661"/>
              <ac:spMk id="3" creationId="{00000000-0000-0000-0000-000000000000}"/>
            </ac:spMkLst>
          </pc:spChg>
        </pc:sldLayout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2528983655" sldId="2147483663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528983655" sldId="2147483663"/>
              <ac:spMk id="2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528983655" sldId="2147483663"/>
              <ac:spMk id="3" creationId="{00000000-0000-0000-0000-000000000000}"/>
            </ac:spMkLst>
          </pc:spChg>
        </pc:sldLayout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3451457086" sldId="2147483664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3451457086" sldId="2147483664"/>
              <ac:spMk id="3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3451457086" sldId="2147483664"/>
              <ac:spMk id="4" creationId="{00000000-0000-0000-0000-000000000000}"/>
            </ac:spMkLst>
          </pc:spChg>
        </pc:sldLayout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2490113578" sldId="2147483665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490113578" sldId="2147483665"/>
              <ac:spMk id="2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490113578" sldId="2147483665"/>
              <ac:spMk id="3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490113578" sldId="2147483665"/>
              <ac:spMk id="4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490113578" sldId="2147483665"/>
              <ac:spMk id="5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490113578" sldId="2147483665"/>
              <ac:spMk id="6" creationId="{00000000-0000-0000-0000-000000000000}"/>
            </ac:spMkLst>
          </pc:spChg>
        </pc:sldLayout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827013078" sldId="2147483668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827013078" sldId="2147483668"/>
              <ac:spMk id="2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827013078" sldId="2147483668"/>
              <ac:spMk id="3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827013078" sldId="2147483668"/>
              <ac:spMk id="4" creationId="{00000000-0000-0000-0000-000000000000}"/>
            </ac:spMkLst>
          </pc:spChg>
        </pc:sldLayout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466842695" sldId="2147483669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466842695" sldId="2147483669"/>
              <ac:spMk id="2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466842695" sldId="2147483669"/>
              <ac:spMk id="3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466842695" sldId="2147483669"/>
              <ac:spMk id="4" creationId="{00000000-0000-0000-0000-000000000000}"/>
            </ac:spMkLst>
          </pc:spChg>
        </pc:sldLayout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1481778922" sldId="2147483671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1481778922" sldId="2147483671"/>
              <ac:spMk id="2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1481778922" sldId="2147483671"/>
              <ac:spMk id="3" creationId="{00000000-0000-0000-0000-000000000000}"/>
            </ac:spMkLst>
          </pc:spChg>
        </pc:sldLayoutChg>
        <pc:sldLayoutChg chg="modSp">
          <pc:chgData name="Goes, Marlos Pereira" userId="5faa4f6b-79ec-4b5e-80cd-51357ebcef7d" providerId="ADAL" clId="{22D2C69E-32E3-43D3-B7B0-EE97A2786EE2}" dt="2024-11-12T05:23:41.641" v="0"/>
          <pc:sldLayoutMkLst>
            <pc:docMk/>
            <pc:sldMasterMk cId="3217477161" sldId="2147483660"/>
            <pc:sldLayoutMk cId="2194846587" sldId="2147483672"/>
          </pc:sldLayoutMkLst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194846587" sldId="2147483672"/>
              <ac:spMk id="18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194846587" sldId="2147483672"/>
              <ac:spMk id="19" creationId="{00000000-0000-0000-0000-000000000000}"/>
            </ac:spMkLst>
          </pc:spChg>
          <pc:spChg chg="mod">
            <ac:chgData name="Goes, Marlos Pereira" userId="5faa4f6b-79ec-4b5e-80cd-51357ebcef7d" providerId="ADAL" clId="{22D2C69E-32E3-43D3-B7B0-EE97A2786EE2}" dt="2024-11-12T05:23:41.641" v="0"/>
            <ac:spMkLst>
              <pc:docMk/>
              <pc:sldMasterMk cId="3217477161" sldId="2147483660"/>
              <pc:sldLayoutMk cId="2194846587" sldId="2147483672"/>
              <ac:spMk id="20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D362E-983E-4BE9-BD75-07FBA34114F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5ECA8-6E93-483E-9A9A-D7707AC6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3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3dd13ff9c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3dd13ff9c_2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800"/>
              <a:buFont typeface="Roboto"/>
              <a:buNone/>
              <a:defRPr>
                <a:solidFill>
                  <a:srgbClr val="0A459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11460" lvl="0" indent="-30859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822920" lvl="1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34379" lvl="2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645838" lvl="3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057297" lvl="4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468757" lvl="5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880216" lvl="6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91676" lvl="7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703135" lvl="8" indent="-28573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738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3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8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3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1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2FDFC-62EC-4493-9DB3-6DA25F9C5D2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DA0E1-390C-42E1-80CA-A46F4724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96607"/>
            <a:ext cx="7772400" cy="3113356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Observations methods for salinity and freshwater transport in the Atlantic Ocean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Marlos Goes</a:t>
            </a: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Ivenis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Pita,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Shenfu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Dong, Denis Volkov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NOAA AOML and U. Miami CIMAS</a:t>
            </a:r>
          </a:p>
        </p:txBody>
      </p:sp>
      <p:pic>
        <p:nvPicPr>
          <p:cNvPr id="4" name="Google Shape;56;p13"/>
          <p:cNvPicPr preferRelativeResize="0"/>
          <p:nvPr/>
        </p:nvPicPr>
        <p:blipFill rotWithShape="1">
          <a:blip r:embed="rId2">
            <a:alphaModFix/>
          </a:blip>
          <a:srcRect l="15728" r="15439"/>
          <a:stretch/>
        </p:blipFill>
        <p:spPr>
          <a:xfrm>
            <a:off x="1668925" y="5421366"/>
            <a:ext cx="1493700" cy="144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68" y="5550173"/>
            <a:ext cx="1186450" cy="1186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6BEE1-14ED-1B85-5023-0F19FE08BE86}"/>
              </a:ext>
            </a:extLst>
          </p:cNvPr>
          <p:cNvSpPr txBox="1"/>
          <p:nvPr/>
        </p:nvSpPr>
        <p:spPr>
          <a:xfrm>
            <a:off x="3897033" y="5735638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IQUOD/GTSPP/SOOP/XBT meeting</a:t>
            </a:r>
          </a:p>
          <a:p>
            <a:pPr algn="ctr"/>
            <a:r>
              <a:rPr lang="en-US" dirty="0"/>
              <a:t> November 14, 2024, Bologna, Italy 2024</a:t>
            </a:r>
          </a:p>
        </p:txBody>
      </p:sp>
    </p:spTree>
    <p:extLst>
      <p:ext uri="{BB962C8B-B14F-4D97-AF65-F5344CB8AC3E}">
        <p14:creationId xmlns:p14="http://schemas.microsoft.com/office/powerpoint/2010/main" val="345942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700" y="253735"/>
            <a:ext cx="8520600" cy="763600"/>
          </a:xfrm>
        </p:spPr>
        <p:txBody>
          <a:bodyPr>
            <a:noAutofit/>
          </a:bodyPr>
          <a:lstStyle/>
          <a:p>
            <a:r>
              <a:rPr lang="en-US" sz="3200" dirty="0"/>
              <a:t>Analysis of heat and freshwater transports in the subtropical South Atlantic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7120" y="3782092"/>
            <a:ext cx="6139179" cy="2444536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2100" dirty="0"/>
              <a:t>Use of T/S data from Argo, XBT/S and CTD.</a:t>
            </a:r>
          </a:p>
          <a:p>
            <a:pPr>
              <a:spcAft>
                <a:spcPts val="1200"/>
              </a:spcAft>
            </a:pPr>
            <a:r>
              <a:rPr lang="en-US" sz="2100" dirty="0"/>
              <a:t>Approximately 90,000 profiles. </a:t>
            </a:r>
          </a:p>
          <a:p>
            <a:pPr>
              <a:spcAft>
                <a:spcPts val="1200"/>
              </a:spcAft>
            </a:pPr>
            <a:r>
              <a:rPr lang="en-US" sz="2100" dirty="0"/>
              <a:t>Data range: 2005 – 2023/15° - 40°S.</a:t>
            </a:r>
          </a:p>
          <a:p>
            <a:pPr>
              <a:spcAft>
                <a:spcPts val="1200"/>
              </a:spcAft>
            </a:pPr>
            <a:r>
              <a:rPr lang="en-US" sz="2100" u="sng" dirty="0"/>
              <a:t>AXMOC22</a:t>
            </a:r>
            <a:r>
              <a:rPr lang="en-US" sz="2100" dirty="0"/>
              <a:t>: Jan/2007 – May/2023</a:t>
            </a:r>
          </a:p>
          <a:p>
            <a:pPr>
              <a:spcAft>
                <a:spcPts val="1200"/>
              </a:spcAft>
            </a:pPr>
            <a:r>
              <a:rPr lang="en-US" sz="2100" u="sng" dirty="0"/>
              <a:t>AXMOC35</a:t>
            </a:r>
            <a:r>
              <a:rPr lang="en-US" sz="2100" dirty="0"/>
              <a:t>: Jan/2005 – May/2023</a:t>
            </a:r>
          </a:p>
          <a:p>
            <a:pPr>
              <a:spcAft>
                <a:spcPts val="1200"/>
              </a:spcAft>
            </a:pPr>
            <a:r>
              <a:rPr lang="en-US" sz="2100" dirty="0"/>
              <a:t>Optimal mapping methodology:  Minimizes RMSE of detrended (ADH,SSH)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3D4CA-7E7B-5FB4-E45B-0161BF0D2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600" y="1528031"/>
            <a:ext cx="5600700" cy="2254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886" y="1837509"/>
            <a:ext cx="2629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AXMOC</a:t>
            </a:r>
            <a:r>
              <a:rPr lang="en-US" dirty="0"/>
              <a:t>: Argo - XBT Meridional Overturning Circulation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4F16B-846A-E8DC-2ED3-9CAB696C0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3" y="3782092"/>
            <a:ext cx="3649061" cy="23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0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AXMOC22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38" y="1536634"/>
            <a:ext cx="4233885" cy="2530271"/>
          </a:xfrm>
        </p:spPr>
        <p:txBody>
          <a:bodyPr>
            <a:normAutofit fontScale="92500" lnSpcReduction="10000"/>
          </a:bodyPr>
          <a:lstStyle/>
          <a:p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1800" dirty="0"/>
              <a:t>Westward propagating signals from the east – </a:t>
            </a:r>
            <a:r>
              <a:rPr lang="en-US" sz="1800" dirty="0" err="1"/>
              <a:t>Rossby</a:t>
            </a:r>
            <a:r>
              <a:rPr lang="en-US" sz="1800" dirty="0"/>
              <a:t> waves.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Improvement against other gridded products.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Lower sea level between 2010-2015.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Resolves boundary currents, and top-to-bottom currents agree with literature.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F0E98-F9B9-D151-EF34-72335D4C7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33013" r="6303" b="31123"/>
          <a:stretch/>
        </p:blipFill>
        <p:spPr bwMode="auto">
          <a:xfrm>
            <a:off x="5364346" y="279333"/>
            <a:ext cx="5004302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in graphic"/>
          <p:cNvPicPr/>
          <p:nvPr/>
        </p:nvPicPr>
        <p:blipFill rotWithShape="1">
          <a:blip r:embed="rId3"/>
          <a:srcRect b="50717"/>
          <a:stretch/>
        </p:blipFill>
        <p:spPr>
          <a:xfrm>
            <a:off x="4346654" y="4684686"/>
            <a:ext cx="6170040" cy="1877624"/>
          </a:xfrm>
          <a:prstGeom prst="rect">
            <a:avLst/>
          </a:prstGeom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5616022" y="1670162"/>
            <a:ext cx="4752626" cy="2880994"/>
            <a:chOff x="3979816" y="1670162"/>
            <a:chExt cx="4752626" cy="28809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AA2320-F462-C13A-ECFB-7BBE41036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816" y="1670162"/>
              <a:ext cx="4752626" cy="2880994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5808617" y="2797151"/>
              <a:ext cx="870857" cy="6270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 rot="2245265">
              <a:off x="5808617" y="2849049"/>
              <a:ext cx="114646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5.9 ± 1.6 km/day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3A8AE2-4BCD-786D-BF80-1370E17BE3F6}"/>
              </a:ext>
            </a:extLst>
          </p:cNvPr>
          <p:cNvSpPr txBox="1"/>
          <p:nvPr/>
        </p:nvSpPr>
        <p:spPr>
          <a:xfrm>
            <a:off x="2328231" y="6235547"/>
            <a:ext cx="169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Pita et al., 2024</a:t>
            </a:r>
          </a:p>
        </p:txBody>
      </p:sp>
    </p:spTree>
    <p:extLst>
      <p:ext uri="{BB962C8B-B14F-4D97-AF65-F5344CB8AC3E}">
        <p14:creationId xmlns:p14="http://schemas.microsoft.com/office/powerpoint/2010/main" val="3313476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AXMOC35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38" y="1536634"/>
            <a:ext cx="4967251" cy="2530271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1800" dirty="0"/>
              <a:t>Westward propagating signals from the east – </a:t>
            </a:r>
            <a:r>
              <a:rPr lang="en-US" sz="1800" dirty="0" err="1"/>
              <a:t>Rossby</a:t>
            </a:r>
            <a:r>
              <a:rPr lang="en-US" sz="1800" dirty="0"/>
              <a:t> waves.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Improvement against other gridded products.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Lower sea level between 2010-2015.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Sensitivity to deep reference velocity for AMOC calculation.</a:t>
            </a:r>
          </a:p>
          <a:p>
            <a:endParaRPr lang="en-US" dirty="0"/>
          </a:p>
        </p:txBody>
      </p:sp>
      <p:pic>
        <p:nvPicPr>
          <p:cNvPr id="13" name="image6.jpg" descr="A collage of images of different colors&#10;&#10;Description automatically generated"/>
          <p:cNvPicPr/>
          <p:nvPr/>
        </p:nvPicPr>
        <p:blipFill rotWithShape="1">
          <a:blip r:embed="rId2"/>
          <a:srcRect l="13553" r="46142"/>
          <a:stretch/>
        </p:blipFill>
        <p:spPr>
          <a:xfrm>
            <a:off x="7080516" y="1960615"/>
            <a:ext cx="3275784" cy="4572000"/>
          </a:xfrm>
          <a:prstGeom prst="rect">
            <a:avLst/>
          </a:prstGeom>
          <a:ln/>
        </p:spPr>
      </p:pic>
      <p:pic>
        <p:nvPicPr>
          <p:cNvPr id="14" name="image5.jpg" descr="A close-up of several graphs&#10;&#10;Description automatically generated"/>
          <p:cNvPicPr/>
          <p:nvPr/>
        </p:nvPicPr>
        <p:blipFill rotWithShape="1">
          <a:blip r:embed="rId3"/>
          <a:srcRect l="11958" t="72324" r="24272" b="1172"/>
          <a:stretch/>
        </p:blipFill>
        <p:spPr>
          <a:xfrm>
            <a:off x="4676186" y="384364"/>
            <a:ext cx="5852795" cy="1367246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E14DB-0165-0E4A-3177-A2BF80AA30E5}"/>
              </a:ext>
            </a:extLst>
          </p:cNvPr>
          <p:cNvSpPr txBox="1"/>
          <p:nvPr/>
        </p:nvSpPr>
        <p:spPr>
          <a:xfrm>
            <a:off x="9591040" y="3048001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AXMOC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D0478-36DF-54EA-8CFE-058A6667DB10}"/>
              </a:ext>
            </a:extLst>
          </p:cNvPr>
          <p:cNvSpPr txBox="1"/>
          <p:nvPr/>
        </p:nvSpPr>
        <p:spPr>
          <a:xfrm>
            <a:off x="9631680" y="4368801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ORAS5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F7A813-41DA-E4B8-40C5-AEE64077A97B}"/>
              </a:ext>
            </a:extLst>
          </p:cNvPr>
          <p:cNvSpPr txBox="1"/>
          <p:nvPr/>
        </p:nvSpPr>
        <p:spPr>
          <a:xfrm>
            <a:off x="9743440" y="5669281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B6948-6FB0-0678-A56E-A7F799D6909A}"/>
              </a:ext>
            </a:extLst>
          </p:cNvPr>
          <p:cNvSpPr txBox="1"/>
          <p:nvPr/>
        </p:nvSpPr>
        <p:spPr>
          <a:xfrm>
            <a:off x="7905608" y="1806727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T300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B1064-6502-CB92-6DB4-2FA50C3C2734}"/>
              </a:ext>
            </a:extLst>
          </p:cNvPr>
          <p:cNvSpPr txBox="1"/>
          <p:nvPr/>
        </p:nvSpPr>
        <p:spPr>
          <a:xfrm>
            <a:off x="9370102" y="1786297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S300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B4E52-38F0-8745-3456-C5FECB3A471E}"/>
              </a:ext>
            </a:extLst>
          </p:cNvPr>
          <p:cNvGrpSpPr/>
          <p:nvPr/>
        </p:nvGrpSpPr>
        <p:grpSpPr>
          <a:xfrm>
            <a:off x="1940560" y="3862204"/>
            <a:ext cx="4857462" cy="2825250"/>
            <a:chOff x="416560" y="3862204"/>
            <a:chExt cx="4857462" cy="2825250"/>
          </a:xfrm>
        </p:grpSpPr>
        <p:pic>
          <p:nvPicPr>
            <p:cNvPr id="9" name="image4.jpg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E3BD6B67-6536-F81C-BC62-0054F57A1118}"/>
                </a:ext>
              </a:extLst>
            </p:cNvPr>
            <p:cNvPicPr/>
            <p:nvPr/>
          </p:nvPicPr>
          <p:blipFill>
            <a:blip r:embed="rId4"/>
            <a:srcRect l="36713" t="49653" r="37785"/>
            <a:stretch/>
          </p:blipFill>
          <p:spPr>
            <a:xfrm>
              <a:off x="416560" y="3901440"/>
              <a:ext cx="3017520" cy="2786014"/>
            </a:xfrm>
            <a:prstGeom prst="rect">
              <a:avLst/>
            </a:prstGeom>
            <a:ln/>
          </p:spPr>
        </p:pic>
        <p:pic>
          <p:nvPicPr>
            <p:cNvPr id="10" name="image4.jpg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6EDE4D3E-F861-7E6C-2E6D-8C496723A60A}"/>
                </a:ext>
              </a:extLst>
            </p:cNvPr>
            <p:cNvPicPr/>
            <p:nvPr/>
          </p:nvPicPr>
          <p:blipFill>
            <a:blip r:embed="rId4"/>
            <a:srcRect l="61744" r="2061"/>
            <a:stretch/>
          </p:blipFill>
          <p:spPr>
            <a:xfrm>
              <a:off x="3401142" y="3862204"/>
              <a:ext cx="1872880" cy="2611432"/>
            </a:xfrm>
            <a:prstGeom prst="rect">
              <a:avLst/>
            </a:prstGeom>
            <a:ln/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BE943E-CEB5-484F-226B-4EE8B91A91CB}"/>
              </a:ext>
            </a:extLst>
          </p:cNvPr>
          <p:cNvSpPr txBox="1"/>
          <p:nvPr/>
        </p:nvSpPr>
        <p:spPr>
          <a:xfrm>
            <a:off x="2305341" y="6419493"/>
            <a:ext cx="237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Pita et al., in review</a:t>
            </a:r>
          </a:p>
        </p:txBody>
      </p:sp>
    </p:spTree>
    <p:extLst>
      <p:ext uri="{BB962C8B-B14F-4D97-AF65-F5344CB8AC3E}">
        <p14:creationId xmlns:p14="http://schemas.microsoft.com/office/powerpoint/2010/main" val="235525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4C71-62CF-F845-BDA0-FE785911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93369"/>
            <a:ext cx="8520600" cy="1133831"/>
          </a:xfrm>
        </p:spPr>
        <p:txBody>
          <a:bodyPr>
            <a:normAutofit fontScale="90000"/>
          </a:bodyPr>
          <a:lstStyle/>
          <a:p>
            <a:r>
              <a:rPr lang="en-US" dirty="0"/>
              <a:t>Transports and comparison with other methods and datasets</a:t>
            </a:r>
          </a:p>
        </p:txBody>
      </p:sp>
      <p:pic>
        <p:nvPicPr>
          <p:cNvPr id="4" name="image1.jpg" descr="Transport calculations and comparison with other methods and data"/>
          <p:cNvPicPr/>
          <p:nvPr/>
        </p:nvPicPr>
        <p:blipFill>
          <a:blip r:embed="rId2"/>
          <a:srcRect l="7773" r="7773"/>
          <a:stretch>
            <a:fillRect/>
          </a:stretch>
        </p:blipFill>
        <p:spPr>
          <a:xfrm>
            <a:off x="441643" y="1835328"/>
            <a:ext cx="5852795" cy="3898265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B4B5E-44C5-1836-F732-D425091FB2C5}"/>
              </a:ext>
            </a:extLst>
          </p:cNvPr>
          <p:cNvSpPr txBox="1"/>
          <p:nvPr/>
        </p:nvSpPr>
        <p:spPr>
          <a:xfrm>
            <a:off x="2484120" y="1727200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35°S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D892534-3452-6CD5-C27F-07752CCBC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548085"/>
              </p:ext>
            </p:extLst>
          </p:nvPr>
        </p:nvGraphicFramePr>
        <p:xfrm>
          <a:off x="8835707" y="4130883"/>
          <a:ext cx="2914650" cy="8458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60703995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410905618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72560035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AXMOC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SAMBA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D35°S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52057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17.0 ± 4.0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17.3 ± 5.4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17.0 ± 3.1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90309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04756402"/>
                  </a:ext>
                </a:extLst>
              </a:tr>
            </a:tbl>
          </a:graphicData>
        </a:graphic>
      </p:graphicFrame>
      <p:pic>
        <p:nvPicPr>
          <p:cNvPr id="11" name="image3.jpg">
            <a:extLst>
              <a:ext uri="{FF2B5EF4-FFF2-40B4-BE49-F238E27FC236}">
                <a16:creationId xmlns:a16="http://schemas.microsoft.com/office/drawing/2014/main" id="{12EAEEFC-399C-A4C3-0089-6BC79C7D4FCD}"/>
              </a:ext>
            </a:extLst>
          </p:cNvPr>
          <p:cNvPicPr/>
          <p:nvPr/>
        </p:nvPicPr>
        <p:blipFill>
          <a:blip r:embed="rId3"/>
          <a:srcRect l="66328" r="886"/>
          <a:stretch/>
        </p:blipFill>
        <p:spPr>
          <a:xfrm>
            <a:off x="6456839" y="1974770"/>
            <a:ext cx="2204720" cy="3653354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6AF0C0-2D65-9822-DAC1-6B64C9EC55B7}"/>
              </a:ext>
            </a:extLst>
          </p:cNvPr>
          <p:cNvSpPr txBox="1"/>
          <p:nvPr/>
        </p:nvSpPr>
        <p:spPr>
          <a:xfrm>
            <a:off x="7464107" y="1727200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0871F-FCCB-1842-5DCB-FDC2BD748161}"/>
              </a:ext>
            </a:extLst>
          </p:cNvPr>
          <p:cNvSpPr txBox="1"/>
          <p:nvPr/>
        </p:nvSpPr>
        <p:spPr>
          <a:xfrm>
            <a:off x="9518513" y="6318210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Pita et al. (in review)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CBCAC-1856-5986-65E2-CC71680DCF4D}"/>
              </a:ext>
            </a:extLst>
          </p:cNvPr>
          <p:cNvSpPr txBox="1"/>
          <p:nvPr/>
        </p:nvSpPr>
        <p:spPr>
          <a:xfrm>
            <a:off x="8808403" y="2427942"/>
            <a:ext cx="4572000" cy="1207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575" b="1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OM: Optimal mapping</a:t>
            </a:r>
          </a:p>
          <a:p>
            <a:pPr eaLnBrk="0" hangingPunct="0">
              <a:spcBef>
                <a:spcPct val="20000"/>
              </a:spcBef>
            </a:pPr>
            <a:r>
              <a:rPr lang="en-US" sz="1575" b="1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NN: Neural network </a:t>
            </a:r>
          </a:p>
          <a:p>
            <a:pPr eaLnBrk="0" hangingPunct="0">
              <a:spcBef>
                <a:spcPct val="20000"/>
              </a:spcBef>
            </a:pPr>
            <a:r>
              <a:rPr lang="en-US" sz="1575" b="1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SAMBA: mooring array at 35°S</a:t>
            </a:r>
          </a:p>
          <a:p>
            <a:pPr eaLnBrk="0" hangingPunct="0">
              <a:spcBef>
                <a:spcPct val="20000"/>
              </a:spcBef>
            </a:pPr>
            <a:r>
              <a:rPr lang="en-US" sz="1575" b="1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D35S: synthetic method</a:t>
            </a:r>
            <a:endParaRPr lang="en-US" sz="1575" dirty="0">
              <a:solidFill>
                <a:schemeClr val="accent3">
                  <a:lumMod val="75000"/>
                </a:schemeClr>
              </a:solidFill>
              <a:latin typeface="Helvetic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939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5A32-E94F-F432-1E1C-1C9D56F1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841" y="279694"/>
            <a:ext cx="8832301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Vertical structure of heat and freshwater </a:t>
            </a:r>
            <a:br>
              <a:rPr lang="en-US" sz="3200" dirty="0"/>
            </a:br>
            <a:r>
              <a:rPr lang="en-US" sz="3200" dirty="0"/>
              <a:t>transport at 35°S</a:t>
            </a:r>
          </a:p>
        </p:txBody>
      </p:sp>
      <p:pic>
        <p:nvPicPr>
          <p:cNvPr id="4" name="image2.jpg" descr="A close-up of a graph&#10;&#10;Description automatically generated"/>
          <p:cNvPicPr/>
          <p:nvPr/>
        </p:nvPicPr>
        <p:blipFill>
          <a:blip r:embed="rId2"/>
          <a:srcRect l="16754" r="20953"/>
          <a:stretch>
            <a:fillRect/>
          </a:stretch>
        </p:blipFill>
        <p:spPr>
          <a:xfrm>
            <a:off x="395013" y="1224621"/>
            <a:ext cx="5928995" cy="5353685"/>
          </a:xfrm>
          <a:prstGeom prst="rect">
            <a:avLst/>
          </a:prstGeom>
          <a:ln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855E0-B009-E4BC-8A42-D92E3D0E1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3688" y="1536633"/>
            <a:ext cx="5939112" cy="455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Freshwater transport</a:t>
            </a:r>
          </a:p>
          <a:p>
            <a:pPr marL="102865" indent="0">
              <a:buNone/>
            </a:pPr>
            <a:r>
              <a:rPr lang="en-US" b="1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FWT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Mov + </a:t>
            </a:r>
            <a:r>
              <a:rPr lang="en-US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Maz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</a:t>
            </a:r>
            <a:r>
              <a:rPr lang="en-US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FWT</a:t>
            </a:r>
            <a:r>
              <a:rPr lang="en-US" baseline="-25000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g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+ FWT</a:t>
            </a:r>
            <a:r>
              <a:rPr lang="en-US" baseline="-250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E</a:t>
            </a:r>
            <a:endParaRPr lang="en-US" dirty="0">
              <a:solidFill>
                <a:schemeClr val="tx1"/>
              </a:solidFill>
              <a:latin typeface="Helvetica" pitchFamily="34" charset="0"/>
              <a:ea typeface="+mj-ea"/>
              <a:cs typeface="+mj-cs"/>
            </a:endParaRPr>
          </a:p>
          <a:p>
            <a:pPr marL="102865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  <a:latin typeface="Helvetica" pitchFamily="34" charset="0"/>
              <a:ea typeface="+mj-ea"/>
              <a:cs typeface="+mj-cs"/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Meridional Heat transport</a:t>
            </a:r>
          </a:p>
          <a:p>
            <a:pPr marL="102865" indent="0">
              <a:buNone/>
            </a:pPr>
            <a:r>
              <a:rPr lang="en-US" sz="2400" b="1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MHT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</a:t>
            </a:r>
            <a:r>
              <a:rPr lang="en-US" sz="2400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Hovt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+ </a:t>
            </a:r>
            <a:r>
              <a:rPr lang="en-US" sz="2400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Hgyre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</a:t>
            </a:r>
            <a:r>
              <a:rPr lang="en-US" sz="2400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MHT</a:t>
            </a:r>
            <a:r>
              <a:rPr lang="en-US" sz="2400" baseline="-25000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+ MHT</a:t>
            </a:r>
            <a:r>
              <a:rPr lang="en-US" sz="2400" baseline="-250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E</a:t>
            </a:r>
            <a:endParaRPr lang="en-US" sz="2400" dirty="0">
              <a:solidFill>
                <a:schemeClr val="tx1"/>
              </a:solidFill>
              <a:latin typeface="Helvetica" pitchFamily="34" charset="0"/>
              <a:ea typeface="+mj-ea"/>
              <a:cs typeface="+mj-cs"/>
            </a:endParaRPr>
          </a:p>
          <a:p>
            <a:pPr marL="102865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  <a:latin typeface="Helvetica" pitchFamily="34" charset="0"/>
              <a:ea typeface="+mj-ea"/>
              <a:cs typeface="+mj-cs"/>
            </a:endParaRPr>
          </a:p>
          <a:p>
            <a:pPr marL="10286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2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09B53-B376-DD39-61E9-D1CF6D0BD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Evolution of mean T/S along section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22081" r="5493"/>
          <a:stretch/>
        </p:blipFill>
        <p:spPr>
          <a:xfrm>
            <a:off x="1933904" y="2039007"/>
            <a:ext cx="8198069" cy="38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3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27FB-07E3-01CF-51DB-3A51A54E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593369"/>
            <a:ext cx="5102511" cy="97924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Reemergence via Subtropical </a:t>
            </a:r>
            <a:br>
              <a:rPr lang="en-US" sz="3200" dirty="0"/>
            </a:br>
            <a:r>
              <a:rPr lang="en-US" sz="3200" dirty="0"/>
              <a:t>Cells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81C91B-34F2-C00F-1AD1-8B1D03C56C79}"/>
              </a:ext>
            </a:extLst>
          </p:cNvPr>
          <p:cNvGrpSpPr/>
          <p:nvPr/>
        </p:nvGrpSpPr>
        <p:grpSpPr>
          <a:xfrm>
            <a:off x="1923990" y="3646416"/>
            <a:ext cx="8320453" cy="2747227"/>
            <a:chOff x="410670" y="3690482"/>
            <a:chExt cx="8320453" cy="27472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3CE09B-05B3-4482-BA61-7BBD69C01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756" y="3690482"/>
              <a:ext cx="3184367" cy="27472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1112D5-43A3-6937-2E92-BC31FC9F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4"/>
            <a:stretch/>
          </p:blipFill>
          <p:spPr>
            <a:xfrm>
              <a:off x="2971333" y="3696176"/>
              <a:ext cx="2883374" cy="27415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924BF0-16C4-DB08-1B3A-8598C7C68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4"/>
            <a:stretch/>
          </p:blipFill>
          <p:spPr>
            <a:xfrm>
              <a:off x="410670" y="3694509"/>
              <a:ext cx="2883374" cy="2743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235C70-7463-9B86-D970-C0DBDE4F2C4F}"/>
              </a:ext>
            </a:extLst>
          </p:cNvPr>
          <p:cNvGrpSpPr/>
          <p:nvPr/>
        </p:nvGrpSpPr>
        <p:grpSpPr>
          <a:xfrm>
            <a:off x="2029586" y="1572614"/>
            <a:ext cx="8214856" cy="2283291"/>
            <a:chOff x="617443" y="1550335"/>
            <a:chExt cx="8214856" cy="22832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EC681A-51A3-B5DB-4486-A8D02D360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" t="7862" r="-846" b="8904"/>
            <a:stretch/>
          </p:blipFill>
          <p:spPr>
            <a:xfrm>
              <a:off x="5758314" y="1550335"/>
              <a:ext cx="3073985" cy="22832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C84747-087D-6215-F158-5EC232DCC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" t="7862" r="8385" b="8904"/>
            <a:stretch/>
          </p:blipFill>
          <p:spPr>
            <a:xfrm>
              <a:off x="3162340" y="1550335"/>
              <a:ext cx="2795753" cy="22832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F9C254-9DE4-8890-3830-70D874275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" t="7862" r="9047" b="8904"/>
            <a:stretch/>
          </p:blipFill>
          <p:spPr>
            <a:xfrm>
              <a:off x="617443" y="1550335"/>
              <a:ext cx="2764221" cy="228329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A87C5-DE7B-6562-CEE3-6807137672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2" t="22081" r="5494" b="50000"/>
          <a:stretch/>
        </p:blipFill>
        <p:spPr>
          <a:xfrm>
            <a:off x="7319754" y="377725"/>
            <a:ext cx="3035071" cy="1194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3D8600-55CD-D4AB-60BB-C65DED3742F9}"/>
              </a:ext>
            </a:extLst>
          </p:cNvPr>
          <p:cNvSpPr txBox="1"/>
          <p:nvPr/>
        </p:nvSpPr>
        <p:spPr>
          <a:xfrm rot="16200000">
            <a:off x="1219463" y="2141003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2DE96-1A51-136E-2C27-02EC93BE5693}"/>
              </a:ext>
            </a:extLst>
          </p:cNvPr>
          <p:cNvSpPr txBox="1"/>
          <p:nvPr/>
        </p:nvSpPr>
        <p:spPr>
          <a:xfrm rot="16200000">
            <a:off x="1217049" y="4435241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ORAS5</a:t>
            </a:r>
          </a:p>
        </p:txBody>
      </p:sp>
    </p:spTree>
    <p:extLst>
      <p:ext uri="{BB962C8B-B14F-4D97-AF65-F5344CB8AC3E}">
        <p14:creationId xmlns:p14="http://schemas.microsoft.com/office/powerpoint/2010/main" val="120909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593A-3B3F-A504-8B74-700B91A5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Freshwater convergence between 35°S-22°S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8C994-BAF9-8F02-E7E5-B1AB759B3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9764" y="1918446"/>
            <a:ext cx="4065224" cy="4173387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/>
              <a:t>FWT</a:t>
            </a:r>
            <a:r>
              <a:rPr lang="en-US" sz="2000" dirty="0"/>
              <a:t>: convergence since 2007 is mostly driven by </a:t>
            </a:r>
            <a:r>
              <a:rPr lang="en-US" sz="2000" b="1" dirty="0">
                <a:solidFill>
                  <a:srgbClr val="00B0F0"/>
                </a:solidFill>
              </a:rPr>
              <a:t>22°S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Mov</a:t>
            </a:r>
            <a:r>
              <a:rPr lang="en-US" sz="2000" dirty="0"/>
              <a:t>: is negative and similar between </a:t>
            </a:r>
            <a:r>
              <a:rPr lang="en-US" sz="2000" b="1" dirty="0">
                <a:solidFill>
                  <a:srgbClr val="00B0F0"/>
                </a:solidFill>
              </a:rPr>
              <a:t>22°S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C00000"/>
                </a:solidFill>
              </a:rPr>
              <a:t>35°S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 err="1"/>
              <a:t>Maz</a:t>
            </a:r>
            <a:r>
              <a:rPr lang="en-US" sz="2000" dirty="0"/>
              <a:t>: low frequency convergence driven by </a:t>
            </a:r>
            <a:r>
              <a:rPr lang="en-US" sz="2000" b="1" dirty="0">
                <a:solidFill>
                  <a:srgbClr val="C00000"/>
                </a:solidFill>
              </a:rPr>
              <a:t>35°S</a:t>
            </a:r>
            <a:r>
              <a:rPr lang="en-US" sz="2000" dirty="0"/>
              <a:t>. </a:t>
            </a:r>
            <a:r>
              <a:rPr lang="en-US" sz="2000" dirty="0" err="1"/>
              <a:t>Maz</a:t>
            </a:r>
            <a:r>
              <a:rPr lang="en-US" sz="2000" dirty="0"/>
              <a:t> at </a:t>
            </a:r>
            <a:r>
              <a:rPr lang="en-US" sz="2000" b="1" dirty="0">
                <a:solidFill>
                  <a:srgbClr val="00B0F0"/>
                </a:solidFill>
              </a:rPr>
              <a:t>22°S</a:t>
            </a:r>
            <a:r>
              <a:rPr lang="en-US" sz="2000" dirty="0"/>
              <a:t> is negligible.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Strong compensation between Mov and </a:t>
            </a:r>
            <a:r>
              <a:rPr lang="en-US" sz="2000" dirty="0" err="1"/>
              <a:t>Maz</a:t>
            </a:r>
            <a:r>
              <a:rPr lang="en-US" sz="2000" dirty="0"/>
              <a:t> at </a:t>
            </a:r>
            <a:r>
              <a:rPr lang="en-US" sz="2000" b="1" dirty="0">
                <a:solidFill>
                  <a:srgbClr val="C00000"/>
                </a:solidFill>
              </a:rPr>
              <a:t>35°S</a:t>
            </a:r>
            <a:r>
              <a:rPr lang="en-US" sz="2000" dirty="0"/>
              <a:t> reduces its effect on the FW convergence.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D59F4-AEF4-60CC-EC7B-A6967CD9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92" y="1342307"/>
            <a:ext cx="4913408" cy="41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89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D8532-6CD6-DDC9-8C07-FDCABA006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BBB45-9C3E-9A37-A13C-585C6F7D9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8480" y="1356969"/>
            <a:ext cx="6350000" cy="4555200"/>
          </a:xfrm>
        </p:spPr>
        <p:txBody>
          <a:bodyPr>
            <a:normAutofit/>
          </a:bodyPr>
          <a:lstStyle/>
          <a:p>
            <a:pPr marL="102865" indent="0">
              <a:buNone/>
            </a:pPr>
            <a:r>
              <a:rPr lang="en-US" dirty="0"/>
              <a:t>Mechanism for SA freshwater budget:</a:t>
            </a:r>
          </a:p>
          <a:p>
            <a:pPr marL="102865" indent="0">
              <a:buNone/>
            </a:pPr>
            <a:endParaRPr lang="en-US" dirty="0"/>
          </a:p>
          <a:p>
            <a:r>
              <a:rPr lang="en-US" b="1" dirty="0"/>
              <a:t>Mov</a:t>
            </a:r>
            <a:r>
              <a:rPr lang="en-US" dirty="0"/>
              <a:t> similar across the SA.</a:t>
            </a:r>
          </a:p>
          <a:p>
            <a:endParaRPr lang="en-US" dirty="0"/>
          </a:p>
          <a:p>
            <a:r>
              <a:rPr lang="en-US" b="1" dirty="0" err="1"/>
              <a:t>Maz</a:t>
            </a:r>
            <a:r>
              <a:rPr lang="en-US" dirty="0"/>
              <a:t> balances Mov at 35°S and recirculates south of 22°S.</a:t>
            </a:r>
          </a:p>
          <a:p>
            <a:endParaRPr lang="en-US" dirty="0"/>
          </a:p>
          <a:p>
            <a:r>
              <a:rPr lang="en-US" b="1" dirty="0"/>
              <a:t>22°S</a:t>
            </a:r>
            <a:r>
              <a:rPr lang="en-US" dirty="0"/>
              <a:t> may be a better location to measure the freshwater transport.</a:t>
            </a:r>
          </a:p>
          <a:p>
            <a:r>
              <a:rPr lang="en-US" b="1" dirty="0"/>
              <a:t>22°S</a:t>
            </a:r>
            <a:r>
              <a:rPr lang="en-US" dirty="0"/>
              <a:t> Mov drives the recent increase in salinity in the SA.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5627E0-219D-8940-3118-83E4328A0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1073389"/>
            <a:ext cx="4399518" cy="27266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DBA806-8562-888C-8BA2-5D5CC6A78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" y="3973192"/>
            <a:ext cx="4399518" cy="26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7D75-C583-71B3-A015-DD610ABA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7B001-C66C-62C8-5C33-7CFBB106D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1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Updates on salinity estimates for XBT</a:t>
            </a:r>
          </a:p>
          <a:p>
            <a:pPr lvl="1"/>
            <a:r>
              <a:rPr lang="en-US" sz="2800" dirty="0"/>
              <a:t>South Atlantic and Florida Current.</a:t>
            </a:r>
          </a:p>
          <a:p>
            <a:pPr lvl="1"/>
            <a:endParaRPr lang="en-US" sz="2800" dirty="0"/>
          </a:p>
          <a:p>
            <a:r>
              <a:rPr lang="en-US" sz="3200" dirty="0"/>
              <a:t>Florida Current synthetic methodology.</a:t>
            </a:r>
          </a:p>
          <a:p>
            <a:endParaRPr lang="en-US" sz="3200" dirty="0"/>
          </a:p>
          <a:p>
            <a:r>
              <a:rPr lang="en-US" sz="3200" dirty="0"/>
              <a:t>AXMOC: Freshwater budget for the South Atlantic between 22°S and 35°S. </a:t>
            </a:r>
          </a:p>
          <a:p>
            <a:pPr lvl="1"/>
            <a:r>
              <a:rPr lang="en-US" sz="2800" dirty="0"/>
              <a:t>Optimal mapping (OM) comparison with SAMBA array, synthetic method, and Neural Network (NN) method.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704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243D-9804-369F-8B8D-AAE82809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Comparison with other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32" y="2103216"/>
            <a:ext cx="7798083" cy="32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6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176" y="333975"/>
            <a:ext cx="8520600" cy="763600"/>
          </a:xfrm>
        </p:spPr>
        <p:txBody>
          <a:bodyPr>
            <a:normAutofit/>
          </a:bodyPr>
          <a:lstStyle/>
          <a:p>
            <a:r>
              <a:rPr lang="en-US" sz="3200" dirty="0"/>
              <a:t>AXMOC optimal mapping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8109" y="984756"/>
            <a:ext cx="4889074" cy="144261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Weighted averages [32]</a:t>
            </a:r>
          </a:p>
          <a:p>
            <a:pPr>
              <a:spcAft>
                <a:spcPts val="600"/>
              </a:spcAft>
            </a:pPr>
            <a:r>
              <a:rPr lang="el-GR" sz="1800" dirty="0"/>
              <a:t>Δ</a:t>
            </a:r>
            <a:r>
              <a:rPr lang="en-US" sz="1800" dirty="0"/>
              <a:t>t and </a:t>
            </a:r>
            <a:r>
              <a:rPr lang="el-GR" sz="1800" dirty="0"/>
              <a:t>Δ</a:t>
            </a:r>
            <a:r>
              <a:rPr lang="en-US" sz="1800" dirty="0"/>
              <a:t>R - 20 parameter subsets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Cost-function: minimize RMSE of </a:t>
            </a:r>
            <a:r>
              <a:rPr lang="en-US" sz="1800" dirty="0" err="1"/>
              <a:t>detrended</a:t>
            </a:r>
            <a:r>
              <a:rPr lang="en-US" sz="1800" dirty="0"/>
              <a:t> (ADH,SSH)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Monthly, ¼°,140 z-levels along transect</a:t>
            </a:r>
          </a:p>
          <a:p>
            <a:pPr marL="102865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27021-2585-E7D2-408F-8311FEDF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5712" r="5713"/>
          <a:stretch/>
        </p:blipFill>
        <p:spPr>
          <a:xfrm>
            <a:off x="1671176" y="1262606"/>
            <a:ext cx="2404266" cy="1628641"/>
          </a:xfrm>
          <a:prstGeom prst="rect">
            <a:avLst/>
          </a:prstGeom>
        </p:spPr>
      </p:pic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3F1346F3-E615-113F-AE37-375FF305E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60985"/>
              </p:ext>
            </p:extLst>
          </p:nvPr>
        </p:nvGraphicFramePr>
        <p:xfrm>
          <a:off x="2803542" y="3085969"/>
          <a:ext cx="2478010" cy="56479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09460">
                  <a:extLst>
                    <a:ext uri="{9D8B030D-6E8A-4147-A177-3AD203B41FA5}">
                      <a16:colId xmlns:a16="http://schemas.microsoft.com/office/drawing/2014/main" val="3058633464"/>
                    </a:ext>
                  </a:extLst>
                </a:gridCol>
                <a:gridCol w="349347">
                  <a:extLst>
                    <a:ext uri="{9D8B030D-6E8A-4147-A177-3AD203B41FA5}">
                      <a16:colId xmlns:a16="http://schemas.microsoft.com/office/drawing/2014/main" val="4206218719"/>
                    </a:ext>
                  </a:extLst>
                </a:gridCol>
                <a:gridCol w="360517">
                  <a:extLst>
                    <a:ext uri="{9D8B030D-6E8A-4147-A177-3AD203B41FA5}">
                      <a16:colId xmlns:a16="http://schemas.microsoft.com/office/drawing/2014/main" val="3307019502"/>
                    </a:ext>
                  </a:extLst>
                </a:gridCol>
                <a:gridCol w="359051">
                  <a:extLst>
                    <a:ext uri="{9D8B030D-6E8A-4147-A177-3AD203B41FA5}">
                      <a16:colId xmlns:a16="http://schemas.microsoft.com/office/drawing/2014/main" val="2102401662"/>
                    </a:ext>
                  </a:extLst>
                </a:gridCol>
                <a:gridCol w="388164">
                  <a:extLst>
                    <a:ext uri="{9D8B030D-6E8A-4147-A177-3AD203B41FA5}">
                      <a16:colId xmlns:a16="http://schemas.microsoft.com/office/drawing/2014/main" val="2782074697"/>
                    </a:ext>
                  </a:extLst>
                </a:gridCol>
                <a:gridCol w="311471">
                  <a:extLst>
                    <a:ext uri="{9D8B030D-6E8A-4147-A177-3AD203B41FA5}">
                      <a16:colId xmlns:a16="http://schemas.microsoft.com/office/drawing/2014/main" val="3016823574"/>
                    </a:ext>
                  </a:extLst>
                </a:gridCol>
              </a:tblGrid>
              <a:tr h="29385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Δt</a:t>
                      </a:r>
                      <a:r>
                        <a:rPr lang="en-US" sz="1200" dirty="0"/>
                        <a:t> (days)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30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60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90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180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287955451"/>
                  </a:ext>
                </a:extLst>
              </a:tr>
              <a:tr h="2709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ΔR (°)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.25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.50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82917925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042548" y="1552806"/>
            <a:ext cx="2092115" cy="932390"/>
            <a:chOff x="6872472" y="2524534"/>
            <a:chExt cx="2092115" cy="9323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FC73E7-9D5F-2739-2695-03EFA851B6C4}"/>
                </a:ext>
              </a:extLst>
            </p:cNvPr>
            <p:cNvGrpSpPr/>
            <p:nvPr/>
          </p:nvGrpSpPr>
          <p:grpSpPr>
            <a:xfrm>
              <a:off x="6872472" y="2675648"/>
              <a:ext cx="2092115" cy="781276"/>
              <a:chOff x="571500" y="5209952"/>
              <a:chExt cx="4648200" cy="126704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38B5B82-2048-FA73-2BE9-F0D57AE9A4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2" t="38576" r="5715" b="29764"/>
              <a:stretch/>
            </p:blipFill>
            <p:spPr>
              <a:xfrm>
                <a:off x="571500" y="5209952"/>
                <a:ext cx="4648200" cy="126704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A10A63-F8C9-A6EC-2C7A-693340B6ACE2}"/>
                  </a:ext>
                </a:extLst>
              </p:cNvPr>
              <p:cNvSpPr/>
              <p:nvPr/>
            </p:nvSpPr>
            <p:spPr>
              <a:xfrm>
                <a:off x="2413000" y="5486400"/>
                <a:ext cx="838200" cy="1905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F6213C-F6C7-728B-5B04-FFA76356BC2D}"/>
                  </a:ext>
                </a:extLst>
              </p:cNvPr>
              <p:cNvSpPr/>
              <p:nvPr/>
            </p:nvSpPr>
            <p:spPr>
              <a:xfrm>
                <a:off x="2184400" y="5373655"/>
                <a:ext cx="1295400" cy="3032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D5DE900-D61A-9562-CF5D-C94199E57E2D}"/>
                  </a:ext>
                </a:extLst>
              </p:cNvPr>
              <p:cNvSpPr/>
              <p:nvPr/>
            </p:nvSpPr>
            <p:spPr>
              <a:xfrm>
                <a:off x="1003300" y="5303718"/>
                <a:ext cx="3644900" cy="3731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CF7FAE-24AA-50A9-DDAA-DCAB7DF81F27}"/>
                </a:ext>
              </a:extLst>
            </p:cNvPr>
            <p:cNvSpPr txBox="1"/>
            <p:nvPr/>
          </p:nvSpPr>
          <p:spPr>
            <a:xfrm>
              <a:off x="7046961" y="2535451"/>
              <a:ext cx="839740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350" dirty="0" err="1"/>
                <a:t>Δt</a:t>
              </a:r>
              <a:r>
                <a:rPr lang="en-US" sz="1350" dirty="0"/>
                <a:t>/2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6B8A94-6E3A-865B-FE90-6F774A8254DD}"/>
                </a:ext>
              </a:extLst>
            </p:cNvPr>
            <p:cNvSpPr txBox="1"/>
            <p:nvPr/>
          </p:nvSpPr>
          <p:spPr>
            <a:xfrm>
              <a:off x="7886700" y="2524534"/>
              <a:ext cx="800100" cy="207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350" dirty="0" err="1"/>
                <a:t>Δt</a:t>
              </a:r>
              <a:r>
                <a:rPr lang="en-US" sz="1350" dirty="0"/>
                <a:t>/2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94FCE-317C-A98A-AD63-644B312A0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33" y="4045017"/>
            <a:ext cx="3649061" cy="2309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F512D8-2604-8EF0-7792-E02140295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399" y="3335384"/>
            <a:ext cx="4850671" cy="30195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84493E-3B49-8322-8611-494C9824FD25}"/>
              </a:ext>
            </a:extLst>
          </p:cNvPr>
          <p:cNvSpPr txBox="1"/>
          <p:nvPr/>
        </p:nvSpPr>
        <p:spPr>
          <a:xfrm>
            <a:off x="4217037" y="2699133"/>
            <a:ext cx="2092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Goes et al,. 2020</a:t>
            </a:r>
          </a:p>
        </p:txBody>
      </p:sp>
    </p:spTree>
    <p:extLst>
      <p:ext uri="{BB962C8B-B14F-4D97-AF65-F5344CB8AC3E}">
        <p14:creationId xmlns:p14="http://schemas.microsoft.com/office/powerpoint/2010/main" val="1854672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2232-2C12-74C6-4DEF-A5D428FE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BAB10-E8CA-69B8-B898-2809271E5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3556960" cy="2060007"/>
          </a:xfrm>
        </p:spPr>
        <p:txBody>
          <a:bodyPr/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Validation (20% of profiles)</a:t>
            </a:r>
          </a:p>
          <a:p>
            <a:pPr marL="102865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C33AF-8DA4-8545-82EF-1FCC4EBF4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196" y="1639610"/>
            <a:ext cx="7791075" cy="149988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89FD7AC-C3A4-A71F-7526-87E366ACC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17686"/>
              </p:ext>
            </p:extLst>
          </p:nvPr>
        </p:nvGraphicFramePr>
        <p:xfrm>
          <a:off x="341894" y="3805758"/>
          <a:ext cx="5042658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0886">
                  <a:extLst>
                    <a:ext uri="{9D8B030D-6E8A-4147-A177-3AD203B41FA5}">
                      <a16:colId xmlns:a16="http://schemas.microsoft.com/office/drawing/2014/main" val="1268999010"/>
                    </a:ext>
                  </a:extLst>
                </a:gridCol>
                <a:gridCol w="1680886">
                  <a:extLst>
                    <a:ext uri="{9D8B030D-6E8A-4147-A177-3AD203B41FA5}">
                      <a16:colId xmlns:a16="http://schemas.microsoft.com/office/drawing/2014/main" val="2356802748"/>
                    </a:ext>
                  </a:extLst>
                </a:gridCol>
                <a:gridCol w="1680886">
                  <a:extLst>
                    <a:ext uri="{9D8B030D-6E8A-4147-A177-3AD203B41FA5}">
                      <a16:colId xmlns:a16="http://schemas.microsoft.com/office/drawing/2014/main" val="3781732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6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Helvetica" pitchFamily="34" charset="0"/>
                        <a:ea typeface="+mj-ea"/>
                        <a:cs typeface="+mj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Mean ± Std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RMSE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51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T - Target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8.15 ± 5.43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0.60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99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T - Predicted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8.16 ± 5.41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306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S - Target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34.87 ± 0.45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0.12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3342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S - Predicted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Helvetica" pitchFamily="34" charset="0"/>
                          <a:ea typeface="+mj-ea"/>
                          <a:cs typeface="+mj-cs"/>
                        </a:rPr>
                        <a:t>34.87 ± 0.44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88232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8F62406-9516-235E-87F2-B1EE4009D3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20"/>
          <a:stretch/>
        </p:blipFill>
        <p:spPr>
          <a:xfrm>
            <a:off x="5314591" y="3422138"/>
            <a:ext cx="6461809" cy="28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0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36B2-9402-0358-52DE-A8BAE9E6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Helvetica" pitchFamily="34" charset="0"/>
                <a:ea typeface="+mj-ea"/>
                <a:cs typeface="+mj-cs"/>
              </a:rPr>
              <a:t>AMOC, MHT and FWT calculations</a:t>
            </a:r>
            <a:br>
              <a:rPr lang="en-US" sz="3200" dirty="0">
                <a:latin typeface="Helvetica" pitchFamily="34" charset="0"/>
                <a:ea typeface="+mj-ea"/>
                <a:cs typeface="+mj-cs"/>
              </a:rPr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02CA1-9AFC-AE5E-335A-E73528EF0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AMOC</a:t>
            </a:r>
          </a:p>
          <a:p>
            <a:pPr marL="102865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 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Helvetica" pitchFamily="34" charset="0"/>
              <a:ea typeface="+mj-ea"/>
              <a:cs typeface="+mj-cs"/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Meridional Heat transport</a:t>
            </a:r>
          </a:p>
          <a:p>
            <a:pPr marL="102865" indent="0">
              <a:buNone/>
            </a:pP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MHT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</a:t>
            </a:r>
            <a:r>
              <a:rPr lang="en-US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Hov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+ </a:t>
            </a:r>
            <a:r>
              <a:rPr lang="en-US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Hhor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</a:t>
            </a:r>
            <a:r>
              <a:rPr lang="en-US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MHT</a:t>
            </a:r>
            <a:r>
              <a:rPr lang="en-US" baseline="-25000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g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+ MHT</a:t>
            </a:r>
            <a:r>
              <a:rPr lang="en-US" baseline="-250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E</a:t>
            </a:r>
            <a:endParaRPr lang="en-US" dirty="0">
              <a:solidFill>
                <a:schemeClr val="tx1"/>
              </a:solidFill>
              <a:latin typeface="Helvetica" pitchFamily="34" charset="0"/>
              <a:ea typeface="+mj-ea"/>
              <a:cs typeface="+mj-cs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Helvetica" pitchFamily="34" charset="0"/>
              <a:ea typeface="+mj-ea"/>
              <a:cs typeface="+mj-cs"/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Freshwater transport</a:t>
            </a:r>
          </a:p>
          <a:p>
            <a:pPr marL="102865" indent="0">
              <a:buNone/>
            </a:pP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FWT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Mov + </a:t>
            </a:r>
            <a:r>
              <a:rPr lang="en-US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Maz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= </a:t>
            </a:r>
            <a:r>
              <a:rPr lang="en-US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FWT</a:t>
            </a:r>
            <a:r>
              <a:rPr lang="en-US" baseline="-25000" dirty="0" err="1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g</a:t>
            </a:r>
            <a:r>
              <a:rPr lang="en-US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 + FWT</a:t>
            </a:r>
            <a:r>
              <a:rPr lang="en-US" baseline="-25000" dirty="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rPr>
              <a:t>E</a:t>
            </a:r>
            <a:endParaRPr lang="en-US" dirty="0">
              <a:solidFill>
                <a:schemeClr val="tx1"/>
              </a:solidFill>
              <a:latin typeface="Helvetica" pitchFamily="34" charset="0"/>
              <a:ea typeface="+mj-ea"/>
              <a:cs typeface="+mj-cs"/>
            </a:endParaRPr>
          </a:p>
          <a:p>
            <a:pPr marL="102865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  <a:latin typeface="Helvetica" pitchFamily="34" charset="0"/>
              <a:ea typeface="+mj-ea"/>
              <a:cs typeface="+mj-cs"/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Optimal mapping (OM) comparison with SAMBA array, synthetic method, and Neural Network (NN) method. </a:t>
            </a:r>
          </a:p>
          <a:p>
            <a:pPr marL="102865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D457E6-2B65-3F89-CCE1-1D20ECCD76B2}"/>
                  </a:ext>
                </a:extLst>
              </p:cNvPr>
              <p:cNvSpPr txBox="1"/>
              <p:nvPr/>
            </p:nvSpPr>
            <p:spPr>
              <a:xfrm>
                <a:off x="2273038" y="1977800"/>
                <a:ext cx="3629922" cy="518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Helvetica" panose="020B0604020202020204" pitchFamily="34" charset="0"/>
                    <a:ea typeface="Calibri" panose="020F0502020204030204" pitchFamily="34" charset="0"/>
                    <a:cs typeface="Helvetica" panose="020B0604020202020204" pitchFamily="34" charset="0"/>
                  </a:rPr>
                  <a:t>MOC</a:t>
                </a:r>
                <a:r>
                  <a:rPr lang="en-US" sz="24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𝒗</m:t>
                                </m:r>
                              </m:e>
                              <m:sup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𝒅𝒙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𝒅𝒛</m:t>
                            </m:r>
                          </m:e>
                        </m:nary>
                      </m:e>
                    </m:nary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D457E6-2B65-3F89-CCE1-1D20ECCD7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038" y="1977800"/>
                <a:ext cx="3629922" cy="518796"/>
              </a:xfrm>
              <a:prstGeom prst="rect">
                <a:avLst/>
              </a:prstGeom>
              <a:blipFill>
                <a:blip r:embed="rId2"/>
                <a:stretch>
                  <a:fillRect l="-2689" t="-140698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440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5A32-E94F-F432-1E1C-1C9D56F1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461021"/>
            <a:ext cx="8832301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Vertical structure of heat and freshwater </a:t>
            </a:r>
            <a:br>
              <a:rPr lang="en-US" sz="3200" dirty="0"/>
            </a:br>
            <a:r>
              <a:rPr lang="en-US" sz="3200" dirty="0"/>
              <a:t>transport at 35°S</a:t>
            </a:r>
          </a:p>
        </p:txBody>
      </p:sp>
      <p:pic>
        <p:nvPicPr>
          <p:cNvPr id="4" name="image2.jpg" descr="A close-up of a graph&#10;&#10;Description automatically generated"/>
          <p:cNvPicPr/>
          <p:nvPr/>
        </p:nvPicPr>
        <p:blipFill>
          <a:blip r:embed="rId2"/>
          <a:srcRect l="16754" r="20953"/>
          <a:stretch>
            <a:fillRect/>
          </a:stretch>
        </p:blipFill>
        <p:spPr>
          <a:xfrm>
            <a:off x="2975653" y="1306801"/>
            <a:ext cx="5928995" cy="535368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35933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4C71-62CF-F845-BDA0-FE785911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93369"/>
            <a:ext cx="8520600" cy="1133831"/>
          </a:xfrm>
        </p:spPr>
        <p:txBody>
          <a:bodyPr>
            <a:normAutofit fontScale="90000"/>
          </a:bodyPr>
          <a:lstStyle/>
          <a:p>
            <a:r>
              <a:rPr lang="en-US" dirty="0"/>
              <a:t>Transports and comparison with other methods and datasets</a:t>
            </a:r>
          </a:p>
        </p:txBody>
      </p:sp>
      <p:pic>
        <p:nvPicPr>
          <p:cNvPr id="4" name="image1.jpg" descr="Transport calculations and comparison with other methods and data"/>
          <p:cNvPicPr/>
          <p:nvPr/>
        </p:nvPicPr>
        <p:blipFill>
          <a:blip r:embed="rId2"/>
          <a:srcRect l="7773" r="7773"/>
          <a:stretch>
            <a:fillRect/>
          </a:stretch>
        </p:blipFill>
        <p:spPr>
          <a:xfrm>
            <a:off x="1835701" y="1943458"/>
            <a:ext cx="5852795" cy="3898265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B4B5E-44C5-1836-F732-D425091FB2C5}"/>
              </a:ext>
            </a:extLst>
          </p:cNvPr>
          <p:cNvSpPr txBox="1"/>
          <p:nvPr/>
        </p:nvSpPr>
        <p:spPr>
          <a:xfrm>
            <a:off x="3754755" y="1775420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35°S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AA72F-5AB7-A3E1-7D0F-6E2202410E84}"/>
              </a:ext>
            </a:extLst>
          </p:cNvPr>
          <p:cNvSpPr txBox="1"/>
          <p:nvPr/>
        </p:nvSpPr>
        <p:spPr>
          <a:xfrm>
            <a:off x="1215348" y="6057981"/>
            <a:ext cx="4572000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575" b="1" dirty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rPr>
              <a:t>AXMOC (OM), SAMBA and D35S</a:t>
            </a:r>
            <a:endParaRPr lang="en-US" sz="1575" dirty="0">
              <a:solidFill>
                <a:schemeClr val="accent3">
                  <a:lumMod val="75000"/>
                </a:schemeClr>
              </a:solidFill>
              <a:latin typeface="Helvetica" pitchFamily="34" charset="0"/>
              <a:ea typeface="+mj-ea"/>
              <a:cs typeface="+mj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D892534-3452-6CD5-C27F-07752CCBC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280785"/>
              </p:ext>
            </p:extLst>
          </p:nvPr>
        </p:nvGraphicFramePr>
        <p:xfrm>
          <a:off x="5166995" y="5841722"/>
          <a:ext cx="2914650" cy="8458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60703995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410905618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72560035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AXMOC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SAMBA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D35°S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52057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17.0 ± 4.0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17.3 ± 5.4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17.0 ± 3.1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90309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04756402"/>
                  </a:ext>
                </a:extLst>
              </a:tr>
            </a:tbl>
          </a:graphicData>
        </a:graphic>
      </p:graphicFrame>
      <p:pic>
        <p:nvPicPr>
          <p:cNvPr id="11" name="image3.jpg">
            <a:extLst>
              <a:ext uri="{FF2B5EF4-FFF2-40B4-BE49-F238E27FC236}">
                <a16:creationId xmlns:a16="http://schemas.microsoft.com/office/drawing/2014/main" id="{12EAEEFC-399C-A4C3-0089-6BC79C7D4FCD}"/>
              </a:ext>
            </a:extLst>
          </p:cNvPr>
          <p:cNvPicPr/>
          <p:nvPr/>
        </p:nvPicPr>
        <p:blipFill>
          <a:blip r:embed="rId3"/>
          <a:srcRect l="66328" r="886"/>
          <a:stretch/>
        </p:blipFill>
        <p:spPr>
          <a:xfrm>
            <a:off x="7874000" y="2015926"/>
            <a:ext cx="2204720" cy="3653354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6AF0C0-2D65-9822-DAC1-6B64C9EC55B7}"/>
              </a:ext>
            </a:extLst>
          </p:cNvPr>
          <p:cNvSpPr txBox="1"/>
          <p:nvPr/>
        </p:nvSpPr>
        <p:spPr>
          <a:xfrm>
            <a:off x="8823960" y="1790104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0871F-FCCB-1842-5DCB-FDC2BD748161}"/>
              </a:ext>
            </a:extLst>
          </p:cNvPr>
          <p:cNvSpPr txBox="1"/>
          <p:nvPr/>
        </p:nvSpPr>
        <p:spPr>
          <a:xfrm>
            <a:off x="8248513" y="6079966"/>
            <a:ext cx="212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Pita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1880782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B285-85C4-509C-FBE2-679783AB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Statistical Method 1: Deep Learning</a:t>
            </a:r>
          </a:p>
        </p:txBody>
      </p:sp>
      <p:pic>
        <p:nvPicPr>
          <p:cNvPr id="6" name="Picture 5" descr="A diagram of a deep learning model&#10;&#10;Description automatically generated">
            <a:extLst>
              <a:ext uri="{FF2B5EF4-FFF2-40B4-BE49-F238E27FC236}">
                <a16:creationId xmlns:a16="http://schemas.microsoft.com/office/drawing/2014/main" id="{2185BD82-06F7-C3E7-BA15-8BDB0F858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9" y="2643759"/>
            <a:ext cx="5538634" cy="2505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90075-7C94-2A83-9A7F-3075F8A601DD}"/>
              </a:ext>
            </a:extLst>
          </p:cNvPr>
          <p:cNvSpPr txBox="1"/>
          <p:nvPr/>
        </p:nvSpPr>
        <p:spPr>
          <a:xfrm>
            <a:off x="9137205" y="5791025"/>
            <a:ext cx="233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Campos et al.,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18267-B0F2-7396-8D8C-F50CF0E0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1" y="1062886"/>
            <a:ext cx="5615048" cy="47322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54C083-56FC-D6B7-B0F7-D984FE8C8C7D}"/>
              </a:ext>
            </a:extLst>
          </p:cNvPr>
          <p:cNvSpPr txBox="1"/>
          <p:nvPr/>
        </p:nvSpPr>
        <p:spPr>
          <a:xfrm>
            <a:off x="2090823" y="1549038"/>
            <a:ext cx="3595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Deep learning method trained with 3000 CTD salinity profiles in the South Atlantic</a:t>
            </a:r>
          </a:p>
        </p:txBody>
      </p:sp>
    </p:spTree>
    <p:extLst>
      <p:ext uri="{BB962C8B-B14F-4D97-AF65-F5344CB8AC3E}">
        <p14:creationId xmlns:p14="http://schemas.microsoft.com/office/powerpoint/2010/main" val="82625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00A08-617B-230B-E743-0F329D0D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Sensitivity to predictors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938" y="1071330"/>
            <a:ext cx="8349452" cy="56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01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8D91-0C51-69EF-38CA-5E513D6D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22735"/>
            <a:ext cx="10061660" cy="763600"/>
          </a:xfrm>
        </p:spPr>
        <p:txBody>
          <a:bodyPr>
            <a:noAutofit/>
          </a:bodyPr>
          <a:lstStyle/>
          <a:p>
            <a:r>
              <a:rPr lang="en-US" sz="3200" dirty="0"/>
              <a:t>Statistical Method 2: Singular Value 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DCBED-8285-985C-294E-F4AE810C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5700" y="1536634"/>
            <a:ext cx="4331420" cy="256800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Use to estimate the relationship between T and S, and use it to predict S.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Maintains the vertical structure of the profiles.</a:t>
            </a:r>
          </a:p>
          <a:p>
            <a:endParaRPr lang="en-US" dirty="0"/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63DEE50-3F14-8097-6FC6-F51F5BC3F8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00" y="3940533"/>
            <a:ext cx="4849580" cy="2568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10B7CB-B62E-569A-6772-37989318B4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40" y="1356970"/>
            <a:ext cx="2631440" cy="2072031"/>
          </a:xfrm>
          <a:prstGeom prst="rect">
            <a:avLst/>
          </a:prstGeom>
        </p:spPr>
      </p:pic>
      <p:pic>
        <p:nvPicPr>
          <p:cNvPr id="6" name="Picture 5" descr="A diagram of a waveform&#10;&#10;Description automatically generated">
            <a:extLst>
              <a:ext uri="{FF2B5EF4-FFF2-40B4-BE49-F238E27FC236}">
                <a16:creationId xmlns:a16="http://schemas.microsoft.com/office/drawing/2014/main" id="{82384E40-A38C-061C-8981-5D9151959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3465939"/>
            <a:ext cx="3017520" cy="3265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59720D-55D1-C31A-DE2C-2B9CBDBCF9AD}"/>
              </a:ext>
            </a:extLst>
          </p:cNvPr>
          <p:cNvSpPr txBox="1"/>
          <p:nvPr/>
        </p:nvSpPr>
        <p:spPr>
          <a:xfrm>
            <a:off x="7608380" y="1042152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Florida Current</a:t>
            </a:r>
          </a:p>
        </p:txBody>
      </p:sp>
    </p:spTree>
    <p:extLst>
      <p:ext uri="{BB962C8B-B14F-4D97-AF65-F5344CB8AC3E}">
        <p14:creationId xmlns:p14="http://schemas.microsoft.com/office/powerpoint/2010/main" val="28881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86C2-A325-ED05-ED9C-8C93DCC3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Sea surface salinity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98AFE-28DF-AF70-11C8-F7BA4B293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00" y="1356969"/>
            <a:ext cx="3806958" cy="2759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B6A48-A077-56DD-6424-3A31BE92E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72" y="1356969"/>
            <a:ext cx="3806958" cy="2759567"/>
          </a:xfrm>
          <a:prstGeom prst="rect">
            <a:avLst/>
          </a:prstGeom>
        </p:spPr>
      </p:pic>
      <p:pic>
        <p:nvPicPr>
          <p:cNvPr id="5" name="Picture 4" descr="A diagram of a waveform&#10;&#10;Description automatically generated">
            <a:extLst>
              <a:ext uri="{FF2B5EF4-FFF2-40B4-BE49-F238E27FC236}">
                <a16:creationId xmlns:a16="http://schemas.microsoft.com/office/drawing/2014/main" id="{4AF2254C-55B2-2172-8CDA-70C09F196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56"/>
          <a:stretch/>
        </p:blipFill>
        <p:spPr>
          <a:xfrm>
            <a:off x="7810464" y="99969"/>
            <a:ext cx="2857536" cy="1464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3EA70-B7FB-7E62-9021-6F76F814D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00" y="3967259"/>
            <a:ext cx="3806959" cy="2759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26128-7B47-1111-B350-529ADC945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72" y="3998466"/>
            <a:ext cx="3806958" cy="275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D670-16B9-2669-DFD3-245E9710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Florida Current velocity reconstruction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833C5-549B-6518-52AA-322C3BF2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3825316"/>
            <a:ext cx="5565285" cy="272784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Good agreement between synthetic and CTD/XBT geostrophic velocity.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ADCP data are stronger than geostrophic data, producing a 6 </a:t>
            </a:r>
            <a:r>
              <a:rPr lang="en-US" sz="2000" dirty="0" err="1"/>
              <a:t>Sv</a:t>
            </a:r>
            <a:r>
              <a:rPr lang="en-US" sz="2000" dirty="0"/>
              <a:t> stronger transport.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Surface variables (</a:t>
            </a:r>
            <a:r>
              <a:rPr lang="en-US" sz="2000" dirty="0" err="1"/>
              <a:t>SSH,SST,SSS,wind</a:t>
            </a:r>
            <a:r>
              <a:rPr lang="en-US" sz="2000" dirty="0"/>
              <a:t>) are used to predict the FC modes over time.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41" y="1251313"/>
            <a:ext cx="5192625" cy="25740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B6702-DC68-56EC-F8F3-84796DC41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6" y="1251312"/>
            <a:ext cx="3603607" cy="2574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04AAB-D6CE-BF94-4653-1C72D6FF0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48" y="4155482"/>
            <a:ext cx="3836284" cy="2397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A6A7F-1B11-172E-D3BF-03861562A5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48" y="4155480"/>
            <a:ext cx="3836284" cy="2397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3C45D-18E2-7F29-79D2-01C74A489E84}"/>
              </a:ext>
            </a:extLst>
          </p:cNvPr>
          <p:cNvSpPr txBox="1"/>
          <p:nvPr/>
        </p:nvSpPr>
        <p:spPr>
          <a:xfrm>
            <a:off x="1754419" y="1099106"/>
            <a:ext cx="3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D1B28-2799-F6EA-8ACB-9CDC2E4C76CC}"/>
              </a:ext>
            </a:extLst>
          </p:cNvPr>
          <p:cNvSpPr txBox="1"/>
          <p:nvPr/>
        </p:nvSpPr>
        <p:spPr>
          <a:xfrm>
            <a:off x="7074235" y="1158973"/>
            <a:ext cx="3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8F1E1-C5F4-F03F-4AD7-B6F5FAB48D38}"/>
              </a:ext>
            </a:extLst>
          </p:cNvPr>
          <p:cNvSpPr txBox="1"/>
          <p:nvPr/>
        </p:nvSpPr>
        <p:spPr>
          <a:xfrm>
            <a:off x="6992090" y="4004671"/>
            <a:ext cx="36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498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0163A-EDA6-631E-334B-E21D49C9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AMOC monitoring and fingerprints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848F8-21FC-41F1-4513-C769EF6F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97" y="1799928"/>
            <a:ext cx="3032567" cy="4213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A769E-EC79-E06F-0BAC-761C72203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657" y="3602600"/>
            <a:ext cx="4718713" cy="3103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231BD-7F02-47DD-29F0-76E18B0EAD19}"/>
              </a:ext>
            </a:extLst>
          </p:cNvPr>
          <p:cNvSpPr txBox="1"/>
          <p:nvPr/>
        </p:nvSpPr>
        <p:spPr>
          <a:xfrm>
            <a:off x="8924228" y="6336400"/>
            <a:ext cx="16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Zhu et al.,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C4E4A-B7E5-D239-4997-EDFC953031C2}"/>
              </a:ext>
            </a:extLst>
          </p:cNvPr>
          <p:cNvSpPr txBox="1"/>
          <p:nvPr/>
        </p:nvSpPr>
        <p:spPr>
          <a:xfrm>
            <a:off x="2688454" y="6094855"/>
            <a:ext cx="16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BAMS, 2024</a:t>
            </a:r>
            <a:endParaRPr lang="en-US" b="1" i="1" dirty="0"/>
          </a:p>
        </p:txBody>
      </p:sp>
      <p:pic>
        <p:nvPicPr>
          <p:cNvPr id="3" name="Picture 2" descr="Cryospheric Sciences | For Dummies: How Arctic sea ice and the AMOC interact">
            <a:extLst>
              <a:ext uri="{FF2B5EF4-FFF2-40B4-BE49-F238E27FC236}">
                <a16:creationId xmlns:a16="http://schemas.microsoft.com/office/drawing/2014/main" id="{721E88C5-0B3D-EB4F-8BD0-01884412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50" y="1107282"/>
            <a:ext cx="4572000" cy="23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0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11406A-9610-0C9E-8CE5-D5FD19B8B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012" y="5695143"/>
            <a:ext cx="2941134" cy="2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i="1" dirty="0" err="1">
                <a:latin typeface="+mn-lt"/>
              </a:rPr>
              <a:t>Arumí-Planas</a:t>
            </a:r>
            <a:r>
              <a:rPr lang="en-US" sz="1200" i="1" dirty="0">
                <a:latin typeface="+mn-lt"/>
              </a:rPr>
              <a:t> et al. (2024)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00C567AA-8D8C-4265-2EFA-B96D90EA775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080" y="1473200"/>
            <a:ext cx="6456617" cy="4202749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3CA1021D-73FD-0300-BA7A-4FE294BF55A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0080" y="1473201"/>
            <a:ext cx="2022566" cy="3590450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73D4B79F-AC55-943E-78EF-81D401A7C51C}"/>
              </a:ext>
            </a:extLst>
          </p:cNvPr>
          <p:cNvSpPr txBox="1"/>
          <p:nvPr/>
        </p:nvSpPr>
        <p:spPr>
          <a:xfrm>
            <a:off x="8090146" y="5175014"/>
            <a:ext cx="2404586" cy="995722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8575" marR="22860" indent="-476" algn="ctr">
              <a:lnSpc>
                <a:spcPct val="101699"/>
              </a:lnSpc>
              <a:spcBef>
                <a:spcPts val="45"/>
              </a:spcBef>
            </a:pPr>
            <a:r>
              <a:rPr sz="1600" dirty="0">
                <a:latin typeface="Times New Roman"/>
                <a:cs typeface="Times New Roman"/>
              </a:rPr>
              <a:t>Salinity</a:t>
            </a:r>
            <a:r>
              <a:rPr sz="1600" spc="-4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profiles</a:t>
            </a:r>
            <a:r>
              <a:rPr sz="1600" spc="-4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present</a:t>
            </a:r>
            <a:r>
              <a:rPr sz="1600" spc="-38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</a:t>
            </a:r>
            <a:r>
              <a:rPr sz="1600" spc="-38" dirty="0">
                <a:latin typeface="Times New Roman"/>
                <a:cs typeface="Times New Roman"/>
              </a:rPr>
              <a:t> </a:t>
            </a:r>
            <a:r>
              <a:rPr sz="1600" spc="-8" dirty="0">
                <a:latin typeface="Times New Roman"/>
                <a:cs typeface="Times New Roman"/>
              </a:rPr>
              <a:t>clear </a:t>
            </a:r>
            <a:r>
              <a:rPr sz="1600" dirty="0">
                <a:latin typeface="Times New Roman"/>
                <a:cs typeface="Times New Roman"/>
              </a:rPr>
              <a:t>separation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the</a:t>
            </a:r>
            <a:r>
              <a:rPr sz="1600" spc="-23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models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that</a:t>
            </a:r>
            <a:r>
              <a:rPr sz="1600" spc="-23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have </a:t>
            </a:r>
            <a:r>
              <a:rPr sz="1600" dirty="0">
                <a:latin typeface="Times New Roman"/>
                <a:cs typeface="Times New Roman"/>
              </a:rPr>
              <a:t>positive</a:t>
            </a:r>
            <a:r>
              <a:rPr sz="1600" spc="-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or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negative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M</a:t>
            </a:r>
            <a:r>
              <a:rPr sz="1600" i="1" baseline="-13888" dirty="0">
                <a:latin typeface="Times New Roman"/>
                <a:cs typeface="Times New Roman"/>
              </a:rPr>
              <a:t>ov</a:t>
            </a:r>
            <a:r>
              <a:rPr sz="1600" i="1" spc="124" baseline="-13888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mean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76A834-66AA-2259-ED74-F5F1F47E2967}"/>
              </a:ext>
            </a:extLst>
          </p:cNvPr>
          <p:cNvSpPr txBox="1"/>
          <p:nvPr/>
        </p:nvSpPr>
        <p:spPr>
          <a:xfrm>
            <a:off x="1929253" y="1182051"/>
            <a:ext cx="592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cs typeface="Times New Roman"/>
              </a:rPr>
              <a:t>Only</a:t>
            </a:r>
            <a:r>
              <a:rPr lang="en-US" spc="-11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12</a:t>
            </a:r>
            <a:r>
              <a:rPr lang="en-US" spc="-11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out</a:t>
            </a:r>
            <a:r>
              <a:rPr lang="en-US" spc="-8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of</a:t>
            </a:r>
            <a:r>
              <a:rPr lang="en-US" spc="-8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32</a:t>
            </a:r>
            <a:r>
              <a:rPr lang="en-US" spc="-8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CMIP6</a:t>
            </a:r>
            <a:r>
              <a:rPr lang="en-US" spc="-11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models</a:t>
            </a:r>
            <a:r>
              <a:rPr lang="en-US" spc="-19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have</a:t>
            </a:r>
            <a:r>
              <a:rPr lang="en-US" spc="-11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a</a:t>
            </a:r>
            <a:r>
              <a:rPr lang="en-US" spc="-15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negative</a:t>
            </a:r>
            <a:r>
              <a:rPr lang="en-US" spc="-11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mean</a:t>
            </a:r>
            <a:r>
              <a:rPr lang="en-US" spc="-15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70C0"/>
                </a:solidFill>
                <a:cs typeface="Times New Roman"/>
              </a:rPr>
              <a:t>of</a:t>
            </a:r>
            <a:r>
              <a:rPr lang="en-US" spc="-11" dirty="0">
                <a:solidFill>
                  <a:srgbClr val="0070C0"/>
                </a:solidFill>
                <a:cs typeface="Times New Roman"/>
              </a:rPr>
              <a:t> </a:t>
            </a:r>
            <a:r>
              <a:rPr lang="en-US" i="1" spc="-19" dirty="0">
                <a:solidFill>
                  <a:srgbClr val="0070C0"/>
                </a:solidFill>
                <a:cs typeface="Times New Roman"/>
              </a:rPr>
              <a:t>M</a:t>
            </a:r>
            <a:r>
              <a:rPr lang="en-US" i="1" spc="-28" baseline="-18518" dirty="0">
                <a:solidFill>
                  <a:srgbClr val="0070C0"/>
                </a:solidFill>
                <a:cs typeface="Times New Roman"/>
              </a:rPr>
              <a:t>ov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B7CF0-C196-ED9F-068D-8D7670F7E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253735"/>
            <a:ext cx="8520600" cy="763600"/>
          </a:xfrm>
        </p:spPr>
        <p:txBody>
          <a:bodyPr>
            <a:noAutofit/>
          </a:bodyPr>
          <a:lstStyle/>
          <a:p>
            <a:r>
              <a:rPr lang="en-US" sz="3200" dirty="0"/>
              <a:t>Evaluation of numerical models</a:t>
            </a:r>
          </a:p>
        </p:txBody>
      </p:sp>
    </p:spTree>
    <p:extLst>
      <p:ext uri="{BB962C8B-B14F-4D97-AF65-F5344CB8AC3E}">
        <p14:creationId xmlns:p14="http://schemas.microsoft.com/office/powerpoint/2010/main" val="3459080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7587</TotalTime>
  <Words>906</Words>
  <Application>Microsoft Office PowerPoint</Application>
  <PresentationFormat>Widescreen</PresentationFormat>
  <Paragraphs>179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Helvetica</vt:lpstr>
      <vt:lpstr>Roboto</vt:lpstr>
      <vt:lpstr>Times New Roman</vt:lpstr>
      <vt:lpstr>Office 2013 - 2022 Theme</vt:lpstr>
      <vt:lpstr>Observations methods for salinity and freshwater transport in the Atlantic Ocean</vt:lpstr>
      <vt:lpstr>Outline</vt:lpstr>
      <vt:lpstr>Statistical Method 1: Deep Learning</vt:lpstr>
      <vt:lpstr>Sensitivity to predictors</vt:lpstr>
      <vt:lpstr>Statistical Method 2: Singular Value Decomposition</vt:lpstr>
      <vt:lpstr>Sea surface salinity comparison</vt:lpstr>
      <vt:lpstr>Florida Current velocity reconstruction</vt:lpstr>
      <vt:lpstr>AMOC monitoring and fingerprints</vt:lpstr>
      <vt:lpstr>Evaluation of numerical models</vt:lpstr>
      <vt:lpstr>Analysis of heat and freshwater transports in the subtropical South Atlantic</vt:lpstr>
      <vt:lpstr>AXMOC22</vt:lpstr>
      <vt:lpstr>AXMOC35</vt:lpstr>
      <vt:lpstr>Transports and comparison with other methods and datasets</vt:lpstr>
      <vt:lpstr>Vertical structure of heat and freshwater  transport at 35°S</vt:lpstr>
      <vt:lpstr>Evolution of mean T/S along section</vt:lpstr>
      <vt:lpstr>Reemergence via Subtropical  Cells</vt:lpstr>
      <vt:lpstr>Freshwater convergence between 35°S-22°S</vt:lpstr>
      <vt:lpstr>Conclusions</vt:lpstr>
      <vt:lpstr>Thank you!</vt:lpstr>
      <vt:lpstr>Comparison with other methods</vt:lpstr>
      <vt:lpstr>AXMOC optimal mapping</vt:lpstr>
      <vt:lpstr>Neural Network method</vt:lpstr>
      <vt:lpstr>AMOC, MHT and FWT calculations </vt:lpstr>
      <vt:lpstr>Vertical structure of heat and freshwater  transport at 35°S</vt:lpstr>
      <vt:lpstr>Transports and comparison with other methods and datasets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of salinity and freshwater transport in the Atlantic Ocean</dc:title>
  <dc:creator>Goes, Marlos Pereira</dc:creator>
  <cp:lastModifiedBy>Goes, Marlos Pereira</cp:lastModifiedBy>
  <cp:revision>47</cp:revision>
  <dcterms:created xsi:type="dcterms:W3CDTF">2024-10-31T16:50:29Z</dcterms:created>
  <dcterms:modified xsi:type="dcterms:W3CDTF">2024-11-13T17:20:24Z</dcterms:modified>
</cp:coreProperties>
</file>