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y="7559675" cx="10691800"/>
  <p:notesSz cx="6858000" cy="9144000"/>
  <p:embeddedFontLst>
    <p:embeddedFont>
      <p:font typeface="Helvetica Neue"/>
      <p:regular r:id="rId16"/>
      <p:bold r:id="rId17"/>
      <p:italic r:id="rId18"/>
      <p:boldItalic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0" roundtripDataSignature="AMtx7mhpb6IZgZLVrddjRflED66nRg278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HelveticaNeue-bold.fntdata"/><Relationship Id="rId16" Type="http://schemas.openxmlformats.org/officeDocument/2006/relationships/font" Target="fonts/HelveticaNeue-regular.fntdata"/><Relationship Id="rId5" Type="http://schemas.openxmlformats.org/officeDocument/2006/relationships/slide" Target="slides/slide1.xml"/><Relationship Id="rId19" Type="http://schemas.openxmlformats.org/officeDocument/2006/relationships/font" Target="fonts/HelveticaNeue-boldItalic.fntdata"/><Relationship Id="rId6" Type="http://schemas.openxmlformats.org/officeDocument/2006/relationships/slide" Target="slides/slide2.xml"/><Relationship Id="rId18" Type="http://schemas.openxmlformats.org/officeDocument/2006/relationships/font" Target="fonts/HelveticaNeue-italic.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247775" y="1143000"/>
            <a:ext cx="436245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306"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306"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306"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306"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306"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306"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306"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306"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306"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it-I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p1:notes"/>
          <p:cNvSpPr/>
          <p:nvPr>
            <p:ph idx="2" type="sldImg"/>
          </p:nvPr>
        </p:nvSpPr>
        <p:spPr>
          <a:xfrm>
            <a:off x="1247775" y="1143000"/>
            <a:ext cx="436245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p10:notes"/>
          <p:cNvSpPr/>
          <p:nvPr>
            <p:ph idx="2" type="sldImg"/>
          </p:nvPr>
        </p:nvSpPr>
        <p:spPr>
          <a:xfrm>
            <a:off x="1247775" y="1143000"/>
            <a:ext cx="436245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11:notes"/>
          <p:cNvSpPr/>
          <p:nvPr>
            <p:ph idx="2" type="sldImg"/>
          </p:nvPr>
        </p:nvSpPr>
        <p:spPr>
          <a:xfrm>
            <a:off x="1247775" y="1143000"/>
            <a:ext cx="436245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1247775" y="1143000"/>
            <a:ext cx="436245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Data are sparse and mainly concentrated along the MX04 Genova-Palermo line</a:t>
            </a:r>
            <a:endParaRPr/>
          </a:p>
          <a:p>
            <a:pPr indent="0" lvl="0" marL="0" rtl="0" algn="l">
              <a:spcBef>
                <a:spcPts val="0"/>
              </a:spcBef>
              <a:spcAft>
                <a:spcPts val="0"/>
              </a:spcAft>
              <a:buNone/>
            </a:pPr>
            <a:r>
              <a:rPr lang="it-IT"/>
              <a:t>Vertical data distribution is non –omogeneous due to the local bathymetry, the use of different probes types and the ship speed</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3:notes"/>
          <p:cNvSpPr/>
          <p:nvPr>
            <p:ph idx="2" type="sldImg"/>
          </p:nvPr>
        </p:nvSpPr>
        <p:spPr>
          <a:xfrm>
            <a:off x="1247775" y="1143000"/>
            <a:ext cx="436245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P01 parameter codes</a:t>
            </a:r>
            <a:endParaRPr/>
          </a:p>
          <a:p>
            <a:pPr indent="0" lvl="0" marL="0" rtl="0" algn="l">
              <a:spcBef>
                <a:spcPts val="0"/>
              </a:spcBef>
              <a:spcAft>
                <a:spcPts val="0"/>
              </a:spcAft>
              <a:buNone/>
            </a:pPr>
            <a:r>
              <a:rPr lang="it-IT"/>
              <a:t>P02 units</a:t>
            </a:r>
            <a:endParaRPr/>
          </a:p>
          <a:p>
            <a:pPr indent="0" lvl="0" marL="0" rtl="0" algn="l">
              <a:spcBef>
                <a:spcPts val="0"/>
              </a:spcBef>
              <a:spcAft>
                <a:spcPts val="0"/>
              </a:spcAft>
              <a:buNone/>
            </a:pPr>
            <a:r>
              <a:rPr lang="it-IT"/>
              <a:t>L20 for flags</a:t>
            </a:r>
            <a:endParaRPr/>
          </a:p>
          <a:p>
            <a:pPr indent="0" lvl="0" marL="0" rtl="0" algn="l">
              <a:spcBef>
                <a:spcPts val="0"/>
              </a:spcBef>
              <a:spcAft>
                <a:spcPts val="0"/>
              </a:spcAft>
              <a:buNone/>
            </a:pPr>
            <a:r>
              <a:rPr lang="it-IT"/>
              <a:t>C17 ICES Platform Codes</a:t>
            </a:r>
            <a:endParaRPr/>
          </a:p>
          <a:p>
            <a:pPr indent="0" lvl="0" marL="0" rtl="0" algn="l">
              <a:spcBef>
                <a:spcPts val="0"/>
              </a:spcBef>
              <a:spcAft>
                <a:spcPts val="0"/>
              </a:spcAft>
              <a:buNone/>
            </a:pPr>
            <a:r>
              <a:rPr lang="it-IT"/>
              <a:t>L06 </a:t>
            </a:r>
            <a:r>
              <a:rPr b="0" i="0" lang="it-IT" sz="1306">
                <a:solidFill>
                  <a:schemeClr val="dk1"/>
                </a:solidFill>
                <a:latin typeface="Calibri"/>
                <a:ea typeface="Calibri"/>
                <a:cs typeface="Calibri"/>
                <a:sym typeface="Calibri"/>
              </a:rPr>
              <a:t>SeaVoX Platform Categories</a:t>
            </a:r>
            <a:endParaRPr/>
          </a:p>
          <a:p>
            <a:pPr indent="0" lvl="0" marL="0" rtl="0" algn="l">
              <a:spcBef>
                <a:spcPts val="0"/>
              </a:spcBef>
              <a:spcAft>
                <a:spcPts val="0"/>
              </a:spcAft>
              <a:buNone/>
            </a:pPr>
            <a:r>
              <a:t/>
            </a:r>
            <a:endParaRPr/>
          </a:p>
        </p:txBody>
      </p:sp>
      <p:sp>
        <p:nvSpPr>
          <p:cNvPr id="122" name="Google Shape;12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4:notes"/>
          <p:cNvSpPr/>
          <p:nvPr>
            <p:ph idx="2" type="sldImg"/>
          </p:nvPr>
        </p:nvSpPr>
        <p:spPr>
          <a:xfrm>
            <a:off x="1247775" y="1143000"/>
            <a:ext cx="436245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C17 ICES platform code</a:t>
            </a:r>
            <a:endParaRPr/>
          </a:p>
          <a:p>
            <a:pPr indent="0" lvl="0" marL="0" rtl="0" algn="l">
              <a:spcBef>
                <a:spcPts val="0"/>
              </a:spcBef>
              <a:spcAft>
                <a:spcPts val="0"/>
              </a:spcAft>
              <a:buNone/>
            </a:pPr>
            <a:r>
              <a:rPr lang="it-IT"/>
              <a:t>L06 </a:t>
            </a:r>
            <a:r>
              <a:rPr b="0" i="0" lang="it-IT" sz="1306">
                <a:solidFill>
                  <a:schemeClr val="dk1"/>
                </a:solidFill>
                <a:latin typeface="Calibri"/>
                <a:ea typeface="Calibri"/>
                <a:cs typeface="Calibri"/>
                <a:sym typeface="Calibri"/>
              </a:rPr>
              <a:t>SeaVoX Platform Categories</a:t>
            </a:r>
            <a:endParaRPr b="0" i="0" sz="1306">
              <a:solidFill>
                <a:schemeClr val="dk1"/>
              </a:solidFill>
              <a:latin typeface="Calibri"/>
              <a:ea typeface="Calibri"/>
              <a:cs typeface="Calibri"/>
              <a:sym typeface="Calibri"/>
            </a:endParaRPr>
          </a:p>
          <a:p>
            <a:pPr indent="0" lvl="0" marL="0" rtl="0" algn="l">
              <a:spcBef>
                <a:spcPts val="0"/>
              </a:spcBef>
              <a:spcAft>
                <a:spcPts val="0"/>
              </a:spcAft>
              <a:buNone/>
            </a:pPr>
            <a:r>
              <a:rPr b="0" i="0" lang="it-IT" sz="1306">
                <a:solidFill>
                  <a:schemeClr val="dk1"/>
                </a:solidFill>
                <a:latin typeface="Calibri"/>
                <a:ea typeface="Calibri"/>
                <a:cs typeface="Calibri"/>
                <a:sym typeface="Calibri"/>
              </a:rPr>
              <a:t>L20 SeaDataNet measurand qualifier flags </a:t>
            </a:r>
            <a:endParaRPr/>
          </a:p>
        </p:txBody>
      </p:sp>
      <p:sp>
        <p:nvSpPr>
          <p:cNvPr id="149" name="Google Shape;14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5:notes"/>
          <p:cNvSpPr/>
          <p:nvPr>
            <p:ph idx="2" type="sldImg"/>
          </p:nvPr>
        </p:nvSpPr>
        <p:spPr>
          <a:xfrm>
            <a:off x="1247775" y="1143000"/>
            <a:ext cx="436245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6:notes"/>
          <p:cNvSpPr/>
          <p:nvPr>
            <p:ph idx="2" type="sldImg"/>
          </p:nvPr>
        </p:nvSpPr>
        <p:spPr>
          <a:xfrm>
            <a:off x="1247775" y="1143000"/>
            <a:ext cx="436245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All the metadata are available through a url_metadata and can be easily associated through the profile_id and cruise_id, which indentify single profile. W also prepare a jupyter notebook </a:t>
            </a:r>
            <a:r>
              <a:rPr b="0" i="0" lang="it-IT" sz="1306">
                <a:solidFill>
                  <a:schemeClr val="dk1"/>
                </a:solidFill>
                <a:latin typeface="Calibri"/>
                <a:ea typeface="Calibri"/>
                <a:cs typeface="Calibri"/>
                <a:sym typeface="Calibri"/>
              </a:rPr>
              <a:t>which downloads all metadata from a url_metadata variable and it combines them with the corresponding data via profile_id and cruise_id into single files to facilitate data reusability.</a:t>
            </a:r>
            <a:endParaRPr/>
          </a:p>
        </p:txBody>
      </p:sp>
      <p:sp>
        <p:nvSpPr>
          <p:cNvPr id="184" name="Google Shape;184;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7:notes"/>
          <p:cNvSpPr/>
          <p:nvPr>
            <p:ph idx="2" type="sldImg"/>
          </p:nvPr>
        </p:nvSpPr>
        <p:spPr>
          <a:xfrm>
            <a:off x="1247775" y="1143000"/>
            <a:ext cx="436245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8:notes"/>
          <p:cNvSpPr/>
          <p:nvPr>
            <p:ph idx="2" type="sldImg"/>
          </p:nvPr>
        </p:nvSpPr>
        <p:spPr>
          <a:xfrm>
            <a:off x="1247775" y="1143000"/>
            <a:ext cx="436245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9:notes"/>
          <p:cNvSpPr/>
          <p:nvPr>
            <p:ph idx="2" type="sldImg"/>
          </p:nvPr>
        </p:nvSpPr>
        <p:spPr>
          <a:xfrm>
            <a:off x="1247775" y="1143000"/>
            <a:ext cx="436245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5" name="Shape 15"/>
        <p:cNvGrpSpPr/>
        <p:nvPr/>
      </p:nvGrpSpPr>
      <p:grpSpPr>
        <a:xfrm>
          <a:off x="0" y="0"/>
          <a:ext cx="0" cy="0"/>
          <a:chOff x="0" y="0"/>
          <a:chExt cx="0" cy="0"/>
        </a:xfrm>
      </p:grpSpPr>
      <p:sp>
        <p:nvSpPr>
          <p:cNvPr id="16" name="Google Shape;16;p13"/>
          <p:cNvSpPr/>
          <p:nvPr/>
        </p:nvSpPr>
        <p:spPr>
          <a:xfrm>
            <a:off x="6748988" y="7299859"/>
            <a:ext cx="3935950" cy="21544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it-IT" sz="800" u="none" cap="none" strike="noStrike">
                <a:solidFill>
                  <a:srgbClr val="2F5496"/>
                </a:solidFill>
                <a:latin typeface="Arial"/>
                <a:ea typeface="Arial"/>
                <a:cs typeface="Arial"/>
                <a:sym typeface="Arial"/>
              </a:rPr>
              <a:t>Joint Meeting IQuOD/GTSPP/SOOP/XBT </a:t>
            </a:r>
            <a:r>
              <a:rPr b="0" i="0" lang="it-IT" sz="800" u="none" cap="none" strike="noStrike">
                <a:solidFill>
                  <a:srgbClr val="2F5496"/>
                </a:solidFill>
                <a:latin typeface="Arial"/>
                <a:ea typeface="Arial"/>
                <a:cs typeface="Arial"/>
                <a:sym typeface="Arial"/>
              </a:rPr>
              <a:t>11-15 November 2024, Bologna, Italy</a:t>
            </a:r>
            <a:endParaRPr b="0" i="0" sz="800" u="none" cap="none" strike="noStrike">
              <a:solidFill>
                <a:schemeClr val="dk1"/>
              </a:solidFill>
              <a:latin typeface="Calibri"/>
              <a:ea typeface="Calibri"/>
              <a:cs typeface="Calibri"/>
              <a:sym typeface="Calibri"/>
            </a:endParaRPr>
          </a:p>
        </p:txBody>
      </p:sp>
      <p:grpSp>
        <p:nvGrpSpPr>
          <p:cNvPr id="17" name="Google Shape;17;p13"/>
          <p:cNvGrpSpPr/>
          <p:nvPr/>
        </p:nvGrpSpPr>
        <p:grpSpPr>
          <a:xfrm>
            <a:off x="209229" y="7144248"/>
            <a:ext cx="958115" cy="311222"/>
            <a:chOff x="746257" y="2473606"/>
            <a:chExt cx="1596858" cy="518703"/>
          </a:xfrm>
        </p:grpSpPr>
        <p:pic>
          <p:nvPicPr>
            <p:cNvPr id="18" name="Google Shape;18;p13"/>
            <p:cNvPicPr preferRelativeResize="0"/>
            <p:nvPr/>
          </p:nvPicPr>
          <p:blipFill rotWithShape="1">
            <a:blip r:embed="rId2">
              <a:alphaModFix/>
            </a:blip>
            <a:srcRect b="0" l="0" r="0" t="0"/>
            <a:stretch/>
          </p:blipFill>
          <p:spPr>
            <a:xfrm>
              <a:off x="746257" y="2732958"/>
              <a:ext cx="633469" cy="221212"/>
            </a:xfrm>
            <a:prstGeom prst="rect">
              <a:avLst/>
            </a:prstGeom>
            <a:noFill/>
            <a:ln>
              <a:noFill/>
            </a:ln>
          </p:spPr>
        </p:pic>
        <p:pic>
          <p:nvPicPr>
            <p:cNvPr id="19" name="Google Shape;19;p13"/>
            <p:cNvPicPr preferRelativeResize="0"/>
            <p:nvPr/>
          </p:nvPicPr>
          <p:blipFill rotWithShape="1">
            <a:blip r:embed="rId3">
              <a:alphaModFix/>
            </a:blip>
            <a:srcRect b="0" l="0" r="0" t="0"/>
            <a:stretch/>
          </p:blipFill>
          <p:spPr>
            <a:xfrm>
              <a:off x="1539698" y="2619739"/>
              <a:ext cx="334431" cy="334431"/>
            </a:xfrm>
            <a:prstGeom prst="rect">
              <a:avLst/>
            </a:prstGeom>
            <a:noFill/>
            <a:ln>
              <a:noFill/>
            </a:ln>
          </p:spPr>
        </p:pic>
        <p:pic>
          <p:nvPicPr>
            <p:cNvPr id="20" name="Google Shape;20;p13"/>
            <p:cNvPicPr preferRelativeResize="0"/>
            <p:nvPr/>
          </p:nvPicPr>
          <p:blipFill rotWithShape="1">
            <a:blip r:embed="rId4">
              <a:alphaModFix/>
            </a:blip>
            <a:srcRect b="0" l="0" r="0" t="0"/>
            <a:stretch/>
          </p:blipFill>
          <p:spPr>
            <a:xfrm>
              <a:off x="2034101" y="2473606"/>
              <a:ext cx="309014" cy="518703"/>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22"/>
          <p:cNvSpPr txBox="1"/>
          <p:nvPr>
            <p:ph type="title"/>
          </p:nvPr>
        </p:nvSpPr>
        <p:spPr>
          <a:xfrm>
            <a:off x="736455" y="503978"/>
            <a:ext cx="3448388" cy="176392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527"/>
              <a:buFont typeface="Calibri"/>
              <a:buNone/>
              <a:defRPr sz="352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22"/>
          <p:cNvSpPr/>
          <p:nvPr>
            <p:ph idx="2" type="pic"/>
          </p:nvPr>
        </p:nvSpPr>
        <p:spPr>
          <a:xfrm>
            <a:off x="4545413" y="1088455"/>
            <a:ext cx="5412730" cy="5372269"/>
          </a:xfrm>
          <a:prstGeom prst="rect">
            <a:avLst/>
          </a:prstGeom>
          <a:noFill/>
          <a:ln>
            <a:noFill/>
          </a:ln>
        </p:spPr>
      </p:sp>
      <p:sp>
        <p:nvSpPr>
          <p:cNvPr id="74" name="Google Shape;74;p22"/>
          <p:cNvSpPr txBox="1"/>
          <p:nvPr>
            <p:ph idx="1" type="body"/>
          </p:nvPr>
        </p:nvSpPr>
        <p:spPr>
          <a:xfrm>
            <a:off x="736455" y="2267902"/>
            <a:ext cx="3448388" cy="42015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2"/>
              </a:spcBef>
              <a:spcAft>
                <a:spcPts val="0"/>
              </a:spcAft>
              <a:buClr>
                <a:schemeClr val="dk1"/>
              </a:buClr>
              <a:buSzPts val="1764"/>
              <a:buNone/>
              <a:defRPr sz="1764"/>
            </a:lvl1pPr>
            <a:lvl2pPr indent="-228600" lvl="1" marL="914400" algn="l">
              <a:lnSpc>
                <a:spcPct val="90000"/>
              </a:lnSpc>
              <a:spcBef>
                <a:spcPts val="551"/>
              </a:spcBef>
              <a:spcAft>
                <a:spcPts val="0"/>
              </a:spcAft>
              <a:buClr>
                <a:schemeClr val="dk1"/>
              </a:buClr>
              <a:buSzPts val="1543"/>
              <a:buNone/>
              <a:defRPr sz="1543"/>
            </a:lvl2pPr>
            <a:lvl3pPr indent="-228600" lvl="2" marL="1371600" algn="l">
              <a:lnSpc>
                <a:spcPct val="90000"/>
              </a:lnSpc>
              <a:spcBef>
                <a:spcPts val="551"/>
              </a:spcBef>
              <a:spcAft>
                <a:spcPts val="0"/>
              </a:spcAft>
              <a:buClr>
                <a:schemeClr val="dk1"/>
              </a:buClr>
              <a:buSzPts val="1323"/>
              <a:buNone/>
              <a:defRPr sz="1323"/>
            </a:lvl3pPr>
            <a:lvl4pPr indent="-228600" lvl="3" marL="1828800" algn="l">
              <a:lnSpc>
                <a:spcPct val="90000"/>
              </a:lnSpc>
              <a:spcBef>
                <a:spcPts val="551"/>
              </a:spcBef>
              <a:spcAft>
                <a:spcPts val="0"/>
              </a:spcAft>
              <a:buClr>
                <a:schemeClr val="dk1"/>
              </a:buClr>
              <a:buSzPts val="1102"/>
              <a:buNone/>
              <a:defRPr sz="1102"/>
            </a:lvl4pPr>
            <a:lvl5pPr indent="-228600" lvl="4" marL="2286000" algn="l">
              <a:lnSpc>
                <a:spcPct val="90000"/>
              </a:lnSpc>
              <a:spcBef>
                <a:spcPts val="551"/>
              </a:spcBef>
              <a:spcAft>
                <a:spcPts val="0"/>
              </a:spcAft>
              <a:buClr>
                <a:schemeClr val="dk1"/>
              </a:buClr>
              <a:buSzPts val="1102"/>
              <a:buNone/>
              <a:defRPr sz="1102"/>
            </a:lvl5pPr>
            <a:lvl6pPr indent="-228600" lvl="5" marL="2743200" algn="l">
              <a:lnSpc>
                <a:spcPct val="90000"/>
              </a:lnSpc>
              <a:spcBef>
                <a:spcPts val="551"/>
              </a:spcBef>
              <a:spcAft>
                <a:spcPts val="0"/>
              </a:spcAft>
              <a:buClr>
                <a:schemeClr val="dk1"/>
              </a:buClr>
              <a:buSzPts val="1102"/>
              <a:buNone/>
              <a:defRPr sz="1102"/>
            </a:lvl6pPr>
            <a:lvl7pPr indent="-228600" lvl="6" marL="3200400" algn="l">
              <a:lnSpc>
                <a:spcPct val="90000"/>
              </a:lnSpc>
              <a:spcBef>
                <a:spcPts val="551"/>
              </a:spcBef>
              <a:spcAft>
                <a:spcPts val="0"/>
              </a:spcAft>
              <a:buClr>
                <a:schemeClr val="dk1"/>
              </a:buClr>
              <a:buSzPts val="1102"/>
              <a:buNone/>
              <a:defRPr sz="1102"/>
            </a:lvl7pPr>
            <a:lvl8pPr indent="-228600" lvl="7" marL="3657600" algn="l">
              <a:lnSpc>
                <a:spcPct val="90000"/>
              </a:lnSpc>
              <a:spcBef>
                <a:spcPts val="551"/>
              </a:spcBef>
              <a:spcAft>
                <a:spcPts val="0"/>
              </a:spcAft>
              <a:buClr>
                <a:schemeClr val="dk1"/>
              </a:buClr>
              <a:buSzPts val="1102"/>
              <a:buNone/>
              <a:defRPr sz="1102"/>
            </a:lvl8pPr>
            <a:lvl9pPr indent="-228600" lvl="8" marL="4114800" algn="l">
              <a:lnSpc>
                <a:spcPct val="90000"/>
              </a:lnSpc>
              <a:spcBef>
                <a:spcPts val="551"/>
              </a:spcBef>
              <a:spcAft>
                <a:spcPts val="0"/>
              </a:spcAft>
              <a:buClr>
                <a:schemeClr val="dk1"/>
              </a:buClr>
              <a:buSzPts val="1102"/>
              <a:buNone/>
              <a:defRPr sz="1102"/>
            </a:lvl9pPr>
          </a:lstStyle>
          <a:p/>
        </p:txBody>
      </p:sp>
      <p:sp>
        <p:nvSpPr>
          <p:cNvPr id="75" name="Google Shape;75;p22"/>
          <p:cNvSpPr txBox="1"/>
          <p:nvPr>
            <p:ph idx="10" type="dt"/>
          </p:nvPr>
        </p:nvSpPr>
        <p:spPr>
          <a:xfrm>
            <a:off x="735062" y="7006700"/>
            <a:ext cx="2405658" cy="40248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2"/>
          <p:cNvSpPr txBox="1"/>
          <p:nvPr>
            <p:ph idx="11" type="ftr"/>
          </p:nvPr>
        </p:nvSpPr>
        <p:spPr>
          <a:xfrm>
            <a:off x="3541663" y="7006700"/>
            <a:ext cx="3608487" cy="40248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2"/>
          <p:cNvSpPr txBox="1"/>
          <p:nvPr>
            <p:ph idx="12" type="sldNum"/>
          </p:nvPr>
        </p:nvSpPr>
        <p:spPr>
          <a:xfrm>
            <a:off x="7551093" y="7006700"/>
            <a:ext cx="2405658" cy="40248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23"/>
          <p:cNvSpPr txBox="1"/>
          <p:nvPr>
            <p:ph type="title"/>
          </p:nvPr>
        </p:nvSpPr>
        <p:spPr>
          <a:xfrm>
            <a:off x="735062" y="402484"/>
            <a:ext cx="9221689" cy="146118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3"/>
          <p:cNvSpPr txBox="1"/>
          <p:nvPr>
            <p:ph idx="1" type="body"/>
          </p:nvPr>
        </p:nvSpPr>
        <p:spPr>
          <a:xfrm rot="5400000">
            <a:off x="2947634" y="-200158"/>
            <a:ext cx="4796544" cy="922168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102"/>
              </a:spcBef>
              <a:spcAft>
                <a:spcPts val="0"/>
              </a:spcAft>
              <a:buClr>
                <a:schemeClr val="dk1"/>
              </a:buClr>
              <a:buSzPts val="1800"/>
              <a:buChar char="•"/>
              <a:defRPr/>
            </a:lvl1pPr>
            <a:lvl2pPr indent="-342900" lvl="1" marL="914400" algn="l">
              <a:lnSpc>
                <a:spcPct val="90000"/>
              </a:lnSpc>
              <a:spcBef>
                <a:spcPts val="551"/>
              </a:spcBef>
              <a:spcAft>
                <a:spcPts val="0"/>
              </a:spcAft>
              <a:buClr>
                <a:schemeClr val="dk1"/>
              </a:buClr>
              <a:buSzPts val="1800"/>
              <a:buChar char="•"/>
              <a:defRPr/>
            </a:lvl2pPr>
            <a:lvl3pPr indent="-342900" lvl="2" marL="1371600" algn="l">
              <a:lnSpc>
                <a:spcPct val="90000"/>
              </a:lnSpc>
              <a:spcBef>
                <a:spcPts val="551"/>
              </a:spcBef>
              <a:spcAft>
                <a:spcPts val="0"/>
              </a:spcAft>
              <a:buClr>
                <a:schemeClr val="dk1"/>
              </a:buClr>
              <a:buSzPts val="1800"/>
              <a:buChar char="•"/>
              <a:defRPr/>
            </a:lvl3pPr>
            <a:lvl4pPr indent="-342900" lvl="3" marL="1828800" algn="l">
              <a:lnSpc>
                <a:spcPct val="90000"/>
              </a:lnSpc>
              <a:spcBef>
                <a:spcPts val="551"/>
              </a:spcBef>
              <a:spcAft>
                <a:spcPts val="0"/>
              </a:spcAft>
              <a:buClr>
                <a:schemeClr val="dk1"/>
              </a:buClr>
              <a:buSzPts val="1800"/>
              <a:buChar char="•"/>
              <a:defRPr/>
            </a:lvl4pPr>
            <a:lvl5pPr indent="-342900" lvl="4" marL="2286000" algn="l">
              <a:lnSpc>
                <a:spcPct val="90000"/>
              </a:lnSpc>
              <a:spcBef>
                <a:spcPts val="551"/>
              </a:spcBef>
              <a:spcAft>
                <a:spcPts val="0"/>
              </a:spcAft>
              <a:buClr>
                <a:schemeClr val="dk1"/>
              </a:buClr>
              <a:buSzPts val="1800"/>
              <a:buChar char="•"/>
              <a:defRPr/>
            </a:lvl5pPr>
            <a:lvl6pPr indent="-342900" lvl="5" marL="2743200" algn="l">
              <a:lnSpc>
                <a:spcPct val="90000"/>
              </a:lnSpc>
              <a:spcBef>
                <a:spcPts val="551"/>
              </a:spcBef>
              <a:spcAft>
                <a:spcPts val="0"/>
              </a:spcAft>
              <a:buClr>
                <a:schemeClr val="dk1"/>
              </a:buClr>
              <a:buSzPts val="1800"/>
              <a:buChar char="•"/>
              <a:defRPr/>
            </a:lvl6pPr>
            <a:lvl7pPr indent="-342900" lvl="6" marL="3200400" algn="l">
              <a:lnSpc>
                <a:spcPct val="90000"/>
              </a:lnSpc>
              <a:spcBef>
                <a:spcPts val="551"/>
              </a:spcBef>
              <a:spcAft>
                <a:spcPts val="0"/>
              </a:spcAft>
              <a:buClr>
                <a:schemeClr val="dk1"/>
              </a:buClr>
              <a:buSzPts val="1800"/>
              <a:buChar char="•"/>
              <a:defRPr/>
            </a:lvl7pPr>
            <a:lvl8pPr indent="-342900" lvl="7" marL="3657600" algn="l">
              <a:lnSpc>
                <a:spcPct val="90000"/>
              </a:lnSpc>
              <a:spcBef>
                <a:spcPts val="551"/>
              </a:spcBef>
              <a:spcAft>
                <a:spcPts val="0"/>
              </a:spcAft>
              <a:buClr>
                <a:schemeClr val="dk1"/>
              </a:buClr>
              <a:buSzPts val="1800"/>
              <a:buChar char="•"/>
              <a:defRPr/>
            </a:lvl8pPr>
            <a:lvl9pPr indent="-342900" lvl="8" marL="4114800" algn="l">
              <a:lnSpc>
                <a:spcPct val="90000"/>
              </a:lnSpc>
              <a:spcBef>
                <a:spcPts val="551"/>
              </a:spcBef>
              <a:spcAft>
                <a:spcPts val="0"/>
              </a:spcAft>
              <a:buClr>
                <a:schemeClr val="dk1"/>
              </a:buClr>
              <a:buSzPts val="1800"/>
              <a:buChar char="•"/>
              <a:defRPr/>
            </a:lvl9pPr>
          </a:lstStyle>
          <a:p/>
        </p:txBody>
      </p:sp>
      <p:sp>
        <p:nvSpPr>
          <p:cNvPr id="81" name="Google Shape;81;p23"/>
          <p:cNvSpPr txBox="1"/>
          <p:nvPr>
            <p:ph idx="10" type="dt"/>
          </p:nvPr>
        </p:nvSpPr>
        <p:spPr>
          <a:xfrm>
            <a:off x="735062" y="7006700"/>
            <a:ext cx="2405658" cy="40248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3"/>
          <p:cNvSpPr txBox="1"/>
          <p:nvPr>
            <p:ph idx="11" type="ftr"/>
          </p:nvPr>
        </p:nvSpPr>
        <p:spPr>
          <a:xfrm>
            <a:off x="3541663" y="7006700"/>
            <a:ext cx="3608487" cy="40248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3"/>
          <p:cNvSpPr txBox="1"/>
          <p:nvPr>
            <p:ph idx="12" type="sldNum"/>
          </p:nvPr>
        </p:nvSpPr>
        <p:spPr>
          <a:xfrm>
            <a:off x="7551093" y="7006700"/>
            <a:ext cx="2405658" cy="40248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24"/>
          <p:cNvSpPr txBox="1"/>
          <p:nvPr>
            <p:ph type="title"/>
          </p:nvPr>
        </p:nvSpPr>
        <p:spPr>
          <a:xfrm rot="5400000">
            <a:off x="5600802" y="2453010"/>
            <a:ext cx="6406475" cy="230542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24"/>
          <p:cNvSpPr txBox="1"/>
          <p:nvPr>
            <p:ph idx="1" type="body"/>
          </p:nvPr>
        </p:nvSpPr>
        <p:spPr>
          <a:xfrm rot="5400000">
            <a:off x="923135" y="214411"/>
            <a:ext cx="6406475" cy="67826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102"/>
              </a:spcBef>
              <a:spcAft>
                <a:spcPts val="0"/>
              </a:spcAft>
              <a:buClr>
                <a:schemeClr val="dk1"/>
              </a:buClr>
              <a:buSzPts val="1800"/>
              <a:buChar char="•"/>
              <a:defRPr/>
            </a:lvl1pPr>
            <a:lvl2pPr indent="-342900" lvl="1" marL="914400" algn="l">
              <a:lnSpc>
                <a:spcPct val="90000"/>
              </a:lnSpc>
              <a:spcBef>
                <a:spcPts val="551"/>
              </a:spcBef>
              <a:spcAft>
                <a:spcPts val="0"/>
              </a:spcAft>
              <a:buClr>
                <a:schemeClr val="dk1"/>
              </a:buClr>
              <a:buSzPts val="1800"/>
              <a:buChar char="•"/>
              <a:defRPr/>
            </a:lvl2pPr>
            <a:lvl3pPr indent="-342900" lvl="2" marL="1371600" algn="l">
              <a:lnSpc>
                <a:spcPct val="90000"/>
              </a:lnSpc>
              <a:spcBef>
                <a:spcPts val="551"/>
              </a:spcBef>
              <a:spcAft>
                <a:spcPts val="0"/>
              </a:spcAft>
              <a:buClr>
                <a:schemeClr val="dk1"/>
              </a:buClr>
              <a:buSzPts val="1800"/>
              <a:buChar char="•"/>
              <a:defRPr/>
            </a:lvl3pPr>
            <a:lvl4pPr indent="-342900" lvl="3" marL="1828800" algn="l">
              <a:lnSpc>
                <a:spcPct val="90000"/>
              </a:lnSpc>
              <a:spcBef>
                <a:spcPts val="551"/>
              </a:spcBef>
              <a:spcAft>
                <a:spcPts val="0"/>
              </a:spcAft>
              <a:buClr>
                <a:schemeClr val="dk1"/>
              </a:buClr>
              <a:buSzPts val="1800"/>
              <a:buChar char="•"/>
              <a:defRPr/>
            </a:lvl4pPr>
            <a:lvl5pPr indent="-342900" lvl="4" marL="2286000" algn="l">
              <a:lnSpc>
                <a:spcPct val="90000"/>
              </a:lnSpc>
              <a:spcBef>
                <a:spcPts val="551"/>
              </a:spcBef>
              <a:spcAft>
                <a:spcPts val="0"/>
              </a:spcAft>
              <a:buClr>
                <a:schemeClr val="dk1"/>
              </a:buClr>
              <a:buSzPts val="1800"/>
              <a:buChar char="•"/>
              <a:defRPr/>
            </a:lvl5pPr>
            <a:lvl6pPr indent="-342900" lvl="5" marL="2743200" algn="l">
              <a:lnSpc>
                <a:spcPct val="90000"/>
              </a:lnSpc>
              <a:spcBef>
                <a:spcPts val="551"/>
              </a:spcBef>
              <a:spcAft>
                <a:spcPts val="0"/>
              </a:spcAft>
              <a:buClr>
                <a:schemeClr val="dk1"/>
              </a:buClr>
              <a:buSzPts val="1800"/>
              <a:buChar char="•"/>
              <a:defRPr/>
            </a:lvl6pPr>
            <a:lvl7pPr indent="-342900" lvl="6" marL="3200400" algn="l">
              <a:lnSpc>
                <a:spcPct val="90000"/>
              </a:lnSpc>
              <a:spcBef>
                <a:spcPts val="551"/>
              </a:spcBef>
              <a:spcAft>
                <a:spcPts val="0"/>
              </a:spcAft>
              <a:buClr>
                <a:schemeClr val="dk1"/>
              </a:buClr>
              <a:buSzPts val="1800"/>
              <a:buChar char="•"/>
              <a:defRPr/>
            </a:lvl7pPr>
            <a:lvl8pPr indent="-342900" lvl="7" marL="3657600" algn="l">
              <a:lnSpc>
                <a:spcPct val="90000"/>
              </a:lnSpc>
              <a:spcBef>
                <a:spcPts val="551"/>
              </a:spcBef>
              <a:spcAft>
                <a:spcPts val="0"/>
              </a:spcAft>
              <a:buClr>
                <a:schemeClr val="dk1"/>
              </a:buClr>
              <a:buSzPts val="1800"/>
              <a:buChar char="•"/>
              <a:defRPr/>
            </a:lvl8pPr>
            <a:lvl9pPr indent="-342900" lvl="8" marL="4114800" algn="l">
              <a:lnSpc>
                <a:spcPct val="90000"/>
              </a:lnSpc>
              <a:spcBef>
                <a:spcPts val="551"/>
              </a:spcBef>
              <a:spcAft>
                <a:spcPts val="0"/>
              </a:spcAft>
              <a:buClr>
                <a:schemeClr val="dk1"/>
              </a:buClr>
              <a:buSzPts val="1800"/>
              <a:buChar char="•"/>
              <a:defRPr/>
            </a:lvl9pPr>
          </a:lstStyle>
          <a:p/>
        </p:txBody>
      </p:sp>
      <p:sp>
        <p:nvSpPr>
          <p:cNvPr id="87" name="Google Shape;87;p24"/>
          <p:cNvSpPr txBox="1"/>
          <p:nvPr>
            <p:ph idx="10" type="dt"/>
          </p:nvPr>
        </p:nvSpPr>
        <p:spPr>
          <a:xfrm>
            <a:off x="735062" y="7006700"/>
            <a:ext cx="2405658" cy="40248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24"/>
          <p:cNvSpPr txBox="1"/>
          <p:nvPr>
            <p:ph idx="11" type="ftr"/>
          </p:nvPr>
        </p:nvSpPr>
        <p:spPr>
          <a:xfrm>
            <a:off x="3541663" y="7006700"/>
            <a:ext cx="3608487" cy="40248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24"/>
          <p:cNvSpPr txBox="1"/>
          <p:nvPr>
            <p:ph idx="12" type="sldNum"/>
          </p:nvPr>
        </p:nvSpPr>
        <p:spPr>
          <a:xfrm>
            <a:off x="7551093" y="7006700"/>
            <a:ext cx="2405658" cy="40248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14"/>
          <p:cNvSpPr txBox="1"/>
          <p:nvPr>
            <p:ph type="ctrTitle"/>
          </p:nvPr>
        </p:nvSpPr>
        <p:spPr>
          <a:xfrm>
            <a:off x="801886" y="1237197"/>
            <a:ext cx="9088041" cy="2631887"/>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614"/>
              <a:buFont typeface="Calibri"/>
              <a:buNone/>
              <a:defRPr sz="6614"/>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4"/>
          <p:cNvSpPr txBox="1"/>
          <p:nvPr>
            <p:ph idx="1" type="subTitle"/>
          </p:nvPr>
        </p:nvSpPr>
        <p:spPr>
          <a:xfrm>
            <a:off x="1336477" y="3970580"/>
            <a:ext cx="8018860" cy="1825171"/>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102"/>
              </a:spcBef>
              <a:spcAft>
                <a:spcPts val="0"/>
              </a:spcAft>
              <a:buClr>
                <a:schemeClr val="dk1"/>
              </a:buClr>
              <a:buSzPts val="2646"/>
              <a:buNone/>
              <a:defRPr sz="2646"/>
            </a:lvl1pPr>
            <a:lvl2pPr lvl="1" algn="ctr">
              <a:lnSpc>
                <a:spcPct val="90000"/>
              </a:lnSpc>
              <a:spcBef>
                <a:spcPts val="551"/>
              </a:spcBef>
              <a:spcAft>
                <a:spcPts val="0"/>
              </a:spcAft>
              <a:buClr>
                <a:schemeClr val="dk1"/>
              </a:buClr>
              <a:buSzPts val="2205"/>
              <a:buNone/>
              <a:defRPr sz="2205"/>
            </a:lvl2pPr>
            <a:lvl3pPr lvl="2" algn="ctr">
              <a:lnSpc>
                <a:spcPct val="90000"/>
              </a:lnSpc>
              <a:spcBef>
                <a:spcPts val="551"/>
              </a:spcBef>
              <a:spcAft>
                <a:spcPts val="0"/>
              </a:spcAft>
              <a:buClr>
                <a:schemeClr val="dk1"/>
              </a:buClr>
              <a:buSzPts val="1984"/>
              <a:buNone/>
              <a:defRPr sz="1984"/>
            </a:lvl3pPr>
            <a:lvl4pPr lvl="3" algn="ctr">
              <a:lnSpc>
                <a:spcPct val="90000"/>
              </a:lnSpc>
              <a:spcBef>
                <a:spcPts val="551"/>
              </a:spcBef>
              <a:spcAft>
                <a:spcPts val="0"/>
              </a:spcAft>
              <a:buClr>
                <a:schemeClr val="dk1"/>
              </a:buClr>
              <a:buSzPts val="1764"/>
              <a:buNone/>
              <a:defRPr sz="1764"/>
            </a:lvl4pPr>
            <a:lvl5pPr lvl="4" algn="ctr">
              <a:lnSpc>
                <a:spcPct val="90000"/>
              </a:lnSpc>
              <a:spcBef>
                <a:spcPts val="551"/>
              </a:spcBef>
              <a:spcAft>
                <a:spcPts val="0"/>
              </a:spcAft>
              <a:buClr>
                <a:schemeClr val="dk1"/>
              </a:buClr>
              <a:buSzPts val="1764"/>
              <a:buNone/>
              <a:defRPr sz="1764"/>
            </a:lvl5pPr>
            <a:lvl6pPr lvl="5" algn="ctr">
              <a:lnSpc>
                <a:spcPct val="90000"/>
              </a:lnSpc>
              <a:spcBef>
                <a:spcPts val="551"/>
              </a:spcBef>
              <a:spcAft>
                <a:spcPts val="0"/>
              </a:spcAft>
              <a:buClr>
                <a:schemeClr val="dk1"/>
              </a:buClr>
              <a:buSzPts val="1764"/>
              <a:buNone/>
              <a:defRPr sz="1764"/>
            </a:lvl6pPr>
            <a:lvl7pPr lvl="6" algn="ctr">
              <a:lnSpc>
                <a:spcPct val="90000"/>
              </a:lnSpc>
              <a:spcBef>
                <a:spcPts val="551"/>
              </a:spcBef>
              <a:spcAft>
                <a:spcPts val="0"/>
              </a:spcAft>
              <a:buClr>
                <a:schemeClr val="dk1"/>
              </a:buClr>
              <a:buSzPts val="1764"/>
              <a:buNone/>
              <a:defRPr sz="1764"/>
            </a:lvl7pPr>
            <a:lvl8pPr lvl="7" algn="ctr">
              <a:lnSpc>
                <a:spcPct val="90000"/>
              </a:lnSpc>
              <a:spcBef>
                <a:spcPts val="551"/>
              </a:spcBef>
              <a:spcAft>
                <a:spcPts val="0"/>
              </a:spcAft>
              <a:buClr>
                <a:schemeClr val="dk1"/>
              </a:buClr>
              <a:buSzPts val="1764"/>
              <a:buNone/>
              <a:defRPr sz="1764"/>
            </a:lvl8pPr>
            <a:lvl9pPr lvl="8" algn="ctr">
              <a:lnSpc>
                <a:spcPct val="90000"/>
              </a:lnSpc>
              <a:spcBef>
                <a:spcPts val="551"/>
              </a:spcBef>
              <a:spcAft>
                <a:spcPts val="0"/>
              </a:spcAft>
              <a:buClr>
                <a:schemeClr val="dk1"/>
              </a:buClr>
              <a:buSzPts val="1764"/>
              <a:buNone/>
              <a:defRPr sz="1764"/>
            </a:lvl9pPr>
          </a:lstStyle>
          <a:p/>
        </p:txBody>
      </p:sp>
      <p:sp>
        <p:nvSpPr>
          <p:cNvPr id="24" name="Google Shape;24;p14"/>
          <p:cNvSpPr txBox="1"/>
          <p:nvPr>
            <p:ph idx="10" type="dt"/>
          </p:nvPr>
        </p:nvSpPr>
        <p:spPr>
          <a:xfrm>
            <a:off x="735062" y="7006700"/>
            <a:ext cx="2405658" cy="40248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4"/>
          <p:cNvSpPr txBox="1"/>
          <p:nvPr>
            <p:ph idx="11" type="ftr"/>
          </p:nvPr>
        </p:nvSpPr>
        <p:spPr>
          <a:xfrm>
            <a:off x="3541663" y="7006700"/>
            <a:ext cx="3608487" cy="40248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4"/>
          <p:cNvSpPr txBox="1"/>
          <p:nvPr>
            <p:ph idx="12" type="sldNum"/>
          </p:nvPr>
        </p:nvSpPr>
        <p:spPr>
          <a:xfrm>
            <a:off x="7551093" y="7006700"/>
            <a:ext cx="2405658" cy="40248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15"/>
          <p:cNvSpPr txBox="1"/>
          <p:nvPr>
            <p:ph type="title"/>
          </p:nvPr>
        </p:nvSpPr>
        <p:spPr>
          <a:xfrm>
            <a:off x="735062" y="402484"/>
            <a:ext cx="9221689" cy="146118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5"/>
          <p:cNvSpPr txBox="1"/>
          <p:nvPr>
            <p:ph idx="1" type="body"/>
          </p:nvPr>
        </p:nvSpPr>
        <p:spPr>
          <a:xfrm>
            <a:off x="735062" y="2012414"/>
            <a:ext cx="9221689" cy="47965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102"/>
              </a:spcBef>
              <a:spcAft>
                <a:spcPts val="0"/>
              </a:spcAft>
              <a:buClr>
                <a:schemeClr val="dk1"/>
              </a:buClr>
              <a:buSzPts val="1800"/>
              <a:buChar char="•"/>
              <a:defRPr/>
            </a:lvl1pPr>
            <a:lvl2pPr indent="-342900" lvl="1" marL="914400" algn="l">
              <a:lnSpc>
                <a:spcPct val="90000"/>
              </a:lnSpc>
              <a:spcBef>
                <a:spcPts val="551"/>
              </a:spcBef>
              <a:spcAft>
                <a:spcPts val="0"/>
              </a:spcAft>
              <a:buClr>
                <a:schemeClr val="dk1"/>
              </a:buClr>
              <a:buSzPts val="1800"/>
              <a:buChar char="•"/>
              <a:defRPr/>
            </a:lvl2pPr>
            <a:lvl3pPr indent="-342900" lvl="2" marL="1371600" algn="l">
              <a:lnSpc>
                <a:spcPct val="90000"/>
              </a:lnSpc>
              <a:spcBef>
                <a:spcPts val="551"/>
              </a:spcBef>
              <a:spcAft>
                <a:spcPts val="0"/>
              </a:spcAft>
              <a:buClr>
                <a:schemeClr val="dk1"/>
              </a:buClr>
              <a:buSzPts val="1800"/>
              <a:buChar char="•"/>
              <a:defRPr/>
            </a:lvl3pPr>
            <a:lvl4pPr indent="-342900" lvl="3" marL="1828800" algn="l">
              <a:lnSpc>
                <a:spcPct val="90000"/>
              </a:lnSpc>
              <a:spcBef>
                <a:spcPts val="551"/>
              </a:spcBef>
              <a:spcAft>
                <a:spcPts val="0"/>
              </a:spcAft>
              <a:buClr>
                <a:schemeClr val="dk1"/>
              </a:buClr>
              <a:buSzPts val="1800"/>
              <a:buChar char="•"/>
              <a:defRPr/>
            </a:lvl4pPr>
            <a:lvl5pPr indent="-342900" lvl="4" marL="2286000" algn="l">
              <a:lnSpc>
                <a:spcPct val="90000"/>
              </a:lnSpc>
              <a:spcBef>
                <a:spcPts val="551"/>
              </a:spcBef>
              <a:spcAft>
                <a:spcPts val="0"/>
              </a:spcAft>
              <a:buClr>
                <a:schemeClr val="dk1"/>
              </a:buClr>
              <a:buSzPts val="1800"/>
              <a:buChar char="•"/>
              <a:defRPr/>
            </a:lvl5pPr>
            <a:lvl6pPr indent="-342900" lvl="5" marL="2743200" algn="l">
              <a:lnSpc>
                <a:spcPct val="90000"/>
              </a:lnSpc>
              <a:spcBef>
                <a:spcPts val="551"/>
              </a:spcBef>
              <a:spcAft>
                <a:spcPts val="0"/>
              </a:spcAft>
              <a:buClr>
                <a:schemeClr val="dk1"/>
              </a:buClr>
              <a:buSzPts val="1800"/>
              <a:buChar char="•"/>
              <a:defRPr/>
            </a:lvl6pPr>
            <a:lvl7pPr indent="-342900" lvl="6" marL="3200400" algn="l">
              <a:lnSpc>
                <a:spcPct val="90000"/>
              </a:lnSpc>
              <a:spcBef>
                <a:spcPts val="551"/>
              </a:spcBef>
              <a:spcAft>
                <a:spcPts val="0"/>
              </a:spcAft>
              <a:buClr>
                <a:schemeClr val="dk1"/>
              </a:buClr>
              <a:buSzPts val="1800"/>
              <a:buChar char="•"/>
              <a:defRPr/>
            </a:lvl7pPr>
            <a:lvl8pPr indent="-342900" lvl="7" marL="3657600" algn="l">
              <a:lnSpc>
                <a:spcPct val="90000"/>
              </a:lnSpc>
              <a:spcBef>
                <a:spcPts val="551"/>
              </a:spcBef>
              <a:spcAft>
                <a:spcPts val="0"/>
              </a:spcAft>
              <a:buClr>
                <a:schemeClr val="dk1"/>
              </a:buClr>
              <a:buSzPts val="1800"/>
              <a:buChar char="•"/>
              <a:defRPr/>
            </a:lvl8pPr>
            <a:lvl9pPr indent="-342900" lvl="8" marL="4114800" algn="l">
              <a:lnSpc>
                <a:spcPct val="90000"/>
              </a:lnSpc>
              <a:spcBef>
                <a:spcPts val="551"/>
              </a:spcBef>
              <a:spcAft>
                <a:spcPts val="0"/>
              </a:spcAft>
              <a:buClr>
                <a:schemeClr val="dk1"/>
              </a:buClr>
              <a:buSzPts val="1800"/>
              <a:buChar char="•"/>
              <a:defRPr/>
            </a:lvl9pPr>
          </a:lstStyle>
          <a:p/>
        </p:txBody>
      </p:sp>
      <p:sp>
        <p:nvSpPr>
          <p:cNvPr id="30" name="Google Shape;30;p15"/>
          <p:cNvSpPr txBox="1"/>
          <p:nvPr>
            <p:ph idx="10" type="dt"/>
          </p:nvPr>
        </p:nvSpPr>
        <p:spPr>
          <a:xfrm>
            <a:off x="735062" y="7006700"/>
            <a:ext cx="2405658" cy="40248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5"/>
          <p:cNvSpPr txBox="1"/>
          <p:nvPr>
            <p:ph idx="11" type="ftr"/>
          </p:nvPr>
        </p:nvSpPr>
        <p:spPr>
          <a:xfrm>
            <a:off x="3541663" y="7006700"/>
            <a:ext cx="3608487" cy="40248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5"/>
          <p:cNvSpPr txBox="1"/>
          <p:nvPr>
            <p:ph idx="12" type="sldNum"/>
          </p:nvPr>
        </p:nvSpPr>
        <p:spPr>
          <a:xfrm>
            <a:off x="7551093" y="7006700"/>
            <a:ext cx="2405658" cy="40248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 name="Shape 33"/>
        <p:cNvGrpSpPr/>
        <p:nvPr/>
      </p:nvGrpSpPr>
      <p:grpSpPr>
        <a:xfrm>
          <a:off x="0" y="0"/>
          <a:ext cx="0" cy="0"/>
          <a:chOff x="0" y="0"/>
          <a:chExt cx="0" cy="0"/>
        </a:xfrm>
      </p:grpSpPr>
      <p:sp>
        <p:nvSpPr>
          <p:cNvPr id="34" name="Google Shape;34;p16"/>
          <p:cNvSpPr txBox="1"/>
          <p:nvPr>
            <p:ph type="title"/>
          </p:nvPr>
        </p:nvSpPr>
        <p:spPr>
          <a:xfrm>
            <a:off x="729494" y="1884671"/>
            <a:ext cx="9221689" cy="3144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614"/>
              <a:buFont typeface="Calibri"/>
              <a:buNone/>
              <a:defRPr sz="6614"/>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6"/>
          <p:cNvSpPr txBox="1"/>
          <p:nvPr>
            <p:ph idx="1" type="body"/>
          </p:nvPr>
        </p:nvSpPr>
        <p:spPr>
          <a:xfrm>
            <a:off x="729494" y="5059035"/>
            <a:ext cx="9221689" cy="16536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2"/>
              </a:spcBef>
              <a:spcAft>
                <a:spcPts val="0"/>
              </a:spcAft>
              <a:buClr>
                <a:schemeClr val="dk1"/>
              </a:buClr>
              <a:buSzPts val="2646"/>
              <a:buNone/>
              <a:defRPr sz="2646">
                <a:solidFill>
                  <a:schemeClr val="dk1"/>
                </a:solidFill>
              </a:defRPr>
            </a:lvl1pPr>
            <a:lvl2pPr indent="-228600" lvl="1" marL="914400" algn="l">
              <a:lnSpc>
                <a:spcPct val="90000"/>
              </a:lnSpc>
              <a:spcBef>
                <a:spcPts val="551"/>
              </a:spcBef>
              <a:spcAft>
                <a:spcPts val="0"/>
              </a:spcAft>
              <a:buClr>
                <a:srgbClr val="888888"/>
              </a:buClr>
              <a:buSzPts val="2205"/>
              <a:buNone/>
              <a:defRPr sz="2205">
                <a:solidFill>
                  <a:srgbClr val="888888"/>
                </a:solidFill>
              </a:defRPr>
            </a:lvl2pPr>
            <a:lvl3pPr indent="-228600" lvl="2" marL="1371600" algn="l">
              <a:lnSpc>
                <a:spcPct val="90000"/>
              </a:lnSpc>
              <a:spcBef>
                <a:spcPts val="551"/>
              </a:spcBef>
              <a:spcAft>
                <a:spcPts val="0"/>
              </a:spcAft>
              <a:buClr>
                <a:srgbClr val="888888"/>
              </a:buClr>
              <a:buSzPts val="1984"/>
              <a:buNone/>
              <a:defRPr sz="1984">
                <a:solidFill>
                  <a:srgbClr val="888888"/>
                </a:solidFill>
              </a:defRPr>
            </a:lvl3pPr>
            <a:lvl4pPr indent="-228600" lvl="3" marL="1828800" algn="l">
              <a:lnSpc>
                <a:spcPct val="90000"/>
              </a:lnSpc>
              <a:spcBef>
                <a:spcPts val="551"/>
              </a:spcBef>
              <a:spcAft>
                <a:spcPts val="0"/>
              </a:spcAft>
              <a:buClr>
                <a:srgbClr val="888888"/>
              </a:buClr>
              <a:buSzPts val="1764"/>
              <a:buNone/>
              <a:defRPr sz="1764">
                <a:solidFill>
                  <a:srgbClr val="888888"/>
                </a:solidFill>
              </a:defRPr>
            </a:lvl4pPr>
            <a:lvl5pPr indent="-228600" lvl="4" marL="2286000" algn="l">
              <a:lnSpc>
                <a:spcPct val="90000"/>
              </a:lnSpc>
              <a:spcBef>
                <a:spcPts val="551"/>
              </a:spcBef>
              <a:spcAft>
                <a:spcPts val="0"/>
              </a:spcAft>
              <a:buClr>
                <a:srgbClr val="888888"/>
              </a:buClr>
              <a:buSzPts val="1764"/>
              <a:buNone/>
              <a:defRPr sz="1764">
                <a:solidFill>
                  <a:srgbClr val="888888"/>
                </a:solidFill>
              </a:defRPr>
            </a:lvl5pPr>
            <a:lvl6pPr indent="-228600" lvl="5" marL="2743200" algn="l">
              <a:lnSpc>
                <a:spcPct val="90000"/>
              </a:lnSpc>
              <a:spcBef>
                <a:spcPts val="551"/>
              </a:spcBef>
              <a:spcAft>
                <a:spcPts val="0"/>
              </a:spcAft>
              <a:buClr>
                <a:srgbClr val="888888"/>
              </a:buClr>
              <a:buSzPts val="1764"/>
              <a:buNone/>
              <a:defRPr sz="1764">
                <a:solidFill>
                  <a:srgbClr val="888888"/>
                </a:solidFill>
              </a:defRPr>
            </a:lvl6pPr>
            <a:lvl7pPr indent="-228600" lvl="6" marL="3200400" algn="l">
              <a:lnSpc>
                <a:spcPct val="90000"/>
              </a:lnSpc>
              <a:spcBef>
                <a:spcPts val="551"/>
              </a:spcBef>
              <a:spcAft>
                <a:spcPts val="0"/>
              </a:spcAft>
              <a:buClr>
                <a:srgbClr val="888888"/>
              </a:buClr>
              <a:buSzPts val="1764"/>
              <a:buNone/>
              <a:defRPr sz="1764">
                <a:solidFill>
                  <a:srgbClr val="888888"/>
                </a:solidFill>
              </a:defRPr>
            </a:lvl7pPr>
            <a:lvl8pPr indent="-228600" lvl="7" marL="3657600" algn="l">
              <a:lnSpc>
                <a:spcPct val="90000"/>
              </a:lnSpc>
              <a:spcBef>
                <a:spcPts val="551"/>
              </a:spcBef>
              <a:spcAft>
                <a:spcPts val="0"/>
              </a:spcAft>
              <a:buClr>
                <a:srgbClr val="888888"/>
              </a:buClr>
              <a:buSzPts val="1764"/>
              <a:buNone/>
              <a:defRPr sz="1764">
                <a:solidFill>
                  <a:srgbClr val="888888"/>
                </a:solidFill>
              </a:defRPr>
            </a:lvl8pPr>
            <a:lvl9pPr indent="-228600" lvl="8" marL="4114800" algn="l">
              <a:lnSpc>
                <a:spcPct val="90000"/>
              </a:lnSpc>
              <a:spcBef>
                <a:spcPts val="551"/>
              </a:spcBef>
              <a:spcAft>
                <a:spcPts val="0"/>
              </a:spcAft>
              <a:buClr>
                <a:srgbClr val="888888"/>
              </a:buClr>
              <a:buSzPts val="1764"/>
              <a:buNone/>
              <a:defRPr sz="1764">
                <a:solidFill>
                  <a:srgbClr val="888888"/>
                </a:solidFill>
              </a:defRPr>
            </a:lvl9pPr>
          </a:lstStyle>
          <a:p/>
        </p:txBody>
      </p:sp>
      <p:sp>
        <p:nvSpPr>
          <p:cNvPr id="36" name="Google Shape;36;p16"/>
          <p:cNvSpPr txBox="1"/>
          <p:nvPr>
            <p:ph idx="10" type="dt"/>
          </p:nvPr>
        </p:nvSpPr>
        <p:spPr>
          <a:xfrm>
            <a:off x="735062" y="7006700"/>
            <a:ext cx="2405658" cy="40248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16"/>
          <p:cNvSpPr txBox="1"/>
          <p:nvPr>
            <p:ph idx="11" type="ftr"/>
          </p:nvPr>
        </p:nvSpPr>
        <p:spPr>
          <a:xfrm>
            <a:off x="3541663" y="7006700"/>
            <a:ext cx="3608487" cy="40248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6"/>
          <p:cNvSpPr txBox="1"/>
          <p:nvPr>
            <p:ph idx="12" type="sldNum"/>
          </p:nvPr>
        </p:nvSpPr>
        <p:spPr>
          <a:xfrm>
            <a:off x="7551093" y="7006700"/>
            <a:ext cx="2405658" cy="40248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 name="Shape 39"/>
        <p:cNvGrpSpPr/>
        <p:nvPr/>
      </p:nvGrpSpPr>
      <p:grpSpPr>
        <a:xfrm>
          <a:off x="0" y="0"/>
          <a:ext cx="0" cy="0"/>
          <a:chOff x="0" y="0"/>
          <a:chExt cx="0" cy="0"/>
        </a:xfrm>
      </p:grpSpPr>
      <p:sp>
        <p:nvSpPr>
          <p:cNvPr id="40" name="Google Shape;40;p17"/>
          <p:cNvSpPr txBox="1"/>
          <p:nvPr>
            <p:ph type="title"/>
          </p:nvPr>
        </p:nvSpPr>
        <p:spPr>
          <a:xfrm>
            <a:off x="735062" y="402484"/>
            <a:ext cx="9221689" cy="146118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17"/>
          <p:cNvSpPr txBox="1"/>
          <p:nvPr>
            <p:ph idx="1" type="body"/>
          </p:nvPr>
        </p:nvSpPr>
        <p:spPr>
          <a:xfrm>
            <a:off x="735062" y="2012414"/>
            <a:ext cx="4544021" cy="47965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102"/>
              </a:spcBef>
              <a:spcAft>
                <a:spcPts val="0"/>
              </a:spcAft>
              <a:buClr>
                <a:schemeClr val="dk1"/>
              </a:buClr>
              <a:buSzPts val="1800"/>
              <a:buChar char="•"/>
              <a:defRPr/>
            </a:lvl1pPr>
            <a:lvl2pPr indent="-342900" lvl="1" marL="914400" algn="l">
              <a:lnSpc>
                <a:spcPct val="90000"/>
              </a:lnSpc>
              <a:spcBef>
                <a:spcPts val="551"/>
              </a:spcBef>
              <a:spcAft>
                <a:spcPts val="0"/>
              </a:spcAft>
              <a:buClr>
                <a:schemeClr val="dk1"/>
              </a:buClr>
              <a:buSzPts val="1800"/>
              <a:buChar char="•"/>
              <a:defRPr/>
            </a:lvl2pPr>
            <a:lvl3pPr indent="-342900" lvl="2" marL="1371600" algn="l">
              <a:lnSpc>
                <a:spcPct val="90000"/>
              </a:lnSpc>
              <a:spcBef>
                <a:spcPts val="551"/>
              </a:spcBef>
              <a:spcAft>
                <a:spcPts val="0"/>
              </a:spcAft>
              <a:buClr>
                <a:schemeClr val="dk1"/>
              </a:buClr>
              <a:buSzPts val="1800"/>
              <a:buChar char="•"/>
              <a:defRPr/>
            </a:lvl3pPr>
            <a:lvl4pPr indent="-342900" lvl="3" marL="1828800" algn="l">
              <a:lnSpc>
                <a:spcPct val="90000"/>
              </a:lnSpc>
              <a:spcBef>
                <a:spcPts val="551"/>
              </a:spcBef>
              <a:spcAft>
                <a:spcPts val="0"/>
              </a:spcAft>
              <a:buClr>
                <a:schemeClr val="dk1"/>
              </a:buClr>
              <a:buSzPts val="1800"/>
              <a:buChar char="•"/>
              <a:defRPr/>
            </a:lvl4pPr>
            <a:lvl5pPr indent="-342900" lvl="4" marL="2286000" algn="l">
              <a:lnSpc>
                <a:spcPct val="90000"/>
              </a:lnSpc>
              <a:spcBef>
                <a:spcPts val="551"/>
              </a:spcBef>
              <a:spcAft>
                <a:spcPts val="0"/>
              </a:spcAft>
              <a:buClr>
                <a:schemeClr val="dk1"/>
              </a:buClr>
              <a:buSzPts val="1800"/>
              <a:buChar char="•"/>
              <a:defRPr/>
            </a:lvl5pPr>
            <a:lvl6pPr indent="-342900" lvl="5" marL="2743200" algn="l">
              <a:lnSpc>
                <a:spcPct val="90000"/>
              </a:lnSpc>
              <a:spcBef>
                <a:spcPts val="551"/>
              </a:spcBef>
              <a:spcAft>
                <a:spcPts val="0"/>
              </a:spcAft>
              <a:buClr>
                <a:schemeClr val="dk1"/>
              </a:buClr>
              <a:buSzPts val="1800"/>
              <a:buChar char="•"/>
              <a:defRPr/>
            </a:lvl6pPr>
            <a:lvl7pPr indent="-342900" lvl="6" marL="3200400" algn="l">
              <a:lnSpc>
                <a:spcPct val="90000"/>
              </a:lnSpc>
              <a:spcBef>
                <a:spcPts val="551"/>
              </a:spcBef>
              <a:spcAft>
                <a:spcPts val="0"/>
              </a:spcAft>
              <a:buClr>
                <a:schemeClr val="dk1"/>
              </a:buClr>
              <a:buSzPts val="1800"/>
              <a:buChar char="•"/>
              <a:defRPr/>
            </a:lvl7pPr>
            <a:lvl8pPr indent="-342900" lvl="7" marL="3657600" algn="l">
              <a:lnSpc>
                <a:spcPct val="90000"/>
              </a:lnSpc>
              <a:spcBef>
                <a:spcPts val="551"/>
              </a:spcBef>
              <a:spcAft>
                <a:spcPts val="0"/>
              </a:spcAft>
              <a:buClr>
                <a:schemeClr val="dk1"/>
              </a:buClr>
              <a:buSzPts val="1800"/>
              <a:buChar char="•"/>
              <a:defRPr/>
            </a:lvl8pPr>
            <a:lvl9pPr indent="-342900" lvl="8" marL="4114800" algn="l">
              <a:lnSpc>
                <a:spcPct val="90000"/>
              </a:lnSpc>
              <a:spcBef>
                <a:spcPts val="551"/>
              </a:spcBef>
              <a:spcAft>
                <a:spcPts val="0"/>
              </a:spcAft>
              <a:buClr>
                <a:schemeClr val="dk1"/>
              </a:buClr>
              <a:buSzPts val="1800"/>
              <a:buChar char="•"/>
              <a:defRPr/>
            </a:lvl9pPr>
          </a:lstStyle>
          <a:p/>
        </p:txBody>
      </p:sp>
      <p:sp>
        <p:nvSpPr>
          <p:cNvPr id="42" name="Google Shape;42;p17"/>
          <p:cNvSpPr txBox="1"/>
          <p:nvPr>
            <p:ph idx="2" type="body"/>
          </p:nvPr>
        </p:nvSpPr>
        <p:spPr>
          <a:xfrm>
            <a:off x="5412730" y="2012414"/>
            <a:ext cx="4544021" cy="47965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102"/>
              </a:spcBef>
              <a:spcAft>
                <a:spcPts val="0"/>
              </a:spcAft>
              <a:buClr>
                <a:schemeClr val="dk1"/>
              </a:buClr>
              <a:buSzPts val="1800"/>
              <a:buChar char="•"/>
              <a:defRPr/>
            </a:lvl1pPr>
            <a:lvl2pPr indent="-342900" lvl="1" marL="914400" algn="l">
              <a:lnSpc>
                <a:spcPct val="90000"/>
              </a:lnSpc>
              <a:spcBef>
                <a:spcPts val="551"/>
              </a:spcBef>
              <a:spcAft>
                <a:spcPts val="0"/>
              </a:spcAft>
              <a:buClr>
                <a:schemeClr val="dk1"/>
              </a:buClr>
              <a:buSzPts val="1800"/>
              <a:buChar char="•"/>
              <a:defRPr/>
            </a:lvl2pPr>
            <a:lvl3pPr indent="-342900" lvl="2" marL="1371600" algn="l">
              <a:lnSpc>
                <a:spcPct val="90000"/>
              </a:lnSpc>
              <a:spcBef>
                <a:spcPts val="551"/>
              </a:spcBef>
              <a:spcAft>
                <a:spcPts val="0"/>
              </a:spcAft>
              <a:buClr>
                <a:schemeClr val="dk1"/>
              </a:buClr>
              <a:buSzPts val="1800"/>
              <a:buChar char="•"/>
              <a:defRPr/>
            </a:lvl3pPr>
            <a:lvl4pPr indent="-342900" lvl="3" marL="1828800" algn="l">
              <a:lnSpc>
                <a:spcPct val="90000"/>
              </a:lnSpc>
              <a:spcBef>
                <a:spcPts val="551"/>
              </a:spcBef>
              <a:spcAft>
                <a:spcPts val="0"/>
              </a:spcAft>
              <a:buClr>
                <a:schemeClr val="dk1"/>
              </a:buClr>
              <a:buSzPts val="1800"/>
              <a:buChar char="•"/>
              <a:defRPr/>
            </a:lvl4pPr>
            <a:lvl5pPr indent="-342900" lvl="4" marL="2286000" algn="l">
              <a:lnSpc>
                <a:spcPct val="90000"/>
              </a:lnSpc>
              <a:spcBef>
                <a:spcPts val="551"/>
              </a:spcBef>
              <a:spcAft>
                <a:spcPts val="0"/>
              </a:spcAft>
              <a:buClr>
                <a:schemeClr val="dk1"/>
              </a:buClr>
              <a:buSzPts val="1800"/>
              <a:buChar char="•"/>
              <a:defRPr/>
            </a:lvl5pPr>
            <a:lvl6pPr indent="-342900" lvl="5" marL="2743200" algn="l">
              <a:lnSpc>
                <a:spcPct val="90000"/>
              </a:lnSpc>
              <a:spcBef>
                <a:spcPts val="551"/>
              </a:spcBef>
              <a:spcAft>
                <a:spcPts val="0"/>
              </a:spcAft>
              <a:buClr>
                <a:schemeClr val="dk1"/>
              </a:buClr>
              <a:buSzPts val="1800"/>
              <a:buChar char="•"/>
              <a:defRPr/>
            </a:lvl6pPr>
            <a:lvl7pPr indent="-342900" lvl="6" marL="3200400" algn="l">
              <a:lnSpc>
                <a:spcPct val="90000"/>
              </a:lnSpc>
              <a:spcBef>
                <a:spcPts val="551"/>
              </a:spcBef>
              <a:spcAft>
                <a:spcPts val="0"/>
              </a:spcAft>
              <a:buClr>
                <a:schemeClr val="dk1"/>
              </a:buClr>
              <a:buSzPts val="1800"/>
              <a:buChar char="•"/>
              <a:defRPr/>
            </a:lvl7pPr>
            <a:lvl8pPr indent="-342900" lvl="7" marL="3657600" algn="l">
              <a:lnSpc>
                <a:spcPct val="90000"/>
              </a:lnSpc>
              <a:spcBef>
                <a:spcPts val="551"/>
              </a:spcBef>
              <a:spcAft>
                <a:spcPts val="0"/>
              </a:spcAft>
              <a:buClr>
                <a:schemeClr val="dk1"/>
              </a:buClr>
              <a:buSzPts val="1800"/>
              <a:buChar char="•"/>
              <a:defRPr/>
            </a:lvl8pPr>
            <a:lvl9pPr indent="-342900" lvl="8" marL="4114800" algn="l">
              <a:lnSpc>
                <a:spcPct val="90000"/>
              </a:lnSpc>
              <a:spcBef>
                <a:spcPts val="551"/>
              </a:spcBef>
              <a:spcAft>
                <a:spcPts val="0"/>
              </a:spcAft>
              <a:buClr>
                <a:schemeClr val="dk1"/>
              </a:buClr>
              <a:buSzPts val="1800"/>
              <a:buChar char="•"/>
              <a:defRPr/>
            </a:lvl9pPr>
          </a:lstStyle>
          <a:p/>
        </p:txBody>
      </p:sp>
      <p:sp>
        <p:nvSpPr>
          <p:cNvPr id="43" name="Google Shape;43;p17"/>
          <p:cNvSpPr txBox="1"/>
          <p:nvPr>
            <p:ph idx="10" type="dt"/>
          </p:nvPr>
        </p:nvSpPr>
        <p:spPr>
          <a:xfrm>
            <a:off x="735062" y="7006700"/>
            <a:ext cx="2405658" cy="40248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7"/>
          <p:cNvSpPr txBox="1"/>
          <p:nvPr>
            <p:ph idx="11" type="ftr"/>
          </p:nvPr>
        </p:nvSpPr>
        <p:spPr>
          <a:xfrm>
            <a:off x="3541663" y="7006700"/>
            <a:ext cx="3608487" cy="40248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17"/>
          <p:cNvSpPr txBox="1"/>
          <p:nvPr>
            <p:ph idx="12" type="sldNum"/>
          </p:nvPr>
        </p:nvSpPr>
        <p:spPr>
          <a:xfrm>
            <a:off x="7551093" y="7006700"/>
            <a:ext cx="2405658" cy="40248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 name="Shape 46"/>
        <p:cNvGrpSpPr/>
        <p:nvPr/>
      </p:nvGrpSpPr>
      <p:grpSpPr>
        <a:xfrm>
          <a:off x="0" y="0"/>
          <a:ext cx="0" cy="0"/>
          <a:chOff x="0" y="0"/>
          <a:chExt cx="0" cy="0"/>
        </a:xfrm>
      </p:grpSpPr>
      <p:sp>
        <p:nvSpPr>
          <p:cNvPr id="47" name="Google Shape;47;p18"/>
          <p:cNvSpPr txBox="1"/>
          <p:nvPr>
            <p:ph type="title"/>
          </p:nvPr>
        </p:nvSpPr>
        <p:spPr>
          <a:xfrm>
            <a:off x="736455" y="402484"/>
            <a:ext cx="9221689" cy="146118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18"/>
          <p:cNvSpPr txBox="1"/>
          <p:nvPr>
            <p:ph idx="1" type="body"/>
          </p:nvPr>
        </p:nvSpPr>
        <p:spPr>
          <a:xfrm>
            <a:off x="736456" y="1853171"/>
            <a:ext cx="4523137" cy="90821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2"/>
              </a:spcBef>
              <a:spcAft>
                <a:spcPts val="0"/>
              </a:spcAft>
              <a:buClr>
                <a:schemeClr val="dk1"/>
              </a:buClr>
              <a:buSzPts val="2646"/>
              <a:buNone/>
              <a:defRPr b="1" sz="2646"/>
            </a:lvl1pPr>
            <a:lvl2pPr indent="-228600" lvl="1" marL="914400" algn="l">
              <a:lnSpc>
                <a:spcPct val="90000"/>
              </a:lnSpc>
              <a:spcBef>
                <a:spcPts val="551"/>
              </a:spcBef>
              <a:spcAft>
                <a:spcPts val="0"/>
              </a:spcAft>
              <a:buClr>
                <a:schemeClr val="dk1"/>
              </a:buClr>
              <a:buSzPts val="2205"/>
              <a:buNone/>
              <a:defRPr b="1" sz="2205"/>
            </a:lvl2pPr>
            <a:lvl3pPr indent="-228600" lvl="2" marL="1371600" algn="l">
              <a:lnSpc>
                <a:spcPct val="90000"/>
              </a:lnSpc>
              <a:spcBef>
                <a:spcPts val="551"/>
              </a:spcBef>
              <a:spcAft>
                <a:spcPts val="0"/>
              </a:spcAft>
              <a:buClr>
                <a:schemeClr val="dk1"/>
              </a:buClr>
              <a:buSzPts val="1984"/>
              <a:buNone/>
              <a:defRPr b="1" sz="1984"/>
            </a:lvl3pPr>
            <a:lvl4pPr indent="-228600" lvl="3" marL="1828800" algn="l">
              <a:lnSpc>
                <a:spcPct val="90000"/>
              </a:lnSpc>
              <a:spcBef>
                <a:spcPts val="551"/>
              </a:spcBef>
              <a:spcAft>
                <a:spcPts val="0"/>
              </a:spcAft>
              <a:buClr>
                <a:schemeClr val="dk1"/>
              </a:buClr>
              <a:buSzPts val="1764"/>
              <a:buNone/>
              <a:defRPr b="1" sz="1764"/>
            </a:lvl4pPr>
            <a:lvl5pPr indent="-228600" lvl="4" marL="2286000" algn="l">
              <a:lnSpc>
                <a:spcPct val="90000"/>
              </a:lnSpc>
              <a:spcBef>
                <a:spcPts val="551"/>
              </a:spcBef>
              <a:spcAft>
                <a:spcPts val="0"/>
              </a:spcAft>
              <a:buClr>
                <a:schemeClr val="dk1"/>
              </a:buClr>
              <a:buSzPts val="1764"/>
              <a:buNone/>
              <a:defRPr b="1" sz="1764"/>
            </a:lvl5pPr>
            <a:lvl6pPr indent="-228600" lvl="5" marL="2743200" algn="l">
              <a:lnSpc>
                <a:spcPct val="90000"/>
              </a:lnSpc>
              <a:spcBef>
                <a:spcPts val="551"/>
              </a:spcBef>
              <a:spcAft>
                <a:spcPts val="0"/>
              </a:spcAft>
              <a:buClr>
                <a:schemeClr val="dk1"/>
              </a:buClr>
              <a:buSzPts val="1764"/>
              <a:buNone/>
              <a:defRPr b="1" sz="1764"/>
            </a:lvl6pPr>
            <a:lvl7pPr indent="-228600" lvl="6" marL="3200400" algn="l">
              <a:lnSpc>
                <a:spcPct val="90000"/>
              </a:lnSpc>
              <a:spcBef>
                <a:spcPts val="551"/>
              </a:spcBef>
              <a:spcAft>
                <a:spcPts val="0"/>
              </a:spcAft>
              <a:buClr>
                <a:schemeClr val="dk1"/>
              </a:buClr>
              <a:buSzPts val="1764"/>
              <a:buNone/>
              <a:defRPr b="1" sz="1764"/>
            </a:lvl7pPr>
            <a:lvl8pPr indent="-228600" lvl="7" marL="3657600" algn="l">
              <a:lnSpc>
                <a:spcPct val="90000"/>
              </a:lnSpc>
              <a:spcBef>
                <a:spcPts val="551"/>
              </a:spcBef>
              <a:spcAft>
                <a:spcPts val="0"/>
              </a:spcAft>
              <a:buClr>
                <a:schemeClr val="dk1"/>
              </a:buClr>
              <a:buSzPts val="1764"/>
              <a:buNone/>
              <a:defRPr b="1" sz="1764"/>
            </a:lvl8pPr>
            <a:lvl9pPr indent="-228600" lvl="8" marL="4114800" algn="l">
              <a:lnSpc>
                <a:spcPct val="90000"/>
              </a:lnSpc>
              <a:spcBef>
                <a:spcPts val="551"/>
              </a:spcBef>
              <a:spcAft>
                <a:spcPts val="0"/>
              </a:spcAft>
              <a:buClr>
                <a:schemeClr val="dk1"/>
              </a:buClr>
              <a:buSzPts val="1764"/>
              <a:buNone/>
              <a:defRPr b="1" sz="1764"/>
            </a:lvl9pPr>
          </a:lstStyle>
          <a:p/>
        </p:txBody>
      </p:sp>
      <p:sp>
        <p:nvSpPr>
          <p:cNvPr id="49" name="Google Shape;49;p18"/>
          <p:cNvSpPr txBox="1"/>
          <p:nvPr>
            <p:ph idx="2" type="body"/>
          </p:nvPr>
        </p:nvSpPr>
        <p:spPr>
          <a:xfrm>
            <a:off x="736456" y="2761381"/>
            <a:ext cx="4523137" cy="406157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102"/>
              </a:spcBef>
              <a:spcAft>
                <a:spcPts val="0"/>
              </a:spcAft>
              <a:buClr>
                <a:schemeClr val="dk1"/>
              </a:buClr>
              <a:buSzPts val="1800"/>
              <a:buChar char="•"/>
              <a:defRPr/>
            </a:lvl1pPr>
            <a:lvl2pPr indent="-342900" lvl="1" marL="914400" algn="l">
              <a:lnSpc>
                <a:spcPct val="90000"/>
              </a:lnSpc>
              <a:spcBef>
                <a:spcPts val="551"/>
              </a:spcBef>
              <a:spcAft>
                <a:spcPts val="0"/>
              </a:spcAft>
              <a:buClr>
                <a:schemeClr val="dk1"/>
              </a:buClr>
              <a:buSzPts val="1800"/>
              <a:buChar char="•"/>
              <a:defRPr/>
            </a:lvl2pPr>
            <a:lvl3pPr indent="-342900" lvl="2" marL="1371600" algn="l">
              <a:lnSpc>
                <a:spcPct val="90000"/>
              </a:lnSpc>
              <a:spcBef>
                <a:spcPts val="551"/>
              </a:spcBef>
              <a:spcAft>
                <a:spcPts val="0"/>
              </a:spcAft>
              <a:buClr>
                <a:schemeClr val="dk1"/>
              </a:buClr>
              <a:buSzPts val="1800"/>
              <a:buChar char="•"/>
              <a:defRPr/>
            </a:lvl3pPr>
            <a:lvl4pPr indent="-342900" lvl="3" marL="1828800" algn="l">
              <a:lnSpc>
                <a:spcPct val="90000"/>
              </a:lnSpc>
              <a:spcBef>
                <a:spcPts val="551"/>
              </a:spcBef>
              <a:spcAft>
                <a:spcPts val="0"/>
              </a:spcAft>
              <a:buClr>
                <a:schemeClr val="dk1"/>
              </a:buClr>
              <a:buSzPts val="1800"/>
              <a:buChar char="•"/>
              <a:defRPr/>
            </a:lvl4pPr>
            <a:lvl5pPr indent="-342900" lvl="4" marL="2286000" algn="l">
              <a:lnSpc>
                <a:spcPct val="90000"/>
              </a:lnSpc>
              <a:spcBef>
                <a:spcPts val="551"/>
              </a:spcBef>
              <a:spcAft>
                <a:spcPts val="0"/>
              </a:spcAft>
              <a:buClr>
                <a:schemeClr val="dk1"/>
              </a:buClr>
              <a:buSzPts val="1800"/>
              <a:buChar char="•"/>
              <a:defRPr/>
            </a:lvl5pPr>
            <a:lvl6pPr indent="-342900" lvl="5" marL="2743200" algn="l">
              <a:lnSpc>
                <a:spcPct val="90000"/>
              </a:lnSpc>
              <a:spcBef>
                <a:spcPts val="551"/>
              </a:spcBef>
              <a:spcAft>
                <a:spcPts val="0"/>
              </a:spcAft>
              <a:buClr>
                <a:schemeClr val="dk1"/>
              </a:buClr>
              <a:buSzPts val="1800"/>
              <a:buChar char="•"/>
              <a:defRPr/>
            </a:lvl6pPr>
            <a:lvl7pPr indent="-342900" lvl="6" marL="3200400" algn="l">
              <a:lnSpc>
                <a:spcPct val="90000"/>
              </a:lnSpc>
              <a:spcBef>
                <a:spcPts val="551"/>
              </a:spcBef>
              <a:spcAft>
                <a:spcPts val="0"/>
              </a:spcAft>
              <a:buClr>
                <a:schemeClr val="dk1"/>
              </a:buClr>
              <a:buSzPts val="1800"/>
              <a:buChar char="•"/>
              <a:defRPr/>
            </a:lvl7pPr>
            <a:lvl8pPr indent="-342900" lvl="7" marL="3657600" algn="l">
              <a:lnSpc>
                <a:spcPct val="90000"/>
              </a:lnSpc>
              <a:spcBef>
                <a:spcPts val="551"/>
              </a:spcBef>
              <a:spcAft>
                <a:spcPts val="0"/>
              </a:spcAft>
              <a:buClr>
                <a:schemeClr val="dk1"/>
              </a:buClr>
              <a:buSzPts val="1800"/>
              <a:buChar char="•"/>
              <a:defRPr/>
            </a:lvl8pPr>
            <a:lvl9pPr indent="-342900" lvl="8" marL="4114800" algn="l">
              <a:lnSpc>
                <a:spcPct val="90000"/>
              </a:lnSpc>
              <a:spcBef>
                <a:spcPts val="551"/>
              </a:spcBef>
              <a:spcAft>
                <a:spcPts val="0"/>
              </a:spcAft>
              <a:buClr>
                <a:schemeClr val="dk1"/>
              </a:buClr>
              <a:buSzPts val="1800"/>
              <a:buChar char="•"/>
              <a:defRPr/>
            </a:lvl9pPr>
          </a:lstStyle>
          <a:p/>
        </p:txBody>
      </p:sp>
      <p:sp>
        <p:nvSpPr>
          <p:cNvPr id="50" name="Google Shape;50;p18"/>
          <p:cNvSpPr txBox="1"/>
          <p:nvPr>
            <p:ph idx="3" type="body"/>
          </p:nvPr>
        </p:nvSpPr>
        <p:spPr>
          <a:xfrm>
            <a:off x="5412731" y="1853171"/>
            <a:ext cx="4545413" cy="90821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2"/>
              </a:spcBef>
              <a:spcAft>
                <a:spcPts val="0"/>
              </a:spcAft>
              <a:buClr>
                <a:schemeClr val="dk1"/>
              </a:buClr>
              <a:buSzPts val="2646"/>
              <a:buNone/>
              <a:defRPr b="1" sz="2646"/>
            </a:lvl1pPr>
            <a:lvl2pPr indent="-228600" lvl="1" marL="914400" algn="l">
              <a:lnSpc>
                <a:spcPct val="90000"/>
              </a:lnSpc>
              <a:spcBef>
                <a:spcPts val="551"/>
              </a:spcBef>
              <a:spcAft>
                <a:spcPts val="0"/>
              </a:spcAft>
              <a:buClr>
                <a:schemeClr val="dk1"/>
              </a:buClr>
              <a:buSzPts val="2205"/>
              <a:buNone/>
              <a:defRPr b="1" sz="2205"/>
            </a:lvl2pPr>
            <a:lvl3pPr indent="-228600" lvl="2" marL="1371600" algn="l">
              <a:lnSpc>
                <a:spcPct val="90000"/>
              </a:lnSpc>
              <a:spcBef>
                <a:spcPts val="551"/>
              </a:spcBef>
              <a:spcAft>
                <a:spcPts val="0"/>
              </a:spcAft>
              <a:buClr>
                <a:schemeClr val="dk1"/>
              </a:buClr>
              <a:buSzPts val="1984"/>
              <a:buNone/>
              <a:defRPr b="1" sz="1984"/>
            </a:lvl3pPr>
            <a:lvl4pPr indent="-228600" lvl="3" marL="1828800" algn="l">
              <a:lnSpc>
                <a:spcPct val="90000"/>
              </a:lnSpc>
              <a:spcBef>
                <a:spcPts val="551"/>
              </a:spcBef>
              <a:spcAft>
                <a:spcPts val="0"/>
              </a:spcAft>
              <a:buClr>
                <a:schemeClr val="dk1"/>
              </a:buClr>
              <a:buSzPts val="1764"/>
              <a:buNone/>
              <a:defRPr b="1" sz="1764"/>
            </a:lvl4pPr>
            <a:lvl5pPr indent="-228600" lvl="4" marL="2286000" algn="l">
              <a:lnSpc>
                <a:spcPct val="90000"/>
              </a:lnSpc>
              <a:spcBef>
                <a:spcPts val="551"/>
              </a:spcBef>
              <a:spcAft>
                <a:spcPts val="0"/>
              </a:spcAft>
              <a:buClr>
                <a:schemeClr val="dk1"/>
              </a:buClr>
              <a:buSzPts val="1764"/>
              <a:buNone/>
              <a:defRPr b="1" sz="1764"/>
            </a:lvl5pPr>
            <a:lvl6pPr indent="-228600" lvl="5" marL="2743200" algn="l">
              <a:lnSpc>
                <a:spcPct val="90000"/>
              </a:lnSpc>
              <a:spcBef>
                <a:spcPts val="551"/>
              </a:spcBef>
              <a:spcAft>
                <a:spcPts val="0"/>
              </a:spcAft>
              <a:buClr>
                <a:schemeClr val="dk1"/>
              </a:buClr>
              <a:buSzPts val="1764"/>
              <a:buNone/>
              <a:defRPr b="1" sz="1764"/>
            </a:lvl6pPr>
            <a:lvl7pPr indent="-228600" lvl="6" marL="3200400" algn="l">
              <a:lnSpc>
                <a:spcPct val="90000"/>
              </a:lnSpc>
              <a:spcBef>
                <a:spcPts val="551"/>
              </a:spcBef>
              <a:spcAft>
                <a:spcPts val="0"/>
              </a:spcAft>
              <a:buClr>
                <a:schemeClr val="dk1"/>
              </a:buClr>
              <a:buSzPts val="1764"/>
              <a:buNone/>
              <a:defRPr b="1" sz="1764"/>
            </a:lvl7pPr>
            <a:lvl8pPr indent="-228600" lvl="7" marL="3657600" algn="l">
              <a:lnSpc>
                <a:spcPct val="90000"/>
              </a:lnSpc>
              <a:spcBef>
                <a:spcPts val="551"/>
              </a:spcBef>
              <a:spcAft>
                <a:spcPts val="0"/>
              </a:spcAft>
              <a:buClr>
                <a:schemeClr val="dk1"/>
              </a:buClr>
              <a:buSzPts val="1764"/>
              <a:buNone/>
              <a:defRPr b="1" sz="1764"/>
            </a:lvl8pPr>
            <a:lvl9pPr indent="-228600" lvl="8" marL="4114800" algn="l">
              <a:lnSpc>
                <a:spcPct val="90000"/>
              </a:lnSpc>
              <a:spcBef>
                <a:spcPts val="551"/>
              </a:spcBef>
              <a:spcAft>
                <a:spcPts val="0"/>
              </a:spcAft>
              <a:buClr>
                <a:schemeClr val="dk1"/>
              </a:buClr>
              <a:buSzPts val="1764"/>
              <a:buNone/>
              <a:defRPr b="1" sz="1764"/>
            </a:lvl9pPr>
          </a:lstStyle>
          <a:p/>
        </p:txBody>
      </p:sp>
      <p:sp>
        <p:nvSpPr>
          <p:cNvPr id="51" name="Google Shape;51;p18"/>
          <p:cNvSpPr txBox="1"/>
          <p:nvPr>
            <p:ph idx="4" type="body"/>
          </p:nvPr>
        </p:nvSpPr>
        <p:spPr>
          <a:xfrm>
            <a:off x="5412731" y="2761381"/>
            <a:ext cx="4545413" cy="406157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102"/>
              </a:spcBef>
              <a:spcAft>
                <a:spcPts val="0"/>
              </a:spcAft>
              <a:buClr>
                <a:schemeClr val="dk1"/>
              </a:buClr>
              <a:buSzPts val="1800"/>
              <a:buChar char="•"/>
              <a:defRPr/>
            </a:lvl1pPr>
            <a:lvl2pPr indent="-342900" lvl="1" marL="914400" algn="l">
              <a:lnSpc>
                <a:spcPct val="90000"/>
              </a:lnSpc>
              <a:spcBef>
                <a:spcPts val="551"/>
              </a:spcBef>
              <a:spcAft>
                <a:spcPts val="0"/>
              </a:spcAft>
              <a:buClr>
                <a:schemeClr val="dk1"/>
              </a:buClr>
              <a:buSzPts val="1800"/>
              <a:buChar char="•"/>
              <a:defRPr/>
            </a:lvl2pPr>
            <a:lvl3pPr indent="-342900" lvl="2" marL="1371600" algn="l">
              <a:lnSpc>
                <a:spcPct val="90000"/>
              </a:lnSpc>
              <a:spcBef>
                <a:spcPts val="551"/>
              </a:spcBef>
              <a:spcAft>
                <a:spcPts val="0"/>
              </a:spcAft>
              <a:buClr>
                <a:schemeClr val="dk1"/>
              </a:buClr>
              <a:buSzPts val="1800"/>
              <a:buChar char="•"/>
              <a:defRPr/>
            </a:lvl3pPr>
            <a:lvl4pPr indent="-342900" lvl="3" marL="1828800" algn="l">
              <a:lnSpc>
                <a:spcPct val="90000"/>
              </a:lnSpc>
              <a:spcBef>
                <a:spcPts val="551"/>
              </a:spcBef>
              <a:spcAft>
                <a:spcPts val="0"/>
              </a:spcAft>
              <a:buClr>
                <a:schemeClr val="dk1"/>
              </a:buClr>
              <a:buSzPts val="1800"/>
              <a:buChar char="•"/>
              <a:defRPr/>
            </a:lvl4pPr>
            <a:lvl5pPr indent="-342900" lvl="4" marL="2286000" algn="l">
              <a:lnSpc>
                <a:spcPct val="90000"/>
              </a:lnSpc>
              <a:spcBef>
                <a:spcPts val="551"/>
              </a:spcBef>
              <a:spcAft>
                <a:spcPts val="0"/>
              </a:spcAft>
              <a:buClr>
                <a:schemeClr val="dk1"/>
              </a:buClr>
              <a:buSzPts val="1800"/>
              <a:buChar char="•"/>
              <a:defRPr/>
            </a:lvl5pPr>
            <a:lvl6pPr indent="-342900" lvl="5" marL="2743200" algn="l">
              <a:lnSpc>
                <a:spcPct val="90000"/>
              </a:lnSpc>
              <a:spcBef>
                <a:spcPts val="551"/>
              </a:spcBef>
              <a:spcAft>
                <a:spcPts val="0"/>
              </a:spcAft>
              <a:buClr>
                <a:schemeClr val="dk1"/>
              </a:buClr>
              <a:buSzPts val="1800"/>
              <a:buChar char="•"/>
              <a:defRPr/>
            </a:lvl6pPr>
            <a:lvl7pPr indent="-342900" lvl="6" marL="3200400" algn="l">
              <a:lnSpc>
                <a:spcPct val="90000"/>
              </a:lnSpc>
              <a:spcBef>
                <a:spcPts val="551"/>
              </a:spcBef>
              <a:spcAft>
                <a:spcPts val="0"/>
              </a:spcAft>
              <a:buClr>
                <a:schemeClr val="dk1"/>
              </a:buClr>
              <a:buSzPts val="1800"/>
              <a:buChar char="•"/>
              <a:defRPr/>
            </a:lvl7pPr>
            <a:lvl8pPr indent="-342900" lvl="7" marL="3657600" algn="l">
              <a:lnSpc>
                <a:spcPct val="90000"/>
              </a:lnSpc>
              <a:spcBef>
                <a:spcPts val="551"/>
              </a:spcBef>
              <a:spcAft>
                <a:spcPts val="0"/>
              </a:spcAft>
              <a:buClr>
                <a:schemeClr val="dk1"/>
              </a:buClr>
              <a:buSzPts val="1800"/>
              <a:buChar char="•"/>
              <a:defRPr/>
            </a:lvl8pPr>
            <a:lvl9pPr indent="-342900" lvl="8" marL="4114800" algn="l">
              <a:lnSpc>
                <a:spcPct val="90000"/>
              </a:lnSpc>
              <a:spcBef>
                <a:spcPts val="551"/>
              </a:spcBef>
              <a:spcAft>
                <a:spcPts val="0"/>
              </a:spcAft>
              <a:buClr>
                <a:schemeClr val="dk1"/>
              </a:buClr>
              <a:buSzPts val="1800"/>
              <a:buChar char="•"/>
              <a:defRPr/>
            </a:lvl9pPr>
          </a:lstStyle>
          <a:p/>
        </p:txBody>
      </p:sp>
      <p:sp>
        <p:nvSpPr>
          <p:cNvPr id="52" name="Google Shape;52;p18"/>
          <p:cNvSpPr txBox="1"/>
          <p:nvPr>
            <p:ph idx="10" type="dt"/>
          </p:nvPr>
        </p:nvSpPr>
        <p:spPr>
          <a:xfrm>
            <a:off x="735062" y="7006700"/>
            <a:ext cx="2405658" cy="40248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8"/>
          <p:cNvSpPr txBox="1"/>
          <p:nvPr>
            <p:ph idx="11" type="ftr"/>
          </p:nvPr>
        </p:nvSpPr>
        <p:spPr>
          <a:xfrm>
            <a:off x="3541663" y="7006700"/>
            <a:ext cx="3608487" cy="40248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18"/>
          <p:cNvSpPr txBox="1"/>
          <p:nvPr>
            <p:ph idx="12" type="sldNum"/>
          </p:nvPr>
        </p:nvSpPr>
        <p:spPr>
          <a:xfrm>
            <a:off x="7551093" y="7006700"/>
            <a:ext cx="2405658" cy="40248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 name="Shape 55"/>
        <p:cNvGrpSpPr/>
        <p:nvPr/>
      </p:nvGrpSpPr>
      <p:grpSpPr>
        <a:xfrm>
          <a:off x="0" y="0"/>
          <a:ext cx="0" cy="0"/>
          <a:chOff x="0" y="0"/>
          <a:chExt cx="0" cy="0"/>
        </a:xfrm>
      </p:grpSpPr>
      <p:sp>
        <p:nvSpPr>
          <p:cNvPr id="56" name="Google Shape;56;p19"/>
          <p:cNvSpPr txBox="1"/>
          <p:nvPr>
            <p:ph type="title"/>
          </p:nvPr>
        </p:nvSpPr>
        <p:spPr>
          <a:xfrm>
            <a:off x="735062" y="402484"/>
            <a:ext cx="9221689" cy="146118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19"/>
          <p:cNvSpPr txBox="1"/>
          <p:nvPr>
            <p:ph idx="10" type="dt"/>
          </p:nvPr>
        </p:nvSpPr>
        <p:spPr>
          <a:xfrm>
            <a:off x="735062" y="7006700"/>
            <a:ext cx="2405658" cy="40248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9"/>
          <p:cNvSpPr txBox="1"/>
          <p:nvPr>
            <p:ph idx="11" type="ftr"/>
          </p:nvPr>
        </p:nvSpPr>
        <p:spPr>
          <a:xfrm>
            <a:off x="3541663" y="7006700"/>
            <a:ext cx="3608487" cy="40248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9"/>
          <p:cNvSpPr txBox="1"/>
          <p:nvPr>
            <p:ph idx="12" type="sldNum"/>
          </p:nvPr>
        </p:nvSpPr>
        <p:spPr>
          <a:xfrm>
            <a:off x="7551093" y="7006700"/>
            <a:ext cx="2405658" cy="40248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20"/>
          <p:cNvSpPr txBox="1"/>
          <p:nvPr>
            <p:ph idx="10" type="dt"/>
          </p:nvPr>
        </p:nvSpPr>
        <p:spPr>
          <a:xfrm>
            <a:off x="735062" y="7006700"/>
            <a:ext cx="2405658" cy="40248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20"/>
          <p:cNvSpPr txBox="1"/>
          <p:nvPr>
            <p:ph idx="11" type="ftr"/>
          </p:nvPr>
        </p:nvSpPr>
        <p:spPr>
          <a:xfrm>
            <a:off x="3541663" y="7006700"/>
            <a:ext cx="3608487" cy="40248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0"/>
          <p:cNvSpPr txBox="1"/>
          <p:nvPr>
            <p:ph idx="12" type="sldNum"/>
          </p:nvPr>
        </p:nvSpPr>
        <p:spPr>
          <a:xfrm>
            <a:off x="7551093" y="7006700"/>
            <a:ext cx="2405658" cy="40248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21"/>
          <p:cNvSpPr txBox="1"/>
          <p:nvPr>
            <p:ph type="title"/>
          </p:nvPr>
        </p:nvSpPr>
        <p:spPr>
          <a:xfrm>
            <a:off x="736455" y="503978"/>
            <a:ext cx="3448388" cy="176392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527"/>
              <a:buFont typeface="Calibri"/>
              <a:buNone/>
              <a:defRPr sz="352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21"/>
          <p:cNvSpPr txBox="1"/>
          <p:nvPr>
            <p:ph idx="1" type="body"/>
          </p:nvPr>
        </p:nvSpPr>
        <p:spPr>
          <a:xfrm>
            <a:off x="4545413" y="1088455"/>
            <a:ext cx="5412730" cy="5372269"/>
          </a:xfrm>
          <a:prstGeom prst="rect">
            <a:avLst/>
          </a:prstGeom>
          <a:noFill/>
          <a:ln>
            <a:noFill/>
          </a:ln>
        </p:spPr>
        <p:txBody>
          <a:bodyPr anchorCtr="0" anchor="t" bIns="45700" lIns="91425" spcFirstLastPara="1" rIns="91425" wrap="square" tIns="45700">
            <a:normAutofit/>
          </a:bodyPr>
          <a:lstStyle>
            <a:lvl1pPr indent="-452564" lvl="0" marL="457200" algn="l">
              <a:lnSpc>
                <a:spcPct val="90000"/>
              </a:lnSpc>
              <a:spcBef>
                <a:spcPts val="1102"/>
              </a:spcBef>
              <a:spcAft>
                <a:spcPts val="0"/>
              </a:spcAft>
              <a:buClr>
                <a:schemeClr val="dk1"/>
              </a:buClr>
              <a:buSzPts val="3527"/>
              <a:buChar char="•"/>
              <a:defRPr sz="3527"/>
            </a:lvl1pPr>
            <a:lvl2pPr indent="-424561" lvl="1" marL="914400" algn="l">
              <a:lnSpc>
                <a:spcPct val="90000"/>
              </a:lnSpc>
              <a:spcBef>
                <a:spcPts val="551"/>
              </a:spcBef>
              <a:spcAft>
                <a:spcPts val="0"/>
              </a:spcAft>
              <a:buClr>
                <a:schemeClr val="dk1"/>
              </a:buClr>
              <a:buSzPts val="3086"/>
              <a:buChar char="•"/>
              <a:defRPr sz="3086"/>
            </a:lvl2pPr>
            <a:lvl3pPr indent="-396620" lvl="2" marL="1371600" algn="l">
              <a:lnSpc>
                <a:spcPct val="90000"/>
              </a:lnSpc>
              <a:spcBef>
                <a:spcPts val="551"/>
              </a:spcBef>
              <a:spcAft>
                <a:spcPts val="0"/>
              </a:spcAft>
              <a:buClr>
                <a:schemeClr val="dk1"/>
              </a:buClr>
              <a:buSzPts val="2646"/>
              <a:buChar char="•"/>
              <a:defRPr sz="2646"/>
            </a:lvl3pPr>
            <a:lvl4pPr indent="-368617" lvl="3" marL="1828800" algn="l">
              <a:lnSpc>
                <a:spcPct val="90000"/>
              </a:lnSpc>
              <a:spcBef>
                <a:spcPts val="551"/>
              </a:spcBef>
              <a:spcAft>
                <a:spcPts val="0"/>
              </a:spcAft>
              <a:buClr>
                <a:schemeClr val="dk1"/>
              </a:buClr>
              <a:buSzPts val="2205"/>
              <a:buChar char="•"/>
              <a:defRPr sz="2205"/>
            </a:lvl4pPr>
            <a:lvl5pPr indent="-368617" lvl="4" marL="2286000" algn="l">
              <a:lnSpc>
                <a:spcPct val="90000"/>
              </a:lnSpc>
              <a:spcBef>
                <a:spcPts val="551"/>
              </a:spcBef>
              <a:spcAft>
                <a:spcPts val="0"/>
              </a:spcAft>
              <a:buClr>
                <a:schemeClr val="dk1"/>
              </a:buClr>
              <a:buSzPts val="2205"/>
              <a:buChar char="•"/>
              <a:defRPr sz="2205"/>
            </a:lvl5pPr>
            <a:lvl6pPr indent="-368617" lvl="5" marL="2743200" algn="l">
              <a:lnSpc>
                <a:spcPct val="90000"/>
              </a:lnSpc>
              <a:spcBef>
                <a:spcPts val="551"/>
              </a:spcBef>
              <a:spcAft>
                <a:spcPts val="0"/>
              </a:spcAft>
              <a:buClr>
                <a:schemeClr val="dk1"/>
              </a:buClr>
              <a:buSzPts val="2205"/>
              <a:buChar char="•"/>
              <a:defRPr sz="2205"/>
            </a:lvl6pPr>
            <a:lvl7pPr indent="-368617" lvl="6" marL="3200400" algn="l">
              <a:lnSpc>
                <a:spcPct val="90000"/>
              </a:lnSpc>
              <a:spcBef>
                <a:spcPts val="551"/>
              </a:spcBef>
              <a:spcAft>
                <a:spcPts val="0"/>
              </a:spcAft>
              <a:buClr>
                <a:schemeClr val="dk1"/>
              </a:buClr>
              <a:buSzPts val="2205"/>
              <a:buChar char="•"/>
              <a:defRPr sz="2205"/>
            </a:lvl7pPr>
            <a:lvl8pPr indent="-368617" lvl="7" marL="3657600" algn="l">
              <a:lnSpc>
                <a:spcPct val="90000"/>
              </a:lnSpc>
              <a:spcBef>
                <a:spcPts val="551"/>
              </a:spcBef>
              <a:spcAft>
                <a:spcPts val="0"/>
              </a:spcAft>
              <a:buClr>
                <a:schemeClr val="dk1"/>
              </a:buClr>
              <a:buSzPts val="2205"/>
              <a:buChar char="•"/>
              <a:defRPr sz="2205"/>
            </a:lvl8pPr>
            <a:lvl9pPr indent="-368617" lvl="8" marL="4114800" algn="l">
              <a:lnSpc>
                <a:spcPct val="90000"/>
              </a:lnSpc>
              <a:spcBef>
                <a:spcPts val="551"/>
              </a:spcBef>
              <a:spcAft>
                <a:spcPts val="0"/>
              </a:spcAft>
              <a:buClr>
                <a:schemeClr val="dk1"/>
              </a:buClr>
              <a:buSzPts val="2205"/>
              <a:buChar char="•"/>
              <a:defRPr sz="2205"/>
            </a:lvl9pPr>
          </a:lstStyle>
          <a:p/>
        </p:txBody>
      </p:sp>
      <p:sp>
        <p:nvSpPr>
          <p:cNvPr id="67" name="Google Shape;67;p21"/>
          <p:cNvSpPr txBox="1"/>
          <p:nvPr>
            <p:ph idx="2" type="body"/>
          </p:nvPr>
        </p:nvSpPr>
        <p:spPr>
          <a:xfrm>
            <a:off x="736455" y="2267902"/>
            <a:ext cx="3448388" cy="42015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2"/>
              </a:spcBef>
              <a:spcAft>
                <a:spcPts val="0"/>
              </a:spcAft>
              <a:buClr>
                <a:schemeClr val="dk1"/>
              </a:buClr>
              <a:buSzPts val="1764"/>
              <a:buNone/>
              <a:defRPr sz="1764"/>
            </a:lvl1pPr>
            <a:lvl2pPr indent="-228600" lvl="1" marL="914400" algn="l">
              <a:lnSpc>
                <a:spcPct val="90000"/>
              </a:lnSpc>
              <a:spcBef>
                <a:spcPts val="551"/>
              </a:spcBef>
              <a:spcAft>
                <a:spcPts val="0"/>
              </a:spcAft>
              <a:buClr>
                <a:schemeClr val="dk1"/>
              </a:buClr>
              <a:buSzPts val="1543"/>
              <a:buNone/>
              <a:defRPr sz="1543"/>
            </a:lvl2pPr>
            <a:lvl3pPr indent="-228600" lvl="2" marL="1371600" algn="l">
              <a:lnSpc>
                <a:spcPct val="90000"/>
              </a:lnSpc>
              <a:spcBef>
                <a:spcPts val="551"/>
              </a:spcBef>
              <a:spcAft>
                <a:spcPts val="0"/>
              </a:spcAft>
              <a:buClr>
                <a:schemeClr val="dk1"/>
              </a:buClr>
              <a:buSzPts val="1323"/>
              <a:buNone/>
              <a:defRPr sz="1323"/>
            </a:lvl3pPr>
            <a:lvl4pPr indent="-228600" lvl="3" marL="1828800" algn="l">
              <a:lnSpc>
                <a:spcPct val="90000"/>
              </a:lnSpc>
              <a:spcBef>
                <a:spcPts val="551"/>
              </a:spcBef>
              <a:spcAft>
                <a:spcPts val="0"/>
              </a:spcAft>
              <a:buClr>
                <a:schemeClr val="dk1"/>
              </a:buClr>
              <a:buSzPts val="1102"/>
              <a:buNone/>
              <a:defRPr sz="1102"/>
            </a:lvl4pPr>
            <a:lvl5pPr indent="-228600" lvl="4" marL="2286000" algn="l">
              <a:lnSpc>
                <a:spcPct val="90000"/>
              </a:lnSpc>
              <a:spcBef>
                <a:spcPts val="551"/>
              </a:spcBef>
              <a:spcAft>
                <a:spcPts val="0"/>
              </a:spcAft>
              <a:buClr>
                <a:schemeClr val="dk1"/>
              </a:buClr>
              <a:buSzPts val="1102"/>
              <a:buNone/>
              <a:defRPr sz="1102"/>
            </a:lvl5pPr>
            <a:lvl6pPr indent="-228600" lvl="5" marL="2743200" algn="l">
              <a:lnSpc>
                <a:spcPct val="90000"/>
              </a:lnSpc>
              <a:spcBef>
                <a:spcPts val="551"/>
              </a:spcBef>
              <a:spcAft>
                <a:spcPts val="0"/>
              </a:spcAft>
              <a:buClr>
                <a:schemeClr val="dk1"/>
              </a:buClr>
              <a:buSzPts val="1102"/>
              <a:buNone/>
              <a:defRPr sz="1102"/>
            </a:lvl6pPr>
            <a:lvl7pPr indent="-228600" lvl="6" marL="3200400" algn="l">
              <a:lnSpc>
                <a:spcPct val="90000"/>
              </a:lnSpc>
              <a:spcBef>
                <a:spcPts val="551"/>
              </a:spcBef>
              <a:spcAft>
                <a:spcPts val="0"/>
              </a:spcAft>
              <a:buClr>
                <a:schemeClr val="dk1"/>
              </a:buClr>
              <a:buSzPts val="1102"/>
              <a:buNone/>
              <a:defRPr sz="1102"/>
            </a:lvl7pPr>
            <a:lvl8pPr indent="-228600" lvl="7" marL="3657600" algn="l">
              <a:lnSpc>
                <a:spcPct val="90000"/>
              </a:lnSpc>
              <a:spcBef>
                <a:spcPts val="551"/>
              </a:spcBef>
              <a:spcAft>
                <a:spcPts val="0"/>
              </a:spcAft>
              <a:buClr>
                <a:schemeClr val="dk1"/>
              </a:buClr>
              <a:buSzPts val="1102"/>
              <a:buNone/>
              <a:defRPr sz="1102"/>
            </a:lvl8pPr>
            <a:lvl9pPr indent="-228600" lvl="8" marL="4114800" algn="l">
              <a:lnSpc>
                <a:spcPct val="90000"/>
              </a:lnSpc>
              <a:spcBef>
                <a:spcPts val="551"/>
              </a:spcBef>
              <a:spcAft>
                <a:spcPts val="0"/>
              </a:spcAft>
              <a:buClr>
                <a:schemeClr val="dk1"/>
              </a:buClr>
              <a:buSzPts val="1102"/>
              <a:buNone/>
              <a:defRPr sz="1102"/>
            </a:lvl9pPr>
          </a:lstStyle>
          <a:p/>
        </p:txBody>
      </p:sp>
      <p:sp>
        <p:nvSpPr>
          <p:cNvPr id="68" name="Google Shape;68;p21"/>
          <p:cNvSpPr txBox="1"/>
          <p:nvPr>
            <p:ph idx="10" type="dt"/>
          </p:nvPr>
        </p:nvSpPr>
        <p:spPr>
          <a:xfrm>
            <a:off x="735062" y="7006700"/>
            <a:ext cx="2405658" cy="40248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21"/>
          <p:cNvSpPr txBox="1"/>
          <p:nvPr>
            <p:ph idx="11" type="ftr"/>
          </p:nvPr>
        </p:nvSpPr>
        <p:spPr>
          <a:xfrm>
            <a:off x="3541663" y="7006700"/>
            <a:ext cx="3608487" cy="40248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1"/>
          <p:cNvSpPr txBox="1"/>
          <p:nvPr>
            <p:ph idx="12" type="sldNum"/>
          </p:nvPr>
        </p:nvSpPr>
        <p:spPr>
          <a:xfrm>
            <a:off x="7551093" y="7006700"/>
            <a:ext cx="2405658" cy="40248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2"/>
          <p:cNvSpPr txBox="1"/>
          <p:nvPr>
            <p:ph type="title"/>
          </p:nvPr>
        </p:nvSpPr>
        <p:spPr>
          <a:xfrm>
            <a:off x="735062" y="402484"/>
            <a:ext cx="9221689" cy="1461188"/>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850"/>
              <a:buFont typeface="Calibri"/>
              <a:buNone/>
              <a:defRPr b="0" i="0" sz="485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2"/>
          <p:cNvSpPr txBox="1"/>
          <p:nvPr>
            <p:ph idx="1" type="body"/>
          </p:nvPr>
        </p:nvSpPr>
        <p:spPr>
          <a:xfrm>
            <a:off x="735062" y="2012414"/>
            <a:ext cx="9221689" cy="4796544"/>
          </a:xfrm>
          <a:prstGeom prst="rect">
            <a:avLst/>
          </a:prstGeom>
          <a:noFill/>
          <a:ln>
            <a:noFill/>
          </a:ln>
        </p:spPr>
        <p:txBody>
          <a:bodyPr anchorCtr="0" anchor="t" bIns="45700" lIns="91425" spcFirstLastPara="1" rIns="91425" wrap="square" tIns="45700">
            <a:normAutofit/>
          </a:bodyPr>
          <a:lstStyle>
            <a:lvl1pPr indent="-424561" lvl="0" marL="457200" marR="0" rtl="0" algn="l">
              <a:lnSpc>
                <a:spcPct val="90000"/>
              </a:lnSpc>
              <a:spcBef>
                <a:spcPts val="1102"/>
              </a:spcBef>
              <a:spcAft>
                <a:spcPts val="0"/>
              </a:spcAft>
              <a:buClr>
                <a:schemeClr val="dk1"/>
              </a:buClr>
              <a:buSzPts val="3086"/>
              <a:buFont typeface="Arial"/>
              <a:buChar char="•"/>
              <a:defRPr b="0" i="0" sz="3086" u="none" cap="none" strike="noStrike">
                <a:solidFill>
                  <a:schemeClr val="dk1"/>
                </a:solidFill>
                <a:latin typeface="Calibri"/>
                <a:ea typeface="Calibri"/>
                <a:cs typeface="Calibri"/>
                <a:sym typeface="Calibri"/>
              </a:defRPr>
            </a:lvl1pPr>
            <a:lvl2pPr indent="-396621" lvl="1" marL="914400" marR="0" rtl="0" algn="l">
              <a:lnSpc>
                <a:spcPct val="90000"/>
              </a:lnSpc>
              <a:spcBef>
                <a:spcPts val="551"/>
              </a:spcBef>
              <a:spcAft>
                <a:spcPts val="0"/>
              </a:spcAft>
              <a:buClr>
                <a:schemeClr val="dk1"/>
              </a:buClr>
              <a:buSzPts val="2646"/>
              <a:buFont typeface="Arial"/>
              <a:buChar char="•"/>
              <a:defRPr b="0" i="0" sz="2646" u="none" cap="none" strike="noStrike">
                <a:solidFill>
                  <a:schemeClr val="dk1"/>
                </a:solidFill>
                <a:latin typeface="Calibri"/>
                <a:ea typeface="Calibri"/>
                <a:cs typeface="Calibri"/>
                <a:sym typeface="Calibri"/>
              </a:defRPr>
            </a:lvl2pPr>
            <a:lvl3pPr indent="-368617" lvl="2" marL="1371600" marR="0" rtl="0" algn="l">
              <a:lnSpc>
                <a:spcPct val="90000"/>
              </a:lnSpc>
              <a:spcBef>
                <a:spcPts val="551"/>
              </a:spcBef>
              <a:spcAft>
                <a:spcPts val="0"/>
              </a:spcAft>
              <a:buClr>
                <a:schemeClr val="dk1"/>
              </a:buClr>
              <a:buSzPts val="2205"/>
              <a:buFont typeface="Arial"/>
              <a:buChar char="•"/>
              <a:defRPr b="0" i="0" sz="2205" u="none" cap="none" strike="noStrike">
                <a:solidFill>
                  <a:schemeClr val="dk1"/>
                </a:solidFill>
                <a:latin typeface="Calibri"/>
                <a:ea typeface="Calibri"/>
                <a:cs typeface="Calibri"/>
                <a:sym typeface="Calibri"/>
              </a:defRPr>
            </a:lvl3pPr>
            <a:lvl4pPr indent="-354583" lvl="3" marL="1828800" marR="0" rtl="0" algn="l">
              <a:lnSpc>
                <a:spcPct val="90000"/>
              </a:lnSpc>
              <a:spcBef>
                <a:spcPts val="551"/>
              </a:spcBef>
              <a:spcAft>
                <a:spcPts val="0"/>
              </a:spcAft>
              <a:buClr>
                <a:schemeClr val="dk1"/>
              </a:buClr>
              <a:buSzPts val="1984"/>
              <a:buFont typeface="Arial"/>
              <a:buChar char="•"/>
              <a:defRPr b="0" i="0" sz="1984" u="none" cap="none" strike="noStrike">
                <a:solidFill>
                  <a:schemeClr val="dk1"/>
                </a:solidFill>
                <a:latin typeface="Calibri"/>
                <a:ea typeface="Calibri"/>
                <a:cs typeface="Calibri"/>
                <a:sym typeface="Calibri"/>
              </a:defRPr>
            </a:lvl4pPr>
            <a:lvl5pPr indent="-354583" lvl="4" marL="2286000" marR="0" rtl="0" algn="l">
              <a:lnSpc>
                <a:spcPct val="90000"/>
              </a:lnSpc>
              <a:spcBef>
                <a:spcPts val="551"/>
              </a:spcBef>
              <a:spcAft>
                <a:spcPts val="0"/>
              </a:spcAft>
              <a:buClr>
                <a:schemeClr val="dk1"/>
              </a:buClr>
              <a:buSzPts val="1984"/>
              <a:buFont typeface="Arial"/>
              <a:buChar char="•"/>
              <a:defRPr b="0" i="0" sz="1984" u="none" cap="none" strike="noStrike">
                <a:solidFill>
                  <a:schemeClr val="dk1"/>
                </a:solidFill>
                <a:latin typeface="Calibri"/>
                <a:ea typeface="Calibri"/>
                <a:cs typeface="Calibri"/>
                <a:sym typeface="Calibri"/>
              </a:defRPr>
            </a:lvl5pPr>
            <a:lvl6pPr indent="-354583" lvl="5" marL="2743200" marR="0" rtl="0" algn="l">
              <a:lnSpc>
                <a:spcPct val="90000"/>
              </a:lnSpc>
              <a:spcBef>
                <a:spcPts val="551"/>
              </a:spcBef>
              <a:spcAft>
                <a:spcPts val="0"/>
              </a:spcAft>
              <a:buClr>
                <a:schemeClr val="dk1"/>
              </a:buClr>
              <a:buSzPts val="1984"/>
              <a:buFont typeface="Arial"/>
              <a:buChar char="•"/>
              <a:defRPr b="0" i="0" sz="1984" u="none" cap="none" strike="noStrike">
                <a:solidFill>
                  <a:schemeClr val="dk1"/>
                </a:solidFill>
                <a:latin typeface="Calibri"/>
                <a:ea typeface="Calibri"/>
                <a:cs typeface="Calibri"/>
                <a:sym typeface="Calibri"/>
              </a:defRPr>
            </a:lvl6pPr>
            <a:lvl7pPr indent="-354583" lvl="6" marL="3200400" marR="0" rtl="0" algn="l">
              <a:lnSpc>
                <a:spcPct val="90000"/>
              </a:lnSpc>
              <a:spcBef>
                <a:spcPts val="551"/>
              </a:spcBef>
              <a:spcAft>
                <a:spcPts val="0"/>
              </a:spcAft>
              <a:buClr>
                <a:schemeClr val="dk1"/>
              </a:buClr>
              <a:buSzPts val="1984"/>
              <a:buFont typeface="Arial"/>
              <a:buChar char="•"/>
              <a:defRPr b="0" i="0" sz="1984" u="none" cap="none" strike="noStrike">
                <a:solidFill>
                  <a:schemeClr val="dk1"/>
                </a:solidFill>
                <a:latin typeface="Calibri"/>
                <a:ea typeface="Calibri"/>
                <a:cs typeface="Calibri"/>
                <a:sym typeface="Calibri"/>
              </a:defRPr>
            </a:lvl7pPr>
            <a:lvl8pPr indent="-354584" lvl="7" marL="3657600" marR="0" rtl="0" algn="l">
              <a:lnSpc>
                <a:spcPct val="90000"/>
              </a:lnSpc>
              <a:spcBef>
                <a:spcPts val="551"/>
              </a:spcBef>
              <a:spcAft>
                <a:spcPts val="0"/>
              </a:spcAft>
              <a:buClr>
                <a:schemeClr val="dk1"/>
              </a:buClr>
              <a:buSzPts val="1984"/>
              <a:buFont typeface="Arial"/>
              <a:buChar char="•"/>
              <a:defRPr b="0" i="0" sz="1984" u="none" cap="none" strike="noStrike">
                <a:solidFill>
                  <a:schemeClr val="dk1"/>
                </a:solidFill>
                <a:latin typeface="Calibri"/>
                <a:ea typeface="Calibri"/>
                <a:cs typeface="Calibri"/>
                <a:sym typeface="Calibri"/>
              </a:defRPr>
            </a:lvl8pPr>
            <a:lvl9pPr indent="-354584" lvl="8" marL="4114800" marR="0" rtl="0" algn="l">
              <a:lnSpc>
                <a:spcPct val="90000"/>
              </a:lnSpc>
              <a:spcBef>
                <a:spcPts val="551"/>
              </a:spcBef>
              <a:spcAft>
                <a:spcPts val="0"/>
              </a:spcAft>
              <a:buClr>
                <a:schemeClr val="dk1"/>
              </a:buClr>
              <a:buSzPts val="1984"/>
              <a:buFont typeface="Arial"/>
              <a:buChar char="•"/>
              <a:defRPr b="0" i="0" sz="1984" u="none" cap="none" strike="noStrike">
                <a:solidFill>
                  <a:schemeClr val="dk1"/>
                </a:solidFill>
                <a:latin typeface="Calibri"/>
                <a:ea typeface="Calibri"/>
                <a:cs typeface="Calibri"/>
                <a:sym typeface="Calibri"/>
              </a:defRPr>
            </a:lvl9pPr>
          </a:lstStyle>
          <a:p/>
        </p:txBody>
      </p:sp>
      <p:sp>
        <p:nvSpPr>
          <p:cNvPr id="12" name="Google Shape;12;p12"/>
          <p:cNvSpPr txBox="1"/>
          <p:nvPr>
            <p:ph idx="10" type="dt"/>
          </p:nvPr>
        </p:nvSpPr>
        <p:spPr>
          <a:xfrm>
            <a:off x="735062" y="7006700"/>
            <a:ext cx="2405658" cy="402483"/>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323"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9pPr>
          </a:lstStyle>
          <a:p/>
        </p:txBody>
      </p:sp>
      <p:sp>
        <p:nvSpPr>
          <p:cNvPr id="13" name="Google Shape;13;p12"/>
          <p:cNvSpPr txBox="1"/>
          <p:nvPr>
            <p:ph idx="11" type="ftr"/>
          </p:nvPr>
        </p:nvSpPr>
        <p:spPr>
          <a:xfrm>
            <a:off x="3541663" y="7006700"/>
            <a:ext cx="3608487" cy="402483"/>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323"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60" u="none" cap="none" strike="noStrike">
                <a:solidFill>
                  <a:schemeClr val="dk1"/>
                </a:solidFill>
                <a:latin typeface="Calibri"/>
                <a:ea typeface="Calibri"/>
                <a:cs typeface="Calibri"/>
                <a:sym typeface="Calibri"/>
              </a:defRPr>
            </a:lvl9pPr>
          </a:lstStyle>
          <a:p/>
        </p:txBody>
      </p:sp>
      <p:sp>
        <p:nvSpPr>
          <p:cNvPr id="14" name="Google Shape;14;p12"/>
          <p:cNvSpPr txBox="1"/>
          <p:nvPr>
            <p:ph idx="12" type="sldNum"/>
          </p:nvPr>
        </p:nvSpPr>
        <p:spPr>
          <a:xfrm>
            <a:off x="7551093" y="7006700"/>
            <a:ext cx="2405658" cy="40248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323" u="none" cap="none" strike="noStrike">
                <a:solidFill>
                  <a:srgbClr val="888888"/>
                </a:solidFill>
                <a:latin typeface="Calibri"/>
                <a:ea typeface="Calibri"/>
                <a:cs typeface="Calibri"/>
                <a:sym typeface="Calibri"/>
              </a:defRPr>
            </a:lvl1pPr>
            <a:lvl2pPr indent="0" lvl="1" marL="0" marR="0" rtl="0" algn="r">
              <a:spcBef>
                <a:spcPts val="0"/>
              </a:spcBef>
              <a:buNone/>
              <a:defRPr b="0" i="0" sz="1323" u="none" cap="none" strike="noStrike">
                <a:solidFill>
                  <a:srgbClr val="888888"/>
                </a:solidFill>
                <a:latin typeface="Calibri"/>
                <a:ea typeface="Calibri"/>
                <a:cs typeface="Calibri"/>
                <a:sym typeface="Calibri"/>
              </a:defRPr>
            </a:lvl2pPr>
            <a:lvl3pPr indent="0" lvl="2" marL="0" marR="0" rtl="0" algn="r">
              <a:spcBef>
                <a:spcPts val="0"/>
              </a:spcBef>
              <a:buNone/>
              <a:defRPr b="0" i="0" sz="1323" u="none" cap="none" strike="noStrike">
                <a:solidFill>
                  <a:srgbClr val="888888"/>
                </a:solidFill>
                <a:latin typeface="Calibri"/>
                <a:ea typeface="Calibri"/>
                <a:cs typeface="Calibri"/>
                <a:sym typeface="Calibri"/>
              </a:defRPr>
            </a:lvl3pPr>
            <a:lvl4pPr indent="0" lvl="3" marL="0" marR="0" rtl="0" algn="r">
              <a:spcBef>
                <a:spcPts val="0"/>
              </a:spcBef>
              <a:buNone/>
              <a:defRPr b="0" i="0" sz="1323" u="none" cap="none" strike="noStrike">
                <a:solidFill>
                  <a:srgbClr val="888888"/>
                </a:solidFill>
                <a:latin typeface="Calibri"/>
                <a:ea typeface="Calibri"/>
                <a:cs typeface="Calibri"/>
                <a:sym typeface="Calibri"/>
              </a:defRPr>
            </a:lvl4pPr>
            <a:lvl5pPr indent="0" lvl="4" marL="0" marR="0" rtl="0" algn="r">
              <a:spcBef>
                <a:spcPts val="0"/>
              </a:spcBef>
              <a:buNone/>
              <a:defRPr b="0" i="0" sz="1323" u="none" cap="none" strike="noStrike">
                <a:solidFill>
                  <a:srgbClr val="888888"/>
                </a:solidFill>
                <a:latin typeface="Calibri"/>
                <a:ea typeface="Calibri"/>
                <a:cs typeface="Calibri"/>
                <a:sym typeface="Calibri"/>
              </a:defRPr>
            </a:lvl5pPr>
            <a:lvl6pPr indent="0" lvl="5" marL="0" marR="0" rtl="0" algn="r">
              <a:spcBef>
                <a:spcPts val="0"/>
              </a:spcBef>
              <a:buNone/>
              <a:defRPr b="0" i="0" sz="1323" u="none" cap="none" strike="noStrike">
                <a:solidFill>
                  <a:srgbClr val="888888"/>
                </a:solidFill>
                <a:latin typeface="Calibri"/>
                <a:ea typeface="Calibri"/>
                <a:cs typeface="Calibri"/>
                <a:sym typeface="Calibri"/>
              </a:defRPr>
            </a:lvl6pPr>
            <a:lvl7pPr indent="0" lvl="6" marL="0" marR="0" rtl="0" algn="r">
              <a:spcBef>
                <a:spcPts val="0"/>
              </a:spcBef>
              <a:buNone/>
              <a:defRPr b="0" i="0" sz="1323" u="none" cap="none" strike="noStrike">
                <a:solidFill>
                  <a:srgbClr val="888888"/>
                </a:solidFill>
                <a:latin typeface="Calibri"/>
                <a:ea typeface="Calibri"/>
                <a:cs typeface="Calibri"/>
                <a:sym typeface="Calibri"/>
              </a:defRPr>
            </a:lvl7pPr>
            <a:lvl8pPr indent="0" lvl="7" marL="0" marR="0" rtl="0" algn="r">
              <a:spcBef>
                <a:spcPts val="0"/>
              </a:spcBef>
              <a:buNone/>
              <a:defRPr b="0" i="0" sz="1323" u="none" cap="none" strike="noStrike">
                <a:solidFill>
                  <a:srgbClr val="888888"/>
                </a:solidFill>
                <a:latin typeface="Calibri"/>
                <a:ea typeface="Calibri"/>
                <a:cs typeface="Calibri"/>
                <a:sym typeface="Calibri"/>
              </a:defRPr>
            </a:lvl8pPr>
            <a:lvl9pPr indent="0" lvl="8" marL="0" marR="0" rtl="0" algn="r">
              <a:spcBef>
                <a:spcPts val="0"/>
              </a:spcBef>
              <a:buNone/>
              <a:defRPr b="0" i="0" sz="1323"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3.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17.png"/><Relationship Id="rId6" Type="http://schemas.openxmlformats.org/officeDocument/2006/relationships/image" Target="../media/image15.png"/><Relationship Id="rId7" Type="http://schemas.openxmlformats.org/officeDocument/2006/relationships/image" Target="../media/image40.png"/></Relationships>
</file>

<file path=ppt/slides/_rels/slide3.xml.rels><?xml version="1.0" encoding="UTF-8" standalone="yes"?><Relationships xmlns="http://schemas.openxmlformats.org/package/2006/relationships"><Relationship Id="rId10"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12.png"/><Relationship Id="rId5" Type="http://schemas.openxmlformats.org/officeDocument/2006/relationships/image" Target="../media/image8.png"/><Relationship Id="rId6" Type="http://schemas.openxmlformats.org/officeDocument/2006/relationships/image" Target="../media/image17.png"/><Relationship Id="rId7" Type="http://schemas.openxmlformats.org/officeDocument/2006/relationships/image" Target="../media/image15.png"/><Relationship Id="rId8"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19.png"/><Relationship Id="rId5"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4.png"/><Relationship Id="rId4" Type="http://schemas.openxmlformats.org/officeDocument/2006/relationships/image" Target="../media/image19.png"/><Relationship Id="rId5" Type="http://schemas.openxmlformats.org/officeDocument/2006/relationships/image" Target="../media/image22.jpg"/><Relationship Id="rId6" Type="http://schemas.openxmlformats.org/officeDocument/2006/relationships/image" Target="../media/image23.png"/><Relationship Id="rId7" Type="http://schemas.openxmlformats.org/officeDocument/2006/relationships/image" Target="../media/image20.png"/></Relationships>
</file>

<file path=ppt/slides/_rels/slide9.xml.rels><?xml version="1.0" encoding="UTF-8" standalone="yes"?><Relationships xmlns="http://schemas.openxmlformats.org/package/2006/relationships"><Relationship Id="rId20" Type="http://schemas.openxmlformats.org/officeDocument/2006/relationships/image" Target="../media/image4.png"/><Relationship Id="rId11" Type="http://schemas.openxmlformats.org/officeDocument/2006/relationships/image" Target="../media/image30.png"/><Relationship Id="rId10" Type="http://schemas.openxmlformats.org/officeDocument/2006/relationships/image" Target="../media/image32.png"/><Relationship Id="rId21" Type="http://schemas.openxmlformats.org/officeDocument/2006/relationships/image" Target="../media/image42.png"/><Relationship Id="rId13" Type="http://schemas.openxmlformats.org/officeDocument/2006/relationships/image" Target="../media/image39.png"/><Relationship Id="rId12"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24.png"/><Relationship Id="rId9" Type="http://schemas.openxmlformats.org/officeDocument/2006/relationships/image" Target="../media/image31.png"/><Relationship Id="rId15" Type="http://schemas.openxmlformats.org/officeDocument/2006/relationships/image" Target="../media/image38.png"/><Relationship Id="rId14" Type="http://schemas.openxmlformats.org/officeDocument/2006/relationships/image" Target="../media/image36.png"/><Relationship Id="rId17" Type="http://schemas.openxmlformats.org/officeDocument/2006/relationships/image" Target="../media/image17.png"/><Relationship Id="rId16" Type="http://schemas.openxmlformats.org/officeDocument/2006/relationships/image" Target="../media/image37.png"/><Relationship Id="rId5" Type="http://schemas.openxmlformats.org/officeDocument/2006/relationships/image" Target="../media/image26.png"/><Relationship Id="rId19" Type="http://schemas.openxmlformats.org/officeDocument/2006/relationships/image" Target="../media/image35.jpg"/><Relationship Id="rId6" Type="http://schemas.openxmlformats.org/officeDocument/2006/relationships/image" Target="../media/image25.png"/><Relationship Id="rId18" Type="http://schemas.openxmlformats.org/officeDocument/2006/relationships/image" Target="../media/image15.png"/><Relationship Id="rId7" Type="http://schemas.openxmlformats.org/officeDocument/2006/relationships/image" Target="../media/image28.png"/><Relationship Id="rId8"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
          <p:cNvSpPr txBox="1"/>
          <p:nvPr/>
        </p:nvSpPr>
        <p:spPr>
          <a:xfrm>
            <a:off x="1451250" y="3118118"/>
            <a:ext cx="7789312"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it-IT" sz="4000" u="none" cap="none" strike="noStrike">
                <a:solidFill>
                  <a:srgbClr val="2F5496"/>
                </a:solidFill>
                <a:latin typeface="Arial"/>
                <a:ea typeface="Arial"/>
                <a:cs typeface="Arial"/>
                <a:sym typeface="Arial"/>
              </a:rPr>
              <a:t>Sharing NRT and DM XBT data </a:t>
            </a:r>
            <a:endParaRPr/>
          </a:p>
          <a:p>
            <a:pPr indent="0" lvl="0" marL="0" marR="0" rtl="0" algn="ctr">
              <a:spcBef>
                <a:spcPts val="0"/>
              </a:spcBef>
              <a:spcAft>
                <a:spcPts val="0"/>
              </a:spcAft>
              <a:buNone/>
            </a:pPr>
            <a:r>
              <a:rPr b="1" lang="it-IT" sz="4000">
                <a:solidFill>
                  <a:srgbClr val="2F5496"/>
                </a:solidFill>
                <a:latin typeface="Arial"/>
                <a:ea typeface="Arial"/>
                <a:cs typeface="Arial"/>
                <a:sym typeface="Arial"/>
              </a:rPr>
              <a:t>through ERDDAP</a:t>
            </a:r>
            <a:endParaRPr/>
          </a:p>
        </p:txBody>
      </p:sp>
      <p:sp>
        <p:nvSpPr>
          <p:cNvPr id="95" name="Google Shape;95;p1"/>
          <p:cNvSpPr txBox="1"/>
          <p:nvPr/>
        </p:nvSpPr>
        <p:spPr>
          <a:xfrm>
            <a:off x="4381539" y="4648200"/>
            <a:ext cx="192873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it-IT" sz="1800">
                <a:solidFill>
                  <a:srgbClr val="1F3864"/>
                </a:solidFill>
                <a:latin typeface="Arial"/>
                <a:ea typeface="Arial"/>
                <a:cs typeface="Arial"/>
                <a:sym typeface="Arial"/>
              </a:rPr>
              <a:t>Claudia Fratianni</a:t>
            </a:r>
            <a:endParaRPr i="1" sz="1800">
              <a:solidFill>
                <a:srgbClr val="1F3864"/>
              </a:solidFill>
              <a:latin typeface="Arial"/>
              <a:ea typeface="Arial"/>
              <a:cs typeface="Arial"/>
              <a:sym typeface="Arial"/>
            </a:endParaRPr>
          </a:p>
          <a:p>
            <a:pPr indent="0" lvl="0" marL="0" marR="0" rtl="0" algn="ctr">
              <a:spcBef>
                <a:spcPts val="0"/>
              </a:spcBef>
              <a:spcAft>
                <a:spcPts val="0"/>
              </a:spcAft>
              <a:buNone/>
            </a:pPr>
            <a:r>
              <a:rPr i="1" lang="it-IT" sz="1800">
                <a:solidFill>
                  <a:srgbClr val="1F3864"/>
                </a:solidFill>
                <a:latin typeface="Arial"/>
                <a:ea typeface="Arial"/>
                <a:cs typeface="Arial"/>
                <a:sym typeface="Arial"/>
              </a:rPr>
              <a:t>INGV</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10"/>
          <p:cNvSpPr txBox="1"/>
          <p:nvPr/>
        </p:nvSpPr>
        <p:spPr>
          <a:xfrm>
            <a:off x="6617354" y="1132640"/>
            <a:ext cx="3794629" cy="307777"/>
          </a:xfrm>
          <a:prstGeom prst="rect">
            <a:avLst/>
          </a:prstGeom>
          <a:solidFill>
            <a:srgbClr val="D8E2F3"/>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it-IT" sz="1400">
                <a:solidFill>
                  <a:srgbClr val="1F3864"/>
                </a:solidFill>
                <a:latin typeface="Arial"/>
                <a:ea typeface="Arial"/>
                <a:cs typeface="Arial"/>
                <a:sym typeface="Arial"/>
              </a:rPr>
              <a:t>Each dataset are assigned a DOI by INGV  </a:t>
            </a:r>
            <a:endParaRPr/>
          </a:p>
        </p:txBody>
      </p:sp>
      <p:pic>
        <p:nvPicPr>
          <p:cNvPr id="284" name="Google Shape;284;p10"/>
          <p:cNvPicPr preferRelativeResize="0"/>
          <p:nvPr/>
        </p:nvPicPr>
        <p:blipFill rotWithShape="1">
          <a:blip r:embed="rId3">
            <a:alphaModFix/>
          </a:blip>
          <a:srcRect b="0" l="0" r="1752" t="0"/>
          <a:stretch/>
        </p:blipFill>
        <p:spPr>
          <a:xfrm>
            <a:off x="184763" y="703850"/>
            <a:ext cx="6188456" cy="3107624"/>
          </a:xfrm>
          <a:prstGeom prst="rect">
            <a:avLst/>
          </a:prstGeom>
          <a:noFill/>
          <a:ln>
            <a:noFill/>
          </a:ln>
        </p:spPr>
      </p:pic>
      <p:pic>
        <p:nvPicPr>
          <p:cNvPr id="285" name="Google Shape;285;p10"/>
          <p:cNvPicPr preferRelativeResize="0"/>
          <p:nvPr/>
        </p:nvPicPr>
        <p:blipFill rotWithShape="1">
          <a:blip r:embed="rId4">
            <a:alphaModFix/>
          </a:blip>
          <a:srcRect b="0" l="0" r="0" t="0"/>
          <a:stretch/>
        </p:blipFill>
        <p:spPr>
          <a:xfrm>
            <a:off x="3243161" y="3329973"/>
            <a:ext cx="7302653" cy="387890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83"/>
                                        </p:tgtEl>
                                        <p:attrNameLst>
                                          <p:attrName>style.visibility</p:attrName>
                                        </p:attrNameLst>
                                      </p:cBhvr>
                                      <p:to>
                                        <p:strVal val="visible"/>
                                      </p:to>
                                    </p:set>
                                    <p:anim calcmode="lin" valueType="num">
                                      <p:cBhvr additive="base">
                                        <p:cTn dur="500"/>
                                        <p:tgtEl>
                                          <p:spTgt spid="28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11"/>
          <p:cNvSpPr txBox="1"/>
          <p:nvPr/>
        </p:nvSpPr>
        <p:spPr>
          <a:xfrm>
            <a:off x="521555" y="382154"/>
            <a:ext cx="2367104" cy="584735"/>
          </a:xfrm>
          <a:prstGeom prst="rect">
            <a:avLst/>
          </a:prstGeom>
          <a:noFill/>
          <a:ln>
            <a:noFill/>
          </a:ln>
          <a:effectLst>
            <a:outerShdw blurRad="50800" rotWithShape="0" algn="tl" dir="1980000" dist="88900">
              <a:srgbClr val="000000">
                <a:alpha val="40000"/>
              </a:srgbClr>
            </a:outerShdw>
          </a:effectLst>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3200"/>
              <a:buFont typeface="Arial"/>
              <a:buNone/>
            </a:pPr>
            <a:r>
              <a:rPr b="1" i="0" lang="it-IT" sz="3200" u="none" cap="none" strike="noStrike">
                <a:solidFill>
                  <a:srgbClr val="000000"/>
                </a:solidFill>
                <a:latin typeface="Arial"/>
                <a:ea typeface="Arial"/>
                <a:cs typeface="Arial"/>
                <a:sym typeface="Arial"/>
              </a:rPr>
              <a:t>Comments</a:t>
            </a:r>
            <a:endParaRPr b="1" i="0" sz="3200" u="none" cap="none" strike="noStrike">
              <a:solidFill>
                <a:srgbClr val="000000"/>
              </a:solidFill>
              <a:latin typeface="Arial"/>
              <a:ea typeface="Arial"/>
              <a:cs typeface="Arial"/>
              <a:sym typeface="Arial"/>
            </a:endParaRPr>
          </a:p>
        </p:txBody>
      </p:sp>
      <p:sp>
        <p:nvSpPr>
          <p:cNvPr id="291" name="Google Shape;291;p11"/>
          <p:cNvSpPr txBox="1"/>
          <p:nvPr/>
        </p:nvSpPr>
        <p:spPr>
          <a:xfrm>
            <a:off x="377371" y="1625600"/>
            <a:ext cx="9652595" cy="184614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chemeClr val="dk1"/>
              </a:buClr>
              <a:buSzPts val="1960"/>
              <a:buFont typeface="Arial"/>
              <a:buChar char="•"/>
            </a:pPr>
            <a:r>
              <a:rPr lang="it-IT" sz="1960">
                <a:solidFill>
                  <a:schemeClr val="dk1"/>
                </a:solidFill>
                <a:latin typeface="Arial"/>
                <a:ea typeface="Arial"/>
                <a:cs typeface="Arial"/>
                <a:sym typeface="Arial"/>
              </a:rPr>
              <a:t>Datasets (DM &amp;NRT) enriched with full metadata description</a:t>
            </a:r>
            <a:endParaRPr sz="1960">
              <a:solidFill>
                <a:schemeClr val="dk1"/>
              </a:solidFill>
              <a:latin typeface="Arial"/>
              <a:ea typeface="Arial"/>
              <a:cs typeface="Arial"/>
              <a:sym typeface="Arial"/>
            </a:endParaRPr>
          </a:p>
          <a:p>
            <a:pPr indent="-342900" lvl="0" marL="342900" marR="0" rtl="0" algn="l">
              <a:lnSpc>
                <a:spcPct val="150000"/>
              </a:lnSpc>
              <a:spcBef>
                <a:spcPts val="0"/>
              </a:spcBef>
              <a:spcAft>
                <a:spcPts val="0"/>
              </a:spcAft>
              <a:buClr>
                <a:schemeClr val="dk1"/>
              </a:buClr>
              <a:buSzPts val="1960"/>
              <a:buFont typeface="Arial"/>
              <a:buChar char="•"/>
            </a:pPr>
            <a:r>
              <a:rPr lang="it-IT" sz="1960">
                <a:solidFill>
                  <a:schemeClr val="dk1"/>
                </a:solidFill>
                <a:latin typeface="Arial"/>
                <a:ea typeface="Arial"/>
                <a:cs typeface="Arial"/>
                <a:sym typeface="Arial"/>
              </a:rPr>
              <a:t>New QC implemented</a:t>
            </a:r>
            <a:endParaRPr sz="1960">
              <a:solidFill>
                <a:schemeClr val="dk1"/>
              </a:solidFill>
              <a:latin typeface="Arial"/>
              <a:ea typeface="Arial"/>
              <a:cs typeface="Arial"/>
              <a:sym typeface="Arial"/>
            </a:endParaRPr>
          </a:p>
          <a:p>
            <a:pPr indent="-342900" lvl="0" marL="342900" marR="0" rtl="0" algn="l">
              <a:lnSpc>
                <a:spcPct val="150000"/>
              </a:lnSpc>
              <a:spcBef>
                <a:spcPts val="0"/>
              </a:spcBef>
              <a:spcAft>
                <a:spcPts val="0"/>
              </a:spcAft>
              <a:buClr>
                <a:schemeClr val="dk1"/>
              </a:buClr>
              <a:buSzPts val="1960"/>
              <a:buFont typeface="Arial"/>
              <a:buChar char="•"/>
            </a:pPr>
            <a:r>
              <a:rPr lang="it-IT" sz="1960">
                <a:solidFill>
                  <a:schemeClr val="dk1"/>
                </a:solidFill>
                <a:latin typeface="Arial"/>
                <a:ea typeface="Arial"/>
                <a:cs typeface="Arial"/>
                <a:sym typeface="Arial"/>
              </a:rPr>
              <a:t>Datasets available and accessible through ERDDAP server and shared with EMODnet (m2m)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b="0" l="0" r="0" t="0"/>
          <a:stretch/>
        </p:blipFill>
        <p:spPr>
          <a:xfrm>
            <a:off x="5656424" y="2934525"/>
            <a:ext cx="4828099" cy="3621075"/>
          </a:xfrm>
          <a:prstGeom prst="rect">
            <a:avLst/>
          </a:prstGeom>
          <a:noFill/>
          <a:ln>
            <a:noFill/>
          </a:ln>
        </p:spPr>
      </p:pic>
      <p:sp>
        <p:nvSpPr>
          <p:cNvPr id="102" name="Google Shape;102;p2"/>
          <p:cNvSpPr txBox="1"/>
          <p:nvPr/>
        </p:nvSpPr>
        <p:spPr>
          <a:xfrm>
            <a:off x="304800" y="384313"/>
            <a:ext cx="2565774" cy="584735"/>
          </a:xfrm>
          <a:prstGeom prst="rect">
            <a:avLst/>
          </a:prstGeom>
          <a:noFill/>
          <a:ln>
            <a:noFill/>
          </a:ln>
          <a:effectLst>
            <a:outerShdw blurRad="50800" rotWithShape="0" algn="tl" dir="1980000" dist="88900">
              <a:srgbClr val="000000">
                <a:alpha val="40000"/>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it-IT" sz="3200" u="none" cap="none" strike="noStrike">
                <a:solidFill>
                  <a:srgbClr val="000000"/>
                </a:solidFill>
                <a:latin typeface="Arial"/>
                <a:ea typeface="Arial"/>
                <a:cs typeface="Arial"/>
                <a:sym typeface="Arial"/>
              </a:rPr>
              <a:t>Background</a:t>
            </a:r>
            <a:endParaRPr/>
          </a:p>
        </p:txBody>
      </p:sp>
      <p:grpSp>
        <p:nvGrpSpPr>
          <p:cNvPr id="103" name="Google Shape;103;p2"/>
          <p:cNvGrpSpPr/>
          <p:nvPr/>
        </p:nvGrpSpPr>
        <p:grpSpPr>
          <a:xfrm>
            <a:off x="185530" y="1192696"/>
            <a:ext cx="5243338" cy="5195633"/>
            <a:chOff x="185530" y="1192696"/>
            <a:chExt cx="5243338" cy="5195633"/>
          </a:xfrm>
        </p:grpSpPr>
        <p:sp>
          <p:nvSpPr>
            <p:cNvPr id="104" name="Google Shape;104;p2"/>
            <p:cNvSpPr/>
            <p:nvPr/>
          </p:nvSpPr>
          <p:spPr>
            <a:xfrm>
              <a:off x="185530" y="1192696"/>
              <a:ext cx="5221357" cy="5195633"/>
            </a:xfrm>
            <a:prstGeom prst="rect">
              <a:avLst/>
            </a:prstGeom>
            <a:noFill/>
            <a:ln cap="flat" cmpd="sng" w="127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60">
                <a:solidFill>
                  <a:schemeClr val="lt1"/>
                </a:solidFill>
                <a:latin typeface="Calibri"/>
                <a:ea typeface="Calibri"/>
                <a:cs typeface="Calibri"/>
                <a:sym typeface="Calibri"/>
              </a:endParaRPr>
            </a:p>
          </p:txBody>
        </p:sp>
        <p:sp>
          <p:nvSpPr>
            <p:cNvPr id="105" name="Google Shape;105;p2"/>
            <p:cNvSpPr txBox="1"/>
            <p:nvPr/>
          </p:nvSpPr>
          <p:spPr>
            <a:xfrm>
              <a:off x="207513" y="1304677"/>
              <a:ext cx="5221355"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it-IT" sz="1800">
                  <a:solidFill>
                    <a:schemeClr val="dk1"/>
                  </a:solidFill>
                  <a:latin typeface="Arial"/>
                  <a:ea typeface="Arial"/>
                  <a:cs typeface="Arial"/>
                  <a:sym typeface="Arial"/>
                </a:rPr>
                <a:t>The present version of historical XBTs from Ligurian and Tyrrhenian Seas is available through: </a:t>
              </a:r>
              <a:endParaRPr/>
            </a:p>
            <a:p>
              <a:pPr indent="0" lvl="0" marL="0" marR="0" rtl="0" algn="just">
                <a:spcBef>
                  <a:spcPts val="0"/>
                </a:spcBef>
                <a:spcAft>
                  <a:spcPts val="0"/>
                </a:spcAft>
                <a:buNone/>
              </a:pPr>
              <a:r>
                <a:t/>
              </a:r>
              <a:endParaRPr sz="1800">
                <a:solidFill>
                  <a:schemeClr val="dk1"/>
                </a:solidFill>
                <a:latin typeface="Arial"/>
                <a:ea typeface="Arial"/>
                <a:cs typeface="Arial"/>
                <a:sym typeface="Arial"/>
              </a:endParaRPr>
            </a:p>
          </p:txBody>
        </p:sp>
      </p:grpSp>
      <p:sp>
        <p:nvSpPr>
          <p:cNvPr id="106" name="Google Shape;106;p2"/>
          <p:cNvSpPr txBox="1"/>
          <p:nvPr/>
        </p:nvSpPr>
        <p:spPr>
          <a:xfrm>
            <a:off x="958503" y="4745062"/>
            <a:ext cx="3027709" cy="646331"/>
          </a:xfrm>
          <a:prstGeom prst="rect">
            <a:avLst/>
          </a:prstGeom>
          <a:noFill/>
          <a:ln>
            <a:noFill/>
          </a:ln>
        </p:spPr>
        <p:txBody>
          <a:bodyPr anchorCtr="0" anchor="t" bIns="45700" lIns="91425" spcFirstLastPara="1" rIns="91425" wrap="square" tIns="45700">
            <a:spAutoFit/>
          </a:bodyPr>
          <a:lstStyle/>
          <a:p>
            <a:pPr indent="-285750" lvl="0" marL="285750" marR="0" rtl="0" algn="just">
              <a:spcBef>
                <a:spcPts val="0"/>
              </a:spcBef>
              <a:spcAft>
                <a:spcPts val="0"/>
              </a:spcAft>
              <a:buClr>
                <a:schemeClr val="dk1"/>
              </a:buClr>
              <a:buSzPts val="1800"/>
              <a:buFont typeface="Arial"/>
              <a:buChar char="•"/>
            </a:pPr>
            <a:r>
              <a:rPr lang="it-IT" sz="1800">
                <a:solidFill>
                  <a:schemeClr val="dk1"/>
                </a:solidFill>
                <a:latin typeface="Arial"/>
                <a:ea typeface="Arial"/>
                <a:cs typeface="Arial"/>
                <a:sym typeface="Arial"/>
              </a:rPr>
              <a:t>Different version </a:t>
            </a:r>
            <a:endParaRPr/>
          </a:p>
          <a:p>
            <a:pPr indent="-285750" lvl="0" marL="285750" marR="0" rtl="0" algn="just">
              <a:spcBef>
                <a:spcPts val="0"/>
              </a:spcBef>
              <a:spcAft>
                <a:spcPts val="0"/>
              </a:spcAft>
              <a:buClr>
                <a:schemeClr val="dk1"/>
              </a:buClr>
              <a:buSzPts val="1800"/>
              <a:buFont typeface="Arial"/>
              <a:buChar char="•"/>
            </a:pPr>
            <a:r>
              <a:rPr lang="it-IT" sz="1800">
                <a:solidFill>
                  <a:schemeClr val="dk1"/>
                </a:solidFill>
                <a:latin typeface="Arial"/>
                <a:ea typeface="Arial"/>
                <a:cs typeface="Arial"/>
                <a:sym typeface="Arial"/>
              </a:rPr>
              <a:t>Incomplete metadata </a:t>
            </a:r>
            <a:endParaRPr/>
          </a:p>
        </p:txBody>
      </p:sp>
      <p:sp>
        <p:nvSpPr>
          <p:cNvPr id="107" name="Google Shape;107;p2"/>
          <p:cNvSpPr/>
          <p:nvPr/>
        </p:nvSpPr>
        <p:spPr>
          <a:xfrm>
            <a:off x="2470051" y="3954531"/>
            <a:ext cx="400523" cy="668266"/>
          </a:xfrm>
          <a:prstGeom prst="down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60">
              <a:solidFill>
                <a:schemeClr val="lt1"/>
              </a:solidFill>
              <a:latin typeface="Calibri"/>
              <a:ea typeface="Calibri"/>
              <a:cs typeface="Calibri"/>
              <a:sym typeface="Calibri"/>
            </a:endParaRPr>
          </a:p>
        </p:txBody>
      </p:sp>
      <p:grpSp>
        <p:nvGrpSpPr>
          <p:cNvPr id="108" name="Google Shape;108;p2"/>
          <p:cNvGrpSpPr/>
          <p:nvPr/>
        </p:nvGrpSpPr>
        <p:grpSpPr>
          <a:xfrm>
            <a:off x="5623125" y="1192696"/>
            <a:ext cx="4871430" cy="5362904"/>
            <a:chOff x="5623125" y="1192696"/>
            <a:chExt cx="4871430" cy="5362904"/>
          </a:xfrm>
        </p:grpSpPr>
        <p:sp>
          <p:nvSpPr>
            <p:cNvPr id="109" name="Google Shape;109;p2"/>
            <p:cNvSpPr txBox="1"/>
            <p:nvPr/>
          </p:nvSpPr>
          <p:spPr>
            <a:xfrm>
              <a:off x="5623125" y="1192696"/>
              <a:ext cx="487142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a:solidFill>
                    <a:schemeClr val="dk1"/>
                  </a:solidFill>
                  <a:latin typeface="Arial"/>
                  <a:ea typeface="Arial"/>
                  <a:cs typeface="Arial"/>
                  <a:sym typeface="Arial"/>
                </a:rPr>
                <a:t>The dataset</a:t>
              </a:r>
              <a:endParaRPr sz="1800">
                <a:solidFill>
                  <a:schemeClr val="dk1"/>
                </a:solidFill>
                <a:latin typeface="Arial"/>
                <a:ea typeface="Arial"/>
                <a:cs typeface="Arial"/>
                <a:sym typeface="Arial"/>
              </a:endParaRPr>
            </a:p>
          </p:txBody>
        </p:sp>
        <p:sp>
          <p:nvSpPr>
            <p:cNvPr id="110" name="Google Shape;110;p2"/>
            <p:cNvSpPr/>
            <p:nvPr/>
          </p:nvSpPr>
          <p:spPr>
            <a:xfrm>
              <a:off x="5623125" y="1192696"/>
              <a:ext cx="4871430" cy="5362904"/>
            </a:xfrm>
            <a:prstGeom prst="rect">
              <a:avLst/>
            </a:prstGeom>
            <a:noFill/>
            <a:ln cap="flat" cmpd="sng" w="127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60">
                <a:solidFill>
                  <a:schemeClr val="lt1"/>
                </a:solidFill>
                <a:latin typeface="Calibri"/>
                <a:ea typeface="Calibri"/>
                <a:cs typeface="Calibri"/>
                <a:sym typeface="Calibri"/>
              </a:endParaRPr>
            </a:p>
          </p:txBody>
        </p:sp>
      </p:grpSp>
      <p:pic>
        <p:nvPicPr>
          <p:cNvPr id="111" name="Google Shape;111;p2"/>
          <p:cNvPicPr preferRelativeResize="0"/>
          <p:nvPr/>
        </p:nvPicPr>
        <p:blipFill rotWithShape="1">
          <a:blip r:embed="rId4">
            <a:alphaModFix/>
          </a:blip>
          <a:srcRect b="0" l="0" r="0" t="0"/>
          <a:stretch/>
        </p:blipFill>
        <p:spPr>
          <a:xfrm>
            <a:off x="9300854" y="1304677"/>
            <a:ext cx="1149738" cy="334194"/>
          </a:xfrm>
          <a:prstGeom prst="rect">
            <a:avLst/>
          </a:prstGeom>
          <a:noFill/>
          <a:ln>
            <a:noFill/>
          </a:ln>
        </p:spPr>
      </p:pic>
      <p:sp>
        <p:nvSpPr>
          <p:cNvPr id="112" name="Google Shape;112;p2"/>
          <p:cNvSpPr txBox="1"/>
          <p:nvPr/>
        </p:nvSpPr>
        <p:spPr>
          <a:xfrm>
            <a:off x="163549" y="2326361"/>
            <a:ext cx="5221355"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t/>
            </a:r>
            <a:endParaRPr sz="1800">
              <a:solidFill>
                <a:schemeClr val="dk1"/>
              </a:solidFill>
              <a:latin typeface="Arial"/>
              <a:ea typeface="Arial"/>
              <a:cs typeface="Arial"/>
              <a:sym typeface="Arial"/>
            </a:endParaRPr>
          </a:p>
          <a:p>
            <a:pPr indent="-342900" lvl="1" marL="840654" marR="0" rtl="0" algn="l">
              <a:spcBef>
                <a:spcPts val="0"/>
              </a:spcBef>
              <a:spcAft>
                <a:spcPts val="0"/>
              </a:spcAft>
              <a:buClr>
                <a:schemeClr val="dk1"/>
              </a:buClr>
              <a:buSzPts val="1800"/>
              <a:buFont typeface="Arial"/>
              <a:buChar char="•"/>
            </a:pPr>
            <a:r>
              <a:rPr b="0" i="0" lang="it-IT" sz="1800" u="none" cap="none" strike="noStrike">
                <a:solidFill>
                  <a:schemeClr val="dk1"/>
                </a:solidFill>
                <a:latin typeface="Arial"/>
                <a:ea typeface="Arial"/>
                <a:cs typeface="Arial"/>
                <a:sym typeface="Arial"/>
              </a:rPr>
              <a:t>SeaDataNet</a:t>
            </a:r>
            <a:endParaRPr b="0" i="0" sz="1800" u="none" cap="none" strike="noStrike">
              <a:solidFill>
                <a:schemeClr val="dk1"/>
              </a:solidFill>
              <a:latin typeface="Arial"/>
              <a:ea typeface="Arial"/>
              <a:cs typeface="Arial"/>
              <a:sym typeface="Arial"/>
            </a:endParaRPr>
          </a:p>
          <a:p>
            <a:pPr indent="-342900" lvl="1" marL="840654" marR="0" rtl="0" algn="l">
              <a:spcBef>
                <a:spcPts val="0"/>
              </a:spcBef>
              <a:spcAft>
                <a:spcPts val="0"/>
              </a:spcAft>
              <a:buClr>
                <a:schemeClr val="dk1"/>
              </a:buClr>
              <a:buSzPts val="1800"/>
              <a:buFont typeface="Arial"/>
              <a:buChar char="•"/>
            </a:pPr>
            <a:r>
              <a:rPr b="0" i="0" lang="it-IT" sz="1800" u="none" cap="none" strike="noStrike">
                <a:solidFill>
                  <a:schemeClr val="dk1"/>
                </a:solidFill>
                <a:latin typeface="Arial"/>
                <a:ea typeface="Arial"/>
                <a:cs typeface="Arial"/>
                <a:sym typeface="Arial"/>
              </a:rPr>
              <a:t>World Ocean Database</a:t>
            </a:r>
            <a:endParaRPr/>
          </a:p>
          <a:p>
            <a:pPr indent="-342900" lvl="1" marL="840654" marR="0" rtl="0" algn="l">
              <a:spcBef>
                <a:spcPts val="0"/>
              </a:spcBef>
              <a:spcAft>
                <a:spcPts val="0"/>
              </a:spcAft>
              <a:buClr>
                <a:schemeClr val="dk1"/>
              </a:buClr>
              <a:buSzPts val="1800"/>
              <a:buFont typeface="Arial"/>
              <a:buChar char="•"/>
            </a:pPr>
            <a:r>
              <a:rPr b="0" i="0" lang="it-IT" sz="1800" u="none" cap="none" strike="noStrike">
                <a:solidFill>
                  <a:schemeClr val="dk1"/>
                </a:solidFill>
                <a:latin typeface="Arial"/>
                <a:ea typeface="Arial"/>
                <a:cs typeface="Arial"/>
                <a:sym typeface="Arial"/>
              </a:rPr>
              <a:t>Copernicus Marine Services</a:t>
            </a:r>
            <a:endParaRPr/>
          </a:p>
        </p:txBody>
      </p:sp>
      <p:sp>
        <p:nvSpPr>
          <p:cNvPr id="113" name="Google Shape;113;p2"/>
          <p:cNvSpPr txBox="1"/>
          <p:nvPr/>
        </p:nvSpPr>
        <p:spPr>
          <a:xfrm>
            <a:off x="5235436" y="1514638"/>
            <a:ext cx="487142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342900" lvl="1" marL="840654" marR="0" rtl="0" algn="l">
              <a:spcBef>
                <a:spcPts val="0"/>
              </a:spcBef>
              <a:spcAft>
                <a:spcPts val="0"/>
              </a:spcAft>
              <a:buClr>
                <a:schemeClr val="dk1"/>
              </a:buClr>
              <a:buSzPts val="1800"/>
              <a:buFont typeface="Arial"/>
              <a:buChar char="•"/>
            </a:pPr>
            <a:r>
              <a:rPr b="0" i="0" lang="it-IT" sz="1800" u="none" cap="none" strike="noStrike">
                <a:solidFill>
                  <a:schemeClr val="dk1"/>
                </a:solidFill>
                <a:latin typeface="Arial"/>
                <a:ea typeface="Arial"/>
                <a:cs typeface="Arial"/>
                <a:sym typeface="Arial"/>
              </a:rPr>
              <a:t>3757 profiles (managed by ENEA)</a:t>
            </a:r>
            <a:endParaRPr/>
          </a:p>
          <a:p>
            <a:pPr indent="-342900" lvl="1" marL="840654" marR="0" rtl="0" algn="l">
              <a:spcBef>
                <a:spcPts val="0"/>
              </a:spcBef>
              <a:spcAft>
                <a:spcPts val="0"/>
              </a:spcAft>
              <a:buClr>
                <a:schemeClr val="dk1"/>
              </a:buClr>
              <a:buSzPts val="1800"/>
              <a:buFont typeface="Arial"/>
              <a:buChar char="•"/>
            </a:pPr>
            <a:r>
              <a:rPr b="0" i="0" lang="it-IT" sz="1800" u="none" cap="none" strike="noStrike">
                <a:solidFill>
                  <a:schemeClr val="dk1"/>
                </a:solidFill>
                <a:latin typeface="Arial"/>
                <a:ea typeface="Arial"/>
                <a:cs typeface="Arial"/>
                <a:sym typeface="Arial"/>
              </a:rPr>
              <a:t>September 1999 – September 2019</a:t>
            </a:r>
            <a:endParaRPr/>
          </a:p>
          <a:p>
            <a:pPr indent="-342900" lvl="1" marL="840654" marR="0" rtl="0" algn="l">
              <a:spcBef>
                <a:spcPts val="0"/>
              </a:spcBef>
              <a:spcAft>
                <a:spcPts val="0"/>
              </a:spcAft>
              <a:buClr>
                <a:schemeClr val="dk1"/>
              </a:buClr>
              <a:buSzPts val="1800"/>
              <a:buFont typeface="Arial"/>
              <a:buChar char="•"/>
            </a:pPr>
            <a:r>
              <a:rPr b="0" i="0" lang="it-IT" sz="1800" u="none" cap="none" strike="noStrike">
                <a:solidFill>
                  <a:schemeClr val="dk1"/>
                </a:solidFill>
                <a:latin typeface="Arial"/>
                <a:ea typeface="Arial"/>
                <a:cs typeface="Arial"/>
                <a:sym typeface="Arial"/>
              </a:rPr>
              <a:t>Commercial and research vessels </a:t>
            </a:r>
            <a:endParaRPr/>
          </a:p>
        </p:txBody>
      </p:sp>
      <p:grpSp>
        <p:nvGrpSpPr>
          <p:cNvPr id="114" name="Google Shape;114;p2"/>
          <p:cNvGrpSpPr/>
          <p:nvPr/>
        </p:nvGrpSpPr>
        <p:grpSpPr>
          <a:xfrm>
            <a:off x="8852219" y="380973"/>
            <a:ext cx="1405235" cy="420486"/>
            <a:chOff x="8332050" y="141240"/>
            <a:chExt cx="1710889" cy="511944"/>
          </a:xfrm>
        </p:grpSpPr>
        <p:pic>
          <p:nvPicPr>
            <p:cNvPr id="115" name="Google Shape;115;p2"/>
            <p:cNvPicPr preferRelativeResize="0"/>
            <p:nvPr/>
          </p:nvPicPr>
          <p:blipFill rotWithShape="1">
            <a:blip r:embed="rId5">
              <a:alphaModFix/>
            </a:blip>
            <a:srcRect b="0" l="0" r="0" t="0"/>
            <a:stretch/>
          </p:blipFill>
          <p:spPr>
            <a:xfrm>
              <a:off x="8863646" y="179162"/>
              <a:ext cx="444463" cy="436100"/>
            </a:xfrm>
            <a:prstGeom prst="rect">
              <a:avLst/>
            </a:prstGeom>
            <a:noFill/>
            <a:ln>
              <a:noFill/>
            </a:ln>
          </p:spPr>
        </p:pic>
        <p:pic>
          <p:nvPicPr>
            <p:cNvPr id="116" name="Google Shape;116;p2"/>
            <p:cNvPicPr preferRelativeResize="0"/>
            <p:nvPr/>
          </p:nvPicPr>
          <p:blipFill rotWithShape="1">
            <a:blip r:embed="rId6">
              <a:alphaModFix/>
            </a:blip>
            <a:srcRect b="0" l="0" r="0" t="0"/>
            <a:stretch/>
          </p:blipFill>
          <p:spPr>
            <a:xfrm>
              <a:off x="8332050" y="141240"/>
              <a:ext cx="531596" cy="511944"/>
            </a:xfrm>
            <a:prstGeom prst="rect">
              <a:avLst/>
            </a:prstGeom>
            <a:noFill/>
            <a:ln>
              <a:noFill/>
            </a:ln>
          </p:spPr>
        </p:pic>
        <p:pic>
          <p:nvPicPr>
            <p:cNvPr id="117" name="Google Shape;117;p2"/>
            <p:cNvPicPr preferRelativeResize="0"/>
            <p:nvPr/>
          </p:nvPicPr>
          <p:blipFill rotWithShape="1">
            <a:blip r:embed="rId4">
              <a:alphaModFix/>
            </a:blip>
            <a:srcRect b="0" l="0" r="0" t="0"/>
            <a:stretch/>
          </p:blipFill>
          <p:spPr>
            <a:xfrm>
              <a:off x="9374629" y="300083"/>
              <a:ext cx="668310" cy="194258"/>
            </a:xfrm>
            <a:prstGeom prst="rect">
              <a:avLst/>
            </a:prstGeom>
            <a:noFill/>
            <a:ln>
              <a:noFill/>
            </a:ln>
          </p:spPr>
        </p:pic>
      </p:grpSp>
      <p:pic>
        <p:nvPicPr>
          <p:cNvPr id="118" name="Google Shape;118;p2"/>
          <p:cNvPicPr preferRelativeResize="0"/>
          <p:nvPr/>
        </p:nvPicPr>
        <p:blipFill rotWithShape="1">
          <a:blip r:embed="rId7">
            <a:alphaModFix/>
          </a:blip>
          <a:srcRect b="0" l="2851" r="2256" t="4783"/>
          <a:stretch/>
        </p:blipFill>
        <p:spPr>
          <a:xfrm>
            <a:off x="3900819" y="86407"/>
            <a:ext cx="4733087" cy="106502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07"/>
                                        </p:tgtEl>
                                        <p:attrNameLst>
                                          <p:attrName>style.visibility</p:attrName>
                                        </p:attrNameLst>
                                      </p:cBhvr>
                                      <p:to>
                                        <p:strVal val="visible"/>
                                      </p:to>
                                    </p:set>
                                    <p:anim calcmode="lin" valueType="num">
                                      <p:cBhvr additive="base">
                                        <p:cTn dur="500"/>
                                        <p:tgtEl>
                                          <p:spTgt spid="10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xEl>
                                              <p:pRg end="0" st="0"/>
                                            </p:txEl>
                                          </p:spTgt>
                                        </p:tgtEl>
                                        <p:attrNameLst>
                                          <p:attrName>style.visibility</p:attrName>
                                        </p:attrNameLst>
                                      </p:cBhvr>
                                      <p:to>
                                        <p:strVal val="visible"/>
                                      </p:to>
                                    </p:set>
                                    <p:animEffect filter="fade" transition="in">
                                      <p:cBhvr>
                                        <p:cTn dur="500"/>
                                        <p:tgtEl>
                                          <p:spTgt spid="10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xEl>
                                              <p:pRg end="1" st="1"/>
                                            </p:txEl>
                                          </p:spTgt>
                                        </p:tgtEl>
                                        <p:attrNameLst>
                                          <p:attrName>style.visibility</p:attrName>
                                        </p:attrNameLst>
                                      </p:cBhvr>
                                      <p:to>
                                        <p:strVal val="visible"/>
                                      </p:to>
                                    </p:set>
                                    <p:animEffect filter="fade" transition="in">
                                      <p:cBhvr>
                                        <p:cTn dur="500"/>
                                        <p:tgtEl>
                                          <p:spTgt spid="10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500"/>
                                        <p:tgtEl>
                                          <p:spTgt spid="11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1"/>
                                        </p:tgtEl>
                                        <p:attrNameLst>
                                          <p:attrName>style.visibility</p:attrName>
                                        </p:attrNameLst>
                                      </p:cBhvr>
                                      <p:to>
                                        <p:strVal val="visible"/>
                                      </p:to>
                                    </p:set>
                                    <p:anim calcmode="lin" valueType="num">
                                      <p:cBhvr additive="base">
                                        <p:cTn dur="500"/>
                                        <p:tgtEl>
                                          <p:spTgt spid="11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grpSp>
        <p:nvGrpSpPr>
          <p:cNvPr id="124" name="Google Shape;124;p3"/>
          <p:cNvGrpSpPr/>
          <p:nvPr/>
        </p:nvGrpSpPr>
        <p:grpSpPr>
          <a:xfrm>
            <a:off x="154175" y="4104648"/>
            <a:ext cx="3484968" cy="3012234"/>
            <a:chOff x="154175" y="4104648"/>
            <a:chExt cx="3484968" cy="3012234"/>
          </a:xfrm>
        </p:grpSpPr>
        <p:pic>
          <p:nvPicPr>
            <p:cNvPr id="125" name="Google Shape;125;p3"/>
            <p:cNvPicPr preferRelativeResize="0"/>
            <p:nvPr/>
          </p:nvPicPr>
          <p:blipFill rotWithShape="1">
            <a:blip r:embed="rId3">
              <a:alphaModFix/>
            </a:blip>
            <a:srcRect b="0" l="0" r="0" t="0"/>
            <a:stretch/>
          </p:blipFill>
          <p:spPr>
            <a:xfrm>
              <a:off x="154175" y="4467262"/>
              <a:ext cx="3484968" cy="2649620"/>
            </a:xfrm>
            <a:prstGeom prst="rect">
              <a:avLst/>
            </a:prstGeom>
            <a:noFill/>
            <a:ln>
              <a:noFill/>
            </a:ln>
          </p:spPr>
        </p:pic>
        <p:sp>
          <p:nvSpPr>
            <p:cNvPr id="126" name="Google Shape;126;p3"/>
            <p:cNvSpPr/>
            <p:nvPr/>
          </p:nvSpPr>
          <p:spPr>
            <a:xfrm>
              <a:off x="1759878" y="4104648"/>
              <a:ext cx="273563" cy="311751"/>
            </a:xfrm>
            <a:prstGeom prst="down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60">
                <a:solidFill>
                  <a:schemeClr val="lt1"/>
                </a:solidFill>
                <a:latin typeface="Calibri"/>
                <a:ea typeface="Calibri"/>
                <a:cs typeface="Calibri"/>
                <a:sym typeface="Calibri"/>
              </a:endParaRPr>
            </a:p>
          </p:txBody>
        </p:sp>
      </p:grpSp>
      <p:sp>
        <p:nvSpPr>
          <p:cNvPr id="127" name="Google Shape;127;p3"/>
          <p:cNvSpPr/>
          <p:nvPr/>
        </p:nvSpPr>
        <p:spPr>
          <a:xfrm>
            <a:off x="3639143" y="5717647"/>
            <a:ext cx="516155" cy="426575"/>
          </a:xfrm>
          <a:prstGeom prst="mathPlus">
            <a:avLst>
              <a:gd fmla="val 23520" name="adj1"/>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60">
              <a:solidFill>
                <a:schemeClr val="lt1"/>
              </a:solidFill>
              <a:latin typeface="Calibri"/>
              <a:ea typeface="Calibri"/>
              <a:cs typeface="Calibri"/>
              <a:sym typeface="Calibri"/>
            </a:endParaRPr>
          </a:p>
        </p:txBody>
      </p:sp>
      <p:grpSp>
        <p:nvGrpSpPr>
          <p:cNvPr id="128" name="Google Shape;128;p3"/>
          <p:cNvGrpSpPr/>
          <p:nvPr/>
        </p:nvGrpSpPr>
        <p:grpSpPr>
          <a:xfrm>
            <a:off x="6013438" y="1514691"/>
            <a:ext cx="4601939" cy="5751413"/>
            <a:chOff x="6013438" y="1514691"/>
            <a:chExt cx="4601939" cy="5751413"/>
          </a:xfrm>
        </p:grpSpPr>
        <p:pic>
          <p:nvPicPr>
            <p:cNvPr id="129" name="Google Shape;129;p3"/>
            <p:cNvPicPr preferRelativeResize="0"/>
            <p:nvPr/>
          </p:nvPicPr>
          <p:blipFill rotWithShape="1">
            <a:blip r:embed="rId4">
              <a:alphaModFix/>
            </a:blip>
            <a:srcRect b="0" l="0" r="0" t="0"/>
            <a:stretch/>
          </p:blipFill>
          <p:spPr>
            <a:xfrm>
              <a:off x="6466716" y="4444169"/>
              <a:ext cx="4122157" cy="2821935"/>
            </a:xfrm>
            <a:prstGeom prst="rect">
              <a:avLst/>
            </a:prstGeom>
            <a:noFill/>
            <a:ln>
              <a:noFill/>
            </a:ln>
          </p:spPr>
        </p:pic>
        <p:pic>
          <p:nvPicPr>
            <p:cNvPr id="130" name="Google Shape;130;p3"/>
            <p:cNvPicPr preferRelativeResize="0"/>
            <p:nvPr/>
          </p:nvPicPr>
          <p:blipFill rotWithShape="1">
            <a:blip r:embed="rId5">
              <a:alphaModFix/>
            </a:blip>
            <a:srcRect b="0" l="0" r="0" t="1172"/>
            <a:stretch/>
          </p:blipFill>
          <p:spPr>
            <a:xfrm>
              <a:off x="6493220" y="1514691"/>
              <a:ext cx="4122157" cy="2773766"/>
            </a:xfrm>
            <a:prstGeom prst="rect">
              <a:avLst/>
            </a:prstGeom>
            <a:noFill/>
            <a:ln>
              <a:noFill/>
            </a:ln>
          </p:spPr>
        </p:pic>
        <p:cxnSp>
          <p:nvCxnSpPr>
            <p:cNvPr id="131" name="Google Shape;131;p3"/>
            <p:cNvCxnSpPr>
              <a:stCxn id="132" idx="3"/>
              <a:endCxn id="130" idx="1"/>
            </p:cNvCxnSpPr>
            <p:nvPr/>
          </p:nvCxnSpPr>
          <p:spPr>
            <a:xfrm flipH="1" rot="10800000">
              <a:off x="6013438" y="2901714"/>
              <a:ext cx="479700" cy="2816100"/>
            </a:xfrm>
            <a:prstGeom prst="straightConnector1">
              <a:avLst/>
            </a:prstGeom>
            <a:noFill/>
            <a:ln cap="flat" cmpd="sng" w="9525">
              <a:solidFill>
                <a:schemeClr val="accent1"/>
              </a:solidFill>
              <a:prstDash val="solid"/>
              <a:miter lim="800000"/>
              <a:headEnd len="sm" w="sm" type="none"/>
              <a:tailEnd len="med" w="med" type="triangle"/>
            </a:ln>
          </p:spPr>
        </p:cxnSp>
        <p:cxnSp>
          <p:nvCxnSpPr>
            <p:cNvPr id="133" name="Google Shape;133;p3"/>
            <p:cNvCxnSpPr>
              <a:stCxn id="132" idx="3"/>
              <a:endCxn id="129" idx="1"/>
            </p:cNvCxnSpPr>
            <p:nvPr/>
          </p:nvCxnSpPr>
          <p:spPr>
            <a:xfrm>
              <a:off x="6013438" y="5717814"/>
              <a:ext cx="453300" cy="137400"/>
            </a:xfrm>
            <a:prstGeom prst="straightConnector1">
              <a:avLst/>
            </a:prstGeom>
            <a:noFill/>
            <a:ln cap="flat" cmpd="sng" w="9525">
              <a:solidFill>
                <a:schemeClr val="accent1"/>
              </a:solidFill>
              <a:prstDash val="solid"/>
              <a:miter lim="800000"/>
              <a:headEnd len="sm" w="sm" type="none"/>
              <a:tailEnd len="med" w="med" type="triangle"/>
            </a:ln>
          </p:spPr>
        </p:cxnSp>
      </p:grpSp>
      <p:sp>
        <p:nvSpPr>
          <p:cNvPr id="134" name="Google Shape;134;p3"/>
          <p:cNvSpPr txBox="1"/>
          <p:nvPr/>
        </p:nvSpPr>
        <p:spPr>
          <a:xfrm>
            <a:off x="154175" y="780347"/>
            <a:ext cx="10434698"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it-IT" sz="1600">
                <a:solidFill>
                  <a:schemeClr val="dk1"/>
                </a:solidFill>
                <a:latin typeface="Arial"/>
                <a:ea typeface="Arial"/>
                <a:cs typeface="Arial"/>
                <a:sym typeface="Arial"/>
              </a:rPr>
              <a:t>The data have been formatted and standardized according to the latest community best practices and enriched with all available metadata, including calibration information</a:t>
            </a:r>
            <a:endParaRPr/>
          </a:p>
        </p:txBody>
      </p:sp>
      <p:sp>
        <p:nvSpPr>
          <p:cNvPr id="135" name="Google Shape;135;p3"/>
          <p:cNvSpPr txBox="1"/>
          <p:nvPr/>
        </p:nvSpPr>
        <p:spPr>
          <a:xfrm>
            <a:off x="227431" y="68449"/>
            <a:ext cx="5086691" cy="584735"/>
          </a:xfrm>
          <a:prstGeom prst="rect">
            <a:avLst/>
          </a:prstGeom>
          <a:noFill/>
          <a:ln>
            <a:noFill/>
          </a:ln>
          <a:effectLst>
            <a:outerShdw blurRad="50800" rotWithShape="0" algn="tl" dir="1980000" dist="88900">
              <a:srgbClr val="000000">
                <a:alpha val="40000"/>
              </a:srgbClr>
            </a:outerShdw>
          </a:effectLst>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3200"/>
              <a:buFont typeface="Arial"/>
              <a:buNone/>
            </a:pPr>
            <a:r>
              <a:rPr b="1" i="0" lang="it-IT" sz="3200" u="none" cap="none" strike="noStrike">
                <a:solidFill>
                  <a:srgbClr val="000000"/>
                </a:solidFill>
                <a:latin typeface="Arial"/>
                <a:ea typeface="Arial"/>
                <a:cs typeface="Arial"/>
                <a:sym typeface="Arial"/>
              </a:rPr>
              <a:t>Format and standards</a:t>
            </a:r>
            <a:endParaRPr b="1" i="0" sz="3200" u="none" cap="none" strike="noStrike">
              <a:solidFill>
                <a:srgbClr val="000000"/>
              </a:solidFill>
              <a:latin typeface="Arial"/>
              <a:ea typeface="Arial"/>
              <a:cs typeface="Arial"/>
              <a:sym typeface="Arial"/>
            </a:endParaRPr>
          </a:p>
        </p:txBody>
      </p:sp>
      <p:grpSp>
        <p:nvGrpSpPr>
          <p:cNvPr id="136" name="Google Shape;136;p3"/>
          <p:cNvGrpSpPr/>
          <p:nvPr/>
        </p:nvGrpSpPr>
        <p:grpSpPr>
          <a:xfrm>
            <a:off x="9026390" y="150573"/>
            <a:ext cx="1405235" cy="420486"/>
            <a:chOff x="8332050" y="141240"/>
            <a:chExt cx="1710889" cy="511944"/>
          </a:xfrm>
        </p:grpSpPr>
        <p:pic>
          <p:nvPicPr>
            <p:cNvPr id="137" name="Google Shape;137;p3"/>
            <p:cNvPicPr preferRelativeResize="0"/>
            <p:nvPr/>
          </p:nvPicPr>
          <p:blipFill rotWithShape="1">
            <a:blip r:embed="rId6">
              <a:alphaModFix/>
            </a:blip>
            <a:srcRect b="0" l="0" r="0" t="0"/>
            <a:stretch/>
          </p:blipFill>
          <p:spPr>
            <a:xfrm>
              <a:off x="8863646" y="179162"/>
              <a:ext cx="444463" cy="436100"/>
            </a:xfrm>
            <a:prstGeom prst="rect">
              <a:avLst/>
            </a:prstGeom>
            <a:noFill/>
            <a:ln>
              <a:noFill/>
            </a:ln>
          </p:spPr>
        </p:pic>
        <p:pic>
          <p:nvPicPr>
            <p:cNvPr id="138" name="Google Shape;138;p3"/>
            <p:cNvPicPr preferRelativeResize="0"/>
            <p:nvPr/>
          </p:nvPicPr>
          <p:blipFill rotWithShape="1">
            <a:blip r:embed="rId7">
              <a:alphaModFix/>
            </a:blip>
            <a:srcRect b="0" l="0" r="0" t="0"/>
            <a:stretch/>
          </p:blipFill>
          <p:spPr>
            <a:xfrm>
              <a:off x="8332050" y="141240"/>
              <a:ext cx="531596" cy="511944"/>
            </a:xfrm>
            <a:prstGeom prst="rect">
              <a:avLst/>
            </a:prstGeom>
            <a:noFill/>
            <a:ln>
              <a:noFill/>
            </a:ln>
          </p:spPr>
        </p:pic>
        <p:pic>
          <p:nvPicPr>
            <p:cNvPr id="139" name="Google Shape;139;p3"/>
            <p:cNvPicPr preferRelativeResize="0"/>
            <p:nvPr/>
          </p:nvPicPr>
          <p:blipFill rotWithShape="1">
            <a:blip r:embed="rId8">
              <a:alphaModFix/>
            </a:blip>
            <a:srcRect b="0" l="0" r="0" t="0"/>
            <a:stretch/>
          </p:blipFill>
          <p:spPr>
            <a:xfrm>
              <a:off x="9374629" y="300083"/>
              <a:ext cx="668310" cy="194258"/>
            </a:xfrm>
            <a:prstGeom prst="rect">
              <a:avLst/>
            </a:prstGeom>
            <a:noFill/>
            <a:ln>
              <a:noFill/>
            </a:ln>
          </p:spPr>
        </p:pic>
      </p:grpSp>
      <p:grpSp>
        <p:nvGrpSpPr>
          <p:cNvPr id="140" name="Google Shape;140;p3"/>
          <p:cNvGrpSpPr/>
          <p:nvPr/>
        </p:nvGrpSpPr>
        <p:grpSpPr>
          <a:xfrm>
            <a:off x="227432" y="1730219"/>
            <a:ext cx="5196595" cy="2323565"/>
            <a:chOff x="227432" y="1730219"/>
            <a:chExt cx="5196595" cy="2323565"/>
          </a:xfrm>
        </p:grpSpPr>
        <p:pic>
          <p:nvPicPr>
            <p:cNvPr id="141" name="Google Shape;141;p3"/>
            <p:cNvPicPr preferRelativeResize="0"/>
            <p:nvPr/>
          </p:nvPicPr>
          <p:blipFill rotWithShape="1">
            <a:blip r:embed="rId9">
              <a:alphaModFix/>
            </a:blip>
            <a:srcRect b="0" l="0" r="0" t="0"/>
            <a:stretch/>
          </p:blipFill>
          <p:spPr>
            <a:xfrm>
              <a:off x="227432" y="1730219"/>
              <a:ext cx="3338455" cy="2323565"/>
            </a:xfrm>
            <a:prstGeom prst="rect">
              <a:avLst/>
            </a:prstGeom>
            <a:noFill/>
            <a:ln>
              <a:noFill/>
            </a:ln>
          </p:spPr>
        </p:pic>
        <p:sp>
          <p:nvSpPr>
            <p:cNvPr id="142" name="Google Shape;142;p3"/>
            <p:cNvSpPr txBox="1"/>
            <p:nvPr/>
          </p:nvSpPr>
          <p:spPr>
            <a:xfrm>
              <a:off x="3538574" y="2738113"/>
              <a:ext cx="188545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400">
                  <a:solidFill>
                    <a:schemeClr val="dk1"/>
                  </a:solidFill>
                  <a:latin typeface="Arial"/>
                  <a:ea typeface="Arial"/>
                  <a:cs typeface="Arial"/>
                  <a:sym typeface="Arial"/>
                </a:rPr>
                <a:t>Operational log sheet</a:t>
              </a:r>
              <a:endParaRPr sz="1400">
                <a:solidFill>
                  <a:schemeClr val="dk1"/>
                </a:solidFill>
                <a:latin typeface="Arial"/>
                <a:ea typeface="Arial"/>
                <a:cs typeface="Arial"/>
                <a:sym typeface="Arial"/>
              </a:endParaRPr>
            </a:p>
          </p:txBody>
        </p:sp>
      </p:grpSp>
      <p:grpSp>
        <p:nvGrpSpPr>
          <p:cNvPr id="143" name="Google Shape;143;p3"/>
          <p:cNvGrpSpPr/>
          <p:nvPr/>
        </p:nvGrpSpPr>
        <p:grpSpPr>
          <a:xfrm>
            <a:off x="4155298" y="3899895"/>
            <a:ext cx="1858140" cy="3275210"/>
            <a:chOff x="4155298" y="3899895"/>
            <a:chExt cx="1858140" cy="3275210"/>
          </a:xfrm>
        </p:grpSpPr>
        <p:pic>
          <p:nvPicPr>
            <p:cNvPr id="132" name="Google Shape;132;p3"/>
            <p:cNvPicPr preferRelativeResize="0"/>
            <p:nvPr/>
          </p:nvPicPr>
          <p:blipFill rotWithShape="1">
            <a:blip r:embed="rId10">
              <a:alphaModFix/>
            </a:blip>
            <a:srcRect b="0" l="0" r="0" t="0"/>
            <a:stretch/>
          </p:blipFill>
          <p:spPr>
            <a:xfrm>
              <a:off x="4155298" y="4260523"/>
              <a:ext cx="1858140" cy="2914582"/>
            </a:xfrm>
            <a:prstGeom prst="rect">
              <a:avLst/>
            </a:prstGeom>
            <a:noFill/>
            <a:ln>
              <a:noFill/>
            </a:ln>
          </p:spPr>
        </p:pic>
        <p:sp>
          <p:nvSpPr>
            <p:cNvPr id="144" name="Google Shape;144;p3"/>
            <p:cNvSpPr txBox="1"/>
            <p:nvPr/>
          </p:nvSpPr>
          <p:spPr>
            <a:xfrm>
              <a:off x="4315568" y="3899895"/>
              <a:ext cx="153760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400">
                  <a:solidFill>
                    <a:schemeClr val="dk1"/>
                  </a:solidFill>
                  <a:latin typeface="Arial"/>
                  <a:ea typeface="Arial"/>
                  <a:cs typeface="Arial"/>
                  <a:sym typeface="Arial"/>
                </a:rPr>
                <a:t>Original raw data</a:t>
              </a:r>
              <a:endParaRPr/>
            </a:p>
          </p:txBody>
        </p:sp>
      </p:grpSp>
      <p:sp>
        <p:nvSpPr>
          <p:cNvPr id="145" name="Google Shape;145;p3"/>
          <p:cNvSpPr txBox="1"/>
          <p:nvPr/>
        </p:nvSpPr>
        <p:spPr>
          <a:xfrm>
            <a:off x="8106719" y="5223048"/>
            <a:ext cx="2511691" cy="707886"/>
          </a:xfrm>
          <a:prstGeom prst="rect">
            <a:avLst/>
          </a:prstGeom>
          <a:solidFill>
            <a:srgbClr val="D8E2F3"/>
          </a:solidFill>
          <a:ln>
            <a:noFill/>
          </a:ln>
          <a:effectLst>
            <a:outerShdw blurRad="342900" sx="99000" rotWithShape="0" algn="l" sy="99000">
              <a:srgbClr val="000000">
                <a:alpha val="40000"/>
              </a:srgbClr>
            </a:outerShdw>
          </a:effectLst>
        </p:spPr>
        <p:txBody>
          <a:bodyPr anchorCtr="0" anchor="t" bIns="45700" lIns="91425" spcFirstLastPara="1" rIns="91425" wrap="square" tIns="45700">
            <a:spAutoFit/>
          </a:bodyPr>
          <a:lstStyle/>
          <a:p>
            <a:pPr indent="0" lvl="0" marL="0" marR="0" rtl="0" algn="just">
              <a:spcBef>
                <a:spcPts val="0"/>
              </a:spcBef>
              <a:spcAft>
                <a:spcPts val="0"/>
              </a:spcAft>
              <a:buNone/>
            </a:pPr>
            <a:r>
              <a:rPr lang="it-IT" sz="1000">
                <a:solidFill>
                  <a:schemeClr val="dk1"/>
                </a:solidFill>
                <a:latin typeface="Arial"/>
                <a:ea typeface="Arial"/>
                <a:cs typeface="Arial"/>
                <a:sym typeface="Arial"/>
              </a:rPr>
              <a:t>Each original XBT profile is stored as individual </a:t>
            </a:r>
            <a:r>
              <a:rPr b="1" lang="it-IT" sz="1000">
                <a:solidFill>
                  <a:schemeClr val="dk1"/>
                </a:solidFill>
                <a:latin typeface="Arial"/>
                <a:ea typeface="Arial"/>
                <a:cs typeface="Arial"/>
                <a:sym typeface="Arial"/>
              </a:rPr>
              <a:t>netCDF CF compliant </a:t>
            </a:r>
            <a:r>
              <a:rPr lang="it-IT" sz="1000">
                <a:solidFill>
                  <a:schemeClr val="dk1"/>
                </a:solidFill>
                <a:latin typeface="Arial"/>
                <a:ea typeface="Arial"/>
                <a:cs typeface="Arial"/>
                <a:sym typeface="Arial"/>
              </a:rPr>
              <a:t>and is standardised by adopting </a:t>
            </a:r>
            <a:r>
              <a:rPr b="1" lang="it-IT" sz="1000">
                <a:solidFill>
                  <a:schemeClr val="dk1"/>
                </a:solidFill>
                <a:latin typeface="Arial"/>
                <a:ea typeface="Arial"/>
                <a:cs typeface="Arial"/>
                <a:sym typeface="Arial"/>
              </a:rPr>
              <a:t>SDN vocabulary </a:t>
            </a:r>
            <a:r>
              <a:rPr lang="it-IT" sz="1000">
                <a:solidFill>
                  <a:schemeClr val="dk1"/>
                </a:solidFill>
                <a:latin typeface="Arial"/>
                <a:ea typeface="Arial"/>
                <a:cs typeface="Arial"/>
                <a:sym typeface="Arial"/>
              </a:rPr>
              <a:t>(P01, P06, L20, C17, L06)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40"/>
                                        </p:tgtEl>
                                        <p:attrNameLst>
                                          <p:attrName>style.visibility</p:attrName>
                                        </p:attrNameLst>
                                      </p:cBhvr>
                                      <p:to>
                                        <p:strVal val="visible"/>
                                      </p:to>
                                    </p:set>
                                    <p:anim calcmode="lin" valueType="num">
                                      <p:cBhvr additive="base">
                                        <p:cTn dur="500"/>
                                        <p:tgtEl>
                                          <p:spTgt spid="14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500"/>
                                        <p:tgtEl>
                                          <p:spTgt spid="12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28"/>
                                        </p:tgtEl>
                                        <p:attrNameLst>
                                          <p:attrName>style.visibility</p:attrName>
                                        </p:attrNameLst>
                                      </p:cBhvr>
                                      <p:to>
                                        <p:strVal val="visible"/>
                                      </p:to>
                                    </p:set>
                                    <p:anim calcmode="lin" valueType="num">
                                      <p:cBhvr additive="base">
                                        <p:cTn dur="500"/>
                                        <p:tgtEl>
                                          <p:spTgt spid="12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4"/>
          <p:cNvPicPr preferRelativeResize="0"/>
          <p:nvPr/>
        </p:nvPicPr>
        <p:blipFill rotWithShape="1">
          <a:blip r:embed="rId3">
            <a:alphaModFix/>
          </a:blip>
          <a:srcRect b="0" l="0" r="0" t="1172"/>
          <a:stretch/>
        </p:blipFill>
        <p:spPr>
          <a:xfrm>
            <a:off x="425398" y="268402"/>
            <a:ext cx="10082181" cy="6784219"/>
          </a:xfrm>
          <a:prstGeom prst="rect">
            <a:avLst/>
          </a:prstGeom>
          <a:noFill/>
          <a:ln cap="flat" cmpd="sng" w="12700">
            <a:solidFill>
              <a:schemeClr val="dk1"/>
            </a:solidFill>
            <a:prstDash val="solid"/>
            <a:round/>
            <a:headEnd len="sm" w="sm" type="none"/>
            <a:tailEnd len="sm" w="sm" type="none"/>
          </a:ln>
        </p:spPr>
      </p:pic>
      <p:sp>
        <p:nvSpPr>
          <p:cNvPr id="152" name="Google Shape;152;p4"/>
          <p:cNvSpPr txBox="1"/>
          <p:nvPr/>
        </p:nvSpPr>
        <p:spPr>
          <a:xfrm>
            <a:off x="6802827" y="298059"/>
            <a:ext cx="3677367" cy="954107"/>
          </a:xfrm>
          <a:prstGeom prst="rect">
            <a:avLst/>
          </a:prstGeom>
          <a:solidFill>
            <a:srgbClr val="D8E2F3"/>
          </a:solidFill>
          <a:ln>
            <a:noFill/>
          </a:ln>
          <a:effectLst>
            <a:outerShdw blurRad="342900" sx="99000" rotWithShape="0" algn="l" sy="99000">
              <a:srgbClr val="000000">
                <a:alpha val="40000"/>
              </a:srgbClr>
            </a:outerShdw>
          </a:effectLst>
        </p:spPr>
        <p:txBody>
          <a:bodyPr anchorCtr="0" anchor="t" bIns="45700" lIns="91425" spcFirstLastPara="1" rIns="91425" wrap="square" tIns="45700">
            <a:spAutoFit/>
          </a:bodyPr>
          <a:lstStyle/>
          <a:p>
            <a:pPr indent="0" lvl="0" marL="0" marR="0" rtl="0" algn="just">
              <a:spcBef>
                <a:spcPts val="0"/>
              </a:spcBef>
              <a:spcAft>
                <a:spcPts val="0"/>
              </a:spcAft>
              <a:buNone/>
            </a:pPr>
            <a:r>
              <a:rPr lang="it-IT" sz="1400">
                <a:solidFill>
                  <a:schemeClr val="dk1"/>
                </a:solidFill>
                <a:latin typeface="Arial"/>
                <a:ea typeface="Arial"/>
                <a:cs typeface="Arial"/>
                <a:sym typeface="Arial"/>
              </a:rPr>
              <a:t>Each original XBT profile is stored as individual </a:t>
            </a:r>
            <a:r>
              <a:rPr b="1" lang="it-IT" sz="1400">
                <a:solidFill>
                  <a:schemeClr val="dk1"/>
                </a:solidFill>
                <a:latin typeface="Arial"/>
                <a:ea typeface="Arial"/>
                <a:cs typeface="Arial"/>
                <a:sym typeface="Arial"/>
              </a:rPr>
              <a:t>netCDF CF compliant </a:t>
            </a:r>
            <a:r>
              <a:rPr lang="it-IT" sz="1400">
                <a:solidFill>
                  <a:schemeClr val="dk1"/>
                </a:solidFill>
                <a:latin typeface="Arial"/>
                <a:ea typeface="Arial"/>
                <a:cs typeface="Arial"/>
                <a:sym typeface="Arial"/>
              </a:rPr>
              <a:t>and is standardised by adopting </a:t>
            </a:r>
            <a:r>
              <a:rPr b="1" lang="it-IT" sz="1400">
                <a:solidFill>
                  <a:schemeClr val="dk1"/>
                </a:solidFill>
                <a:latin typeface="Arial"/>
                <a:ea typeface="Arial"/>
                <a:cs typeface="Arial"/>
                <a:sym typeface="Arial"/>
              </a:rPr>
              <a:t>SDN vocabulary </a:t>
            </a:r>
            <a:r>
              <a:rPr lang="it-IT" sz="1400">
                <a:solidFill>
                  <a:schemeClr val="dk1"/>
                </a:solidFill>
                <a:latin typeface="Arial"/>
                <a:ea typeface="Arial"/>
                <a:cs typeface="Arial"/>
                <a:sym typeface="Arial"/>
              </a:rPr>
              <a:t>(P01, P06, L20, C17, L06. </a:t>
            </a:r>
            <a:endParaRPr sz="1400">
              <a:solidFill>
                <a:schemeClr val="dk1"/>
              </a:solidFill>
              <a:latin typeface="Arial"/>
              <a:ea typeface="Arial"/>
              <a:cs typeface="Arial"/>
              <a:sym typeface="Arial"/>
            </a:endParaRPr>
          </a:p>
        </p:txBody>
      </p:sp>
      <p:sp>
        <p:nvSpPr>
          <p:cNvPr id="153" name="Google Shape;153;p4"/>
          <p:cNvSpPr/>
          <p:nvPr/>
        </p:nvSpPr>
        <p:spPr>
          <a:xfrm>
            <a:off x="1159972" y="2638411"/>
            <a:ext cx="2830084" cy="419113"/>
          </a:xfrm>
          <a:prstGeom prst="rect">
            <a:avLst/>
          </a:prstGeom>
          <a:noFill/>
          <a:ln cap="flat" cmpd="sng" w="19050">
            <a:solidFill>
              <a:srgbClr val="1F386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6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grpSp>
        <p:nvGrpSpPr>
          <p:cNvPr id="159" name="Google Shape;159;p5"/>
          <p:cNvGrpSpPr/>
          <p:nvPr/>
        </p:nvGrpSpPr>
        <p:grpSpPr>
          <a:xfrm>
            <a:off x="210070" y="0"/>
            <a:ext cx="10241112" cy="7261532"/>
            <a:chOff x="290281" y="486801"/>
            <a:chExt cx="9207918" cy="6033347"/>
          </a:xfrm>
        </p:grpSpPr>
        <p:grpSp>
          <p:nvGrpSpPr>
            <p:cNvPr id="160" name="Google Shape;160;p5"/>
            <p:cNvGrpSpPr/>
            <p:nvPr/>
          </p:nvGrpSpPr>
          <p:grpSpPr>
            <a:xfrm>
              <a:off x="290282" y="486801"/>
              <a:ext cx="9207917" cy="3355565"/>
              <a:chOff x="290282" y="486801"/>
              <a:chExt cx="9207917" cy="3355565"/>
            </a:xfrm>
          </p:grpSpPr>
          <p:pic>
            <p:nvPicPr>
              <p:cNvPr id="161" name="Google Shape;161;p5"/>
              <p:cNvPicPr preferRelativeResize="0"/>
              <p:nvPr/>
            </p:nvPicPr>
            <p:blipFill rotWithShape="1">
              <a:blip r:embed="rId3">
                <a:alphaModFix/>
              </a:blip>
              <a:srcRect b="75601" l="0" r="0" t="0"/>
              <a:stretch/>
            </p:blipFill>
            <p:spPr>
              <a:xfrm>
                <a:off x="290286" y="486801"/>
                <a:ext cx="9207913" cy="1537942"/>
              </a:xfrm>
              <a:prstGeom prst="rect">
                <a:avLst/>
              </a:prstGeom>
              <a:solidFill>
                <a:srgbClr val="D8E2F3"/>
              </a:solidFill>
              <a:ln>
                <a:noFill/>
              </a:ln>
            </p:spPr>
          </p:pic>
          <p:pic>
            <p:nvPicPr>
              <p:cNvPr id="162" name="Google Shape;162;p5"/>
              <p:cNvPicPr preferRelativeResize="0"/>
              <p:nvPr/>
            </p:nvPicPr>
            <p:blipFill rotWithShape="1">
              <a:blip r:embed="rId3">
                <a:alphaModFix/>
              </a:blip>
              <a:srcRect b="65320" l="0" r="0" t="28898"/>
              <a:stretch/>
            </p:blipFill>
            <p:spPr>
              <a:xfrm>
                <a:off x="290286" y="2039817"/>
                <a:ext cx="9207913" cy="364483"/>
              </a:xfrm>
              <a:prstGeom prst="rect">
                <a:avLst/>
              </a:prstGeom>
              <a:noFill/>
              <a:ln>
                <a:noFill/>
              </a:ln>
            </p:spPr>
          </p:pic>
          <p:pic>
            <p:nvPicPr>
              <p:cNvPr id="163" name="Google Shape;163;p5"/>
              <p:cNvPicPr preferRelativeResize="0"/>
              <p:nvPr/>
            </p:nvPicPr>
            <p:blipFill rotWithShape="1">
              <a:blip r:embed="rId3">
                <a:alphaModFix/>
              </a:blip>
              <a:srcRect b="49495" l="0" r="0" t="47563"/>
              <a:stretch/>
            </p:blipFill>
            <p:spPr>
              <a:xfrm>
                <a:off x="290283" y="2393563"/>
                <a:ext cx="9207913" cy="185438"/>
              </a:xfrm>
              <a:prstGeom prst="rect">
                <a:avLst/>
              </a:prstGeom>
              <a:noFill/>
              <a:ln>
                <a:noFill/>
              </a:ln>
            </p:spPr>
          </p:pic>
          <p:pic>
            <p:nvPicPr>
              <p:cNvPr id="164" name="Google Shape;164;p5"/>
              <p:cNvPicPr preferRelativeResize="0"/>
              <p:nvPr/>
            </p:nvPicPr>
            <p:blipFill rotWithShape="1">
              <a:blip r:embed="rId3">
                <a:alphaModFix/>
              </a:blip>
              <a:srcRect b="60986" l="0" r="0" t="34477"/>
              <a:stretch/>
            </p:blipFill>
            <p:spPr>
              <a:xfrm>
                <a:off x="290283" y="2932981"/>
                <a:ext cx="9207913" cy="285931"/>
              </a:xfrm>
              <a:prstGeom prst="rect">
                <a:avLst/>
              </a:prstGeom>
              <a:noFill/>
              <a:ln>
                <a:noFill/>
              </a:ln>
            </p:spPr>
          </p:pic>
          <p:pic>
            <p:nvPicPr>
              <p:cNvPr id="165" name="Google Shape;165;p5"/>
              <p:cNvPicPr preferRelativeResize="0"/>
              <p:nvPr/>
            </p:nvPicPr>
            <p:blipFill rotWithShape="1">
              <a:blip r:embed="rId3">
                <a:alphaModFix/>
              </a:blip>
              <a:srcRect b="48160" l="0" r="0" t="50420"/>
              <a:stretch/>
            </p:blipFill>
            <p:spPr>
              <a:xfrm>
                <a:off x="290283" y="3202020"/>
                <a:ext cx="9207913" cy="89522"/>
              </a:xfrm>
              <a:prstGeom prst="rect">
                <a:avLst/>
              </a:prstGeom>
              <a:noFill/>
              <a:ln>
                <a:noFill/>
              </a:ln>
            </p:spPr>
          </p:pic>
          <p:pic>
            <p:nvPicPr>
              <p:cNvPr id="166" name="Google Shape;166;p5"/>
              <p:cNvPicPr preferRelativeResize="0"/>
              <p:nvPr/>
            </p:nvPicPr>
            <p:blipFill rotWithShape="1">
              <a:blip r:embed="rId3">
                <a:alphaModFix/>
              </a:blip>
              <a:srcRect b="42395" l="0" r="0" t="51823"/>
              <a:stretch/>
            </p:blipFill>
            <p:spPr>
              <a:xfrm>
                <a:off x="290284" y="2568499"/>
                <a:ext cx="9207913" cy="364482"/>
              </a:xfrm>
              <a:prstGeom prst="rect">
                <a:avLst/>
              </a:prstGeom>
              <a:noFill/>
              <a:ln>
                <a:noFill/>
              </a:ln>
            </p:spPr>
          </p:pic>
          <p:pic>
            <p:nvPicPr>
              <p:cNvPr id="167" name="Google Shape;167;p5"/>
              <p:cNvPicPr preferRelativeResize="0"/>
              <p:nvPr/>
            </p:nvPicPr>
            <p:blipFill rotWithShape="1">
              <a:blip r:embed="rId3">
                <a:alphaModFix/>
              </a:blip>
              <a:srcRect b="52437" l="0" r="0" t="39013"/>
              <a:stretch/>
            </p:blipFill>
            <p:spPr>
              <a:xfrm>
                <a:off x="290282" y="3303418"/>
                <a:ext cx="9207913" cy="538948"/>
              </a:xfrm>
              <a:prstGeom prst="rect">
                <a:avLst/>
              </a:prstGeom>
              <a:noFill/>
              <a:ln>
                <a:noFill/>
              </a:ln>
            </p:spPr>
          </p:pic>
        </p:grpSp>
        <p:pic>
          <p:nvPicPr>
            <p:cNvPr id="168" name="Google Shape;168;p5"/>
            <p:cNvPicPr preferRelativeResize="0"/>
            <p:nvPr/>
          </p:nvPicPr>
          <p:blipFill rotWithShape="1">
            <a:blip r:embed="rId3">
              <a:alphaModFix/>
            </a:blip>
            <a:srcRect b="0" l="0" r="0" t="57606"/>
            <a:stretch/>
          </p:blipFill>
          <p:spPr>
            <a:xfrm>
              <a:off x="290281" y="3847848"/>
              <a:ext cx="9207913" cy="2672300"/>
            </a:xfrm>
            <a:prstGeom prst="rect">
              <a:avLst/>
            </a:prstGeom>
            <a:noFill/>
            <a:ln>
              <a:noFill/>
            </a:ln>
          </p:spPr>
        </p:pic>
      </p:grpSp>
      <p:grpSp>
        <p:nvGrpSpPr>
          <p:cNvPr id="169" name="Google Shape;169;p5"/>
          <p:cNvGrpSpPr/>
          <p:nvPr/>
        </p:nvGrpSpPr>
        <p:grpSpPr>
          <a:xfrm>
            <a:off x="3606215" y="521568"/>
            <a:ext cx="1451758" cy="1044608"/>
            <a:chOff x="3606215" y="469338"/>
            <a:chExt cx="1451758" cy="1149069"/>
          </a:xfrm>
        </p:grpSpPr>
        <p:sp>
          <p:nvSpPr>
            <p:cNvPr id="170" name="Google Shape;170;p5"/>
            <p:cNvSpPr/>
            <p:nvPr/>
          </p:nvSpPr>
          <p:spPr>
            <a:xfrm flipH="1" rot="10800000">
              <a:off x="3606215" y="469338"/>
              <a:ext cx="286054" cy="1149069"/>
            </a:xfrm>
            <a:prstGeom prst="rightBrace">
              <a:avLst>
                <a:gd fmla="val 8333" name="adj1"/>
                <a:gd fmla="val 50000" name="adj2"/>
              </a:avLst>
            </a:prstGeom>
            <a:noFill/>
            <a:ln cap="flat" cmpd="sng" w="19050">
              <a:solidFill>
                <a:srgbClr val="C55A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60">
                <a:solidFill>
                  <a:schemeClr val="dk1"/>
                </a:solidFill>
                <a:latin typeface="Calibri"/>
                <a:ea typeface="Calibri"/>
                <a:cs typeface="Calibri"/>
                <a:sym typeface="Calibri"/>
              </a:endParaRPr>
            </a:p>
          </p:txBody>
        </p:sp>
        <p:sp>
          <p:nvSpPr>
            <p:cNvPr id="171" name="Google Shape;171;p5"/>
            <p:cNvSpPr txBox="1"/>
            <p:nvPr/>
          </p:nvSpPr>
          <p:spPr>
            <a:xfrm>
              <a:off x="3892269" y="846895"/>
              <a:ext cx="1165704" cy="3939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960">
                  <a:solidFill>
                    <a:srgbClr val="C55A11"/>
                  </a:solidFill>
                  <a:latin typeface="Arial"/>
                  <a:ea typeface="Arial"/>
                  <a:cs typeface="Arial"/>
                  <a:sym typeface="Arial"/>
                </a:rPr>
                <a:t>VESSEL</a:t>
              </a:r>
              <a:endParaRPr/>
            </a:p>
          </p:txBody>
        </p:sp>
      </p:grpSp>
      <p:grpSp>
        <p:nvGrpSpPr>
          <p:cNvPr id="172" name="Google Shape;172;p5"/>
          <p:cNvGrpSpPr/>
          <p:nvPr/>
        </p:nvGrpSpPr>
        <p:grpSpPr>
          <a:xfrm>
            <a:off x="3606215" y="1625004"/>
            <a:ext cx="1352372" cy="1075551"/>
            <a:chOff x="3606215" y="1625004"/>
            <a:chExt cx="1352372" cy="1075551"/>
          </a:xfrm>
        </p:grpSpPr>
        <p:sp>
          <p:nvSpPr>
            <p:cNvPr id="173" name="Google Shape;173;p5"/>
            <p:cNvSpPr/>
            <p:nvPr/>
          </p:nvSpPr>
          <p:spPr>
            <a:xfrm flipH="1" rot="10800000">
              <a:off x="3606215" y="1625004"/>
              <a:ext cx="286054" cy="1075551"/>
            </a:xfrm>
            <a:prstGeom prst="rightBrace">
              <a:avLst>
                <a:gd fmla="val 8333" name="adj1"/>
                <a:gd fmla="val 50000" name="adj2"/>
              </a:avLst>
            </a:prstGeom>
            <a:no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60">
                <a:solidFill>
                  <a:schemeClr val="dk1"/>
                </a:solidFill>
                <a:latin typeface="Calibri"/>
                <a:ea typeface="Calibri"/>
                <a:cs typeface="Calibri"/>
                <a:sym typeface="Calibri"/>
              </a:endParaRPr>
            </a:p>
          </p:txBody>
        </p:sp>
        <p:sp>
          <p:nvSpPr>
            <p:cNvPr id="174" name="Google Shape;174;p5"/>
            <p:cNvSpPr txBox="1"/>
            <p:nvPr/>
          </p:nvSpPr>
          <p:spPr>
            <a:xfrm>
              <a:off x="3892269" y="1953568"/>
              <a:ext cx="1066318" cy="3939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960">
                  <a:solidFill>
                    <a:schemeClr val="dk1"/>
                  </a:solidFill>
                  <a:latin typeface="Arial"/>
                  <a:ea typeface="Arial"/>
                  <a:cs typeface="Arial"/>
                  <a:sym typeface="Arial"/>
                </a:rPr>
                <a:t>PROBE</a:t>
              </a:r>
              <a:endParaRPr/>
            </a:p>
          </p:txBody>
        </p:sp>
      </p:grpSp>
      <p:grpSp>
        <p:nvGrpSpPr>
          <p:cNvPr id="175" name="Google Shape;175;p5"/>
          <p:cNvGrpSpPr/>
          <p:nvPr/>
        </p:nvGrpSpPr>
        <p:grpSpPr>
          <a:xfrm>
            <a:off x="3123319" y="2940046"/>
            <a:ext cx="3118758" cy="399085"/>
            <a:chOff x="3123319" y="2940046"/>
            <a:chExt cx="3118758" cy="399085"/>
          </a:xfrm>
        </p:grpSpPr>
        <p:sp>
          <p:nvSpPr>
            <p:cNvPr id="176" name="Google Shape;176;p5"/>
            <p:cNvSpPr/>
            <p:nvPr/>
          </p:nvSpPr>
          <p:spPr>
            <a:xfrm flipH="1" rot="10800000">
              <a:off x="3123319" y="2977401"/>
              <a:ext cx="151122" cy="361730"/>
            </a:xfrm>
            <a:prstGeom prst="rightBrace">
              <a:avLst>
                <a:gd fmla="val 8333" name="adj1"/>
                <a:gd fmla="val 50000" name="adj2"/>
              </a:avLst>
            </a:prstGeom>
            <a:noFill/>
            <a:ln cap="flat" cmpd="sng" w="1905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60">
                <a:solidFill>
                  <a:schemeClr val="dk1"/>
                </a:solidFill>
                <a:latin typeface="Calibri"/>
                <a:ea typeface="Calibri"/>
                <a:cs typeface="Calibri"/>
                <a:sym typeface="Calibri"/>
              </a:endParaRPr>
            </a:p>
          </p:txBody>
        </p:sp>
        <p:sp>
          <p:nvSpPr>
            <p:cNvPr id="177" name="Google Shape;177;p5"/>
            <p:cNvSpPr txBox="1"/>
            <p:nvPr/>
          </p:nvSpPr>
          <p:spPr>
            <a:xfrm>
              <a:off x="3313070" y="2940046"/>
              <a:ext cx="2929007" cy="3939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960">
                  <a:solidFill>
                    <a:srgbClr val="385623"/>
                  </a:solidFill>
                  <a:latin typeface="Arial"/>
                  <a:ea typeface="Arial"/>
                  <a:cs typeface="Arial"/>
                  <a:sym typeface="Arial"/>
                </a:rPr>
                <a:t>ACQUISITION SYSTEM</a:t>
              </a:r>
              <a:endParaRPr/>
            </a:p>
          </p:txBody>
        </p:sp>
      </p:grpSp>
      <p:grpSp>
        <p:nvGrpSpPr>
          <p:cNvPr id="178" name="Google Shape;178;p5"/>
          <p:cNvGrpSpPr/>
          <p:nvPr/>
        </p:nvGrpSpPr>
        <p:grpSpPr>
          <a:xfrm>
            <a:off x="2560994" y="3395728"/>
            <a:ext cx="2101464" cy="630559"/>
            <a:chOff x="2560994" y="3395728"/>
            <a:chExt cx="2101464" cy="630559"/>
          </a:xfrm>
        </p:grpSpPr>
        <p:sp>
          <p:nvSpPr>
            <p:cNvPr id="179" name="Google Shape;179;p5"/>
            <p:cNvSpPr/>
            <p:nvPr/>
          </p:nvSpPr>
          <p:spPr>
            <a:xfrm flipH="1" rot="10800000">
              <a:off x="2560994" y="3395728"/>
              <a:ext cx="166022" cy="630559"/>
            </a:xfrm>
            <a:prstGeom prst="rightBrace">
              <a:avLst>
                <a:gd fmla="val 8333" name="adj1"/>
                <a:gd fmla="val 50000" name="adj2"/>
              </a:avLst>
            </a:prstGeom>
            <a:noFill/>
            <a:ln cap="flat" cmpd="sng" w="1905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60">
                <a:solidFill>
                  <a:schemeClr val="dk1"/>
                </a:solidFill>
                <a:latin typeface="Calibri"/>
                <a:ea typeface="Calibri"/>
                <a:cs typeface="Calibri"/>
                <a:sym typeface="Calibri"/>
              </a:endParaRPr>
            </a:p>
          </p:txBody>
        </p:sp>
        <p:sp>
          <p:nvSpPr>
            <p:cNvPr id="180" name="Google Shape;180;p5"/>
            <p:cNvSpPr txBox="1"/>
            <p:nvPr/>
          </p:nvSpPr>
          <p:spPr>
            <a:xfrm>
              <a:off x="2818107" y="3513489"/>
              <a:ext cx="1844351" cy="3939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960">
                  <a:solidFill>
                    <a:srgbClr val="1F3864"/>
                  </a:solidFill>
                  <a:latin typeface="Arial"/>
                  <a:ea typeface="Arial"/>
                  <a:cs typeface="Arial"/>
                  <a:sym typeface="Arial"/>
                </a:rPr>
                <a:t>CALIBRATION</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6"/>
          <p:cNvSpPr/>
          <p:nvPr/>
        </p:nvSpPr>
        <p:spPr>
          <a:xfrm>
            <a:off x="196040" y="1022252"/>
            <a:ext cx="4839785" cy="2246729"/>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chemeClr val="dk1"/>
              </a:buClr>
              <a:buSzPts val="1400"/>
              <a:buFont typeface="Calibri"/>
              <a:buAutoNum type="arabicPeriod"/>
            </a:pPr>
            <a:r>
              <a:rPr b="0" i="0" lang="it-IT" sz="1400" u="none" cap="none" strike="noStrike">
                <a:solidFill>
                  <a:schemeClr val="dk1"/>
                </a:solidFill>
                <a:latin typeface="Arial"/>
                <a:ea typeface="Arial"/>
                <a:cs typeface="Arial"/>
                <a:sym typeface="Arial"/>
              </a:rPr>
              <a:t>New automatic QC workflow (python routines) implemented with basic independent QC tests on depth and temperature measurements</a:t>
            </a:r>
            <a:endParaRPr b="0" i="0" sz="1400" u="none" cap="none" strike="noStrike">
              <a:solidFill>
                <a:srgbClr val="000000"/>
              </a:solidFill>
              <a:latin typeface="Arial"/>
              <a:ea typeface="Arial"/>
              <a:cs typeface="Arial"/>
              <a:sym typeface="Arial"/>
            </a:endParaRPr>
          </a:p>
          <a:p>
            <a:pPr indent="-342900" lvl="0" marL="342900" marR="0" rtl="0" algn="just">
              <a:lnSpc>
                <a:spcPct val="100000"/>
              </a:lnSpc>
              <a:spcBef>
                <a:spcPts val="0"/>
              </a:spcBef>
              <a:spcAft>
                <a:spcPts val="0"/>
              </a:spcAft>
              <a:buClr>
                <a:schemeClr val="dk1"/>
              </a:buClr>
              <a:buSzPts val="1400"/>
              <a:buFont typeface="Calibri"/>
              <a:buAutoNum type="arabicPeriod"/>
            </a:pPr>
            <a:r>
              <a:rPr b="0" i="0" lang="it-IT" sz="1400" u="none" cap="none" strike="noStrike">
                <a:solidFill>
                  <a:schemeClr val="dk1"/>
                </a:solidFill>
                <a:latin typeface="Arial"/>
                <a:ea typeface="Arial"/>
                <a:cs typeface="Arial"/>
                <a:sym typeface="Arial"/>
              </a:rPr>
              <a:t>QC flags mapped in a unique Quality Flag associated to each depth and temperature record -&gt; SeaDataNet standards applied</a:t>
            </a:r>
            <a:endParaRPr b="0" i="0" sz="1400" u="none" cap="none" strike="noStrike">
              <a:solidFill>
                <a:srgbClr val="000000"/>
              </a:solidFill>
              <a:latin typeface="Arial"/>
              <a:ea typeface="Arial"/>
              <a:cs typeface="Arial"/>
              <a:sym typeface="Arial"/>
            </a:endParaRPr>
          </a:p>
          <a:p>
            <a:pPr indent="-342900" lvl="0" marL="342900" marR="0" rtl="0" algn="just">
              <a:lnSpc>
                <a:spcPct val="100000"/>
              </a:lnSpc>
              <a:spcBef>
                <a:spcPts val="0"/>
              </a:spcBef>
              <a:spcAft>
                <a:spcPts val="0"/>
              </a:spcAft>
              <a:buClr>
                <a:schemeClr val="dk1"/>
              </a:buClr>
              <a:buSzPts val="1400"/>
              <a:buFont typeface="Calibri"/>
              <a:buAutoNum type="arabicPeriod"/>
            </a:pPr>
            <a:r>
              <a:rPr b="0" i="0" lang="it-IT" sz="1400" u="none" cap="none" strike="noStrike">
                <a:solidFill>
                  <a:schemeClr val="dk1"/>
                </a:solidFill>
                <a:latin typeface="Arial"/>
                <a:ea typeface="Arial"/>
                <a:cs typeface="Arial"/>
                <a:sym typeface="Arial"/>
              </a:rPr>
              <a:t>Full metadata description (manufacturer, probe type, manufacture date, serial number, fall rate coefficients used, launch height, recording system etc…) and all processing information</a:t>
            </a:r>
            <a:endParaRPr/>
          </a:p>
        </p:txBody>
      </p:sp>
      <p:pic>
        <p:nvPicPr>
          <p:cNvPr id="187" name="Google Shape;187;p6"/>
          <p:cNvPicPr preferRelativeResize="0"/>
          <p:nvPr/>
        </p:nvPicPr>
        <p:blipFill rotWithShape="1">
          <a:blip r:embed="rId3">
            <a:alphaModFix/>
          </a:blip>
          <a:srcRect b="0" l="0" r="0" t="0"/>
          <a:stretch/>
        </p:blipFill>
        <p:spPr>
          <a:xfrm>
            <a:off x="546123" y="3268981"/>
            <a:ext cx="4987810" cy="3524779"/>
          </a:xfrm>
          <a:prstGeom prst="rect">
            <a:avLst/>
          </a:prstGeom>
          <a:noFill/>
          <a:ln>
            <a:noFill/>
          </a:ln>
        </p:spPr>
      </p:pic>
      <p:sp>
        <p:nvSpPr>
          <p:cNvPr id="188" name="Google Shape;188;p6"/>
          <p:cNvSpPr txBox="1"/>
          <p:nvPr/>
        </p:nvSpPr>
        <p:spPr>
          <a:xfrm>
            <a:off x="683948" y="6843825"/>
            <a:ext cx="4712161" cy="277485"/>
          </a:xfrm>
          <a:prstGeom prst="rect">
            <a:avLst/>
          </a:prstGeom>
          <a:solidFill>
            <a:srgbClr val="D8E2F3"/>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l">
              <a:spcBef>
                <a:spcPts val="0"/>
              </a:spcBef>
              <a:spcAft>
                <a:spcPts val="0"/>
              </a:spcAft>
              <a:buNone/>
            </a:pPr>
            <a:r>
              <a:rPr b="1" i="1" lang="it-IT" sz="1800">
                <a:solidFill>
                  <a:srgbClr val="1F3864"/>
                </a:solidFill>
                <a:latin typeface="Arial"/>
                <a:ea typeface="Arial"/>
                <a:cs typeface="Arial"/>
                <a:sym typeface="Arial"/>
              </a:rPr>
              <a:t> The dataset is assigned a DOI by INGV  </a:t>
            </a:r>
            <a:endParaRPr/>
          </a:p>
        </p:txBody>
      </p:sp>
      <p:sp>
        <p:nvSpPr>
          <p:cNvPr id="189" name="Google Shape;189;p6"/>
          <p:cNvSpPr txBox="1"/>
          <p:nvPr/>
        </p:nvSpPr>
        <p:spPr>
          <a:xfrm>
            <a:off x="309418" y="137147"/>
            <a:ext cx="3175039" cy="584735"/>
          </a:xfrm>
          <a:prstGeom prst="rect">
            <a:avLst/>
          </a:prstGeom>
          <a:noFill/>
          <a:ln>
            <a:noFill/>
          </a:ln>
          <a:effectLst>
            <a:outerShdw blurRad="50800" rotWithShape="0" algn="tl" dir="1980000" dist="88900">
              <a:srgbClr val="000000">
                <a:alpha val="40000"/>
              </a:srgbClr>
            </a:outerShdw>
          </a:effectLst>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3200"/>
              <a:buFont typeface="Arial"/>
              <a:buNone/>
            </a:pPr>
            <a:r>
              <a:rPr b="1" i="0" lang="it-IT" sz="3200" u="none" cap="none" strike="noStrike">
                <a:solidFill>
                  <a:srgbClr val="000000"/>
                </a:solidFill>
                <a:latin typeface="Arial"/>
                <a:ea typeface="Arial"/>
                <a:cs typeface="Arial"/>
                <a:sym typeface="Arial"/>
              </a:rPr>
              <a:t>Dissemination</a:t>
            </a:r>
            <a:endParaRPr b="1" i="0" sz="3200" u="none" cap="none" strike="noStrike">
              <a:solidFill>
                <a:srgbClr val="000000"/>
              </a:solidFill>
              <a:latin typeface="Arial"/>
              <a:ea typeface="Arial"/>
              <a:cs typeface="Arial"/>
              <a:sym typeface="Arial"/>
            </a:endParaRPr>
          </a:p>
        </p:txBody>
      </p:sp>
      <p:pic>
        <p:nvPicPr>
          <p:cNvPr id="190" name="Google Shape;190;p6"/>
          <p:cNvPicPr preferRelativeResize="0"/>
          <p:nvPr/>
        </p:nvPicPr>
        <p:blipFill rotWithShape="1">
          <a:blip r:embed="rId4">
            <a:alphaModFix/>
          </a:blip>
          <a:srcRect b="0" l="0" r="4832" t="0"/>
          <a:stretch/>
        </p:blipFill>
        <p:spPr>
          <a:xfrm>
            <a:off x="5179823" y="429514"/>
            <a:ext cx="5221478" cy="3698482"/>
          </a:xfrm>
          <a:prstGeom prst="rect">
            <a:avLst/>
          </a:prstGeom>
          <a:noFill/>
          <a:ln>
            <a:noFill/>
          </a:ln>
        </p:spPr>
      </p:pic>
      <p:grpSp>
        <p:nvGrpSpPr>
          <p:cNvPr id="191" name="Google Shape;191;p6"/>
          <p:cNvGrpSpPr/>
          <p:nvPr/>
        </p:nvGrpSpPr>
        <p:grpSpPr>
          <a:xfrm>
            <a:off x="3383740" y="4448100"/>
            <a:ext cx="7165331" cy="2395725"/>
            <a:chOff x="3484457" y="4290620"/>
            <a:chExt cx="7165331" cy="2395725"/>
          </a:xfrm>
        </p:grpSpPr>
        <p:pic>
          <p:nvPicPr>
            <p:cNvPr id="192" name="Google Shape;192;p6"/>
            <p:cNvPicPr preferRelativeResize="0"/>
            <p:nvPr/>
          </p:nvPicPr>
          <p:blipFill rotWithShape="1">
            <a:blip r:embed="rId5">
              <a:alphaModFix/>
            </a:blip>
            <a:srcRect b="0" l="0" r="1880" t="0"/>
            <a:stretch/>
          </p:blipFill>
          <p:spPr>
            <a:xfrm>
              <a:off x="3484457" y="4290620"/>
              <a:ext cx="7165331" cy="2327920"/>
            </a:xfrm>
            <a:prstGeom prst="rect">
              <a:avLst/>
            </a:prstGeom>
            <a:noFill/>
            <a:ln>
              <a:noFill/>
            </a:ln>
          </p:spPr>
        </p:pic>
        <p:sp>
          <p:nvSpPr>
            <p:cNvPr id="193" name="Google Shape;193;p6"/>
            <p:cNvSpPr/>
            <p:nvPr/>
          </p:nvSpPr>
          <p:spPr>
            <a:xfrm>
              <a:off x="6459335" y="4788809"/>
              <a:ext cx="3889206" cy="338554"/>
            </a:xfrm>
            <a:prstGeom prst="rect">
              <a:avLst/>
            </a:prstGeom>
            <a:solidFill>
              <a:srgbClr val="D8E2F3"/>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it-IT" sz="1600">
                  <a:solidFill>
                    <a:srgbClr val="1F3864"/>
                  </a:solidFill>
                  <a:latin typeface="Arial"/>
                  <a:ea typeface="Arial"/>
                  <a:cs typeface="Arial"/>
                  <a:sym typeface="Arial"/>
                </a:rPr>
                <a:t>ingestion-erddap.emodnet-physics.eu</a:t>
              </a:r>
              <a:endParaRPr b="1" sz="1600">
                <a:solidFill>
                  <a:srgbClr val="1F3864"/>
                </a:solidFill>
                <a:latin typeface="Arial"/>
                <a:ea typeface="Arial"/>
                <a:cs typeface="Arial"/>
                <a:sym typeface="Arial"/>
              </a:endParaRPr>
            </a:p>
          </p:txBody>
        </p:sp>
        <p:sp>
          <p:nvSpPr>
            <p:cNvPr id="194" name="Google Shape;194;p6"/>
            <p:cNvSpPr txBox="1"/>
            <p:nvPr/>
          </p:nvSpPr>
          <p:spPr>
            <a:xfrm>
              <a:off x="7171372" y="6347791"/>
              <a:ext cx="203132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600">
                  <a:solidFill>
                    <a:schemeClr val="dk1"/>
                  </a:solidFill>
                  <a:latin typeface="Arial"/>
                  <a:ea typeface="Arial"/>
                  <a:cs typeface="Arial"/>
                  <a:sym typeface="Arial"/>
                </a:rPr>
                <a:t>Data ingestion </a:t>
              </a:r>
              <a:r>
                <a:rPr i="1" lang="it-IT" sz="1600">
                  <a:solidFill>
                    <a:schemeClr val="dk1"/>
                  </a:solidFill>
                  <a:latin typeface="Arial"/>
                  <a:ea typeface="Arial"/>
                  <a:cs typeface="Arial"/>
                  <a:sym typeface="Arial"/>
                </a:rPr>
                <a:t>as is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xEl>
                                              <p:pRg end="0" st="0"/>
                                            </p:txEl>
                                          </p:spTgt>
                                        </p:tgtEl>
                                        <p:attrNameLst>
                                          <p:attrName>style.visibility</p:attrName>
                                        </p:attrNameLst>
                                      </p:cBhvr>
                                      <p:to>
                                        <p:strVal val="visible"/>
                                      </p:to>
                                    </p:set>
                                    <p:animEffect filter="fade" transition="in">
                                      <p:cBhvr>
                                        <p:cTn dur="500"/>
                                        <p:tgtEl>
                                          <p:spTgt spid="18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xEl>
                                              <p:pRg end="1" st="1"/>
                                            </p:txEl>
                                          </p:spTgt>
                                        </p:tgtEl>
                                        <p:attrNameLst>
                                          <p:attrName>style.visibility</p:attrName>
                                        </p:attrNameLst>
                                      </p:cBhvr>
                                      <p:to>
                                        <p:strVal val="visible"/>
                                      </p:to>
                                    </p:set>
                                    <p:animEffect filter="fade" transition="in">
                                      <p:cBhvr>
                                        <p:cTn dur="500"/>
                                        <p:tgtEl>
                                          <p:spTgt spid="18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xEl>
                                              <p:pRg end="2" st="2"/>
                                            </p:txEl>
                                          </p:spTgt>
                                        </p:tgtEl>
                                        <p:attrNameLst>
                                          <p:attrName>style.visibility</p:attrName>
                                        </p:attrNameLst>
                                      </p:cBhvr>
                                      <p:to>
                                        <p:strVal val="visible"/>
                                      </p:to>
                                    </p:set>
                                    <p:animEffect filter="fade" transition="in">
                                      <p:cBhvr>
                                        <p:cTn dur="500"/>
                                        <p:tgtEl>
                                          <p:spTgt spid="18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7" title="Screenshot 2025-04-03 at 15.19.35.png"/>
          <p:cNvPicPr preferRelativeResize="0"/>
          <p:nvPr/>
        </p:nvPicPr>
        <p:blipFill>
          <a:blip r:embed="rId3">
            <a:alphaModFix/>
          </a:blip>
          <a:stretch>
            <a:fillRect/>
          </a:stretch>
        </p:blipFill>
        <p:spPr>
          <a:xfrm>
            <a:off x="152400" y="507700"/>
            <a:ext cx="10387000" cy="539637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grpSp>
        <p:nvGrpSpPr>
          <p:cNvPr id="204" name="Google Shape;204;p8"/>
          <p:cNvGrpSpPr/>
          <p:nvPr/>
        </p:nvGrpSpPr>
        <p:grpSpPr>
          <a:xfrm>
            <a:off x="385213" y="2877394"/>
            <a:ext cx="6421639" cy="3879615"/>
            <a:chOff x="5163197" y="576804"/>
            <a:chExt cx="5486591" cy="2991577"/>
          </a:xfrm>
        </p:grpSpPr>
        <p:pic>
          <p:nvPicPr>
            <p:cNvPr id="205" name="Google Shape;205;p8"/>
            <p:cNvPicPr preferRelativeResize="0"/>
            <p:nvPr/>
          </p:nvPicPr>
          <p:blipFill rotWithShape="1">
            <a:blip r:embed="rId3">
              <a:alphaModFix/>
            </a:blip>
            <a:srcRect b="0" l="0" r="0" t="0"/>
            <a:stretch/>
          </p:blipFill>
          <p:spPr>
            <a:xfrm>
              <a:off x="5163197" y="590949"/>
              <a:ext cx="5486591" cy="2977432"/>
            </a:xfrm>
            <a:prstGeom prst="rect">
              <a:avLst/>
            </a:prstGeom>
            <a:noFill/>
            <a:ln>
              <a:noFill/>
            </a:ln>
          </p:spPr>
        </p:pic>
        <p:sp>
          <p:nvSpPr>
            <p:cNvPr id="206" name="Google Shape;206;p8"/>
            <p:cNvSpPr/>
            <p:nvPr/>
          </p:nvSpPr>
          <p:spPr>
            <a:xfrm>
              <a:off x="7867327" y="576804"/>
              <a:ext cx="1208480" cy="231235"/>
            </a:xfrm>
            <a:prstGeom prst="rect">
              <a:avLst/>
            </a:prstGeom>
            <a:solidFill>
              <a:srgbClr val="D8E2F3"/>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it-IT" sz="1600">
                  <a:solidFill>
                    <a:srgbClr val="1F3864"/>
                  </a:solidFill>
                  <a:latin typeface="Arial"/>
                  <a:ea typeface="Arial"/>
                  <a:cs typeface="Arial"/>
                  <a:sym typeface="Arial"/>
                </a:rPr>
                <a:t>url_metadata</a:t>
              </a:r>
              <a:endParaRPr b="1" sz="1600">
                <a:solidFill>
                  <a:srgbClr val="1F3864"/>
                </a:solidFill>
                <a:latin typeface="Arial"/>
                <a:ea typeface="Arial"/>
                <a:cs typeface="Arial"/>
                <a:sym typeface="Arial"/>
              </a:endParaRPr>
            </a:p>
          </p:txBody>
        </p:sp>
      </p:grpSp>
      <p:sp>
        <p:nvSpPr>
          <p:cNvPr id="207" name="Google Shape;207;p8"/>
          <p:cNvSpPr txBox="1"/>
          <p:nvPr/>
        </p:nvSpPr>
        <p:spPr>
          <a:xfrm>
            <a:off x="309418" y="137147"/>
            <a:ext cx="3175039" cy="584735"/>
          </a:xfrm>
          <a:prstGeom prst="rect">
            <a:avLst/>
          </a:prstGeom>
          <a:noFill/>
          <a:ln>
            <a:noFill/>
          </a:ln>
          <a:effectLst>
            <a:outerShdw blurRad="50800" rotWithShape="0" algn="tl" dir="1980000" dist="88900">
              <a:srgbClr val="000000">
                <a:alpha val="40000"/>
              </a:srgbClr>
            </a:outerShdw>
          </a:effectLst>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3200"/>
              <a:buFont typeface="Arial"/>
              <a:buNone/>
            </a:pPr>
            <a:r>
              <a:rPr b="1" i="0" lang="it-IT" sz="3200" u="none" cap="none" strike="noStrike">
                <a:solidFill>
                  <a:srgbClr val="000000"/>
                </a:solidFill>
                <a:latin typeface="Arial"/>
                <a:ea typeface="Arial"/>
                <a:cs typeface="Arial"/>
                <a:sym typeface="Arial"/>
              </a:rPr>
              <a:t>Some issues</a:t>
            </a:r>
            <a:endParaRPr b="1" i="0" sz="3200" u="none" cap="none" strike="noStrike">
              <a:solidFill>
                <a:srgbClr val="000000"/>
              </a:solidFill>
              <a:latin typeface="Arial"/>
              <a:ea typeface="Arial"/>
              <a:cs typeface="Arial"/>
              <a:sym typeface="Arial"/>
            </a:endParaRPr>
          </a:p>
        </p:txBody>
      </p:sp>
      <p:sp>
        <p:nvSpPr>
          <p:cNvPr id="208" name="Google Shape;208;p8"/>
          <p:cNvSpPr/>
          <p:nvPr/>
        </p:nvSpPr>
        <p:spPr>
          <a:xfrm>
            <a:off x="309418" y="764248"/>
            <a:ext cx="10177607" cy="9233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i="1" lang="it-IT" sz="1800">
                <a:solidFill>
                  <a:schemeClr val="dk1"/>
                </a:solidFill>
                <a:latin typeface="Arial"/>
                <a:ea typeface="Arial"/>
                <a:cs typeface="Arial"/>
                <a:sym typeface="Arial"/>
              </a:rPr>
              <a:t>I downloaded a netcdf file via the ERDDAP server and it created one netcdf file with many profiles dimensioned by 'row'. That means that all of the global variables that would apply to ONE profile now do not apply and need to be made into variables. </a:t>
            </a:r>
            <a:endParaRPr/>
          </a:p>
        </p:txBody>
      </p:sp>
      <p:sp>
        <p:nvSpPr>
          <p:cNvPr id="209" name="Google Shape;209;p8"/>
          <p:cNvSpPr txBox="1"/>
          <p:nvPr/>
        </p:nvSpPr>
        <p:spPr>
          <a:xfrm>
            <a:off x="1032096" y="2094294"/>
            <a:ext cx="1505540" cy="369332"/>
          </a:xfrm>
          <a:prstGeom prst="rect">
            <a:avLst/>
          </a:prstGeom>
          <a:solidFill>
            <a:srgbClr val="D8E2F3"/>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it-IT" sz="1800">
                <a:solidFill>
                  <a:schemeClr val="dk1"/>
                </a:solidFill>
                <a:latin typeface="Arial"/>
                <a:ea typeface="Arial"/>
                <a:cs typeface="Arial"/>
                <a:sym typeface="Arial"/>
              </a:rPr>
              <a:t>46 variables</a:t>
            </a:r>
            <a:endParaRPr b="1" sz="1800">
              <a:solidFill>
                <a:schemeClr val="dk1"/>
              </a:solidFill>
              <a:latin typeface="Arial"/>
              <a:ea typeface="Arial"/>
              <a:cs typeface="Arial"/>
              <a:sym typeface="Arial"/>
            </a:endParaRPr>
          </a:p>
        </p:txBody>
      </p:sp>
      <p:pic>
        <p:nvPicPr>
          <p:cNvPr id="210" name="Google Shape;210;p8"/>
          <p:cNvPicPr preferRelativeResize="0"/>
          <p:nvPr/>
        </p:nvPicPr>
        <p:blipFill rotWithShape="1">
          <a:blip r:embed="rId4">
            <a:alphaModFix/>
          </a:blip>
          <a:srcRect b="0" l="0" r="4832" t="90282"/>
          <a:stretch/>
        </p:blipFill>
        <p:spPr>
          <a:xfrm>
            <a:off x="3472944" y="2039780"/>
            <a:ext cx="6949788" cy="478360"/>
          </a:xfrm>
          <a:prstGeom prst="rect">
            <a:avLst/>
          </a:prstGeom>
          <a:noFill/>
          <a:ln>
            <a:noFill/>
          </a:ln>
        </p:spPr>
      </p:pic>
      <p:pic>
        <p:nvPicPr>
          <p:cNvPr id="211" name="Google Shape;211;p8"/>
          <p:cNvPicPr preferRelativeResize="0"/>
          <p:nvPr/>
        </p:nvPicPr>
        <p:blipFill rotWithShape="1">
          <a:blip r:embed="rId5">
            <a:alphaModFix/>
          </a:blip>
          <a:srcRect b="25400" l="8430" r="51157" t="14647"/>
          <a:stretch/>
        </p:blipFill>
        <p:spPr>
          <a:xfrm>
            <a:off x="5017436" y="1875296"/>
            <a:ext cx="761569" cy="701972"/>
          </a:xfrm>
          <a:prstGeom prst="rect">
            <a:avLst/>
          </a:prstGeom>
          <a:noFill/>
          <a:ln>
            <a:noFill/>
          </a:ln>
        </p:spPr>
      </p:pic>
      <p:pic>
        <p:nvPicPr>
          <p:cNvPr id="212" name="Google Shape;212;p8"/>
          <p:cNvPicPr preferRelativeResize="0"/>
          <p:nvPr/>
        </p:nvPicPr>
        <p:blipFill rotWithShape="1">
          <a:blip r:embed="rId5">
            <a:alphaModFix/>
          </a:blip>
          <a:srcRect b="25400" l="53901" r="8730" t="14647"/>
          <a:stretch/>
        </p:blipFill>
        <p:spPr>
          <a:xfrm>
            <a:off x="1402691" y="1889107"/>
            <a:ext cx="704184" cy="701972"/>
          </a:xfrm>
          <a:prstGeom prst="rect">
            <a:avLst/>
          </a:prstGeom>
          <a:noFill/>
          <a:ln>
            <a:noFill/>
          </a:ln>
        </p:spPr>
      </p:pic>
      <p:grpSp>
        <p:nvGrpSpPr>
          <p:cNvPr id="213" name="Google Shape;213;p8"/>
          <p:cNvGrpSpPr/>
          <p:nvPr/>
        </p:nvGrpSpPr>
        <p:grpSpPr>
          <a:xfrm>
            <a:off x="6607036" y="3576159"/>
            <a:ext cx="3701559" cy="3297475"/>
            <a:chOff x="6607036" y="3576159"/>
            <a:chExt cx="3701559" cy="3297475"/>
          </a:xfrm>
        </p:grpSpPr>
        <p:pic>
          <p:nvPicPr>
            <p:cNvPr id="214" name="Google Shape;214;p8"/>
            <p:cNvPicPr preferRelativeResize="0"/>
            <p:nvPr/>
          </p:nvPicPr>
          <p:blipFill rotWithShape="1">
            <a:blip r:embed="rId6">
              <a:alphaModFix/>
            </a:blip>
            <a:srcRect b="0" l="0" r="0" t="0"/>
            <a:stretch/>
          </p:blipFill>
          <p:spPr>
            <a:xfrm>
              <a:off x="6607036" y="3576159"/>
              <a:ext cx="3701559" cy="2914582"/>
            </a:xfrm>
            <a:prstGeom prst="rect">
              <a:avLst/>
            </a:prstGeom>
            <a:noFill/>
            <a:ln>
              <a:noFill/>
            </a:ln>
          </p:spPr>
        </p:pic>
        <p:sp>
          <p:nvSpPr>
            <p:cNvPr id="215" name="Google Shape;215;p8"/>
            <p:cNvSpPr/>
            <p:nvPr/>
          </p:nvSpPr>
          <p:spPr>
            <a:xfrm>
              <a:off x="6904345" y="6565857"/>
              <a:ext cx="329449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it-IT" sz="1400">
                  <a:solidFill>
                    <a:srgbClr val="1F3864"/>
                  </a:solidFill>
                  <a:latin typeface="Arial"/>
                  <a:ea typeface="Arial"/>
                  <a:cs typeface="Arial"/>
                  <a:sym typeface="Arial"/>
                </a:rPr>
                <a:t>https://zenodo.org/records/13862792</a:t>
              </a:r>
              <a:endParaRPr/>
            </a:p>
          </p:txBody>
        </p:sp>
      </p:grpSp>
      <p:pic>
        <p:nvPicPr>
          <p:cNvPr descr="EMODnet-Physics – Appar på Google Play" id="216" name="Google Shape;216;p8"/>
          <p:cNvPicPr preferRelativeResize="0"/>
          <p:nvPr/>
        </p:nvPicPr>
        <p:blipFill rotWithShape="1">
          <a:blip r:embed="rId7">
            <a:alphaModFix/>
          </a:blip>
          <a:srcRect b="0" l="0" r="0" t="0"/>
          <a:stretch/>
        </p:blipFill>
        <p:spPr>
          <a:xfrm>
            <a:off x="8482531" y="2613067"/>
            <a:ext cx="565341" cy="56534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500"/>
                                        <p:tgtEl>
                                          <p:spTgt spid="2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9"/>
          <p:cNvSpPr txBox="1"/>
          <p:nvPr/>
        </p:nvSpPr>
        <p:spPr>
          <a:xfrm>
            <a:off x="2158999" y="116683"/>
            <a:ext cx="5581506" cy="584735"/>
          </a:xfrm>
          <a:prstGeom prst="rect">
            <a:avLst/>
          </a:prstGeom>
          <a:noFill/>
          <a:ln>
            <a:noFill/>
          </a:ln>
          <a:effectLst>
            <a:outerShdw blurRad="50800" rotWithShape="0" algn="tl" dir="1980000" dist="88900">
              <a:srgbClr val="000000">
                <a:alpha val="40000"/>
              </a:srgbClr>
            </a:outerShdw>
          </a:effectLst>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3200"/>
              <a:buFont typeface="Arial"/>
              <a:buNone/>
            </a:pPr>
            <a:r>
              <a:rPr b="1" i="0" lang="it-IT" sz="3200" u="none" cap="none" strike="noStrike">
                <a:solidFill>
                  <a:srgbClr val="000000"/>
                </a:solidFill>
                <a:latin typeface="Arial"/>
                <a:ea typeface="Arial"/>
                <a:cs typeface="Arial"/>
                <a:sym typeface="Arial"/>
              </a:rPr>
              <a:t>MX04 Monitoring cruises</a:t>
            </a:r>
            <a:endParaRPr b="1" i="0" sz="3200" u="none" cap="none" strike="noStrike">
              <a:solidFill>
                <a:srgbClr val="000000"/>
              </a:solidFill>
              <a:latin typeface="Arial"/>
              <a:ea typeface="Arial"/>
              <a:cs typeface="Arial"/>
              <a:sym typeface="Arial"/>
            </a:endParaRPr>
          </a:p>
        </p:txBody>
      </p:sp>
      <p:sp>
        <p:nvSpPr>
          <p:cNvPr id="223" name="Google Shape;223;p9"/>
          <p:cNvSpPr/>
          <p:nvPr/>
        </p:nvSpPr>
        <p:spPr>
          <a:xfrm>
            <a:off x="94456" y="814362"/>
            <a:ext cx="10502900" cy="58473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chemeClr val="dk1"/>
              </a:buClr>
              <a:buSzPts val="1600"/>
              <a:buFont typeface="Arial"/>
              <a:buNone/>
            </a:pPr>
            <a:r>
              <a:rPr lang="it-IT" sz="1600">
                <a:solidFill>
                  <a:schemeClr val="dk1"/>
                </a:solidFill>
                <a:latin typeface="Arial"/>
                <a:ea typeface="Arial"/>
                <a:cs typeface="Arial"/>
                <a:sym typeface="Arial"/>
              </a:rPr>
              <a:t>The new automatic QC is used for the monitoring campaigns re-started in </a:t>
            </a:r>
            <a:r>
              <a:rPr b="1" lang="it-IT" sz="1600">
                <a:solidFill>
                  <a:schemeClr val="dk1"/>
                </a:solidFill>
                <a:latin typeface="Arial"/>
                <a:ea typeface="Arial"/>
                <a:cs typeface="Arial"/>
                <a:sym typeface="Arial"/>
              </a:rPr>
              <a:t>September 2021 </a:t>
            </a:r>
            <a:r>
              <a:rPr lang="it-IT" sz="1600">
                <a:solidFill>
                  <a:schemeClr val="dk1"/>
                </a:solidFill>
                <a:latin typeface="Arial"/>
                <a:ea typeface="Arial"/>
                <a:cs typeface="Arial"/>
                <a:sym typeface="Arial"/>
              </a:rPr>
              <a:t>in the framework of the MACMAP project </a:t>
            </a:r>
            <a:endParaRPr sz="1600">
              <a:solidFill>
                <a:schemeClr val="dk1"/>
              </a:solidFill>
              <a:latin typeface="Calibri"/>
              <a:ea typeface="Calibri"/>
              <a:cs typeface="Calibri"/>
              <a:sym typeface="Calibri"/>
            </a:endParaRPr>
          </a:p>
        </p:txBody>
      </p:sp>
      <p:grpSp>
        <p:nvGrpSpPr>
          <p:cNvPr id="224" name="Google Shape;224;p9"/>
          <p:cNvGrpSpPr/>
          <p:nvPr/>
        </p:nvGrpSpPr>
        <p:grpSpPr>
          <a:xfrm>
            <a:off x="130847" y="1526031"/>
            <a:ext cx="6958985" cy="2044964"/>
            <a:chOff x="130847" y="1717755"/>
            <a:chExt cx="6958985" cy="2044964"/>
          </a:xfrm>
        </p:grpSpPr>
        <p:sp>
          <p:nvSpPr>
            <p:cNvPr id="225" name="Google Shape;225;p9"/>
            <p:cNvSpPr/>
            <p:nvPr/>
          </p:nvSpPr>
          <p:spPr>
            <a:xfrm>
              <a:off x="5443227" y="3547275"/>
              <a:ext cx="1646605" cy="21544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rgbClr val="4C4C4C"/>
                </a:buClr>
                <a:buSzPts val="800"/>
                <a:buFont typeface="Helvetica Neue"/>
                <a:buNone/>
              </a:pPr>
              <a:r>
                <a:rPr lang="it-IT" sz="800">
                  <a:solidFill>
                    <a:srgbClr val="4C4C4C"/>
                  </a:solidFill>
                  <a:latin typeface="Helvetica Neue"/>
                  <a:ea typeface="Helvetica Neue"/>
                  <a:cs typeface="Helvetica Neue"/>
                  <a:sym typeface="Helvetica Neue"/>
                </a:rPr>
                <a:t>doi: 10.3389/fmars.2019.00452 </a:t>
              </a:r>
              <a:endParaRPr sz="1800">
                <a:solidFill>
                  <a:schemeClr val="dk1"/>
                </a:solidFill>
                <a:latin typeface="Calibri"/>
                <a:ea typeface="Calibri"/>
                <a:cs typeface="Calibri"/>
                <a:sym typeface="Calibri"/>
              </a:endParaRPr>
            </a:p>
          </p:txBody>
        </p:sp>
        <p:grpSp>
          <p:nvGrpSpPr>
            <p:cNvPr id="226" name="Google Shape;226;p9"/>
            <p:cNvGrpSpPr/>
            <p:nvPr/>
          </p:nvGrpSpPr>
          <p:grpSpPr>
            <a:xfrm>
              <a:off x="130847" y="1717755"/>
              <a:ext cx="6905860" cy="1969770"/>
              <a:chOff x="130847" y="1717755"/>
              <a:chExt cx="6905860" cy="1969770"/>
            </a:xfrm>
          </p:grpSpPr>
          <p:sp>
            <p:nvSpPr>
              <p:cNvPr id="227" name="Google Shape;227;p9"/>
              <p:cNvSpPr/>
              <p:nvPr/>
            </p:nvSpPr>
            <p:spPr>
              <a:xfrm>
                <a:off x="130847" y="1717755"/>
                <a:ext cx="3270628" cy="196977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chemeClr val="dk1"/>
                  </a:buClr>
                  <a:buSzPts val="1200"/>
                  <a:buFont typeface="Arial"/>
                  <a:buNone/>
                </a:pPr>
                <a:r>
                  <a:rPr b="1" lang="it-IT" sz="1200">
                    <a:solidFill>
                      <a:schemeClr val="dk1"/>
                    </a:solidFill>
                    <a:latin typeface="Arial"/>
                    <a:ea typeface="Arial"/>
                    <a:cs typeface="Arial"/>
                    <a:sym typeface="Arial"/>
                  </a:rPr>
                  <a:t>HR: </a:t>
                </a:r>
                <a:r>
                  <a:rPr lang="it-IT" sz="1000">
                    <a:solidFill>
                      <a:schemeClr val="dk1"/>
                    </a:solidFill>
                    <a:latin typeface="Arial"/>
                    <a:ea typeface="Arial"/>
                    <a:cs typeface="Arial"/>
                    <a:sym typeface="Arial"/>
                  </a:rPr>
                  <a:t>Usually </a:t>
                </a:r>
                <a:r>
                  <a:rPr b="1" lang="it-IT" sz="1000" u="sng">
                    <a:solidFill>
                      <a:schemeClr val="dk1"/>
                    </a:solidFill>
                    <a:latin typeface="Arial"/>
                    <a:ea typeface="Arial"/>
                    <a:cs typeface="Arial"/>
                    <a:sym typeface="Arial"/>
                  </a:rPr>
                  <a:t>four or more repetitions </a:t>
                </a:r>
                <a:r>
                  <a:rPr lang="it-IT" sz="1000">
                    <a:solidFill>
                      <a:schemeClr val="dk1"/>
                    </a:solidFill>
                    <a:latin typeface="Arial"/>
                    <a:ea typeface="Arial"/>
                    <a:cs typeface="Arial"/>
                    <a:sym typeface="Arial"/>
                  </a:rPr>
                  <a:t>are conducted annually along a fixed transect with an average of one XBT deployment about every 10–50 km along the ship track (35 XBT deployments per day at a ship speed of 20 kts). This mode is aimed at obtaining high spatial resolution in a single realization to resolve the spatial structure of mesoscale eddies, fronts, and boundary currents. These transects are designed to resolve boundary currents and to estimate basin-scale geostrophic velocity and mass and heat transports, including the MOC, and heat transport. This is currently the most widely used deployment mode. </a:t>
                </a:r>
                <a:endParaRPr sz="1960">
                  <a:solidFill>
                    <a:schemeClr val="dk1"/>
                  </a:solidFill>
                  <a:latin typeface="Calibri"/>
                  <a:ea typeface="Calibri"/>
                  <a:cs typeface="Calibri"/>
                  <a:sym typeface="Calibri"/>
                </a:endParaRPr>
              </a:p>
            </p:txBody>
          </p:sp>
          <p:pic>
            <p:nvPicPr>
              <p:cNvPr id="228" name="Google Shape;228;p9"/>
              <p:cNvPicPr preferRelativeResize="0"/>
              <p:nvPr/>
            </p:nvPicPr>
            <p:blipFill rotWithShape="1">
              <a:blip r:embed="rId3">
                <a:alphaModFix/>
              </a:blip>
              <a:srcRect b="0" l="0" r="0" t="0"/>
              <a:stretch/>
            </p:blipFill>
            <p:spPr>
              <a:xfrm>
                <a:off x="3363428" y="1831140"/>
                <a:ext cx="3673279" cy="1712222"/>
              </a:xfrm>
              <a:prstGeom prst="rect">
                <a:avLst/>
              </a:prstGeom>
              <a:noFill/>
              <a:ln>
                <a:noFill/>
              </a:ln>
            </p:spPr>
          </p:pic>
        </p:grpSp>
      </p:grpSp>
      <p:grpSp>
        <p:nvGrpSpPr>
          <p:cNvPr id="229" name="Google Shape;229;p9"/>
          <p:cNvGrpSpPr/>
          <p:nvPr/>
        </p:nvGrpSpPr>
        <p:grpSpPr>
          <a:xfrm>
            <a:off x="7044994" y="1281900"/>
            <a:ext cx="3555279" cy="3064509"/>
            <a:chOff x="7044994" y="1473624"/>
            <a:chExt cx="3555279" cy="3064509"/>
          </a:xfrm>
        </p:grpSpPr>
        <p:grpSp>
          <p:nvGrpSpPr>
            <p:cNvPr id="230" name="Google Shape;230;p9"/>
            <p:cNvGrpSpPr/>
            <p:nvPr/>
          </p:nvGrpSpPr>
          <p:grpSpPr>
            <a:xfrm>
              <a:off x="7055486" y="1567908"/>
              <a:ext cx="581567" cy="942924"/>
              <a:chOff x="3531142" y="2237727"/>
              <a:chExt cx="773042" cy="1231979"/>
            </a:xfrm>
          </p:grpSpPr>
          <p:pic>
            <p:nvPicPr>
              <p:cNvPr id="231" name="Google Shape;231;p9"/>
              <p:cNvPicPr preferRelativeResize="0"/>
              <p:nvPr/>
            </p:nvPicPr>
            <p:blipFill rotWithShape="1">
              <a:blip r:embed="rId4">
                <a:alphaModFix/>
              </a:blip>
              <a:srcRect b="3650" l="52302" r="0" t="8719"/>
              <a:stretch/>
            </p:blipFill>
            <p:spPr>
              <a:xfrm>
                <a:off x="3531142" y="2404540"/>
                <a:ext cx="773042" cy="1065166"/>
              </a:xfrm>
              <a:prstGeom prst="rect">
                <a:avLst/>
              </a:prstGeom>
              <a:noFill/>
              <a:ln>
                <a:noFill/>
              </a:ln>
            </p:spPr>
          </p:pic>
          <p:sp>
            <p:nvSpPr>
              <p:cNvPr id="232" name="Google Shape;232;p9"/>
              <p:cNvSpPr txBox="1"/>
              <p:nvPr/>
            </p:nvSpPr>
            <p:spPr>
              <a:xfrm>
                <a:off x="3590520" y="2237727"/>
                <a:ext cx="607140" cy="2537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400"/>
                  <a:buFont typeface="Arial"/>
                  <a:buNone/>
                </a:pPr>
                <a:r>
                  <a:rPr b="1" lang="it-IT" sz="400">
                    <a:solidFill>
                      <a:schemeClr val="dk1"/>
                    </a:solidFill>
                    <a:latin typeface="Arial"/>
                    <a:ea typeface="Arial"/>
                    <a:cs typeface="Arial"/>
                    <a:sym typeface="Arial"/>
                  </a:rPr>
                  <a:t>202109</a:t>
                </a:r>
                <a:endParaRPr sz="400">
                  <a:solidFill>
                    <a:schemeClr val="dk1"/>
                  </a:solidFill>
                  <a:latin typeface="Calibri"/>
                  <a:ea typeface="Calibri"/>
                  <a:cs typeface="Calibri"/>
                  <a:sym typeface="Calibri"/>
                </a:endParaRPr>
              </a:p>
            </p:txBody>
          </p:sp>
        </p:grpSp>
        <p:grpSp>
          <p:nvGrpSpPr>
            <p:cNvPr id="233" name="Google Shape;233;p9"/>
            <p:cNvGrpSpPr/>
            <p:nvPr/>
          </p:nvGrpSpPr>
          <p:grpSpPr>
            <a:xfrm>
              <a:off x="7663535" y="1478760"/>
              <a:ext cx="600211" cy="963352"/>
              <a:chOff x="4255802" y="2121982"/>
              <a:chExt cx="797823" cy="1258668"/>
            </a:xfrm>
          </p:grpSpPr>
          <p:pic>
            <p:nvPicPr>
              <p:cNvPr id="234" name="Google Shape;234;p9"/>
              <p:cNvPicPr preferRelativeResize="0"/>
              <p:nvPr/>
            </p:nvPicPr>
            <p:blipFill rotWithShape="1">
              <a:blip r:embed="rId5">
                <a:alphaModFix/>
              </a:blip>
              <a:srcRect b="0" l="50773" r="0" t="6815"/>
              <a:stretch/>
            </p:blipFill>
            <p:spPr>
              <a:xfrm>
                <a:off x="4255802" y="2247973"/>
                <a:ext cx="797823" cy="1132677"/>
              </a:xfrm>
              <a:prstGeom prst="rect">
                <a:avLst/>
              </a:prstGeom>
              <a:noFill/>
              <a:ln>
                <a:noFill/>
              </a:ln>
            </p:spPr>
          </p:pic>
          <p:sp>
            <p:nvSpPr>
              <p:cNvPr id="235" name="Google Shape;235;p9"/>
              <p:cNvSpPr txBox="1"/>
              <p:nvPr/>
            </p:nvSpPr>
            <p:spPr>
              <a:xfrm>
                <a:off x="4358114" y="2121982"/>
                <a:ext cx="607140" cy="2537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400"/>
                  <a:buFont typeface="Arial"/>
                  <a:buNone/>
                </a:pPr>
                <a:r>
                  <a:rPr b="1" lang="it-IT" sz="400">
                    <a:solidFill>
                      <a:schemeClr val="dk1"/>
                    </a:solidFill>
                    <a:latin typeface="Arial"/>
                    <a:ea typeface="Arial"/>
                    <a:cs typeface="Arial"/>
                    <a:sym typeface="Arial"/>
                  </a:rPr>
                  <a:t>202112</a:t>
                </a:r>
                <a:endParaRPr sz="400">
                  <a:solidFill>
                    <a:schemeClr val="dk1"/>
                  </a:solidFill>
                  <a:latin typeface="Calibri"/>
                  <a:ea typeface="Calibri"/>
                  <a:cs typeface="Calibri"/>
                  <a:sym typeface="Calibri"/>
                </a:endParaRPr>
              </a:p>
            </p:txBody>
          </p:sp>
        </p:grpSp>
        <p:grpSp>
          <p:nvGrpSpPr>
            <p:cNvPr id="236" name="Google Shape;236;p9"/>
            <p:cNvGrpSpPr/>
            <p:nvPr/>
          </p:nvGrpSpPr>
          <p:grpSpPr>
            <a:xfrm>
              <a:off x="8295952" y="1479752"/>
              <a:ext cx="570424" cy="965233"/>
              <a:chOff x="5053624" y="2123049"/>
              <a:chExt cx="758229" cy="1261127"/>
            </a:xfrm>
          </p:grpSpPr>
          <p:pic>
            <p:nvPicPr>
              <p:cNvPr id="237" name="Google Shape;237;p9"/>
              <p:cNvPicPr preferRelativeResize="0"/>
              <p:nvPr/>
            </p:nvPicPr>
            <p:blipFill rotWithShape="1">
              <a:blip r:embed="rId6">
                <a:alphaModFix/>
              </a:blip>
              <a:srcRect b="0" l="53216" r="0" t="9783"/>
              <a:stretch/>
            </p:blipFill>
            <p:spPr>
              <a:xfrm>
                <a:off x="5053624" y="2287564"/>
                <a:ext cx="758229" cy="1096612"/>
              </a:xfrm>
              <a:prstGeom prst="rect">
                <a:avLst/>
              </a:prstGeom>
              <a:noFill/>
              <a:ln>
                <a:noFill/>
              </a:ln>
            </p:spPr>
          </p:pic>
          <p:sp>
            <p:nvSpPr>
              <p:cNvPr id="238" name="Google Shape;238;p9"/>
              <p:cNvSpPr txBox="1"/>
              <p:nvPr/>
            </p:nvSpPr>
            <p:spPr>
              <a:xfrm>
                <a:off x="5136536" y="2123049"/>
                <a:ext cx="607140" cy="2537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400"/>
                  <a:buFont typeface="Arial"/>
                  <a:buNone/>
                </a:pPr>
                <a:r>
                  <a:rPr b="1" lang="it-IT" sz="400">
                    <a:solidFill>
                      <a:schemeClr val="dk1"/>
                    </a:solidFill>
                    <a:latin typeface="Arial"/>
                    <a:ea typeface="Arial"/>
                    <a:cs typeface="Arial"/>
                    <a:sym typeface="Arial"/>
                  </a:rPr>
                  <a:t>202203</a:t>
                </a:r>
                <a:endParaRPr sz="400">
                  <a:solidFill>
                    <a:schemeClr val="dk1"/>
                  </a:solidFill>
                  <a:latin typeface="Calibri"/>
                  <a:ea typeface="Calibri"/>
                  <a:cs typeface="Calibri"/>
                  <a:sym typeface="Calibri"/>
                </a:endParaRPr>
              </a:p>
            </p:txBody>
          </p:sp>
        </p:grpSp>
        <p:grpSp>
          <p:nvGrpSpPr>
            <p:cNvPr id="239" name="Google Shape;239;p9"/>
            <p:cNvGrpSpPr/>
            <p:nvPr/>
          </p:nvGrpSpPr>
          <p:grpSpPr>
            <a:xfrm>
              <a:off x="8846445" y="1473624"/>
              <a:ext cx="593761" cy="968193"/>
              <a:chOff x="5788988" y="2131497"/>
              <a:chExt cx="789250" cy="1264993"/>
            </a:xfrm>
          </p:grpSpPr>
          <p:pic>
            <p:nvPicPr>
              <p:cNvPr id="240" name="Google Shape;240;p9"/>
              <p:cNvPicPr preferRelativeResize="0"/>
              <p:nvPr/>
            </p:nvPicPr>
            <p:blipFill rotWithShape="1">
              <a:blip r:embed="rId7">
                <a:alphaModFix/>
              </a:blip>
              <a:srcRect b="0" l="51302" r="0" t="9783"/>
              <a:stretch/>
            </p:blipFill>
            <p:spPr>
              <a:xfrm>
                <a:off x="5788988" y="2299878"/>
                <a:ext cx="789250" cy="1096612"/>
              </a:xfrm>
              <a:prstGeom prst="rect">
                <a:avLst/>
              </a:prstGeom>
              <a:noFill/>
              <a:ln>
                <a:noFill/>
              </a:ln>
            </p:spPr>
          </p:pic>
          <p:sp>
            <p:nvSpPr>
              <p:cNvPr id="241" name="Google Shape;241;p9"/>
              <p:cNvSpPr txBox="1"/>
              <p:nvPr/>
            </p:nvSpPr>
            <p:spPr>
              <a:xfrm>
                <a:off x="5859958" y="2131497"/>
                <a:ext cx="607141" cy="2537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400"/>
                  <a:buFont typeface="Arial"/>
                  <a:buNone/>
                </a:pPr>
                <a:r>
                  <a:rPr b="1" lang="it-IT" sz="400">
                    <a:solidFill>
                      <a:schemeClr val="dk1"/>
                    </a:solidFill>
                    <a:latin typeface="Arial"/>
                    <a:ea typeface="Arial"/>
                    <a:cs typeface="Arial"/>
                    <a:sym typeface="Arial"/>
                  </a:rPr>
                  <a:t>202206</a:t>
                </a:r>
                <a:endParaRPr sz="400">
                  <a:solidFill>
                    <a:schemeClr val="dk1"/>
                  </a:solidFill>
                  <a:latin typeface="Calibri"/>
                  <a:ea typeface="Calibri"/>
                  <a:cs typeface="Calibri"/>
                  <a:sym typeface="Calibri"/>
                </a:endParaRPr>
              </a:p>
            </p:txBody>
          </p:sp>
        </p:grpSp>
        <p:grpSp>
          <p:nvGrpSpPr>
            <p:cNvPr id="242" name="Google Shape;242;p9"/>
            <p:cNvGrpSpPr/>
            <p:nvPr/>
          </p:nvGrpSpPr>
          <p:grpSpPr>
            <a:xfrm>
              <a:off x="9422476" y="1475668"/>
              <a:ext cx="575484" cy="974852"/>
              <a:chOff x="6557727" y="2133529"/>
              <a:chExt cx="764955" cy="1273694"/>
            </a:xfrm>
          </p:grpSpPr>
          <p:pic>
            <p:nvPicPr>
              <p:cNvPr id="243" name="Google Shape;243;p9"/>
              <p:cNvPicPr preferRelativeResize="0"/>
              <p:nvPr/>
            </p:nvPicPr>
            <p:blipFill rotWithShape="1">
              <a:blip r:embed="rId8">
                <a:alphaModFix/>
              </a:blip>
              <a:srcRect b="0" l="52801" r="0" t="9693"/>
              <a:stretch/>
            </p:blipFill>
            <p:spPr>
              <a:xfrm>
                <a:off x="6557727" y="2309517"/>
                <a:ext cx="764955" cy="1097706"/>
              </a:xfrm>
              <a:prstGeom prst="rect">
                <a:avLst/>
              </a:prstGeom>
              <a:noFill/>
              <a:ln>
                <a:noFill/>
              </a:ln>
            </p:spPr>
          </p:pic>
          <p:sp>
            <p:nvSpPr>
              <p:cNvPr id="244" name="Google Shape;244;p9"/>
              <p:cNvSpPr txBox="1"/>
              <p:nvPr/>
            </p:nvSpPr>
            <p:spPr>
              <a:xfrm>
                <a:off x="6605831" y="2133529"/>
                <a:ext cx="607141" cy="2537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400"/>
                  <a:buFont typeface="Arial"/>
                  <a:buNone/>
                </a:pPr>
                <a:r>
                  <a:rPr b="1" lang="it-IT" sz="400">
                    <a:solidFill>
                      <a:schemeClr val="dk1"/>
                    </a:solidFill>
                    <a:latin typeface="Arial"/>
                    <a:ea typeface="Arial"/>
                    <a:cs typeface="Arial"/>
                    <a:sym typeface="Arial"/>
                  </a:rPr>
                  <a:t>202209</a:t>
                </a:r>
                <a:endParaRPr sz="400">
                  <a:solidFill>
                    <a:schemeClr val="dk1"/>
                  </a:solidFill>
                  <a:latin typeface="Calibri"/>
                  <a:ea typeface="Calibri"/>
                  <a:cs typeface="Calibri"/>
                  <a:sym typeface="Calibri"/>
                </a:endParaRPr>
              </a:p>
            </p:txBody>
          </p:sp>
        </p:grpSp>
        <p:grpSp>
          <p:nvGrpSpPr>
            <p:cNvPr id="245" name="Google Shape;245;p9"/>
            <p:cNvGrpSpPr/>
            <p:nvPr/>
          </p:nvGrpSpPr>
          <p:grpSpPr>
            <a:xfrm>
              <a:off x="10003103" y="1525637"/>
              <a:ext cx="580142" cy="985195"/>
              <a:chOff x="7341819" y="2226876"/>
              <a:chExt cx="771147" cy="1287208"/>
            </a:xfrm>
          </p:grpSpPr>
          <p:pic>
            <p:nvPicPr>
              <p:cNvPr id="246" name="Google Shape;246;p9"/>
              <p:cNvPicPr preferRelativeResize="0"/>
              <p:nvPr/>
            </p:nvPicPr>
            <p:blipFill rotWithShape="1">
              <a:blip r:embed="rId9">
                <a:alphaModFix/>
              </a:blip>
              <a:srcRect b="0" l="52419" r="0" t="10609"/>
              <a:stretch/>
            </p:blipFill>
            <p:spPr>
              <a:xfrm>
                <a:off x="7341819" y="2427512"/>
                <a:ext cx="771147" cy="1086572"/>
              </a:xfrm>
              <a:prstGeom prst="rect">
                <a:avLst/>
              </a:prstGeom>
              <a:noFill/>
              <a:ln>
                <a:noFill/>
              </a:ln>
            </p:spPr>
          </p:pic>
          <p:sp>
            <p:nvSpPr>
              <p:cNvPr id="247" name="Google Shape;247;p9"/>
              <p:cNvSpPr txBox="1"/>
              <p:nvPr/>
            </p:nvSpPr>
            <p:spPr>
              <a:xfrm>
                <a:off x="7413310" y="2226876"/>
                <a:ext cx="607140" cy="2537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400"/>
                  <a:buFont typeface="Arial"/>
                  <a:buNone/>
                </a:pPr>
                <a:r>
                  <a:rPr b="1" lang="it-IT" sz="400">
                    <a:solidFill>
                      <a:schemeClr val="dk1"/>
                    </a:solidFill>
                    <a:latin typeface="Arial"/>
                    <a:ea typeface="Arial"/>
                    <a:cs typeface="Arial"/>
                    <a:sym typeface="Arial"/>
                  </a:rPr>
                  <a:t>202212</a:t>
                </a:r>
                <a:endParaRPr sz="400">
                  <a:solidFill>
                    <a:schemeClr val="dk1"/>
                  </a:solidFill>
                  <a:latin typeface="Calibri"/>
                  <a:ea typeface="Calibri"/>
                  <a:cs typeface="Calibri"/>
                  <a:sym typeface="Calibri"/>
                </a:endParaRPr>
              </a:p>
            </p:txBody>
          </p:sp>
        </p:grpSp>
        <p:grpSp>
          <p:nvGrpSpPr>
            <p:cNvPr id="248" name="Google Shape;248;p9"/>
            <p:cNvGrpSpPr/>
            <p:nvPr/>
          </p:nvGrpSpPr>
          <p:grpSpPr>
            <a:xfrm>
              <a:off x="10006696" y="2475692"/>
              <a:ext cx="581567" cy="999311"/>
              <a:chOff x="7339924" y="3799406"/>
              <a:chExt cx="773042" cy="1305651"/>
            </a:xfrm>
          </p:grpSpPr>
          <p:pic>
            <p:nvPicPr>
              <p:cNvPr id="249" name="Google Shape;249;p9"/>
              <p:cNvPicPr preferRelativeResize="0"/>
              <p:nvPr/>
            </p:nvPicPr>
            <p:blipFill rotWithShape="1">
              <a:blip r:embed="rId10">
                <a:alphaModFix/>
              </a:blip>
              <a:srcRect b="0" l="52302" r="0" t="9277"/>
              <a:stretch/>
            </p:blipFill>
            <p:spPr>
              <a:xfrm>
                <a:off x="7339924" y="3799406"/>
                <a:ext cx="773042" cy="1102763"/>
              </a:xfrm>
              <a:prstGeom prst="rect">
                <a:avLst/>
              </a:prstGeom>
              <a:noFill/>
              <a:ln>
                <a:noFill/>
              </a:ln>
            </p:spPr>
          </p:pic>
          <p:sp>
            <p:nvSpPr>
              <p:cNvPr id="250" name="Google Shape;250;p9"/>
              <p:cNvSpPr txBox="1"/>
              <p:nvPr/>
            </p:nvSpPr>
            <p:spPr>
              <a:xfrm>
                <a:off x="7396925" y="4851273"/>
                <a:ext cx="607140" cy="2537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400"/>
                  <a:buFont typeface="Arial"/>
                  <a:buNone/>
                </a:pPr>
                <a:r>
                  <a:rPr b="1" lang="it-IT" sz="400">
                    <a:solidFill>
                      <a:schemeClr val="dk1"/>
                    </a:solidFill>
                    <a:latin typeface="Arial"/>
                    <a:ea typeface="Arial"/>
                    <a:cs typeface="Arial"/>
                    <a:sym typeface="Arial"/>
                  </a:rPr>
                  <a:t>202303</a:t>
                </a:r>
                <a:endParaRPr sz="400">
                  <a:solidFill>
                    <a:schemeClr val="dk1"/>
                  </a:solidFill>
                  <a:latin typeface="Calibri"/>
                  <a:ea typeface="Calibri"/>
                  <a:cs typeface="Calibri"/>
                  <a:sym typeface="Calibri"/>
                </a:endParaRPr>
              </a:p>
            </p:txBody>
          </p:sp>
        </p:grpSp>
        <p:grpSp>
          <p:nvGrpSpPr>
            <p:cNvPr id="251" name="Google Shape;251;p9"/>
            <p:cNvGrpSpPr/>
            <p:nvPr/>
          </p:nvGrpSpPr>
          <p:grpSpPr>
            <a:xfrm>
              <a:off x="9999234" y="3426091"/>
              <a:ext cx="601039" cy="998804"/>
              <a:chOff x="6531660" y="4632958"/>
              <a:chExt cx="798925" cy="1304988"/>
            </a:xfrm>
          </p:grpSpPr>
          <p:pic>
            <p:nvPicPr>
              <p:cNvPr id="252" name="Google Shape;252;p9"/>
              <p:cNvPicPr preferRelativeResize="0"/>
              <p:nvPr/>
            </p:nvPicPr>
            <p:blipFill rotWithShape="1">
              <a:blip r:embed="rId11">
                <a:alphaModFix/>
              </a:blip>
              <a:srcRect b="0" l="50703" r="0" t="8719"/>
              <a:stretch/>
            </p:blipFill>
            <p:spPr>
              <a:xfrm>
                <a:off x="6531660" y="4632958"/>
                <a:ext cx="798925" cy="1109546"/>
              </a:xfrm>
              <a:prstGeom prst="rect">
                <a:avLst/>
              </a:prstGeom>
              <a:noFill/>
              <a:ln>
                <a:noFill/>
              </a:ln>
            </p:spPr>
          </p:pic>
          <p:sp>
            <p:nvSpPr>
              <p:cNvPr id="253" name="Google Shape;253;p9"/>
              <p:cNvSpPr txBox="1"/>
              <p:nvPr/>
            </p:nvSpPr>
            <p:spPr>
              <a:xfrm>
                <a:off x="6605831" y="5684162"/>
                <a:ext cx="607140" cy="2537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400"/>
                  <a:buFont typeface="Arial"/>
                  <a:buNone/>
                </a:pPr>
                <a:r>
                  <a:rPr b="1" lang="it-IT" sz="400">
                    <a:solidFill>
                      <a:schemeClr val="dk1"/>
                    </a:solidFill>
                    <a:latin typeface="Arial"/>
                    <a:ea typeface="Arial"/>
                    <a:cs typeface="Arial"/>
                    <a:sym typeface="Arial"/>
                  </a:rPr>
                  <a:t>202306</a:t>
                </a:r>
                <a:endParaRPr sz="400">
                  <a:solidFill>
                    <a:schemeClr val="dk1"/>
                  </a:solidFill>
                  <a:latin typeface="Calibri"/>
                  <a:ea typeface="Calibri"/>
                  <a:cs typeface="Calibri"/>
                  <a:sym typeface="Calibri"/>
                </a:endParaRPr>
              </a:p>
            </p:txBody>
          </p:sp>
        </p:grpSp>
        <p:grpSp>
          <p:nvGrpSpPr>
            <p:cNvPr id="254" name="Google Shape;254;p9"/>
            <p:cNvGrpSpPr/>
            <p:nvPr/>
          </p:nvGrpSpPr>
          <p:grpSpPr>
            <a:xfrm>
              <a:off x="9438164" y="3525451"/>
              <a:ext cx="584567" cy="990590"/>
              <a:chOff x="5767475" y="4643691"/>
              <a:chExt cx="777029" cy="1294256"/>
            </a:xfrm>
          </p:grpSpPr>
          <p:pic>
            <p:nvPicPr>
              <p:cNvPr id="255" name="Google Shape;255;p9"/>
              <p:cNvPicPr preferRelativeResize="0"/>
              <p:nvPr/>
            </p:nvPicPr>
            <p:blipFill rotWithShape="1">
              <a:blip r:embed="rId12">
                <a:alphaModFix/>
              </a:blip>
              <a:srcRect b="0" l="52056" r="0" t="9602"/>
              <a:stretch/>
            </p:blipFill>
            <p:spPr>
              <a:xfrm>
                <a:off x="5767475" y="4643691"/>
                <a:ext cx="777029" cy="1098812"/>
              </a:xfrm>
              <a:prstGeom prst="rect">
                <a:avLst/>
              </a:prstGeom>
              <a:noFill/>
              <a:ln>
                <a:noFill/>
              </a:ln>
            </p:spPr>
          </p:pic>
          <p:sp>
            <p:nvSpPr>
              <p:cNvPr id="256" name="Google Shape;256;p9"/>
              <p:cNvSpPr txBox="1"/>
              <p:nvPr/>
            </p:nvSpPr>
            <p:spPr>
              <a:xfrm>
                <a:off x="5823335" y="5684163"/>
                <a:ext cx="607142" cy="2537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400"/>
                  <a:buFont typeface="Arial"/>
                  <a:buNone/>
                </a:pPr>
                <a:r>
                  <a:rPr b="1" lang="it-IT" sz="400">
                    <a:solidFill>
                      <a:schemeClr val="dk1"/>
                    </a:solidFill>
                    <a:latin typeface="Arial"/>
                    <a:ea typeface="Arial"/>
                    <a:cs typeface="Arial"/>
                    <a:sym typeface="Arial"/>
                  </a:rPr>
                  <a:t>202309</a:t>
                </a:r>
                <a:endParaRPr sz="400">
                  <a:solidFill>
                    <a:schemeClr val="dk1"/>
                  </a:solidFill>
                  <a:latin typeface="Calibri"/>
                  <a:ea typeface="Calibri"/>
                  <a:cs typeface="Calibri"/>
                  <a:sym typeface="Calibri"/>
                </a:endParaRPr>
              </a:p>
            </p:txBody>
          </p:sp>
        </p:grpSp>
        <p:grpSp>
          <p:nvGrpSpPr>
            <p:cNvPr id="257" name="Google Shape;257;p9"/>
            <p:cNvGrpSpPr/>
            <p:nvPr/>
          </p:nvGrpSpPr>
          <p:grpSpPr>
            <a:xfrm>
              <a:off x="8896732" y="3536229"/>
              <a:ext cx="571472" cy="1001904"/>
              <a:chOff x="5052231" y="4622225"/>
              <a:chExt cx="759623" cy="1309039"/>
            </a:xfrm>
          </p:grpSpPr>
          <p:pic>
            <p:nvPicPr>
              <p:cNvPr id="258" name="Google Shape;258;p9"/>
              <p:cNvPicPr preferRelativeResize="0"/>
              <p:nvPr/>
            </p:nvPicPr>
            <p:blipFill rotWithShape="1">
              <a:blip r:embed="rId13">
                <a:alphaModFix/>
              </a:blip>
              <a:srcRect b="0" l="53130" r="0" t="8932"/>
              <a:stretch/>
            </p:blipFill>
            <p:spPr>
              <a:xfrm>
                <a:off x="5052231" y="4622225"/>
                <a:ext cx="759623" cy="1106944"/>
              </a:xfrm>
              <a:prstGeom prst="rect">
                <a:avLst/>
              </a:prstGeom>
              <a:noFill/>
              <a:ln>
                <a:noFill/>
              </a:ln>
            </p:spPr>
          </p:pic>
          <p:sp>
            <p:nvSpPr>
              <p:cNvPr id="259" name="Google Shape;259;p9"/>
              <p:cNvSpPr txBox="1"/>
              <p:nvPr/>
            </p:nvSpPr>
            <p:spPr>
              <a:xfrm>
                <a:off x="5076184" y="5677480"/>
                <a:ext cx="607141" cy="2537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400"/>
                  <a:buFont typeface="Arial"/>
                  <a:buNone/>
                </a:pPr>
                <a:r>
                  <a:rPr b="1" lang="it-IT" sz="400">
                    <a:solidFill>
                      <a:schemeClr val="dk1"/>
                    </a:solidFill>
                    <a:latin typeface="Arial"/>
                    <a:ea typeface="Arial"/>
                    <a:cs typeface="Arial"/>
                    <a:sym typeface="Arial"/>
                  </a:rPr>
                  <a:t>202312</a:t>
                </a:r>
                <a:endParaRPr sz="400">
                  <a:solidFill>
                    <a:schemeClr val="dk1"/>
                  </a:solidFill>
                  <a:latin typeface="Calibri"/>
                  <a:ea typeface="Calibri"/>
                  <a:cs typeface="Calibri"/>
                  <a:sym typeface="Calibri"/>
                </a:endParaRPr>
              </a:p>
            </p:txBody>
          </p:sp>
        </p:grpSp>
        <p:grpSp>
          <p:nvGrpSpPr>
            <p:cNvPr id="260" name="Google Shape;260;p9"/>
            <p:cNvGrpSpPr/>
            <p:nvPr/>
          </p:nvGrpSpPr>
          <p:grpSpPr>
            <a:xfrm>
              <a:off x="8300204" y="3539328"/>
              <a:ext cx="587517" cy="998804"/>
              <a:chOff x="4286292" y="4632958"/>
              <a:chExt cx="780951" cy="1304988"/>
            </a:xfrm>
          </p:grpSpPr>
          <p:pic>
            <p:nvPicPr>
              <p:cNvPr id="261" name="Google Shape;261;p9"/>
              <p:cNvPicPr preferRelativeResize="0"/>
              <p:nvPr/>
            </p:nvPicPr>
            <p:blipFill rotWithShape="1">
              <a:blip r:embed="rId14">
                <a:alphaModFix/>
              </a:blip>
              <a:srcRect b="0" l="51814" r="0" t="9488"/>
              <a:stretch/>
            </p:blipFill>
            <p:spPr>
              <a:xfrm>
                <a:off x="4286292" y="4632958"/>
                <a:ext cx="780951" cy="1100198"/>
              </a:xfrm>
              <a:prstGeom prst="rect">
                <a:avLst/>
              </a:prstGeom>
              <a:noFill/>
              <a:ln>
                <a:noFill/>
              </a:ln>
            </p:spPr>
          </p:pic>
          <p:sp>
            <p:nvSpPr>
              <p:cNvPr id="262" name="Google Shape;262;p9"/>
              <p:cNvSpPr txBox="1"/>
              <p:nvPr/>
            </p:nvSpPr>
            <p:spPr>
              <a:xfrm>
                <a:off x="4317770" y="5684162"/>
                <a:ext cx="607141" cy="2537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400"/>
                  <a:buFont typeface="Arial"/>
                  <a:buNone/>
                </a:pPr>
                <a:r>
                  <a:rPr b="1" lang="it-IT" sz="400">
                    <a:solidFill>
                      <a:schemeClr val="dk1"/>
                    </a:solidFill>
                    <a:latin typeface="Arial"/>
                    <a:ea typeface="Arial"/>
                    <a:cs typeface="Arial"/>
                    <a:sym typeface="Arial"/>
                  </a:rPr>
                  <a:t>202403</a:t>
                </a:r>
                <a:endParaRPr sz="400">
                  <a:solidFill>
                    <a:schemeClr val="dk1"/>
                  </a:solidFill>
                  <a:latin typeface="Calibri"/>
                  <a:ea typeface="Calibri"/>
                  <a:cs typeface="Calibri"/>
                  <a:sym typeface="Calibri"/>
                </a:endParaRPr>
              </a:p>
            </p:txBody>
          </p:sp>
        </p:grpSp>
        <p:grpSp>
          <p:nvGrpSpPr>
            <p:cNvPr id="263" name="Google Shape;263;p9"/>
            <p:cNvGrpSpPr/>
            <p:nvPr/>
          </p:nvGrpSpPr>
          <p:grpSpPr>
            <a:xfrm>
              <a:off x="7044994" y="3399273"/>
              <a:ext cx="592059" cy="1052215"/>
              <a:chOff x="3576648" y="4473827"/>
              <a:chExt cx="715443" cy="1249794"/>
            </a:xfrm>
          </p:grpSpPr>
          <p:pic>
            <p:nvPicPr>
              <p:cNvPr id="264" name="Google Shape;264;p9"/>
              <p:cNvPicPr preferRelativeResize="0"/>
              <p:nvPr/>
            </p:nvPicPr>
            <p:blipFill rotWithShape="1">
              <a:blip r:embed="rId15">
                <a:alphaModFix/>
              </a:blip>
              <a:srcRect b="3469" l="53494" r="0" t="10733"/>
              <a:stretch/>
            </p:blipFill>
            <p:spPr>
              <a:xfrm>
                <a:off x="3576648" y="4473827"/>
                <a:ext cx="715443" cy="989898"/>
              </a:xfrm>
              <a:prstGeom prst="rect">
                <a:avLst/>
              </a:prstGeom>
              <a:noFill/>
              <a:ln>
                <a:noFill/>
              </a:ln>
            </p:spPr>
          </p:pic>
          <p:sp>
            <p:nvSpPr>
              <p:cNvPr id="265" name="Google Shape;265;p9"/>
              <p:cNvSpPr txBox="1"/>
              <p:nvPr/>
            </p:nvSpPr>
            <p:spPr>
              <a:xfrm>
                <a:off x="3578985" y="5492908"/>
                <a:ext cx="551946" cy="230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400"/>
                  <a:buFont typeface="Arial"/>
                  <a:buNone/>
                </a:pPr>
                <a:r>
                  <a:rPr b="1" lang="it-IT" sz="400">
                    <a:solidFill>
                      <a:schemeClr val="dk1"/>
                    </a:solidFill>
                    <a:latin typeface="Arial"/>
                    <a:ea typeface="Arial"/>
                    <a:cs typeface="Arial"/>
                    <a:sym typeface="Arial"/>
                  </a:rPr>
                  <a:t>202409</a:t>
                </a:r>
                <a:endParaRPr sz="400">
                  <a:solidFill>
                    <a:schemeClr val="dk1"/>
                  </a:solidFill>
                  <a:latin typeface="Calibri"/>
                  <a:ea typeface="Calibri"/>
                  <a:cs typeface="Calibri"/>
                  <a:sym typeface="Calibri"/>
                </a:endParaRPr>
              </a:p>
            </p:txBody>
          </p:sp>
        </p:grpSp>
        <p:grpSp>
          <p:nvGrpSpPr>
            <p:cNvPr id="266" name="Google Shape;266;p9"/>
            <p:cNvGrpSpPr/>
            <p:nvPr/>
          </p:nvGrpSpPr>
          <p:grpSpPr>
            <a:xfrm>
              <a:off x="7712778" y="3549890"/>
              <a:ext cx="570565" cy="988241"/>
              <a:chOff x="4526500" y="4655131"/>
              <a:chExt cx="689470" cy="1173807"/>
            </a:xfrm>
          </p:grpSpPr>
          <p:pic>
            <p:nvPicPr>
              <p:cNvPr id="267" name="Google Shape;267;p9"/>
              <p:cNvPicPr preferRelativeResize="0"/>
              <p:nvPr/>
            </p:nvPicPr>
            <p:blipFill rotWithShape="1">
              <a:blip r:embed="rId16">
                <a:alphaModFix/>
              </a:blip>
              <a:srcRect b="3469" l="53629" r="0" t="10733"/>
              <a:stretch/>
            </p:blipFill>
            <p:spPr>
              <a:xfrm>
                <a:off x="4526500" y="4655131"/>
                <a:ext cx="689470" cy="956761"/>
              </a:xfrm>
              <a:prstGeom prst="rect">
                <a:avLst/>
              </a:prstGeom>
              <a:noFill/>
              <a:ln>
                <a:noFill/>
              </a:ln>
            </p:spPr>
          </p:pic>
          <p:sp>
            <p:nvSpPr>
              <p:cNvPr id="268" name="Google Shape;268;p9"/>
              <p:cNvSpPr txBox="1"/>
              <p:nvPr/>
            </p:nvSpPr>
            <p:spPr>
              <a:xfrm>
                <a:off x="4526500" y="5598225"/>
                <a:ext cx="551946" cy="230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400"/>
                  <a:buFont typeface="Arial"/>
                  <a:buNone/>
                </a:pPr>
                <a:r>
                  <a:rPr b="1" lang="it-IT" sz="400">
                    <a:solidFill>
                      <a:schemeClr val="dk1"/>
                    </a:solidFill>
                    <a:latin typeface="Arial"/>
                    <a:ea typeface="Arial"/>
                    <a:cs typeface="Arial"/>
                    <a:sym typeface="Arial"/>
                  </a:rPr>
                  <a:t>202406</a:t>
                </a:r>
                <a:endParaRPr/>
              </a:p>
            </p:txBody>
          </p:sp>
        </p:grpSp>
      </p:grpSp>
      <p:grpSp>
        <p:nvGrpSpPr>
          <p:cNvPr id="269" name="Google Shape;269;p9"/>
          <p:cNvGrpSpPr/>
          <p:nvPr/>
        </p:nvGrpSpPr>
        <p:grpSpPr>
          <a:xfrm>
            <a:off x="6770788" y="2030399"/>
            <a:ext cx="2487172" cy="1351043"/>
            <a:chOff x="6770788" y="2222123"/>
            <a:chExt cx="2487172" cy="1351043"/>
          </a:xfrm>
        </p:grpSpPr>
        <p:pic>
          <p:nvPicPr>
            <p:cNvPr id="270" name="Google Shape;270;p9"/>
            <p:cNvPicPr preferRelativeResize="0"/>
            <p:nvPr/>
          </p:nvPicPr>
          <p:blipFill rotWithShape="1">
            <a:blip r:embed="rId4">
              <a:alphaModFix/>
            </a:blip>
            <a:srcRect b="15993" l="0" r="48678" t="12520"/>
            <a:stretch/>
          </p:blipFill>
          <p:spPr>
            <a:xfrm>
              <a:off x="8080042" y="2321221"/>
              <a:ext cx="1177918" cy="1251945"/>
            </a:xfrm>
            <a:prstGeom prst="rect">
              <a:avLst/>
            </a:prstGeom>
            <a:noFill/>
            <a:ln>
              <a:noFill/>
            </a:ln>
          </p:spPr>
        </p:pic>
        <p:cxnSp>
          <p:nvCxnSpPr>
            <p:cNvPr id="271" name="Google Shape;271;p9"/>
            <p:cNvCxnSpPr/>
            <p:nvPr/>
          </p:nvCxnSpPr>
          <p:spPr>
            <a:xfrm>
              <a:off x="6770788" y="2222123"/>
              <a:ext cx="1892227" cy="696060"/>
            </a:xfrm>
            <a:prstGeom prst="curvedConnector3">
              <a:avLst>
                <a:gd fmla="val 16201" name="adj1"/>
              </a:avLst>
            </a:prstGeom>
            <a:noFill/>
            <a:ln cap="flat" cmpd="sng" w="28575">
              <a:solidFill>
                <a:schemeClr val="accent1"/>
              </a:solidFill>
              <a:prstDash val="solid"/>
              <a:miter lim="800000"/>
              <a:headEnd len="sm" w="sm" type="none"/>
              <a:tailEnd len="med" w="med" type="triangle"/>
            </a:ln>
          </p:spPr>
        </p:cxnSp>
      </p:grpSp>
      <p:grpSp>
        <p:nvGrpSpPr>
          <p:cNvPr id="272" name="Google Shape;272;p9"/>
          <p:cNvGrpSpPr/>
          <p:nvPr/>
        </p:nvGrpSpPr>
        <p:grpSpPr>
          <a:xfrm>
            <a:off x="168711" y="202239"/>
            <a:ext cx="1710889" cy="511944"/>
            <a:chOff x="5796136" y="134688"/>
            <a:chExt cx="3163838" cy="972000"/>
          </a:xfrm>
        </p:grpSpPr>
        <p:pic>
          <p:nvPicPr>
            <p:cNvPr id="273" name="Google Shape;273;p9"/>
            <p:cNvPicPr preferRelativeResize="0"/>
            <p:nvPr/>
          </p:nvPicPr>
          <p:blipFill rotWithShape="1">
            <a:blip r:embed="rId17">
              <a:alphaModFix/>
            </a:blip>
            <a:srcRect b="0" l="0" r="0" t="0"/>
            <a:stretch/>
          </p:blipFill>
          <p:spPr>
            <a:xfrm>
              <a:off x="6779183" y="206688"/>
              <a:ext cx="821917" cy="828000"/>
            </a:xfrm>
            <a:prstGeom prst="rect">
              <a:avLst/>
            </a:prstGeom>
            <a:noFill/>
            <a:ln>
              <a:noFill/>
            </a:ln>
          </p:spPr>
        </p:pic>
        <p:pic>
          <p:nvPicPr>
            <p:cNvPr id="274" name="Google Shape;274;p9"/>
            <p:cNvPicPr preferRelativeResize="0"/>
            <p:nvPr/>
          </p:nvPicPr>
          <p:blipFill rotWithShape="1">
            <a:blip r:embed="rId18">
              <a:alphaModFix/>
            </a:blip>
            <a:srcRect b="0" l="0" r="0" t="0"/>
            <a:stretch/>
          </p:blipFill>
          <p:spPr>
            <a:xfrm>
              <a:off x="5796136" y="134688"/>
              <a:ext cx="983047" cy="972000"/>
            </a:xfrm>
            <a:prstGeom prst="rect">
              <a:avLst/>
            </a:prstGeom>
            <a:noFill/>
            <a:ln>
              <a:noFill/>
            </a:ln>
          </p:spPr>
        </p:pic>
        <p:pic>
          <p:nvPicPr>
            <p:cNvPr id="275" name="Google Shape;275;p9"/>
            <p:cNvPicPr preferRelativeResize="0"/>
            <p:nvPr/>
          </p:nvPicPr>
          <p:blipFill rotWithShape="1">
            <a:blip r:embed="rId19">
              <a:alphaModFix/>
            </a:blip>
            <a:srcRect b="0" l="0" r="0" t="0"/>
            <a:stretch/>
          </p:blipFill>
          <p:spPr>
            <a:xfrm>
              <a:off x="7734106" y="554861"/>
              <a:ext cx="1225868" cy="523324"/>
            </a:xfrm>
            <a:prstGeom prst="rect">
              <a:avLst/>
            </a:prstGeom>
            <a:noFill/>
            <a:ln>
              <a:noFill/>
            </a:ln>
          </p:spPr>
        </p:pic>
        <p:pic>
          <p:nvPicPr>
            <p:cNvPr id="276" name="Google Shape;276;p9"/>
            <p:cNvPicPr preferRelativeResize="0"/>
            <p:nvPr/>
          </p:nvPicPr>
          <p:blipFill rotWithShape="1">
            <a:blip r:embed="rId20">
              <a:alphaModFix/>
            </a:blip>
            <a:srcRect b="0" l="0" r="0" t="0"/>
            <a:stretch/>
          </p:blipFill>
          <p:spPr>
            <a:xfrm>
              <a:off x="7724110" y="188640"/>
              <a:ext cx="1235864" cy="368827"/>
            </a:xfrm>
            <a:prstGeom prst="rect">
              <a:avLst/>
            </a:prstGeom>
            <a:noFill/>
            <a:ln>
              <a:noFill/>
            </a:ln>
          </p:spPr>
        </p:pic>
      </p:grpSp>
      <p:sp>
        <p:nvSpPr>
          <p:cNvPr id="277" name="Google Shape;277;p9"/>
          <p:cNvSpPr txBox="1"/>
          <p:nvPr/>
        </p:nvSpPr>
        <p:spPr>
          <a:xfrm>
            <a:off x="180493" y="3904031"/>
            <a:ext cx="6146565"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it-IT" sz="1600">
                <a:solidFill>
                  <a:schemeClr val="dk1"/>
                </a:solidFill>
                <a:latin typeface="Arial"/>
                <a:ea typeface="Arial"/>
                <a:cs typeface="Arial"/>
                <a:sym typeface="Arial"/>
              </a:rPr>
              <a:t>The new developed automatic QC procedure has been applied to the MACMAP cruises  </a:t>
            </a:r>
            <a:endParaRPr/>
          </a:p>
        </p:txBody>
      </p:sp>
      <p:pic>
        <p:nvPicPr>
          <p:cNvPr id="278" name="Google Shape;278;p9"/>
          <p:cNvPicPr preferRelativeResize="0"/>
          <p:nvPr/>
        </p:nvPicPr>
        <p:blipFill rotWithShape="1">
          <a:blip r:embed="rId21">
            <a:alphaModFix/>
          </a:blip>
          <a:srcRect b="38358" l="0" r="0" t="0"/>
          <a:stretch/>
        </p:blipFill>
        <p:spPr>
          <a:xfrm>
            <a:off x="1199603" y="4509409"/>
            <a:ext cx="8032917" cy="254032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500"/>
                                        <p:tgtEl>
                                          <p:spTgt spid="2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500"/>
                                        <p:tgtEl>
                                          <p:spTgt spid="2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2024-10-28T09:53:25Z</dcterms:created>
  <dc:creator>Microsoft Office User</dc:creator>
</cp:coreProperties>
</file>