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47"/>
  </p:notesMasterIdLst>
  <p:sldIdLst>
    <p:sldId id="706" r:id="rId6"/>
    <p:sldId id="704" r:id="rId7"/>
    <p:sldId id="656" r:id="rId8"/>
    <p:sldId id="680" r:id="rId9"/>
    <p:sldId id="670" r:id="rId10"/>
    <p:sldId id="671" r:id="rId11"/>
    <p:sldId id="669" r:id="rId12"/>
    <p:sldId id="628" r:id="rId13"/>
    <p:sldId id="664" r:id="rId14"/>
    <p:sldId id="652" r:id="rId15"/>
    <p:sldId id="532" r:id="rId16"/>
    <p:sldId id="561" r:id="rId17"/>
    <p:sldId id="559" r:id="rId18"/>
    <p:sldId id="771" r:id="rId19"/>
    <p:sldId id="557" r:id="rId20"/>
    <p:sldId id="775" r:id="rId21"/>
    <p:sldId id="759" r:id="rId22"/>
    <p:sldId id="761" r:id="rId23"/>
    <p:sldId id="722" r:id="rId24"/>
    <p:sldId id="772" r:id="rId25"/>
    <p:sldId id="768" r:id="rId26"/>
    <p:sldId id="773" r:id="rId27"/>
    <p:sldId id="774" r:id="rId28"/>
    <p:sldId id="398" r:id="rId29"/>
    <p:sldId id="467" r:id="rId30"/>
    <p:sldId id="469" r:id="rId31"/>
    <p:sldId id="468" r:id="rId32"/>
    <p:sldId id="470" r:id="rId33"/>
    <p:sldId id="471" r:id="rId34"/>
    <p:sldId id="776" r:id="rId35"/>
    <p:sldId id="644" r:id="rId36"/>
    <p:sldId id="513" r:id="rId37"/>
    <p:sldId id="387" r:id="rId38"/>
    <p:sldId id="477" r:id="rId39"/>
    <p:sldId id="420" r:id="rId40"/>
    <p:sldId id="570" r:id="rId41"/>
    <p:sldId id="673" r:id="rId42"/>
    <p:sldId id="560" r:id="rId43"/>
    <p:sldId id="763" r:id="rId44"/>
    <p:sldId id="720" r:id="rId45"/>
    <p:sldId id="767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shayaev, Igor" initials="YI" lastIdx="1" clrIdx="0">
    <p:extLst>
      <p:ext uri="{19B8F6BF-5375-455C-9EA6-DF929625EA0E}">
        <p15:presenceInfo xmlns:p15="http://schemas.microsoft.com/office/powerpoint/2012/main" userId="S::Igor.Yashayaev@dfo-mpo.gc.ca::9f06d705-4819-46e6-a237-701ee60274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7DFF"/>
    <a:srgbClr val="006600"/>
    <a:srgbClr val="FF66FF"/>
    <a:srgbClr val="993366"/>
    <a:srgbClr val="993300"/>
    <a:srgbClr val="FFCCFF"/>
    <a:srgbClr val="99CCFF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122" autoAdjust="0"/>
  </p:normalViewPr>
  <p:slideViewPr>
    <p:cSldViewPr>
      <p:cViewPr varScale="1">
        <p:scale>
          <a:sx n="128" d="100"/>
          <a:sy n="128" d="100"/>
        </p:scale>
        <p:origin x="39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F201C3E-79C2-4C01-8DFA-BA48BF1916C5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5705AA-CC7F-4DE8-804F-03AACA20E37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559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705AA-CC7F-4DE8-804F-03AACA20E37C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6306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25705AA-CC7F-4DE8-804F-03AACA20E37C}" type="slidenum">
              <a:rPr lang="en-CA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11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4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25705AA-CC7F-4DE8-804F-03AACA20E37C}" type="slidenum">
              <a:rPr lang="en-CA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067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25705AA-CC7F-4DE8-804F-03AACA20E37C}" type="slidenum">
              <a:rPr lang="en-CA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13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83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705AA-CC7F-4DE8-804F-03AACA20E37C}" type="slidenum">
              <a:rPr lang="en-CA" smtClean="0"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776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705AA-CC7F-4DE8-804F-03AACA20E37C}" type="slidenum">
              <a:rPr lang="en-CA" smtClean="0"/>
              <a:t>36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104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25705AA-CC7F-4DE8-804F-03AACA20E37C}" type="slidenum">
              <a:rPr lang="en-CA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37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8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D25705AA-CC7F-4DE8-804F-03AACA20E37C}" type="slidenum">
              <a:rPr lang="en-CA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38</a:t>
            </a:fld>
            <a:endParaRPr lang="en-CA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52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705AA-CC7F-4DE8-804F-03AACA20E37C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9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27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347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altLang="en-US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4FE0BC-3B50-4F78-A9D9-981EFBE250C1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3A3E1-1524-4FC6-A5E5-40C2B9E1098D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75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D8B73-C886-45AB-929B-FDE06CC576CC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51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20FF0-620F-478B-87C8-F16F9E2C1E57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14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C711F-3BB2-4163-BB73-7BFBFBAB2CAD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76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B8933-7E65-4D90-9BEC-3E864FC97E37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23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0054-6C30-4C6D-A276-5567F90D67AA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4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3D310-DFBC-4EDC-834F-5699BA2436B3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2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805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B5F8C-1486-49E6-84AC-F9FD86D40F5C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30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97D9A-D05A-40B8-A300-08D950020BAC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8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152AB-61D1-47B5-A724-CC633C0676C8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6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0772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80808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93ECB-930C-4D8B-926C-DA2B5BF11996}" type="slidenum">
              <a:rPr lang="en-US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4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11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87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1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62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92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5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388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17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41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07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88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62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8">
            <a:extLst>
              <a:ext uri="{FF2B5EF4-FFF2-40B4-BE49-F238E27FC236}">
                <a16:creationId xmlns:a16="http://schemas.microsoft.com/office/drawing/2014/main" id="{B6D87901-E348-65EB-4344-5C6B496BE5EC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" name="Rectangle 1029">
              <a:extLst>
                <a:ext uri="{FF2B5EF4-FFF2-40B4-BE49-F238E27FC236}">
                  <a16:creationId xmlns:a16="http://schemas.microsoft.com/office/drawing/2014/main" id="{72C120B1-57BF-DBC3-3476-07FF160F82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4" name="Rectangle 1030">
              <a:extLst>
                <a:ext uri="{FF2B5EF4-FFF2-40B4-BE49-F238E27FC236}">
                  <a16:creationId xmlns:a16="http://schemas.microsoft.com/office/drawing/2014/main" id="{3ACEC54B-1F30-9AC1-DF27-F1D7E645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kumimoji="0" lang="en-US" altLang="en-US"/>
            </a:p>
          </p:txBody>
        </p:sp>
      </p:grpSp>
      <p:grpSp>
        <p:nvGrpSpPr>
          <p:cNvPr id="5" name="Group 1031">
            <a:extLst>
              <a:ext uri="{FF2B5EF4-FFF2-40B4-BE49-F238E27FC236}">
                <a16:creationId xmlns:a16="http://schemas.microsoft.com/office/drawing/2014/main" id="{6D96EE24-B10F-A726-18C7-BF740FE8F2E5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6" name="Rectangle 1032">
              <a:extLst>
                <a:ext uri="{FF2B5EF4-FFF2-40B4-BE49-F238E27FC236}">
                  <a16:creationId xmlns:a16="http://schemas.microsoft.com/office/drawing/2014/main" id="{AA1019B3-9EE6-DDF9-65E5-177993493C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7" name="Rectangle 1033">
              <a:extLst>
                <a:ext uri="{FF2B5EF4-FFF2-40B4-BE49-F238E27FC236}">
                  <a16:creationId xmlns:a16="http://schemas.microsoft.com/office/drawing/2014/main" id="{A921A64F-21C9-DAB4-33D6-35BA7C9655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grpSp>
        <p:nvGrpSpPr>
          <p:cNvPr id="8" name="Group 1034">
            <a:extLst>
              <a:ext uri="{FF2B5EF4-FFF2-40B4-BE49-F238E27FC236}">
                <a16:creationId xmlns:a16="http://schemas.microsoft.com/office/drawing/2014/main" id="{BFDEA8AF-AD7E-08A6-DA03-EA27C85FA4E0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9" name="Rectangle 1035">
              <a:extLst>
                <a:ext uri="{FF2B5EF4-FFF2-40B4-BE49-F238E27FC236}">
                  <a16:creationId xmlns:a16="http://schemas.microsoft.com/office/drawing/2014/main" id="{4808BC29-C6A3-75F4-78BA-B704D25167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" name="Rectangle 1036">
              <a:extLst>
                <a:ext uri="{FF2B5EF4-FFF2-40B4-BE49-F238E27FC236}">
                  <a16:creationId xmlns:a16="http://schemas.microsoft.com/office/drawing/2014/main" id="{9AC5329A-58CF-9766-2E57-B51B688411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grpSp>
        <p:nvGrpSpPr>
          <p:cNvPr id="11" name="Group 1037">
            <a:extLst>
              <a:ext uri="{FF2B5EF4-FFF2-40B4-BE49-F238E27FC236}">
                <a16:creationId xmlns:a16="http://schemas.microsoft.com/office/drawing/2014/main" id="{81D64C18-8BFA-7DC5-AF9F-19EE2140082C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2" name="Rectangle 1038">
              <a:extLst>
                <a:ext uri="{FF2B5EF4-FFF2-40B4-BE49-F238E27FC236}">
                  <a16:creationId xmlns:a16="http://schemas.microsoft.com/office/drawing/2014/main" id="{01ED8F20-0364-0EF2-D9C0-4AA4F05C11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3" name="Rectangle 1039">
              <a:extLst>
                <a:ext uri="{FF2B5EF4-FFF2-40B4-BE49-F238E27FC236}">
                  <a16:creationId xmlns:a16="http://schemas.microsoft.com/office/drawing/2014/main" id="{87D9D1A5-212E-6FA4-3012-6E9ACF2271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sp>
        <p:nvSpPr>
          <p:cNvPr id="378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4" name="Rectangle 1040">
            <a:extLst>
              <a:ext uri="{FF2B5EF4-FFF2-40B4-BE49-F238E27FC236}">
                <a16:creationId xmlns:a16="http://schemas.microsoft.com/office/drawing/2014/main" id="{B81053A6-0499-00DE-DBDC-3046BE85E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041">
            <a:extLst>
              <a:ext uri="{FF2B5EF4-FFF2-40B4-BE49-F238E27FC236}">
                <a16:creationId xmlns:a16="http://schemas.microsoft.com/office/drawing/2014/main" id="{95A379BD-8260-8630-DBBE-CF1BE06C1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Rectangle 1042">
            <a:extLst>
              <a:ext uri="{FF2B5EF4-FFF2-40B4-BE49-F238E27FC236}">
                <a16:creationId xmlns:a16="http://schemas.microsoft.com/office/drawing/2014/main" id="{23651E21-4C62-5FB2-96AA-590189CF8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7F7AB-D6DE-4968-8FBB-DD0D6525D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5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41B1BEAC-6AAF-186C-4E30-19D09EE2F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499F273-7855-17C1-B246-51985D113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BB8CE6-922B-6DB5-F5E8-8BBE12C2B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42024-424E-4E89-860C-A9A1FF5DE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253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F5481638-2F4F-7D5D-0648-B5A8E48B81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1D44C6D3-6F4F-0114-B881-38501DAF2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7E53227-0379-3ECF-BF91-46A3DA56B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04972-3262-40EB-A2A9-8AB35820E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003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FA308CAF-A7F1-BA3E-1C4D-707C5E362F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8F0B0F67-EDF1-FA54-392E-1EBE8B24F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8AE208C3-D4F9-E01A-0495-77A7D5ADC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8C5C6-BA20-4FA1-AD6C-A3204416BA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558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53198E75-C2AC-6DD9-4491-F66B8915F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04A370BC-3322-C7E1-F745-D38B34B6FA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938AB68A-7B08-16C3-4E3F-E7E738684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83E21-383C-4786-8D02-0CE5C47A23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22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9786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9111A70B-6787-3EDE-DD55-29B757802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FA13A08-A322-6143-4823-1E0091991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C3CE05EE-D01A-D560-D136-C7AF69EF4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8E092-DD61-4636-B571-6F97938492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43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ADDB567D-945F-9D37-98A0-5A12B9939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F866E9BC-26F9-32ED-9560-BE7B8E400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DE5ED5B-2249-4253-FD83-DFB4D85DE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961FD9-3F75-4327-8624-F7D91A67E9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2215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8DF48E3E-7D58-D78F-0522-34D68FA1A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597DC8BB-339B-A5E0-E858-273661A47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B055F86A-D092-7EF0-47FE-334E17A83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AAB85-9B23-4F7D-A627-908D356D6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308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CDCCF811-266E-8DEB-C717-C831578314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26EFD282-1630-022B-3681-DBD74FBB3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83CCF839-77D2-3735-6968-FE8C486A4C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032C9-5B01-43F1-8813-65ACD882A7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175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9DB9B7F1-A55F-871F-16B2-8C5BD7FE2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1F95013-C8CC-9801-AF04-00B00C363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5BF73E-B939-C977-BB10-2225DC006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A3D56-CFD5-405E-94AD-BF98A5F11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025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6B47B876-6E06-89FF-31E4-55106B065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D7A00A4-5024-4CE2-5EC6-2DD34BED2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7FCD79E9-AE45-3DEC-9F31-2A3D5CEF5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FF7E1-BBAB-41BC-9F12-BF35C3918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39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0106520-01DF-3F23-7E8B-2830784FE3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 anchorCtr="1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7BDD5E6-7857-EEDA-A5D8-F8A5891E0F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grpSp>
        <p:nvGrpSpPr>
          <p:cNvPr id="37892" name="Group 4">
            <a:extLst>
              <a:ext uri="{FF2B5EF4-FFF2-40B4-BE49-F238E27FC236}">
                <a16:creationId xmlns:a16="http://schemas.microsoft.com/office/drawing/2014/main" id="{C852AACC-6F9F-FAED-5463-87785441F6EF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7893" name="Rectangle 5">
              <a:extLst>
                <a:ext uri="{FF2B5EF4-FFF2-40B4-BE49-F238E27FC236}">
                  <a16:creationId xmlns:a16="http://schemas.microsoft.com/office/drawing/2014/main" id="{6056506A-62C8-0BFA-ACEA-14AB9A7C7B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4" name="Rectangle 6">
              <a:extLst>
                <a:ext uri="{FF2B5EF4-FFF2-40B4-BE49-F238E27FC236}">
                  <a16:creationId xmlns:a16="http://schemas.microsoft.com/office/drawing/2014/main" id="{F4A8D9CC-46A6-CFFA-3BC1-20A1F5A75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kumimoji="0" lang="en-US" altLang="en-US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7895" name="Group 7">
            <a:extLst>
              <a:ext uri="{FF2B5EF4-FFF2-40B4-BE49-F238E27FC236}">
                <a16:creationId xmlns:a16="http://schemas.microsoft.com/office/drawing/2014/main" id="{5DE45D20-DD5E-AD54-164D-8909312F18AD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37896" name="Rectangle 8">
              <a:extLst>
                <a:ext uri="{FF2B5EF4-FFF2-40B4-BE49-F238E27FC236}">
                  <a16:creationId xmlns:a16="http://schemas.microsoft.com/office/drawing/2014/main" id="{6B267A03-3BD8-FBB1-40D3-8D46C7EC5D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Rectangle 9">
              <a:extLst>
                <a:ext uri="{FF2B5EF4-FFF2-40B4-BE49-F238E27FC236}">
                  <a16:creationId xmlns:a16="http://schemas.microsoft.com/office/drawing/2014/main" id="{59ABC07B-ECA0-857F-97FB-87F2EEA346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8" name="Group 10">
            <a:extLst>
              <a:ext uri="{FF2B5EF4-FFF2-40B4-BE49-F238E27FC236}">
                <a16:creationId xmlns:a16="http://schemas.microsoft.com/office/drawing/2014/main" id="{A3E580CF-6113-B2D0-5765-A581D15E495A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37899" name="Rectangle 11">
              <a:extLst>
                <a:ext uri="{FF2B5EF4-FFF2-40B4-BE49-F238E27FC236}">
                  <a16:creationId xmlns:a16="http://schemas.microsoft.com/office/drawing/2014/main" id="{093D9F9B-4D16-BE82-BCA0-249C1FDD3A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Rectangle 12">
              <a:extLst>
                <a:ext uri="{FF2B5EF4-FFF2-40B4-BE49-F238E27FC236}">
                  <a16:creationId xmlns:a16="http://schemas.microsoft.com/office/drawing/2014/main" id="{E2EBD614-33A1-9756-7F53-A7D69C918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1" name="Group 13">
            <a:extLst>
              <a:ext uri="{FF2B5EF4-FFF2-40B4-BE49-F238E27FC236}">
                <a16:creationId xmlns:a16="http://schemas.microsoft.com/office/drawing/2014/main" id="{FC1E3683-C240-DE8A-BC01-B5CF9F78AF9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37902" name="Rectangle 14">
              <a:extLst>
                <a:ext uri="{FF2B5EF4-FFF2-40B4-BE49-F238E27FC236}">
                  <a16:creationId xmlns:a16="http://schemas.microsoft.com/office/drawing/2014/main" id="{1E9EABB4-E9FA-0638-86CB-7D6541DEA1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Rectangle 15">
              <a:extLst>
                <a:ext uri="{FF2B5EF4-FFF2-40B4-BE49-F238E27FC236}">
                  <a16:creationId xmlns:a16="http://schemas.microsoft.com/office/drawing/2014/main" id="{D13AE88B-FE89-C873-1A12-9FDD198619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04" name="Rectangle 16">
            <a:extLst>
              <a:ext uri="{FF2B5EF4-FFF2-40B4-BE49-F238E27FC236}">
                <a16:creationId xmlns:a16="http://schemas.microsoft.com/office/drawing/2014/main" id="{EDBD5AFD-265C-B4B8-73CB-A7CB152255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7905" name="Rectangle 17">
            <a:extLst>
              <a:ext uri="{FF2B5EF4-FFF2-40B4-BE49-F238E27FC236}">
                <a16:creationId xmlns:a16="http://schemas.microsoft.com/office/drawing/2014/main" id="{185E4799-E315-660B-BADA-D296FB1645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7906" name="Rectangle 18">
            <a:extLst>
              <a:ext uri="{FF2B5EF4-FFF2-40B4-BE49-F238E27FC236}">
                <a16:creationId xmlns:a16="http://schemas.microsoft.com/office/drawing/2014/main" id="{FC97DF84-D075-54A0-128B-148FAB10F3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958BB13-98D4-4802-8EE6-4E87FB5AAF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70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8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48FD-068A-E9EF-10FB-8F21D97A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A6E4-5226-9EE2-F261-A7FD126C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DC0EF-8B72-228A-D975-48C97B58A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0C937-1DFF-B328-517E-E3DF5CFB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48B32-5B71-B27D-C97C-0412326EB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D0A45-58EC-4D81-82F2-A8058CCC04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296391"/>
      </p:ext>
    </p:extLst>
  </p:cSld>
  <p:clrMapOvr>
    <a:masterClrMapping/>
  </p:clrMapOvr>
  <p:transition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A142-1A68-242E-3F43-A058F65A5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FC9B6-781D-5860-8FC6-613109D2A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124A6-FDE6-8F31-13AD-ADF6B730E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AEE43-2351-D610-E7FA-92047A89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550EC-B9A2-FACC-5256-36C273BA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16F7D-CA04-4649-B0CE-3D6608343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323540"/>
      </p:ext>
    </p:extLst>
  </p:cSld>
  <p:clrMapOvr>
    <a:masterClrMapping/>
  </p:clrMapOvr>
  <p:transition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66802-98B6-F63A-72CD-200FD9253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A063-5504-68A3-1853-9AA118671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B0CB2-E16D-6326-6BAE-EA89E53B8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6BDB9-8D8E-978D-5DCD-754ED6AFA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BB1AC-4381-A37F-E55A-1E8250EDC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4E1EC-7512-7929-8BEF-C2A09746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A7CD2-64BA-4C37-988D-9D28F1F092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22128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174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BC64-9636-CFDC-43B8-2DA751E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26C70-9075-EA5F-C3E4-E51073C2A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E9A1E-83AC-9DFD-69FC-6C058A050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516FC-5370-005B-E61A-F5E959105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EBC94-F0E1-16FE-971D-ABD0F8E0A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43315-E6EF-3E5C-FE15-5A641D54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6E70D-13B1-7028-2B00-7ED9B7BC1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BE2CE-39A5-B0CB-CF09-383F78EA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FCA80-B71E-4050-87B9-9E55C1A6A0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913680"/>
      </p:ext>
    </p:extLst>
  </p:cSld>
  <p:clrMapOvr>
    <a:masterClrMapping/>
  </p:clrMapOvr>
  <p:transition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2374-24D9-1980-0050-CFA63508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956C-4EF0-37FE-20C9-E78428C6B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4B076-9747-1779-C6F2-0CE956E0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9FB05-2C81-B7E3-B86D-D69891B8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3D948-D58E-4C21-98EF-755350749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602428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4DFE7-1EDD-7D32-A6C2-707ECDCF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029C00-B203-17AB-46E8-BBF4E10F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2F6F3-91F5-C3E3-F268-C329A21C5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CD065-056C-40EF-B35F-AE00920372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601454"/>
      </p:ext>
    </p:extLst>
  </p:cSld>
  <p:clrMapOvr>
    <a:masterClrMapping/>
  </p:clrMapOvr>
  <p:transition advClick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9C0BB-49FF-5681-6093-1D3F3B8F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5AEEB-3914-BB4D-0D7D-4EDEAF550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62A7E-D8FC-D90F-5426-02A0FC4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B48E2-C904-9A8F-D7AC-C58322A4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8E967-2B70-D038-2FC3-43A2E561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75369-10C6-36CC-810D-CAEE39A06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6B267-F3F9-4DD3-A808-71FE37710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39056"/>
      </p:ext>
    </p:extLst>
  </p:cSld>
  <p:clrMapOvr>
    <a:masterClrMapping/>
  </p:clrMapOvr>
  <p:transition advClick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535C-E72C-12CB-82A4-EC397799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9EC20D-A792-8E98-E299-384701A8F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60C07-BA0F-400D-611D-1CFC21DFE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8731F-BABE-E051-5E63-64A60576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89A9E-493D-66CE-F14D-A6E6A123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33383-E207-C7A3-CAC9-8EEE8E69B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91B06-4D99-40A9-A4E9-61FFDE721A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446576"/>
      </p:ext>
    </p:extLst>
  </p:cSld>
  <p:clrMapOvr>
    <a:masterClrMapping/>
  </p:clrMapOvr>
  <p:transition advClick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5777-A9F5-C224-6079-ABA101C8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1DA476-2682-C8E1-CEFD-1DE74239E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F32F3-8E1A-3894-F1AA-F8AA0F0E4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5999D-C4E9-B994-2FA0-281761BE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A46D-C96C-7CA5-61C5-2DF50255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7C050-7E6C-447F-AA30-5F65630F47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45383"/>
      </p:ext>
    </p:extLst>
  </p:cSld>
  <p:clrMapOvr>
    <a:masterClrMapping/>
  </p:clrMapOvr>
  <p:transition advClick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3F438-03F6-F2C9-E047-216649734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841FF-FB7F-9918-7DAF-577751D5C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10CC3-9336-5AE7-1883-9FC88DDE9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C92D7-0A90-7E6A-2B2D-568798DA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1464B-84B4-9A40-0D23-6F66B948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1E813-DA73-4839-AC2F-864EA2E11D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51486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86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46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108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001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2F0AC-8F65-4B3D-B1BC-B9318132D49B}" type="datetimeFigureOut">
              <a:rPr lang="en-CA" smtClean="0"/>
              <a:t>2024-11-14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6237-4DE3-4B36-A8C9-1AE006E0F62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028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6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mtClean="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808080"/>
              </a:solidFill>
            </a:endParaRPr>
          </a:p>
        </p:txBody>
      </p:sp>
      <p:sp>
        <p:nvSpPr>
          <p:cNvPr id="3686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mtClean="0">
                <a:solidFill>
                  <a:schemeClr val="bg2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808080"/>
              </a:solidFill>
            </a:endParaRPr>
          </a:p>
        </p:txBody>
      </p:sp>
      <p:sp>
        <p:nvSpPr>
          <p:cNvPr id="3687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mtClean="0">
                <a:solidFill>
                  <a:schemeClr val="bg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1ED2F-2A80-44A8-9648-6C5E26A9917D}" type="slidenum">
              <a:rPr lang="en-US" altLang="en-US" sz="1400">
                <a:solidFill>
                  <a:srgbClr val="80808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808080"/>
              </a:solidFill>
            </a:endParaRPr>
          </a:p>
        </p:txBody>
      </p:sp>
      <p:grpSp>
        <p:nvGrpSpPr>
          <p:cNvPr id="1031" name="Group 1031"/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1032"/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045" name="Rectangle 1033"/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altLang="en-US" sz="2400">
                <a:solidFill>
                  <a:srgbClr val="F8F8F8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032" name="Group 1034"/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1035"/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043" name="Rectangle 1036"/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grpSp>
        <p:nvGrpSpPr>
          <p:cNvPr id="1033" name="Group 1037"/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1038"/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041" name="Rectangle 1039"/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grpSp>
        <p:nvGrpSpPr>
          <p:cNvPr id="1034" name="Group 1040"/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041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039" name="Rectangle 1042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  <p:grpSp>
        <p:nvGrpSpPr>
          <p:cNvPr id="36883" name="Group 1043"/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036" name="Rectangle 1044"/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  <p:sp>
          <p:nvSpPr>
            <p:cNvPr id="1037" name="Rectangle 1045"/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400">
                  <a:solidFill>
                    <a:srgbClr val="663300"/>
                  </a:solidFill>
                  <a:latin typeface="Arial" charset="0"/>
                </a:defRPr>
              </a:lvl1pPr>
              <a:lvl2pPr marL="742950" indent="-285750">
                <a:defRPr kumimoji="1" sz="1400">
                  <a:solidFill>
                    <a:srgbClr val="663300"/>
                  </a:solidFill>
                  <a:latin typeface="Arial" charset="0"/>
                </a:defRPr>
              </a:lvl2pPr>
              <a:lvl3pPr marL="11430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3pPr>
              <a:lvl4pPr marL="16002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4pPr>
              <a:lvl5pPr marL="2057400" indent="-228600">
                <a:defRPr kumimoji="1" sz="1400">
                  <a:solidFill>
                    <a:srgbClr val="663300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663300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9641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2F0AC-8F65-4B3D-B1BC-B9318132D49B}" type="datetimeFigureOut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2024-11-14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96237-4DE3-4B36-A8C9-1AE006E0F623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7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81ED01CE-F4F9-6069-C827-943D7880D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2035EA6-AD42-7067-8D2F-4A8888198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68" name="Rectangle 1028">
            <a:extLst>
              <a:ext uri="{FF2B5EF4-FFF2-40B4-BE49-F238E27FC236}">
                <a16:creationId xmlns:a16="http://schemas.microsoft.com/office/drawing/2014/main" id="{B5899689-ADCE-E5E8-3D6C-7DC86EE56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69" name="Rectangle 1029">
            <a:extLst>
              <a:ext uri="{FF2B5EF4-FFF2-40B4-BE49-F238E27FC236}">
                <a16:creationId xmlns:a16="http://schemas.microsoft.com/office/drawing/2014/main" id="{63321A0C-526F-6D20-4669-F99133B56B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70" name="Rectangle 1030">
            <a:extLst>
              <a:ext uri="{FF2B5EF4-FFF2-40B4-BE49-F238E27FC236}">
                <a16:creationId xmlns:a16="http://schemas.microsoft.com/office/drawing/2014/main" id="{DC418CD7-C0F9-5EA0-E24E-A785B9B664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bg2"/>
                </a:solidFill>
                <a:latin typeface="Tahoma" panose="020B0604030504040204" pitchFamily="34" charset="0"/>
              </a:defRPr>
            </a:lvl1pPr>
          </a:lstStyle>
          <a:p>
            <a:fld id="{AF1B910A-6089-4790-A791-BB878A824180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1" name="Group 1031">
            <a:extLst>
              <a:ext uri="{FF2B5EF4-FFF2-40B4-BE49-F238E27FC236}">
                <a16:creationId xmlns:a16="http://schemas.microsoft.com/office/drawing/2014/main" id="{375A72EB-B64C-D9AE-363F-29BCA3003918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1044" name="Rectangle 1032">
              <a:extLst>
                <a:ext uri="{FF2B5EF4-FFF2-40B4-BE49-F238E27FC236}">
                  <a16:creationId xmlns:a16="http://schemas.microsoft.com/office/drawing/2014/main" id="{FEB78E87-D3C4-23F1-58D9-E650186A86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45" name="Rectangle 1033">
              <a:extLst>
                <a:ext uri="{FF2B5EF4-FFF2-40B4-BE49-F238E27FC236}">
                  <a16:creationId xmlns:a16="http://schemas.microsoft.com/office/drawing/2014/main" id="{A6F9C9E9-3D01-31C5-2B75-87B211664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kumimoji="0" lang="en-US" altLang="en-US"/>
            </a:p>
          </p:txBody>
        </p:sp>
      </p:grpSp>
      <p:grpSp>
        <p:nvGrpSpPr>
          <p:cNvPr id="1032" name="Group 1034">
            <a:extLst>
              <a:ext uri="{FF2B5EF4-FFF2-40B4-BE49-F238E27FC236}">
                <a16:creationId xmlns:a16="http://schemas.microsoft.com/office/drawing/2014/main" id="{CDC72AFF-5360-A47B-A796-7E78F4813429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1042" name="Rectangle 1035">
              <a:extLst>
                <a:ext uri="{FF2B5EF4-FFF2-40B4-BE49-F238E27FC236}">
                  <a16:creationId xmlns:a16="http://schemas.microsoft.com/office/drawing/2014/main" id="{3435F190-725B-8DBC-1BA8-64AF68E282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43" name="Rectangle 1036">
              <a:extLst>
                <a:ext uri="{FF2B5EF4-FFF2-40B4-BE49-F238E27FC236}">
                  <a16:creationId xmlns:a16="http://schemas.microsoft.com/office/drawing/2014/main" id="{C171068F-E77F-D5C9-5040-E005F416FA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grpSp>
        <p:nvGrpSpPr>
          <p:cNvPr id="1033" name="Group 1037">
            <a:extLst>
              <a:ext uri="{FF2B5EF4-FFF2-40B4-BE49-F238E27FC236}">
                <a16:creationId xmlns:a16="http://schemas.microsoft.com/office/drawing/2014/main" id="{46E12350-5538-7547-8F0E-04255BCF1BEF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1040" name="Rectangle 1038">
              <a:extLst>
                <a:ext uri="{FF2B5EF4-FFF2-40B4-BE49-F238E27FC236}">
                  <a16:creationId xmlns:a16="http://schemas.microsoft.com/office/drawing/2014/main" id="{B86FA2F7-ACC5-81BF-70C2-1F696AD80D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41" name="Rectangle 1039">
              <a:extLst>
                <a:ext uri="{FF2B5EF4-FFF2-40B4-BE49-F238E27FC236}">
                  <a16:creationId xmlns:a16="http://schemas.microsoft.com/office/drawing/2014/main" id="{0106C713-8FE8-9343-A541-178D5A3224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grpSp>
        <p:nvGrpSpPr>
          <p:cNvPr id="1034" name="Group 1040">
            <a:extLst>
              <a:ext uri="{FF2B5EF4-FFF2-40B4-BE49-F238E27FC236}">
                <a16:creationId xmlns:a16="http://schemas.microsoft.com/office/drawing/2014/main" id="{87E3D577-0C7B-0EFB-CE81-1584AE7B6C0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1038" name="Rectangle 1041">
              <a:extLst>
                <a:ext uri="{FF2B5EF4-FFF2-40B4-BE49-F238E27FC236}">
                  <a16:creationId xmlns:a16="http://schemas.microsoft.com/office/drawing/2014/main" id="{D53701E7-688E-F530-3BCC-02680797CB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39" name="Rectangle 1042">
              <a:extLst>
                <a:ext uri="{FF2B5EF4-FFF2-40B4-BE49-F238E27FC236}">
                  <a16:creationId xmlns:a16="http://schemas.microsoft.com/office/drawing/2014/main" id="{46E367F2-114F-2CDE-7E32-50785C4DC8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  <p:grpSp>
        <p:nvGrpSpPr>
          <p:cNvPr id="36883" name="Group 1043">
            <a:extLst>
              <a:ext uri="{FF2B5EF4-FFF2-40B4-BE49-F238E27FC236}">
                <a16:creationId xmlns:a16="http://schemas.microsoft.com/office/drawing/2014/main" id="{FCAA80F5-466D-122E-B46B-4BA916856CE2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1036" name="Rectangle 1044">
              <a:extLst>
                <a:ext uri="{FF2B5EF4-FFF2-40B4-BE49-F238E27FC236}">
                  <a16:creationId xmlns:a16="http://schemas.microsoft.com/office/drawing/2014/main" id="{5B5EAFA3-3D01-24B2-F536-30021C114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1037" name="Rectangle 1045">
              <a:extLst>
                <a:ext uri="{FF2B5EF4-FFF2-40B4-BE49-F238E27FC236}">
                  <a16:creationId xmlns:a16="http://schemas.microsoft.com/office/drawing/2014/main" id="{C22AE009-3C2D-CD13-E23C-44203E5C7E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CA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81860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>
            <a:extLst>
              <a:ext uri="{FF2B5EF4-FFF2-40B4-BE49-F238E27FC236}">
                <a16:creationId xmlns:a16="http://schemas.microsoft.com/office/drawing/2014/main" id="{1E822BBE-1F55-863A-7544-9746556E3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Rectangle 1027">
            <a:extLst>
              <a:ext uri="{FF2B5EF4-FFF2-40B4-BE49-F238E27FC236}">
                <a16:creationId xmlns:a16="http://schemas.microsoft.com/office/drawing/2014/main" id="{F54280A3-D5CC-F336-818D-B09A04809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868" name="Rectangle 1028">
            <a:extLst>
              <a:ext uri="{FF2B5EF4-FFF2-40B4-BE49-F238E27FC236}">
                <a16:creationId xmlns:a16="http://schemas.microsoft.com/office/drawing/2014/main" id="{E914E52E-5AB1-9CB5-24E9-4AD9E8C2C1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kumimoj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69" name="Rectangle 1029">
            <a:extLst>
              <a:ext uri="{FF2B5EF4-FFF2-40B4-BE49-F238E27FC236}">
                <a16:creationId xmlns:a16="http://schemas.microsoft.com/office/drawing/2014/main" id="{2F2B7511-2C26-A6C2-A80A-4A834E4CD8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50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36870" name="Rectangle 1030">
            <a:extLst>
              <a:ext uri="{FF2B5EF4-FFF2-40B4-BE49-F238E27FC236}">
                <a16:creationId xmlns:a16="http://schemas.microsoft.com/office/drawing/2014/main" id="{15D6F757-14DE-E699-5C9A-2B18E79847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150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>
                <a:solidFill>
                  <a:schemeClr val="bg2"/>
                </a:solidFill>
                <a:latin typeface="+mn-lt"/>
              </a:defRPr>
            </a:lvl1pPr>
          </a:lstStyle>
          <a:p>
            <a:fld id="{8CEDB96D-79B0-4EBA-81EE-597E511BE9AE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6871" name="Group 1031">
            <a:extLst>
              <a:ext uri="{FF2B5EF4-FFF2-40B4-BE49-F238E27FC236}">
                <a16:creationId xmlns:a16="http://schemas.microsoft.com/office/drawing/2014/main" id="{DCEBEDC5-AB89-5A96-FD9F-D98C503605D1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230188"/>
            <a:ext cx="203200" cy="6503987"/>
            <a:chOff x="112" y="145"/>
            <a:chExt cx="128" cy="4097"/>
          </a:xfrm>
        </p:grpSpPr>
        <p:sp>
          <p:nvSpPr>
            <p:cNvPr id="36872" name="Rectangle 1032">
              <a:extLst>
                <a:ext uri="{FF2B5EF4-FFF2-40B4-BE49-F238E27FC236}">
                  <a16:creationId xmlns:a16="http://schemas.microsoft.com/office/drawing/2014/main" id="{CED20677-0D92-688E-D47E-EC3DE88B3EE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62"/>
              <a:ext cx="48" cy="408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Rectangle 1033">
              <a:extLst>
                <a:ext uri="{FF2B5EF4-FFF2-40B4-BE49-F238E27FC236}">
                  <a16:creationId xmlns:a16="http://schemas.microsoft.com/office/drawing/2014/main" id="{6303FE11-034F-A22C-C25F-417E9916A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" y="145"/>
              <a:ext cx="48" cy="394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kumimoji="0" lang="en-US" altLang="en-US" sz="2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6874" name="Group 1034">
            <a:extLst>
              <a:ext uri="{FF2B5EF4-FFF2-40B4-BE49-F238E27FC236}">
                <a16:creationId xmlns:a16="http://schemas.microsoft.com/office/drawing/2014/main" id="{461B14C4-DB80-AF5A-181A-EA59AD2D9DA5}"/>
              </a:ext>
            </a:extLst>
          </p:cNvPr>
          <p:cNvGrpSpPr>
            <a:grpSpLocks/>
          </p:cNvGrpSpPr>
          <p:nvPr/>
        </p:nvGrpSpPr>
        <p:grpSpPr bwMode="auto">
          <a:xfrm>
            <a:off x="8793163" y="220663"/>
            <a:ext cx="198437" cy="6408737"/>
            <a:chOff x="5539" y="139"/>
            <a:chExt cx="125" cy="4037"/>
          </a:xfrm>
        </p:grpSpPr>
        <p:sp>
          <p:nvSpPr>
            <p:cNvPr id="36875" name="Rectangle 1035">
              <a:extLst>
                <a:ext uri="{FF2B5EF4-FFF2-40B4-BE49-F238E27FC236}">
                  <a16:creationId xmlns:a16="http://schemas.microsoft.com/office/drawing/2014/main" id="{2C6011D6-B176-086D-65C5-866ED4D52F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5621" y="139"/>
              <a:ext cx="43" cy="39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Rectangle 1036">
              <a:extLst>
                <a:ext uri="{FF2B5EF4-FFF2-40B4-BE49-F238E27FC236}">
                  <a16:creationId xmlns:a16="http://schemas.microsoft.com/office/drawing/2014/main" id="{F57FC06C-28CC-5BED-9E95-032B893C57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V="1">
              <a:off x="5539" y="240"/>
              <a:ext cx="49" cy="393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77" name="Group 1037">
            <a:extLst>
              <a:ext uri="{FF2B5EF4-FFF2-40B4-BE49-F238E27FC236}">
                <a16:creationId xmlns:a16="http://schemas.microsoft.com/office/drawing/2014/main" id="{56922189-D349-E9C9-E56C-7E8F260F42B8}"/>
              </a:ext>
            </a:extLst>
          </p:cNvPr>
          <p:cNvGrpSpPr>
            <a:grpSpLocks/>
          </p:cNvGrpSpPr>
          <p:nvPr/>
        </p:nvGrpSpPr>
        <p:grpSpPr bwMode="auto">
          <a:xfrm>
            <a:off x="412750" y="6477000"/>
            <a:ext cx="8686800" cy="228600"/>
            <a:chOff x="260" y="4080"/>
            <a:chExt cx="5472" cy="144"/>
          </a:xfrm>
        </p:grpSpPr>
        <p:sp>
          <p:nvSpPr>
            <p:cNvPr id="36878" name="Rectangle 1038">
              <a:extLst>
                <a:ext uri="{FF2B5EF4-FFF2-40B4-BE49-F238E27FC236}">
                  <a16:creationId xmlns:a16="http://schemas.microsoft.com/office/drawing/2014/main" id="{BA7CBCF5-40D1-48E2-724B-6B594BFA7E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72" y="1368"/>
              <a:ext cx="48" cy="547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Rectangle 1039">
              <a:extLst>
                <a:ext uri="{FF2B5EF4-FFF2-40B4-BE49-F238E27FC236}">
                  <a16:creationId xmlns:a16="http://schemas.microsoft.com/office/drawing/2014/main" id="{D16604E6-1D56-6053-FC8C-B03220B07E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914" y="1522"/>
              <a:ext cx="48" cy="5355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80" name="Group 1040">
            <a:extLst>
              <a:ext uri="{FF2B5EF4-FFF2-40B4-BE49-F238E27FC236}">
                <a16:creationId xmlns:a16="http://schemas.microsoft.com/office/drawing/2014/main" id="{E38ED92B-08F9-81CA-164F-77D0F0DAD2E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76213"/>
            <a:ext cx="8745538" cy="161925"/>
            <a:chOff x="48" y="111"/>
            <a:chExt cx="5509" cy="102"/>
          </a:xfrm>
        </p:grpSpPr>
        <p:sp>
          <p:nvSpPr>
            <p:cNvPr id="36881" name="Rectangle 1041">
              <a:extLst>
                <a:ext uri="{FF2B5EF4-FFF2-40B4-BE49-F238E27FC236}">
                  <a16:creationId xmlns:a16="http://schemas.microsoft.com/office/drawing/2014/main" id="{AF13DBA5-C086-9CBF-D937-8F87B8FD7B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Rectangle 1042">
              <a:extLst>
                <a:ext uri="{FF2B5EF4-FFF2-40B4-BE49-F238E27FC236}">
                  <a16:creationId xmlns:a16="http://schemas.microsoft.com/office/drawing/2014/main" id="{409A762A-9E52-BB47-1F57-051B7307B1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883" name="Group 1043">
            <a:extLst>
              <a:ext uri="{FF2B5EF4-FFF2-40B4-BE49-F238E27FC236}">
                <a16:creationId xmlns:a16="http://schemas.microsoft.com/office/drawing/2014/main" id="{A1442BE9-B79F-FA24-0094-13E35E889C31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76213"/>
            <a:ext cx="8745537" cy="161925"/>
            <a:chOff x="48" y="111"/>
            <a:chExt cx="5509" cy="102"/>
          </a:xfrm>
        </p:grpSpPr>
        <p:sp>
          <p:nvSpPr>
            <p:cNvPr id="36884" name="Rectangle 1044">
              <a:extLst>
                <a:ext uri="{FF2B5EF4-FFF2-40B4-BE49-F238E27FC236}">
                  <a16:creationId xmlns:a16="http://schemas.microsoft.com/office/drawing/2014/main" id="{E0BFF80A-A194-6A32-6F82-7DAE9C4FD4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5" name="Rectangle 1045">
              <a:extLst>
                <a:ext uri="{FF2B5EF4-FFF2-40B4-BE49-F238E27FC236}">
                  <a16:creationId xmlns:a16="http://schemas.microsoft.com/office/drawing/2014/main" id="{18DB2396-25AE-0AD1-1742-AAA205D9E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8576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0"/>
          <a:stretch/>
        </p:blipFill>
        <p:spPr>
          <a:xfrm>
            <a:off x="-502920" y="0"/>
            <a:ext cx="1114578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74E8B7-4681-AD0C-7E4F-A6BD0B07E9BB}"/>
              </a:ext>
            </a:extLst>
          </p:cNvPr>
          <p:cNvSpPr/>
          <p:nvPr/>
        </p:nvSpPr>
        <p:spPr bwMode="auto">
          <a:xfrm>
            <a:off x="-502920" y="0"/>
            <a:ext cx="11145783" cy="6858000"/>
          </a:xfrm>
          <a:prstGeom prst="rect">
            <a:avLst/>
          </a:prstGeom>
          <a:solidFill>
            <a:schemeClr val="tx2">
              <a:alpha val="51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400" b="0" i="0" u="none" strike="noStrike" cap="none" normalizeH="0" baseline="0">
              <a:ln>
                <a:noFill/>
              </a:ln>
              <a:solidFill>
                <a:srgbClr val="663300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1B2F5A-3A68-2C5E-06E4-40E53B678264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6F91B3-E633-8506-1349-F7469FB389DA}"/>
              </a:ext>
            </a:extLst>
          </p:cNvPr>
          <p:cNvGrpSpPr/>
          <p:nvPr/>
        </p:nvGrpSpPr>
        <p:grpSpPr>
          <a:xfrm>
            <a:off x="0" y="255137"/>
            <a:ext cx="9144000" cy="6347727"/>
            <a:chOff x="0" y="192955"/>
            <a:chExt cx="9144000" cy="63477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5A97D8-FF8A-74FB-7C5E-6633AD63CE13}"/>
                </a:ext>
              </a:extLst>
            </p:cNvPr>
            <p:cNvSpPr txBox="1"/>
            <p:nvPr/>
          </p:nvSpPr>
          <p:spPr>
            <a:xfrm>
              <a:off x="0" y="192955"/>
              <a:ext cx="9144000" cy="523220"/>
            </a:xfrm>
            <a:prstGeom prst="rect">
              <a:avLst/>
            </a:prstGeom>
            <a:solidFill>
              <a:srgbClr val="1950FF">
                <a:alpha val="64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kern="0" dirty="0">
                  <a:solidFill>
                    <a:prstClr val="white"/>
                  </a:solidFill>
                  <a:effectLst>
                    <a:glow rad="107950">
                      <a:srgbClr val="000066"/>
                    </a:glow>
                    <a:outerShdw blurRad="12700" dist="635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635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cs typeface="Aharoni" panose="02010803020104030203" pitchFamily="2" charset="-79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5A88D9-4F80-49DF-87B5-A2EF964294E9}"/>
                </a:ext>
              </a:extLst>
            </p:cNvPr>
            <p:cNvSpPr txBox="1"/>
            <p:nvPr/>
          </p:nvSpPr>
          <p:spPr>
            <a:xfrm>
              <a:off x="0" y="6017462"/>
              <a:ext cx="9144000" cy="523220"/>
            </a:xfrm>
            <a:prstGeom prst="rect">
              <a:avLst/>
            </a:prstGeom>
            <a:solidFill>
              <a:srgbClr val="1950FF">
                <a:alpha val="64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kern="0" dirty="0">
                  <a:solidFill>
                    <a:prstClr val="white"/>
                  </a:solidFill>
                  <a:effectLst>
                    <a:glow rad="107950">
                      <a:srgbClr val="000066"/>
                    </a:glow>
                    <a:outerShdw blurRad="12700" dist="635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B54CE1B-CA20-F25F-3A4C-D41A80831EFF}"/>
              </a:ext>
            </a:extLst>
          </p:cNvPr>
          <p:cNvSpPr/>
          <p:nvPr/>
        </p:nvSpPr>
        <p:spPr>
          <a:xfrm>
            <a:off x="514350" y="1755648"/>
            <a:ext cx="8115300" cy="35049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97000"/>
              </a:lnSpc>
              <a:spcAft>
                <a:spcPts val="1200"/>
              </a:spcAft>
            </a:pPr>
            <a:r>
              <a:rPr lang="en-US" sz="3600" b="1" spc="-60" dirty="0">
                <a:ln/>
                <a:solidFill>
                  <a:srgbClr val="0036E2"/>
                </a:solidFill>
                <a:effectLst>
                  <a:outerShdw blurRad="76200" dist="63500" dir="2700000" algn="tl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Multiplatform </a:t>
            </a:r>
            <a:r>
              <a:rPr lang="en-US" sz="3600" b="1" spc="-60" dirty="0" err="1">
                <a:ln/>
                <a:solidFill>
                  <a:srgbClr val="0036E2"/>
                </a:solidFill>
                <a:effectLst>
                  <a:outerShdw blurRad="76200" dist="63500" dir="2700000" algn="tl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Multisensor</a:t>
            </a:r>
            <a:r>
              <a:rPr lang="en-US" sz="3600" b="1" spc="-60" dirty="0">
                <a:ln/>
                <a:solidFill>
                  <a:srgbClr val="0036E2"/>
                </a:solidFill>
                <a:effectLst>
                  <a:outerShdw blurRad="76200" dist="63500" dir="2700000" algn="tl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Approach to Studying Processes and Variability in the subpolar North Atlantic</a:t>
            </a:r>
          </a:p>
          <a:p>
            <a:pPr algn="ctr">
              <a:lnSpc>
                <a:spcPct val="97000"/>
              </a:lnSpc>
              <a:spcAft>
                <a:spcPts val="1200"/>
              </a:spcAft>
            </a:pPr>
            <a:r>
              <a:rPr lang="en-US" sz="3600" b="1" spc="-60" dirty="0">
                <a:ln/>
                <a:solidFill>
                  <a:srgbClr val="993300"/>
                </a:solidFill>
                <a:effectLst>
                  <a:outerShdw blurRad="76200" dist="63500" dir="2700000" algn="tl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XBT as a key exploratory tool</a:t>
            </a:r>
          </a:p>
          <a:p>
            <a:pPr algn="ctr">
              <a:lnSpc>
                <a:spcPct val="97000"/>
              </a:lnSpc>
            </a:pPr>
            <a:endParaRPr lang="en-US" sz="1100" b="1" cap="none" spc="0" dirty="0">
              <a:ln/>
              <a:solidFill>
                <a:srgbClr val="993300"/>
              </a:solidFill>
              <a:effectLst>
                <a:outerShdw blurRad="50800" dist="50800" dir="2700000" algn="tl">
                  <a:schemeClr val="tx1">
                    <a:lumMod val="25000"/>
                    <a:alpha val="60000"/>
                  </a:schemeClr>
                </a:outerShdw>
              </a:effectLst>
            </a:endParaRPr>
          </a:p>
          <a:p>
            <a:pPr algn="ctr">
              <a:lnSpc>
                <a:spcPct val="97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 rotWithShape="0">
                    <a:schemeClr val="tx1">
                      <a:alpha val="79000"/>
                    </a:scheme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  <a:t>Igor Yashayaev</a:t>
            </a:r>
            <a:br>
              <a:rPr lang="en-US" sz="2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 rotWithShape="0">
                    <a:schemeClr val="tx1">
                      <a:alpha val="79000"/>
                    </a:schemeClr>
                  </a:outerShdw>
                </a:effectLst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3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 rotWithShape="0">
                    <a:schemeClr val="tx1">
                      <a:alpha val="79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Bedford Institute of Oceanography</a:t>
            </a:r>
            <a:endParaRPr lang="en-US" sz="2300" i="1" cap="none" spc="0" dirty="0">
              <a:ln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 rotWithShape="0">
                  <a:schemeClr val="tx1">
                    <a:alpha val="79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896C4B-E8DB-416E-343D-8F84515DD0F1}"/>
              </a:ext>
            </a:extLst>
          </p:cNvPr>
          <p:cNvSpPr txBox="1"/>
          <p:nvPr/>
        </p:nvSpPr>
        <p:spPr>
          <a:xfrm>
            <a:off x="0" y="239748"/>
            <a:ext cx="9144000" cy="510909"/>
          </a:xfrm>
          <a:prstGeom prst="rect">
            <a:avLst/>
          </a:prstGeom>
          <a:solidFill>
            <a:srgbClr val="1950FF"/>
          </a:solidFill>
        </p:spPr>
        <p:txBody>
          <a:bodyPr wrap="square" tIns="64008" rtlCol="0">
            <a:spAutoFit/>
          </a:bodyPr>
          <a:lstStyle/>
          <a:p>
            <a:pPr algn="ctr"/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EEP</a:t>
            </a:r>
            <a:r>
              <a:rPr lang="en-US" sz="1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2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-</a:t>
            </a:r>
            <a:r>
              <a:rPr lang="en-US" sz="1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CEAN</a:t>
            </a:r>
            <a:r>
              <a:rPr lang="en-US" sz="24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BSERVATION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&amp;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ESEARCH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 </a:t>
            </a:r>
            <a:r>
              <a:rPr lang="en-US" sz="26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1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Congenial SemiBold" panose="020F0502020204030204" pitchFamily="2" charset="0"/>
                <a:ea typeface="Calibri" panose="020F0502020204030204" pitchFamily="34" charset="0"/>
                <a:cs typeface="Aharoni" panose="02010803020104030203" pitchFamily="2" charset="-79"/>
              </a:rPr>
              <a:t>YNTHESIS</a:t>
            </a:r>
            <a:endParaRPr lang="en-US" sz="2100" b="1" dirty="0">
              <a:solidFill>
                <a:prstClr val="white"/>
              </a:solidFill>
              <a:effectLst>
                <a:glow rad="107950">
                  <a:srgbClr val="000066"/>
                </a:glow>
                <a:outerShdw blurRad="12700" dist="50800" dir="2700000" algn="tl" rotWithShape="0">
                  <a:prstClr val="white"/>
                </a:outerShdw>
              </a:effectLst>
              <a:latin typeface="Congenial SemiBold" panose="020F0502020204030204" pitchFamily="2" charset="0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A0BE9-BF96-5733-A40C-1E3BDCB62FC1}"/>
              </a:ext>
            </a:extLst>
          </p:cNvPr>
          <p:cNvSpPr txBox="1"/>
          <p:nvPr/>
        </p:nvSpPr>
        <p:spPr>
          <a:xfrm>
            <a:off x="0" y="6064255"/>
            <a:ext cx="9144000" cy="495520"/>
          </a:xfrm>
          <a:prstGeom prst="rect">
            <a:avLst/>
          </a:prstGeom>
          <a:solidFill>
            <a:srgbClr val="1950FF"/>
          </a:solidFill>
        </p:spPr>
        <p:txBody>
          <a:bodyPr wrap="square" tIns="64008" rtlCol="0">
            <a:spAutoFit/>
          </a:bodyPr>
          <a:lstStyle/>
          <a:p>
            <a:pPr algn="ctr"/>
            <a:r>
              <a:rPr lang="en-US" sz="25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DOORS</a:t>
            </a:r>
            <a:r>
              <a:rPr lang="en-US" sz="2000" b="1" kern="0" dirty="0">
                <a:solidFill>
                  <a:prstClr val="white"/>
                </a:solidFill>
                <a:effectLst>
                  <a:glow rad="107950">
                    <a:srgbClr val="000066"/>
                  </a:glow>
                  <a:outerShdw blurRad="12700" dist="508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kern="0" dirty="0">
                <a:solidFill>
                  <a:srgbClr val="CCECFF"/>
                </a:solidFill>
                <a:effectLst>
                  <a:glow rad="107950">
                    <a:srgbClr val="000066"/>
                  </a:glow>
                  <a:outerShdw blurRad="127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2000" kern="0" dirty="0">
                <a:solidFill>
                  <a:srgbClr val="CCECFF"/>
                </a:solidFill>
                <a:effectLst>
                  <a:glow rad="107950">
                    <a:srgbClr val="000066"/>
                  </a:glow>
                  <a:outerShdw blurRad="127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kern="0" dirty="0">
                <a:solidFill>
                  <a:srgbClr val="CCECFF"/>
                </a:solidFill>
                <a:effectLst>
                  <a:glow rad="107950">
                    <a:srgbClr val="000066"/>
                  </a:glow>
                  <a:outerShdw blurRad="127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the Labrador Sea </a:t>
            </a:r>
            <a:r>
              <a:rPr lang="en-US" sz="2400" i="1" kern="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7950">
                    <a:srgbClr val="000066"/>
                  </a:glow>
                  <a:outerShdw blurRad="127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400" i="1" kern="0" dirty="0">
                <a:solidFill>
                  <a:srgbClr val="CCECFF"/>
                </a:solidFill>
                <a:effectLst>
                  <a:glow rad="107950">
                    <a:srgbClr val="000066"/>
                  </a:glow>
                  <a:outerShdw blurRad="127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World Ocean</a:t>
            </a:r>
            <a:endParaRPr lang="en-US" sz="2400" b="1" kern="0" dirty="0">
              <a:solidFill>
                <a:prstClr val="white"/>
              </a:solidFill>
              <a:effectLst>
                <a:glow rad="107950">
                  <a:srgbClr val="000066"/>
                </a:glow>
                <a:outerShdw blurRad="12700" dist="50800" dir="2700000" algn="tl" rotWithShape="0">
                  <a:prstClr val="white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97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DA97E4E-8A7B-2360-E213-2A02F4B9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079413"/>
            <a:ext cx="8208912" cy="2699174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Increasing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the temporal resolution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by merging quality-controlled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</a:br>
            <a:r>
              <a:rPr lang="en-US" altLang="en-US" sz="3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post-calibrated Argo float profiles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with ship-based measurements</a:t>
            </a:r>
            <a:endParaRPr lang="en-US" altLang="en-US" sz="3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lang="en-US" altLang="en-US" sz="3000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7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E83879D3-0FE1-32DE-1DAF-961D94527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" y="-109728"/>
            <a:ext cx="9088870" cy="67848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F89DC90-B878-4F89-AFE5-9FE531454586}"/>
              </a:ext>
            </a:extLst>
          </p:cNvPr>
          <p:cNvSpPr txBox="1"/>
          <p:nvPr/>
        </p:nvSpPr>
        <p:spPr>
          <a:xfrm>
            <a:off x="1201764" y="3477899"/>
            <a:ext cx="2991084" cy="31047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45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450" b="0" i="1" u="none" strike="noStrike" kern="0" cap="none" spc="0" normalizeH="0" baseline="0" noProof="0" dirty="0">
                <a:ln>
                  <a:noFill/>
                </a:ln>
                <a:solidFill>
                  <a:srgbClr val="8A2DE7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2002 June – 2024 January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C11561-00D1-4D27-84FE-B9897AAA8207}"/>
              </a:ext>
            </a:extLst>
          </p:cNvPr>
          <p:cNvSpPr/>
          <p:nvPr/>
        </p:nvSpPr>
        <p:spPr>
          <a:xfrm>
            <a:off x="1043615" y="3788369"/>
            <a:ext cx="3307382" cy="2785378"/>
          </a:xfrm>
          <a:prstGeom prst="rect">
            <a:avLst/>
          </a:prstGeom>
          <a:effectLst>
            <a:outerShdw blurRad="25400" dist="12700" dir="2700000" algn="tl" rotWithShape="0">
              <a:srgbClr val="A13B39">
                <a:alpha val="53725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Temporal averaging is limited</a:t>
            </a:r>
            <a:b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maximum of two weeks,</a:t>
            </a:r>
            <a:b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nominally – one week.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This is why the seasonality</a:t>
            </a:r>
            <a:b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resolved in all years</a:t>
            </a:r>
            <a:b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from surface to bottom.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  <a:t>The ship-based data alone</a:t>
            </a:r>
            <a:b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</a:br>
            <a: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  <a:t>do not resolve the seasonal</a:t>
            </a:r>
            <a:b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</a:br>
            <a: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  <a:t>and interannual changes</a:t>
            </a:r>
            <a:b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</a:br>
            <a:r>
              <a:rPr kumimoji="1" lang="en-US" altLang="en-US" sz="1600" kern="0" dirty="0">
                <a:solidFill>
                  <a:srgbClr val="CC0066"/>
                </a:solidFill>
                <a:latin typeface="Arial" charset="0"/>
              </a:rPr>
              <a:t>in the top 700 m layer. </a:t>
            </a:r>
            <a:endParaRPr kumimoji="1" lang="en-US" altLang="en-US" sz="1600" b="0" i="1" u="none" strike="noStrike" kern="0" cap="none" spc="0" normalizeH="0" baseline="0" noProof="0" dirty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08B996F-E66A-42D6-B453-24DDC199E6B5}"/>
              </a:ext>
            </a:extLst>
          </p:cNvPr>
          <p:cNvCxnSpPr>
            <a:cxnSpLocks/>
          </p:cNvCxnSpPr>
          <p:nvPr/>
        </p:nvCxnSpPr>
        <p:spPr>
          <a:xfrm flipV="1">
            <a:off x="5351958" y="2907791"/>
            <a:ext cx="0" cy="2871216"/>
          </a:xfrm>
          <a:prstGeom prst="straightConnector1">
            <a:avLst/>
          </a:prstGeom>
          <a:ln w="25400">
            <a:solidFill>
              <a:srgbClr val="0000CC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E8039B-362C-4AA2-AD93-7F0EC4C714E6}"/>
              </a:ext>
            </a:extLst>
          </p:cNvPr>
          <p:cNvSpPr txBox="1"/>
          <p:nvPr/>
        </p:nvSpPr>
        <p:spPr>
          <a:xfrm>
            <a:off x="4892040" y="5779007"/>
            <a:ext cx="919837" cy="68037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Strongest Cooling</a:t>
            </a:r>
            <a:b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2015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D44B2B7-8495-46FC-8246-3362321AF191}"/>
              </a:ext>
            </a:extLst>
          </p:cNvPr>
          <p:cNvCxnSpPr>
            <a:cxnSpLocks/>
          </p:cNvCxnSpPr>
          <p:nvPr/>
        </p:nvCxnSpPr>
        <p:spPr>
          <a:xfrm flipV="1">
            <a:off x="6462954" y="3212976"/>
            <a:ext cx="0" cy="2568506"/>
          </a:xfrm>
          <a:prstGeom prst="straightConnector1">
            <a:avLst/>
          </a:prstGeom>
          <a:ln w="25400">
            <a:solidFill>
              <a:srgbClr val="50005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8248CD7-8D91-4047-AD88-FC1708E2A2A9}"/>
              </a:ext>
            </a:extLst>
          </p:cNvPr>
          <p:cNvSpPr txBox="1"/>
          <p:nvPr/>
        </p:nvSpPr>
        <p:spPr>
          <a:xfrm>
            <a:off x="6003036" y="5779007"/>
            <a:ext cx="919837" cy="68037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Deepest Mixing</a:t>
            </a:r>
            <a:b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2018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8E2724-A9B3-493D-B511-15D4E3B56517}"/>
              </a:ext>
            </a:extLst>
          </p:cNvPr>
          <p:cNvCxnSpPr>
            <a:cxnSpLocks/>
          </p:cNvCxnSpPr>
          <p:nvPr/>
        </p:nvCxnSpPr>
        <p:spPr>
          <a:xfrm flipV="1">
            <a:off x="7573950" y="1484784"/>
            <a:ext cx="0" cy="42967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CF9F08-95A0-4AE4-B59E-2512D15E4A7C}"/>
              </a:ext>
            </a:extLst>
          </p:cNvPr>
          <p:cNvSpPr txBox="1"/>
          <p:nvPr/>
        </p:nvSpPr>
        <p:spPr>
          <a:xfrm>
            <a:off x="7114032" y="5779007"/>
            <a:ext cx="919837" cy="68037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Rapid</a:t>
            </a:r>
            <a:b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Warming</a:t>
            </a:r>
            <a:b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2021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91D86E-562A-2A43-773E-927958B7A663}"/>
              </a:ext>
            </a:extLst>
          </p:cNvPr>
          <p:cNvCxnSpPr>
            <a:cxnSpLocks/>
          </p:cNvCxnSpPr>
          <p:nvPr/>
        </p:nvCxnSpPr>
        <p:spPr>
          <a:xfrm flipV="1">
            <a:off x="8330184" y="1252728"/>
            <a:ext cx="0" cy="2889504"/>
          </a:xfrm>
          <a:prstGeom prst="straightConnector1">
            <a:avLst/>
          </a:prstGeom>
          <a:ln w="25400">
            <a:solidFill>
              <a:srgbClr val="CC0099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5D4500-108D-06F5-DAEE-CBFBDB9B6E2E}"/>
              </a:ext>
            </a:extLst>
          </p:cNvPr>
          <p:cNvSpPr txBox="1"/>
          <p:nvPr/>
        </p:nvSpPr>
        <p:spPr>
          <a:xfrm>
            <a:off x="7827264" y="4142192"/>
            <a:ext cx="1005840" cy="1093954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B000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Shallowest but Cold</a:t>
            </a:r>
            <a:b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B000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B000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Mixed Layer 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B000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2023</a:t>
            </a:r>
          </a:p>
        </p:txBody>
      </p:sp>
    </p:spTree>
    <p:extLst>
      <p:ext uri="{BB962C8B-B14F-4D97-AF65-F5344CB8AC3E}">
        <p14:creationId xmlns:p14="http://schemas.microsoft.com/office/powerpoint/2010/main" val="17031312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ainbow colored lines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AB9643FD-3CE3-DC47-417E-243DF7D77A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" y="-109728"/>
            <a:ext cx="9088870" cy="678484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D1CB64-8EA3-B160-0501-03E24FD49038}"/>
              </a:ext>
            </a:extLst>
          </p:cNvPr>
          <p:cNvCxnSpPr>
            <a:cxnSpLocks/>
          </p:cNvCxnSpPr>
          <p:nvPr/>
        </p:nvCxnSpPr>
        <p:spPr>
          <a:xfrm flipV="1">
            <a:off x="5351958" y="5650992"/>
            <a:ext cx="0" cy="1207008"/>
          </a:xfrm>
          <a:prstGeom prst="straightConnector1">
            <a:avLst/>
          </a:prstGeom>
          <a:ln w="25400">
            <a:solidFill>
              <a:srgbClr val="0000CC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654EDA-A2F7-9F38-7386-047AE76E87FB}"/>
              </a:ext>
            </a:extLst>
          </p:cNvPr>
          <p:cNvSpPr txBox="1"/>
          <p:nvPr/>
        </p:nvSpPr>
        <p:spPr>
          <a:xfrm>
            <a:off x="4937760" y="6197178"/>
            <a:ext cx="832104" cy="66082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Denser LSW in 2015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EE280F-7107-9629-4206-59591199B9E2}"/>
              </a:ext>
            </a:extLst>
          </p:cNvPr>
          <p:cNvCxnSpPr>
            <a:cxnSpLocks/>
          </p:cNvCxnSpPr>
          <p:nvPr/>
        </p:nvCxnSpPr>
        <p:spPr>
          <a:xfrm flipV="1">
            <a:off x="6462954" y="5651541"/>
            <a:ext cx="0" cy="1206459"/>
          </a:xfrm>
          <a:prstGeom prst="straightConnector1">
            <a:avLst/>
          </a:prstGeom>
          <a:ln w="25400">
            <a:solidFill>
              <a:srgbClr val="50005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F4FCA5-E343-31FE-F39F-1DECD8E774BB}"/>
              </a:ext>
            </a:extLst>
          </p:cNvPr>
          <p:cNvSpPr txBox="1"/>
          <p:nvPr/>
        </p:nvSpPr>
        <p:spPr>
          <a:xfrm>
            <a:off x="6053328" y="6190573"/>
            <a:ext cx="832104" cy="66742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Densest LSW in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73E737-E899-D530-10CC-5647B74DFBFC}"/>
              </a:ext>
            </a:extLst>
          </p:cNvPr>
          <p:cNvCxnSpPr>
            <a:cxnSpLocks/>
          </p:cNvCxnSpPr>
          <p:nvPr/>
        </p:nvCxnSpPr>
        <p:spPr>
          <a:xfrm flipV="1">
            <a:off x="7573950" y="4077072"/>
            <a:ext cx="0" cy="278092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7AE48B-27D3-BA14-001E-4EFF9DED54A2}"/>
              </a:ext>
            </a:extLst>
          </p:cNvPr>
          <p:cNvCxnSpPr>
            <a:cxnSpLocks/>
          </p:cNvCxnSpPr>
          <p:nvPr/>
        </p:nvCxnSpPr>
        <p:spPr>
          <a:xfrm flipV="1">
            <a:off x="8330184" y="4078224"/>
            <a:ext cx="0" cy="2779776"/>
          </a:xfrm>
          <a:prstGeom prst="straightConnector1">
            <a:avLst/>
          </a:prstGeom>
          <a:ln w="25400">
            <a:solidFill>
              <a:srgbClr val="CC0099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FC33A1-C237-18A3-9AD2-F4051E8F2692}"/>
              </a:ext>
            </a:extLst>
          </p:cNvPr>
          <p:cNvSpPr txBox="1"/>
          <p:nvPr/>
        </p:nvSpPr>
        <p:spPr>
          <a:xfrm>
            <a:off x="7251192" y="6397361"/>
            <a:ext cx="1453896" cy="46063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Least Dense 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2021 and 2023</a:t>
            </a:r>
          </a:p>
        </p:txBody>
      </p:sp>
    </p:spTree>
    <p:extLst>
      <p:ext uri="{BB962C8B-B14F-4D97-AF65-F5344CB8AC3E}">
        <p14:creationId xmlns:p14="http://schemas.microsoft.com/office/powerpoint/2010/main" val="3614150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88DECA4-E5C3-08DC-ADD4-F1B18DE56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" y="-109728"/>
            <a:ext cx="9088870" cy="67848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C2CCC1C-B16D-4BC8-9994-95765C22EA5B}"/>
              </a:ext>
            </a:extLst>
          </p:cNvPr>
          <p:cNvSpPr/>
          <p:nvPr/>
        </p:nvSpPr>
        <p:spPr>
          <a:xfrm>
            <a:off x="8172400" y="3429000"/>
            <a:ext cx="374904" cy="108012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1734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3F0C867-92EC-1280-8709-8DA3346995B6}"/>
              </a:ext>
            </a:extLst>
          </p:cNvPr>
          <p:cNvSpPr>
            <a:spLocks/>
          </p:cNvSpPr>
          <p:nvPr/>
        </p:nvSpPr>
        <p:spPr>
          <a:xfrm>
            <a:off x="0" y="-1"/>
            <a:ext cx="9144000" cy="699163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3CCCD-D6F8-9C73-1776-529930B8E71A}"/>
              </a:ext>
            </a:extLst>
          </p:cNvPr>
          <p:cNvSpPr txBox="1">
            <a:spLocks/>
          </p:cNvSpPr>
          <p:nvPr/>
        </p:nvSpPr>
        <p:spPr>
          <a:xfrm>
            <a:off x="-9012" y="54864"/>
            <a:ext cx="9162024" cy="60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92000"/>
              </a:lnSpc>
            </a:pP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kern="0" dirty="0">
                <a:solidFill>
                  <a:schemeClr val="accent5">
                    <a:lumMod val="25000"/>
                  </a:schemeClr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Labrador Sea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C00000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Deep-Ocean Observation and Research Synthesis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kern="0" dirty="0">
                <a:solidFill>
                  <a:srgbClr val="C00000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DOORS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Oceanographic data uptake, quality control, analysis and synthesis platform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4DF5D-C677-8356-8010-1C594178352B}"/>
              </a:ext>
            </a:extLst>
          </p:cNvPr>
          <p:cNvSpPr txBox="1">
            <a:spLocks/>
          </p:cNvSpPr>
          <p:nvPr/>
        </p:nvSpPr>
        <p:spPr>
          <a:xfrm>
            <a:off x="-18024" y="6217920"/>
            <a:ext cx="4590023" cy="589392"/>
          </a:xfrm>
          <a:prstGeom prst="rect">
            <a:avLst/>
          </a:prstGeom>
          <a:solidFill>
            <a:sysClr val="window" lastClr="FFFFFF">
              <a:alpha val="72000"/>
            </a:sysClr>
          </a:solid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color-coded </a:t>
            </a:r>
            <a:r>
              <a:rPr lang="en-US" sz="1700" kern="0" dirty="0">
                <a:solidFill>
                  <a:srgbClr val="0066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profiles used to construct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composite sections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24CEAE-9320-C77C-92C4-AE2DBDDBD8D1}"/>
              </a:ext>
            </a:extLst>
          </p:cNvPr>
          <p:cNvSpPr txBox="1">
            <a:spLocks/>
          </p:cNvSpPr>
          <p:nvPr/>
        </p:nvSpPr>
        <p:spPr>
          <a:xfrm>
            <a:off x="4571999" y="6217920"/>
            <a:ext cx="4572001" cy="589392"/>
          </a:xfrm>
          <a:prstGeom prst="rect">
            <a:avLst/>
          </a:prstGeom>
          <a:solidFill>
            <a:sysClr val="window" lastClr="FFFFFF">
              <a:alpha val="72000"/>
            </a:sysClr>
          </a:solidFill>
        </p:spPr>
        <p:txBody>
          <a:bodyPr wrap="square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300"/>
              </a:spcAft>
            </a:pPr>
            <a: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Locations of the central</a:t>
            </a:r>
            <a:b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Labrador Sea (CLS) profiles</a:t>
            </a:r>
          </a:p>
        </p:txBody>
      </p:sp>
      <p:pic>
        <p:nvPicPr>
          <p:cNvPr id="20" name="Picture 19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7474E9A-F166-C496-F1AC-608E6FD2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48"/>
          <a:stretch/>
        </p:blipFill>
        <p:spPr>
          <a:xfrm>
            <a:off x="0" y="704088"/>
            <a:ext cx="9144000" cy="55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27250D-6998-3CC7-9F42-1AA56D7293B3}"/>
              </a:ext>
            </a:extLst>
          </p:cNvPr>
          <p:cNvSpPr txBox="1"/>
          <p:nvPr/>
        </p:nvSpPr>
        <p:spPr>
          <a:xfrm>
            <a:off x="5796136" y="1874520"/>
            <a:ext cx="309634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sections were constructed</a:t>
            </a:r>
            <a:b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the hybrid coordinate</a:t>
            </a:r>
            <a:b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method.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first year in this series, 2018, convection</a:t>
            </a:r>
            <a:b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cold blob - </a:t>
            </a: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LSW</a:t>
            </a:r>
            <a:r>
              <a:rPr lang="en-US" sz="15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reached 2000 m.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15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LSW</a:t>
            </a:r>
            <a:r>
              <a:rPr lang="en-US" sz="1500" b="1" baseline="-25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still present in 2019, when convection was much shallower, making the sea</a:t>
            </a:r>
            <a:b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stratified.</a:t>
            </a:r>
          </a:p>
          <a:p>
            <a:pPr lvl="0" algn="ctr">
              <a:spcAft>
                <a:spcPts val="6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remarkable changes occurred in 2021 and 2023:</a:t>
            </a:r>
            <a:b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fresh low-density</a:t>
            </a:r>
            <a:br>
              <a:rPr lang="en-US" sz="15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m deep layer in 2021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layer of fresher</a:t>
            </a:r>
            <a:b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colder low-density</a:t>
            </a:r>
            <a:b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in 2023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2AD607D-255C-6F1A-2A50-99A69B744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87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715F67-B7E1-44F9-B29E-7BCE843CDD4B}"/>
              </a:ext>
            </a:extLst>
          </p:cNvPr>
          <p:cNvSpPr txBox="1"/>
          <p:nvPr/>
        </p:nvSpPr>
        <p:spPr>
          <a:xfrm>
            <a:off x="5583874" y="777240"/>
            <a:ext cx="3560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April-August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Temperature,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Salinity and </a:t>
            </a: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</a:t>
            </a:r>
            <a:r>
              <a:rPr lang="en-US" sz="15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AR7W</a:t>
            </a:r>
            <a:br>
              <a:rPr lang="en-US" sz="15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Multiplatform</a:t>
            </a:r>
            <a:b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Observations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D9525-2B35-56E0-BF40-2EE1EF2C909B}"/>
              </a:ext>
            </a:extLst>
          </p:cNvPr>
          <p:cNvSpPr txBox="1"/>
          <p:nvPr/>
        </p:nvSpPr>
        <p:spPr>
          <a:xfrm>
            <a:off x="5156217" y="275803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251B5-CB9F-E2C0-511F-02EC0E78BF8B}"/>
              </a:ext>
            </a:extLst>
          </p:cNvPr>
          <p:cNvSpPr txBox="1"/>
          <p:nvPr/>
        </p:nvSpPr>
        <p:spPr>
          <a:xfrm>
            <a:off x="5156217" y="6309360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35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26595" y="4365104"/>
            <a:ext cx="729081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540054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It predicted that deep convection</a:t>
            </a:r>
            <a:br>
              <a:rPr lang="en-US" altLang="en-US" sz="2800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800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would not be possible in 2024.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We will soon either </a:t>
            </a:r>
            <a:r>
              <a:rPr lang="en-US" altLang="en-US" sz="2800" dirty="0">
                <a:solidFill>
                  <a:srgbClr val="006600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support</a:t>
            </a:r>
            <a:br>
              <a:rPr lang="en-US" altLang="en-US" sz="2800" dirty="0">
                <a:solidFill>
                  <a:srgbClr val="006600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8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or </a:t>
            </a:r>
            <a:r>
              <a:rPr lang="en-US" altLang="en-US" sz="2800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reject </a:t>
            </a:r>
            <a:r>
              <a:rPr lang="en-US" altLang="en-US" sz="28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that prediction!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</a:schemeClr>
              </a:solidFill>
              <a:effectLst>
                <a:outerShdw blurRad="50800" dist="38100" dir="2700000" algn="tl" rotWithShape="0">
                  <a:srgbClr val="FFFFFF">
                    <a:alpha val="71000"/>
                  </a:srgbClr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7BBD946-8556-289D-AAA2-7CD70969C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12" y="332656"/>
            <a:ext cx="6984776" cy="72008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If the story presented in the next 10 minutes sparks any interest,</a:t>
            </a:r>
            <a:r>
              <a:rPr lang="en-US" altLang="en-US" sz="24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please see this paper and its long practical supplementary information section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2D3A9-48D5-8511-C2A4-3A19399432DD}"/>
              </a:ext>
            </a:extLst>
          </p:cNvPr>
          <p:cNvGrpSpPr/>
          <p:nvPr/>
        </p:nvGrpSpPr>
        <p:grpSpPr>
          <a:xfrm>
            <a:off x="881590" y="1877968"/>
            <a:ext cx="7380820" cy="2361416"/>
            <a:chOff x="683568" y="2634600"/>
            <a:chExt cx="7380820" cy="23614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4FEBD7-A72B-6455-D085-4B1ADAB21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38800" r="11807" b="19202"/>
            <a:stretch/>
          </p:blipFill>
          <p:spPr>
            <a:xfrm>
              <a:off x="683568" y="2835776"/>
              <a:ext cx="7380820" cy="21602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0C174D-4DC1-1671-2ED3-BCD1EB812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22001" r="11807" b="69599"/>
            <a:stretch/>
          </p:blipFill>
          <p:spPr>
            <a:xfrm>
              <a:off x="683568" y="2634600"/>
              <a:ext cx="7380820" cy="43204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AC0204-31EA-A4A4-C92B-A5CDF0E0D190}"/>
              </a:ext>
            </a:extLst>
          </p:cNvPr>
          <p:cNvSpPr txBox="1"/>
          <p:nvPr/>
        </p:nvSpPr>
        <p:spPr>
          <a:xfrm>
            <a:off x="4932040" y="191341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2024 March 27</a:t>
            </a:r>
          </a:p>
        </p:txBody>
      </p:sp>
    </p:spTree>
    <p:extLst>
      <p:ext uri="{BB962C8B-B14F-4D97-AF65-F5344CB8AC3E}">
        <p14:creationId xmlns:p14="http://schemas.microsoft.com/office/powerpoint/2010/main" val="427115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EB5A4FA8-999F-51A5-8A86-FF16C3B31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9336" cy="3374136"/>
          </a:xfrm>
          <a:prstGeom prst="rect">
            <a:avLst/>
          </a:prstGeom>
        </p:spPr>
      </p:pic>
      <p:pic>
        <p:nvPicPr>
          <p:cNvPr id="17" name="Picture 16" descr="A rainbow colored lines&#10;&#10;Description automatically generated with medium confidence">
            <a:extLst>
              <a:ext uri="{FF2B5EF4-FFF2-40B4-BE49-F238E27FC236}">
                <a16:creationId xmlns:a16="http://schemas.microsoft.com/office/drawing/2014/main" id="{6671CD7A-A42B-EB83-65E4-03177F890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752"/>
            <a:ext cx="9137768" cy="33741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85299C8-3D4D-5572-DC48-AB0993754610}"/>
              </a:ext>
            </a:extLst>
          </p:cNvPr>
          <p:cNvSpPr/>
          <p:nvPr/>
        </p:nvSpPr>
        <p:spPr>
          <a:xfrm>
            <a:off x="7956376" y="3460613"/>
            <a:ext cx="602408" cy="1097264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8FAFF9-17BD-8EE1-E0D1-7C73E0EA1226}"/>
              </a:ext>
            </a:extLst>
          </p:cNvPr>
          <p:cNvSpPr/>
          <p:nvPr/>
        </p:nvSpPr>
        <p:spPr>
          <a:xfrm>
            <a:off x="7164288" y="188640"/>
            <a:ext cx="201168" cy="72008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9E80C9-2003-36DA-B73F-796FA13E2EAC}"/>
              </a:ext>
            </a:extLst>
          </p:cNvPr>
          <p:cNvSpPr/>
          <p:nvPr/>
        </p:nvSpPr>
        <p:spPr>
          <a:xfrm>
            <a:off x="8270712" y="188640"/>
            <a:ext cx="201168" cy="72008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1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F19F89D6-AB24-3DA1-2E48-E53C252C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9336" cy="3374136"/>
          </a:xfrm>
          <a:prstGeom prst="rect">
            <a:avLst/>
          </a:prstGeom>
        </p:spPr>
      </p:pic>
      <p:pic>
        <p:nvPicPr>
          <p:cNvPr id="7" name="Picture 6" descr="A close-up of a rainbow&#10;&#10;Description automatically generated">
            <a:extLst>
              <a:ext uri="{FF2B5EF4-FFF2-40B4-BE49-F238E27FC236}">
                <a16:creationId xmlns:a16="http://schemas.microsoft.com/office/drawing/2014/main" id="{9D026274-E525-2F91-2CAB-DBCA4DE35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752"/>
            <a:ext cx="9137768" cy="33741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B939706-D57C-5ECD-1C70-DEC5B1002148}"/>
              </a:ext>
            </a:extLst>
          </p:cNvPr>
          <p:cNvCxnSpPr>
            <a:cxnSpLocks/>
          </p:cNvCxnSpPr>
          <p:nvPr/>
        </p:nvCxnSpPr>
        <p:spPr>
          <a:xfrm flipH="1">
            <a:off x="8316416" y="1196752"/>
            <a:ext cx="214896" cy="0"/>
          </a:xfrm>
          <a:prstGeom prst="straightConnector1">
            <a:avLst/>
          </a:prstGeom>
          <a:ln w="25400">
            <a:solidFill>
              <a:srgbClr val="C00000"/>
            </a:solidFill>
            <a:tailEnd type="none" w="lg" len="lg"/>
          </a:ln>
          <a:effectLst>
            <a:glow rad="63500">
              <a:srgbClr val="FFFFFF">
                <a:alpha val="8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355A36-DB68-938E-EAF0-03D0932490A6}"/>
              </a:ext>
            </a:extLst>
          </p:cNvPr>
          <p:cNvCxnSpPr>
            <a:cxnSpLocks/>
          </p:cNvCxnSpPr>
          <p:nvPr/>
        </p:nvCxnSpPr>
        <p:spPr>
          <a:xfrm flipH="1">
            <a:off x="8316416" y="4437112"/>
            <a:ext cx="214896" cy="0"/>
          </a:xfrm>
          <a:prstGeom prst="straightConnector1">
            <a:avLst/>
          </a:prstGeom>
          <a:ln w="25400">
            <a:solidFill>
              <a:srgbClr val="C00000"/>
            </a:solidFill>
            <a:tailEnd type="none" w="lg" len="lg"/>
          </a:ln>
          <a:effectLst>
            <a:glow rad="63500">
              <a:srgbClr val="FFFFFF">
                <a:alpha val="8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7C05EA-B155-665A-47AD-1629A0114FA2}"/>
              </a:ext>
            </a:extLst>
          </p:cNvPr>
          <p:cNvCxnSpPr>
            <a:cxnSpLocks/>
          </p:cNvCxnSpPr>
          <p:nvPr/>
        </p:nvCxnSpPr>
        <p:spPr>
          <a:xfrm flipH="1" flipV="1">
            <a:off x="7812360" y="4365104"/>
            <a:ext cx="718952" cy="504056"/>
          </a:xfrm>
          <a:prstGeom prst="straightConnector1">
            <a:avLst/>
          </a:prstGeom>
          <a:ln w="25400">
            <a:solidFill>
              <a:srgbClr val="C00000"/>
            </a:solidFill>
            <a:headEnd type="stealth" w="lg" len="lg"/>
            <a:tailEnd type="none" w="lg" len="lg"/>
          </a:ln>
          <a:effectLst>
            <a:glow rad="63500">
              <a:srgbClr val="FFFFFF">
                <a:alpha val="8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6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602A34A6-D6E2-ECE8-F575-C2E253FE4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7BC29D-F657-9671-4E72-A612B1322DD6}"/>
              </a:ext>
            </a:extLst>
          </p:cNvPr>
          <p:cNvSpPr txBox="1"/>
          <p:nvPr/>
        </p:nvSpPr>
        <p:spPr>
          <a:xfrm>
            <a:off x="7164288" y="1767006"/>
            <a:ext cx="142930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Total Variance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=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Interannual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Regular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Seasonal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Irregular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Seasonal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MesoSynopitc</a:t>
            </a:r>
            <a:br>
              <a:rPr lang="en-US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High-Frequency</a:t>
            </a:r>
            <a:br>
              <a:rPr lang="en-US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D60093"/>
                </a:solidFill>
              </a:rPr>
              <a:t>Noise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57B6C9-757D-5AD6-FE1B-4CE79DD5FF55}"/>
              </a:ext>
            </a:extLst>
          </p:cNvPr>
          <p:cNvSpPr txBox="1"/>
          <p:nvPr/>
        </p:nvSpPr>
        <p:spPr>
          <a:xfrm>
            <a:off x="624800" y="5805264"/>
            <a:ext cx="1393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Igor Yashayaev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&amp; Yang Zhang,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23419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26595" y="4365104"/>
            <a:ext cx="729081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500" dirty="0">
                <a:solidFill>
                  <a:srgbClr val="540054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Nothing will be said about</a:t>
            </a:r>
            <a:br>
              <a:rPr lang="en-US" altLang="en-US" sz="2500" dirty="0">
                <a:solidFill>
                  <a:srgbClr val="540054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500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the atmospheric forcing</a:t>
            </a:r>
            <a:br>
              <a:rPr lang="en-US" altLang="en-US" sz="2500" dirty="0">
                <a:solidFill>
                  <a:schemeClr val="accent5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500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&amp; freshwater sources</a:t>
            </a:r>
            <a:br>
              <a:rPr lang="en-US" altLang="en-US" sz="2500" dirty="0">
                <a:solidFill>
                  <a:srgbClr val="C00000"/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5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but the paper gets</a:t>
            </a:r>
            <a:br>
              <a:rPr lang="en-US" altLang="en-US" sz="25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</a:br>
            <a:r>
              <a:rPr lang="en-US" altLang="en-US" sz="2500" dirty="0">
                <a:solidFill>
                  <a:schemeClr val="tx1">
                    <a:lumMod val="25000"/>
                  </a:schemeClr>
                </a:solidFill>
                <a:effectLst>
                  <a:outerShdw blurRad="50800" dist="38100" dir="2700000" algn="tl" rotWithShape="0">
                    <a:srgbClr val="FFFFFF">
                      <a:alpha val="71000"/>
                    </a:srgbClr>
                  </a:outerShdw>
                </a:effectLst>
                <a:cs typeface="Times New Roman" pitchFamily="18" charset="0"/>
              </a:rPr>
              <a:t>all of them.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5000"/>
                </a:schemeClr>
              </a:solidFill>
              <a:effectLst>
                <a:outerShdw blurRad="50800" dist="38100" dir="2700000" algn="tl" rotWithShape="0">
                  <a:srgbClr val="FFFFFF">
                    <a:alpha val="71000"/>
                  </a:srgbClr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7BBD946-8556-289D-AAA2-7CD70969C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12" y="332656"/>
            <a:ext cx="6984776" cy="72008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If the story presented in the next 10 minutes sparks any interest,</a:t>
            </a:r>
            <a:r>
              <a:rPr lang="en-US" altLang="en-US" sz="240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please see this paper and its long practical supplementary information section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52D3A9-48D5-8511-C2A4-3A19399432DD}"/>
              </a:ext>
            </a:extLst>
          </p:cNvPr>
          <p:cNvGrpSpPr/>
          <p:nvPr/>
        </p:nvGrpSpPr>
        <p:grpSpPr>
          <a:xfrm>
            <a:off x="881590" y="1877968"/>
            <a:ext cx="7380820" cy="2361416"/>
            <a:chOff x="683568" y="2634600"/>
            <a:chExt cx="7380820" cy="23614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4FEBD7-A72B-6455-D085-4B1ADAB21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38800" r="11807" b="19202"/>
            <a:stretch/>
          </p:blipFill>
          <p:spPr>
            <a:xfrm>
              <a:off x="683568" y="2835776"/>
              <a:ext cx="7380820" cy="21602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0C174D-4DC1-1671-2ED3-BCD1EB812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6" t="22001" r="11807" b="69599"/>
            <a:stretch/>
          </p:blipFill>
          <p:spPr>
            <a:xfrm>
              <a:off x="683568" y="2634600"/>
              <a:ext cx="7380820" cy="43204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EAC0204-31EA-A4A4-C92B-A5CDF0E0D190}"/>
              </a:ext>
            </a:extLst>
          </p:cNvPr>
          <p:cNvSpPr txBox="1"/>
          <p:nvPr/>
        </p:nvSpPr>
        <p:spPr>
          <a:xfrm>
            <a:off x="4932040" y="191341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2024 March 27</a:t>
            </a:r>
          </a:p>
        </p:txBody>
      </p:sp>
    </p:spTree>
    <p:extLst>
      <p:ext uri="{BB962C8B-B14F-4D97-AF65-F5344CB8AC3E}">
        <p14:creationId xmlns:p14="http://schemas.microsoft.com/office/powerpoint/2010/main" val="348805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9FD9FBF-D800-D689-5FC5-F707AD3FE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7BC29D-F657-9671-4E72-A612B1322DD6}"/>
              </a:ext>
            </a:extLst>
          </p:cNvPr>
          <p:cNvSpPr txBox="1"/>
          <p:nvPr/>
        </p:nvSpPr>
        <p:spPr>
          <a:xfrm>
            <a:off x="7164288" y="1767006"/>
            <a:ext cx="142930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Total Variance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=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C00000"/>
                </a:solidFill>
              </a:rPr>
              <a:t>Interannual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Regular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Seasonal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Irregular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Seasonal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MesoSynopitc</a:t>
            </a:r>
            <a:br>
              <a:rPr lang="en-US" sz="1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High-Frequency</a:t>
            </a:r>
            <a:br>
              <a:rPr lang="en-US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D60093"/>
                </a:solidFill>
              </a:rPr>
              <a:t>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EC1C0-286B-A940-BD25-9C67DA56E185}"/>
              </a:ext>
            </a:extLst>
          </p:cNvPr>
          <p:cNvSpPr txBox="1"/>
          <p:nvPr/>
        </p:nvSpPr>
        <p:spPr>
          <a:xfrm>
            <a:off x="624800" y="5805264"/>
            <a:ext cx="1393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Igor Yashayaev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&amp; Yang Zhang,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436832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27BD89E-B0DA-40D4-0C17-211691451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09430-4896-3028-4242-14B775CB6BD5}"/>
              </a:ext>
            </a:extLst>
          </p:cNvPr>
          <p:cNvSpPr txBox="1"/>
          <p:nvPr/>
        </p:nvSpPr>
        <p:spPr>
          <a:xfrm>
            <a:off x="624800" y="5805264"/>
            <a:ext cx="1393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Igor Yashayaev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&amp; Yang Zhang,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in preparation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877A4C-ED2E-24A4-34F2-8C6F8C82AD46}"/>
              </a:ext>
            </a:extLst>
          </p:cNvPr>
          <p:cNvSpPr/>
          <p:nvPr/>
        </p:nvSpPr>
        <p:spPr bwMode="auto">
          <a:xfrm>
            <a:off x="5641848" y="73152"/>
            <a:ext cx="1080120" cy="4389120"/>
          </a:xfrm>
          <a:prstGeom prst="rect">
            <a:avLst/>
          </a:prstGeom>
          <a:noFill/>
          <a:ln w="12700" cap="flat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7DFF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400" b="0" i="0" u="none" strike="noStrike" cap="none" normalizeH="0" baseline="0">
              <a:ln>
                <a:noFill/>
              </a:ln>
              <a:solidFill>
                <a:srgbClr val="663300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585583-26C1-B9C8-45F2-91BECA24EA1C}"/>
              </a:ext>
            </a:extLst>
          </p:cNvPr>
          <p:cNvSpPr txBox="1"/>
          <p:nvPr/>
        </p:nvSpPr>
        <p:spPr>
          <a:xfrm>
            <a:off x="6732241" y="1898380"/>
            <a:ext cx="1080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C00CC"/>
                </a:solidFill>
                <a:effectLst>
                  <a:outerShdw blurRad="50800" dist="25400" dir="2700000" algn="tl" rotWithShape="0">
                    <a:schemeClr val="accent6">
                      <a:lumMod val="40000"/>
                      <a:lumOff val="60000"/>
                      <a:alpha val="40000"/>
                    </a:schemeClr>
                  </a:outerShdw>
                </a:effectLst>
              </a:rPr>
              <a:t>Halosteric effect reversal</a:t>
            </a:r>
          </a:p>
        </p:txBody>
      </p:sp>
    </p:spTree>
    <p:extLst>
      <p:ext uri="{BB962C8B-B14F-4D97-AF65-F5344CB8AC3E}">
        <p14:creationId xmlns:p14="http://schemas.microsoft.com/office/powerpoint/2010/main" val="111336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627D7F4-7310-A21C-79EB-67B003D52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27" y="0"/>
            <a:ext cx="44997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0AA81-B125-88CF-C497-E2DA3F2D92AB}"/>
              </a:ext>
            </a:extLst>
          </p:cNvPr>
          <p:cNvSpPr txBox="1"/>
          <p:nvPr/>
        </p:nvSpPr>
        <p:spPr>
          <a:xfrm>
            <a:off x="624800" y="5805264"/>
            <a:ext cx="13931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Igor Yashayaev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&amp; Yang Zhang,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24073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DA97E4E-8A7B-2360-E213-2A02F4B9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826215"/>
            <a:ext cx="8208912" cy="120557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  <a:t>XBT</a:t>
            </a:r>
            <a:b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itchFamily="34" charset="0"/>
                <a:ea typeface="+mn-ea"/>
                <a:cs typeface="Times New Roman" pitchFamily="18" charset="0"/>
              </a:rPr>
            </a:br>
            <a:r>
              <a:rPr lang="en-US" altLang="en-US" sz="3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2001-2019</a:t>
            </a:r>
          </a:p>
        </p:txBody>
      </p:sp>
    </p:spTree>
    <p:extLst>
      <p:ext uri="{BB962C8B-B14F-4D97-AF65-F5344CB8AC3E}">
        <p14:creationId xmlns:p14="http://schemas.microsoft.com/office/powerpoint/2010/main" val="3909497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3">
            <a:extLst>
              <a:ext uri="{FF2B5EF4-FFF2-40B4-BE49-F238E27FC236}">
                <a16:creationId xmlns:a16="http://schemas.microsoft.com/office/drawing/2014/main" id="{B43D2E9F-3967-845C-56CA-993EAF348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97753" name="Picture 121" descr="Lab Sea 2001 XBT">
            <a:extLst>
              <a:ext uri="{FF2B5EF4-FFF2-40B4-BE49-F238E27FC236}">
                <a16:creationId xmlns:a16="http://schemas.microsoft.com/office/drawing/2014/main" id="{50C45997-6D41-22BB-3231-AC74D6C01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761" name="Picture 129" descr="01l3_t">
            <a:extLst>
              <a:ext uri="{FF2B5EF4-FFF2-40B4-BE49-F238E27FC236}">
                <a16:creationId xmlns:a16="http://schemas.microsoft.com/office/drawing/2014/main" id="{8654FCF2-5261-2648-33C4-1347E15CA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" y="4127764"/>
            <a:ext cx="4154161" cy="26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6" name="Text Box 14">
            <a:extLst>
              <a:ext uri="{FF2B5EF4-FFF2-40B4-BE49-F238E27FC236}">
                <a16:creationId xmlns:a16="http://schemas.microsoft.com/office/drawing/2014/main" id="{F9A8630E-B71D-B3AE-6A59-53803E368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52400"/>
            <a:ext cx="1143000" cy="511175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2001</a:t>
            </a:r>
          </a:p>
        </p:txBody>
      </p:sp>
      <p:sp>
        <p:nvSpPr>
          <p:cNvPr id="197755" name="Line 123">
            <a:extLst>
              <a:ext uri="{FF2B5EF4-FFF2-40B4-BE49-F238E27FC236}">
                <a16:creationId xmlns:a16="http://schemas.microsoft.com/office/drawing/2014/main" id="{73808B03-F38A-E71E-83A0-F5D4DB8F2E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057400"/>
            <a:ext cx="304800" cy="0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756" name="Line 124">
            <a:extLst>
              <a:ext uri="{FF2B5EF4-FFF2-40B4-BE49-F238E27FC236}">
                <a16:creationId xmlns:a16="http://schemas.microsoft.com/office/drawing/2014/main" id="{13196320-5646-7FD5-ED04-993091D4D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057400"/>
            <a:ext cx="228600" cy="0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757" name="Line 125">
            <a:extLst>
              <a:ext uri="{FF2B5EF4-FFF2-40B4-BE49-F238E27FC236}">
                <a16:creationId xmlns:a16="http://schemas.microsoft.com/office/drawing/2014/main" id="{8E83A2F7-BC25-B03C-D9AC-1C8202FC8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057400"/>
            <a:ext cx="304800" cy="0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758" name="Line 126">
            <a:extLst>
              <a:ext uri="{FF2B5EF4-FFF2-40B4-BE49-F238E27FC236}">
                <a16:creationId xmlns:a16="http://schemas.microsoft.com/office/drawing/2014/main" id="{C0FB65BB-6E8A-8D4E-144B-D30EE616A7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752600"/>
            <a:ext cx="304800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759" name="Line 127">
            <a:extLst>
              <a:ext uri="{FF2B5EF4-FFF2-40B4-BE49-F238E27FC236}">
                <a16:creationId xmlns:a16="http://schemas.microsoft.com/office/drawing/2014/main" id="{6882FA06-493E-474D-0E59-15BAFBAD5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1676400"/>
            <a:ext cx="228600" cy="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7760" name="Text Box 128">
            <a:extLst>
              <a:ext uri="{FF2B5EF4-FFF2-40B4-BE49-F238E27FC236}">
                <a16:creationId xmlns:a16="http://schemas.microsoft.com/office/drawing/2014/main" id="{799F6A1A-F78A-BBCF-526D-F9A92E1F1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6553200" cy="511175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First Detailed XBT Survey of the Labrador Sea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7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7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6" grpId="0" animBg="1" autoUpdateAnimBg="0"/>
      <p:bldP spid="19776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332DFE7-311D-E7ED-37C2-CDB914B0F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34" name="Picture 10" descr="map">
            <a:extLst>
              <a:ext uri="{FF2B5EF4-FFF2-40B4-BE49-F238E27FC236}">
                <a16:creationId xmlns:a16="http://schemas.microsoft.com/office/drawing/2014/main" id="{8134725E-B043-A086-0C2C-351FC273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8" y="838200"/>
            <a:ext cx="42259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xbt_2002075">
            <a:extLst>
              <a:ext uri="{FF2B5EF4-FFF2-40B4-BE49-F238E27FC236}">
                <a16:creationId xmlns:a16="http://schemas.microsoft.com/office/drawing/2014/main" id="{799417E5-1B1D-2AC5-B03F-E851DF5CE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3">
            <a:extLst>
              <a:ext uri="{FF2B5EF4-FFF2-40B4-BE49-F238E27FC236}">
                <a16:creationId xmlns:a16="http://schemas.microsoft.com/office/drawing/2014/main" id="{4D4AFC90-6CB4-52FF-2AEB-372B73B6E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3048000" cy="47625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December 2002</a:t>
            </a:r>
          </a:p>
        </p:txBody>
      </p:sp>
      <p:sp>
        <p:nvSpPr>
          <p:cNvPr id="4102" name="Rectangle 7">
            <a:extLst>
              <a:ext uri="{FF2B5EF4-FFF2-40B4-BE49-F238E27FC236}">
                <a16:creationId xmlns:a16="http://schemas.microsoft.com/office/drawing/2014/main" id="{FAD705F4-DCD8-8397-362E-757167579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352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37" name="Group 13">
            <a:extLst>
              <a:ext uri="{FF2B5EF4-FFF2-40B4-BE49-F238E27FC236}">
                <a16:creationId xmlns:a16="http://schemas.microsoft.com/office/drawing/2014/main" id="{BF1FD5DD-BE07-8636-5D03-2C9863A5CD1D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048000"/>
            <a:ext cx="2460625" cy="3200400"/>
            <a:chOff x="2232" y="1273"/>
            <a:chExt cx="1296" cy="1777"/>
          </a:xfrm>
        </p:grpSpPr>
        <p:sp>
          <p:nvSpPr>
            <p:cNvPr id="4105" name="Rectangle 11">
              <a:extLst>
                <a:ext uri="{FF2B5EF4-FFF2-40B4-BE49-F238E27FC236}">
                  <a16:creationId xmlns:a16="http://schemas.microsoft.com/office/drawing/2014/main" id="{8DA95609-A492-3E2F-0B37-530E4ED01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2" y="1273"/>
              <a:ext cx="1296" cy="1777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4106" name="Picture 6" descr="map">
              <a:extLst>
                <a:ext uri="{FF2B5EF4-FFF2-40B4-BE49-F238E27FC236}">
                  <a16:creationId xmlns:a16="http://schemas.microsoft.com/office/drawing/2014/main" id="{DF09BEB6-61CD-C47B-7F9A-CEB09FBA0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" y="1298"/>
              <a:ext cx="1261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4" name="Rectangle 9">
            <a:extLst>
              <a:ext uri="{FF2B5EF4-FFF2-40B4-BE49-F238E27FC236}">
                <a16:creationId xmlns:a16="http://schemas.microsoft.com/office/drawing/2014/main" id="{AB8E9B4D-CFFC-8F76-7441-3F772CB4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9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568E868-41EC-5B8A-F1E9-59BBD1BA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3" name="Picture 4" descr="xbt_2002075">
            <a:extLst>
              <a:ext uri="{FF2B5EF4-FFF2-40B4-BE49-F238E27FC236}">
                <a16:creationId xmlns:a16="http://schemas.microsoft.com/office/drawing/2014/main" id="{BFAFFF11-1CCA-981E-9A47-A16338BD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5" name="Text Box 5">
            <a:extLst>
              <a:ext uri="{FF2B5EF4-FFF2-40B4-BE49-F238E27FC236}">
                <a16:creationId xmlns:a16="http://schemas.microsoft.com/office/drawing/2014/main" id="{3475A77D-65A3-E6D0-22A5-6F4CA6610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3048000" cy="47625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December 2002</a:t>
            </a:r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B19C93BD-9863-DE54-6158-AADF63ADD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352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6" name="Rectangle 10">
            <a:extLst>
              <a:ext uri="{FF2B5EF4-FFF2-40B4-BE49-F238E27FC236}">
                <a16:creationId xmlns:a16="http://schemas.microsoft.com/office/drawing/2014/main" id="{6E34AC71-0272-E3AC-5149-BB1705A96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9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93BAD85-5F0E-80F2-DBFC-987CFC2B6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4920" name="Text Box 8">
            <a:extLst>
              <a:ext uri="{FF2B5EF4-FFF2-40B4-BE49-F238E27FC236}">
                <a16:creationId xmlns:a16="http://schemas.microsoft.com/office/drawing/2014/main" id="{D21478A3-CB7F-6E6E-9B70-45594EA9A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2400"/>
            <a:ext cx="1524000" cy="45720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July 2003</a:t>
            </a:r>
          </a:p>
        </p:txBody>
      </p:sp>
      <p:pic>
        <p:nvPicPr>
          <p:cNvPr id="294923" name="Picture 11" descr="xbt_2002075 filled">
            <a:extLst>
              <a:ext uri="{FF2B5EF4-FFF2-40B4-BE49-F238E27FC236}">
                <a16:creationId xmlns:a16="http://schemas.microsoft.com/office/drawing/2014/main" id="{D56DB3AB-0329-7ED0-8E9D-81596F2A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4928" name="Group 16">
            <a:extLst>
              <a:ext uri="{FF2B5EF4-FFF2-40B4-BE49-F238E27FC236}">
                <a16:creationId xmlns:a16="http://schemas.microsoft.com/office/drawing/2014/main" id="{ECD0D304-8A41-85AD-F2E9-B6D33028837F}"/>
              </a:ext>
            </a:extLst>
          </p:cNvPr>
          <p:cNvGrpSpPr>
            <a:grpSpLocks/>
          </p:cNvGrpSpPr>
          <p:nvPr/>
        </p:nvGrpSpPr>
        <p:grpSpPr bwMode="auto">
          <a:xfrm>
            <a:off x="0" y="1371600"/>
            <a:ext cx="4419600" cy="4648200"/>
            <a:chOff x="1488" y="698"/>
            <a:chExt cx="2784" cy="2928"/>
          </a:xfrm>
        </p:grpSpPr>
        <p:sp>
          <p:nvSpPr>
            <p:cNvPr id="6152" name="Rectangle 15">
              <a:extLst>
                <a:ext uri="{FF2B5EF4-FFF2-40B4-BE49-F238E27FC236}">
                  <a16:creationId xmlns:a16="http://schemas.microsoft.com/office/drawing/2014/main" id="{1A9E4EBE-C183-B748-2011-A5786E17A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98"/>
              <a:ext cx="2784" cy="2928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45009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6153" name="Picture 12" descr="xbt_2002075 Location">
              <a:extLst>
                <a:ext uri="{FF2B5EF4-FFF2-40B4-BE49-F238E27FC236}">
                  <a16:creationId xmlns:a16="http://schemas.microsoft.com/office/drawing/2014/main" id="{C6D0C7C7-FFFB-42D7-90B0-26EEFBDC1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" y="746"/>
              <a:ext cx="2713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4925" name="Line 13">
            <a:extLst>
              <a:ext uri="{FF2B5EF4-FFF2-40B4-BE49-F238E27FC236}">
                <a16:creationId xmlns:a16="http://schemas.microsoft.com/office/drawing/2014/main" id="{2AFD75EC-4004-A1EE-FDF3-1AA36FFC24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3600" y="3581400"/>
            <a:ext cx="47244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 type="oval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4926" name="Line 14">
            <a:extLst>
              <a:ext uri="{FF2B5EF4-FFF2-40B4-BE49-F238E27FC236}">
                <a16:creationId xmlns:a16="http://schemas.microsoft.com/office/drawing/2014/main" id="{CA02CF03-0AB5-BCD2-39E5-8B73D46239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3200400"/>
            <a:ext cx="685800" cy="838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4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4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9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B540753-87D7-0228-D094-1CE650FA4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988" name="Text Box 4">
            <a:extLst>
              <a:ext uri="{FF2B5EF4-FFF2-40B4-BE49-F238E27FC236}">
                <a16:creationId xmlns:a16="http://schemas.microsoft.com/office/drawing/2014/main" id="{B328A15A-D0FE-CC74-4D06-8EB3D75AE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52400"/>
            <a:ext cx="1524000" cy="45720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July 2003</a:t>
            </a:r>
          </a:p>
        </p:txBody>
      </p:sp>
      <p:grpSp>
        <p:nvGrpSpPr>
          <p:cNvPr id="7172" name="Group 8">
            <a:extLst>
              <a:ext uri="{FF2B5EF4-FFF2-40B4-BE49-F238E27FC236}">
                <a16:creationId xmlns:a16="http://schemas.microsoft.com/office/drawing/2014/main" id="{D9E47430-221A-3E56-2F50-636BBE7CEF38}"/>
              </a:ext>
            </a:extLst>
          </p:cNvPr>
          <p:cNvGrpSpPr>
            <a:grpSpLocks/>
          </p:cNvGrpSpPr>
          <p:nvPr/>
        </p:nvGrpSpPr>
        <p:grpSpPr bwMode="auto">
          <a:xfrm>
            <a:off x="0" y="1371600"/>
            <a:ext cx="4419600" cy="4648200"/>
            <a:chOff x="1488" y="698"/>
            <a:chExt cx="2784" cy="2928"/>
          </a:xfrm>
        </p:grpSpPr>
        <p:sp>
          <p:nvSpPr>
            <p:cNvPr id="7180" name="Rectangle 9">
              <a:extLst>
                <a:ext uri="{FF2B5EF4-FFF2-40B4-BE49-F238E27FC236}">
                  <a16:creationId xmlns:a16="http://schemas.microsoft.com/office/drawing/2014/main" id="{BD832609-6C58-15FE-8982-F32B383D0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698"/>
              <a:ext cx="2784" cy="2928"/>
            </a:xfrm>
            <a:prstGeom prst="rect">
              <a:avLst/>
            </a:prstGeom>
            <a:solidFill>
              <a:srgbClr val="FFFFFF"/>
            </a:solidFill>
            <a:ln w="15875">
              <a:solidFill>
                <a:srgbClr val="45009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7181" name="Picture 10" descr="xbt_2002075 Location">
              <a:extLst>
                <a:ext uri="{FF2B5EF4-FFF2-40B4-BE49-F238E27FC236}">
                  <a16:creationId xmlns:a16="http://schemas.microsoft.com/office/drawing/2014/main" id="{9A1D1388-6394-3F39-3938-49AB93E31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" y="746"/>
              <a:ext cx="2713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991" name="Picture 7" descr="xbt_2002075 filled - eddy">
            <a:extLst>
              <a:ext uri="{FF2B5EF4-FFF2-40B4-BE49-F238E27FC236}">
                <a16:creationId xmlns:a16="http://schemas.microsoft.com/office/drawing/2014/main" id="{77795E2A-9EAB-1409-4DF8-EEE45EEE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838200"/>
            <a:ext cx="4619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5" name="Line 11">
            <a:extLst>
              <a:ext uri="{FF2B5EF4-FFF2-40B4-BE49-F238E27FC236}">
                <a16:creationId xmlns:a16="http://schemas.microsoft.com/office/drawing/2014/main" id="{6775B35B-0E0D-B0B0-11B3-6FEDEDC9F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1752600"/>
            <a:ext cx="0" cy="2895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996" name="Line 12">
            <a:extLst>
              <a:ext uri="{FF2B5EF4-FFF2-40B4-BE49-F238E27FC236}">
                <a16:creationId xmlns:a16="http://schemas.microsoft.com/office/drawing/2014/main" id="{B44ABEB0-7736-1604-8AEB-3CC860416B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1066800"/>
            <a:ext cx="16764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997" name="Line 13">
            <a:extLst>
              <a:ext uri="{FF2B5EF4-FFF2-40B4-BE49-F238E27FC236}">
                <a16:creationId xmlns:a16="http://schemas.microsoft.com/office/drawing/2014/main" id="{90335147-22C0-0652-BDCC-63E5D17223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038600"/>
            <a:ext cx="685800" cy="685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998" name="Line 14">
            <a:extLst>
              <a:ext uri="{FF2B5EF4-FFF2-40B4-BE49-F238E27FC236}">
                <a16:creationId xmlns:a16="http://schemas.microsoft.com/office/drawing/2014/main" id="{4BABBB26-7CCD-56AA-5BD7-E3CC6811D0E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1066800"/>
            <a:ext cx="533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7999" name="Line 15">
            <a:extLst>
              <a:ext uri="{FF2B5EF4-FFF2-40B4-BE49-F238E27FC236}">
                <a16:creationId xmlns:a16="http://schemas.microsoft.com/office/drawing/2014/main" id="{7D6FA220-58FA-0243-01B2-8CCF07B17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962400"/>
            <a:ext cx="1752600" cy="7620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8000" name="Line 16">
            <a:extLst>
              <a:ext uri="{FF2B5EF4-FFF2-40B4-BE49-F238E27FC236}">
                <a16:creationId xmlns:a16="http://schemas.microsoft.com/office/drawing/2014/main" id="{FF6EB50D-C1D9-19A5-8BEF-749810FEF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066800"/>
            <a:ext cx="990600" cy="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7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7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B99AFA5-1303-3951-5ED9-0F669FAD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9011" name="Text Box 3">
            <a:extLst>
              <a:ext uri="{FF2B5EF4-FFF2-40B4-BE49-F238E27FC236}">
                <a16:creationId xmlns:a16="http://schemas.microsoft.com/office/drawing/2014/main" id="{B1E61673-9820-1BB6-3A03-8827FB93A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791200"/>
            <a:ext cx="1524000" cy="45720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July 2003</a:t>
            </a:r>
          </a:p>
        </p:txBody>
      </p:sp>
      <p:pic>
        <p:nvPicPr>
          <p:cNvPr id="299023" name="Picture 15">
            <a:extLst>
              <a:ext uri="{FF2B5EF4-FFF2-40B4-BE49-F238E27FC236}">
                <a16:creationId xmlns:a16="http://schemas.microsoft.com/office/drawing/2014/main" id="{9C4DAA17-C326-84C8-30E6-56174A5B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0"/>
            <a:ext cx="6462712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22" name="Picture 14">
            <a:extLst>
              <a:ext uri="{FF2B5EF4-FFF2-40B4-BE49-F238E27FC236}">
                <a16:creationId xmlns:a16="http://schemas.microsoft.com/office/drawing/2014/main" id="{6EBDD1C0-DEB9-CE7D-9A07-D8B5D3D2B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71600"/>
            <a:ext cx="6445250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24" name="Picture 16">
            <a:extLst>
              <a:ext uri="{FF2B5EF4-FFF2-40B4-BE49-F238E27FC236}">
                <a16:creationId xmlns:a16="http://schemas.microsoft.com/office/drawing/2014/main" id="{B9554325-96D0-B112-9915-B057E384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2881313"/>
            <a:ext cx="6477000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0A17999A-D243-8576-406C-77235DEA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" b="66822"/>
          <a:stretch/>
        </p:blipFill>
        <p:spPr>
          <a:xfrm>
            <a:off x="1" y="502920"/>
            <a:ext cx="9143999" cy="4608512"/>
          </a:xfrm>
          <a:prstGeom prst="rect">
            <a:avLst/>
          </a:prstGeom>
        </p:spPr>
      </p:pic>
      <p:pic>
        <p:nvPicPr>
          <p:cNvPr id="33" name="Picture 32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6BD0B342-918E-C2A1-D4C6-FDEB8723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3" r="403"/>
          <a:stretch/>
        </p:blipFill>
        <p:spPr>
          <a:xfrm>
            <a:off x="1" y="5095343"/>
            <a:ext cx="9143999" cy="15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B32EFA-DBED-802A-D9E8-6F4761CF28CB}"/>
              </a:ext>
            </a:extLst>
          </p:cNvPr>
          <p:cNvSpPr>
            <a:spLocks/>
          </p:cNvSpPr>
          <p:nvPr/>
        </p:nvSpPr>
        <p:spPr>
          <a:xfrm>
            <a:off x="0" y="-13506"/>
            <a:ext cx="9144000" cy="484632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4CC95-B86D-8178-3D0D-1AE85B3BC8BA}"/>
              </a:ext>
            </a:extLst>
          </p:cNvPr>
          <p:cNvSpPr txBox="1">
            <a:spLocks/>
          </p:cNvSpPr>
          <p:nvPr/>
        </p:nvSpPr>
        <p:spPr>
          <a:xfrm>
            <a:off x="0" y="1828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2002-2023 Multiplatform Vertically-Averaged Temperature Climatology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A5BA2C-5932-7016-BA51-42D47A4652A3}"/>
              </a:ext>
            </a:extLst>
          </p:cNvPr>
          <p:cNvSpPr txBox="1">
            <a:spLocks/>
          </p:cNvSpPr>
          <p:nvPr/>
        </p:nvSpPr>
        <p:spPr>
          <a:xfrm>
            <a:off x="467542" y="5212080"/>
            <a:ext cx="8208916" cy="1512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95000"/>
              </a:lnSpc>
              <a:spcAft>
                <a:spcPts val="150"/>
              </a:spcAft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Hydrographic</a:t>
            </a:r>
            <a:r>
              <a:rPr lang="en-US" kern="0" dirty="0"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measurements from all platforms (</a:t>
            </a:r>
            <a:r>
              <a:rPr lang="en-US" i="1" kern="0" dirty="0"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e.g., profiling floats, ships</a:t>
            </a:r>
            <a:r>
              <a:rPr lang="en-US" kern="0" dirty="0"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 thorough multistep quality control, problem (</a:t>
            </a: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e.g., sensor drift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b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detection and correction.</a:t>
            </a:r>
          </a:p>
          <a:p>
            <a:pPr lvl="0" algn="ctr" defTabSz="457200">
              <a:spcAft>
                <a:spcPts val="400"/>
              </a:spcAft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Seasonal and interannual signals removed before spatial gridding.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25400" dist="25400" dir="2700000" algn="tl" rotWithShape="0">
                  <a:srgbClr val="E7E6E6">
                    <a:lumMod val="50000"/>
                    <a:alpha val="4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457200">
              <a:spcAft>
                <a:spcPts val="400"/>
              </a:spcAft>
            </a:pPr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25400" dist="25400" dir="2700000" algn="tl" rotWithShape="0">
                    <a:srgbClr val="E7E6E6">
                      <a:lumMod val="50000"/>
                      <a:alpha val="4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Here, 2002-2023 was chosen because of spatiotemporal uniformity of data. 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25400" dist="25400" dir="2700000" algn="tl" rotWithShape="0">
                  <a:srgbClr val="E7E6E6">
                    <a:lumMod val="50000"/>
                    <a:alpha val="48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>
            <a:extLst>
              <a:ext uri="{FF2B5EF4-FFF2-40B4-BE49-F238E27FC236}">
                <a16:creationId xmlns:a16="http://schemas.microsoft.com/office/drawing/2014/main" id="{57A82E78-2469-FEA7-98DD-DEDE496FE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248" y="165100"/>
            <a:ext cx="233975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25400" dir="2700000" algn="tl">
                    <a:srgbClr val="92D05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Navigating to an eddy with satellites and surveying it</a:t>
            </a:r>
            <a:b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25400" dir="2700000" algn="tl">
                    <a:srgbClr val="92D05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25400" dir="2700000" algn="tl">
                    <a:srgbClr val="92D05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with XBTs</a:t>
            </a:r>
          </a:p>
        </p:txBody>
      </p:sp>
      <p:pic>
        <p:nvPicPr>
          <p:cNvPr id="5" name="Picture 4" descr="A map of the north and the north&#10;&#10;Description automatically generated">
            <a:extLst>
              <a:ext uri="{FF2B5EF4-FFF2-40B4-BE49-F238E27FC236}">
                <a16:creationId xmlns:a16="http://schemas.microsoft.com/office/drawing/2014/main" id="{3FEECDFA-4B34-272D-B023-D06B28DAA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6" y="-14476"/>
            <a:ext cx="6962760" cy="69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02285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>
            <a:extLst>
              <a:ext uri="{FF2B5EF4-FFF2-40B4-BE49-F238E27FC236}">
                <a16:creationId xmlns:a16="http://schemas.microsoft.com/office/drawing/2014/main" id="{57A82E78-2469-FEA7-98DD-DEDE496FE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556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CCCC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E0000"/>
                </a:solidFill>
                <a:effectLst>
                  <a:outerShdw blurRad="50800" dist="25400" dir="2700000" algn="tl" rotWithShape="0">
                    <a:srgbClr val="FFCCF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Discovering important transport (here recirculation) arteries</a:t>
            </a:r>
          </a:p>
        </p:txBody>
      </p:sp>
      <p:pic>
        <p:nvPicPr>
          <p:cNvPr id="518147" name="Picture 3">
            <a:extLst>
              <a:ext uri="{FF2B5EF4-FFF2-40B4-BE49-F238E27FC236}">
                <a16:creationId xmlns:a16="http://schemas.microsoft.com/office/drawing/2014/main" id="{48733651-3FF8-DF0C-537A-BD5D5DA0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4848225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148" name="Picture 4">
            <a:extLst>
              <a:ext uri="{FF2B5EF4-FFF2-40B4-BE49-F238E27FC236}">
                <a16:creationId xmlns:a16="http://schemas.microsoft.com/office/drawing/2014/main" id="{93C7EBA0-9879-8A8F-BA17-E639716AB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6"/>
          <a:stretch/>
        </p:blipFill>
        <p:spPr bwMode="auto">
          <a:xfrm>
            <a:off x="4953000" y="836712"/>
            <a:ext cx="41910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49" name="Text Box 5">
            <a:extLst>
              <a:ext uri="{FF2B5EF4-FFF2-40B4-BE49-F238E27FC236}">
                <a16:creationId xmlns:a16="http://schemas.microsoft.com/office/drawing/2014/main" id="{AD980A0A-9D63-4E46-BEAF-485DDD978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599" y="5561112"/>
            <a:ext cx="13716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CTD</a:t>
            </a:r>
          </a:p>
        </p:txBody>
      </p:sp>
      <p:sp>
        <p:nvSpPr>
          <p:cNvPr id="518150" name="Text Box 6">
            <a:extLst>
              <a:ext uri="{FF2B5EF4-FFF2-40B4-BE49-F238E27FC236}">
                <a16:creationId xmlns:a16="http://schemas.microsoft.com/office/drawing/2014/main" id="{D2C87F35-D4FD-FF9A-3AE6-6F5C6A2D4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999" y="5561112"/>
            <a:ext cx="2209800" cy="5191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CTD + XBT</a:t>
            </a:r>
          </a:p>
        </p:txBody>
      </p:sp>
    </p:spTree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35A67B-FA2A-A8C4-5357-AA3A913847AA}"/>
              </a:ext>
            </a:extLst>
          </p:cNvPr>
          <p:cNvSpPr/>
          <p:nvPr/>
        </p:nvSpPr>
        <p:spPr>
          <a:xfrm rot="2915439">
            <a:off x="844622" y="1417090"/>
            <a:ext cx="1006949" cy="165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C9CCB5-457A-428A-063E-4956FA73A1A4}"/>
              </a:ext>
            </a:extLst>
          </p:cNvPr>
          <p:cNvSpPr/>
          <p:nvPr/>
        </p:nvSpPr>
        <p:spPr>
          <a:xfrm>
            <a:off x="1621564" y="1332463"/>
            <a:ext cx="1195836" cy="668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3BC40-B733-EF09-02A3-573E05946D8A}"/>
              </a:ext>
            </a:extLst>
          </p:cNvPr>
          <p:cNvSpPr txBox="1"/>
          <p:nvPr/>
        </p:nvSpPr>
        <p:spPr>
          <a:xfrm>
            <a:off x="2915816" y="764704"/>
            <a:ext cx="5976664" cy="5014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Aft>
                <a:spcPts val="1200"/>
              </a:spcAft>
              <a:defRPr/>
            </a:pPr>
            <a:r>
              <a:rPr lang="en-US" altLang="en-US" sz="260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Conclusions</a:t>
            </a:r>
            <a:endParaRPr lang="en-US" sz="2600" dirty="0">
              <a:solidFill>
                <a:srgbClr val="FF0000"/>
              </a:solidFill>
              <a:effectLst>
                <a:outerShdw blurRad="25400" dist="12700" dir="2700000" algn="tl" rotWithShape="0">
                  <a:prstClr val="black">
                    <a:alpha val="70000"/>
                  </a:prstClr>
                </a:outerShdw>
              </a:effectLst>
              <a:latin typeface="Aptos" panose="020B0004020202020204" pitchFamily="34" charset="0"/>
            </a:endParaRPr>
          </a:p>
          <a:p>
            <a:pPr algn="ctr" defTabSz="457200">
              <a:lnSpc>
                <a:spcPct val="93000"/>
              </a:lnSpc>
              <a:spcAft>
                <a:spcPts val="1200"/>
              </a:spcAft>
            </a:pPr>
            <a:r>
              <a:rPr lang="en-US" sz="2100" dirty="0">
                <a:solidFill>
                  <a:srgbClr val="0033CC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Record strong freshening, record shallow convection and record high sea level</a:t>
            </a:r>
            <a:br>
              <a:rPr lang="en-US" sz="2100" dirty="0">
                <a:solidFill>
                  <a:srgbClr val="0033CC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0033CC"/>
                </a:solidFill>
                <a:effectLst>
                  <a:outerShdw blurRad="254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0B0004020202020204" pitchFamily="34" charset="0"/>
              </a:rPr>
              <a:t>in the Labrador Sea in 2023-2024</a:t>
            </a:r>
          </a:p>
          <a:p>
            <a:pPr algn="ctr" defTabSz="457200">
              <a:lnSpc>
                <a:spcPct val="93000"/>
              </a:lnSpc>
              <a:spcAft>
                <a:spcPts val="1200"/>
              </a:spcAft>
            </a:pPr>
            <a: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  <a:t>A switch from the halosteric</a:t>
            </a:r>
            <a:b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  <a:t>compensation of the thermosteric</a:t>
            </a:r>
            <a:b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  <a:t>contribution to the sea level rise</a:t>
            </a:r>
            <a:b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  <a:t>to the halosteric enforcement</a:t>
            </a:r>
            <a:b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</a:rPr>
              <a:t>after 2015</a:t>
            </a:r>
          </a:p>
          <a:p>
            <a:pPr algn="ctr" defTabSz="457200">
              <a:lnSpc>
                <a:spcPct val="93000"/>
              </a:lnSpc>
              <a:spcAft>
                <a:spcPts val="1200"/>
              </a:spcAft>
            </a:pPr>
            <a:r>
              <a:rPr lang="en-US" sz="2100" dirty="0">
                <a:solidFill>
                  <a:srgbClr val="006600"/>
                </a:solidFill>
                <a:effectLst>
                  <a:outerShdw blurRad="50800" dist="25400" dir="2700000" algn="tl" rotWithShape="0">
                    <a:srgbClr val="00B050">
                      <a:alpha val="40000"/>
                    </a:srgbClr>
                  </a:outerShdw>
                </a:effectLst>
                <a:latin typeface="Aptos" panose="020B0004020202020204" pitchFamily="34" charset="0"/>
              </a:rPr>
              <a:t>Predictability of thermosteric</a:t>
            </a:r>
            <a:br>
              <a:rPr lang="en-US" sz="2100" dirty="0">
                <a:solidFill>
                  <a:srgbClr val="006600"/>
                </a:solidFill>
                <a:effectLst>
                  <a:outerShdw blurRad="50800" dist="25400" dir="2700000" algn="tl" rotWithShape="0">
                    <a:srgbClr val="00B050">
                      <a:alpha val="40000"/>
                    </a:srgb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srgbClr val="006600"/>
                </a:solidFill>
                <a:effectLst>
                  <a:outerShdw blurRad="50800" dist="25400" dir="2700000" algn="tl" rotWithShape="0">
                    <a:srgbClr val="00B050">
                      <a:alpha val="40000"/>
                    </a:srgbClr>
                  </a:outerShdw>
                </a:effectLst>
                <a:latin typeface="Aptos" panose="020B0004020202020204" pitchFamily="34" charset="0"/>
              </a:rPr>
              <a:t>and halosteric height changes</a:t>
            </a:r>
          </a:p>
          <a:p>
            <a:pPr algn="ctr" defTabSz="457200">
              <a:lnSpc>
                <a:spcPct val="93000"/>
              </a:lnSpc>
              <a:spcAft>
                <a:spcPts val="1200"/>
              </a:spcAft>
            </a:pPr>
            <a:r>
              <a:rPr lang="en-US" sz="2100" dirty="0">
                <a:solidFill>
                  <a:prstClr val="black"/>
                </a:solidFill>
                <a:effectLst>
                  <a:outerShdw blurRad="50800" dist="254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XBTs are still proactive, informative,</a:t>
            </a:r>
            <a:br>
              <a:rPr lang="en-US" sz="2100" dirty="0">
                <a:solidFill>
                  <a:prstClr val="black"/>
                </a:solidFill>
                <a:effectLst>
                  <a:outerShdw blurRad="50800" dist="254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effectLst>
                  <a:outerShdw blurRad="50800" dist="254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effective and overall useful in</a:t>
            </a:r>
            <a:br>
              <a:rPr lang="en-US" sz="2100" dirty="0">
                <a:solidFill>
                  <a:prstClr val="black"/>
                </a:solidFill>
                <a:effectLst>
                  <a:outerShdw blurRad="50800" dist="254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effectLst>
                  <a:outerShdw blurRad="50800" dist="25400" dir="2700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Aptos" panose="020B0004020202020204" pitchFamily="34" charset="0"/>
              </a:rPr>
              <a:t>exploratory oceanography</a:t>
            </a:r>
            <a:endParaRPr lang="en-US" sz="2100" dirty="0">
              <a:solidFill>
                <a:srgbClr val="660033"/>
              </a:solidFill>
              <a:effectLst>
                <a:outerShdw blurRad="50800" dist="25400" dir="2700000" algn="tl" rotWithShape="0">
                  <a:schemeClr val="tx1">
                    <a:lumMod val="50000"/>
                    <a:lumOff val="50000"/>
                    <a:alpha val="40000"/>
                  </a:scheme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6" name="Picture 5" descr="A dog standing on a couch&#10;&#10;Description automatically generated">
            <a:extLst>
              <a:ext uri="{FF2B5EF4-FFF2-40B4-BE49-F238E27FC236}">
                <a16:creationId xmlns:a16="http://schemas.microsoft.com/office/drawing/2014/main" id="{F9337091-D8D9-8B64-8DF7-A50DADE5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001" r="18501" b="33131"/>
          <a:stretch/>
        </p:blipFill>
        <p:spPr>
          <a:xfrm rot="5400000">
            <a:off x="-634971" y="3431797"/>
            <a:ext cx="4077237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5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t="4579" r="15399" b="8218"/>
          <a:stretch/>
        </p:blipFill>
        <p:spPr>
          <a:xfrm>
            <a:off x="-6389" y="182880"/>
            <a:ext cx="9150389" cy="619268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0" y="137160"/>
            <a:ext cx="2075688" cy="57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ahoma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Mean Currents</a:t>
            </a:r>
            <a:b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at 1000 m</a:t>
            </a:r>
            <a:b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from Argo</a:t>
            </a:r>
            <a:b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</a:br>
            <a: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Floats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1° grid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" y="6400800"/>
            <a:ext cx="9144000" cy="37058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CA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 m is just at the top of </a:t>
            </a:r>
            <a:r>
              <a:rPr lang="en-CA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Labrador Sea Water </a:t>
            </a:r>
            <a:r>
              <a:rPr lang="en-CA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depth range</a:t>
            </a:r>
          </a:p>
        </p:txBody>
      </p:sp>
      <p:sp>
        <p:nvSpPr>
          <p:cNvPr id="5" name="Freeform 4"/>
          <p:cNvSpPr/>
          <p:nvPr/>
        </p:nvSpPr>
        <p:spPr>
          <a:xfrm rot="5280000">
            <a:off x="2693387" y="2522625"/>
            <a:ext cx="262646" cy="1316367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54788 w 877165"/>
              <a:gd name="connsiteY0" fmla="*/ 0 h 1068300"/>
              <a:gd name="connsiteX1" fmla="*/ 106778 w 877165"/>
              <a:gd name="connsiteY1" fmla="*/ 165346 h 1068300"/>
              <a:gd name="connsiteX2" fmla="*/ 305558 w 877165"/>
              <a:gd name="connsiteY2" fmla="*/ 273196 h 1068300"/>
              <a:gd name="connsiteX3" fmla="*/ 609442 w 877165"/>
              <a:gd name="connsiteY3" fmla="*/ 245064 h 1068300"/>
              <a:gd name="connsiteX4" fmla="*/ 853894 w 877165"/>
              <a:gd name="connsiteY4" fmla="*/ 135171 h 1068300"/>
              <a:gd name="connsiteX5" fmla="*/ 4532 w 877165"/>
              <a:gd name="connsiteY5" fmla="*/ 1065474 h 1068300"/>
              <a:gd name="connsiteX0" fmla="*/ 201410 w 769203"/>
              <a:gd name="connsiteY0" fmla="*/ 0 h 1071281"/>
              <a:gd name="connsiteX1" fmla="*/ 253400 w 769203"/>
              <a:gd name="connsiteY1" fmla="*/ 165346 h 1071281"/>
              <a:gd name="connsiteX2" fmla="*/ 452180 w 769203"/>
              <a:gd name="connsiteY2" fmla="*/ 273196 h 1071281"/>
              <a:gd name="connsiteX3" fmla="*/ 756064 w 769203"/>
              <a:gd name="connsiteY3" fmla="*/ 245064 h 1071281"/>
              <a:gd name="connsiteX4" fmla="*/ 34534 w 769203"/>
              <a:gd name="connsiteY4" fmla="*/ 594715 h 1071281"/>
              <a:gd name="connsiteX5" fmla="*/ 151154 w 769203"/>
              <a:gd name="connsiteY5" fmla="*/ 1065474 h 1071281"/>
              <a:gd name="connsiteX0" fmla="*/ 324854 w 598611"/>
              <a:gd name="connsiteY0" fmla="*/ 0 h 1071162"/>
              <a:gd name="connsiteX1" fmla="*/ 376844 w 598611"/>
              <a:gd name="connsiteY1" fmla="*/ 165346 h 1071162"/>
              <a:gd name="connsiteX2" fmla="*/ 575624 w 598611"/>
              <a:gd name="connsiteY2" fmla="*/ 273196 h 1071162"/>
              <a:gd name="connsiteX3" fmla="*/ 16689 w 598611"/>
              <a:gd name="connsiteY3" fmla="*/ 301334 h 1071162"/>
              <a:gd name="connsiteX4" fmla="*/ 157978 w 598611"/>
              <a:gd name="connsiteY4" fmla="*/ 594715 h 1071162"/>
              <a:gd name="connsiteX5" fmla="*/ 274598 w 598611"/>
              <a:gd name="connsiteY5" fmla="*/ 1065474 h 1071162"/>
              <a:gd name="connsiteX0" fmla="*/ 432067 w 485347"/>
              <a:gd name="connsiteY0" fmla="*/ 0 h 1071162"/>
              <a:gd name="connsiteX1" fmla="*/ 484057 w 485347"/>
              <a:gd name="connsiteY1" fmla="*/ 165346 h 1071162"/>
              <a:gd name="connsiteX2" fmla="*/ 7588 w 485347"/>
              <a:gd name="connsiteY2" fmla="*/ 170033 h 1071162"/>
              <a:gd name="connsiteX3" fmla="*/ 123902 w 485347"/>
              <a:gd name="connsiteY3" fmla="*/ 301334 h 1071162"/>
              <a:gd name="connsiteX4" fmla="*/ 265191 w 485347"/>
              <a:gd name="connsiteY4" fmla="*/ 594715 h 1071162"/>
              <a:gd name="connsiteX5" fmla="*/ 381811 w 485347"/>
              <a:gd name="connsiteY5" fmla="*/ 1065474 h 1071162"/>
              <a:gd name="connsiteX0" fmla="*/ 308165 w 375676"/>
              <a:gd name="connsiteY0" fmla="*/ 0 h 1071162"/>
              <a:gd name="connsiteX1" fmla="*/ 360155 w 375676"/>
              <a:gd name="connsiteY1" fmla="*/ 165346 h 1071162"/>
              <a:gd name="connsiteX2" fmla="*/ 0 w 375676"/>
              <a:gd name="connsiteY2" fmla="*/ 301334 h 1071162"/>
              <a:gd name="connsiteX3" fmla="*/ 141289 w 375676"/>
              <a:gd name="connsiteY3" fmla="*/ 594715 h 1071162"/>
              <a:gd name="connsiteX4" fmla="*/ 257909 w 375676"/>
              <a:gd name="connsiteY4" fmla="*/ 1065474 h 1071162"/>
              <a:gd name="connsiteX0" fmla="*/ 308165 w 308165"/>
              <a:gd name="connsiteY0" fmla="*/ 0 h 1071162"/>
              <a:gd name="connsiteX1" fmla="*/ 0 w 308165"/>
              <a:gd name="connsiteY1" fmla="*/ 301334 h 1071162"/>
              <a:gd name="connsiteX2" fmla="*/ 141289 w 308165"/>
              <a:gd name="connsiteY2" fmla="*/ 594715 h 1071162"/>
              <a:gd name="connsiteX3" fmla="*/ 257909 w 308165"/>
              <a:gd name="connsiteY3" fmla="*/ 1065474 h 1071162"/>
              <a:gd name="connsiteX0" fmla="*/ 24846 w 326283"/>
              <a:gd name="connsiteY0" fmla="*/ 0 h 1085229"/>
              <a:gd name="connsiteX1" fmla="*/ 68374 w 326283"/>
              <a:gd name="connsiteY1" fmla="*/ 315401 h 1085229"/>
              <a:gd name="connsiteX2" fmla="*/ 209663 w 326283"/>
              <a:gd name="connsiteY2" fmla="*/ 608782 h 1085229"/>
              <a:gd name="connsiteX3" fmla="*/ 326283 w 326283"/>
              <a:gd name="connsiteY3" fmla="*/ 1079541 h 1085229"/>
              <a:gd name="connsiteX0" fmla="*/ 1703 w 303140"/>
              <a:gd name="connsiteY0" fmla="*/ 0 h 1085229"/>
              <a:gd name="connsiteX1" fmla="*/ 45231 w 303140"/>
              <a:gd name="connsiteY1" fmla="*/ 315401 h 1085229"/>
              <a:gd name="connsiteX2" fmla="*/ 186520 w 303140"/>
              <a:gd name="connsiteY2" fmla="*/ 608782 h 1085229"/>
              <a:gd name="connsiteX3" fmla="*/ 303140 w 303140"/>
              <a:gd name="connsiteY3" fmla="*/ 1079541 h 1085229"/>
              <a:gd name="connsiteX0" fmla="*/ 938 w 302375"/>
              <a:gd name="connsiteY0" fmla="*/ 0 h 1085114"/>
              <a:gd name="connsiteX1" fmla="*/ 67913 w 302375"/>
              <a:gd name="connsiteY1" fmla="*/ 371672 h 1085114"/>
              <a:gd name="connsiteX2" fmla="*/ 185755 w 302375"/>
              <a:gd name="connsiteY2" fmla="*/ 608782 h 1085114"/>
              <a:gd name="connsiteX3" fmla="*/ 302375 w 302375"/>
              <a:gd name="connsiteY3" fmla="*/ 1079541 h 1085114"/>
              <a:gd name="connsiteX0" fmla="*/ 873 w 302310"/>
              <a:gd name="connsiteY0" fmla="*/ 0 h 1085899"/>
              <a:gd name="connsiteX1" fmla="*/ 67848 w 302310"/>
              <a:gd name="connsiteY1" fmla="*/ 371672 h 1085899"/>
              <a:gd name="connsiteX2" fmla="*/ 162243 w 302310"/>
              <a:gd name="connsiteY2" fmla="*/ 665053 h 1085899"/>
              <a:gd name="connsiteX3" fmla="*/ 302310 w 302310"/>
              <a:gd name="connsiteY3" fmla="*/ 1079541 h 1085899"/>
              <a:gd name="connsiteX0" fmla="*/ 873 w 292932"/>
              <a:gd name="connsiteY0" fmla="*/ 0 h 1044312"/>
              <a:gd name="connsiteX1" fmla="*/ 67848 w 292932"/>
              <a:gd name="connsiteY1" fmla="*/ 371672 h 1044312"/>
              <a:gd name="connsiteX2" fmla="*/ 162243 w 292932"/>
              <a:gd name="connsiteY2" fmla="*/ 665053 h 1044312"/>
              <a:gd name="connsiteX3" fmla="*/ 292932 w 292932"/>
              <a:gd name="connsiteY3" fmla="*/ 1037338 h 1044312"/>
              <a:gd name="connsiteX0" fmla="*/ 873 w 292932"/>
              <a:gd name="connsiteY0" fmla="*/ 0 h 1057349"/>
              <a:gd name="connsiteX1" fmla="*/ 67848 w 292932"/>
              <a:gd name="connsiteY1" fmla="*/ 371672 h 1057349"/>
              <a:gd name="connsiteX2" fmla="*/ 162243 w 292932"/>
              <a:gd name="connsiteY2" fmla="*/ 665053 h 1057349"/>
              <a:gd name="connsiteX3" fmla="*/ 292932 w 292932"/>
              <a:gd name="connsiteY3" fmla="*/ 1037338 h 1057349"/>
              <a:gd name="connsiteX0" fmla="*/ 873 w 294617"/>
              <a:gd name="connsiteY0" fmla="*/ 0 h 1037338"/>
              <a:gd name="connsiteX1" fmla="*/ 67848 w 294617"/>
              <a:gd name="connsiteY1" fmla="*/ 371672 h 1037338"/>
              <a:gd name="connsiteX2" fmla="*/ 162243 w 294617"/>
              <a:gd name="connsiteY2" fmla="*/ 665053 h 1037338"/>
              <a:gd name="connsiteX3" fmla="*/ 292932 w 294617"/>
              <a:gd name="connsiteY3" fmla="*/ 1037338 h 1037338"/>
              <a:gd name="connsiteX0" fmla="*/ 873 w 168059"/>
              <a:gd name="connsiteY0" fmla="*/ 0 h 1074852"/>
              <a:gd name="connsiteX1" fmla="*/ 67848 w 168059"/>
              <a:gd name="connsiteY1" fmla="*/ 371672 h 1074852"/>
              <a:gd name="connsiteX2" fmla="*/ 162243 w 168059"/>
              <a:gd name="connsiteY2" fmla="*/ 665053 h 1074852"/>
              <a:gd name="connsiteX3" fmla="*/ 147566 w 168059"/>
              <a:gd name="connsiteY3" fmla="*/ 1074852 h 1074852"/>
              <a:gd name="connsiteX0" fmla="*/ 873 w 180331"/>
              <a:gd name="connsiteY0" fmla="*/ 0 h 1074852"/>
              <a:gd name="connsiteX1" fmla="*/ 67848 w 180331"/>
              <a:gd name="connsiteY1" fmla="*/ 371672 h 1074852"/>
              <a:gd name="connsiteX2" fmla="*/ 162243 w 180331"/>
              <a:gd name="connsiteY2" fmla="*/ 665053 h 1074852"/>
              <a:gd name="connsiteX3" fmla="*/ 147566 w 180331"/>
              <a:gd name="connsiteY3" fmla="*/ 1074852 h 1074852"/>
              <a:gd name="connsiteX0" fmla="*/ 873 w 189099"/>
              <a:gd name="connsiteY0" fmla="*/ 0 h 1074852"/>
              <a:gd name="connsiteX1" fmla="*/ 67848 w 189099"/>
              <a:gd name="connsiteY1" fmla="*/ 371672 h 1074852"/>
              <a:gd name="connsiteX2" fmla="*/ 162243 w 189099"/>
              <a:gd name="connsiteY2" fmla="*/ 665053 h 1074852"/>
              <a:gd name="connsiteX3" fmla="*/ 147566 w 189099"/>
              <a:gd name="connsiteY3" fmla="*/ 1074852 h 1074852"/>
              <a:gd name="connsiteX0" fmla="*/ 873 w 231478"/>
              <a:gd name="connsiteY0" fmla="*/ 0 h 1126434"/>
              <a:gd name="connsiteX1" fmla="*/ 67848 w 231478"/>
              <a:gd name="connsiteY1" fmla="*/ 371672 h 1126434"/>
              <a:gd name="connsiteX2" fmla="*/ 162243 w 231478"/>
              <a:gd name="connsiteY2" fmla="*/ 665053 h 1126434"/>
              <a:gd name="connsiteX3" fmla="*/ 213215 w 231478"/>
              <a:gd name="connsiteY3" fmla="*/ 1126434 h 1126434"/>
              <a:gd name="connsiteX0" fmla="*/ 873 w 213361"/>
              <a:gd name="connsiteY0" fmla="*/ 0 h 1126434"/>
              <a:gd name="connsiteX1" fmla="*/ 67848 w 213361"/>
              <a:gd name="connsiteY1" fmla="*/ 371672 h 1126434"/>
              <a:gd name="connsiteX2" fmla="*/ 162243 w 213361"/>
              <a:gd name="connsiteY2" fmla="*/ 665053 h 1126434"/>
              <a:gd name="connsiteX3" fmla="*/ 213215 w 213361"/>
              <a:gd name="connsiteY3" fmla="*/ 1126434 h 1126434"/>
              <a:gd name="connsiteX0" fmla="*/ 873 w 236752"/>
              <a:gd name="connsiteY0" fmla="*/ 0 h 1018581"/>
              <a:gd name="connsiteX1" fmla="*/ 67848 w 236752"/>
              <a:gd name="connsiteY1" fmla="*/ 371672 h 1018581"/>
              <a:gd name="connsiteX2" fmla="*/ 162243 w 236752"/>
              <a:gd name="connsiteY2" fmla="*/ 665053 h 1018581"/>
              <a:gd name="connsiteX3" fmla="*/ 236662 w 236752"/>
              <a:gd name="connsiteY3" fmla="*/ 1018581 h 1018581"/>
              <a:gd name="connsiteX0" fmla="*/ 873 w 236662"/>
              <a:gd name="connsiteY0" fmla="*/ 0 h 1018581"/>
              <a:gd name="connsiteX1" fmla="*/ 67848 w 236662"/>
              <a:gd name="connsiteY1" fmla="*/ 371672 h 1018581"/>
              <a:gd name="connsiteX2" fmla="*/ 162243 w 236662"/>
              <a:gd name="connsiteY2" fmla="*/ 665053 h 1018581"/>
              <a:gd name="connsiteX3" fmla="*/ 236662 w 236662"/>
              <a:gd name="connsiteY3" fmla="*/ 1018581 h 1018581"/>
              <a:gd name="connsiteX0" fmla="*/ 580 w 269193"/>
              <a:gd name="connsiteY0" fmla="*/ 0 h 1117055"/>
              <a:gd name="connsiteX1" fmla="*/ 100379 w 269193"/>
              <a:gd name="connsiteY1" fmla="*/ 470146 h 1117055"/>
              <a:gd name="connsiteX2" fmla="*/ 194774 w 269193"/>
              <a:gd name="connsiteY2" fmla="*/ 763527 h 1117055"/>
              <a:gd name="connsiteX3" fmla="*/ 269193 w 269193"/>
              <a:gd name="connsiteY3" fmla="*/ 1117055 h 1117055"/>
              <a:gd name="connsiteX0" fmla="*/ 0 w 268613"/>
              <a:gd name="connsiteY0" fmla="*/ 0 h 1117055"/>
              <a:gd name="connsiteX1" fmla="*/ 99799 w 268613"/>
              <a:gd name="connsiteY1" fmla="*/ 470146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85731 w 268613"/>
              <a:gd name="connsiteY1" fmla="*/ 357604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208262 w 240478"/>
              <a:gd name="connsiteY2" fmla="*/ 857312 h 1210840"/>
              <a:gd name="connsiteX3" fmla="*/ 240478 w 240478"/>
              <a:gd name="connsiteY3" fmla="*/ 1210840 h 1210840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250109 w 310461"/>
              <a:gd name="connsiteY2" fmla="*/ 872904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125306 w 310461"/>
              <a:gd name="connsiteY2" fmla="*/ 804958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266272"/>
              <a:gd name="connsiteY0" fmla="*/ 0 h 1263811"/>
              <a:gd name="connsiteX1" fmla="*/ 94753 w 266272"/>
              <a:gd name="connsiteY1" fmla="*/ 316925 h 1263811"/>
              <a:gd name="connsiteX2" fmla="*/ 92733 w 266272"/>
              <a:gd name="connsiteY2" fmla="*/ 726102 h 1263811"/>
              <a:gd name="connsiteX3" fmla="*/ 266272 w 266272"/>
              <a:gd name="connsiteY3" fmla="*/ 1263811 h 1263811"/>
              <a:gd name="connsiteX0" fmla="*/ 0 w 283759"/>
              <a:gd name="connsiteY0" fmla="*/ 0 h 1263811"/>
              <a:gd name="connsiteX1" fmla="*/ 94753 w 283759"/>
              <a:gd name="connsiteY1" fmla="*/ 316925 h 1263811"/>
              <a:gd name="connsiteX2" fmla="*/ 92733 w 283759"/>
              <a:gd name="connsiteY2" fmla="*/ 726102 h 1263811"/>
              <a:gd name="connsiteX3" fmla="*/ 266272 w 283759"/>
              <a:gd name="connsiteY3" fmla="*/ 1263811 h 1263811"/>
              <a:gd name="connsiteX0" fmla="*/ 0 w 273975"/>
              <a:gd name="connsiteY0" fmla="*/ 0 h 1263811"/>
              <a:gd name="connsiteX1" fmla="*/ 94753 w 273975"/>
              <a:gd name="connsiteY1" fmla="*/ 316925 h 1263811"/>
              <a:gd name="connsiteX2" fmla="*/ 92733 w 273975"/>
              <a:gd name="connsiteY2" fmla="*/ 726102 h 1263811"/>
              <a:gd name="connsiteX3" fmla="*/ 266272 w 273975"/>
              <a:gd name="connsiteY3" fmla="*/ 1263811 h 1263811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2481"/>
              <a:gd name="connsiteY0" fmla="*/ 0 h 1316367"/>
              <a:gd name="connsiteX1" fmla="*/ 94753 w 262481"/>
              <a:gd name="connsiteY1" fmla="*/ 316925 h 1316367"/>
              <a:gd name="connsiteX2" fmla="*/ 107093 w 262481"/>
              <a:gd name="connsiteY2" fmla="*/ 719538 h 1316367"/>
              <a:gd name="connsiteX3" fmla="*/ 253840 w 262481"/>
              <a:gd name="connsiteY3" fmla="*/ 1316367 h 1316367"/>
              <a:gd name="connsiteX0" fmla="*/ 0 w 263756"/>
              <a:gd name="connsiteY0" fmla="*/ 0 h 1316367"/>
              <a:gd name="connsiteX1" fmla="*/ 94753 w 263756"/>
              <a:gd name="connsiteY1" fmla="*/ 316925 h 1316367"/>
              <a:gd name="connsiteX2" fmla="*/ 107093 w 263756"/>
              <a:gd name="connsiteY2" fmla="*/ 719538 h 1316367"/>
              <a:gd name="connsiteX3" fmla="*/ 253840 w 263756"/>
              <a:gd name="connsiteY3" fmla="*/ 1316367 h 1316367"/>
              <a:gd name="connsiteX0" fmla="*/ 0 w 262891"/>
              <a:gd name="connsiteY0" fmla="*/ 0 h 1316367"/>
              <a:gd name="connsiteX1" fmla="*/ 94753 w 262891"/>
              <a:gd name="connsiteY1" fmla="*/ 316925 h 1316367"/>
              <a:gd name="connsiteX2" fmla="*/ 107093 w 262891"/>
              <a:gd name="connsiteY2" fmla="*/ 719538 h 1316367"/>
              <a:gd name="connsiteX3" fmla="*/ 253840 w 262891"/>
              <a:gd name="connsiteY3" fmla="*/ 1316367 h 1316367"/>
              <a:gd name="connsiteX0" fmla="*/ 0 w 262935"/>
              <a:gd name="connsiteY0" fmla="*/ 0 h 1316367"/>
              <a:gd name="connsiteX1" fmla="*/ 94753 w 262935"/>
              <a:gd name="connsiteY1" fmla="*/ 316925 h 1316367"/>
              <a:gd name="connsiteX2" fmla="*/ 107093 w 262935"/>
              <a:gd name="connsiteY2" fmla="*/ 719538 h 1316367"/>
              <a:gd name="connsiteX3" fmla="*/ 253840 w 262935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646" h="1316367">
                <a:moveTo>
                  <a:pt x="0" y="0"/>
                </a:moveTo>
                <a:cubicBezTo>
                  <a:pt x="48341" y="81534"/>
                  <a:pt x="53560" y="157328"/>
                  <a:pt x="94753" y="316925"/>
                </a:cubicBezTo>
                <a:cubicBezTo>
                  <a:pt x="135946" y="476522"/>
                  <a:pt x="76558" y="566954"/>
                  <a:pt x="107093" y="719538"/>
                </a:cubicBezTo>
                <a:cubicBezTo>
                  <a:pt x="137628" y="872122"/>
                  <a:pt x="302110" y="988299"/>
                  <a:pt x="253840" y="1316367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 rot="5280000">
            <a:off x="2752666" y="2789934"/>
            <a:ext cx="386159" cy="2278858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54788 w 877165"/>
              <a:gd name="connsiteY0" fmla="*/ 0 h 1068300"/>
              <a:gd name="connsiteX1" fmla="*/ 106778 w 877165"/>
              <a:gd name="connsiteY1" fmla="*/ 165346 h 1068300"/>
              <a:gd name="connsiteX2" fmla="*/ 305558 w 877165"/>
              <a:gd name="connsiteY2" fmla="*/ 273196 h 1068300"/>
              <a:gd name="connsiteX3" fmla="*/ 609442 w 877165"/>
              <a:gd name="connsiteY3" fmla="*/ 245064 h 1068300"/>
              <a:gd name="connsiteX4" fmla="*/ 853894 w 877165"/>
              <a:gd name="connsiteY4" fmla="*/ 135171 h 1068300"/>
              <a:gd name="connsiteX5" fmla="*/ 4532 w 877165"/>
              <a:gd name="connsiteY5" fmla="*/ 1065474 h 1068300"/>
              <a:gd name="connsiteX0" fmla="*/ 201410 w 769203"/>
              <a:gd name="connsiteY0" fmla="*/ 0 h 1071281"/>
              <a:gd name="connsiteX1" fmla="*/ 253400 w 769203"/>
              <a:gd name="connsiteY1" fmla="*/ 165346 h 1071281"/>
              <a:gd name="connsiteX2" fmla="*/ 452180 w 769203"/>
              <a:gd name="connsiteY2" fmla="*/ 273196 h 1071281"/>
              <a:gd name="connsiteX3" fmla="*/ 756064 w 769203"/>
              <a:gd name="connsiteY3" fmla="*/ 245064 h 1071281"/>
              <a:gd name="connsiteX4" fmla="*/ 34534 w 769203"/>
              <a:gd name="connsiteY4" fmla="*/ 594715 h 1071281"/>
              <a:gd name="connsiteX5" fmla="*/ 151154 w 769203"/>
              <a:gd name="connsiteY5" fmla="*/ 1065474 h 1071281"/>
              <a:gd name="connsiteX0" fmla="*/ 324854 w 598611"/>
              <a:gd name="connsiteY0" fmla="*/ 0 h 1071162"/>
              <a:gd name="connsiteX1" fmla="*/ 376844 w 598611"/>
              <a:gd name="connsiteY1" fmla="*/ 165346 h 1071162"/>
              <a:gd name="connsiteX2" fmla="*/ 575624 w 598611"/>
              <a:gd name="connsiteY2" fmla="*/ 273196 h 1071162"/>
              <a:gd name="connsiteX3" fmla="*/ 16689 w 598611"/>
              <a:gd name="connsiteY3" fmla="*/ 301334 h 1071162"/>
              <a:gd name="connsiteX4" fmla="*/ 157978 w 598611"/>
              <a:gd name="connsiteY4" fmla="*/ 594715 h 1071162"/>
              <a:gd name="connsiteX5" fmla="*/ 274598 w 598611"/>
              <a:gd name="connsiteY5" fmla="*/ 1065474 h 1071162"/>
              <a:gd name="connsiteX0" fmla="*/ 432067 w 485347"/>
              <a:gd name="connsiteY0" fmla="*/ 0 h 1071162"/>
              <a:gd name="connsiteX1" fmla="*/ 484057 w 485347"/>
              <a:gd name="connsiteY1" fmla="*/ 165346 h 1071162"/>
              <a:gd name="connsiteX2" fmla="*/ 7588 w 485347"/>
              <a:gd name="connsiteY2" fmla="*/ 170033 h 1071162"/>
              <a:gd name="connsiteX3" fmla="*/ 123902 w 485347"/>
              <a:gd name="connsiteY3" fmla="*/ 301334 h 1071162"/>
              <a:gd name="connsiteX4" fmla="*/ 265191 w 485347"/>
              <a:gd name="connsiteY4" fmla="*/ 594715 h 1071162"/>
              <a:gd name="connsiteX5" fmla="*/ 381811 w 485347"/>
              <a:gd name="connsiteY5" fmla="*/ 1065474 h 1071162"/>
              <a:gd name="connsiteX0" fmla="*/ 308165 w 375676"/>
              <a:gd name="connsiteY0" fmla="*/ 0 h 1071162"/>
              <a:gd name="connsiteX1" fmla="*/ 360155 w 375676"/>
              <a:gd name="connsiteY1" fmla="*/ 165346 h 1071162"/>
              <a:gd name="connsiteX2" fmla="*/ 0 w 375676"/>
              <a:gd name="connsiteY2" fmla="*/ 301334 h 1071162"/>
              <a:gd name="connsiteX3" fmla="*/ 141289 w 375676"/>
              <a:gd name="connsiteY3" fmla="*/ 594715 h 1071162"/>
              <a:gd name="connsiteX4" fmla="*/ 257909 w 375676"/>
              <a:gd name="connsiteY4" fmla="*/ 1065474 h 1071162"/>
              <a:gd name="connsiteX0" fmla="*/ 308165 w 308165"/>
              <a:gd name="connsiteY0" fmla="*/ 0 h 1071162"/>
              <a:gd name="connsiteX1" fmla="*/ 0 w 308165"/>
              <a:gd name="connsiteY1" fmla="*/ 301334 h 1071162"/>
              <a:gd name="connsiteX2" fmla="*/ 141289 w 308165"/>
              <a:gd name="connsiteY2" fmla="*/ 594715 h 1071162"/>
              <a:gd name="connsiteX3" fmla="*/ 257909 w 308165"/>
              <a:gd name="connsiteY3" fmla="*/ 1065474 h 1071162"/>
              <a:gd name="connsiteX0" fmla="*/ 24846 w 326283"/>
              <a:gd name="connsiteY0" fmla="*/ 0 h 1085229"/>
              <a:gd name="connsiteX1" fmla="*/ 68374 w 326283"/>
              <a:gd name="connsiteY1" fmla="*/ 315401 h 1085229"/>
              <a:gd name="connsiteX2" fmla="*/ 209663 w 326283"/>
              <a:gd name="connsiteY2" fmla="*/ 608782 h 1085229"/>
              <a:gd name="connsiteX3" fmla="*/ 326283 w 326283"/>
              <a:gd name="connsiteY3" fmla="*/ 1079541 h 1085229"/>
              <a:gd name="connsiteX0" fmla="*/ 1703 w 303140"/>
              <a:gd name="connsiteY0" fmla="*/ 0 h 1085229"/>
              <a:gd name="connsiteX1" fmla="*/ 45231 w 303140"/>
              <a:gd name="connsiteY1" fmla="*/ 315401 h 1085229"/>
              <a:gd name="connsiteX2" fmla="*/ 186520 w 303140"/>
              <a:gd name="connsiteY2" fmla="*/ 608782 h 1085229"/>
              <a:gd name="connsiteX3" fmla="*/ 303140 w 303140"/>
              <a:gd name="connsiteY3" fmla="*/ 1079541 h 1085229"/>
              <a:gd name="connsiteX0" fmla="*/ 938 w 302375"/>
              <a:gd name="connsiteY0" fmla="*/ 0 h 1085114"/>
              <a:gd name="connsiteX1" fmla="*/ 67913 w 302375"/>
              <a:gd name="connsiteY1" fmla="*/ 371672 h 1085114"/>
              <a:gd name="connsiteX2" fmla="*/ 185755 w 302375"/>
              <a:gd name="connsiteY2" fmla="*/ 608782 h 1085114"/>
              <a:gd name="connsiteX3" fmla="*/ 302375 w 302375"/>
              <a:gd name="connsiteY3" fmla="*/ 1079541 h 1085114"/>
              <a:gd name="connsiteX0" fmla="*/ 873 w 302310"/>
              <a:gd name="connsiteY0" fmla="*/ 0 h 1085899"/>
              <a:gd name="connsiteX1" fmla="*/ 67848 w 302310"/>
              <a:gd name="connsiteY1" fmla="*/ 371672 h 1085899"/>
              <a:gd name="connsiteX2" fmla="*/ 162243 w 302310"/>
              <a:gd name="connsiteY2" fmla="*/ 665053 h 1085899"/>
              <a:gd name="connsiteX3" fmla="*/ 302310 w 302310"/>
              <a:gd name="connsiteY3" fmla="*/ 1079541 h 1085899"/>
              <a:gd name="connsiteX0" fmla="*/ 873 w 292932"/>
              <a:gd name="connsiteY0" fmla="*/ 0 h 1044312"/>
              <a:gd name="connsiteX1" fmla="*/ 67848 w 292932"/>
              <a:gd name="connsiteY1" fmla="*/ 371672 h 1044312"/>
              <a:gd name="connsiteX2" fmla="*/ 162243 w 292932"/>
              <a:gd name="connsiteY2" fmla="*/ 665053 h 1044312"/>
              <a:gd name="connsiteX3" fmla="*/ 292932 w 292932"/>
              <a:gd name="connsiteY3" fmla="*/ 1037338 h 1044312"/>
              <a:gd name="connsiteX0" fmla="*/ 873 w 292932"/>
              <a:gd name="connsiteY0" fmla="*/ 0 h 1057349"/>
              <a:gd name="connsiteX1" fmla="*/ 67848 w 292932"/>
              <a:gd name="connsiteY1" fmla="*/ 371672 h 1057349"/>
              <a:gd name="connsiteX2" fmla="*/ 162243 w 292932"/>
              <a:gd name="connsiteY2" fmla="*/ 665053 h 1057349"/>
              <a:gd name="connsiteX3" fmla="*/ 292932 w 292932"/>
              <a:gd name="connsiteY3" fmla="*/ 1037338 h 1057349"/>
              <a:gd name="connsiteX0" fmla="*/ 873 w 294617"/>
              <a:gd name="connsiteY0" fmla="*/ 0 h 1037338"/>
              <a:gd name="connsiteX1" fmla="*/ 67848 w 294617"/>
              <a:gd name="connsiteY1" fmla="*/ 371672 h 1037338"/>
              <a:gd name="connsiteX2" fmla="*/ 162243 w 294617"/>
              <a:gd name="connsiteY2" fmla="*/ 665053 h 1037338"/>
              <a:gd name="connsiteX3" fmla="*/ 292932 w 294617"/>
              <a:gd name="connsiteY3" fmla="*/ 1037338 h 1037338"/>
              <a:gd name="connsiteX0" fmla="*/ 873 w 168059"/>
              <a:gd name="connsiteY0" fmla="*/ 0 h 1074852"/>
              <a:gd name="connsiteX1" fmla="*/ 67848 w 168059"/>
              <a:gd name="connsiteY1" fmla="*/ 371672 h 1074852"/>
              <a:gd name="connsiteX2" fmla="*/ 162243 w 168059"/>
              <a:gd name="connsiteY2" fmla="*/ 665053 h 1074852"/>
              <a:gd name="connsiteX3" fmla="*/ 147566 w 168059"/>
              <a:gd name="connsiteY3" fmla="*/ 1074852 h 1074852"/>
              <a:gd name="connsiteX0" fmla="*/ 873 w 180331"/>
              <a:gd name="connsiteY0" fmla="*/ 0 h 1074852"/>
              <a:gd name="connsiteX1" fmla="*/ 67848 w 180331"/>
              <a:gd name="connsiteY1" fmla="*/ 371672 h 1074852"/>
              <a:gd name="connsiteX2" fmla="*/ 162243 w 180331"/>
              <a:gd name="connsiteY2" fmla="*/ 665053 h 1074852"/>
              <a:gd name="connsiteX3" fmla="*/ 147566 w 180331"/>
              <a:gd name="connsiteY3" fmla="*/ 1074852 h 1074852"/>
              <a:gd name="connsiteX0" fmla="*/ 873 w 189099"/>
              <a:gd name="connsiteY0" fmla="*/ 0 h 1074852"/>
              <a:gd name="connsiteX1" fmla="*/ 67848 w 189099"/>
              <a:gd name="connsiteY1" fmla="*/ 371672 h 1074852"/>
              <a:gd name="connsiteX2" fmla="*/ 162243 w 189099"/>
              <a:gd name="connsiteY2" fmla="*/ 665053 h 1074852"/>
              <a:gd name="connsiteX3" fmla="*/ 147566 w 189099"/>
              <a:gd name="connsiteY3" fmla="*/ 1074852 h 1074852"/>
              <a:gd name="connsiteX0" fmla="*/ 873 w 231478"/>
              <a:gd name="connsiteY0" fmla="*/ 0 h 1126434"/>
              <a:gd name="connsiteX1" fmla="*/ 67848 w 231478"/>
              <a:gd name="connsiteY1" fmla="*/ 371672 h 1126434"/>
              <a:gd name="connsiteX2" fmla="*/ 162243 w 231478"/>
              <a:gd name="connsiteY2" fmla="*/ 665053 h 1126434"/>
              <a:gd name="connsiteX3" fmla="*/ 213215 w 231478"/>
              <a:gd name="connsiteY3" fmla="*/ 1126434 h 1126434"/>
              <a:gd name="connsiteX0" fmla="*/ 873 w 213361"/>
              <a:gd name="connsiteY0" fmla="*/ 0 h 1126434"/>
              <a:gd name="connsiteX1" fmla="*/ 67848 w 213361"/>
              <a:gd name="connsiteY1" fmla="*/ 371672 h 1126434"/>
              <a:gd name="connsiteX2" fmla="*/ 162243 w 213361"/>
              <a:gd name="connsiteY2" fmla="*/ 665053 h 1126434"/>
              <a:gd name="connsiteX3" fmla="*/ 213215 w 213361"/>
              <a:gd name="connsiteY3" fmla="*/ 1126434 h 1126434"/>
              <a:gd name="connsiteX0" fmla="*/ 873 w 236752"/>
              <a:gd name="connsiteY0" fmla="*/ 0 h 1018581"/>
              <a:gd name="connsiteX1" fmla="*/ 67848 w 236752"/>
              <a:gd name="connsiteY1" fmla="*/ 371672 h 1018581"/>
              <a:gd name="connsiteX2" fmla="*/ 162243 w 236752"/>
              <a:gd name="connsiteY2" fmla="*/ 665053 h 1018581"/>
              <a:gd name="connsiteX3" fmla="*/ 236662 w 236752"/>
              <a:gd name="connsiteY3" fmla="*/ 1018581 h 1018581"/>
              <a:gd name="connsiteX0" fmla="*/ 873 w 236662"/>
              <a:gd name="connsiteY0" fmla="*/ 0 h 1018581"/>
              <a:gd name="connsiteX1" fmla="*/ 67848 w 236662"/>
              <a:gd name="connsiteY1" fmla="*/ 371672 h 1018581"/>
              <a:gd name="connsiteX2" fmla="*/ 162243 w 236662"/>
              <a:gd name="connsiteY2" fmla="*/ 665053 h 1018581"/>
              <a:gd name="connsiteX3" fmla="*/ 236662 w 236662"/>
              <a:gd name="connsiteY3" fmla="*/ 1018581 h 1018581"/>
              <a:gd name="connsiteX0" fmla="*/ 580 w 269193"/>
              <a:gd name="connsiteY0" fmla="*/ 0 h 1117055"/>
              <a:gd name="connsiteX1" fmla="*/ 100379 w 269193"/>
              <a:gd name="connsiteY1" fmla="*/ 470146 h 1117055"/>
              <a:gd name="connsiteX2" fmla="*/ 194774 w 269193"/>
              <a:gd name="connsiteY2" fmla="*/ 763527 h 1117055"/>
              <a:gd name="connsiteX3" fmla="*/ 269193 w 269193"/>
              <a:gd name="connsiteY3" fmla="*/ 1117055 h 1117055"/>
              <a:gd name="connsiteX0" fmla="*/ 0 w 268613"/>
              <a:gd name="connsiteY0" fmla="*/ 0 h 1117055"/>
              <a:gd name="connsiteX1" fmla="*/ 99799 w 268613"/>
              <a:gd name="connsiteY1" fmla="*/ 470146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85731 w 268613"/>
              <a:gd name="connsiteY1" fmla="*/ 357604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208262 w 240478"/>
              <a:gd name="connsiteY2" fmla="*/ 857312 h 1210840"/>
              <a:gd name="connsiteX3" fmla="*/ 240478 w 240478"/>
              <a:gd name="connsiteY3" fmla="*/ 1210840 h 1210840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250109 w 310461"/>
              <a:gd name="connsiteY2" fmla="*/ 872904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125306 w 310461"/>
              <a:gd name="connsiteY2" fmla="*/ 804958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266272"/>
              <a:gd name="connsiteY0" fmla="*/ 0 h 1263811"/>
              <a:gd name="connsiteX1" fmla="*/ 94753 w 266272"/>
              <a:gd name="connsiteY1" fmla="*/ 316925 h 1263811"/>
              <a:gd name="connsiteX2" fmla="*/ 92733 w 266272"/>
              <a:gd name="connsiteY2" fmla="*/ 726102 h 1263811"/>
              <a:gd name="connsiteX3" fmla="*/ 266272 w 266272"/>
              <a:gd name="connsiteY3" fmla="*/ 1263811 h 1263811"/>
              <a:gd name="connsiteX0" fmla="*/ 0 w 283759"/>
              <a:gd name="connsiteY0" fmla="*/ 0 h 1263811"/>
              <a:gd name="connsiteX1" fmla="*/ 94753 w 283759"/>
              <a:gd name="connsiteY1" fmla="*/ 316925 h 1263811"/>
              <a:gd name="connsiteX2" fmla="*/ 92733 w 283759"/>
              <a:gd name="connsiteY2" fmla="*/ 726102 h 1263811"/>
              <a:gd name="connsiteX3" fmla="*/ 266272 w 283759"/>
              <a:gd name="connsiteY3" fmla="*/ 1263811 h 1263811"/>
              <a:gd name="connsiteX0" fmla="*/ 0 w 273975"/>
              <a:gd name="connsiteY0" fmla="*/ 0 h 1263811"/>
              <a:gd name="connsiteX1" fmla="*/ 94753 w 273975"/>
              <a:gd name="connsiteY1" fmla="*/ 316925 h 1263811"/>
              <a:gd name="connsiteX2" fmla="*/ 92733 w 273975"/>
              <a:gd name="connsiteY2" fmla="*/ 726102 h 1263811"/>
              <a:gd name="connsiteX3" fmla="*/ 266272 w 273975"/>
              <a:gd name="connsiteY3" fmla="*/ 1263811 h 1263811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2481"/>
              <a:gd name="connsiteY0" fmla="*/ 0 h 1316367"/>
              <a:gd name="connsiteX1" fmla="*/ 94753 w 262481"/>
              <a:gd name="connsiteY1" fmla="*/ 316925 h 1316367"/>
              <a:gd name="connsiteX2" fmla="*/ 107093 w 262481"/>
              <a:gd name="connsiteY2" fmla="*/ 719538 h 1316367"/>
              <a:gd name="connsiteX3" fmla="*/ 253840 w 262481"/>
              <a:gd name="connsiteY3" fmla="*/ 1316367 h 1316367"/>
              <a:gd name="connsiteX0" fmla="*/ 0 w 263756"/>
              <a:gd name="connsiteY0" fmla="*/ 0 h 1316367"/>
              <a:gd name="connsiteX1" fmla="*/ 94753 w 263756"/>
              <a:gd name="connsiteY1" fmla="*/ 316925 h 1316367"/>
              <a:gd name="connsiteX2" fmla="*/ 107093 w 263756"/>
              <a:gd name="connsiteY2" fmla="*/ 719538 h 1316367"/>
              <a:gd name="connsiteX3" fmla="*/ 253840 w 263756"/>
              <a:gd name="connsiteY3" fmla="*/ 1316367 h 1316367"/>
              <a:gd name="connsiteX0" fmla="*/ 0 w 262891"/>
              <a:gd name="connsiteY0" fmla="*/ 0 h 1316367"/>
              <a:gd name="connsiteX1" fmla="*/ 94753 w 262891"/>
              <a:gd name="connsiteY1" fmla="*/ 316925 h 1316367"/>
              <a:gd name="connsiteX2" fmla="*/ 107093 w 262891"/>
              <a:gd name="connsiteY2" fmla="*/ 719538 h 1316367"/>
              <a:gd name="connsiteX3" fmla="*/ 253840 w 262891"/>
              <a:gd name="connsiteY3" fmla="*/ 1316367 h 1316367"/>
              <a:gd name="connsiteX0" fmla="*/ 0 w 262935"/>
              <a:gd name="connsiteY0" fmla="*/ 0 h 1316367"/>
              <a:gd name="connsiteX1" fmla="*/ 94753 w 262935"/>
              <a:gd name="connsiteY1" fmla="*/ 316925 h 1316367"/>
              <a:gd name="connsiteX2" fmla="*/ 107093 w 262935"/>
              <a:gd name="connsiteY2" fmla="*/ 719538 h 1316367"/>
              <a:gd name="connsiteX3" fmla="*/ 253840 w 262935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118070"/>
              <a:gd name="connsiteY0" fmla="*/ 0 h 2138805"/>
              <a:gd name="connsiteX1" fmla="*/ 94753 w 118070"/>
              <a:gd name="connsiteY1" fmla="*/ 316925 h 2138805"/>
              <a:gd name="connsiteX2" fmla="*/ 107093 w 118070"/>
              <a:gd name="connsiteY2" fmla="*/ 719538 h 2138805"/>
              <a:gd name="connsiteX3" fmla="*/ 72627 w 118070"/>
              <a:gd name="connsiteY3" fmla="*/ 2138805 h 2138805"/>
              <a:gd name="connsiteX0" fmla="*/ 0 w 265237"/>
              <a:gd name="connsiteY0" fmla="*/ 0 h 2138805"/>
              <a:gd name="connsiteX1" fmla="*/ 94753 w 265237"/>
              <a:gd name="connsiteY1" fmla="*/ 316925 h 2138805"/>
              <a:gd name="connsiteX2" fmla="*/ 265161 w 265237"/>
              <a:gd name="connsiteY2" fmla="*/ 1129496 h 2138805"/>
              <a:gd name="connsiteX3" fmla="*/ 72627 w 265237"/>
              <a:gd name="connsiteY3" fmla="*/ 2138805 h 2138805"/>
              <a:gd name="connsiteX0" fmla="*/ 0 w 371580"/>
              <a:gd name="connsiteY0" fmla="*/ 0 h 2321531"/>
              <a:gd name="connsiteX1" fmla="*/ 201084 w 371580"/>
              <a:gd name="connsiteY1" fmla="*/ 499651 h 2321531"/>
              <a:gd name="connsiteX2" fmla="*/ 371492 w 371580"/>
              <a:gd name="connsiteY2" fmla="*/ 1312222 h 2321531"/>
              <a:gd name="connsiteX3" fmla="*/ 178958 w 371580"/>
              <a:gd name="connsiteY3" fmla="*/ 2321531 h 2321531"/>
              <a:gd name="connsiteX0" fmla="*/ 0 w 371580"/>
              <a:gd name="connsiteY0" fmla="*/ 0 h 2321531"/>
              <a:gd name="connsiteX1" fmla="*/ 201084 w 371580"/>
              <a:gd name="connsiteY1" fmla="*/ 499651 h 2321531"/>
              <a:gd name="connsiteX2" fmla="*/ 371492 w 371580"/>
              <a:gd name="connsiteY2" fmla="*/ 1312222 h 2321531"/>
              <a:gd name="connsiteX3" fmla="*/ 178958 w 371580"/>
              <a:gd name="connsiteY3" fmla="*/ 2321531 h 2321531"/>
              <a:gd name="connsiteX0" fmla="*/ 0 w 371580"/>
              <a:gd name="connsiteY0" fmla="*/ 21769 h 2343300"/>
              <a:gd name="connsiteX1" fmla="*/ 201084 w 371580"/>
              <a:gd name="connsiteY1" fmla="*/ 521420 h 2343300"/>
              <a:gd name="connsiteX2" fmla="*/ 371492 w 371580"/>
              <a:gd name="connsiteY2" fmla="*/ 1333991 h 2343300"/>
              <a:gd name="connsiteX3" fmla="*/ 178958 w 371580"/>
              <a:gd name="connsiteY3" fmla="*/ 2343300 h 2343300"/>
              <a:gd name="connsiteX0" fmla="*/ 0 w 372750"/>
              <a:gd name="connsiteY0" fmla="*/ 40269 h 2361800"/>
              <a:gd name="connsiteX1" fmla="*/ 249142 w 372750"/>
              <a:gd name="connsiteY1" fmla="*/ 302913 h 2361800"/>
              <a:gd name="connsiteX2" fmla="*/ 371492 w 372750"/>
              <a:gd name="connsiteY2" fmla="*/ 1352491 h 2361800"/>
              <a:gd name="connsiteX3" fmla="*/ 178958 w 372750"/>
              <a:gd name="connsiteY3" fmla="*/ 2361800 h 2361800"/>
              <a:gd name="connsiteX0" fmla="*/ 0 w 372355"/>
              <a:gd name="connsiteY0" fmla="*/ 67298 h 2388829"/>
              <a:gd name="connsiteX1" fmla="*/ 249142 w 372355"/>
              <a:gd name="connsiteY1" fmla="*/ 329942 h 2388829"/>
              <a:gd name="connsiteX2" fmla="*/ 371492 w 372355"/>
              <a:gd name="connsiteY2" fmla="*/ 1379520 h 2388829"/>
              <a:gd name="connsiteX3" fmla="*/ 178958 w 372355"/>
              <a:gd name="connsiteY3" fmla="*/ 2388829 h 2388829"/>
              <a:gd name="connsiteX0" fmla="*/ 0 w 372439"/>
              <a:gd name="connsiteY0" fmla="*/ 44615 h 2366146"/>
              <a:gd name="connsiteX1" fmla="*/ 249142 w 372439"/>
              <a:gd name="connsiteY1" fmla="*/ 307259 h 2366146"/>
              <a:gd name="connsiteX2" fmla="*/ 371492 w 372439"/>
              <a:gd name="connsiteY2" fmla="*/ 1356837 h 2366146"/>
              <a:gd name="connsiteX3" fmla="*/ 178958 w 372439"/>
              <a:gd name="connsiteY3" fmla="*/ 2366146 h 2366146"/>
              <a:gd name="connsiteX0" fmla="*/ 0 w 372439"/>
              <a:gd name="connsiteY0" fmla="*/ 65081 h 2386612"/>
              <a:gd name="connsiteX1" fmla="*/ 249142 w 372439"/>
              <a:gd name="connsiteY1" fmla="*/ 327725 h 2386612"/>
              <a:gd name="connsiteX2" fmla="*/ 371492 w 372439"/>
              <a:gd name="connsiteY2" fmla="*/ 1377303 h 2386612"/>
              <a:gd name="connsiteX3" fmla="*/ 178958 w 372439"/>
              <a:gd name="connsiteY3" fmla="*/ 2386612 h 2386612"/>
              <a:gd name="connsiteX0" fmla="*/ 0 w 441475"/>
              <a:gd name="connsiteY0" fmla="*/ 70115 h 2327737"/>
              <a:gd name="connsiteX1" fmla="*/ 317675 w 441475"/>
              <a:gd name="connsiteY1" fmla="*/ 268850 h 2327737"/>
              <a:gd name="connsiteX2" fmla="*/ 440025 w 441475"/>
              <a:gd name="connsiteY2" fmla="*/ 1318428 h 2327737"/>
              <a:gd name="connsiteX3" fmla="*/ 247491 w 441475"/>
              <a:gd name="connsiteY3" fmla="*/ 2327737 h 2327737"/>
              <a:gd name="connsiteX0" fmla="*/ 0 w 441475"/>
              <a:gd name="connsiteY0" fmla="*/ 87606 h 2345228"/>
              <a:gd name="connsiteX1" fmla="*/ 317675 w 441475"/>
              <a:gd name="connsiteY1" fmla="*/ 286341 h 2345228"/>
              <a:gd name="connsiteX2" fmla="*/ 440025 w 441475"/>
              <a:gd name="connsiteY2" fmla="*/ 1335919 h 2345228"/>
              <a:gd name="connsiteX3" fmla="*/ 247491 w 441475"/>
              <a:gd name="connsiteY3" fmla="*/ 2345228 h 2345228"/>
              <a:gd name="connsiteX0" fmla="*/ 0 w 426187"/>
              <a:gd name="connsiteY0" fmla="*/ 119823 h 2244310"/>
              <a:gd name="connsiteX1" fmla="*/ 302434 w 426187"/>
              <a:gd name="connsiteY1" fmla="*/ 185423 h 2244310"/>
              <a:gd name="connsiteX2" fmla="*/ 424784 w 426187"/>
              <a:gd name="connsiteY2" fmla="*/ 1235001 h 2244310"/>
              <a:gd name="connsiteX3" fmla="*/ 232250 w 426187"/>
              <a:gd name="connsiteY3" fmla="*/ 2244310 h 2244310"/>
              <a:gd name="connsiteX0" fmla="*/ 0 w 426187"/>
              <a:gd name="connsiteY0" fmla="*/ 140832 h 2265319"/>
              <a:gd name="connsiteX1" fmla="*/ 302434 w 426187"/>
              <a:gd name="connsiteY1" fmla="*/ 206432 h 2265319"/>
              <a:gd name="connsiteX2" fmla="*/ 424784 w 426187"/>
              <a:gd name="connsiteY2" fmla="*/ 1256010 h 2265319"/>
              <a:gd name="connsiteX3" fmla="*/ 232250 w 426187"/>
              <a:gd name="connsiteY3" fmla="*/ 2265319 h 2265319"/>
              <a:gd name="connsiteX0" fmla="*/ 0 w 311414"/>
              <a:gd name="connsiteY0" fmla="*/ 133245 h 2257732"/>
              <a:gd name="connsiteX1" fmla="*/ 302434 w 311414"/>
              <a:gd name="connsiteY1" fmla="*/ 198845 h 2257732"/>
              <a:gd name="connsiteX2" fmla="*/ 231672 w 311414"/>
              <a:gd name="connsiteY2" fmla="*/ 1082556 h 2257732"/>
              <a:gd name="connsiteX3" fmla="*/ 232250 w 311414"/>
              <a:gd name="connsiteY3" fmla="*/ 2257732 h 2257732"/>
              <a:gd name="connsiteX0" fmla="*/ 0 w 311462"/>
              <a:gd name="connsiteY0" fmla="*/ 133245 h 2257732"/>
              <a:gd name="connsiteX1" fmla="*/ 302434 w 311462"/>
              <a:gd name="connsiteY1" fmla="*/ 198845 h 2257732"/>
              <a:gd name="connsiteX2" fmla="*/ 231672 w 311462"/>
              <a:gd name="connsiteY2" fmla="*/ 1082556 h 2257732"/>
              <a:gd name="connsiteX3" fmla="*/ 227962 w 311462"/>
              <a:gd name="connsiteY3" fmla="*/ 1255892 h 2257732"/>
              <a:gd name="connsiteX4" fmla="*/ 232250 w 311462"/>
              <a:gd name="connsiteY4" fmla="*/ 2257732 h 2257732"/>
              <a:gd name="connsiteX0" fmla="*/ 0 w 311462"/>
              <a:gd name="connsiteY0" fmla="*/ 133245 h 2257732"/>
              <a:gd name="connsiteX1" fmla="*/ 302434 w 311462"/>
              <a:gd name="connsiteY1" fmla="*/ 198845 h 2257732"/>
              <a:gd name="connsiteX2" fmla="*/ 231672 w 311462"/>
              <a:gd name="connsiteY2" fmla="*/ 1082556 h 2257732"/>
              <a:gd name="connsiteX3" fmla="*/ 227962 w 311462"/>
              <a:gd name="connsiteY3" fmla="*/ 1255892 h 2257732"/>
              <a:gd name="connsiteX4" fmla="*/ 284701 w 311462"/>
              <a:gd name="connsiteY4" fmla="*/ 1529709 h 2257732"/>
              <a:gd name="connsiteX5" fmla="*/ 232250 w 311462"/>
              <a:gd name="connsiteY5" fmla="*/ 2257732 h 2257732"/>
              <a:gd name="connsiteX0" fmla="*/ 0 w 307504"/>
              <a:gd name="connsiteY0" fmla="*/ 124714 h 2249201"/>
              <a:gd name="connsiteX1" fmla="*/ 302434 w 307504"/>
              <a:gd name="connsiteY1" fmla="*/ 190314 h 2249201"/>
              <a:gd name="connsiteX2" fmla="*/ 192256 w 307504"/>
              <a:gd name="connsiteY2" fmla="*/ 873745 h 2249201"/>
              <a:gd name="connsiteX3" fmla="*/ 227962 w 307504"/>
              <a:gd name="connsiteY3" fmla="*/ 1247361 h 2249201"/>
              <a:gd name="connsiteX4" fmla="*/ 284701 w 307504"/>
              <a:gd name="connsiteY4" fmla="*/ 1521178 h 2249201"/>
              <a:gd name="connsiteX5" fmla="*/ 232250 w 307504"/>
              <a:gd name="connsiteY5" fmla="*/ 2249201 h 2249201"/>
              <a:gd name="connsiteX0" fmla="*/ 0 w 344537"/>
              <a:gd name="connsiteY0" fmla="*/ 121453 h 2245940"/>
              <a:gd name="connsiteX1" fmla="*/ 302434 w 344537"/>
              <a:gd name="connsiteY1" fmla="*/ 187053 h 2245940"/>
              <a:gd name="connsiteX2" fmla="*/ 334325 w 344537"/>
              <a:gd name="connsiteY2" fmla="*/ 789254 h 2245940"/>
              <a:gd name="connsiteX3" fmla="*/ 227962 w 344537"/>
              <a:gd name="connsiteY3" fmla="*/ 1244100 h 2245940"/>
              <a:gd name="connsiteX4" fmla="*/ 284701 w 344537"/>
              <a:gd name="connsiteY4" fmla="*/ 1517917 h 2245940"/>
              <a:gd name="connsiteX5" fmla="*/ 232250 w 344537"/>
              <a:gd name="connsiteY5" fmla="*/ 2245940 h 2245940"/>
              <a:gd name="connsiteX0" fmla="*/ 0 w 334986"/>
              <a:gd name="connsiteY0" fmla="*/ 148402 h 2272889"/>
              <a:gd name="connsiteX1" fmla="*/ 258854 w 334986"/>
              <a:gd name="connsiteY1" fmla="*/ 132919 h 2272889"/>
              <a:gd name="connsiteX2" fmla="*/ 334325 w 334986"/>
              <a:gd name="connsiteY2" fmla="*/ 816203 h 2272889"/>
              <a:gd name="connsiteX3" fmla="*/ 227962 w 334986"/>
              <a:gd name="connsiteY3" fmla="*/ 1271049 h 2272889"/>
              <a:gd name="connsiteX4" fmla="*/ 284701 w 334986"/>
              <a:gd name="connsiteY4" fmla="*/ 1544866 h 2272889"/>
              <a:gd name="connsiteX5" fmla="*/ 232250 w 334986"/>
              <a:gd name="connsiteY5" fmla="*/ 2272889 h 2272889"/>
              <a:gd name="connsiteX0" fmla="*/ 0 w 334986"/>
              <a:gd name="connsiteY0" fmla="*/ 128709 h 2253196"/>
              <a:gd name="connsiteX1" fmla="*/ 258854 w 334986"/>
              <a:gd name="connsiteY1" fmla="*/ 113226 h 2253196"/>
              <a:gd name="connsiteX2" fmla="*/ 334325 w 334986"/>
              <a:gd name="connsiteY2" fmla="*/ 796510 h 2253196"/>
              <a:gd name="connsiteX3" fmla="*/ 227962 w 334986"/>
              <a:gd name="connsiteY3" fmla="*/ 1251356 h 2253196"/>
              <a:gd name="connsiteX4" fmla="*/ 284701 w 334986"/>
              <a:gd name="connsiteY4" fmla="*/ 1525173 h 2253196"/>
              <a:gd name="connsiteX5" fmla="*/ 232250 w 334986"/>
              <a:gd name="connsiteY5" fmla="*/ 2253196 h 2253196"/>
              <a:gd name="connsiteX0" fmla="*/ 0 w 357358"/>
              <a:gd name="connsiteY0" fmla="*/ 130564 h 2255051"/>
              <a:gd name="connsiteX1" fmla="*/ 325306 w 357358"/>
              <a:gd name="connsiteY1" fmla="*/ 110771 h 2255051"/>
              <a:gd name="connsiteX2" fmla="*/ 334325 w 357358"/>
              <a:gd name="connsiteY2" fmla="*/ 798365 h 2255051"/>
              <a:gd name="connsiteX3" fmla="*/ 227962 w 357358"/>
              <a:gd name="connsiteY3" fmla="*/ 1253211 h 2255051"/>
              <a:gd name="connsiteX4" fmla="*/ 284701 w 357358"/>
              <a:gd name="connsiteY4" fmla="*/ 1527028 h 2255051"/>
              <a:gd name="connsiteX5" fmla="*/ 232250 w 357358"/>
              <a:gd name="connsiteY5" fmla="*/ 2255051 h 2255051"/>
              <a:gd name="connsiteX0" fmla="*/ 0 w 343639"/>
              <a:gd name="connsiteY0" fmla="*/ 130112 h 2254599"/>
              <a:gd name="connsiteX1" fmla="*/ 325306 w 343639"/>
              <a:gd name="connsiteY1" fmla="*/ 110319 h 2254599"/>
              <a:gd name="connsiteX2" fmla="*/ 294824 w 343639"/>
              <a:gd name="connsiteY2" fmla="*/ 789904 h 2254599"/>
              <a:gd name="connsiteX3" fmla="*/ 227962 w 343639"/>
              <a:gd name="connsiteY3" fmla="*/ 1252759 h 2254599"/>
              <a:gd name="connsiteX4" fmla="*/ 284701 w 343639"/>
              <a:gd name="connsiteY4" fmla="*/ 1526576 h 2254599"/>
              <a:gd name="connsiteX5" fmla="*/ 232250 w 343639"/>
              <a:gd name="connsiteY5" fmla="*/ 2254599 h 2254599"/>
              <a:gd name="connsiteX0" fmla="*/ 0 w 354746"/>
              <a:gd name="connsiteY0" fmla="*/ 119013 h 2243500"/>
              <a:gd name="connsiteX1" fmla="*/ 325306 w 354746"/>
              <a:gd name="connsiteY1" fmla="*/ 99220 h 2243500"/>
              <a:gd name="connsiteX2" fmla="*/ 328480 w 354746"/>
              <a:gd name="connsiteY2" fmla="*/ 574446 h 2243500"/>
              <a:gd name="connsiteX3" fmla="*/ 227962 w 354746"/>
              <a:gd name="connsiteY3" fmla="*/ 1241660 h 2243500"/>
              <a:gd name="connsiteX4" fmla="*/ 284701 w 354746"/>
              <a:gd name="connsiteY4" fmla="*/ 1515477 h 2243500"/>
              <a:gd name="connsiteX5" fmla="*/ 232250 w 354746"/>
              <a:gd name="connsiteY5" fmla="*/ 2243500 h 2243500"/>
              <a:gd name="connsiteX0" fmla="*/ 0 w 355715"/>
              <a:gd name="connsiteY0" fmla="*/ 136277 h 2260764"/>
              <a:gd name="connsiteX1" fmla="*/ 326694 w 355715"/>
              <a:gd name="connsiteY1" fmla="*/ 76751 h 2260764"/>
              <a:gd name="connsiteX2" fmla="*/ 328480 w 355715"/>
              <a:gd name="connsiteY2" fmla="*/ 591710 h 2260764"/>
              <a:gd name="connsiteX3" fmla="*/ 227962 w 355715"/>
              <a:gd name="connsiteY3" fmla="*/ 1258924 h 2260764"/>
              <a:gd name="connsiteX4" fmla="*/ 284701 w 355715"/>
              <a:gd name="connsiteY4" fmla="*/ 1532741 h 2260764"/>
              <a:gd name="connsiteX5" fmla="*/ 232250 w 355715"/>
              <a:gd name="connsiteY5" fmla="*/ 2260764 h 2260764"/>
              <a:gd name="connsiteX0" fmla="*/ 0 w 360891"/>
              <a:gd name="connsiteY0" fmla="*/ 136277 h 2260764"/>
              <a:gd name="connsiteX1" fmla="*/ 326694 w 360891"/>
              <a:gd name="connsiteY1" fmla="*/ 76751 h 2260764"/>
              <a:gd name="connsiteX2" fmla="*/ 328480 w 360891"/>
              <a:gd name="connsiteY2" fmla="*/ 591710 h 2260764"/>
              <a:gd name="connsiteX3" fmla="*/ 360866 w 360891"/>
              <a:gd name="connsiteY3" fmla="*/ 1250305 h 2260764"/>
              <a:gd name="connsiteX4" fmla="*/ 284701 w 360891"/>
              <a:gd name="connsiteY4" fmla="*/ 1532741 h 2260764"/>
              <a:gd name="connsiteX5" fmla="*/ 232250 w 360891"/>
              <a:gd name="connsiteY5" fmla="*/ 2260764 h 2260764"/>
              <a:gd name="connsiteX0" fmla="*/ 0 w 360891"/>
              <a:gd name="connsiteY0" fmla="*/ 136277 h 2260764"/>
              <a:gd name="connsiteX1" fmla="*/ 326694 w 360891"/>
              <a:gd name="connsiteY1" fmla="*/ 76751 h 2260764"/>
              <a:gd name="connsiteX2" fmla="*/ 328480 w 360891"/>
              <a:gd name="connsiteY2" fmla="*/ 591710 h 2260764"/>
              <a:gd name="connsiteX3" fmla="*/ 360866 w 360891"/>
              <a:gd name="connsiteY3" fmla="*/ 1250305 h 2260764"/>
              <a:gd name="connsiteX4" fmla="*/ 284701 w 360891"/>
              <a:gd name="connsiteY4" fmla="*/ 1532741 h 2260764"/>
              <a:gd name="connsiteX5" fmla="*/ 232250 w 360891"/>
              <a:gd name="connsiteY5" fmla="*/ 2260764 h 2260764"/>
              <a:gd name="connsiteX0" fmla="*/ 0 w 360891"/>
              <a:gd name="connsiteY0" fmla="*/ 136277 h 2260764"/>
              <a:gd name="connsiteX1" fmla="*/ 326694 w 360891"/>
              <a:gd name="connsiteY1" fmla="*/ 76751 h 2260764"/>
              <a:gd name="connsiteX2" fmla="*/ 328480 w 360891"/>
              <a:gd name="connsiteY2" fmla="*/ 591710 h 2260764"/>
              <a:gd name="connsiteX3" fmla="*/ 360866 w 360891"/>
              <a:gd name="connsiteY3" fmla="*/ 1250305 h 2260764"/>
              <a:gd name="connsiteX4" fmla="*/ 284701 w 360891"/>
              <a:gd name="connsiteY4" fmla="*/ 1532741 h 2260764"/>
              <a:gd name="connsiteX5" fmla="*/ 232250 w 360891"/>
              <a:gd name="connsiteY5" fmla="*/ 2260764 h 2260764"/>
              <a:gd name="connsiteX0" fmla="*/ 0 w 360891"/>
              <a:gd name="connsiteY0" fmla="*/ 135359 h 2259846"/>
              <a:gd name="connsiteX1" fmla="*/ 326694 w 360891"/>
              <a:gd name="connsiteY1" fmla="*/ 75833 h 2259846"/>
              <a:gd name="connsiteX2" fmla="*/ 275966 w 360891"/>
              <a:gd name="connsiteY2" fmla="*/ 575699 h 2259846"/>
              <a:gd name="connsiteX3" fmla="*/ 360866 w 360891"/>
              <a:gd name="connsiteY3" fmla="*/ 1249387 h 2259846"/>
              <a:gd name="connsiteX4" fmla="*/ 284701 w 360891"/>
              <a:gd name="connsiteY4" fmla="*/ 1531823 h 2259846"/>
              <a:gd name="connsiteX5" fmla="*/ 232250 w 360891"/>
              <a:gd name="connsiteY5" fmla="*/ 2259846 h 2259846"/>
              <a:gd name="connsiteX0" fmla="*/ 0 w 360891"/>
              <a:gd name="connsiteY0" fmla="*/ 135359 h 2259846"/>
              <a:gd name="connsiteX1" fmla="*/ 326694 w 360891"/>
              <a:gd name="connsiteY1" fmla="*/ 75833 h 2259846"/>
              <a:gd name="connsiteX2" fmla="*/ 275966 w 360891"/>
              <a:gd name="connsiteY2" fmla="*/ 575699 h 2259846"/>
              <a:gd name="connsiteX3" fmla="*/ 360866 w 360891"/>
              <a:gd name="connsiteY3" fmla="*/ 1249387 h 2259846"/>
              <a:gd name="connsiteX4" fmla="*/ 284701 w 360891"/>
              <a:gd name="connsiteY4" fmla="*/ 1531823 h 2259846"/>
              <a:gd name="connsiteX5" fmla="*/ 232250 w 360891"/>
              <a:gd name="connsiteY5" fmla="*/ 2259846 h 2259846"/>
              <a:gd name="connsiteX0" fmla="*/ 0 w 361584"/>
              <a:gd name="connsiteY0" fmla="*/ 135359 h 2259846"/>
              <a:gd name="connsiteX1" fmla="*/ 326694 w 361584"/>
              <a:gd name="connsiteY1" fmla="*/ 75833 h 2259846"/>
              <a:gd name="connsiteX2" fmla="*/ 275966 w 361584"/>
              <a:gd name="connsiteY2" fmla="*/ 575699 h 2259846"/>
              <a:gd name="connsiteX3" fmla="*/ 361559 w 361584"/>
              <a:gd name="connsiteY3" fmla="*/ 1229521 h 2259846"/>
              <a:gd name="connsiteX4" fmla="*/ 284701 w 361584"/>
              <a:gd name="connsiteY4" fmla="*/ 1531823 h 2259846"/>
              <a:gd name="connsiteX5" fmla="*/ 232250 w 361584"/>
              <a:gd name="connsiteY5" fmla="*/ 2259846 h 2259846"/>
              <a:gd name="connsiteX0" fmla="*/ 0 w 369045"/>
              <a:gd name="connsiteY0" fmla="*/ 135359 h 2259846"/>
              <a:gd name="connsiteX1" fmla="*/ 326694 w 369045"/>
              <a:gd name="connsiteY1" fmla="*/ 75833 h 2259846"/>
              <a:gd name="connsiteX2" fmla="*/ 275966 w 369045"/>
              <a:gd name="connsiteY2" fmla="*/ 575699 h 2259846"/>
              <a:gd name="connsiteX3" fmla="*/ 369022 w 369045"/>
              <a:gd name="connsiteY3" fmla="*/ 1395536 h 2259846"/>
              <a:gd name="connsiteX4" fmla="*/ 284701 w 369045"/>
              <a:gd name="connsiteY4" fmla="*/ 1531823 h 2259846"/>
              <a:gd name="connsiteX5" fmla="*/ 232250 w 369045"/>
              <a:gd name="connsiteY5" fmla="*/ 2259846 h 2259846"/>
              <a:gd name="connsiteX0" fmla="*/ 0 w 369129"/>
              <a:gd name="connsiteY0" fmla="*/ 135359 h 2259846"/>
              <a:gd name="connsiteX1" fmla="*/ 326694 w 369129"/>
              <a:gd name="connsiteY1" fmla="*/ 75833 h 2259846"/>
              <a:gd name="connsiteX2" fmla="*/ 275966 w 369129"/>
              <a:gd name="connsiteY2" fmla="*/ 575699 h 2259846"/>
              <a:gd name="connsiteX3" fmla="*/ 369106 w 369129"/>
              <a:gd name="connsiteY3" fmla="*/ 1203265 h 2259846"/>
              <a:gd name="connsiteX4" fmla="*/ 284701 w 369129"/>
              <a:gd name="connsiteY4" fmla="*/ 1531823 h 2259846"/>
              <a:gd name="connsiteX5" fmla="*/ 232250 w 369129"/>
              <a:gd name="connsiteY5" fmla="*/ 2259846 h 2259846"/>
              <a:gd name="connsiteX0" fmla="*/ 0 w 383295"/>
              <a:gd name="connsiteY0" fmla="*/ 135359 h 2259846"/>
              <a:gd name="connsiteX1" fmla="*/ 326694 w 383295"/>
              <a:gd name="connsiteY1" fmla="*/ 75833 h 2259846"/>
              <a:gd name="connsiteX2" fmla="*/ 275966 w 383295"/>
              <a:gd name="connsiteY2" fmla="*/ 575699 h 2259846"/>
              <a:gd name="connsiteX3" fmla="*/ 369106 w 383295"/>
              <a:gd name="connsiteY3" fmla="*/ 1203265 h 2259846"/>
              <a:gd name="connsiteX4" fmla="*/ 284701 w 383295"/>
              <a:gd name="connsiteY4" fmla="*/ 1531823 h 2259846"/>
              <a:gd name="connsiteX5" fmla="*/ 232250 w 383295"/>
              <a:gd name="connsiteY5" fmla="*/ 2259846 h 2259846"/>
              <a:gd name="connsiteX0" fmla="*/ 0 w 380716"/>
              <a:gd name="connsiteY0" fmla="*/ 135359 h 2259846"/>
              <a:gd name="connsiteX1" fmla="*/ 326694 w 380716"/>
              <a:gd name="connsiteY1" fmla="*/ 75833 h 2259846"/>
              <a:gd name="connsiteX2" fmla="*/ 275966 w 380716"/>
              <a:gd name="connsiteY2" fmla="*/ 575699 h 2259846"/>
              <a:gd name="connsiteX3" fmla="*/ 369106 w 380716"/>
              <a:gd name="connsiteY3" fmla="*/ 1203265 h 2259846"/>
              <a:gd name="connsiteX4" fmla="*/ 243729 w 380716"/>
              <a:gd name="connsiteY4" fmla="*/ 1755817 h 2259846"/>
              <a:gd name="connsiteX5" fmla="*/ 232250 w 380716"/>
              <a:gd name="connsiteY5" fmla="*/ 2259846 h 2259846"/>
              <a:gd name="connsiteX0" fmla="*/ 0 w 382819"/>
              <a:gd name="connsiteY0" fmla="*/ 135359 h 2259846"/>
              <a:gd name="connsiteX1" fmla="*/ 326694 w 382819"/>
              <a:gd name="connsiteY1" fmla="*/ 75833 h 2259846"/>
              <a:gd name="connsiteX2" fmla="*/ 275966 w 382819"/>
              <a:gd name="connsiteY2" fmla="*/ 575699 h 2259846"/>
              <a:gd name="connsiteX3" fmla="*/ 369106 w 382819"/>
              <a:gd name="connsiteY3" fmla="*/ 1203265 h 2259846"/>
              <a:gd name="connsiteX4" fmla="*/ 243729 w 382819"/>
              <a:gd name="connsiteY4" fmla="*/ 1755817 h 2259846"/>
              <a:gd name="connsiteX5" fmla="*/ 232250 w 382819"/>
              <a:gd name="connsiteY5" fmla="*/ 2259846 h 2259846"/>
              <a:gd name="connsiteX0" fmla="*/ 0 w 382819"/>
              <a:gd name="connsiteY0" fmla="*/ 135359 h 2259846"/>
              <a:gd name="connsiteX1" fmla="*/ 326694 w 382819"/>
              <a:gd name="connsiteY1" fmla="*/ 75833 h 2259846"/>
              <a:gd name="connsiteX2" fmla="*/ 275966 w 382819"/>
              <a:gd name="connsiteY2" fmla="*/ 575699 h 2259846"/>
              <a:gd name="connsiteX3" fmla="*/ 369106 w 382819"/>
              <a:gd name="connsiteY3" fmla="*/ 1203265 h 2259846"/>
              <a:gd name="connsiteX4" fmla="*/ 243729 w 382819"/>
              <a:gd name="connsiteY4" fmla="*/ 1755817 h 2259846"/>
              <a:gd name="connsiteX5" fmla="*/ 232250 w 382819"/>
              <a:gd name="connsiteY5" fmla="*/ 2259846 h 2259846"/>
              <a:gd name="connsiteX0" fmla="*/ 0 w 382819"/>
              <a:gd name="connsiteY0" fmla="*/ 135359 h 2259846"/>
              <a:gd name="connsiteX1" fmla="*/ 326694 w 382819"/>
              <a:gd name="connsiteY1" fmla="*/ 75833 h 2259846"/>
              <a:gd name="connsiteX2" fmla="*/ 275966 w 382819"/>
              <a:gd name="connsiteY2" fmla="*/ 575699 h 2259846"/>
              <a:gd name="connsiteX3" fmla="*/ 369106 w 382819"/>
              <a:gd name="connsiteY3" fmla="*/ 1203265 h 2259846"/>
              <a:gd name="connsiteX4" fmla="*/ 243729 w 382819"/>
              <a:gd name="connsiteY4" fmla="*/ 1755817 h 2259846"/>
              <a:gd name="connsiteX5" fmla="*/ 232250 w 382819"/>
              <a:gd name="connsiteY5" fmla="*/ 2259846 h 2259846"/>
              <a:gd name="connsiteX0" fmla="*/ 0 w 382183"/>
              <a:gd name="connsiteY0" fmla="*/ 135359 h 2259846"/>
              <a:gd name="connsiteX1" fmla="*/ 326694 w 382183"/>
              <a:gd name="connsiteY1" fmla="*/ 75833 h 2259846"/>
              <a:gd name="connsiteX2" fmla="*/ 275966 w 382183"/>
              <a:gd name="connsiteY2" fmla="*/ 575699 h 2259846"/>
              <a:gd name="connsiteX3" fmla="*/ 369106 w 382183"/>
              <a:gd name="connsiteY3" fmla="*/ 1203265 h 2259846"/>
              <a:gd name="connsiteX4" fmla="*/ 234332 w 382183"/>
              <a:gd name="connsiteY4" fmla="*/ 1835050 h 2259846"/>
              <a:gd name="connsiteX5" fmla="*/ 232250 w 382183"/>
              <a:gd name="connsiteY5" fmla="*/ 2259846 h 2259846"/>
              <a:gd name="connsiteX0" fmla="*/ 0 w 380944"/>
              <a:gd name="connsiteY0" fmla="*/ 135359 h 2259846"/>
              <a:gd name="connsiteX1" fmla="*/ 326694 w 380944"/>
              <a:gd name="connsiteY1" fmla="*/ 75833 h 2259846"/>
              <a:gd name="connsiteX2" fmla="*/ 275966 w 380944"/>
              <a:gd name="connsiteY2" fmla="*/ 575699 h 2259846"/>
              <a:gd name="connsiteX3" fmla="*/ 369106 w 380944"/>
              <a:gd name="connsiteY3" fmla="*/ 1203265 h 2259846"/>
              <a:gd name="connsiteX4" fmla="*/ 234332 w 380944"/>
              <a:gd name="connsiteY4" fmla="*/ 1835050 h 2259846"/>
              <a:gd name="connsiteX5" fmla="*/ 232250 w 380944"/>
              <a:gd name="connsiteY5" fmla="*/ 2259846 h 2259846"/>
              <a:gd name="connsiteX0" fmla="*/ 0 w 364407"/>
              <a:gd name="connsiteY0" fmla="*/ 135359 h 2259846"/>
              <a:gd name="connsiteX1" fmla="*/ 326694 w 364407"/>
              <a:gd name="connsiteY1" fmla="*/ 75833 h 2259846"/>
              <a:gd name="connsiteX2" fmla="*/ 275966 w 364407"/>
              <a:gd name="connsiteY2" fmla="*/ 575699 h 2259846"/>
              <a:gd name="connsiteX3" fmla="*/ 351552 w 364407"/>
              <a:gd name="connsiteY3" fmla="*/ 1136351 h 2259846"/>
              <a:gd name="connsiteX4" fmla="*/ 234332 w 364407"/>
              <a:gd name="connsiteY4" fmla="*/ 1835050 h 2259846"/>
              <a:gd name="connsiteX5" fmla="*/ 232250 w 364407"/>
              <a:gd name="connsiteY5" fmla="*/ 2259846 h 2259846"/>
              <a:gd name="connsiteX0" fmla="*/ 0 w 356114"/>
              <a:gd name="connsiteY0" fmla="*/ 135359 h 2259846"/>
              <a:gd name="connsiteX1" fmla="*/ 326694 w 356114"/>
              <a:gd name="connsiteY1" fmla="*/ 75833 h 2259846"/>
              <a:gd name="connsiteX2" fmla="*/ 275966 w 356114"/>
              <a:gd name="connsiteY2" fmla="*/ 575699 h 2259846"/>
              <a:gd name="connsiteX3" fmla="*/ 351552 w 356114"/>
              <a:gd name="connsiteY3" fmla="*/ 1136351 h 2259846"/>
              <a:gd name="connsiteX4" fmla="*/ 234332 w 356114"/>
              <a:gd name="connsiteY4" fmla="*/ 1835050 h 2259846"/>
              <a:gd name="connsiteX5" fmla="*/ 232250 w 356114"/>
              <a:gd name="connsiteY5" fmla="*/ 2259846 h 2259846"/>
              <a:gd name="connsiteX0" fmla="*/ 0 w 356114"/>
              <a:gd name="connsiteY0" fmla="*/ 135359 h 2259846"/>
              <a:gd name="connsiteX1" fmla="*/ 326694 w 356114"/>
              <a:gd name="connsiteY1" fmla="*/ 75833 h 2259846"/>
              <a:gd name="connsiteX2" fmla="*/ 275966 w 356114"/>
              <a:gd name="connsiteY2" fmla="*/ 575699 h 2259846"/>
              <a:gd name="connsiteX3" fmla="*/ 351552 w 356114"/>
              <a:gd name="connsiteY3" fmla="*/ 1136351 h 2259846"/>
              <a:gd name="connsiteX4" fmla="*/ 234332 w 356114"/>
              <a:gd name="connsiteY4" fmla="*/ 1835050 h 2259846"/>
              <a:gd name="connsiteX5" fmla="*/ 232250 w 356114"/>
              <a:gd name="connsiteY5" fmla="*/ 2259846 h 2259846"/>
              <a:gd name="connsiteX0" fmla="*/ 0 w 356114"/>
              <a:gd name="connsiteY0" fmla="*/ 143944 h 2268431"/>
              <a:gd name="connsiteX1" fmla="*/ 326694 w 356114"/>
              <a:gd name="connsiteY1" fmla="*/ 84418 h 2268431"/>
              <a:gd name="connsiteX2" fmla="*/ 251244 w 356114"/>
              <a:gd name="connsiteY2" fmla="*/ 722654 h 2268431"/>
              <a:gd name="connsiteX3" fmla="*/ 351552 w 356114"/>
              <a:gd name="connsiteY3" fmla="*/ 1144936 h 2268431"/>
              <a:gd name="connsiteX4" fmla="*/ 234332 w 356114"/>
              <a:gd name="connsiteY4" fmla="*/ 1843635 h 2268431"/>
              <a:gd name="connsiteX5" fmla="*/ 232250 w 356114"/>
              <a:gd name="connsiteY5" fmla="*/ 2268431 h 2268431"/>
              <a:gd name="connsiteX0" fmla="*/ 0 w 356114"/>
              <a:gd name="connsiteY0" fmla="*/ 143944 h 2268431"/>
              <a:gd name="connsiteX1" fmla="*/ 326694 w 356114"/>
              <a:gd name="connsiteY1" fmla="*/ 84418 h 2268431"/>
              <a:gd name="connsiteX2" fmla="*/ 251244 w 356114"/>
              <a:gd name="connsiteY2" fmla="*/ 722654 h 2268431"/>
              <a:gd name="connsiteX3" fmla="*/ 351552 w 356114"/>
              <a:gd name="connsiteY3" fmla="*/ 1144936 h 2268431"/>
              <a:gd name="connsiteX4" fmla="*/ 234332 w 356114"/>
              <a:gd name="connsiteY4" fmla="*/ 1843635 h 2268431"/>
              <a:gd name="connsiteX5" fmla="*/ 232250 w 356114"/>
              <a:gd name="connsiteY5" fmla="*/ 2268431 h 2268431"/>
              <a:gd name="connsiteX0" fmla="*/ 0 w 358902"/>
              <a:gd name="connsiteY0" fmla="*/ 176237 h 2300724"/>
              <a:gd name="connsiteX1" fmla="*/ 326694 w 358902"/>
              <a:gd name="connsiteY1" fmla="*/ 116711 h 2300724"/>
              <a:gd name="connsiteX2" fmla="*/ 251244 w 358902"/>
              <a:gd name="connsiteY2" fmla="*/ 754947 h 2300724"/>
              <a:gd name="connsiteX3" fmla="*/ 351552 w 358902"/>
              <a:gd name="connsiteY3" fmla="*/ 1177229 h 2300724"/>
              <a:gd name="connsiteX4" fmla="*/ 234332 w 358902"/>
              <a:gd name="connsiteY4" fmla="*/ 1875928 h 2300724"/>
              <a:gd name="connsiteX5" fmla="*/ 232250 w 358902"/>
              <a:gd name="connsiteY5" fmla="*/ 2300724 h 2300724"/>
              <a:gd name="connsiteX0" fmla="*/ 0 w 356114"/>
              <a:gd name="connsiteY0" fmla="*/ 154371 h 2278858"/>
              <a:gd name="connsiteX1" fmla="*/ 331929 w 356114"/>
              <a:gd name="connsiteY1" fmla="*/ 134809 h 2278858"/>
              <a:gd name="connsiteX2" fmla="*/ 251244 w 356114"/>
              <a:gd name="connsiteY2" fmla="*/ 733081 h 2278858"/>
              <a:gd name="connsiteX3" fmla="*/ 351552 w 356114"/>
              <a:gd name="connsiteY3" fmla="*/ 1155363 h 2278858"/>
              <a:gd name="connsiteX4" fmla="*/ 234332 w 356114"/>
              <a:gd name="connsiteY4" fmla="*/ 1854062 h 2278858"/>
              <a:gd name="connsiteX5" fmla="*/ 232250 w 356114"/>
              <a:gd name="connsiteY5" fmla="*/ 2278858 h 2278858"/>
              <a:gd name="connsiteX0" fmla="*/ 0 w 386159"/>
              <a:gd name="connsiteY0" fmla="*/ 154371 h 2278858"/>
              <a:gd name="connsiteX1" fmla="*/ 331929 w 386159"/>
              <a:gd name="connsiteY1" fmla="*/ 134809 h 2278858"/>
              <a:gd name="connsiteX2" fmla="*/ 251244 w 386159"/>
              <a:gd name="connsiteY2" fmla="*/ 733081 h 2278858"/>
              <a:gd name="connsiteX3" fmla="*/ 382349 w 386159"/>
              <a:gd name="connsiteY3" fmla="*/ 1222740 h 2278858"/>
              <a:gd name="connsiteX4" fmla="*/ 234332 w 386159"/>
              <a:gd name="connsiteY4" fmla="*/ 1854062 h 2278858"/>
              <a:gd name="connsiteX5" fmla="*/ 232250 w 386159"/>
              <a:gd name="connsiteY5" fmla="*/ 2278858 h 227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159" h="2278858">
                <a:moveTo>
                  <a:pt x="0" y="154371"/>
                </a:moveTo>
                <a:cubicBezTo>
                  <a:pt x="111492" y="-53615"/>
                  <a:pt x="246475" y="-42727"/>
                  <a:pt x="331929" y="134809"/>
                </a:cubicBezTo>
                <a:cubicBezTo>
                  <a:pt x="417383" y="312345"/>
                  <a:pt x="242841" y="551759"/>
                  <a:pt x="251244" y="733081"/>
                </a:cubicBezTo>
                <a:cubicBezTo>
                  <a:pt x="259647" y="914403"/>
                  <a:pt x="301317" y="968888"/>
                  <a:pt x="382349" y="1222740"/>
                </a:cubicBezTo>
                <a:cubicBezTo>
                  <a:pt x="413095" y="1587545"/>
                  <a:pt x="248099" y="1462170"/>
                  <a:pt x="234332" y="1854062"/>
                </a:cubicBezTo>
                <a:cubicBezTo>
                  <a:pt x="235047" y="2021035"/>
                  <a:pt x="233806" y="2141800"/>
                  <a:pt x="232250" y="2278858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 rot="-5400000">
            <a:off x="3002634" y="2827716"/>
            <a:ext cx="176326" cy="1499132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54788 w 877165"/>
              <a:gd name="connsiteY0" fmla="*/ 0 h 1068300"/>
              <a:gd name="connsiteX1" fmla="*/ 106778 w 877165"/>
              <a:gd name="connsiteY1" fmla="*/ 165346 h 1068300"/>
              <a:gd name="connsiteX2" fmla="*/ 305558 w 877165"/>
              <a:gd name="connsiteY2" fmla="*/ 273196 h 1068300"/>
              <a:gd name="connsiteX3" fmla="*/ 609442 w 877165"/>
              <a:gd name="connsiteY3" fmla="*/ 245064 h 1068300"/>
              <a:gd name="connsiteX4" fmla="*/ 853894 w 877165"/>
              <a:gd name="connsiteY4" fmla="*/ 135171 h 1068300"/>
              <a:gd name="connsiteX5" fmla="*/ 4532 w 877165"/>
              <a:gd name="connsiteY5" fmla="*/ 1065474 h 1068300"/>
              <a:gd name="connsiteX0" fmla="*/ 201410 w 769203"/>
              <a:gd name="connsiteY0" fmla="*/ 0 h 1071281"/>
              <a:gd name="connsiteX1" fmla="*/ 253400 w 769203"/>
              <a:gd name="connsiteY1" fmla="*/ 165346 h 1071281"/>
              <a:gd name="connsiteX2" fmla="*/ 452180 w 769203"/>
              <a:gd name="connsiteY2" fmla="*/ 273196 h 1071281"/>
              <a:gd name="connsiteX3" fmla="*/ 756064 w 769203"/>
              <a:gd name="connsiteY3" fmla="*/ 245064 h 1071281"/>
              <a:gd name="connsiteX4" fmla="*/ 34534 w 769203"/>
              <a:gd name="connsiteY4" fmla="*/ 594715 h 1071281"/>
              <a:gd name="connsiteX5" fmla="*/ 151154 w 769203"/>
              <a:gd name="connsiteY5" fmla="*/ 1065474 h 1071281"/>
              <a:gd name="connsiteX0" fmla="*/ 324854 w 598611"/>
              <a:gd name="connsiteY0" fmla="*/ 0 h 1071162"/>
              <a:gd name="connsiteX1" fmla="*/ 376844 w 598611"/>
              <a:gd name="connsiteY1" fmla="*/ 165346 h 1071162"/>
              <a:gd name="connsiteX2" fmla="*/ 575624 w 598611"/>
              <a:gd name="connsiteY2" fmla="*/ 273196 h 1071162"/>
              <a:gd name="connsiteX3" fmla="*/ 16689 w 598611"/>
              <a:gd name="connsiteY3" fmla="*/ 301334 h 1071162"/>
              <a:gd name="connsiteX4" fmla="*/ 157978 w 598611"/>
              <a:gd name="connsiteY4" fmla="*/ 594715 h 1071162"/>
              <a:gd name="connsiteX5" fmla="*/ 274598 w 598611"/>
              <a:gd name="connsiteY5" fmla="*/ 1065474 h 1071162"/>
              <a:gd name="connsiteX0" fmla="*/ 432067 w 485347"/>
              <a:gd name="connsiteY0" fmla="*/ 0 h 1071162"/>
              <a:gd name="connsiteX1" fmla="*/ 484057 w 485347"/>
              <a:gd name="connsiteY1" fmla="*/ 165346 h 1071162"/>
              <a:gd name="connsiteX2" fmla="*/ 7588 w 485347"/>
              <a:gd name="connsiteY2" fmla="*/ 170033 h 1071162"/>
              <a:gd name="connsiteX3" fmla="*/ 123902 w 485347"/>
              <a:gd name="connsiteY3" fmla="*/ 301334 h 1071162"/>
              <a:gd name="connsiteX4" fmla="*/ 265191 w 485347"/>
              <a:gd name="connsiteY4" fmla="*/ 594715 h 1071162"/>
              <a:gd name="connsiteX5" fmla="*/ 381811 w 485347"/>
              <a:gd name="connsiteY5" fmla="*/ 1065474 h 1071162"/>
              <a:gd name="connsiteX0" fmla="*/ 308165 w 375676"/>
              <a:gd name="connsiteY0" fmla="*/ 0 h 1071162"/>
              <a:gd name="connsiteX1" fmla="*/ 360155 w 375676"/>
              <a:gd name="connsiteY1" fmla="*/ 165346 h 1071162"/>
              <a:gd name="connsiteX2" fmla="*/ 0 w 375676"/>
              <a:gd name="connsiteY2" fmla="*/ 301334 h 1071162"/>
              <a:gd name="connsiteX3" fmla="*/ 141289 w 375676"/>
              <a:gd name="connsiteY3" fmla="*/ 594715 h 1071162"/>
              <a:gd name="connsiteX4" fmla="*/ 257909 w 375676"/>
              <a:gd name="connsiteY4" fmla="*/ 1065474 h 1071162"/>
              <a:gd name="connsiteX0" fmla="*/ 308165 w 308165"/>
              <a:gd name="connsiteY0" fmla="*/ 0 h 1071162"/>
              <a:gd name="connsiteX1" fmla="*/ 0 w 308165"/>
              <a:gd name="connsiteY1" fmla="*/ 301334 h 1071162"/>
              <a:gd name="connsiteX2" fmla="*/ 141289 w 308165"/>
              <a:gd name="connsiteY2" fmla="*/ 594715 h 1071162"/>
              <a:gd name="connsiteX3" fmla="*/ 257909 w 308165"/>
              <a:gd name="connsiteY3" fmla="*/ 1065474 h 1071162"/>
              <a:gd name="connsiteX0" fmla="*/ 24846 w 326283"/>
              <a:gd name="connsiteY0" fmla="*/ 0 h 1085229"/>
              <a:gd name="connsiteX1" fmla="*/ 68374 w 326283"/>
              <a:gd name="connsiteY1" fmla="*/ 315401 h 1085229"/>
              <a:gd name="connsiteX2" fmla="*/ 209663 w 326283"/>
              <a:gd name="connsiteY2" fmla="*/ 608782 h 1085229"/>
              <a:gd name="connsiteX3" fmla="*/ 326283 w 326283"/>
              <a:gd name="connsiteY3" fmla="*/ 1079541 h 1085229"/>
              <a:gd name="connsiteX0" fmla="*/ 1703 w 303140"/>
              <a:gd name="connsiteY0" fmla="*/ 0 h 1085229"/>
              <a:gd name="connsiteX1" fmla="*/ 45231 w 303140"/>
              <a:gd name="connsiteY1" fmla="*/ 315401 h 1085229"/>
              <a:gd name="connsiteX2" fmla="*/ 186520 w 303140"/>
              <a:gd name="connsiteY2" fmla="*/ 608782 h 1085229"/>
              <a:gd name="connsiteX3" fmla="*/ 303140 w 303140"/>
              <a:gd name="connsiteY3" fmla="*/ 1079541 h 1085229"/>
              <a:gd name="connsiteX0" fmla="*/ 938 w 302375"/>
              <a:gd name="connsiteY0" fmla="*/ 0 h 1085114"/>
              <a:gd name="connsiteX1" fmla="*/ 67913 w 302375"/>
              <a:gd name="connsiteY1" fmla="*/ 371672 h 1085114"/>
              <a:gd name="connsiteX2" fmla="*/ 185755 w 302375"/>
              <a:gd name="connsiteY2" fmla="*/ 608782 h 1085114"/>
              <a:gd name="connsiteX3" fmla="*/ 302375 w 302375"/>
              <a:gd name="connsiteY3" fmla="*/ 1079541 h 1085114"/>
              <a:gd name="connsiteX0" fmla="*/ 873 w 302310"/>
              <a:gd name="connsiteY0" fmla="*/ 0 h 1085899"/>
              <a:gd name="connsiteX1" fmla="*/ 67848 w 302310"/>
              <a:gd name="connsiteY1" fmla="*/ 371672 h 1085899"/>
              <a:gd name="connsiteX2" fmla="*/ 162243 w 302310"/>
              <a:gd name="connsiteY2" fmla="*/ 665053 h 1085899"/>
              <a:gd name="connsiteX3" fmla="*/ 302310 w 302310"/>
              <a:gd name="connsiteY3" fmla="*/ 1079541 h 1085899"/>
              <a:gd name="connsiteX0" fmla="*/ 873 w 292932"/>
              <a:gd name="connsiteY0" fmla="*/ 0 h 1044312"/>
              <a:gd name="connsiteX1" fmla="*/ 67848 w 292932"/>
              <a:gd name="connsiteY1" fmla="*/ 371672 h 1044312"/>
              <a:gd name="connsiteX2" fmla="*/ 162243 w 292932"/>
              <a:gd name="connsiteY2" fmla="*/ 665053 h 1044312"/>
              <a:gd name="connsiteX3" fmla="*/ 292932 w 292932"/>
              <a:gd name="connsiteY3" fmla="*/ 1037338 h 1044312"/>
              <a:gd name="connsiteX0" fmla="*/ 873 w 292932"/>
              <a:gd name="connsiteY0" fmla="*/ 0 h 1057349"/>
              <a:gd name="connsiteX1" fmla="*/ 67848 w 292932"/>
              <a:gd name="connsiteY1" fmla="*/ 371672 h 1057349"/>
              <a:gd name="connsiteX2" fmla="*/ 162243 w 292932"/>
              <a:gd name="connsiteY2" fmla="*/ 665053 h 1057349"/>
              <a:gd name="connsiteX3" fmla="*/ 292932 w 292932"/>
              <a:gd name="connsiteY3" fmla="*/ 1037338 h 1057349"/>
              <a:gd name="connsiteX0" fmla="*/ 873 w 294617"/>
              <a:gd name="connsiteY0" fmla="*/ 0 h 1037338"/>
              <a:gd name="connsiteX1" fmla="*/ 67848 w 294617"/>
              <a:gd name="connsiteY1" fmla="*/ 371672 h 1037338"/>
              <a:gd name="connsiteX2" fmla="*/ 162243 w 294617"/>
              <a:gd name="connsiteY2" fmla="*/ 665053 h 1037338"/>
              <a:gd name="connsiteX3" fmla="*/ 292932 w 294617"/>
              <a:gd name="connsiteY3" fmla="*/ 1037338 h 1037338"/>
              <a:gd name="connsiteX0" fmla="*/ 873 w 168059"/>
              <a:gd name="connsiteY0" fmla="*/ 0 h 1074852"/>
              <a:gd name="connsiteX1" fmla="*/ 67848 w 168059"/>
              <a:gd name="connsiteY1" fmla="*/ 371672 h 1074852"/>
              <a:gd name="connsiteX2" fmla="*/ 162243 w 168059"/>
              <a:gd name="connsiteY2" fmla="*/ 665053 h 1074852"/>
              <a:gd name="connsiteX3" fmla="*/ 147566 w 168059"/>
              <a:gd name="connsiteY3" fmla="*/ 1074852 h 1074852"/>
              <a:gd name="connsiteX0" fmla="*/ 873 w 180331"/>
              <a:gd name="connsiteY0" fmla="*/ 0 h 1074852"/>
              <a:gd name="connsiteX1" fmla="*/ 67848 w 180331"/>
              <a:gd name="connsiteY1" fmla="*/ 371672 h 1074852"/>
              <a:gd name="connsiteX2" fmla="*/ 162243 w 180331"/>
              <a:gd name="connsiteY2" fmla="*/ 665053 h 1074852"/>
              <a:gd name="connsiteX3" fmla="*/ 147566 w 180331"/>
              <a:gd name="connsiteY3" fmla="*/ 1074852 h 1074852"/>
              <a:gd name="connsiteX0" fmla="*/ 873 w 189099"/>
              <a:gd name="connsiteY0" fmla="*/ 0 h 1074852"/>
              <a:gd name="connsiteX1" fmla="*/ 67848 w 189099"/>
              <a:gd name="connsiteY1" fmla="*/ 371672 h 1074852"/>
              <a:gd name="connsiteX2" fmla="*/ 162243 w 189099"/>
              <a:gd name="connsiteY2" fmla="*/ 665053 h 1074852"/>
              <a:gd name="connsiteX3" fmla="*/ 147566 w 189099"/>
              <a:gd name="connsiteY3" fmla="*/ 1074852 h 1074852"/>
              <a:gd name="connsiteX0" fmla="*/ 873 w 231478"/>
              <a:gd name="connsiteY0" fmla="*/ 0 h 1126434"/>
              <a:gd name="connsiteX1" fmla="*/ 67848 w 231478"/>
              <a:gd name="connsiteY1" fmla="*/ 371672 h 1126434"/>
              <a:gd name="connsiteX2" fmla="*/ 162243 w 231478"/>
              <a:gd name="connsiteY2" fmla="*/ 665053 h 1126434"/>
              <a:gd name="connsiteX3" fmla="*/ 213215 w 231478"/>
              <a:gd name="connsiteY3" fmla="*/ 1126434 h 1126434"/>
              <a:gd name="connsiteX0" fmla="*/ 873 w 213361"/>
              <a:gd name="connsiteY0" fmla="*/ 0 h 1126434"/>
              <a:gd name="connsiteX1" fmla="*/ 67848 w 213361"/>
              <a:gd name="connsiteY1" fmla="*/ 371672 h 1126434"/>
              <a:gd name="connsiteX2" fmla="*/ 162243 w 213361"/>
              <a:gd name="connsiteY2" fmla="*/ 665053 h 1126434"/>
              <a:gd name="connsiteX3" fmla="*/ 213215 w 213361"/>
              <a:gd name="connsiteY3" fmla="*/ 1126434 h 1126434"/>
              <a:gd name="connsiteX0" fmla="*/ 873 w 236752"/>
              <a:gd name="connsiteY0" fmla="*/ 0 h 1018581"/>
              <a:gd name="connsiteX1" fmla="*/ 67848 w 236752"/>
              <a:gd name="connsiteY1" fmla="*/ 371672 h 1018581"/>
              <a:gd name="connsiteX2" fmla="*/ 162243 w 236752"/>
              <a:gd name="connsiteY2" fmla="*/ 665053 h 1018581"/>
              <a:gd name="connsiteX3" fmla="*/ 236662 w 236752"/>
              <a:gd name="connsiteY3" fmla="*/ 1018581 h 1018581"/>
              <a:gd name="connsiteX0" fmla="*/ 873 w 236662"/>
              <a:gd name="connsiteY0" fmla="*/ 0 h 1018581"/>
              <a:gd name="connsiteX1" fmla="*/ 67848 w 236662"/>
              <a:gd name="connsiteY1" fmla="*/ 371672 h 1018581"/>
              <a:gd name="connsiteX2" fmla="*/ 162243 w 236662"/>
              <a:gd name="connsiteY2" fmla="*/ 665053 h 1018581"/>
              <a:gd name="connsiteX3" fmla="*/ 236662 w 236662"/>
              <a:gd name="connsiteY3" fmla="*/ 1018581 h 1018581"/>
              <a:gd name="connsiteX0" fmla="*/ 580 w 269193"/>
              <a:gd name="connsiteY0" fmla="*/ 0 h 1117055"/>
              <a:gd name="connsiteX1" fmla="*/ 100379 w 269193"/>
              <a:gd name="connsiteY1" fmla="*/ 470146 h 1117055"/>
              <a:gd name="connsiteX2" fmla="*/ 194774 w 269193"/>
              <a:gd name="connsiteY2" fmla="*/ 763527 h 1117055"/>
              <a:gd name="connsiteX3" fmla="*/ 269193 w 269193"/>
              <a:gd name="connsiteY3" fmla="*/ 1117055 h 1117055"/>
              <a:gd name="connsiteX0" fmla="*/ 0 w 268613"/>
              <a:gd name="connsiteY0" fmla="*/ 0 h 1117055"/>
              <a:gd name="connsiteX1" fmla="*/ 99799 w 268613"/>
              <a:gd name="connsiteY1" fmla="*/ 470146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85731 w 268613"/>
              <a:gd name="connsiteY1" fmla="*/ 357604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208262 w 240478"/>
              <a:gd name="connsiteY2" fmla="*/ 857312 h 1210840"/>
              <a:gd name="connsiteX3" fmla="*/ 240478 w 240478"/>
              <a:gd name="connsiteY3" fmla="*/ 1210840 h 1210840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250109 w 310461"/>
              <a:gd name="connsiteY2" fmla="*/ 872904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125306 w 310461"/>
              <a:gd name="connsiteY2" fmla="*/ 804958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266272"/>
              <a:gd name="connsiteY0" fmla="*/ 0 h 1263811"/>
              <a:gd name="connsiteX1" fmla="*/ 94753 w 266272"/>
              <a:gd name="connsiteY1" fmla="*/ 316925 h 1263811"/>
              <a:gd name="connsiteX2" fmla="*/ 92733 w 266272"/>
              <a:gd name="connsiteY2" fmla="*/ 726102 h 1263811"/>
              <a:gd name="connsiteX3" fmla="*/ 266272 w 266272"/>
              <a:gd name="connsiteY3" fmla="*/ 1263811 h 1263811"/>
              <a:gd name="connsiteX0" fmla="*/ 0 w 283759"/>
              <a:gd name="connsiteY0" fmla="*/ 0 h 1263811"/>
              <a:gd name="connsiteX1" fmla="*/ 94753 w 283759"/>
              <a:gd name="connsiteY1" fmla="*/ 316925 h 1263811"/>
              <a:gd name="connsiteX2" fmla="*/ 92733 w 283759"/>
              <a:gd name="connsiteY2" fmla="*/ 726102 h 1263811"/>
              <a:gd name="connsiteX3" fmla="*/ 266272 w 283759"/>
              <a:gd name="connsiteY3" fmla="*/ 1263811 h 1263811"/>
              <a:gd name="connsiteX0" fmla="*/ 0 w 273975"/>
              <a:gd name="connsiteY0" fmla="*/ 0 h 1263811"/>
              <a:gd name="connsiteX1" fmla="*/ 94753 w 273975"/>
              <a:gd name="connsiteY1" fmla="*/ 316925 h 1263811"/>
              <a:gd name="connsiteX2" fmla="*/ 92733 w 273975"/>
              <a:gd name="connsiteY2" fmla="*/ 726102 h 1263811"/>
              <a:gd name="connsiteX3" fmla="*/ 266272 w 273975"/>
              <a:gd name="connsiteY3" fmla="*/ 1263811 h 1263811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2481"/>
              <a:gd name="connsiteY0" fmla="*/ 0 h 1316367"/>
              <a:gd name="connsiteX1" fmla="*/ 94753 w 262481"/>
              <a:gd name="connsiteY1" fmla="*/ 316925 h 1316367"/>
              <a:gd name="connsiteX2" fmla="*/ 107093 w 262481"/>
              <a:gd name="connsiteY2" fmla="*/ 719538 h 1316367"/>
              <a:gd name="connsiteX3" fmla="*/ 253840 w 262481"/>
              <a:gd name="connsiteY3" fmla="*/ 1316367 h 1316367"/>
              <a:gd name="connsiteX0" fmla="*/ 0 w 263756"/>
              <a:gd name="connsiteY0" fmla="*/ 0 h 1316367"/>
              <a:gd name="connsiteX1" fmla="*/ 94753 w 263756"/>
              <a:gd name="connsiteY1" fmla="*/ 316925 h 1316367"/>
              <a:gd name="connsiteX2" fmla="*/ 107093 w 263756"/>
              <a:gd name="connsiteY2" fmla="*/ 719538 h 1316367"/>
              <a:gd name="connsiteX3" fmla="*/ 253840 w 263756"/>
              <a:gd name="connsiteY3" fmla="*/ 1316367 h 1316367"/>
              <a:gd name="connsiteX0" fmla="*/ 0 w 262891"/>
              <a:gd name="connsiteY0" fmla="*/ 0 h 1316367"/>
              <a:gd name="connsiteX1" fmla="*/ 94753 w 262891"/>
              <a:gd name="connsiteY1" fmla="*/ 316925 h 1316367"/>
              <a:gd name="connsiteX2" fmla="*/ 107093 w 262891"/>
              <a:gd name="connsiteY2" fmla="*/ 719538 h 1316367"/>
              <a:gd name="connsiteX3" fmla="*/ 253840 w 262891"/>
              <a:gd name="connsiteY3" fmla="*/ 1316367 h 1316367"/>
              <a:gd name="connsiteX0" fmla="*/ 0 w 262935"/>
              <a:gd name="connsiteY0" fmla="*/ 0 h 1316367"/>
              <a:gd name="connsiteX1" fmla="*/ 94753 w 262935"/>
              <a:gd name="connsiteY1" fmla="*/ 316925 h 1316367"/>
              <a:gd name="connsiteX2" fmla="*/ 107093 w 262935"/>
              <a:gd name="connsiteY2" fmla="*/ 719538 h 1316367"/>
              <a:gd name="connsiteX3" fmla="*/ 253840 w 262935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214512 w 351408"/>
              <a:gd name="connsiteY0" fmla="*/ 0 h 1465053"/>
              <a:gd name="connsiteX1" fmla="*/ 309265 w 351408"/>
              <a:gd name="connsiteY1" fmla="*/ 316925 h 1465053"/>
              <a:gd name="connsiteX2" fmla="*/ 321605 w 351408"/>
              <a:gd name="connsiteY2" fmla="*/ 719538 h 1465053"/>
              <a:gd name="connsiteX3" fmla="*/ 0 w 351408"/>
              <a:gd name="connsiteY3" fmla="*/ 1465053 h 1465053"/>
              <a:gd name="connsiteX0" fmla="*/ 214512 w 309875"/>
              <a:gd name="connsiteY0" fmla="*/ 0 h 1465053"/>
              <a:gd name="connsiteX1" fmla="*/ 309265 w 309875"/>
              <a:gd name="connsiteY1" fmla="*/ 316925 h 1465053"/>
              <a:gd name="connsiteX2" fmla="*/ 172922 w 309875"/>
              <a:gd name="connsiteY2" fmla="*/ 726975 h 1465053"/>
              <a:gd name="connsiteX3" fmla="*/ 0 w 309875"/>
              <a:gd name="connsiteY3" fmla="*/ 1465053 h 1465053"/>
              <a:gd name="connsiteX0" fmla="*/ 214512 w 224645"/>
              <a:gd name="connsiteY0" fmla="*/ 0 h 1465053"/>
              <a:gd name="connsiteX1" fmla="*/ 115977 w 224645"/>
              <a:gd name="connsiteY1" fmla="*/ 413569 h 1465053"/>
              <a:gd name="connsiteX2" fmla="*/ 172922 w 224645"/>
              <a:gd name="connsiteY2" fmla="*/ 726975 h 1465053"/>
              <a:gd name="connsiteX3" fmla="*/ 0 w 224645"/>
              <a:gd name="connsiteY3" fmla="*/ 1465053 h 1465053"/>
              <a:gd name="connsiteX0" fmla="*/ 177342 w 189704"/>
              <a:gd name="connsiteY0" fmla="*/ 0 h 1442751"/>
              <a:gd name="connsiteX1" fmla="*/ 115977 w 189704"/>
              <a:gd name="connsiteY1" fmla="*/ 391267 h 1442751"/>
              <a:gd name="connsiteX2" fmla="*/ 172922 w 189704"/>
              <a:gd name="connsiteY2" fmla="*/ 704673 h 1442751"/>
              <a:gd name="connsiteX3" fmla="*/ 0 w 189704"/>
              <a:gd name="connsiteY3" fmla="*/ 1442751 h 1442751"/>
              <a:gd name="connsiteX0" fmla="*/ 140172 w 152534"/>
              <a:gd name="connsiteY0" fmla="*/ 0 h 1390715"/>
              <a:gd name="connsiteX1" fmla="*/ 78807 w 152534"/>
              <a:gd name="connsiteY1" fmla="*/ 391267 h 1390715"/>
              <a:gd name="connsiteX2" fmla="*/ 135752 w 152534"/>
              <a:gd name="connsiteY2" fmla="*/ 704673 h 1390715"/>
              <a:gd name="connsiteX3" fmla="*/ 0 w 152534"/>
              <a:gd name="connsiteY3" fmla="*/ 1390715 h 1390715"/>
              <a:gd name="connsiteX0" fmla="*/ 140172 w 152435"/>
              <a:gd name="connsiteY0" fmla="*/ 0 h 1390715"/>
              <a:gd name="connsiteX1" fmla="*/ 78807 w 152435"/>
              <a:gd name="connsiteY1" fmla="*/ 391267 h 1390715"/>
              <a:gd name="connsiteX2" fmla="*/ 143186 w 152435"/>
              <a:gd name="connsiteY2" fmla="*/ 712110 h 1390715"/>
              <a:gd name="connsiteX3" fmla="*/ 0 w 152435"/>
              <a:gd name="connsiteY3" fmla="*/ 1390715 h 1390715"/>
              <a:gd name="connsiteX0" fmla="*/ 177880 w 190143"/>
              <a:gd name="connsiteY0" fmla="*/ 0 h 1418996"/>
              <a:gd name="connsiteX1" fmla="*/ 116515 w 190143"/>
              <a:gd name="connsiteY1" fmla="*/ 391267 h 1418996"/>
              <a:gd name="connsiteX2" fmla="*/ 180894 w 190143"/>
              <a:gd name="connsiteY2" fmla="*/ 712110 h 1418996"/>
              <a:gd name="connsiteX3" fmla="*/ 0 w 190143"/>
              <a:gd name="connsiteY3" fmla="*/ 1418996 h 1418996"/>
              <a:gd name="connsiteX0" fmla="*/ 177880 w 190596"/>
              <a:gd name="connsiteY0" fmla="*/ 0 h 1418996"/>
              <a:gd name="connsiteX1" fmla="*/ 116515 w 190596"/>
              <a:gd name="connsiteY1" fmla="*/ 391267 h 1418996"/>
              <a:gd name="connsiteX2" fmla="*/ 147900 w 190596"/>
              <a:gd name="connsiteY2" fmla="*/ 740394 h 1418996"/>
              <a:gd name="connsiteX3" fmla="*/ 0 w 190596"/>
              <a:gd name="connsiteY3" fmla="*/ 1418996 h 1418996"/>
              <a:gd name="connsiteX0" fmla="*/ 177880 w 190463"/>
              <a:gd name="connsiteY0" fmla="*/ 0 h 1418996"/>
              <a:gd name="connsiteX1" fmla="*/ 116515 w 190463"/>
              <a:gd name="connsiteY1" fmla="*/ 391267 h 1418996"/>
              <a:gd name="connsiteX2" fmla="*/ 157326 w 190463"/>
              <a:gd name="connsiteY2" fmla="*/ 749821 h 1418996"/>
              <a:gd name="connsiteX3" fmla="*/ 0 w 190463"/>
              <a:gd name="connsiteY3" fmla="*/ 1418996 h 1418996"/>
              <a:gd name="connsiteX0" fmla="*/ 177880 w 190799"/>
              <a:gd name="connsiteY0" fmla="*/ 0 h 1418996"/>
              <a:gd name="connsiteX1" fmla="*/ 116515 w 190799"/>
              <a:gd name="connsiteY1" fmla="*/ 391267 h 1418996"/>
              <a:gd name="connsiteX2" fmla="*/ 133759 w 190799"/>
              <a:gd name="connsiteY2" fmla="*/ 740398 h 1418996"/>
              <a:gd name="connsiteX3" fmla="*/ 0 w 190799"/>
              <a:gd name="connsiteY3" fmla="*/ 1418996 h 1418996"/>
              <a:gd name="connsiteX0" fmla="*/ 173167 w 186086"/>
              <a:gd name="connsiteY0" fmla="*/ 0 h 1466133"/>
              <a:gd name="connsiteX1" fmla="*/ 111802 w 186086"/>
              <a:gd name="connsiteY1" fmla="*/ 391267 h 1466133"/>
              <a:gd name="connsiteX2" fmla="*/ 129046 w 186086"/>
              <a:gd name="connsiteY2" fmla="*/ 740398 h 1466133"/>
              <a:gd name="connsiteX3" fmla="*/ 0 w 186086"/>
              <a:gd name="connsiteY3" fmla="*/ 1466133 h 1466133"/>
              <a:gd name="connsiteX0" fmla="*/ 173167 w 185750"/>
              <a:gd name="connsiteY0" fmla="*/ 0 h 1466133"/>
              <a:gd name="connsiteX1" fmla="*/ 111802 w 185750"/>
              <a:gd name="connsiteY1" fmla="*/ 391267 h 1466133"/>
              <a:gd name="connsiteX2" fmla="*/ 152613 w 185750"/>
              <a:gd name="connsiteY2" fmla="*/ 730974 h 1466133"/>
              <a:gd name="connsiteX3" fmla="*/ 0 w 185750"/>
              <a:gd name="connsiteY3" fmla="*/ 1466133 h 1466133"/>
              <a:gd name="connsiteX0" fmla="*/ 163741 w 176324"/>
              <a:gd name="connsiteY0" fmla="*/ 0 h 1466136"/>
              <a:gd name="connsiteX1" fmla="*/ 102376 w 176324"/>
              <a:gd name="connsiteY1" fmla="*/ 391267 h 1466136"/>
              <a:gd name="connsiteX2" fmla="*/ 143187 w 176324"/>
              <a:gd name="connsiteY2" fmla="*/ 730974 h 1466136"/>
              <a:gd name="connsiteX3" fmla="*/ 0 w 176324"/>
              <a:gd name="connsiteY3" fmla="*/ 1466136 h 1466136"/>
              <a:gd name="connsiteX0" fmla="*/ 168455 w 181038"/>
              <a:gd name="connsiteY0" fmla="*/ 0 h 1466136"/>
              <a:gd name="connsiteX1" fmla="*/ 107090 w 181038"/>
              <a:gd name="connsiteY1" fmla="*/ 391267 h 1466136"/>
              <a:gd name="connsiteX2" fmla="*/ 147901 w 181038"/>
              <a:gd name="connsiteY2" fmla="*/ 730974 h 1466136"/>
              <a:gd name="connsiteX3" fmla="*/ 0 w 181038"/>
              <a:gd name="connsiteY3" fmla="*/ 1466136 h 1466136"/>
              <a:gd name="connsiteX0" fmla="*/ 149602 w 162185"/>
              <a:gd name="connsiteY0" fmla="*/ 0 h 1442569"/>
              <a:gd name="connsiteX1" fmla="*/ 88237 w 162185"/>
              <a:gd name="connsiteY1" fmla="*/ 391267 h 1442569"/>
              <a:gd name="connsiteX2" fmla="*/ 129048 w 162185"/>
              <a:gd name="connsiteY2" fmla="*/ 730974 h 1442569"/>
              <a:gd name="connsiteX3" fmla="*/ 0 w 162185"/>
              <a:gd name="connsiteY3" fmla="*/ 1442569 h 1442569"/>
              <a:gd name="connsiteX0" fmla="*/ 126035 w 138618"/>
              <a:gd name="connsiteY0" fmla="*/ 0 h 1475563"/>
              <a:gd name="connsiteX1" fmla="*/ 64670 w 138618"/>
              <a:gd name="connsiteY1" fmla="*/ 391267 h 1475563"/>
              <a:gd name="connsiteX2" fmla="*/ 105481 w 138618"/>
              <a:gd name="connsiteY2" fmla="*/ 730974 h 1475563"/>
              <a:gd name="connsiteX3" fmla="*/ 0 w 138618"/>
              <a:gd name="connsiteY3" fmla="*/ 1475563 h 1475563"/>
              <a:gd name="connsiteX0" fmla="*/ 173169 w 185752"/>
              <a:gd name="connsiteY0" fmla="*/ 0 h 1484992"/>
              <a:gd name="connsiteX1" fmla="*/ 111804 w 185752"/>
              <a:gd name="connsiteY1" fmla="*/ 391267 h 1484992"/>
              <a:gd name="connsiteX2" fmla="*/ 152615 w 185752"/>
              <a:gd name="connsiteY2" fmla="*/ 730974 h 1484992"/>
              <a:gd name="connsiteX3" fmla="*/ 0 w 185752"/>
              <a:gd name="connsiteY3" fmla="*/ 1484992 h 1484992"/>
              <a:gd name="connsiteX0" fmla="*/ 140176 w 152759"/>
              <a:gd name="connsiteY0" fmla="*/ 0 h 1489705"/>
              <a:gd name="connsiteX1" fmla="*/ 78811 w 152759"/>
              <a:gd name="connsiteY1" fmla="*/ 391267 h 1489705"/>
              <a:gd name="connsiteX2" fmla="*/ 119622 w 152759"/>
              <a:gd name="connsiteY2" fmla="*/ 730974 h 1489705"/>
              <a:gd name="connsiteX3" fmla="*/ 0 w 152759"/>
              <a:gd name="connsiteY3" fmla="*/ 1489705 h 1489705"/>
              <a:gd name="connsiteX0" fmla="*/ 163743 w 176326"/>
              <a:gd name="connsiteY0" fmla="*/ 0 h 1499132"/>
              <a:gd name="connsiteX1" fmla="*/ 102378 w 176326"/>
              <a:gd name="connsiteY1" fmla="*/ 391267 h 1499132"/>
              <a:gd name="connsiteX2" fmla="*/ 143189 w 176326"/>
              <a:gd name="connsiteY2" fmla="*/ 730974 h 1499132"/>
              <a:gd name="connsiteX3" fmla="*/ 0 w 176326"/>
              <a:gd name="connsiteY3" fmla="*/ 1499132 h 149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26" h="1499132">
                <a:moveTo>
                  <a:pt x="163743" y="0"/>
                </a:moveTo>
                <a:cubicBezTo>
                  <a:pt x="212084" y="81534"/>
                  <a:pt x="105804" y="269438"/>
                  <a:pt x="102378" y="391267"/>
                </a:cubicBezTo>
                <a:cubicBezTo>
                  <a:pt x="98952" y="513096"/>
                  <a:pt x="156323" y="564399"/>
                  <a:pt x="143189" y="730974"/>
                </a:cubicBezTo>
                <a:cubicBezTo>
                  <a:pt x="130055" y="897549"/>
                  <a:pt x="48270" y="1171064"/>
                  <a:pt x="0" y="1499132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120788" y="1484784"/>
            <a:ext cx="667236" cy="289191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68329"/>
              <a:gd name="connsiteY0" fmla="*/ 43966 h 321125"/>
              <a:gd name="connsiteX1" fmla="*/ 87364 w 1068329"/>
              <a:gd name="connsiteY1" fmla="*/ 192463 h 321125"/>
              <a:gd name="connsiteX2" fmla="*/ 281454 w 1068329"/>
              <a:gd name="connsiteY2" fmla="*/ 305002 h 321125"/>
              <a:gd name="connsiteX3" fmla="*/ 585338 w 1068329"/>
              <a:gd name="connsiteY3" fmla="*/ 276870 h 321125"/>
              <a:gd name="connsiteX4" fmla="*/ 829790 w 1068329"/>
              <a:gd name="connsiteY4" fmla="*/ 166977 h 321125"/>
              <a:gd name="connsiteX5" fmla="*/ 1068329 w 1068329"/>
              <a:gd name="connsiteY5" fmla="*/ 0 h 32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329" h="321125">
                <a:moveTo>
                  <a:pt x="0" y="43966"/>
                </a:moveTo>
                <a:cubicBezTo>
                  <a:pt x="42475" y="104182"/>
                  <a:pt x="54948" y="150057"/>
                  <a:pt x="87364" y="192463"/>
                </a:cubicBezTo>
                <a:cubicBezTo>
                  <a:pt x="119780" y="234869"/>
                  <a:pt x="200803" y="290934"/>
                  <a:pt x="281454" y="305002"/>
                </a:cubicBezTo>
                <a:cubicBezTo>
                  <a:pt x="432529" y="345422"/>
                  <a:pt x="493949" y="299874"/>
                  <a:pt x="585338" y="276870"/>
                </a:cubicBezTo>
                <a:cubicBezTo>
                  <a:pt x="676727" y="253866"/>
                  <a:pt x="749292" y="213122"/>
                  <a:pt x="829790" y="166977"/>
                </a:cubicBezTo>
                <a:cubicBezTo>
                  <a:pt x="910289" y="120832"/>
                  <a:pt x="995773" y="57978"/>
                  <a:pt x="1068329" y="0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780546" y="1959159"/>
            <a:ext cx="324064" cy="752938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330581"/>
              <a:gd name="connsiteY0" fmla="*/ 0 h 724617"/>
              <a:gd name="connsiteX1" fmla="*/ 349616 w 1330581"/>
              <a:gd name="connsiteY1" fmla="*/ 595955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724617"/>
              <a:gd name="connsiteX1" fmla="*/ 201779 w 1330581"/>
              <a:gd name="connsiteY1" fmla="*/ 355036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681652"/>
              <a:gd name="connsiteX1" fmla="*/ 201779 w 1330581"/>
              <a:gd name="connsiteY1" fmla="*/ 355036 h 681652"/>
              <a:gd name="connsiteX2" fmla="*/ 365754 w 1330581"/>
              <a:gd name="connsiteY2" fmla="*/ 618149 h 681652"/>
              <a:gd name="connsiteX3" fmla="*/ 847590 w 1330581"/>
              <a:gd name="connsiteY3" fmla="*/ 680362 h 681652"/>
              <a:gd name="connsiteX4" fmla="*/ 1092042 w 1330581"/>
              <a:gd name="connsiteY4" fmla="*/ 570469 h 681652"/>
              <a:gd name="connsiteX5" fmla="*/ 1330581 w 1330581"/>
              <a:gd name="connsiteY5" fmla="*/ 403492 h 681652"/>
              <a:gd name="connsiteX0" fmla="*/ 0 w 1330581"/>
              <a:gd name="connsiteY0" fmla="*/ 0 h 630877"/>
              <a:gd name="connsiteX1" fmla="*/ 201779 w 1330581"/>
              <a:gd name="connsiteY1" fmla="*/ 355036 h 630877"/>
              <a:gd name="connsiteX2" fmla="*/ 365754 w 1330581"/>
              <a:gd name="connsiteY2" fmla="*/ 618149 h 630877"/>
              <a:gd name="connsiteX3" fmla="*/ 1092042 w 1330581"/>
              <a:gd name="connsiteY3" fmla="*/ 570469 h 630877"/>
              <a:gd name="connsiteX4" fmla="*/ 1330581 w 1330581"/>
              <a:gd name="connsiteY4" fmla="*/ 403492 h 630877"/>
              <a:gd name="connsiteX0" fmla="*/ 0 w 1330581"/>
              <a:gd name="connsiteY0" fmla="*/ 0 h 693193"/>
              <a:gd name="connsiteX1" fmla="*/ 201779 w 1330581"/>
              <a:gd name="connsiteY1" fmla="*/ 355036 h 693193"/>
              <a:gd name="connsiteX2" fmla="*/ 365754 w 1330581"/>
              <a:gd name="connsiteY2" fmla="*/ 618149 h 693193"/>
              <a:gd name="connsiteX3" fmla="*/ 626629 w 1330581"/>
              <a:gd name="connsiteY3" fmla="*/ 682716 h 693193"/>
              <a:gd name="connsiteX4" fmla="*/ 1330581 w 1330581"/>
              <a:gd name="connsiteY4" fmla="*/ 403492 h 693193"/>
              <a:gd name="connsiteX0" fmla="*/ 0 w 1330581"/>
              <a:gd name="connsiteY0" fmla="*/ 0 h 618415"/>
              <a:gd name="connsiteX1" fmla="*/ 201779 w 1330581"/>
              <a:gd name="connsiteY1" fmla="*/ 355036 h 618415"/>
              <a:gd name="connsiteX2" fmla="*/ 365754 w 1330581"/>
              <a:gd name="connsiteY2" fmla="*/ 618149 h 618415"/>
              <a:gd name="connsiteX3" fmla="*/ 1330581 w 1330581"/>
              <a:gd name="connsiteY3" fmla="*/ 403492 h 618415"/>
              <a:gd name="connsiteX0" fmla="*/ 0 w 365754"/>
              <a:gd name="connsiteY0" fmla="*/ 0 h 618149"/>
              <a:gd name="connsiteX1" fmla="*/ 201779 w 365754"/>
              <a:gd name="connsiteY1" fmla="*/ 355036 h 618149"/>
              <a:gd name="connsiteX2" fmla="*/ 365754 w 365754"/>
              <a:gd name="connsiteY2" fmla="*/ 618149 h 618149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79443"/>
              <a:gd name="connsiteY0" fmla="*/ 0 h 711232"/>
              <a:gd name="connsiteX1" fmla="*/ 201779 w 379443"/>
              <a:gd name="connsiteY1" fmla="*/ 355036 h 711232"/>
              <a:gd name="connsiteX2" fmla="*/ 379443 w 379443"/>
              <a:gd name="connsiteY2" fmla="*/ 711232 h 711232"/>
              <a:gd name="connsiteX0" fmla="*/ 0 w 379443"/>
              <a:gd name="connsiteY0" fmla="*/ 0 h 711232"/>
              <a:gd name="connsiteX1" fmla="*/ 190828 w 379443"/>
              <a:gd name="connsiteY1" fmla="*/ 374200 h 711232"/>
              <a:gd name="connsiteX2" fmla="*/ 379443 w 379443"/>
              <a:gd name="connsiteY2" fmla="*/ 711232 h 711232"/>
              <a:gd name="connsiteX0" fmla="*/ 0 w 401345"/>
              <a:gd name="connsiteY0" fmla="*/ 0 h 722183"/>
              <a:gd name="connsiteX1" fmla="*/ 212730 w 401345"/>
              <a:gd name="connsiteY1" fmla="*/ 385151 h 722183"/>
              <a:gd name="connsiteX2" fmla="*/ 401345 w 401345"/>
              <a:gd name="connsiteY2" fmla="*/ 722183 h 722183"/>
              <a:gd name="connsiteX0" fmla="*/ 0 w 341115"/>
              <a:gd name="connsiteY0" fmla="*/ 0 h 678380"/>
              <a:gd name="connsiteX1" fmla="*/ 152500 w 341115"/>
              <a:gd name="connsiteY1" fmla="*/ 341348 h 678380"/>
              <a:gd name="connsiteX2" fmla="*/ 341115 w 341115"/>
              <a:gd name="connsiteY2" fmla="*/ 678380 h 678380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43853"/>
              <a:gd name="connsiteY0" fmla="*/ 0 h 661953"/>
              <a:gd name="connsiteX1" fmla="*/ 199041 w 343853"/>
              <a:gd name="connsiteY1" fmla="*/ 33313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82615 w 343853"/>
              <a:gd name="connsiteY1" fmla="*/ 267430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289262"/>
              <a:gd name="connsiteY0" fmla="*/ 0 h 671052"/>
              <a:gd name="connsiteX1" fmla="*/ 171664 w 289262"/>
              <a:gd name="connsiteY1" fmla="*/ 289332 h 671052"/>
              <a:gd name="connsiteX2" fmla="*/ 289262 w 289262"/>
              <a:gd name="connsiteY2" fmla="*/ 671052 h 671052"/>
              <a:gd name="connsiteX0" fmla="*/ 0 w 289262"/>
              <a:gd name="connsiteY0" fmla="*/ 0 h 671052"/>
              <a:gd name="connsiteX1" fmla="*/ 171664 w 289262"/>
              <a:gd name="connsiteY1" fmla="*/ 289332 h 671052"/>
              <a:gd name="connsiteX2" fmla="*/ 289262 w 289262"/>
              <a:gd name="connsiteY2" fmla="*/ 671052 h 671052"/>
              <a:gd name="connsiteX0" fmla="*/ 0 w 289262"/>
              <a:gd name="connsiteY0" fmla="*/ 0 h 680151"/>
              <a:gd name="connsiteX1" fmla="*/ 171664 w 289262"/>
              <a:gd name="connsiteY1" fmla="*/ 289332 h 680151"/>
              <a:gd name="connsiteX2" fmla="*/ 289262 w 289262"/>
              <a:gd name="connsiteY2" fmla="*/ 680151 h 680151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80164 w 280164"/>
              <a:gd name="connsiteY2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59191 w 280164"/>
              <a:gd name="connsiteY2" fmla="*/ 538381 h 707446"/>
              <a:gd name="connsiteX3" fmla="*/ 280164 w 280164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18247 w 280164"/>
              <a:gd name="connsiteY2" fmla="*/ 561127 h 707446"/>
              <a:gd name="connsiteX3" fmla="*/ 280164 w 280164"/>
              <a:gd name="connsiteY3" fmla="*/ 707446 h 707446"/>
              <a:gd name="connsiteX0" fmla="*/ 0 w 312996"/>
              <a:gd name="connsiteY0" fmla="*/ 0 h 707446"/>
              <a:gd name="connsiteX1" fmla="*/ 171664 w 312996"/>
              <a:gd name="connsiteY1" fmla="*/ 289332 h 707446"/>
              <a:gd name="connsiteX2" fmla="*/ 218247 w 312996"/>
              <a:gd name="connsiteY2" fmla="*/ 561127 h 707446"/>
              <a:gd name="connsiteX3" fmla="*/ 280164 w 312996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18247 w 280164"/>
              <a:gd name="connsiteY2" fmla="*/ 561127 h 707446"/>
              <a:gd name="connsiteX3" fmla="*/ 280164 w 280164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18247 w 280164"/>
              <a:gd name="connsiteY2" fmla="*/ 561127 h 707446"/>
              <a:gd name="connsiteX3" fmla="*/ 280164 w 280164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18247 w 280164"/>
              <a:gd name="connsiteY2" fmla="*/ 561127 h 707446"/>
              <a:gd name="connsiteX3" fmla="*/ 280164 w 280164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09148 w 280164"/>
              <a:gd name="connsiteY2" fmla="*/ 497438 h 707446"/>
              <a:gd name="connsiteX3" fmla="*/ 280164 w 280164"/>
              <a:gd name="connsiteY3" fmla="*/ 707446 h 707446"/>
              <a:gd name="connsiteX0" fmla="*/ 0 w 280164"/>
              <a:gd name="connsiteY0" fmla="*/ 0 h 707446"/>
              <a:gd name="connsiteX1" fmla="*/ 171664 w 280164"/>
              <a:gd name="connsiteY1" fmla="*/ 289332 h 707446"/>
              <a:gd name="connsiteX2" fmla="*/ 209148 w 280164"/>
              <a:gd name="connsiteY2" fmla="*/ 497438 h 707446"/>
              <a:gd name="connsiteX3" fmla="*/ 280164 w 280164"/>
              <a:gd name="connsiteY3" fmla="*/ 707446 h 707446"/>
              <a:gd name="connsiteX0" fmla="*/ 0 w 293812"/>
              <a:gd name="connsiteY0" fmla="*/ 0 h 702897"/>
              <a:gd name="connsiteX1" fmla="*/ 171664 w 293812"/>
              <a:gd name="connsiteY1" fmla="*/ 289332 h 702897"/>
              <a:gd name="connsiteX2" fmla="*/ 209148 w 293812"/>
              <a:gd name="connsiteY2" fmla="*/ 497438 h 702897"/>
              <a:gd name="connsiteX3" fmla="*/ 293812 w 293812"/>
              <a:gd name="connsiteY3" fmla="*/ 702897 h 702897"/>
              <a:gd name="connsiteX0" fmla="*/ 0 w 289263"/>
              <a:gd name="connsiteY0" fmla="*/ 0 h 725644"/>
              <a:gd name="connsiteX1" fmla="*/ 171664 w 289263"/>
              <a:gd name="connsiteY1" fmla="*/ 289332 h 725644"/>
              <a:gd name="connsiteX2" fmla="*/ 209148 w 289263"/>
              <a:gd name="connsiteY2" fmla="*/ 497438 h 725644"/>
              <a:gd name="connsiteX3" fmla="*/ 289263 w 289263"/>
              <a:gd name="connsiteY3" fmla="*/ 725644 h 725644"/>
              <a:gd name="connsiteX0" fmla="*/ 0 w 289263"/>
              <a:gd name="connsiteY0" fmla="*/ 0 h 725644"/>
              <a:gd name="connsiteX1" fmla="*/ 171664 w 289263"/>
              <a:gd name="connsiteY1" fmla="*/ 289332 h 725644"/>
              <a:gd name="connsiteX2" fmla="*/ 209148 w 289263"/>
              <a:gd name="connsiteY2" fmla="*/ 497438 h 725644"/>
              <a:gd name="connsiteX3" fmla="*/ 289263 w 289263"/>
              <a:gd name="connsiteY3" fmla="*/ 725644 h 725644"/>
              <a:gd name="connsiteX0" fmla="*/ 0 w 339304"/>
              <a:gd name="connsiteY0" fmla="*/ 0 h 752939"/>
              <a:gd name="connsiteX1" fmla="*/ 221705 w 339304"/>
              <a:gd name="connsiteY1" fmla="*/ 316627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39304"/>
              <a:gd name="connsiteY0" fmla="*/ 0 h 752939"/>
              <a:gd name="connsiteX1" fmla="*/ 203508 w 339304"/>
              <a:gd name="connsiteY1" fmla="*/ 271135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39304"/>
              <a:gd name="connsiteY0" fmla="*/ 0 h 752939"/>
              <a:gd name="connsiteX1" fmla="*/ 203508 w 339304"/>
              <a:gd name="connsiteY1" fmla="*/ 271135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39304"/>
              <a:gd name="connsiteY0" fmla="*/ 0 h 752939"/>
              <a:gd name="connsiteX1" fmla="*/ 203508 w 339304"/>
              <a:gd name="connsiteY1" fmla="*/ 271135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39304"/>
              <a:gd name="connsiteY0" fmla="*/ 0 h 752939"/>
              <a:gd name="connsiteX1" fmla="*/ 203508 w 339304"/>
              <a:gd name="connsiteY1" fmla="*/ 271135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39304"/>
              <a:gd name="connsiteY0" fmla="*/ 0 h 752939"/>
              <a:gd name="connsiteX1" fmla="*/ 203508 w 339304"/>
              <a:gd name="connsiteY1" fmla="*/ 271135 h 752939"/>
              <a:gd name="connsiteX2" fmla="*/ 259189 w 339304"/>
              <a:gd name="connsiteY2" fmla="*/ 524733 h 752939"/>
              <a:gd name="connsiteX3" fmla="*/ 339304 w 339304"/>
              <a:gd name="connsiteY3" fmla="*/ 752939 h 752939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59189 w 321887"/>
              <a:gd name="connsiteY2" fmla="*/ 52473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59189 w 321887"/>
              <a:gd name="connsiteY2" fmla="*/ 52473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57012 w 321887"/>
              <a:gd name="connsiteY2" fmla="*/ 489899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57012 w 321887"/>
              <a:gd name="connsiteY2" fmla="*/ 489899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76606 w 321887"/>
              <a:gd name="connsiteY2" fmla="*/ 498607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76606 w 321887"/>
              <a:gd name="connsiteY2" fmla="*/ 498607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63543 w 321887"/>
              <a:gd name="connsiteY2" fmla="*/ 489898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203508 w 321887"/>
              <a:gd name="connsiteY1" fmla="*/ 271135 h 757293"/>
              <a:gd name="connsiteX2" fmla="*/ 263543 w 321887"/>
              <a:gd name="connsiteY2" fmla="*/ 489898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1736 w 321887"/>
              <a:gd name="connsiteY1" fmla="*/ 266781 h 757293"/>
              <a:gd name="connsiteX2" fmla="*/ 263543 w 321887"/>
              <a:gd name="connsiteY2" fmla="*/ 489898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1736 w 321887"/>
              <a:gd name="connsiteY1" fmla="*/ 266781 h 757293"/>
              <a:gd name="connsiteX2" fmla="*/ 243949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1736 w 321887"/>
              <a:gd name="connsiteY1" fmla="*/ 266781 h 757293"/>
              <a:gd name="connsiteX2" fmla="*/ 243949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1736 w 321887"/>
              <a:gd name="connsiteY1" fmla="*/ 266781 h 757293"/>
              <a:gd name="connsiteX2" fmla="*/ 243949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1736 w 321887"/>
              <a:gd name="connsiteY1" fmla="*/ 266781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6090 w 321887"/>
              <a:gd name="connsiteY1" fmla="*/ 24936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86090 w 321887"/>
              <a:gd name="connsiteY1" fmla="*/ 24936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39595 w 321887"/>
              <a:gd name="connsiteY2" fmla="*/ 463773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63543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2142 w 321887"/>
              <a:gd name="connsiteY1" fmla="*/ 234124 h 757293"/>
              <a:gd name="connsiteX2" fmla="*/ 263543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77382 w 321887"/>
              <a:gd name="connsiteY1" fmla="*/ 253719 h 757293"/>
              <a:gd name="connsiteX2" fmla="*/ 263543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64319 w 321887"/>
              <a:gd name="connsiteY1" fmla="*/ 221062 h 757293"/>
              <a:gd name="connsiteX2" fmla="*/ 263543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44724 w 321887"/>
              <a:gd name="connsiteY1" fmla="*/ 186228 h 757293"/>
              <a:gd name="connsiteX2" fmla="*/ 263543 w 321887"/>
              <a:gd name="connsiteY2" fmla="*/ 465950 h 757293"/>
              <a:gd name="connsiteX3" fmla="*/ 321887 w 321887"/>
              <a:gd name="connsiteY3" fmla="*/ 757293 h 757293"/>
              <a:gd name="connsiteX0" fmla="*/ 0 w 321887"/>
              <a:gd name="connsiteY0" fmla="*/ 0 h 757293"/>
              <a:gd name="connsiteX1" fmla="*/ 144724 w 321887"/>
              <a:gd name="connsiteY1" fmla="*/ 186228 h 757293"/>
              <a:gd name="connsiteX2" fmla="*/ 252658 w 321887"/>
              <a:gd name="connsiteY2" fmla="*/ 468128 h 757293"/>
              <a:gd name="connsiteX3" fmla="*/ 321887 w 321887"/>
              <a:gd name="connsiteY3" fmla="*/ 757293 h 757293"/>
              <a:gd name="connsiteX0" fmla="*/ 0 w 324064"/>
              <a:gd name="connsiteY0" fmla="*/ 0 h 752938"/>
              <a:gd name="connsiteX1" fmla="*/ 144724 w 324064"/>
              <a:gd name="connsiteY1" fmla="*/ 186228 h 752938"/>
              <a:gd name="connsiteX2" fmla="*/ 252658 w 324064"/>
              <a:gd name="connsiteY2" fmla="*/ 468128 h 752938"/>
              <a:gd name="connsiteX3" fmla="*/ 324064 w 324064"/>
              <a:gd name="connsiteY3" fmla="*/ 752938 h 752938"/>
              <a:gd name="connsiteX0" fmla="*/ 0 w 324064"/>
              <a:gd name="connsiteY0" fmla="*/ 0 h 752938"/>
              <a:gd name="connsiteX1" fmla="*/ 144724 w 324064"/>
              <a:gd name="connsiteY1" fmla="*/ 186228 h 752938"/>
              <a:gd name="connsiteX2" fmla="*/ 252658 w 324064"/>
              <a:gd name="connsiteY2" fmla="*/ 468128 h 752938"/>
              <a:gd name="connsiteX3" fmla="*/ 324064 w 324064"/>
              <a:gd name="connsiteY3" fmla="*/ 752938 h 75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64" h="752938">
                <a:moveTo>
                  <a:pt x="0" y="0"/>
                </a:moveTo>
                <a:cubicBezTo>
                  <a:pt x="128391" y="73187"/>
                  <a:pt x="101161" y="81584"/>
                  <a:pt x="144724" y="186228"/>
                </a:cubicBezTo>
                <a:cubicBezTo>
                  <a:pt x="198027" y="298705"/>
                  <a:pt x="220700" y="353924"/>
                  <a:pt x="252658" y="468128"/>
                </a:cubicBezTo>
                <a:cubicBezTo>
                  <a:pt x="284420" y="591237"/>
                  <a:pt x="264192" y="630591"/>
                  <a:pt x="324064" y="752938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-4860000">
            <a:off x="4610457" y="2045262"/>
            <a:ext cx="904273" cy="1061160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330581"/>
              <a:gd name="connsiteY0" fmla="*/ 0 h 724617"/>
              <a:gd name="connsiteX1" fmla="*/ 349616 w 1330581"/>
              <a:gd name="connsiteY1" fmla="*/ 595955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724617"/>
              <a:gd name="connsiteX1" fmla="*/ 201779 w 1330581"/>
              <a:gd name="connsiteY1" fmla="*/ 355036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681652"/>
              <a:gd name="connsiteX1" fmla="*/ 201779 w 1330581"/>
              <a:gd name="connsiteY1" fmla="*/ 355036 h 681652"/>
              <a:gd name="connsiteX2" fmla="*/ 365754 w 1330581"/>
              <a:gd name="connsiteY2" fmla="*/ 618149 h 681652"/>
              <a:gd name="connsiteX3" fmla="*/ 847590 w 1330581"/>
              <a:gd name="connsiteY3" fmla="*/ 680362 h 681652"/>
              <a:gd name="connsiteX4" fmla="*/ 1092042 w 1330581"/>
              <a:gd name="connsiteY4" fmla="*/ 570469 h 681652"/>
              <a:gd name="connsiteX5" fmla="*/ 1330581 w 1330581"/>
              <a:gd name="connsiteY5" fmla="*/ 403492 h 681652"/>
              <a:gd name="connsiteX0" fmla="*/ 0 w 1330581"/>
              <a:gd name="connsiteY0" fmla="*/ 0 h 630877"/>
              <a:gd name="connsiteX1" fmla="*/ 201779 w 1330581"/>
              <a:gd name="connsiteY1" fmla="*/ 355036 h 630877"/>
              <a:gd name="connsiteX2" fmla="*/ 365754 w 1330581"/>
              <a:gd name="connsiteY2" fmla="*/ 618149 h 630877"/>
              <a:gd name="connsiteX3" fmla="*/ 1092042 w 1330581"/>
              <a:gd name="connsiteY3" fmla="*/ 570469 h 630877"/>
              <a:gd name="connsiteX4" fmla="*/ 1330581 w 1330581"/>
              <a:gd name="connsiteY4" fmla="*/ 403492 h 630877"/>
              <a:gd name="connsiteX0" fmla="*/ 0 w 1330581"/>
              <a:gd name="connsiteY0" fmla="*/ 0 h 693193"/>
              <a:gd name="connsiteX1" fmla="*/ 201779 w 1330581"/>
              <a:gd name="connsiteY1" fmla="*/ 355036 h 693193"/>
              <a:gd name="connsiteX2" fmla="*/ 365754 w 1330581"/>
              <a:gd name="connsiteY2" fmla="*/ 618149 h 693193"/>
              <a:gd name="connsiteX3" fmla="*/ 626629 w 1330581"/>
              <a:gd name="connsiteY3" fmla="*/ 682716 h 693193"/>
              <a:gd name="connsiteX4" fmla="*/ 1330581 w 1330581"/>
              <a:gd name="connsiteY4" fmla="*/ 403492 h 693193"/>
              <a:gd name="connsiteX0" fmla="*/ 0 w 1330581"/>
              <a:gd name="connsiteY0" fmla="*/ 0 h 618415"/>
              <a:gd name="connsiteX1" fmla="*/ 201779 w 1330581"/>
              <a:gd name="connsiteY1" fmla="*/ 355036 h 618415"/>
              <a:gd name="connsiteX2" fmla="*/ 365754 w 1330581"/>
              <a:gd name="connsiteY2" fmla="*/ 618149 h 618415"/>
              <a:gd name="connsiteX3" fmla="*/ 1330581 w 1330581"/>
              <a:gd name="connsiteY3" fmla="*/ 403492 h 618415"/>
              <a:gd name="connsiteX0" fmla="*/ 0 w 365754"/>
              <a:gd name="connsiteY0" fmla="*/ 0 h 618149"/>
              <a:gd name="connsiteX1" fmla="*/ 201779 w 365754"/>
              <a:gd name="connsiteY1" fmla="*/ 355036 h 618149"/>
              <a:gd name="connsiteX2" fmla="*/ 365754 w 365754"/>
              <a:gd name="connsiteY2" fmla="*/ 618149 h 618149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79443"/>
              <a:gd name="connsiteY0" fmla="*/ 0 h 711232"/>
              <a:gd name="connsiteX1" fmla="*/ 201779 w 379443"/>
              <a:gd name="connsiteY1" fmla="*/ 355036 h 711232"/>
              <a:gd name="connsiteX2" fmla="*/ 379443 w 379443"/>
              <a:gd name="connsiteY2" fmla="*/ 711232 h 711232"/>
              <a:gd name="connsiteX0" fmla="*/ 0 w 379443"/>
              <a:gd name="connsiteY0" fmla="*/ 0 h 711232"/>
              <a:gd name="connsiteX1" fmla="*/ 190828 w 379443"/>
              <a:gd name="connsiteY1" fmla="*/ 374200 h 711232"/>
              <a:gd name="connsiteX2" fmla="*/ 379443 w 379443"/>
              <a:gd name="connsiteY2" fmla="*/ 711232 h 711232"/>
              <a:gd name="connsiteX0" fmla="*/ 0 w 401345"/>
              <a:gd name="connsiteY0" fmla="*/ 0 h 722183"/>
              <a:gd name="connsiteX1" fmla="*/ 212730 w 401345"/>
              <a:gd name="connsiteY1" fmla="*/ 385151 h 722183"/>
              <a:gd name="connsiteX2" fmla="*/ 401345 w 401345"/>
              <a:gd name="connsiteY2" fmla="*/ 722183 h 722183"/>
              <a:gd name="connsiteX0" fmla="*/ 0 w 341115"/>
              <a:gd name="connsiteY0" fmla="*/ 0 h 678380"/>
              <a:gd name="connsiteX1" fmla="*/ 152500 w 341115"/>
              <a:gd name="connsiteY1" fmla="*/ 341348 h 678380"/>
              <a:gd name="connsiteX2" fmla="*/ 341115 w 341115"/>
              <a:gd name="connsiteY2" fmla="*/ 678380 h 678380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43853"/>
              <a:gd name="connsiteY0" fmla="*/ 0 h 661953"/>
              <a:gd name="connsiteX1" fmla="*/ 199041 w 343853"/>
              <a:gd name="connsiteY1" fmla="*/ 33313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82615 w 343853"/>
              <a:gd name="connsiteY1" fmla="*/ 267430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583128"/>
              <a:gd name="connsiteY0" fmla="*/ 0 h 612287"/>
              <a:gd name="connsiteX1" fmla="*/ 410939 w 583128"/>
              <a:gd name="connsiteY1" fmla="*/ 239666 h 612287"/>
              <a:gd name="connsiteX2" fmla="*/ 583128 w 583128"/>
              <a:gd name="connsiteY2" fmla="*/ 612287 h 612287"/>
              <a:gd name="connsiteX0" fmla="*/ 0 w 583128"/>
              <a:gd name="connsiteY0" fmla="*/ 9443 h 621730"/>
              <a:gd name="connsiteX1" fmla="*/ 410939 w 583128"/>
              <a:gd name="connsiteY1" fmla="*/ 249109 h 621730"/>
              <a:gd name="connsiteX2" fmla="*/ 583128 w 583128"/>
              <a:gd name="connsiteY2" fmla="*/ 621730 h 621730"/>
              <a:gd name="connsiteX0" fmla="*/ 0 w 583128"/>
              <a:gd name="connsiteY0" fmla="*/ 11513 h 623800"/>
              <a:gd name="connsiteX1" fmla="*/ 410939 w 583128"/>
              <a:gd name="connsiteY1" fmla="*/ 251179 h 623800"/>
              <a:gd name="connsiteX2" fmla="*/ 583128 w 583128"/>
              <a:gd name="connsiteY2" fmla="*/ 623800 h 623800"/>
              <a:gd name="connsiteX0" fmla="*/ 0 w 583128"/>
              <a:gd name="connsiteY0" fmla="*/ 11513 h 623800"/>
              <a:gd name="connsiteX1" fmla="*/ 410939 w 583128"/>
              <a:gd name="connsiteY1" fmla="*/ 251179 h 623800"/>
              <a:gd name="connsiteX2" fmla="*/ 583128 w 583128"/>
              <a:gd name="connsiteY2" fmla="*/ 623800 h 623800"/>
              <a:gd name="connsiteX0" fmla="*/ 0 w 635147"/>
              <a:gd name="connsiteY0" fmla="*/ 11513 h 729324"/>
              <a:gd name="connsiteX1" fmla="*/ 410939 w 635147"/>
              <a:gd name="connsiteY1" fmla="*/ 251179 h 729324"/>
              <a:gd name="connsiteX2" fmla="*/ 635147 w 635147"/>
              <a:gd name="connsiteY2" fmla="*/ 729324 h 729324"/>
              <a:gd name="connsiteX0" fmla="*/ 0 w 635147"/>
              <a:gd name="connsiteY0" fmla="*/ 10105 h 727916"/>
              <a:gd name="connsiteX1" fmla="*/ 433710 w 635147"/>
              <a:gd name="connsiteY1" fmla="*/ 269701 h 727916"/>
              <a:gd name="connsiteX2" fmla="*/ 635147 w 635147"/>
              <a:gd name="connsiteY2" fmla="*/ 727916 h 727916"/>
              <a:gd name="connsiteX0" fmla="*/ 0 w 635147"/>
              <a:gd name="connsiteY0" fmla="*/ 10105 h 727916"/>
              <a:gd name="connsiteX1" fmla="*/ 433710 w 635147"/>
              <a:gd name="connsiteY1" fmla="*/ 269701 h 727916"/>
              <a:gd name="connsiteX2" fmla="*/ 635147 w 635147"/>
              <a:gd name="connsiteY2" fmla="*/ 727916 h 727916"/>
              <a:gd name="connsiteX0" fmla="*/ 0 w 665798"/>
              <a:gd name="connsiteY0" fmla="*/ 10105 h 797596"/>
              <a:gd name="connsiteX1" fmla="*/ 433710 w 665798"/>
              <a:gd name="connsiteY1" fmla="*/ 269701 h 797596"/>
              <a:gd name="connsiteX2" fmla="*/ 665798 w 665798"/>
              <a:gd name="connsiteY2" fmla="*/ 797596 h 797596"/>
              <a:gd name="connsiteX0" fmla="*/ 0 w 665798"/>
              <a:gd name="connsiteY0" fmla="*/ 10105 h 797596"/>
              <a:gd name="connsiteX1" fmla="*/ 433710 w 665798"/>
              <a:gd name="connsiteY1" fmla="*/ 269701 h 797596"/>
              <a:gd name="connsiteX2" fmla="*/ 665798 w 665798"/>
              <a:gd name="connsiteY2" fmla="*/ 797596 h 797596"/>
              <a:gd name="connsiteX0" fmla="*/ 0 w 659392"/>
              <a:gd name="connsiteY0" fmla="*/ 10105 h 880991"/>
              <a:gd name="connsiteX1" fmla="*/ 433710 w 659392"/>
              <a:gd name="connsiteY1" fmla="*/ 269701 h 880991"/>
              <a:gd name="connsiteX2" fmla="*/ 659392 w 659392"/>
              <a:gd name="connsiteY2" fmla="*/ 880991 h 880991"/>
              <a:gd name="connsiteX0" fmla="*/ 0 w 659392"/>
              <a:gd name="connsiteY0" fmla="*/ 10105 h 880991"/>
              <a:gd name="connsiteX1" fmla="*/ 433710 w 659392"/>
              <a:gd name="connsiteY1" fmla="*/ 269701 h 880991"/>
              <a:gd name="connsiteX2" fmla="*/ 659392 w 659392"/>
              <a:gd name="connsiteY2" fmla="*/ 880991 h 880991"/>
              <a:gd name="connsiteX0" fmla="*/ 0 w 659392"/>
              <a:gd name="connsiteY0" fmla="*/ 9966 h 880852"/>
              <a:gd name="connsiteX1" fmla="*/ 394836 w 659392"/>
              <a:gd name="connsiteY1" fmla="*/ 271795 h 880852"/>
              <a:gd name="connsiteX2" fmla="*/ 659392 w 659392"/>
              <a:gd name="connsiteY2" fmla="*/ 880852 h 880852"/>
              <a:gd name="connsiteX0" fmla="*/ 0 w 659392"/>
              <a:gd name="connsiteY0" fmla="*/ 9966 h 880852"/>
              <a:gd name="connsiteX1" fmla="*/ 394836 w 659392"/>
              <a:gd name="connsiteY1" fmla="*/ 271795 h 880852"/>
              <a:gd name="connsiteX2" fmla="*/ 659392 w 659392"/>
              <a:gd name="connsiteY2" fmla="*/ 880852 h 880852"/>
              <a:gd name="connsiteX0" fmla="*/ 0 w 659392"/>
              <a:gd name="connsiteY0" fmla="*/ 0 h 870886"/>
              <a:gd name="connsiteX1" fmla="*/ 394836 w 659392"/>
              <a:gd name="connsiteY1" fmla="*/ 261829 h 870886"/>
              <a:gd name="connsiteX2" fmla="*/ 659392 w 659392"/>
              <a:gd name="connsiteY2" fmla="*/ 870886 h 870886"/>
              <a:gd name="connsiteX0" fmla="*/ 3684 w 663076"/>
              <a:gd name="connsiteY0" fmla="*/ 0 h 870886"/>
              <a:gd name="connsiteX1" fmla="*/ 398520 w 663076"/>
              <a:gd name="connsiteY1" fmla="*/ 261829 h 870886"/>
              <a:gd name="connsiteX2" fmla="*/ 663076 w 663076"/>
              <a:gd name="connsiteY2" fmla="*/ 870886 h 870886"/>
              <a:gd name="connsiteX0" fmla="*/ 0 w 659392"/>
              <a:gd name="connsiteY0" fmla="*/ 33818 h 904704"/>
              <a:gd name="connsiteX1" fmla="*/ 394836 w 659392"/>
              <a:gd name="connsiteY1" fmla="*/ 295647 h 904704"/>
              <a:gd name="connsiteX2" fmla="*/ 659392 w 659392"/>
              <a:gd name="connsiteY2" fmla="*/ 904704 h 904704"/>
              <a:gd name="connsiteX0" fmla="*/ 0 w 659392"/>
              <a:gd name="connsiteY0" fmla="*/ 37832 h 908718"/>
              <a:gd name="connsiteX1" fmla="*/ 437703 w 659392"/>
              <a:gd name="connsiteY1" fmla="*/ 269011 h 908718"/>
              <a:gd name="connsiteX2" fmla="*/ 659392 w 659392"/>
              <a:gd name="connsiteY2" fmla="*/ 908718 h 908718"/>
              <a:gd name="connsiteX0" fmla="*/ 0 w 449150"/>
              <a:gd name="connsiteY0" fmla="*/ 37832 h 997343"/>
              <a:gd name="connsiteX1" fmla="*/ 437703 w 449150"/>
              <a:gd name="connsiteY1" fmla="*/ 269011 h 997343"/>
              <a:gd name="connsiteX2" fmla="*/ 310744 w 449150"/>
              <a:gd name="connsiteY2" fmla="*/ 997343 h 997343"/>
              <a:gd name="connsiteX0" fmla="*/ 0 w 693496"/>
              <a:gd name="connsiteY0" fmla="*/ 37832 h 1003530"/>
              <a:gd name="connsiteX1" fmla="*/ 437703 w 693496"/>
              <a:gd name="connsiteY1" fmla="*/ 269011 h 1003530"/>
              <a:gd name="connsiteX2" fmla="*/ 693496 w 693496"/>
              <a:gd name="connsiteY2" fmla="*/ 1003530 h 1003530"/>
              <a:gd name="connsiteX0" fmla="*/ 0 w 693496"/>
              <a:gd name="connsiteY0" fmla="*/ 37832 h 1003530"/>
              <a:gd name="connsiteX1" fmla="*/ 437703 w 693496"/>
              <a:gd name="connsiteY1" fmla="*/ 269011 h 1003530"/>
              <a:gd name="connsiteX2" fmla="*/ 693496 w 693496"/>
              <a:gd name="connsiteY2" fmla="*/ 1003530 h 1003530"/>
              <a:gd name="connsiteX0" fmla="*/ 0 w 678561"/>
              <a:gd name="connsiteY0" fmla="*/ 37832 h 1029756"/>
              <a:gd name="connsiteX1" fmla="*/ 437703 w 678561"/>
              <a:gd name="connsiteY1" fmla="*/ 269011 h 1029756"/>
              <a:gd name="connsiteX2" fmla="*/ 678561 w 678561"/>
              <a:gd name="connsiteY2" fmla="*/ 1029756 h 1029756"/>
              <a:gd name="connsiteX0" fmla="*/ 0 w 709673"/>
              <a:gd name="connsiteY0" fmla="*/ 37832 h 1015283"/>
              <a:gd name="connsiteX1" fmla="*/ 437703 w 709673"/>
              <a:gd name="connsiteY1" fmla="*/ 269011 h 1015283"/>
              <a:gd name="connsiteX2" fmla="*/ 709673 w 709673"/>
              <a:gd name="connsiteY2" fmla="*/ 1015283 h 1015283"/>
              <a:gd name="connsiteX0" fmla="*/ 0 w 700362"/>
              <a:gd name="connsiteY0" fmla="*/ 37832 h 1016758"/>
              <a:gd name="connsiteX1" fmla="*/ 437703 w 700362"/>
              <a:gd name="connsiteY1" fmla="*/ 269011 h 1016758"/>
              <a:gd name="connsiteX2" fmla="*/ 700362 w 700362"/>
              <a:gd name="connsiteY2" fmla="*/ 1016758 h 1016758"/>
              <a:gd name="connsiteX0" fmla="*/ 0 w 700362"/>
              <a:gd name="connsiteY0" fmla="*/ 19323 h 998249"/>
              <a:gd name="connsiteX1" fmla="*/ 145976 w 700362"/>
              <a:gd name="connsiteY1" fmla="*/ 487594 h 998249"/>
              <a:gd name="connsiteX2" fmla="*/ 700362 w 700362"/>
              <a:gd name="connsiteY2" fmla="*/ 998249 h 998249"/>
              <a:gd name="connsiteX0" fmla="*/ 0 w 700362"/>
              <a:gd name="connsiteY0" fmla="*/ 28896 h 1007822"/>
              <a:gd name="connsiteX1" fmla="*/ 392899 w 700362"/>
              <a:gd name="connsiteY1" fmla="*/ 338755 h 1007822"/>
              <a:gd name="connsiteX2" fmla="*/ 700362 w 700362"/>
              <a:gd name="connsiteY2" fmla="*/ 1007822 h 1007822"/>
              <a:gd name="connsiteX0" fmla="*/ 0 w 700362"/>
              <a:gd name="connsiteY0" fmla="*/ 28896 h 1007822"/>
              <a:gd name="connsiteX1" fmla="*/ 392899 w 700362"/>
              <a:gd name="connsiteY1" fmla="*/ 338755 h 1007822"/>
              <a:gd name="connsiteX2" fmla="*/ 700362 w 700362"/>
              <a:gd name="connsiteY2" fmla="*/ 1007822 h 1007822"/>
              <a:gd name="connsiteX0" fmla="*/ 0 w 700362"/>
              <a:gd name="connsiteY0" fmla="*/ 28896 h 1007822"/>
              <a:gd name="connsiteX1" fmla="*/ 392899 w 700362"/>
              <a:gd name="connsiteY1" fmla="*/ 338755 h 1007822"/>
              <a:gd name="connsiteX2" fmla="*/ 700362 w 700362"/>
              <a:gd name="connsiteY2" fmla="*/ 1007822 h 1007822"/>
              <a:gd name="connsiteX0" fmla="*/ 0 w 700362"/>
              <a:gd name="connsiteY0" fmla="*/ 41507 h 1020433"/>
              <a:gd name="connsiteX1" fmla="*/ 392899 w 700362"/>
              <a:gd name="connsiteY1" fmla="*/ 351366 h 1020433"/>
              <a:gd name="connsiteX2" fmla="*/ 700362 w 700362"/>
              <a:gd name="connsiteY2" fmla="*/ 1020433 h 1020433"/>
              <a:gd name="connsiteX0" fmla="*/ 0 w 773374"/>
              <a:gd name="connsiteY0" fmla="*/ 45147 h 1002964"/>
              <a:gd name="connsiteX1" fmla="*/ 465911 w 773374"/>
              <a:gd name="connsiteY1" fmla="*/ 333897 h 1002964"/>
              <a:gd name="connsiteX2" fmla="*/ 773374 w 773374"/>
              <a:gd name="connsiteY2" fmla="*/ 1002964 h 1002964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773374 w 773374"/>
              <a:gd name="connsiteY2" fmla="*/ 1012336 h 1012336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563338 w 773374"/>
              <a:gd name="connsiteY2" fmla="*/ 428687 h 1012336"/>
              <a:gd name="connsiteX3" fmla="*/ 773374 w 773374"/>
              <a:gd name="connsiteY3" fmla="*/ 1012336 h 1012336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563338 w 773374"/>
              <a:gd name="connsiteY2" fmla="*/ 428687 h 1012336"/>
              <a:gd name="connsiteX3" fmla="*/ 773374 w 773374"/>
              <a:gd name="connsiteY3" fmla="*/ 1012336 h 1012336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563338 w 773374"/>
              <a:gd name="connsiteY2" fmla="*/ 428687 h 1012336"/>
              <a:gd name="connsiteX3" fmla="*/ 773374 w 773374"/>
              <a:gd name="connsiteY3" fmla="*/ 1012336 h 1012336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563338 w 773374"/>
              <a:gd name="connsiteY2" fmla="*/ 428687 h 1012336"/>
              <a:gd name="connsiteX3" fmla="*/ 773374 w 773374"/>
              <a:gd name="connsiteY3" fmla="*/ 1012336 h 1012336"/>
              <a:gd name="connsiteX0" fmla="*/ 0 w 773374"/>
              <a:gd name="connsiteY0" fmla="*/ 54519 h 1012336"/>
              <a:gd name="connsiteX1" fmla="*/ 473242 w 773374"/>
              <a:gd name="connsiteY1" fmla="*/ 299159 h 1012336"/>
              <a:gd name="connsiteX2" fmla="*/ 563338 w 773374"/>
              <a:gd name="connsiteY2" fmla="*/ 428687 h 1012336"/>
              <a:gd name="connsiteX3" fmla="*/ 773374 w 773374"/>
              <a:gd name="connsiteY3" fmla="*/ 1012336 h 1012336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563338 w 773374"/>
              <a:gd name="connsiteY2" fmla="*/ 450262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563338 w 773374"/>
              <a:gd name="connsiteY2" fmla="*/ 450262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584446 w 773374"/>
              <a:gd name="connsiteY2" fmla="*/ 523274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606986 w 773374"/>
              <a:gd name="connsiteY2" fmla="*/ 514931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606986 w 773374"/>
              <a:gd name="connsiteY2" fmla="*/ 514931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593988 w 773374"/>
              <a:gd name="connsiteY2" fmla="*/ 493128 h 1033911"/>
              <a:gd name="connsiteX3" fmla="*/ 773374 w 773374"/>
              <a:gd name="connsiteY3" fmla="*/ 1033911 h 1033911"/>
              <a:gd name="connsiteX0" fmla="*/ 0 w 773374"/>
              <a:gd name="connsiteY0" fmla="*/ 76094 h 1033911"/>
              <a:gd name="connsiteX1" fmla="*/ 471493 w 773374"/>
              <a:gd name="connsiteY1" fmla="*/ 249428 h 1033911"/>
              <a:gd name="connsiteX2" fmla="*/ 593988 w 773374"/>
              <a:gd name="connsiteY2" fmla="*/ 493128 h 1033911"/>
              <a:gd name="connsiteX3" fmla="*/ 773374 w 773374"/>
              <a:gd name="connsiteY3" fmla="*/ 1033911 h 1033911"/>
              <a:gd name="connsiteX0" fmla="*/ 0 w 773374"/>
              <a:gd name="connsiteY0" fmla="*/ 87997 h 1045814"/>
              <a:gd name="connsiteX1" fmla="*/ 481035 w 773374"/>
              <a:gd name="connsiteY1" fmla="*/ 231186 h 1045814"/>
              <a:gd name="connsiteX2" fmla="*/ 593988 w 773374"/>
              <a:gd name="connsiteY2" fmla="*/ 505031 h 1045814"/>
              <a:gd name="connsiteX3" fmla="*/ 773374 w 773374"/>
              <a:gd name="connsiteY3" fmla="*/ 1045814 h 1045814"/>
              <a:gd name="connsiteX0" fmla="*/ 0 w 773374"/>
              <a:gd name="connsiteY0" fmla="*/ 58643 h 1016460"/>
              <a:gd name="connsiteX1" fmla="*/ 481035 w 773374"/>
              <a:gd name="connsiteY1" fmla="*/ 201832 h 1016460"/>
              <a:gd name="connsiteX2" fmla="*/ 593988 w 773374"/>
              <a:gd name="connsiteY2" fmla="*/ 475677 h 1016460"/>
              <a:gd name="connsiteX3" fmla="*/ 773374 w 773374"/>
              <a:gd name="connsiteY3" fmla="*/ 1016460 h 1016460"/>
              <a:gd name="connsiteX0" fmla="*/ 0 w 742998"/>
              <a:gd name="connsiteY0" fmla="*/ 58643 h 1035587"/>
              <a:gd name="connsiteX1" fmla="*/ 481035 w 742998"/>
              <a:gd name="connsiteY1" fmla="*/ 201832 h 1035587"/>
              <a:gd name="connsiteX2" fmla="*/ 593988 w 742998"/>
              <a:gd name="connsiteY2" fmla="*/ 475677 h 1035587"/>
              <a:gd name="connsiteX3" fmla="*/ 742998 w 742998"/>
              <a:gd name="connsiteY3" fmla="*/ 1035587 h 1035587"/>
              <a:gd name="connsiteX0" fmla="*/ 0 w 752309"/>
              <a:gd name="connsiteY0" fmla="*/ 58643 h 1034112"/>
              <a:gd name="connsiteX1" fmla="*/ 481035 w 752309"/>
              <a:gd name="connsiteY1" fmla="*/ 201832 h 1034112"/>
              <a:gd name="connsiteX2" fmla="*/ 593988 w 752309"/>
              <a:gd name="connsiteY2" fmla="*/ 475677 h 1034112"/>
              <a:gd name="connsiteX3" fmla="*/ 752309 w 752309"/>
              <a:gd name="connsiteY3" fmla="*/ 1034112 h 1034112"/>
              <a:gd name="connsiteX0" fmla="*/ 0 w 752309"/>
              <a:gd name="connsiteY0" fmla="*/ 58643 h 1034112"/>
              <a:gd name="connsiteX1" fmla="*/ 481035 w 752309"/>
              <a:gd name="connsiteY1" fmla="*/ 201832 h 1034112"/>
              <a:gd name="connsiteX2" fmla="*/ 593988 w 752309"/>
              <a:gd name="connsiteY2" fmla="*/ 475677 h 1034112"/>
              <a:gd name="connsiteX3" fmla="*/ 752309 w 752309"/>
              <a:gd name="connsiteY3" fmla="*/ 1034112 h 1034112"/>
              <a:gd name="connsiteX0" fmla="*/ 0 w 752309"/>
              <a:gd name="connsiteY0" fmla="*/ 58643 h 1034112"/>
              <a:gd name="connsiteX1" fmla="*/ 481035 w 752309"/>
              <a:gd name="connsiteY1" fmla="*/ 201832 h 1034112"/>
              <a:gd name="connsiteX2" fmla="*/ 593988 w 752309"/>
              <a:gd name="connsiteY2" fmla="*/ 475677 h 1034112"/>
              <a:gd name="connsiteX3" fmla="*/ 752309 w 752309"/>
              <a:gd name="connsiteY3" fmla="*/ 1034112 h 1034112"/>
              <a:gd name="connsiteX0" fmla="*/ 0 w 752309"/>
              <a:gd name="connsiteY0" fmla="*/ 58643 h 1034112"/>
              <a:gd name="connsiteX1" fmla="*/ 481035 w 752309"/>
              <a:gd name="connsiteY1" fmla="*/ 201832 h 1034112"/>
              <a:gd name="connsiteX2" fmla="*/ 593988 w 752309"/>
              <a:gd name="connsiteY2" fmla="*/ 475677 h 1034112"/>
              <a:gd name="connsiteX3" fmla="*/ 752309 w 752309"/>
              <a:gd name="connsiteY3" fmla="*/ 1034112 h 1034112"/>
              <a:gd name="connsiteX0" fmla="*/ 0 w 752309"/>
              <a:gd name="connsiteY0" fmla="*/ 54108 h 1029577"/>
              <a:gd name="connsiteX1" fmla="*/ 481035 w 752309"/>
              <a:gd name="connsiteY1" fmla="*/ 197297 h 1029577"/>
              <a:gd name="connsiteX2" fmla="*/ 593988 w 752309"/>
              <a:gd name="connsiteY2" fmla="*/ 471142 h 1029577"/>
              <a:gd name="connsiteX3" fmla="*/ 752309 w 752309"/>
              <a:gd name="connsiteY3" fmla="*/ 1029577 h 1029577"/>
              <a:gd name="connsiteX0" fmla="*/ 0 w 752309"/>
              <a:gd name="connsiteY0" fmla="*/ 59765 h 1035234"/>
              <a:gd name="connsiteX1" fmla="*/ 487396 w 752309"/>
              <a:gd name="connsiteY1" fmla="*/ 182858 h 1035234"/>
              <a:gd name="connsiteX2" fmla="*/ 593988 w 752309"/>
              <a:gd name="connsiteY2" fmla="*/ 476799 h 1035234"/>
              <a:gd name="connsiteX3" fmla="*/ 752309 w 752309"/>
              <a:gd name="connsiteY3" fmla="*/ 1035234 h 1035234"/>
              <a:gd name="connsiteX0" fmla="*/ 0 w 752309"/>
              <a:gd name="connsiteY0" fmla="*/ 59765 h 1035234"/>
              <a:gd name="connsiteX1" fmla="*/ 487396 w 752309"/>
              <a:gd name="connsiteY1" fmla="*/ 182858 h 1035234"/>
              <a:gd name="connsiteX2" fmla="*/ 593988 w 752309"/>
              <a:gd name="connsiteY2" fmla="*/ 476799 h 1035234"/>
              <a:gd name="connsiteX3" fmla="*/ 752309 w 752309"/>
              <a:gd name="connsiteY3" fmla="*/ 1035234 h 1035234"/>
              <a:gd name="connsiteX0" fmla="*/ 0 w 752309"/>
              <a:gd name="connsiteY0" fmla="*/ 59765 h 1035234"/>
              <a:gd name="connsiteX1" fmla="*/ 487396 w 752309"/>
              <a:gd name="connsiteY1" fmla="*/ 182858 h 1035234"/>
              <a:gd name="connsiteX2" fmla="*/ 593988 w 752309"/>
              <a:gd name="connsiteY2" fmla="*/ 476799 h 1035234"/>
              <a:gd name="connsiteX3" fmla="*/ 752309 w 752309"/>
              <a:gd name="connsiteY3" fmla="*/ 1035234 h 1035234"/>
              <a:gd name="connsiteX0" fmla="*/ 0 w 752309"/>
              <a:gd name="connsiteY0" fmla="*/ 54890 h 1030359"/>
              <a:gd name="connsiteX1" fmla="*/ 487396 w 752309"/>
              <a:gd name="connsiteY1" fmla="*/ 177983 h 1030359"/>
              <a:gd name="connsiteX2" fmla="*/ 593988 w 752309"/>
              <a:gd name="connsiteY2" fmla="*/ 471924 h 1030359"/>
              <a:gd name="connsiteX3" fmla="*/ 752309 w 752309"/>
              <a:gd name="connsiteY3" fmla="*/ 1030359 h 1030359"/>
              <a:gd name="connsiteX0" fmla="*/ 0 w 766275"/>
              <a:gd name="connsiteY0" fmla="*/ 54890 h 1028147"/>
              <a:gd name="connsiteX1" fmla="*/ 487396 w 766275"/>
              <a:gd name="connsiteY1" fmla="*/ 177983 h 1028147"/>
              <a:gd name="connsiteX2" fmla="*/ 593988 w 766275"/>
              <a:gd name="connsiteY2" fmla="*/ 471924 h 1028147"/>
              <a:gd name="connsiteX3" fmla="*/ 766275 w 766275"/>
              <a:gd name="connsiteY3" fmla="*/ 1028147 h 1028147"/>
              <a:gd name="connsiteX0" fmla="*/ 0 w 766275"/>
              <a:gd name="connsiteY0" fmla="*/ 54890 h 1028147"/>
              <a:gd name="connsiteX1" fmla="*/ 487396 w 766275"/>
              <a:gd name="connsiteY1" fmla="*/ 177983 h 1028147"/>
              <a:gd name="connsiteX2" fmla="*/ 593988 w 766275"/>
              <a:gd name="connsiteY2" fmla="*/ 471924 h 1028147"/>
              <a:gd name="connsiteX3" fmla="*/ 766275 w 766275"/>
              <a:gd name="connsiteY3" fmla="*/ 1028147 h 1028147"/>
              <a:gd name="connsiteX0" fmla="*/ 0 w 766275"/>
              <a:gd name="connsiteY0" fmla="*/ 54890 h 1028147"/>
              <a:gd name="connsiteX1" fmla="*/ 487396 w 766275"/>
              <a:gd name="connsiteY1" fmla="*/ 177983 h 1028147"/>
              <a:gd name="connsiteX2" fmla="*/ 593988 w 766275"/>
              <a:gd name="connsiteY2" fmla="*/ 471924 h 1028147"/>
              <a:gd name="connsiteX3" fmla="*/ 766275 w 766275"/>
              <a:gd name="connsiteY3" fmla="*/ 1028147 h 1028147"/>
              <a:gd name="connsiteX0" fmla="*/ 0 w 766275"/>
              <a:gd name="connsiteY0" fmla="*/ 54890 h 1028147"/>
              <a:gd name="connsiteX1" fmla="*/ 487396 w 766275"/>
              <a:gd name="connsiteY1" fmla="*/ 177983 h 1028147"/>
              <a:gd name="connsiteX2" fmla="*/ 593988 w 766275"/>
              <a:gd name="connsiteY2" fmla="*/ 471924 h 1028147"/>
              <a:gd name="connsiteX3" fmla="*/ 766275 w 766275"/>
              <a:gd name="connsiteY3" fmla="*/ 1028147 h 1028147"/>
              <a:gd name="connsiteX0" fmla="*/ 0 w 812828"/>
              <a:gd name="connsiteY0" fmla="*/ 54890 h 1020774"/>
              <a:gd name="connsiteX1" fmla="*/ 487396 w 812828"/>
              <a:gd name="connsiteY1" fmla="*/ 177983 h 1020774"/>
              <a:gd name="connsiteX2" fmla="*/ 593988 w 812828"/>
              <a:gd name="connsiteY2" fmla="*/ 471924 h 1020774"/>
              <a:gd name="connsiteX3" fmla="*/ 812828 w 812828"/>
              <a:gd name="connsiteY3" fmla="*/ 1020774 h 1020774"/>
              <a:gd name="connsiteX0" fmla="*/ 0 w 812828"/>
              <a:gd name="connsiteY0" fmla="*/ 54890 h 1020774"/>
              <a:gd name="connsiteX1" fmla="*/ 487396 w 812828"/>
              <a:gd name="connsiteY1" fmla="*/ 177983 h 1020774"/>
              <a:gd name="connsiteX2" fmla="*/ 593988 w 812828"/>
              <a:gd name="connsiteY2" fmla="*/ 471924 h 1020774"/>
              <a:gd name="connsiteX3" fmla="*/ 812828 w 812828"/>
              <a:gd name="connsiteY3" fmla="*/ 1020774 h 1020774"/>
              <a:gd name="connsiteX0" fmla="*/ 0 w 812828"/>
              <a:gd name="connsiteY0" fmla="*/ 54890 h 1020774"/>
              <a:gd name="connsiteX1" fmla="*/ 487396 w 812828"/>
              <a:gd name="connsiteY1" fmla="*/ 177983 h 1020774"/>
              <a:gd name="connsiteX2" fmla="*/ 621227 w 812828"/>
              <a:gd name="connsiteY2" fmla="*/ 553508 h 1020774"/>
              <a:gd name="connsiteX3" fmla="*/ 812828 w 812828"/>
              <a:gd name="connsiteY3" fmla="*/ 1020774 h 1020774"/>
              <a:gd name="connsiteX0" fmla="*/ 0 w 812828"/>
              <a:gd name="connsiteY0" fmla="*/ 54890 h 1020774"/>
              <a:gd name="connsiteX1" fmla="*/ 487396 w 812828"/>
              <a:gd name="connsiteY1" fmla="*/ 177983 h 1020774"/>
              <a:gd name="connsiteX2" fmla="*/ 621227 w 812828"/>
              <a:gd name="connsiteY2" fmla="*/ 553508 h 1020774"/>
              <a:gd name="connsiteX3" fmla="*/ 812828 w 812828"/>
              <a:gd name="connsiteY3" fmla="*/ 1020774 h 1020774"/>
              <a:gd name="connsiteX0" fmla="*/ 0 w 812828"/>
              <a:gd name="connsiteY0" fmla="*/ 54890 h 1020774"/>
              <a:gd name="connsiteX1" fmla="*/ 487396 w 812828"/>
              <a:gd name="connsiteY1" fmla="*/ 177983 h 1020774"/>
              <a:gd name="connsiteX2" fmla="*/ 621227 w 812828"/>
              <a:gd name="connsiteY2" fmla="*/ 553508 h 1020774"/>
              <a:gd name="connsiteX3" fmla="*/ 812828 w 812828"/>
              <a:gd name="connsiteY3" fmla="*/ 1020774 h 1020774"/>
              <a:gd name="connsiteX0" fmla="*/ 0 w 896162"/>
              <a:gd name="connsiteY0" fmla="*/ 44693 h 1054644"/>
              <a:gd name="connsiteX1" fmla="*/ 570730 w 896162"/>
              <a:gd name="connsiteY1" fmla="*/ 211853 h 1054644"/>
              <a:gd name="connsiteX2" fmla="*/ 704561 w 896162"/>
              <a:gd name="connsiteY2" fmla="*/ 587378 h 1054644"/>
              <a:gd name="connsiteX3" fmla="*/ 896162 w 896162"/>
              <a:gd name="connsiteY3" fmla="*/ 1054644 h 1054644"/>
              <a:gd name="connsiteX0" fmla="*/ 0 w 896162"/>
              <a:gd name="connsiteY0" fmla="*/ 0 h 1009951"/>
              <a:gd name="connsiteX1" fmla="*/ 570730 w 896162"/>
              <a:gd name="connsiteY1" fmla="*/ 167160 h 1009951"/>
              <a:gd name="connsiteX2" fmla="*/ 704561 w 896162"/>
              <a:gd name="connsiteY2" fmla="*/ 542685 h 1009951"/>
              <a:gd name="connsiteX3" fmla="*/ 896162 w 896162"/>
              <a:gd name="connsiteY3" fmla="*/ 1009951 h 1009951"/>
              <a:gd name="connsiteX0" fmla="*/ 0 w 896162"/>
              <a:gd name="connsiteY0" fmla="*/ 0 h 1009951"/>
              <a:gd name="connsiteX1" fmla="*/ 164003 w 896162"/>
              <a:gd name="connsiteY1" fmla="*/ 22241 h 1009951"/>
              <a:gd name="connsiteX2" fmla="*/ 570730 w 896162"/>
              <a:gd name="connsiteY2" fmla="*/ 167160 h 1009951"/>
              <a:gd name="connsiteX3" fmla="*/ 704561 w 896162"/>
              <a:gd name="connsiteY3" fmla="*/ 542685 h 1009951"/>
              <a:gd name="connsiteX4" fmla="*/ 896162 w 896162"/>
              <a:gd name="connsiteY4" fmla="*/ 1009951 h 1009951"/>
              <a:gd name="connsiteX0" fmla="*/ 0 w 896162"/>
              <a:gd name="connsiteY0" fmla="*/ 0 h 1009951"/>
              <a:gd name="connsiteX1" fmla="*/ 164003 w 896162"/>
              <a:gd name="connsiteY1" fmla="*/ 22241 h 1009951"/>
              <a:gd name="connsiteX2" fmla="*/ 570730 w 896162"/>
              <a:gd name="connsiteY2" fmla="*/ 167160 h 1009951"/>
              <a:gd name="connsiteX3" fmla="*/ 704561 w 896162"/>
              <a:gd name="connsiteY3" fmla="*/ 542685 h 1009951"/>
              <a:gd name="connsiteX4" fmla="*/ 896162 w 896162"/>
              <a:gd name="connsiteY4" fmla="*/ 1009951 h 1009951"/>
              <a:gd name="connsiteX0" fmla="*/ 0 w 896162"/>
              <a:gd name="connsiteY0" fmla="*/ 0 h 1009951"/>
              <a:gd name="connsiteX1" fmla="*/ 164003 w 896162"/>
              <a:gd name="connsiteY1" fmla="*/ 22241 h 1009951"/>
              <a:gd name="connsiteX2" fmla="*/ 570730 w 896162"/>
              <a:gd name="connsiteY2" fmla="*/ 167160 h 1009951"/>
              <a:gd name="connsiteX3" fmla="*/ 704561 w 896162"/>
              <a:gd name="connsiteY3" fmla="*/ 542685 h 1009951"/>
              <a:gd name="connsiteX4" fmla="*/ 896162 w 896162"/>
              <a:gd name="connsiteY4" fmla="*/ 1009951 h 1009951"/>
              <a:gd name="connsiteX0" fmla="*/ 0 w 910548"/>
              <a:gd name="connsiteY0" fmla="*/ 136244 h 995980"/>
              <a:gd name="connsiteX1" fmla="*/ 178389 w 910548"/>
              <a:gd name="connsiteY1" fmla="*/ 8270 h 995980"/>
              <a:gd name="connsiteX2" fmla="*/ 585116 w 910548"/>
              <a:gd name="connsiteY2" fmla="*/ 153189 h 995980"/>
              <a:gd name="connsiteX3" fmla="*/ 718947 w 910548"/>
              <a:gd name="connsiteY3" fmla="*/ 528714 h 995980"/>
              <a:gd name="connsiteX4" fmla="*/ 910548 w 910548"/>
              <a:gd name="connsiteY4" fmla="*/ 995980 h 995980"/>
              <a:gd name="connsiteX0" fmla="*/ 0 w 913816"/>
              <a:gd name="connsiteY0" fmla="*/ 0 h 1031016"/>
              <a:gd name="connsiteX1" fmla="*/ 181657 w 913816"/>
              <a:gd name="connsiteY1" fmla="*/ 43306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81657 w 913816"/>
              <a:gd name="connsiteY1" fmla="*/ 43306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81657 w 913816"/>
              <a:gd name="connsiteY1" fmla="*/ 43306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224798 w 913816"/>
              <a:gd name="connsiteY1" fmla="*/ 74650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272320 w 913816"/>
              <a:gd name="connsiteY1" fmla="*/ 43263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208388 w 913816"/>
              <a:gd name="connsiteY1" fmla="*/ 91566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33021 w 913816"/>
              <a:gd name="connsiteY1" fmla="*/ 308706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93178 w 913816"/>
              <a:gd name="connsiteY1" fmla="*/ 55798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93178 w 913816"/>
              <a:gd name="connsiteY1" fmla="*/ 55798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93178 w 913816"/>
              <a:gd name="connsiteY1" fmla="*/ 55798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13816"/>
              <a:gd name="connsiteY0" fmla="*/ 0 h 1031016"/>
              <a:gd name="connsiteX1" fmla="*/ 193178 w 913816"/>
              <a:gd name="connsiteY1" fmla="*/ 55798 h 1031016"/>
              <a:gd name="connsiteX2" fmla="*/ 588384 w 913816"/>
              <a:gd name="connsiteY2" fmla="*/ 188225 h 1031016"/>
              <a:gd name="connsiteX3" fmla="*/ 722215 w 913816"/>
              <a:gd name="connsiteY3" fmla="*/ 563750 h 1031016"/>
              <a:gd name="connsiteX4" fmla="*/ 913816 w 913816"/>
              <a:gd name="connsiteY4" fmla="*/ 1031016 h 1031016"/>
              <a:gd name="connsiteX0" fmla="*/ 0 w 904273"/>
              <a:gd name="connsiteY0" fmla="*/ 0 h 1061160"/>
              <a:gd name="connsiteX1" fmla="*/ 183635 w 904273"/>
              <a:gd name="connsiteY1" fmla="*/ 85942 h 1061160"/>
              <a:gd name="connsiteX2" fmla="*/ 578841 w 904273"/>
              <a:gd name="connsiteY2" fmla="*/ 218369 h 1061160"/>
              <a:gd name="connsiteX3" fmla="*/ 712672 w 904273"/>
              <a:gd name="connsiteY3" fmla="*/ 593894 h 1061160"/>
              <a:gd name="connsiteX4" fmla="*/ 904273 w 904273"/>
              <a:gd name="connsiteY4" fmla="*/ 1061160 h 1061160"/>
              <a:gd name="connsiteX0" fmla="*/ 0 w 904273"/>
              <a:gd name="connsiteY0" fmla="*/ 0 h 1061160"/>
              <a:gd name="connsiteX1" fmla="*/ 219172 w 904273"/>
              <a:gd name="connsiteY1" fmla="*/ 99403 h 1061160"/>
              <a:gd name="connsiteX2" fmla="*/ 578841 w 904273"/>
              <a:gd name="connsiteY2" fmla="*/ 218369 h 1061160"/>
              <a:gd name="connsiteX3" fmla="*/ 712672 w 904273"/>
              <a:gd name="connsiteY3" fmla="*/ 593894 h 1061160"/>
              <a:gd name="connsiteX4" fmla="*/ 904273 w 904273"/>
              <a:gd name="connsiteY4" fmla="*/ 1061160 h 1061160"/>
              <a:gd name="connsiteX0" fmla="*/ 0 w 904273"/>
              <a:gd name="connsiteY0" fmla="*/ 0 h 1061160"/>
              <a:gd name="connsiteX1" fmla="*/ 219172 w 904273"/>
              <a:gd name="connsiteY1" fmla="*/ 99403 h 1061160"/>
              <a:gd name="connsiteX2" fmla="*/ 578841 w 904273"/>
              <a:gd name="connsiteY2" fmla="*/ 218369 h 1061160"/>
              <a:gd name="connsiteX3" fmla="*/ 712672 w 904273"/>
              <a:gd name="connsiteY3" fmla="*/ 593894 h 1061160"/>
              <a:gd name="connsiteX4" fmla="*/ 904273 w 904273"/>
              <a:gd name="connsiteY4" fmla="*/ 1061160 h 1061160"/>
              <a:gd name="connsiteX0" fmla="*/ 0 w 904273"/>
              <a:gd name="connsiteY0" fmla="*/ 0 h 1061160"/>
              <a:gd name="connsiteX1" fmla="*/ 219172 w 904273"/>
              <a:gd name="connsiteY1" fmla="*/ 99403 h 1061160"/>
              <a:gd name="connsiteX2" fmla="*/ 578841 w 904273"/>
              <a:gd name="connsiteY2" fmla="*/ 218369 h 1061160"/>
              <a:gd name="connsiteX3" fmla="*/ 712672 w 904273"/>
              <a:gd name="connsiteY3" fmla="*/ 593894 h 1061160"/>
              <a:gd name="connsiteX4" fmla="*/ 904273 w 904273"/>
              <a:gd name="connsiteY4" fmla="*/ 1061160 h 10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273" h="1061160">
                <a:moveTo>
                  <a:pt x="0" y="0"/>
                </a:moveTo>
                <a:cubicBezTo>
                  <a:pt x="136937" y="153371"/>
                  <a:pt x="95148" y="99981"/>
                  <a:pt x="219172" y="99403"/>
                </a:cubicBezTo>
                <a:cubicBezTo>
                  <a:pt x="445844" y="53934"/>
                  <a:pt x="466671" y="82631"/>
                  <a:pt x="578841" y="218369"/>
                </a:cubicBezTo>
                <a:cubicBezTo>
                  <a:pt x="688721" y="411816"/>
                  <a:pt x="643248" y="382662"/>
                  <a:pt x="712672" y="593894"/>
                </a:cubicBezTo>
                <a:cubicBezTo>
                  <a:pt x="778914" y="815175"/>
                  <a:pt x="766806" y="889441"/>
                  <a:pt x="904273" y="1061160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>
          <a:xfrm rot="-2580000">
            <a:off x="4318323" y="3096129"/>
            <a:ext cx="426404" cy="649260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330581"/>
              <a:gd name="connsiteY0" fmla="*/ 0 h 724617"/>
              <a:gd name="connsiteX1" fmla="*/ 349616 w 1330581"/>
              <a:gd name="connsiteY1" fmla="*/ 595955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724617"/>
              <a:gd name="connsiteX1" fmla="*/ 201779 w 1330581"/>
              <a:gd name="connsiteY1" fmla="*/ 355036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681652"/>
              <a:gd name="connsiteX1" fmla="*/ 201779 w 1330581"/>
              <a:gd name="connsiteY1" fmla="*/ 355036 h 681652"/>
              <a:gd name="connsiteX2" fmla="*/ 365754 w 1330581"/>
              <a:gd name="connsiteY2" fmla="*/ 618149 h 681652"/>
              <a:gd name="connsiteX3" fmla="*/ 847590 w 1330581"/>
              <a:gd name="connsiteY3" fmla="*/ 680362 h 681652"/>
              <a:gd name="connsiteX4" fmla="*/ 1092042 w 1330581"/>
              <a:gd name="connsiteY4" fmla="*/ 570469 h 681652"/>
              <a:gd name="connsiteX5" fmla="*/ 1330581 w 1330581"/>
              <a:gd name="connsiteY5" fmla="*/ 403492 h 681652"/>
              <a:gd name="connsiteX0" fmla="*/ 0 w 1330581"/>
              <a:gd name="connsiteY0" fmla="*/ 0 h 630877"/>
              <a:gd name="connsiteX1" fmla="*/ 201779 w 1330581"/>
              <a:gd name="connsiteY1" fmla="*/ 355036 h 630877"/>
              <a:gd name="connsiteX2" fmla="*/ 365754 w 1330581"/>
              <a:gd name="connsiteY2" fmla="*/ 618149 h 630877"/>
              <a:gd name="connsiteX3" fmla="*/ 1092042 w 1330581"/>
              <a:gd name="connsiteY3" fmla="*/ 570469 h 630877"/>
              <a:gd name="connsiteX4" fmla="*/ 1330581 w 1330581"/>
              <a:gd name="connsiteY4" fmla="*/ 403492 h 630877"/>
              <a:gd name="connsiteX0" fmla="*/ 0 w 1330581"/>
              <a:gd name="connsiteY0" fmla="*/ 0 h 693193"/>
              <a:gd name="connsiteX1" fmla="*/ 201779 w 1330581"/>
              <a:gd name="connsiteY1" fmla="*/ 355036 h 693193"/>
              <a:gd name="connsiteX2" fmla="*/ 365754 w 1330581"/>
              <a:gd name="connsiteY2" fmla="*/ 618149 h 693193"/>
              <a:gd name="connsiteX3" fmla="*/ 626629 w 1330581"/>
              <a:gd name="connsiteY3" fmla="*/ 682716 h 693193"/>
              <a:gd name="connsiteX4" fmla="*/ 1330581 w 1330581"/>
              <a:gd name="connsiteY4" fmla="*/ 403492 h 693193"/>
              <a:gd name="connsiteX0" fmla="*/ 0 w 1330581"/>
              <a:gd name="connsiteY0" fmla="*/ 0 h 618415"/>
              <a:gd name="connsiteX1" fmla="*/ 201779 w 1330581"/>
              <a:gd name="connsiteY1" fmla="*/ 355036 h 618415"/>
              <a:gd name="connsiteX2" fmla="*/ 365754 w 1330581"/>
              <a:gd name="connsiteY2" fmla="*/ 618149 h 618415"/>
              <a:gd name="connsiteX3" fmla="*/ 1330581 w 1330581"/>
              <a:gd name="connsiteY3" fmla="*/ 403492 h 618415"/>
              <a:gd name="connsiteX0" fmla="*/ 0 w 365754"/>
              <a:gd name="connsiteY0" fmla="*/ 0 h 618149"/>
              <a:gd name="connsiteX1" fmla="*/ 201779 w 365754"/>
              <a:gd name="connsiteY1" fmla="*/ 355036 h 618149"/>
              <a:gd name="connsiteX2" fmla="*/ 365754 w 365754"/>
              <a:gd name="connsiteY2" fmla="*/ 618149 h 618149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79443"/>
              <a:gd name="connsiteY0" fmla="*/ 0 h 711232"/>
              <a:gd name="connsiteX1" fmla="*/ 201779 w 379443"/>
              <a:gd name="connsiteY1" fmla="*/ 355036 h 711232"/>
              <a:gd name="connsiteX2" fmla="*/ 379443 w 379443"/>
              <a:gd name="connsiteY2" fmla="*/ 711232 h 711232"/>
              <a:gd name="connsiteX0" fmla="*/ 0 w 379443"/>
              <a:gd name="connsiteY0" fmla="*/ 0 h 711232"/>
              <a:gd name="connsiteX1" fmla="*/ 190828 w 379443"/>
              <a:gd name="connsiteY1" fmla="*/ 374200 h 711232"/>
              <a:gd name="connsiteX2" fmla="*/ 379443 w 379443"/>
              <a:gd name="connsiteY2" fmla="*/ 711232 h 711232"/>
              <a:gd name="connsiteX0" fmla="*/ 0 w 401345"/>
              <a:gd name="connsiteY0" fmla="*/ 0 h 722183"/>
              <a:gd name="connsiteX1" fmla="*/ 212730 w 401345"/>
              <a:gd name="connsiteY1" fmla="*/ 385151 h 722183"/>
              <a:gd name="connsiteX2" fmla="*/ 401345 w 401345"/>
              <a:gd name="connsiteY2" fmla="*/ 722183 h 722183"/>
              <a:gd name="connsiteX0" fmla="*/ 0 w 341115"/>
              <a:gd name="connsiteY0" fmla="*/ 0 h 678380"/>
              <a:gd name="connsiteX1" fmla="*/ 152500 w 341115"/>
              <a:gd name="connsiteY1" fmla="*/ 341348 h 678380"/>
              <a:gd name="connsiteX2" fmla="*/ 341115 w 341115"/>
              <a:gd name="connsiteY2" fmla="*/ 678380 h 678380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43853"/>
              <a:gd name="connsiteY0" fmla="*/ 0 h 661953"/>
              <a:gd name="connsiteX1" fmla="*/ 199041 w 343853"/>
              <a:gd name="connsiteY1" fmla="*/ 33313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82615 w 343853"/>
              <a:gd name="connsiteY1" fmla="*/ 267430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96886 w 423353"/>
              <a:gd name="connsiteY1" fmla="*/ 342529 h 661918"/>
              <a:gd name="connsiteX2" fmla="*/ 423353 w 423353"/>
              <a:gd name="connsiteY2" fmla="*/ 661918 h 661918"/>
              <a:gd name="connsiteX0" fmla="*/ 0 w 452994"/>
              <a:gd name="connsiteY0" fmla="*/ 0 h 647175"/>
              <a:gd name="connsiteX1" fmla="*/ 326527 w 452994"/>
              <a:gd name="connsiteY1" fmla="*/ 327786 h 647175"/>
              <a:gd name="connsiteX2" fmla="*/ 452994 w 452994"/>
              <a:gd name="connsiteY2" fmla="*/ 647175 h 647175"/>
              <a:gd name="connsiteX0" fmla="*/ 0 w 338261"/>
              <a:gd name="connsiteY0" fmla="*/ 0 h 760627"/>
              <a:gd name="connsiteX1" fmla="*/ 326527 w 338261"/>
              <a:gd name="connsiteY1" fmla="*/ 327786 h 760627"/>
              <a:gd name="connsiteX2" fmla="*/ 108796 w 338261"/>
              <a:gd name="connsiteY2" fmla="*/ 760627 h 760627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6501 w 483433"/>
              <a:gd name="connsiteY1" fmla="*/ 303812 h 733838"/>
              <a:gd name="connsiteX2" fmla="*/ 483433 w 483433"/>
              <a:gd name="connsiteY2" fmla="*/ 733838 h 733838"/>
              <a:gd name="connsiteX0" fmla="*/ 0 w 483433"/>
              <a:gd name="connsiteY0" fmla="*/ 7928 h 741766"/>
              <a:gd name="connsiteX1" fmla="*/ 306501 w 483433"/>
              <a:gd name="connsiteY1" fmla="*/ 311740 h 741766"/>
              <a:gd name="connsiteX2" fmla="*/ 483433 w 483433"/>
              <a:gd name="connsiteY2" fmla="*/ 741766 h 741766"/>
              <a:gd name="connsiteX0" fmla="*/ 0 w 483433"/>
              <a:gd name="connsiteY0" fmla="*/ 27165 h 761003"/>
              <a:gd name="connsiteX1" fmla="*/ 306501 w 483433"/>
              <a:gd name="connsiteY1" fmla="*/ 330977 h 761003"/>
              <a:gd name="connsiteX2" fmla="*/ 483433 w 483433"/>
              <a:gd name="connsiteY2" fmla="*/ 761003 h 761003"/>
              <a:gd name="connsiteX0" fmla="*/ 0 w 483433"/>
              <a:gd name="connsiteY0" fmla="*/ 14830 h 748668"/>
              <a:gd name="connsiteX1" fmla="*/ 306501 w 483433"/>
              <a:gd name="connsiteY1" fmla="*/ 318642 h 748668"/>
              <a:gd name="connsiteX2" fmla="*/ 483433 w 483433"/>
              <a:gd name="connsiteY2" fmla="*/ 748668 h 748668"/>
              <a:gd name="connsiteX0" fmla="*/ 0 w 483433"/>
              <a:gd name="connsiteY0" fmla="*/ 19536 h 753374"/>
              <a:gd name="connsiteX1" fmla="*/ 323928 w 483433"/>
              <a:gd name="connsiteY1" fmla="*/ 249371 h 753374"/>
              <a:gd name="connsiteX2" fmla="*/ 483433 w 483433"/>
              <a:gd name="connsiteY2" fmla="*/ 753374 h 753374"/>
              <a:gd name="connsiteX0" fmla="*/ 0 w 331351"/>
              <a:gd name="connsiteY0" fmla="*/ 19536 h 762023"/>
              <a:gd name="connsiteX1" fmla="*/ 323928 w 331351"/>
              <a:gd name="connsiteY1" fmla="*/ 249371 h 762023"/>
              <a:gd name="connsiteX2" fmla="*/ 140240 w 331351"/>
              <a:gd name="connsiteY2" fmla="*/ 762023 h 762023"/>
              <a:gd name="connsiteX0" fmla="*/ 0 w 379088"/>
              <a:gd name="connsiteY0" fmla="*/ 19536 h 630291"/>
              <a:gd name="connsiteX1" fmla="*/ 323928 w 379088"/>
              <a:gd name="connsiteY1" fmla="*/ 249371 h 630291"/>
              <a:gd name="connsiteX2" fmla="*/ 379088 w 379088"/>
              <a:gd name="connsiteY2" fmla="*/ 630291 h 630291"/>
              <a:gd name="connsiteX0" fmla="*/ 0 w 379088"/>
              <a:gd name="connsiteY0" fmla="*/ 19536 h 630291"/>
              <a:gd name="connsiteX1" fmla="*/ 323928 w 379088"/>
              <a:gd name="connsiteY1" fmla="*/ 249371 h 630291"/>
              <a:gd name="connsiteX2" fmla="*/ 379088 w 379088"/>
              <a:gd name="connsiteY2" fmla="*/ 630291 h 630291"/>
              <a:gd name="connsiteX0" fmla="*/ 0 w 362783"/>
              <a:gd name="connsiteY0" fmla="*/ 18697 h 640026"/>
              <a:gd name="connsiteX1" fmla="*/ 307623 w 362783"/>
              <a:gd name="connsiteY1" fmla="*/ 259106 h 640026"/>
              <a:gd name="connsiteX2" fmla="*/ 362783 w 362783"/>
              <a:gd name="connsiteY2" fmla="*/ 640026 h 640026"/>
              <a:gd name="connsiteX0" fmla="*/ 0 w 362783"/>
              <a:gd name="connsiteY0" fmla="*/ 2491 h 623820"/>
              <a:gd name="connsiteX1" fmla="*/ 307623 w 362783"/>
              <a:gd name="connsiteY1" fmla="*/ 242900 h 623820"/>
              <a:gd name="connsiteX2" fmla="*/ 362783 w 362783"/>
              <a:gd name="connsiteY2" fmla="*/ 623820 h 623820"/>
              <a:gd name="connsiteX0" fmla="*/ 0 w 362783"/>
              <a:gd name="connsiteY0" fmla="*/ 3067 h 624396"/>
              <a:gd name="connsiteX1" fmla="*/ 306692 w 362783"/>
              <a:gd name="connsiteY1" fmla="*/ 216829 h 624396"/>
              <a:gd name="connsiteX2" fmla="*/ 362783 w 362783"/>
              <a:gd name="connsiteY2" fmla="*/ 624396 h 624396"/>
              <a:gd name="connsiteX0" fmla="*/ 0 w 362783"/>
              <a:gd name="connsiteY0" fmla="*/ 2497 h 623826"/>
              <a:gd name="connsiteX1" fmla="*/ 306692 w 362783"/>
              <a:gd name="connsiteY1" fmla="*/ 216259 h 623826"/>
              <a:gd name="connsiteX2" fmla="*/ 362783 w 362783"/>
              <a:gd name="connsiteY2" fmla="*/ 623826 h 623826"/>
              <a:gd name="connsiteX0" fmla="*/ 0 w 362783"/>
              <a:gd name="connsiteY0" fmla="*/ 2508 h 623837"/>
              <a:gd name="connsiteX1" fmla="*/ 306692 w 362783"/>
              <a:gd name="connsiteY1" fmla="*/ 216270 h 623837"/>
              <a:gd name="connsiteX2" fmla="*/ 362783 w 362783"/>
              <a:gd name="connsiteY2" fmla="*/ 623837 h 623837"/>
              <a:gd name="connsiteX0" fmla="*/ 0 w 362783"/>
              <a:gd name="connsiteY0" fmla="*/ 0 h 621329"/>
              <a:gd name="connsiteX1" fmla="*/ 306692 w 362783"/>
              <a:gd name="connsiteY1" fmla="*/ 213762 h 621329"/>
              <a:gd name="connsiteX2" fmla="*/ 362783 w 362783"/>
              <a:gd name="connsiteY2" fmla="*/ 621329 h 621329"/>
              <a:gd name="connsiteX0" fmla="*/ 0 w 362783"/>
              <a:gd name="connsiteY0" fmla="*/ 0 h 621329"/>
              <a:gd name="connsiteX1" fmla="*/ 314286 w 362783"/>
              <a:gd name="connsiteY1" fmla="*/ 240176 h 621329"/>
              <a:gd name="connsiteX2" fmla="*/ 362783 w 362783"/>
              <a:gd name="connsiteY2" fmla="*/ 621329 h 621329"/>
              <a:gd name="connsiteX0" fmla="*/ 0 w 362783"/>
              <a:gd name="connsiteY0" fmla="*/ 0 h 621329"/>
              <a:gd name="connsiteX1" fmla="*/ 314286 w 362783"/>
              <a:gd name="connsiteY1" fmla="*/ 240176 h 621329"/>
              <a:gd name="connsiteX2" fmla="*/ 362783 w 362783"/>
              <a:gd name="connsiteY2" fmla="*/ 621329 h 621329"/>
              <a:gd name="connsiteX0" fmla="*/ 0 w 362783"/>
              <a:gd name="connsiteY0" fmla="*/ 0 h 621329"/>
              <a:gd name="connsiteX1" fmla="*/ 314286 w 362783"/>
              <a:gd name="connsiteY1" fmla="*/ 240176 h 621329"/>
              <a:gd name="connsiteX2" fmla="*/ 362783 w 362783"/>
              <a:gd name="connsiteY2" fmla="*/ 621329 h 621329"/>
              <a:gd name="connsiteX0" fmla="*/ 0 w 362783"/>
              <a:gd name="connsiteY0" fmla="*/ 0 h 621329"/>
              <a:gd name="connsiteX1" fmla="*/ 314286 w 362783"/>
              <a:gd name="connsiteY1" fmla="*/ 240176 h 621329"/>
              <a:gd name="connsiteX2" fmla="*/ 362783 w 362783"/>
              <a:gd name="connsiteY2" fmla="*/ 621329 h 621329"/>
              <a:gd name="connsiteX0" fmla="*/ 0 w 362783"/>
              <a:gd name="connsiteY0" fmla="*/ 0 h 621329"/>
              <a:gd name="connsiteX1" fmla="*/ 314286 w 362783"/>
              <a:gd name="connsiteY1" fmla="*/ 240176 h 621329"/>
              <a:gd name="connsiteX2" fmla="*/ 362783 w 362783"/>
              <a:gd name="connsiteY2" fmla="*/ 621329 h 621329"/>
              <a:gd name="connsiteX0" fmla="*/ 0 w 362783"/>
              <a:gd name="connsiteY0" fmla="*/ 1251 h 622580"/>
              <a:gd name="connsiteX1" fmla="*/ 314286 w 362783"/>
              <a:gd name="connsiteY1" fmla="*/ 241427 h 622580"/>
              <a:gd name="connsiteX2" fmla="*/ 362783 w 362783"/>
              <a:gd name="connsiteY2" fmla="*/ 622580 h 622580"/>
              <a:gd name="connsiteX0" fmla="*/ 0 w 362783"/>
              <a:gd name="connsiteY0" fmla="*/ 4526 h 625855"/>
              <a:gd name="connsiteX1" fmla="*/ 314286 w 362783"/>
              <a:gd name="connsiteY1" fmla="*/ 244702 h 625855"/>
              <a:gd name="connsiteX2" fmla="*/ 362783 w 362783"/>
              <a:gd name="connsiteY2" fmla="*/ 625855 h 625855"/>
              <a:gd name="connsiteX0" fmla="*/ 0 w 389429"/>
              <a:gd name="connsiteY0" fmla="*/ 4548 h 624946"/>
              <a:gd name="connsiteX1" fmla="*/ 340932 w 389429"/>
              <a:gd name="connsiteY1" fmla="*/ 243793 h 624946"/>
              <a:gd name="connsiteX2" fmla="*/ 389429 w 389429"/>
              <a:gd name="connsiteY2" fmla="*/ 624946 h 624946"/>
              <a:gd name="connsiteX0" fmla="*/ 0 w 389429"/>
              <a:gd name="connsiteY0" fmla="*/ 4548 h 624946"/>
              <a:gd name="connsiteX1" fmla="*/ 340932 w 389429"/>
              <a:gd name="connsiteY1" fmla="*/ 243793 h 624946"/>
              <a:gd name="connsiteX2" fmla="*/ 389429 w 389429"/>
              <a:gd name="connsiteY2" fmla="*/ 624946 h 624946"/>
              <a:gd name="connsiteX0" fmla="*/ 0 w 389429"/>
              <a:gd name="connsiteY0" fmla="*/ 4548 h 624946"/>
              <a:gd name="connsiteX1" fmla="*/ 340932 w 389429"/>
              <a:gd name="connsiteY1" fmla="*/ 243793 h 624946"/>
              <a:gd name="connsiteX2" fmla="*/ 389429 w 389429"/>
              <a:gd name="connsiteY2" fmla="*/ 624946 h 624946"/>
              <a:gd name="connsiteX0" fmla="*/ 0 w 390579"/>
              <a:gd name="connsiteY0" fmla="*/ 4548 h 624946"/>
              <a:gd name="connsiteX1" fmla="*/ 340932 w 390579"/>
              <a:gd name="connsiteY1" fmla="*/ 243793 h 624946"/>
              <a:gd name="connsiteX2" fmla="*/ 389429 w 390579"/>
              <a:gd name="connsiteY2" fmla="*/ 624946 h 624946"/>
              <a:gd name="connsiteX0" fmla="*/ 0 w 410331"/>
              <a:gd name="connsiteY0" fmla="*/ 4725 h 617763"/>
              <a:gd name="connsiteX1" fmla="*/ 360684 w 410331"/>
              <a:gd name="connsiteY1" fmla="*/ 236610 h 617763"/>
              <a:gd name="connsiteX2" fmla="*/ 409181 w 410331"/>
              <a:gd name="connsiteY2" fmla="*/ 617763 h 617763"/>
              <a:gd name="connsiteX0" fmla="*/ 0 w 410331"/>
              <a:gd name="connsiteY0" fmla="*/ 11004 h 624042"/>
              <a:gd name="connsiteX1" fmla="*/ 360684 w 410331"/>
              <a:gd name="connsiteY1" fmla="*/ 242889 h 624042"/>
              <a:gd name="connsiteX2" fmla="*/ 409181 w 410331"/>
              <a:gd name="connsiteY2" fmla="*/ 624042 h 624042"/>
              <a:gd name="connsiteX0" fmla="*/ 0 w 410331"/>
              <a:gd name="connsiteY0" fmla="*/ 18313 h 631351"/>
              <a:gd name="connsiteX1" fmla="*/ 360684 w 410331"/>
              <a:gd name="connsiteY1" fmla="*/ 250198 h 631351"/>
              <a:gd name="connsiteX2" fmla="*/ 409181 w 410331"/>
              <a:gd name="connsiteY2" fmla="*/ 631351 h 631351"/>
              <a:gd name="connsiteX0" fmla="*/ 0 w 410331"/>
              <a:gd name="connsiteY0" fmla="*/ 32575 h 645613"/>
              <a:gd name="connsiteX1" fmla="*/ 360684 w 410331"/>
              <a:gd name="connsiteY1" fmla="*/ 264460 h 645613"/>
              <a:gd name="connsiteX2" fmla="*/ 409181 w 410331"/>
              <a:gd name="connsiteY2" fmla="*/ 645613 h 645613"/>
              <a:gd name="connsiteX0" fmla="*/ 0 w 436745"/>
              <a:gd name="connsiteY0" fmla="*/ 33308 h 638753"/>
              <a:gd name="connsiteX1" fmla="*/ 387098 w 436745"/>
              <a:gd name="connsiteY1" fmla="*/ 257600 h 638753"/>
              <a:gd name="connsiteX2" fmla="*/ 435595 w 436745"/>
              <a:gd name="connsiteY2" fmla="*/ 638753 h 638753"/>
              <a:gd name="connsiteX0" fmla="*/ 0 w 436745"/>
              <a:gd name="connsiteY0" fmla="*/ 52243 h 657688"/>
              <a:gd name="connsiteX1" fmla="*/ 387098 w 436745"/>
              <a:gd name="connsiteY1" fmla="*/ 276535 h 657688"/>
              <a:gd name="connsiteX2" fmla="*/ 435595 w 436745"/>
              <a:gd name="connsiteY2" fmla="*/ 657688 h 657688"/>
              <a:gd name="connsiteX0" fmla="*/ 0 w 426404"/>
              <a:gd name="connsiteY0" fmla="*/ 53458 h 649260"/>
              <a:gd name="connsiteX1" fmla="*/ 376757 w 426404"/>
              <a:gd name="connsiteY1" fmla="*/ 268107 h 649260"/>
              <a:gd name="connsiteX2" fmla="*/ 425254 w 426404"/>
              <a:gd name="connsiteY2" fmla="*/ 649260 h 64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404" h="649260">
                <a:moveTo>
                  <a:pt x="0" y="53458"/>
                </a:moveTo>
                <a:cubicBezTo>
                  <a:pt x="138048" y="-115496"/>
                  <a:pt x="319232" y="160465"/>
                  <a:pt x="376757" y="268107"/>
                </a:cubicBezTo>
                <a:cubicBezTo>
                  <a:pt x="428003" y="412461"/>
                  <a:pt x="428571" y="400305"/>
                  <a:pt x="425254" y="649260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2211" y="4757369"/>
            <a:ext cx="2244461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3300000" algn="tl">
                    <a:srgbClr val="4472C4">
                      <a:lumMod val="75000"/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Labrador Sea Water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3300000" algn="tl">
                    <a:srgbClr val="4472C4">
                      <a:lumMod val="75000"/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38100" dist="38100" dir="3300000" algn="tl">
                    <a:srgbClr val="4472C4">
                      <a:lumMod val="75000"/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Pathways</a:t>
            </a:r>
          </a:p>
        </p:txBody>
      </p:sp>
      <p:sp>
        <p:nvSpPr>
          <p:cNvPr id="16" name="Freeform 15"/>
          <p:cNvSpPr/>
          <p:nvPr/>
        </p:nvSpPr>
        <p:spPr>
          <a:xfrm rot="3180000">
            <a:off x="3870581" y="2782871"/>
            <a:ext cx="340979" cy="466390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330581"/>
              <a:gd name="connsiteY0" fmla="*/ 0 h 724617"/>
              <a:gd name="connsiteX1" fmla="*/ 349616 w 1330581"/>
              <a:gd name="connsiteY1" fmla="*/ 595955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724617"/>
              <a:gd name="connsiteX1" fmla="*/ 201779 w 1330581"/>
              <a:gd name="connsiteY1" fmla="*/ 355036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681652"/>
              <a:gd name="connsiteX1" fmla="*/ 201779 w 1330581"/>
              <a:gd name="connsiteY1" fmla="*/ 355036 h 681652"/>
              <a:gd name="connsiteX2" fmla="*/ 365754 w 1330581"/>
              <a:gd name="connsiteY2" fmla="*/ 618149 h 681652"/>
              <a:gd name="connsiteX3" fmla="*/ 847590 w 1330581"/>
              <a:gd name="connsiteY3" fmla="*/ 680362 h 681652"/>
              <a:gd name="connsiteX4" fmla="*/ 1092042 w 1330581"/>
              <a:gd name="connsiteY4" fmla="*/ 570469 h 681652"/>
              <a:gd name="connsiteX5" fmla="*/ 1330581 w 1330581"/>
              <a:gd name="connsiteY5" fmla="*/ 403492 h 681652"/>
              <a:gd name="connsiteX0" fmla="*/ 0 w 1330581"/>
              <a:gd name="connsiteY0" fmla="*/ 0 h 630877"/>
              <a:gd name="connsiteX1" fmla="*/ 201779 w 1330581"/>
              <a:gd name="connsiteY1" fmla="*/ 355036 h 630877"/>
              <a:gd name="connsiteX2" fmla="*/ 365754 w 1330581"/>
              <a:gd name="connsiteY2" fmla="*/ 618149 h 630877"/>
              <a:gd name="connsiteX3" fmla="*/ 1092042 w 1330581"/>
              <a:gd name="connsiteY3" fmla="*/ 570469 h 630877"/>
              <a:gd name="connsiteX4" fmla="*/ 1330581 w 1330581"/>
              <a:gd name="connsiteY4" fmla="*/ 403492 h 630877"/>
              <a:gd name="connsiteX0" fmla="*/ 0 w 1330581"/>
              <a:gd name="connsiteY0" fmla="*/ 0 h 693193"/>
              <a:gd name="connsiteX1" fmla="*/ 201779 w 1330581"/>
              <a:gd name="connsiteY1" fmla="*/ 355036 h 693193"/>
              <a:gd name="connsiteX2" fmla="*/ 365754 w 1330581"/>
              <a:gd name="connsiteY2" fmla="*/ 618149 h 693193"/>
              <a:gd name="connsiteX3" fmla="*/ 626629 w 1330581"/>
              <a:gd name="connsiteY3" fmla="*/ 682716 h 693193"/>
              <a:gd name="connsiteX4" fmla="*/ 1330581 w 1330581"/>
              <a:gd name="connsiteY4" fmla="*/ 403492 h 693193"/>
              <a:gd name="connsiteX0" fmla="*/ 0 w 1330581"/>
              <a:gd name="connsiteY0" fmla="*/ 0 h 618415"/>
              <a:gd name="connsiteX1" fmla="*/ 201779 w 1330581"/>
              <a:gd name="connsiteY1" fmla="*/ 355036 h 618415"/>
              <a:gd name="connsiteX2" fmla="*/ 365754 w 1330581"/>
              <a:gd name="connsiteY2" fmla="*/ 618149 h 618415"/>
              <a:gd name="connsiteX3" fmla="*/ 1330581 w 1330581"/>
              <a:gd name="connsiteY3" fmla="*/ 403492 h 618415"/>
              <a:gd name="connsiteX0" fmla="*/ 0 w 365754"/>
              <a:gd name="connsiteY0" fmla="*/ 0 h 618149"/>
              <a:gd name="connsiteX1" fmla="*/ 201779 w 365754"/>
              <a:gd name="connsiteY1" fmla="*/ 355036 h 618149"/>
              <a:gd name="connsiteX2" fmla="*/ 365754 w 365754"/>
              <a:gd name="connsiteY2" fmla="*/ 618149 h 618149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79443"/>
              <a:gd name="connsiteY0" fmla="*/ 0 h 711232"/>
              <a:gd name="connsiteX1" fmla="*/ 201779 w 379443"/>
              <a:gd name="connsiteY1" fmla="*/ 355036 h 711232"/>
              <a:gd name="connsiteX2" fmla="*/ 379443 w 379443"/>
              <a:gd name="connsiteY2" fmla="*/ 711232 h 711232"/>
              <a:gd name="connsiteX0" fmla="*/ 0 w 379443"/>
              <a:gd name="connsiteY0" fmla="*/ 0 h 711232"/>
              <a:gd name="connsiteX1" fmla="*/ 190828 w 379443"/>
              <a:gd name="connsiteY1" fmla="*/ 374200 h 711232"/>
              <a:gd name="connsiteX2" fmla="*/ 379443 w 379443"/>
              <a:gd name="connsiteY2" fmla="*/ 711232 h 711232"/>
              <a:gd name="connsiteX0" fmla="*/ 0 w 401345"/>
              <a:gd name="connsiteY0" fmla="*/ 0 h 722183"/>
              <a:gd name="connsiteX1" fmla="*/ 212730 w 401345"/>
              <a:gd name="connsiteY1" fmla="*/ 385151 h 722183"/>
              <a:gd name="connsiteX2" fmla="*/ 401345 w 401345"/>
              <a:gd name="connsiteY2" fmla="*/ 722183 h 722183"/>
              <a:gd name="connsiteX0" fmla="*/ 0 w 341115"/>
              <a:gd name="connsiteY0" fmla="*/ 0 h 678380"/>
              <a:gd name="connsiteX1" fmla="*/ 152500 w 341115"/>
              <a:gd name="connsiteY1" fmla="*/ 341348 h 678380"/>
              <a:gd name="connsiteX2" fmla="*/ 341115 w 341115"/>
              <a:gd name="connsiteY2" fmla="*/ 678380 h 678380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43853"/>
              <a:gd name="connsiteY0" fmla="*/ 0 h 661953"/>
              <a:gd name="connsiteX1" fmla="*/ 199041 w 343853"/>
              <a:gd name="connsiteY1" fmla="*/ 33313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82615 w 343853"/>
              <a:gd name="connsiteY1" fmla="*/ 267430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96886 w 423353"/>
              <a:gd name="connsiteY1" fmla="*/ 342529 h 661918"/>
              <a:gd name="connsiteX2" fmla="*/ 423353 w 423353"/>
              <a:gd name="connsiteY2" fmla="*/ 661918 h 661918"/>
              <a:gd name="connsiteX0" fmla="*/ 0 w 452994"/>
              <a:gd name="connsiteY0" fmla="*/ 0 h 647175"/>
              <a:gd name="connsiteX1" fmla="*/ 326527 w 452994"/>
              <a:gd name="connsiteY1" fmla="*/ 327786 h 647175"/>
              <a:gd name="connsiteX2" fmla="*/ 452994 w 452994"/>
              <a:gd name="connsiteY2" fmla="*/ 647175 h 647175"/>
              <a:gd name="connsiteX0" fmla="*/ 0 w 338261"/>
              <a:gd name="connsiteY0" fmla="*/ 0 h 760627"/>
              <a:gd name="connsiteX1" fmla="*/ 326527 w 338261"/>
              <a:gd name="connsiteY1" fmla="*/ 327786 h 760627"/>
              <a:gd name="connsiteX2" fmla="*/ 108796 w 338261"/>
              <a:gd name="connsiteY2" fmla="*/ 760627 h 760627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6501 w 483433"/>
              <a:gd name="connsiteY1" fmla="*/ 303812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930 w 483433"/>
              <a:gd name="connsiteY1" fmla="*/ 475778 h 733838"/>
              <a:gd name="connsiteX2" fmla="*/ 483433 w 483433"/>
              <a:gd name="connsiteY2" fmla="*/ 733838 h 733838"/>
              <a:gd name="connsiteX0" fmla="*/ 0 w 391500"/>
              <a:gd name="connsiteY0" fmla="*/ 0 h 750006"/>
              <a:gd name="connsiteX1" fmla="*/ 307930 w 391500"/>
              <a:gd name="connsiteY1" fmla="*/ 475778 h 750006"/>
              <a:gd name="connsiteX2" fmla="*/ 391500 w 391500"/>
              <a:gd name="connsiteY2" fmla="*/ 750006 h 750006"/>
              <a:gd name="connsiteX0" fmla="*/ 0 w 391500"/>
              <a:gd name="connsiteY0" fmla="*/ 0 h 750006"/>
              <a:gd name="connsiteX1" fmla="*/ 307930 w 391500"/>
              <a:gd name="connsiteY1" fmla="*/ 475778 h 750006"/>
              <a:gd name="connsiteX2" fmla="*/ 391500 w 391500"/>
              <a:gd name="connsiteY2" fmla="*/ 750006 h 750006"/>
              <a:gd name="connsiteX0" fmla="*/ 190101 w 227646"/>
              <a:gd name="connsiteY0" fmla="*/ 0 h 854440"/>
              <a:gd name="connsiteX1" fmla="*/ 9203 w 227646"/>
              <a:gd name="connsiteY1" fmla="*/ 580212 h 854440"/>
              <a:gd name="connsiteX2" fmla="*/ 92773 w 227646"/>
              <a:gd name="connsiteY2" fmla="*/ 854440 h 854440"/>
              <a:gd name="connsiteX0" fmla="*/ 0 w 259121"/>
              <a:gd name="connsiteY0" fmla="*/ 0 h 547719"/>
              <a:gd name="connsiteX1" fmla="*/ 175551 w 259121"/>
              <a:gd name="connsiteY1" fmla="*/ 273491 h 547719"/>
              <a:gd name="connsiteX2" fmla="*/ 259121 w 259121"/>
              <a:gd name="connsiteY2" fmla="*/ 547719 h 547719"/>
              <a:gd name="connsiteX0" fmla="*/ 0 w 294713"/>
              <a:gd name="connsiteY0" fmla="*/ 0 h 500487"/>
              <a:gd name="connsiteX1" fmla="*/ 211143 w 294713"/>
              <a:gd name="connsiteY1" fmla="*/ 226259 h 500487"/>
              <a:gd name="connsiteX2" fmla="*/ 294713 w 294713"/>
              <a:gd name="connsiteY2" fmla="*/ 500487 h 500487"/>
              <a:gd name="connsiteX0" fmla="*/ 0 w 294713"/>
              <a:gd name="connsiteY0" fmla="*/ 1950 h 502437"/>
              <a:gd name="connsiteX1" fmla="*/ 211143 w 294713"/>
              <a:gd name="connsiteY1" fmla="*/ 228209 h 502437"/>
              <a:gd name="connsiteX2" fmla="*/ 294713 w 294713"/>
              <a:gd name="connsiteY2" fmla="*/ 502437 h 502437"/>
              <a:gd name="connsiteX0" fmla="*/ 112224 w 153907"/>
              <a:gd name="connsiteY0" fmla="*/ 467 h 869646"/>
              <a:gd name="connsiteX1" fmla="*/ 11360 w 153907"/>
              <a:gd name="connsiteY1" fmla="*/ 595418 h 869646"/>
              <a:gd name="connsiteX2" fmla="*/ 94930 w 153907"/>
              <a:gd name="connsiteY2" fmla="*/ 869646 h 869646"/>
              <a:gd name="connsiteX0" fmla="*/ 0 w 316512"/>
              <a:gd name="connsiteY0" fmla="*/ 1714 h 518628"/>
              <a:gd name="connsiteX1" fmla="*/ 232942 w 316512"/>
              <a:gd name="connsiteY1" fmla="*/ 244400 h 518628"/>
              <a:gd name="connsiteX2" fmla="*/ 316512 w 316512"/>
              <a:gd name="connsiteY2" fmla="*/ 518628 h 518628"/>
              <a:gd name="connsiteX0" fmla="*/ 0 w 342943"/>
              <a:gd name="connsiteY0" fmla="*/ 2010 h 498966"/>
              <a:gd name="connsiteX1" fmla="*/ 259373 w 342943"/>
              <a:gd name="connsiteY1" fmla="*/ 224738 h 498966"/>
              <a:gd name="connsiteX2" fmla="*/ 342943 w 342943"/>
              <a:gd name="connsiteY2" fmla="*/ 498966 h 498966"/>
              <a:gd name="connsiteX0" fmla="*/ 0 w 342943"/>
              <a:gd name="connsiteY0" fmla="*/ 1606 h 498562"/>
              <a:gd name="connsiteX1" fmla="*/ 214724 w 342943"/>
              <a:gd name="connsiteY1" fmla="*/ 253348 h 498562"/>
              <a:gd name="connsiteX2" fmla="*/ 342943 w 342943"/>
              <a:gd name="connsiteY2" fmla="*/ 498562 h 498562"/>
              <a:gd name="connsiteX0" fmla="*/ 0 w 342943"/>
              <a:gd name="connsiteY0" fmla="*/ 2610 h 499566"/>
              <a:gd name="connsiteX1" fmla="*/ 214724 w 342943"/>
              <a:gd name="connsiteY1" fmla="*/ 254352 h 499566"/>
              <a:gd name="connsiteX2" fmla="*/ 342943 w 342943"/>
              <a:gd name="connsiteY2" fmla="*/ 499566 h 499566"/>
              <a:gd name="connsiteX0" fmla="*/ 0 w 282075"/>
              <a:gd name="connsiteY0" fmla="*/ 2610 h 459394"/>
              <a:gd name="connsiteX1" fmla="*/ 214724 w 282075"/>
              <a:gd name="connsiteY1" fmla="*/ 254352 h 459394"/>
              <a:gd name="connsiteX2" fmla="*/ 282075 w 282075"/>
              <a:gd name="connsiteY2" fmla="*/ 459394 h 459394"/>
              <a:gd name="connsiteX0" fmla="*/ 0 w 271176"/>
              <a:gd name="connsiteY0" fmla="*/ 2859 h 451430"/>
              <a:gd name="connsiteX1" fmla="*/ 203825 w 271176"/>
              <a:gd name="connsiteY1" fmla="*/ 246388 h 451430"/>
              <a:gd name="connsiteX2" fmla="*/ 271176 w 271176"/>
              <a:gd name="connsiteY2" fmla="*/ 451430 h 451430"/>
              <a:gd name="connsiteX0" fmla="*/ 0 w 271176"/>
              <a:gd name="connsiteY0" fmla="*/ 4361 h 452932"/>
              <a:gd name="connsiteX1" fmla="*/ 203825 w 271176"/>
              <a:gd name="connsiteY1" fmla="*/ 247890 h 452932"/>
              <a:gd name="connsiteX2" fmla="*/ 271176 w 271176"/>
              <a:gd name="connsiteY2" fmla="*/ 452932 h 452932"/>
              <a:gd name="connsiteX0" fmla="*/ 0 w 271176"/>
              <a:gd name="connsiteY0" fmla="*/ 4361 h 452932"/>
              <a:gd name="connsiteX1" fmla="*/ 203825 w 271176"/>
              <a:gd name="connsiteY1" fmla="*/ 247890 h 452932"/>
              <a:gd name="connsiteX2" fmla="*/ 271176 w 271176"/>
              <a:gd name="connsiteY2" fmla="*/ 452932 h 452932"/>
              <a:gd name="connsiteX0" fmla="*/ 0 w 271176"/>
              <a:gd name="connsiteY0" fmla="*/ 237161 h 685732"/>
              <a:gd name="connsiteX1" fmla="*/ 203825 w 271176"/>
              <a:gd name="connsiteY1" fmla="*/ 480690 h 685732"/>
              <a:gd name="connsiteX2" fmla="*/ 271176 w 271176"/>
              <a:gd name="connsiteY2" fmla="*/ 685732 h 685732"/>
              <a:gd name="connsiteX0" fmla="*/ 0 w 271176"/>
              <a:gd name="connsiteY0" fmla="*/ 11794 h 460365"/>
              <a:gd name="connsiteX1" fmla="*/ 203825 w 271176"/>
              <a:gd name="connsiteY1" fmla="*/ 255323 h 460365"/>
              <a:gd name="connsiteX2" fmla="*/ 271176 w 271176"/>
              <a:gd name="connsiteY2" fmla="*/ 460365 h 460365"/>
              <a:gd name="connsiteX0" fmla="*/ 0 w 271176"/>
              <a:gd name="connsiteY0" fmla="*/ 17464 h 466035"/>
              <a:gd name="connsiteX1" fmla="*/ 203825 w 271176"/>
              <a:gd name="connsiteY1" fmla="*/ 260993 h 466035"/>
              <a:gd name="connsiteX2" fmla="*/ 271176 w 271176"/>
              <a:gd name="connsiteY2" fmla="*/ 466035 h 466035"/>
              <a:gd name="connsiteX0" fmla="*/ 0 w 305769"/>
              <a:gd name="connsiteY0" fmla="*/ 17464 h 457924"/>
              <a:gd name="connsiteX1" fmla="*/ 203825 w 305769"/>
              <a:gd name="connsiteY1" fmla="*/ 260993 h 457924"/>
              <a:gd name="connsiteX2" fmla="*/ 305769 w 305769"/>
              <a:gd name="connsiteY2" fmla="*/ 457924 h 457924"/>
              <a:gd name="connsiteX0" fmla="*/ 0 w 305769"/>
              <a:gd name="connsiteY0" fmla="*/ 17464 h 457924"/>
              <a:gd name="connsiteX1" fmla="*/ 203825 w 305769"/>
              <a:gd name="connsiteY1" fmla="*/ 260993 h 457924"/>
              <a:gd name="connsiteX2" fmla="*/ 305769 w 305769"/>
              <a:gd name="connsiteY2" fmla="*/ 457924 h 457924"/>
              <a:gd name="connsiteX0" fmla="*/ 0 w 429761"/>
              <a:gd name="connsiteY0" fmla="*/ 17464 h 457924"/>
              <a:gd name="connsiteX1" fmla="*/ 203825 w 429761"/>
              <a:gd name="connsiteY1" fmla="*/ 260993 h 457924"/>
              <a:gd name="connsiteX2" fmla="*/ 305769 w 429761"/>
              <a:gd name="connsiteY2" fmla="*/ 457924 h 457924"/>
              <a:gd name="connsiteX0" fmla="*/ 0 w 305769"/>
              <a:gd name="connsiteY0" fmla="*/ 17464 h 457924"/>
              <a:gd name="connsiteX1" fmla="*/ 203825 w 305769"/>
              <a:gd name="connsiteY1" fmla="*/ 260993 h 457924"/>
              <a:gd name="connsiteX2" fmla="*/ 305769 w 305769"/>
              <a:gd name="connsiteY2" fmla="*/ 457924 h 457924"/>
              <a:gd name="connsiteX0" fmla="*/ 0 w 305769"/>
              <a:gd name="connsiteY0" fmla="*/ 17832 h 458292"/>
              <a:gd name="connsiteX1" fmla="*/ 183817 w 305769"/>
              <a:gd name="connsiteY1" fmla="*/ 257676 h 458292"/>
              <a:gd name="connsiteX2" fmla="*/ 305769 w 305769"/>
              <a:gd name="connsiteY2" fmla="*/ 458292 h 458292"/>
              <a:gd name="connsiteX0" fmla="*/ 0 w 305769"/>
              <a:gd name="connsiteY0" fmla="*/ 12725 h 453185"/>
              <a:gd name="connsiteX1" fmla="*/ 183817 w 305769"/>
              <a:gd name="connsiteY1" fmla="*/ 252569 h 453185"/>
              <a:gd name="connsiteX2" fmla="*/ 305769 w 305769"/>
              <a:gd name="connsiteY2" fmla="*/ 453185 h 453185"/>
              <a:gd name="connsiteX0" fmla="*/ 0 w 305769"/>
              <a:gd name="connsiteY0" fmla="*/ 12725 h 453185"/>
              <a:gd name="connsiteX1" fmla="*/ 183817 w 305769"/>
              <a:gd name="connsiteY1" fmla="*/ 252569 h 453185"/>
              <a:gd name="connsiteX2" fmla="*/ 305769 w 305769"/>
              <a:gd name="connsiteY2" fmla="*/ 453185 h 453185"/>
              <a:gd name="connsiteX0" fmla="*/ 0 w 305769"/>
              <a:gd name="connsiteY0" fmla="*/ 9650 h 450110"/>
              <a:gd name="connsiteX1" fmla="*/ 183817 w 305769"/>
              <a:gd name="connsiteY1" fmla="*/ 249494 h 450110"/>
              <a:gd name="connsiteX2" fmla="*/ 305769 w 305769"/>
              <a:gd name="connsiteY2" fmla="*/ 450110 h 450110"/>
              <a:gd name="connsiteX0" fmla="*/ 0 w 305769"/>
              <a:gd name="connsiteY0" fmla="*/ 10700 h 451160"/>
              <a:gd name="connsiteX1" fmla="*/ 183817 w 305769"/>
              <a:gd name="connsiteY1" fmla="*/ 250544 h 451160"/>
              <a:gd name="connsiteX2" fmla="*/ 305769 w 305769"/>
              <a:gd name="connsiteY2" fmla="*/ 451160 h 451160"/>
              <a:gd name="connsiteX0" fmla="*/ 0 w 305769"/>
              <a:gd name="connsiteY0" fmla="*/ 15098 h 455558"/>
              <a:gd name="connsiteX1" fmla="*/ 183817 w 305769"/>
              <a:gd name="connsiteY1" fmla="*/ 254942 h 455558"/>
              <a:gd name="connsiteX2" fmla="*/ 305769 w 305769"/>
              <a:gd name="connsiteY2" fmla="*/ 455558 h 455558"/>
              <a:gd name="connsiteX0" fmla="*/ 0 w 328355"/>
              <a:gd name="connsiteY0" fmla="*/ 15098 h 472578"/>
              <a:gd name="connsiteX1" fmla="*/ 183817 w 328355"/>
              <a:gd name="connsiteY1" fmla="*/ 254942 h 472578"/>
              <a:gd name="connsiteX2" fmla="*/ 328355 w 328355"/>
              <a:gd name="connsiteY2" fmla="*/ 472578 h 472578"/>
              <a:gd name="connsiteX0" fmla="*/ 0 w 287408"/>
              <a:gd name="connsiteY0" fmla="*/ 15098 h 479887"/>
              <a:gd name="connsiteX1" fmla="*/ 183817 w 287408"/>
              <a:gd name="connsiteY1" fmla="*/ 254942 h 479887"/>
              <a:gd name="connsiteX2" fmla="*/ 287408 w 287408"/>
              <a:gd name="connsiteY2" fmla="*/ 479887 h 479887"/>
              <a:gd name="connsiteX0" fmla="*/ 0 w 287408"/>
              <a:gd name="connsiteY0" fmla="*/ 15098 h 479887"/>
              <a:gd name="connsiteX1" fmla="*/ 183817 w 287408"/>
              <a:gd name="connsiteY1" fmla="*/ 254942 h 479887"/>
              <a:gd name="connsiteX2" fmla="*/ 287408 w 287408"/>
              <a:gd name="connsiteY2" fmla="*/ 479887 h 479887"/>
              <a:gd name="connsiteX0" fmla="*/ 0 w 287408"/>
              <a:gd name="connsiteY0" fmla="*/ 15098 h 479887"/>
              <a:gd name="connsiteX1" fmla="*/ 183817 w 287408"/>
              <a:gd name="connsiteY1" fmla="*/ 254942 h 479887"/>
              <a:gd name="connsiteX2" fmla="*/ 287408 w 287408"/>
              <a:gd name="connsiteY2" fmla="*/ 479887 h 479887"/>
              <a:gd name="connsiteX0" fmla="*/ 0 w 287408"/>
              <a:gd name="connsiteY0" fmla="*/ 15769 h 480558"/>
              <a:gd name="connsiteX1" fmla="*/ 198205 w 287408"/>
              <a:gd name="connsiteY1" fmla="*/ 247372 h 480558"/>
              <a:gd name="connsiteX2" fmla="*/ 287408 w 287408"/>
              <a:gd name="connsiteY2" fmla="*/ 480558 h 480558"/>
              <a:gd name="connsiteX0" fmla="*/ 0 w 310465"/>
              <a:gd name="connsiteY0" fmla="*/ 15769 h 489755"/>
              <a:gd name="connsiteX1" fmla="*/ 198205 w 310465"/>
              <a:gd name="connsiteY1" fmla="*/ 247372 h 489755"/>
              <a:gd name="connsiteX2" fmla="*/ 310465 w 310465"/>
              <a:gd name="connsiteY2" fmla="*/ 489755 h 489755"/>
              <a:gd name="connsiteX0" fmla="*/ 0 w 312253"/>
              <a:gd name="connsiteY0" fmla="*/ 17691 h 471216"/>
              <a:gd name="connsiteX1" fmla="*/ 199993 w 312253"/>
              <a:gd name="connsiteY1" fmla="*/ 228833 h 471216"/>
              <a:gd name="connsiteX2" fmla="*/ 312253 w 312253"/>
              <a:gd name="connsiteY2" fmla="*/ 471216 h 471216"/>
              <a:gd name="connsiteX0" fmla="*/ 0 w 312253"/>
              <a:gd name="connsiteY0" fmla="*/ 19402 h 472927"/>
              <a:gd name="connsiteX1" fmla="*/ 199993 w 312253"/>
              <a:gd name="connsiteY1" fmla="*/ 230544 h 472927"/>
              <a:gd name="connsiteX2" fmla="*/ 312253 w 312253"/>
              <a:gd name="connsiteY2" fmla="*/ 472927 h 472927"/>
              <a:gd name="connsiteX0" fmla="*/ 0 w 312253"/>
              <a:gd name="connsiteY0" fmla="*/ 22750 h 476275"/>
              <a:gd name="connsiteX1" fmla="*/ 199993 w 312253"/>
              <a:gd name="connsiteY1" fmla="*/ 233892 h 476275"/>
              <a:gd name="connsiteX2" fmla="*/ 312253 w 312253"/>
              <a:gd name="connsiteY2" fmla="*/ 476275 h 476275"/>
              <a:gd name="connsiteX0" fmla="*/ 0 w 323567"/>
              <a:gd name="connsiteY0" fmla="*/ 22358 h 478957"/>
              <a:gd name="connsiteX1" fmla="*/ 211307 w 323567"/>
              <a:gd name="connsiteY1" fmla="*/ 236574 h 478957"/>
              <a:gd name="connsiteX2" fmla="*/ 323567 w 323567"/>
              <a:gd name="connsiteY2" fmla="*/ 478957 h 478957"/>
              <a:gd name="connsiteX0" fmla="*/ 0 w 323567"/>
              <a:gd name="connsiteY0" fmla="*/ 15982 h 472581"/>
              <a:gd name="connsiteX1" fmla="*/ 211307 w 323567"/>
              <a:gd name="connsiteY1" fmla="*/ 230198 h 472581"/>
              <a:gd name="connsiteX2" fmla="*/ 323567 w 323567"/>
              <a:gd name="connsiteY2" fmla="*/ 472581 h 472581"/>
              <a:gd name="connsiteX0" fmla="*/ 0 w 323567"/>
              <a:gd name="connsiteY0" fmla="*/ 0 h 456599"/>
              <a:gd name="connsiteX1" fmla="*/ 152315 w 323567"/>
              <a:gd name="connsiteY1" fmla="*/ 35095 h 456599"/>
              <a:gd name="connsiteX2" fmla="*/ 211307 w 323567"/>
              <a:gd name="connsiteY2" fmla="*/ 214216 h 456599"/>
              <a:gd name="connsiteX3" fmla="*/ 323567 w 323567"/>
              <a:gd name="connsiteY3" fmla="*/ 456599 h 456599"/>
              <a:gd name="connsiteX0" fmla="*/ 0 w 323567"/>
              <a:gd name="connsiteY0" fmla="*/ 16244 h 472843"/>
              <a:gd name="connsiteX1" fmla="*/ 95794 w 323567"/>
              <a:gd name="connsiteY1" fmla="*/ 14199 h 472843"/>
              <a:gd name="connsiteX2" fmla="*/ 211307 w 323567"/>
              <a:gd name="connsiteY2" fmla="*/ 230460 h 472843"/>
              <a:gd name="connsiteX3" fmla="*/ 323567 w 323567"/>
              <a:gd name="connsiteY3" fmla="*/ 472843 h 472843"/>
              <a:gd name="connsiteX0" fmla="*/ 0 w 323567"/>
              <a:gd name="connsiteY0" fmla="*/ 16244 h 472843"/>
              <a:gd name="connsiteX1" fmla="*/ 95794 w 323567"/>
              <a:gd name="connsiteY1" fmla="*/ 14199 h 472843"/>
              <a:gd name="connsiteX2" fmla="*/ 211307 w 323567"/>
              <a:gd name="connsiteY2" fmla="*/ 230460 h 472843"/>
              <a:gd name="connsiteX3" fmla="*/ 323567 w 323567"/>
              <a:gd name="connsiteY3" fmla="*/ 472843 h 472843"/>
              <a:gd name="connsiteX0" fmla="*/ 0 w 323567"/>
              <a:gd name="connsiteY0" fmla="*/ 16244 h 472843"/>
              <a:gd name="connsiteX1" fmla="*/ 95794 w 323567"/>
              <a:gd name="connsiteY1" fmla="*/ 14199 h 472843"/>
              <a:gd name="connsiteX2" fmla="*/ 211307 w 323567"/>
              <a:gd name="connsiteY2" fmla="*/ 230460 h 472843"/>
              <a:gd name="connsiteX3" fmla="*/ 323567 w 323567"/>
              <a:gd name="connsiteY3" fmla="*/ 472843 h 472843"/>
              <a:gd name="connsiteX0" fmla="*/ 0 w 323567"/>
              <a:gd name="connsiteY0" fmla="*/ 19390 h 475989"/>
              <a:gd name="connsiteX1" fmla="*/ 90577 w 323567"/>
              <a:gd name="connsiteY1" fmla="*/ 13414 h 475989"/>
              <a:gd name="connsiteX2" fmla="*/ 211307 w 323567"/>
              <a:gd name="connsiteY2" fmla="*/ 233606 h 475989"/>
              <a:gd name="connsiteX3" fmla="*/ 323567 w 323567"/>
              <a:gd name="connsiteY3" fmla="*/ 475989 h 475989"/>
              <a:gd name="connsiteX0" fmla="*/ 0 w 323567"/>
              <a:gd name="connsiteY0" fmla="*/ 19390 h 475989"/>
              <a:gd name="connsiteX1" fmla="*/ 90577 w 323567"/>
              <a:gd name="connsiteY1" fmla="*/ 13414 h 475989"/>
              <a:gd name="connsiteX2" fmla="*/ 211307 w 323567"/>
              <a:gd name="connsiteY2" fmla="*/ 233606 h 475989"/>
              <a:gd name="connsiteX3" fmla="*/ 323567 w 323567"/>
              <a:gd name="connsiteY3" fmla="*/ 475989 h 475989"/>
              <a:gd name="connsiteX0" fmla="*/ 0 w 323567"/>
              <a:gd name="connsiteY0" fmla="*/ 15105 h 471704"/>
              <a:gd name="connsiteX1" fmla="*/ 90577 w 323567"/>
              <a:gd name="connsiteY1" fmla="*/ 9129 h 471704"/>
              <a:gd name="connsiteX2" fmla="*/ 211307 w 323567"/>
              <a:gd name="connsiteY2" fmla="*/ 229321 h 471704"/>
              <a:gd name="connsiteX3" fmla="*/ 323567 w 323567"/>
              <a:gd name="connsiteY3" fmla="*/ 471704 h 471704"/>
              <a:gd name="connsiteX0" fmla="*/ 0 w 340979"/>
              <a:gd name="connsiteY0" fmla="*/ 13276 h 472092"/>
              <a:gd name="connsiteX1" fmla="*/ 107989 w 340979"/>
              <a:gd name="connsiteY1" fmla="*/ 9517 h 472092"/>
              <a:gd name="connsiteX2" fmla="*/ 228719 w 340979"/>
              <a:gd name="connsiteY2" fmla="*/ 229709 h 472092"/>
              <a:gd name="connsiteX3" fmla="*/ 340979 w 340979"/>
              <a:gd name="connsiteY3" fmla="*/ 472092 h 472092"/>
              <a:gd name="connsiteX0" fmla="*/ 0 w 340979"/>
              <a:gd name="connsiteY0" fmla="*/ 13628 h 472444"/>
              <a:gd name="connsiteX1" fmla="*/ 107989 w 340979"/>
              <a:gd name="connsiteY1" fmla="*/ 9869 h 472444"/>
              <a:gd name="connsiteX2" fmla="*/ 228719 w 340979"/>
              <a:gd name="connsiteY2" fmla="*/ 230061 h 472444"/>
              <a:gd name="connsiteX3" fmla="*/ 340979 w 340979"/>
              <a:gd name="connsiteY3" fmla="*/ 472444 h 472444"/>
              <a:gd name="connsiteX0" fmla="*/ 0 w 340979"/>
              <a:gd name="connsiteY0" fmla="*/ 7539 h 466355"/>
              <a:gd name="connsiteX1" fmla="*/ 151079 w 340979"/>
              <a:gd name="connsiteY1" fmla="*/ 11715 h 466355"/>
              <a:gd name="connsiteX2" fmla="*/ 228719 w 340979"/>
              <a:gd name="connsiteY2" fmla="*/ 223972 h 466355"/>
              <a:gd name="connsiteX3" fmla="*/ 340979 w 340979"/>
              <a:gd name="connsiteY3" fmla="*/ 466355 h 466355"/>
              <a:gd name="connsiteX0" fmla="*/ 0 w 340979"/>
              <a:gd name="connsiteY0" fmla="*/ 7574 h 466390"/>
              <a:gd name="connsiteX1" fmla="*/ 129308 w 340979"/>
              <a:gd name="connsiteY1" fmla="*/ 11700 h 466390"/>
              <a:gd name="connsiteX2" fmla="*/ 228719 w 340979"/>
              <a:gd name="connsiteY2" fmla="*/ 224007 h 466390"/>
              <a:gd name="connsiteX3" fmla="*/ 340979 w 340979"/>
              <a:gd name="connsiteY3" fmla="*/ 466390 h 4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79" h="466390">
                <a:moveTo>
                  <a:pt x="0" y="7574"/>
                </a:moveTo>
                <a:cubicBezTo>
                  <a:pt x="62402" y="11330"/>
                  <a:pt x="56620" y="-14073"/>
                  <a:pt x="129308" y="11700"/>
                </a:cubicBezTo>
                <a:cubicBezTo>
                  <a:pt x="219333" y="72348"/>
                  <a:pt x="200177" y="153757"/>
                  <a:pt x="228719" y="224007"/>
                </a:cubicBezTo>
                <a:cubicBezTo>
                  <a:pt x="309236" y="449813"/>
                  <a:pt x="268956" y="297371"/>
                  <a:pt x="340979" y="466390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 rot="-2580000">
            <a:off x="4026709" y="3367623"/>
            <a:ext cx="261005" cy="321360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037645"/>
              <a:gd name="connsiteY0" fmla="*/ 31806 h 321125"/>
              <a:gd name="connsiteX1" fmla="*/ 56680 w 1037645"/>
              <a:gd name="connsiteY1" fmla="*/ 192463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0 w 1330581"/>
              <a:gd name="connsiteY0" fmla="*/ 0 h 724617"/>
              <a:gd name="connsiteX1" fmla="*/ 349616 w 1330581"/>
              <a:gd name="connsiteY1" fmla="*/ 595955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724617"/>
              <a:gd name="connsiteX1" fmla="*/ 201779 w 1330581"/>
              <a:gd name="connsiteY1" fmla="*/ 355036 h 724617"/>
              <a:gd name="connsiteX2" fmla="*/ 543706 w 1330581"/>
              <a:gd name="connsiteY2" fmla="*/ 708494 h 724617"/>
              <a:gd name="connsiteX3" fmla="*/ 847590 w 1330581"/>
              <a:gd name="connsiteY3" fmla="*/ 680362 h 724617"/>
              <a:gd name="connsiteX4" fmla="*/ 1092042 w 1330581"/>
              <a:gd name="connsiteY4" fmla="*/ 570469 h 724617"/>
              <a:gd name="connsiteX5" fmla="*/ 1330581 w 1330581"/>
              <a:gd name="connsiteY5" fmla="*/ 403492 h 724617"/>
              <a:gd name="connsiteX0" fmla="*/ 0 w 1330581"/>
              <a:gd name="connsiteY0" fmla="*/ 0 h 681652"/>
              <a:gd name="connsiteX1" fmla="*/ 201779 w 1330581"/>
              <a:gd name="connsiteY1" fmla="*/ 355036 h 681652"/>
              <a:gd name="connsiteX2" fmla="*/ 365754 w 1330581"/>
              <a:gd name="connsiteY2" fmla="*/ 618149 h 681652"/>
              <a:gd name="connsiteX3" fmla="*/ 847590 w 1330581"/>
              <a:gd name="connsiteY3" fmla="*/ 680362 h 681652"/>
              <a:gd name="connsiteX4" fmla="*/ 1092042 w 1330581"/>
              <a:gd name="connsiteY4" fmla="*/ 570469 h 681652"/>
              <a:gd name="connsiteX5" fmla="*/ 1330581 w 1330581"/>
              <a:gd name="connsiteY5" fmla="*/ 403492 h 681652"/>
              <a:gd name="connsiteX0" fmla="*/ 0 w 1330581"/>
              <a:gd name="connsiteY0" fmla="*/ 0 h 630877"/>
              <a:gd name="connsiteX1" fmla="*/ 201779 w 1330581"/>
              <a:gd name="connsiteY1" fmla="*/ 355036 h 630877"/>
              <a:gd name="connsiteX2" fmla="*/ 365754 w 1330581"/>
              <a:gd name="connsiteY2" fmla="*/ 618149 h 630877"/>
              <a:gd name="connsiteX3" fmla="*/ 1092042 w 1330581"/>
              <a:gd name="connsiteY3" fmla="*/ 570469 h 630877"/>
              <a:gd name="connsiteX4" fmla="*/ 1330581 w 1330581"/>
              <a:gd name="connsiteY4" fmla="*/ 403492 h 630877"/>
              <a:gd name="connsiteX0" fmla="*/ 0 w 1330581"/>
              <a:gd name="connsiteY0" fmla="*/ 0 h 693193"/>
              <a:gd name="connsiteX1" fmla="*/ 201779 w 1330581"/>
              <a:gd name="connsiteY1" fmla="*/ 355036 h 693193"/>
              <a:gd name="connsiteX2" fmla="*/ 365754 w 1330581"/>
              <a:gd name="connsiteY2" fmla="*/ 618149 h 693193"/>
              <a:gd name="connsiteX3" fmla="*/ 626629 w 1330581"/>
              <a:gd name="connsiteY3" fmla="*/ 682716 h 693193"/>
              <a:gd name="connsiteX4" fmla="*/ 1330581 w 1330581"/>
              <a:gd name="connsiteY4" fmla="*/ 403492 h 693193"/>
              <a:gd name="connsiteX0" fmla="*/ 0 w 1330581"/>
              <a:gd name="connsiteY0" fmla="*/ 0 h 618415"/>
              <a:gd name="connsiteX1" fmla="*/ 201779 w 1330581"/>
              <a:gd name="connsiteY1" fmla="*/ 355036 h 618415"/>
              <a:gd name="connsiteX2" fmla="*/ 365754 w 1330581"/>
              <a:gd name="connsiteY2" fmla="*/ 618149 h 618415"/>
              <a:gd name="connsiteX3" fmla="*/ 1330581 w 1330581"/>
              <a:gd name="connsiteY3" fmla="*/ 403492 h 618415"/>
              <a:gd name="connsiteX0" fmla="*/ 0 w 365754"/>
              <a:gd name="connsiteY0" fmla="*/ 0 h 618149"/>
              <a:gd name="connsiteX1" fmla="*/ 201779 w 365754"/>
              <a:gd name="connsiteY1" fmla="*/ 355036 h 618149"/>
              <a:gd name="connsiteX2" fmla="*/ 365754 w 365754"/>
              <a:gd name="connsiteY2" fmla="*/ 618149 h 618149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24688"/>
              <a:gd name="connsiteY0" fmla="*/ 0 h 700281"/>
              <a:gd name="connsiteX1" fmla="*/ 201779 w 324688"/>
              <a:gd name="connsiteY1" fmla="*/ 355036 h 700281"/>
              <a:gd name="connsiteX2" fmla="*/ 324688 w 324688"/>
              <a:gd name="connsiteY2" fmla="*/ 700281 h 700281"/>
              <a:gd name="connsiteX0" fmla="*/ 0 w 379443"/>
              <a:gd name="connsiteY0" fmla="*/ 0 h 711232"/>
              <a:gd name="connsiteX1" fmla="*/ 201779 w 379443"/>
              <a:gd name="connsiteY1" fmla="*/ 355036 h 711232"/>
              <a:gd name="connsiteX2" fmla="*/ 379443 w 379443"/>
              <a:gd name="connsiteY2" fmla="*/ 711232 h 711232"/>
              <a:gd name="connsiteX0" fmla="*/ 0 w 379443"/>
              <a:gd name="connsiteY0" fmla="*/ 0 h 711232"/>
              <a:gd name="connsiteX1" fmla="*/ 190828 w 379443"/>
              <a:gd name="connsiteY1" fmla="*/ 374200 h 711232"/>
              <a:gd name="connsiteX2" fmla="*/ 379443 w 379443"/>
              <a:gd name="connsiteY2" fmla="*/ 711232 h 711232"/>
              <a:gd name="connsiteX0" fmla="*/ 0 w 401345"/>
              <a:gd name="connsiteY0" fmla="*/ 0 h 722183"/>
              <a:gd name="connsiteX1" fmla="*/ 212730 w 401345"/>
              <a:gd name="connsiteY1" fmla="*/ 385151 h 722183"/>
              <a:gd name="connsiteX2" fmla="*/ 401345 w 401345"/>
              <a:gd name="connsiteY2" fmla="*/ 722183 h 722183"/>
              <a:gd name="connsiteX0" fmla="*/ 0 w 341115"/>
              <a:gd name="connsiteY0" fmla="*/ 0 h 678380"/>
              <a:gd name="connsiteX1" fmla="*/ 152500 w 341115"/>
              <a:gd name="connsiteY1" fmla="*/ 341348 h 678380"/>
              <a:gd name="connsiteX2" fmla="*/ 341115 w 341115"/>
              <a:gd name="connsiteY2" fmla="*/ 678380 h 678380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90394"/>
              <a:gd name="connsiteY0" fmla="*/ 0 h 697544"/>
              <a:gd name="connsiteX1" fmla="*/ 201779 w 390394"/>
              <a:gd name="connsiteY1" fmla="*/ 360512 h 697544"/>
              <a:gd name="connsiteX2" fmla="*/ 390394 w 390394"/>
              <a:gd name="connsiteY2" fmla="*/ 697544 h 697544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60279"/>
              <a:gd name="connsiteY0" fmla="*/ 0 h 689330"/>
              <a:gd name="connsiteX1" fmla="*/ 201779 w 360279"/>
              <a:gd name="connsiteY1" fmla="*/ 360512 h 689330"/>
              <a:gd name="connsiteX2" fmla="*/ 360279 w 360279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201779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38378"/>
              <a:gd name="connsiteY0" fmla="*/ 0 h 689330"/>
              <a:gd name="connsiteX1" fmla="*/ 193566 w 338378"/>
              <a:gd name="connsiteY1" fmla="*/ 360512 h 689330"/>
              <a:gd name="connsiteX2" fmla="*/ 338378 w 338378"/>
              <a:gd name="connsiteY2" fmla="*/ 689330 h 689330"/>
              <a:gd name="connsiteX0" fmla="*/ 0 w 343853"/>
              <a:gd name="connsiteY0" fmla="*/ 0 h 661953"/>
              <a:gd name="connsiteX1" fmla="*/ 199041 w 343853"/>
              <a:gd name="connsiteY1" fmla="*/ 33313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57975 w 343853"/>
              <a:gd name="connsiteY1" fmla="*/ 272905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82615 w 343853"/>
              <a:gd name="connsiteY1" fmla="*/ 267430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343853"/>
              <a:gd name="connsiteY0" fmla="*/ 0 h 661953"/>
              <a:gd name="connsiteX1" fmla="*/ 171664 w 343853"/>
              <a:gd name="connsiteY1" fmla="*/ 289332 h 661953"/>
              <a:gd name="connsiteX2" fmla="*/ 343853 w 343853"/>
              <a:gd name="connsiteY2" fmla="*/ 661953 h 661953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51164 w 423353"/>
              <a:gd name="connsiteY1" fmla="*/ 289297 h 661918"/>
              <a:gd name="connsiteX2" fmla="*/ 423353 w 423353"/>
              <a:gd name="connsiteY2" fmla="*/ 661918 h 661918"/>
              <a:gd name="connsiteX0" fmla="*/ 0 w 423353"/>
              <a:gd name="connsiteY0" fmla="*/ 0 h 661918"/>
              <a:gd name="connsiteX1" fmla="*/ 296886 w 423353"/>
              <a:gd name="connsiteY1" fmla="*/ 342529 h 661918"/>
              <a:gd name="connsiteX2" fmla="*/ 423353 w 423353"/>
              <a:gd name="connsiteY2" fmla="*/ 661918 h 661918"/>
              <a:gd name="connsiteX0" fmla="*/ 0 w 452994"/>
              <a:gd name="connsiteY0" fmla="*/ 0 h 647175"/>
              <a:gd name="connsiteX1" fmla="*/ 326527 w 452994"/>
              <a:gd name="connsiteY1" fmla="*/ 327786 h 647175"/>
              <a:gd name="connsiteX2" fmla="*/ 452994 w 452994"/>
              <a:gd name="connsiteY2" fmla="*/ 647175 h 647175"/>
              <a:gd name="connsiteX0" fmla="*/ 0 w 338261"/>
              <a:gd name="connsiteY0" fmla="*/ 0 h 760627"/>
              <a:gd name="connsiteX1" fmla="*/ 326527 w 338261"/>
              <a:gd name="connsiteY1" fmla="*/ 327786 h 760627"/>
              <a:gd name="connsiteX2" fmla="*/ 108796 w 338261"/>
              <a:gd name="connsiteY2" fmla="*/ 760627 h 760627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364419"/>
              <a:gd name="connsiteY0" fmla="*/ 0 h 622855"/>
              <a:gd name="connsiteX1" fmla="*/ 326527 w 364419"/>
              <a:gd name="connsiteY1" fmla="*/ 327786 h 622855"/>
              <a:gd name="connsiteX2" fmla="*/ 364419 w 364419"/>
              <a:gd name="connsiteY2" fmla="*/ 622855 h 622855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26527 w 483433"/>
              <a:gd name="connsiteY1" fmla="*/ 32778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7804 w 483433"/>
              <a:gd name="connsiteY1" fmla="*/ 262646 h 733838"/>
              <a:gd name="connsiteX2" fmla="*/ 483433 w 483433"/>
              <a:gd name="connsiteY2" fmla="*/ 733838 h 733838"/>
              <a:gd name="connsiteX0" fmla="*/ 0 w 483433"/>
              <a:gd name="connsiteY0" fmla="*/ 0 h 733838"/>
              <a:gd name="connsiteX1" fmla="*/ 306501 w 483433"/>
              <a:gd name="connsiteY1" fmla="*/ 303812 h 733838"/>
              <a:gd name="connsiteX2" fmla="*/ 483433 w 483433"/>
              <a:gd name="connsiteY2" fmla="*/ 733838 h 733838"/>
              <a:gd name="connsiteX0" fmla="*/ 0 w 273624"/>
              <a:gd name="connsiteY0" fmla="*/ 0 h 711304"/>
              <a:gd name="connsiteX1" fmla="*/ 96692 w 273624"/>
              <a:gd name="connsiteY1" fmla="*/ 281278 h 711304"/>
              <a:gd name="connsiteX2" fmla="*/ 273624 w 273624"/>
              <a:gd name="connsiteY2" fmla="*/ 711304 h 711304"/>
              <a:gd name="connsiteX0" fmla="*/ 0 w 273624"/>
              <a:gd name="connsiteY0" fmla="*/ 0 h 711304"/>
              <a:gd name="connsiteX1" fmla="*/ 96692 w 273624"/>
              <a:gd name="connsiteY1" fmla="*/ 281278 h 711304"/>
              <a:gd name="connsiteX2" fmla="*/ 273624 w 273624"/>
              <a:gd name="connsiteY2" fmla="*/ 711304 h 711304"/>
              <a:gd name="connsiteX0" fmla="*/ 371656 w 373057"/>
              <a:gd name="connsiteY0" fmla="*/ 0 h 551527"/>
              <a:gd name="connsiteX1" fmla="*/ 8229 w 373057"/>
              <a:gd name="connsiteY1" fmla="*/ 121501 h 551527"/>
              <a:gd name="connsiteX2" fmla="*/ 185161 w 373057"/>
              <a:gd name="connsiteY2" fmla="*/ 551527 h 551527"/>
              <a:gd name="connsiteX0" fmla="*/ 0 w 354543"/>
              <a:gd name="connsiteY0" fmla="*/ 0 h 748291"/>
              <a:gd name="connsiteX1" fmla="*/ 177611 w 354543"/>
              <a:gd name="connsiteY1" fmla="*/ 318265 h 748291"/>
              <a:gd name="connsiteX2" fmla="*/ 354543 w 354543"/>
              <a:gd name="connsiteY2" fmla="*/ 748291 h 748291"/>
              <a:gd name="connsiteX0" fmla="*/ 32135 w 386678"/>
              <a:gd name="connsiteY0" fmla="*/ 0 h 748291"/>
              <a:gd name="connsiteX1" fmla="*/ 26804 w 386678"/>
              <a:gd name="connsiteY1" fmla="*/ 590078 h 748291"/>
              <a:gd name="connsiteX2" fmla="*/ 386678 w 386678"/>
              <a:gd name="connsiteY2" fmla="*/ 748291 h 748291"/>
              <a:gd name="connsiteX0" fmla="*/ 0 w 354543"/>
              <a:gd name="connsiteY0" fmla="*/ 0 h 748291"/>
              <a:gd name="connsiteX1" fmla="*/ 140538 w 354543"/>
              <a:gd name="connsiteY1" fmla="*/ 206754 h 748291"/>
              <a:gd name="connsiteX2" fmla="*/ 354543 w 354543"/>
              <a:gd name="connsiteY2" fmla="*/ 748291 h 748291"/>
              <a:gd name="connsiteX0" fmla="*/ 0 w 335355"/>
              <a:gd name="connsiteY0" fmla="*/ 0 h 768867"/>
              <a:gd name="connsiteX1" fmla="*/ 121350 w 335355"/>
              <a:gd name="connsiteY1" fmla="*/ 227330 h 768867"/>
              <a:gd name="connsiteX2" fmla="*/ 335355 w 335355"/>
              <a:gd name="connsiteY2" fmla="*/ 768867 h 768867"/>
              <a:gd name="connsiteX0" fmla="*/ 0 w 157401"/>
              <a:gd name="connsiteY0" fmla="*/ 0 h 423393"/>
              <a:gd name="connsiteX1" fmla="*/ 121350 w 157401"/>
              <a:gd name="connsiteY1" fmla="*/ 227330 h 423393"/>
              <a:gd name="connsiteX2" fmla="*/ 157401 w 157401"/>
              <a:gd name="connsiteY2" fmla="*/ 423393 h 423393"/>
              <a:gd name="connsiteX0" fmla="*/ 0 w 157401"/>
              <a:gd name="connsiteY0" fmla="*/ 0 h 423393"/>
              <a:gd name="connsiteX1" fmla="*/ 121350 w 157401"/>
              <a:gd name="connsiteY1" fmla="*/ 227330 h 423393"/>
              <a:gd name="connsiteX2" fmla="*/ 157401 w 157401"/>
              <a:gd name="connsiteY2" fmla="*/ 423393 h 423393"/>
              <a:gd name="connsiteX0" fmla="*/ 0 w 121350"/>
              <a:gd name="connsiteY0" fmla="*/ 0 h 227330"/>
              <a:gd name="connsiteX1" fmla="*/ 121350 w 121350"/>
              <a:gd name="connsiteY1" fmla="*/ 227330 h 227330"/>
              <a:gd name="connsiteX0" fmla="*/ 0 w 222193"/>
              <a:gd name="connsiteY0" fmla="*/ 0 h 359839"/>
              <a:gd name="connsiteX1" fmla="*/ 222193 w 222193"/>
              <a:gd name="connsiteY1" fmla="*/ 359839 h 359839"/>
              <a:gd name="connsiteX0" fmla="*/ 0 w 222193"/>
              <a:gd name="connsiteY0" fmla="*/ 0 h 359839"/>
              <a:gd name="connsiteX1" fmla="*/ 222193 w 222193"/>
              <a:gd name="connsiteY1" fmla="*/ 359839 h 359839"/>
              <a:gd name="connsiteX0" fmla="*/ 0 w 254173"/>
              <a:gd name="connsiteY0" fmla="*/ 0 h 325545"/>
              <a:gd name="connsiteX1" fmla="*/ 254173 w 254173"/>
              <a:gd name="connsiteY1" fmla="*/ 325545 h 325545"/>
              <a:gd name="connsiteX0" fmla="*/ 0 w 208896"/>
              <a:gd name="connsiteY0" fmla="*/ 0 h 264088"/>
              <a:gd name="connsiteX1" fmla="*/ 208896 w 208896"/>
              <a:gd name="connsiteY1" fmla="*/ 264088 h 264088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5163 w 194870"/>
              <a:gd name="connsiteY0" fmla="*/ 0 h 284665"/>
              <a:gd name="connsiteX1" fmla="*/ 194870 w 194870"/>
              <a:gd name="connsiteY1" fmla="*/ 284665 h 284665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20218 w 209925"/>
              <a:gd name="connsiteY0" fmla="*/ 0 h 284665"/>
              <a:gd name="connsiteX1" fmla="*/ 209925 w 209925"/>
              <a:gd name="connsiteY1" fmla="*/ 284665 h 284665"/>
              <a:gd name="connsiteX0" fmla="*/ 0 w 189707"/>
              <a:gd name="connsiteY0" fmla="*/ 0 h 284665"/>
              <a:gd name="connsiteX1" fmla="*/ 189707 w 189707"/>
              <a:gd name="connsiteY1" fmla="*/ 284665 h 284665"/>
              <a:gd name="connsiteX0" fmla="*/ 0 w 130754"/>
              <a:gd name="connsiteY0" fmla="*/ 0 h 306631"/>
              <a:gd name="connsiteX1" fmla="*/ 130754 w 130754"/>
              <a:gd name="connsiteY1" fmla="*/ 306631 h 306631"/>
              <a:gd name="connsiteX0" fmla="*/ 0 w 130754"/>
              <a:gd name="connsiteY0" fmla="*/ 0 h 306631"/>
              <a:gd name="connsiteX1" fmla="*/ 130754 w 130754"/>
              <a:gd name="connsiteY1" fmla="*/ 306631 h 306631"/>
              <a:gd name="connsiteX0" fmla="*/ 0 w 114764"/>
              <a:gd name="connsiteY0" fmla="*/ 0 h 323778"/>
              <a:gd name="connsiteX1" fmla="*/ 114764 w 114764"/>
              <a:gd name="connsiteY1" fmla="*/ 323778 h 323778"/>
              <a:gd name="connsiteX0" fmla="*/ 0 w 114764"/>
              <a:gd name="connsiteY0" fmla="*/ 0 h 323778"/>
              <a:gd name="connsiteX1" fmla="*/ 114764 w 114764"/>
              <a:gd name="connsiteY1" fmla="*/ 323778 h 323778"/>
              <a:gd name="connsiteX0" fmla="*/ 0 w 183666"/>
              <a:gd name="connsiteY0" fmla="*/ 0 h 291358"/>
              <a:gd name="connsiteX1" fmla="*/ 183666 w 183666"/>
              <a:gd name="connsiteY1" fmla="*/ 291358 h 291358"/>
              <a:gd name="connsiteX0" fmla="*/ 0 w 183666"/>
              <a:gd name="connsiteY0" fmla="*/ 0 h 291358"/>
              <a:gd name="connsiteX1" fmla="*/ 183666 w 183666"/>
              <a:gd name="connsiteY1" fmla="*/ 291358 h 291358"/>
              <a:gd name="connsiteX0" fmla="*/ 0 w 183666"/>
              <a:gd name="connsiteY0" fmla="*/ 0 h 291358"/>
              <a:gd name="connsiteX1" fmla="*/ 183666 w 183666"/>
              <a:gd name="connsiteY1" fmla="*/ 291358 h 291358"/>
              <a:gd name="connsiteX0" fmla="*/ 0 w 171273"/>
              <a:gd name="connsiteY0" fmla="*/ 0 h 318471"/>
              <a:gd name="connsiteX1" fmla="*/ 171273 w 171273"/>
              <a:gd name="connsiteY1" fmla="*/ 318471 h 318471"/>
              <a:gd name="connsiteX0" fmla="*/ 0 w 171273"/>
              <a:gd name="connsiteY0" fmla="*/ 0 h 318471"/>
              <a:gd name="connsiteX1" fmla="*/ 171273 w 171273"/>
              <a:gd name="connsiteY1" fmla="*/ 318471 h 318471"/>
              <a:gd name="connsiteX0" fmla="*/ 57414 w 58361"/>
              <a:gd name="connsiteY0" fmla="*/ 0 h 455005"/>
              <a:gd name="connsiteX1" fmla="*/ 43366 w 58361"/>
              <a:gd name="connsiteY1" fmla="*/ 455005 h 455005"/>
              <a:gd name="connsiteX0" fmla="*/ 0 w 244742"/>
              <a:gd name="connsiteY0" fmla="*/ 0 h 225864"/>
              <a:gd name="connsiteX1" fmla="*/ 244742 w 244742"/>
              <a:gd name="connsiteY1" fmla="*/ 225864 h 225864"/>
              <a:gd name="connsiteX0" fmla="*/ 0 w 244742"/>
              <a:gd name="connsiteY0" fmla="*/ 0 h 225864"/>
              <a:gd name="connsiteX1" fmla="*/ 244742 w 244742"/>
              <a:gd name="connsiteY1" fmla="*/ 225864 h 225864"/>
              <a:gd name="connsiteX0" fmla="*/ 0 w 244742"/>
              <a:gd name="connsiteY0" fmla="*/ 0 h 237307"/>
              <a:gd name="connsiteX1" fmla="*/ 244742 w 244742"/>
              <a:gd name="connsiteY1" fmla="*/ 225864 h 237307"/>
              <a:gd name="connsiteX0" fmla="*/ 0 w 256902"/>
              <a:gd name="connsiteY0" fmla="*/ 0 h 206285"/>
              <a:gd name="connsiteX1" fmla="*/ 256902 w 256902"/>
              <a:gd name="connsiteY1" fmla="*/ 192090 h 206285"/>
              <a:gd name="connsiteX0" fmla="*/ 0 w 256902"/>
              <a:gd name="connsiteY0" fmla="*/ 0 h 256202"/>
              <a:gd name="connsiteX1" fmla="*/ 256902 w 256902"/>
              <a:gd name="connsiteY1" fmla="*/ 192090 h 256202"/>
              <a:gd name="connsiteX0" fmla="*/ 0 w 229748"/>
              <a:gd name="connsiteY0" fmla="*/ 0 h 173086"/>
              <a:gd name="connsiteX1" fmla="*/ 229748 w 229748"/>
              <a:gd name="connsiteY1" fmla="*/ 82985 h 173086"/>
              <a:gd name="connsiteX0" fmla="*/ 0 w 229748"/>
              <a:gd name="connsiteY0" fmla="*/ 0 h 264763"/>
              <a:gd name="connsiteX1" fmla="*/ 229748 w 229748"/>
              <a:gd name="connsiteY1" fmla="*/ 82985 h 264763"/>
              <a:gd name="connsiteX0" fmla="*/ 0 w 252250"/>
              <a:gd name="connsiteY0" fmla="*/ 0 h 247786"/>
              <a:gd name="connsiteX1" fmla="*/ 252250 w 252250"/>
              <a:gd name="connsiteY1" fmla="*/ 58855 h 247786"/>
              <a:gd name="connsiteX0" fmla="*/ 0 w 252250"/>
              <a:gd name="connsiteY0" fmla="*/ 0 h 259663"/>
              <a:gd name="connsiteX1" fmla="*/ 252250 w 252250"/>
              <a:gd name="connsiteY1" fmla="*/ 58855 h 259663"/>
              <a:gd name="connsiteX0" fmla="*/ 0 w 280060"/>
              <a:gd name="connsiteY0" fmla="*/ 0 h 281672"/>
              <a:gd name="connsiteX1" fmla="*/ 280060 w 280060"/>
              <a:gd name="connsiteY1" fmla="*/ 91232 h 281672"/>
              <a:gd name="connsiteX0" fmla="*/ 0 w 280060"/>
              <a:gd name="connsiteY0" fmla="*/ 0 h 276461"/>
              <a:gd name="connsiteX1" fmla="*/ 280060 w 280060"/>
              <a:gd name="connsiteY1" fmla="*/ 91232 h 276461"/>
              <a:gd name="connsiteX0" fmla="*/ 0 w 280060"/>
              <a:gd name="connsiteY0" fmla="*/ 0 h 301670"/>
              <a:gd name="connsiteX1" fmla="*/ 280060 w 280060"/>
              <a:gd name="connsiteY1" fmla="*/ 91232 h 301670"/>
              <a:gd name="connsiteX0" fmla="*/ 0 w 261005"/>
              <a:gd name="connsiteY0" fmla="*/ 0 h 321360"/>
              <a:gd name="connsiteX1" fmla="*/ 261005 w 261005"/>
              <a:gd name="connsiteY1" fmla="*/ 118577 h 32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1005" h="321360">
                <a:moveTo>
                  <a:pt x="0" y="0"/>
                </a:moveTo>
                <a:cubicBezTo>
                  <a:pt x="94442" y="182259"/>
                  <a:pt x="259186" y="552647"/>
                  <a:pt x="261005" y="118577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rot="5280000">
            <a:off x="3573415" y="3087298"/>
            <a:ext cx="239958" cy="195515"/>
          </a:xfrm>
          <a:custGeom>
            <a:avLst/>
            <a:gdLst>
              <a:gd name="connsiteX0" fmla="*/ 0 w 938254"/>
              <a:gd name="connsiteY0" fmla="*/ 413468 h 413468"/>
              <a:gd name="connsiteX1" fmla="*/ 377687 w 938254"/>
              <a:gd name="connsiteY1" fmla="*/ 306125 h 413468"/>
              <a:gd name="connsiteX2" fmla="*/ 699715 w 938254"/>
              <a:gd name="connsiteY2" fmla="*/ 166977 h 413468"/>
              <a:gd name="connsiteX3" fmla="*/ 938254 w 938254"/>
              <a:gd name="connsiteY3" fmla="*/ 0 h 413468"/>
              <a:gd name="connsiteX0" fmla="*/ 0 w 989938"/>
              <a:gd name="connsiteY0" fmla="*/ 326003 h 326003"/>
              <a:gd name="connsiteX1" fmla="*/ 429371 w 989938"/>
              <a:gd name="connsiteY1" fmla="*/ 306125 h 326003"/>
              <a:gd name="connsiteX2" fmla="*/ 751399 w 989938"/>
              <a:gd name="connsiteY2" fmla="*/ 166977 h 326003"/>
              <a:gd name="connsiteX3" fmla="*/ 989938 w 989938"/>
              <a:gd name="connsiteY3" fmla="*/ 0 h 326003"/>
              <a:gd name="connsiteX0" fmla="*/ 0 w 989938"/>
              <a:gd name="connsiteY0" fmla="*/ 326003 h 385764"/>
              <a:gd name="connsiteX1" fmla="*/ 242516 w 989938"/>
              <a:gd name="connsiteY1" fmla="*/ 385639 h 385764"/>
              <a:gd name="connsiteX2" fmla="*/ 429371 w 989938"/>
              <a:gd name="connsiteY2" fmla="*/ 306125 h 385764"/>
              <a:gd name="connsiteX3" fmla="*/ 751399 w 989938"/>
              <a:gd name="connsiteY3" fmla="*/ 166977 h 385764"/>
              <a:gd name="connsiteX4" fmla="*/ 989938 w 989938"/>
              <a:gd name="connsiteY4" fmla="*/ 0 h 385764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429371 w 989938"/>
              <a:gd name="connsiteY2" fmla="*/ 306125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38385"/>
              <a:gd name="connsiteX1" fmla="*/ 202759 w 989938"/>
              <a:gd name="connsiteY1" fmla="*/ 337931 h 338385"/>
              <a:gd name="connsiteX2" fmla="*/ 397566 w 989938"/>
              <a:gd name="connsiteY2" fmla="*/ 274319 h 338385"/>
              <a:gd name="connsiteX3" fmla="*/ 751399 w 989938"/>
              <a:gd name="connsiteY3" fmla="*/ 166977 h 338385"/>
              <a:gd name="connsiteX4" fmla="*/ 989938 w 989938"/>
              <a:gd name="connsiteY4" fmla="*/ 0 h 338385"/>
              <a:gd name="connsiteX0" fmla="*/ 0 w 989938"/>
              <a:gd name="connsiteY0" fmla="*/ 326003 h 326003"/>
              <a:gd name="connsiteX1" fmla="*/ 170953 w 989938"/>
              <a:gd name="connsiteY1" fmla="*/ 306126 h 326003"/>
              <a:gd name="connsiteX2" fmla="*/ 397566 w 989938"/>
              <a:gd name="connsiteY2" fmla="*/ 274319 h 326003"/>
              <a:gd name="connsiteX3" fmla="*/ 751399 w 989938"/>
              <a:gd name="connsiteY3" fmla="*/ 166977 h 326003"/>
              <a:gd name="connsiteX4" fmla="*/ 989938 w 989938"/>
              <a:gd name="connsiteY4" fmla="*/ 0 h 326003"/>
              <a:gd name="connsiteX0" fmla="*/ 0 w 1009816"/>
              <a:gd name="connsiteY0" fmla="*/ 222637 h 306217"/>
              <a:gd name="connsiteX1" fmla="*/ 190831 w 1009816"/>
              <a:gd name="connsiteY1" fmla="*/ 306126 h 306217"/>
              <a:gd name="connsiteX2" fmla="*/ 417444 w 1009816"/>
              <a:gd name="connsiteY2" fmla="*/ 274319 h 306217"/>
              <a:gd name="connsiteX3" fmla="*/ 771277 w 1009816"/>
              <a:gd name="connsiteY3" fmla="*/ 166977 h 306217"/>
              <a:gd name="connsiteX4" fmla="*/ 1009816 w 1009816"/>
              <a:gd name="connsiteY4" fmla="*/ 0 h 306217"/>
              <a:gd name="connsiteX0" fmla="*/ 0 w 1037646"/>
              <a:gd name="connsiteY0" fmla="*/ 178905 h 306187"/>
              <a:gd name="connsiteX1" fmla="*/ 218661 w 1037646"/>
              <a:gd name="connsiteY1" fmla="*/ 306126 h 306187"/>
              <a:gd name="connsiteX2" fmla="*/ 445274 w 1037646"/>
              <a:gd name="connsiteY2" fmla="*/ 274319 h 306187"/>
              <a:gd name="connsiteX3" fmla="*/ 799107 w 1037646"/>
              <a:gd name="connsiteY3" fmla="*/ 166977 h 306187"/>
              <a:gd name="connsiteX4" fmla="*/ 1037646 w 1037646"/>
              <a:gd name="connsiteY4" fmla="*/ 0 h 306187"/>
              <a:gd name="connsiteX0" fmla="*/ 0 w 1037646"/>
              <a:gd name="connsiteY0" fmla="*/ 178905 h 318109"/>
              <a:gd name="connsiteX1" fmla="*/ 135172 w 1037646"/>
              <a:gd name="connsiteY1" fmla="*/ 318053 h 318109"/>
              <a:gd name="connsiteX2" fmla="*/ 445274 w 1037646"/>
              <a:gd name="connsiteY2" fmla="*/ 274319 h 318109"/>
              <a:gd name="connsiteX3" fmla="*/ 799107 w 1037646"/>
              <a:gd name="connsiteY3" fmla="*/ 166977 h 318109"/>
              <a:gd name="connsiteX4" fmla="*/ 1037646 w 1037646"/>
              <a:gd name="connsiteY4" fmla="*/ 0 h 318109"/>
              <a:gd name="connsiteX0" fmla="*/ 0 w 1061499"/>
              <a:gd name="connsiteY0" fmla="*/ 87465 h 318087"/>
              <a:gd name="connsiteX1" fmla="*/ 159025 w 1061499"/>
              <a:gd name="connsiteY1" fmla="*/ 318053 h 318087"/>
              <a:gd name="connsiteX2" fmla="*/ 469127 w 1061499"/>
              <a:gd name="connsiteY2" fmla="*/ 274319 h 318087"/>
              <a:gd name="connsiteX3" fmla="*/ 822960 w 1061499"/>
              <a:gd name="connsiteY3" fmla="*/ 166977 h 318087"/>
              <a:gd name="connsiteX4" fmla="*/ 1061499 w 1061499"/>
              <a:gd name="connsiteY4" fmla="*/ 0 h 318087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69127 w 1061499"/>
              <a:gd name="connsiteY2" fmla="*/ 274319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318120"/>
              <a:gd name="connsiteX1" fmla="*/ 159025 w 1061499"/>
              <a:gd name="connsiteY1" fmla="*/ 318053 h 318120"/>
              <a:gd name="connsiteX2" fmla="*/ 421419 w 1061499"/>
              <a:gd name="connsiteY2" fmla="*/ 286246 h 318120"/>
              <a:gd name="connsiteX3" fmla="*/ 822960 w 1061499"/>
              <a:gd name="connsiteY3" fmla="*/ 166977 h 318120"/>
              <a:gd name="connsiteX4" fmla="*/ 1061499 w 1061499"/>
              <a:gd name="connsiteY4" fmla="*/ 0 h 318120"/>
              <a:gd name="connsiteX0" fmla="*/ 0 w 1061499"/>
              <a:gd name="connsiteY0" fmla="*/ 87465 h 289783"/>
              <a:gd name="connsiteX1" fmla="*/ 123244 w 1061499"/>
              <a:gd name="connsiteY1" fmla="*/ 262394 h 289783"/>
              <a:gd name="connsiteX2" fmla="*/ 421419 w 1061499"/>
              <a:gd name="connsiteY2" fmla="*/ 286246 h 289783"/>
              <a:gd name="connsiteX3" fmla="*/ 822960 w 1061499"/>
              <a:gd name="connsiteY3" fmla="*/ 166977 h 289783"/>
              <a:gd name="connsiteX4" fmla="*/ 1061499 w 1061499"/>
              <a:gd name="connsiteY4" fmla="*/ 0 h 289783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2761"/>
              <a:gd name="connsiteX1" fmla="*/ 123244 w 1061499"/>
              <a:gd name="connsiteY1" fmla="*/ 262394 h 292761"/>
              <a:gd name="connsiteX2" fmla="*/ 421419 w 1061499"/>
              <a:gd name="connsiteY2" fmla="*/ 286246 h 292761"/>
              <a:gd name="connsiteX3" fmla="*/ 822960 w 1061499"/>
              <a:gd name="connsiteY3" fmla="*/ 166977 h 292761"/>
              <a:gd name="connsiteX4" fmla="*/ 1061499 w 1061499"/>
              <a:gd name="connsiteY4" fmla="*/ 0 h 292761"/>
              <a:gd name="connsiteX0" fmla="*/ 0 w 1061499"/>
              <a:gd name="connsiteY0" fmla="*/ 87465 h 296366"/>
              <a:gd name="connsiteX1" fmla="*/ 123244 w 1061499"/>
              <a:gd name="connsiteY1" fmla="*/ 262394 h 296366"/>
              <a:gd name="connsiteX2" fmla="*/ 421419 w 1061499"/>
              <a:gd name="connsiteY2" fmla="*/ 286246 h 296366"/>
              <a:gd name="connsiteX3" fmla="*/ 822960 w 1061499"/>
              <a:gd name="connsiteY3" fmla="*/ 166977 h 296366"/>
              <a:gd name="connsiteX4" fmla="*/ 1061499 w 1061499"/>
              <a:gd name="connsiteY4" fmla="*/ 0 h 296366"/>
              <a:gd name="connsiteX0" fmla="*/ 0 w 1061499"/>
              <a:gd name="connsiteY0" fmla="*/ 87465 h 299093"/>
              <a:gd name="connsiteX1" fmla="*/ 123244 w 1061499"/>
              <a:gd name="connsiteY1" fmla="*/ 262394 h 299093"/>
              <a:gd name="connsiteX2" fmla="*/ 453224 w 1061499"/>
              <a:gd name="connsiteY2" fmla="*/ 290222 h 299093"/>
              <a:gd name="connsiteX3" fmla="*/ 822960 w 1061499"/>
              <a:gd name="connsiteY3" fmla="*/ 166977 h 299093"/>
              <a:gd name="connsiteX4" fmla="*/ 1061499 w 1061499"/>
              <a:gd name="connsiteY4" fmla="*/ 0 h 299093"/>
              <a:gd name="connsiteX0" fmla="*/ 0 w 1037645"/>
              <a:gd name="connsiteY0" fmla="*/ 31806 h 299093"/>
              <a:gd name="connsiteX1" fmla="*/ 99390 w 1037645"/>
              <a:gd name="connsiteY1" fmla="*/ 262394 h 299093"/>
              <a:gd name="connsiteX2" fmla="*/ 429370 w 1037645"/>
              <a:gd name="connsiteY2" fmla="*/ 290222 h 299093"/>
              <a:gd name="connsiteX3" fmla="*/ 799106 w 1037645"/>
              <a:gd name="connsiteY3" fmla="*/ 166977 h 299093"/>
              <a:gd name="connsiteX4" fmla="*/ 1037645 w 1037645"/>
              <a:gd name="connsiteY4" fmla="*/ 0 h 299093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297744"/>
              <a:gd name="connsiteX1" fmla="*/ 170951 w 1037645"/>
              <a:gd name="connsiteY1" fmla="*/ 258418 h 297744"/>
              <a:gd name="connsiteX2" fmla="*/ 429370 w 1037645"/>
              <a:gd name="connsiteY2" fmla="*/ 290222 h 297744"/>
              <a:gd name="connsiteX3" fmla="*/ 799106 w 1037645"/>
              <a:gd name="connsiteY3" fmla="*/ 166977 h 297744"/>
              <a:gd name="connsiteX4" fmla="*/ 1037645 w 1037645"/>
              <a:gd name="connsiteY4" fmla="*/ 0 h 297744"/>
              <a:gd name="connsiteX0" fmla="*/ 0 w 1037645"/>
              <a:gd name="connsiteY0" fmla="*/ 31806 h 319187"/>
              <a:gd name="connsiteX1" fmla="*/ 210708 w 1037645"/>
              <a:gd name="connsiteY1" fmla="*/ 298174 h 319187"/>
              <a:gd name="connsiteX2" fmla="*/ 429370 w 1037645"/>
              <a:gd name="connsiteY2" fmla="*/ 290222 h 319187"/>
              <a:gd name="connsiteX3" fmla="*/ 799106 w 1037645"/>
              <a:gd name="connsiteY3" fmla="*/ 166977 h 319187"/>
              <a:gd name="connsiteX4" fmla="*/ 1037645 w 1037645"/>
              <a:gd name="connsiteY4" fmla="*/ 0 h 319187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29370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22111"/>
              <a:gd name="connsiteX1" fmla="*/ 234562 w 1037645"/>
              <a:gd name="connsiteY1" fmla="*/ 302149 h 322111"/>
              <a:gd name="connsiteX2" fmla="*/ 481053 w 1037645"/>
              <a:gd name="connsiteY2" fmla="*/ 290222 h 322111"/>
              <a:gd name="connsiteX3" fmla="*/ 799106 w 1037645"/>
              <a:gd name="connsiteY3" fmla="*/ 166977 h 322111"/>
              <a:gd name="connsiteX4" fmla="*/ 1037645 w 1037645"/>
              <a:gd name="connsiteY4" fmla="*/ 0 h 322111"/>
              <a:gd name="connsiteX0" fmla="*/ 0 w 1037645"/>
              <a:gd name="connsiteY0" fmla="*/ 31806 h 311085"/>
              <a:gd name="connsiteX1" fmla="*/ 222635 w 1037645"/>
              <a:gd name="connsiteY1" fmla="*/ 286246 h 311085"/>
              <a:gd name="connsiteX2" fmla="*/ 481053 w 1037645"/>
              <a:gd name="connsiteY2" fmla="*/ 290222 h 311085"/>
              <a:gd name="connsiteX3" fmla="*/ 799106 w 1037645"/>
              <a:gd name="connsiteY3" fmla="*/ 166977 h 311085"/>
              <a:gd name="connsiteX4" fmla="*/ 1037645 w 1037645"/>
              <a:gd name="connsiteY4" fmla="*/ 0 h 311085"/>
              <a:gd name="connsiteX0" fmla="*/ 0 w 1037645"/>
              <a:gd name="connsiteY0" fmla="*/ 31806 h 309480"/>
              <a:gd name="connsiteX1" fmla="*/ 222635 w 1037645"/>
              <a:gd name="connsiteY1" fmla="*/ 286246 h 309480"/>
              <a:gd name="connsiteX2" fmla="*/ 489005 w 1037645"/>
              <a:gd name="connsiteY2" fmla="*/ 286247 h 309480"/>
              <a:gd name="connsiteX3" fmla="*/ 799106 w 1037645"/>
              <a:gd name="connsiteY3" fmla="*/ 166977 h 309480"/>
              <a:gd name="connsiteX4" fmla="*/ 1037645 w 1037645"/>
              <a:gd name="connsiteY4" fmla="*/ 0 h 309480"/>
              <a:gd name="connsiteX0" fmla="*/ 0 w 1037645"/>
              <a:gd name="connsiteY0" fmla="*/ 31806 h 300991"/>
              <a:gd name="connsiteX1" fmla="*/ 222635 w 1037645"/>
              <a:gd name="connsiteY1" fmla="*/ 286246 h 300991"/>
              <a:gd name="connsiteX2" fmla="*/ 540587 w 1037645"/>
              <a:gd name="connsiteY2" fmla="*/ 253423 h 300991"/>
              <a:gd name="connsiteX3" fmla="*/ 799106 w 1037645"/>
              <a:gd name="connsiteY3" fmla="*/ 166977 h 300991"/>
              <a:gd name="connsiteX4" fmla="*/ 1037645 w 1037645"/>
              <a:gd name="connsiteY4" fmla="*/ 0 h 300991"/>
              <a:gd name="connsiteX0" fmla="*/ 0 w 1037645"/>
              <a:gd name="connsiteY0" fmla="*/ 31806 h 293103"/>
              <a:gd name="connsiteX1" fmla="*/ 208567 w 1037645"/>
              <a:gd name="connsiteY1" fmla="*/ 276867 h 293103"/>
              <a:gd name="connsiteX2" fmla="*/ 540587 w 1037645"/>
              <a:gd name="connsiteY2" fmla="*/ 253423 h 293103"/>
              <a:gd name="connsiteX3" fmla="*/ 799106 w 1037645"/>
              <a:gd name="connsiteY3" fmla="*/ 166977 h 293103"/>
              <a:gd name="connsiteX4" fmla="*/ 1037645 w 1037645"/>
              <a:gd name="connsiteY4" fmla="*/ 0 h 293103"/>
              <a:gd name="connsiteX0" fmla="*/ 0 w 1037645"/>
              <a:gd name="connsiteY0" fmla="*/ 31806 h 289273"/>
              <a:gd name="connsiteX1" fmla="*/ 222634 w 1037645"/>
              <a:gd name="connsiteY1" fmla="*/ 272177 h 289273"/>
              <a:gd name="connsiteX2" fmla="*/ 540587 w 1037645"/>
              <a:gd name="connsiteY2" fmla="*/ 253423 h 289273"/>
              <a:gd name="connsiteX3" fmla="*/ 799106 w 1037645"/>
              <a:gd name="connsiteY3" fmla="*/ 166977 h 289273"/>
              <a:gd name="connsiteX4" fmla="*/ 1037645 w 1037645"/>
              <a:gd name="connsiteY4" fmla="*/ 0 h 289273"/>
              <a:gd name="connsiteX0" fmla="*/ 0 w 1037645"/>
              <a:gd name="connsiteY0" fmla="*/ 31806 h 291656"/>
              <a:gd name="connsiteX1" fmla="*/ 222634 w 1037645"/>
              <a:gd name="connsiteY1" fmla="*/ 272177 h 291656"/>
              <a:gd name="connsiteX2" fmla="*/ 578101 w 1037645"/>
              <a:gd name="connsiteY2" fmla="*/ 262802 h 291656"/>
              <a:gd name="connsiteX3" fmla="*/ 799106 w 1037645"/>
              <a:gd name="connsiteY3" fmla="*/ 166977 h 291656"/>
              <a:gd name="connsiteX4" fmla="*/ 1037645 w 1037645"/>
              <a:gd name="connsiteY4" fmla="*/ 0 h 291656"/>
              <a:gd name="connsiteX0" fmla="*/ 0 w 1037645"/>
              <a:gd name="connsiteY0" fmla="*/ 31806 h 302766"/>
              <a:gd name="connsiteX1" fmla="*/ 194499 w 1037645"/>
              <a:gd name="connsiteY1" fmla="*/ 286245 h 302766"/>
              <a:gd name="connsiteX2" fmla="*/ 578101 w 1037645"/>
              <a:gd name="connsiteY2" fmla="*/ 262802 h 302766"/>
              <a:gd name="connsiteX3" fmla="*/ 799106 w 1037645"/>
              <a:gd name="connsiteY3" fmla="*/ 166977 h 302766"/>
              <a:gd name="connsiteX4" fmla="*/ 1037645 w 1037645"/>
              <a:gd name="connsiteY4" fmla="*/ 0 h 302766"/>
              <a:gd name="connsiteX0" fmla="*/ 0 w 1037645"/>
              <a:gd name="connsiteY0" fmla="*/ 31806 h 306302"/>
              <a:gd name="connsiteX1" fmla="*/ 194499 w 1037645"/>
              <a:gd name="connsiteY1" fmla="*/ 286245 h 306302"/>
              <a:gd name="connsiteX2" fmla="*/ 554654 w 1037645"/>
              <a:gd name="connsiteY2" fmla="*/ 276870 h 306302"/>
              <a:gd name="connsiteX3" fmla="*/ 799106 w 1037645"/>
              <a:gd name="connsiteY3" fmla="*/ 166977 h 306302"/>
              <a:gd name="connsiteX4" fmla="*/ 1037645 w 1037645"/>
              <a:gd name="connsiteY4" fmla="*/ 0 h 306302"/>
              <a:gd name="connsiteX0" fmla="*/ 0 w 1037645"/>
              <a:gd name="connsiteY0" fmla="*/ 31806 h 306302"/>
              <a:gd name="connsiteX1" fmla="*/ 47301 w 1037645"/>
              <a:gd name="connsiteY1" fmla="*/ 215909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06302"/>
              <a:gd name="connsiteX1" fmla="*/ 51990 w 1037645"/>
              <a:gd name="connsiteY1" fmla="*/ 197152 h 306302"/>
              <a:gd name="connsiteX2" fmla="*/ 194499 w 1037645"/>
              <a:gd name="connsiteY2" fmla="*/ 286245 h 306302"/>
              <a:gd name="connsiteX3" fmla="*/ 554654 w 1037645"/>
              <a:gd name="connsiteY3" fmla="*/ 276870 h 306302"/>
              <a:gd name="connsiteX4" fmla="*/ 799106 w 1037645"/>
              <a:gd name="connsiteY4" fmla="*/ 166977 h 306302"/>
              <a:gd name="connsiteX5" fmla="*/ 1037645 w 1037645"/>
              <a:gd name="connsiteY5" fmla="*/ 0 h 306302"/>
              <a:gd name="connsiteX0" fmla="*/ 0 w 1037645"/>
              <a:gd name="connsiteY0" fmla="*/ 31806 h 321125"/>
              <a:gd name="connsiteX1" fmla="*/ 51990 w 1037645"/>
              <a:gd name="connsiteY1" fmla="*/ 197152 h 321125"/>
              <a:gd name="connsiteX2" fmla="*/ 250770 w 1037645"/>
              <a:gd name="connsiteY2" fmla="*/ 305002 h 321125"/>
              <a:gd name="connsiteX3" fmla="*/ 554654 w 1037645"/>
              <a:gd name="connsiteY3" fmla="*/ 276870 h 321125"/>
              <a:gd name="connsiteX4" fmla="*/ 799106 w 1037645"/>
              <a:gd name="connsiteY4" fmla="*/ 166977 h 321125"/>
              <a:gd name="connsiteX5" fmla="*/ 1037645 w 1037645"/>
              <a:gd name="connsiteY5" fmla="*/ 0 h 321125"/>
              <a:gd name="connsiteX0" fmla="*/ 54788 w 877165"/>
              <a:gd name="connsiteY0" fmla="*/ 0 h 1068300"/>
              <a:gd name="connsiteX1" fmla="*/ 106778 w 877165"/>
              <a:gd name="connsiteY1" fmla="*/ 165346 h 1068300"/>
              <a:gd name="connsiteX2" fmla="*/ 305558 w 877165"/>
              <a:gd name="connsiteY2" fmla="*/ 273196 h 1068300"/>
              <a:gd name="connsiteX3" fmla="*/ 609442 w 877165"/>
              <a:gd name="connsiteY3" fmla="*/ 245064 h 1068300"/>
              <a:gd name="connsiteX4" fmla="*/ 853894 w 877165"/>
              <a:gd name="connsiteY4" fmla="*/ 135171 h 1068300"/>
              <a:gd name="connsiteX5" fmla="*/ 4532 w 877165"/>
              <a:gd name="connsiteY5" fmla="*/ 1065474 h 1068300"/>
              <a:gd name="connsiteX0" fmla="*/ 201410 w 769203"/>
              <a:gd name="connsiteY0" fmla="*/ 0 h 1071281"/>
              <a:gd name="connsiteX1" fmla="*/ 253400 w 769203"/>
              <a:gd name="connsiteY1" fmla="*/ 165346 h 1071281"/>
              <a:gd name="connsiteX2" fmla="*/ 452180 w 769203"/>
              <a:gd name="connsiteY2" fmla="*/ 273196 h 1071281"/>
              <a:gd name="connsiteX3" fmla="*/ 756064 w 769203"/>
              <a:gd name="connsiteY3" fmla="*/ 245064 h 1071281"/>
              <a:gd name="connsiteX4" fmla="*/ 34534 w 769203"/>
              <a:gd name="connsiteY4" fmla="*/ 594715 h 1071281"/>
              <a:gd name="connsiteX5" fmla="*/ 151154 w 769203"/>
              <a:gd name="connsiteY5" fmla="*/ 1065474 h 1071281"/>
              <a:gd name="connsiteX0" fmla="*/ 324854 w 598611"/>
              <a:gd name="connsiteY0" fmla="*/ 0 h 1071162"/>
              <a:gd name="connsiteX1" fmla="*/ 376844 w 598611"/>
              <a:gd name="connsiteY1" fmla="*/ 165346 h 1071162"/>
              <a:gd name="connsiteX2" fmla="*/ 575624 w 598611"/>
              <a:gd name="connsiteY2" fmla="*/ 273196 h 1071162"/>
              <a:gd name="connsiteX3" fmla="*/ 16689 w 598611"/>
              <a:gd name="connsiteY3" fmla="*/ 301334 h 1071162"/>
              <a:gd name="connsiteX4" fmla="*/ 157978 w 598611"/>
              <a:gd name="connsiteY4" fmla="*/ 594715 h 1071162"/>
              <a:gd name="connsiteX5" fmla="*/ 274598 w 598611"/>
              <a:gd name="connsiteY5" fmla="*/ 1065474 h 1071162"/>
              <a:gd name="connsiteX0" fmla="*/ 432067 w 485347"/>
              <a:gd name="connsiteY0" fmla="*/ 0 h 1071162"/>
              <a:gd name="connsiteX1" fmla="*/ 484057 w 485347"/>
              <a:gd name="connsiteY1" fmla="*/ 165346 h 1071162"/>
              <a:gd name="connsiteX2" fmla="*/ 7588 w 485347"/>
              <a:gd name="connsiteY2" fmla="*/ 170033 h 1071162"/>
              <a:gd name="connsiteX3" fmla="*/ 123902 w 485347"/>
              <a:gd name="connsiteY3" fmla="*/ 301334 h 1071162"/>
              <a:gd name="connsiteX4" fmla="*/ 265191 w 485347"/>
              <a:gd name="connsiteY4" fmla="*/ 594715 h 1071162"/>
              <a:gd name="connsiteX5" fmla="*/ 381811 w 485347"/>
              <a:gd name="connsiteY5" fmla="*/ 1065474 h 1071162"/>
              <a:gd name="connsiteX0" fmla="*/ 308165 w 375676"/>
              <a:gd name="connsiteY0" fmla="*/ 0 h 1071162"/>
              <a:gd name="connsiteX1" fmla="*/ 360155 w 375676"/>
              <a:gd name="connsiteY1" fmla="*/ 165346 h 1071162"/>
              <a:gd name="connsiteX2" fmla="*/ 0 w 375676"/>
              <a:gd name="connsiteY2" fmla="*/ 301334 h 1071162"/>
              <a:gd name="connsiteX3" fmla="*/ 141289 w 375676"/>
              <a:gd name="connsiteY3" fmla="*/ 594715 h 1071162"/>
              <a:gd name="connsiteX4" fmla="*/ 257909 w 375676"/>
              <a:gd name="connsiteY4" fmla="*/ 1065474 h 1071162"/>
              <a:gd name="connsiteX0" fmla="*/ 308165 w 308165"/>
              <a:gd name="connsiteY0" fmla="*/ 0 h 1071162"/>
              <a:gd name="connsiteX1" fmla="*/ 0 w 308165"/>
              <a:gd name="connsiteY1" fmla="*/ 301334 h 1071162"/>
              <a:gd name="connsiteX2" fmla="*/ 141289 w 308165"/>
              <a:gd name="connsiteY2" fmla="*/ 594715 h 1071162"/>
              <a:gd name="connsiteX3" fmla="*/ 257909 w 308165"/>
              <a:gd name="connsiteY3" fmla="*/ 1065474 h 1071162"/>
              <a:gd name="connsiteX0" fmla="*/ 24846 w 326283"/>
              <a:gd name="connsiteY0" fmla="*/ 0 h 1085229"/>
              <a:gd name="connsiteX1" fmla="*/ 68374 w 326283"/>
              <a:gd name="connsiteY1" fmla="*/ 315401 h 1085229"/>
              <a:gd name="connsiteX2" fmla="*/ 209663 w 326283"/>
              <a:gd name="connsiteY2" fmla="*/ 608782 h 1085229"/>
              <a:gd name="connsiteX3" fmla="*/ 326283 w 326283"/>
              <a:gd name="connsiteY3" fmla="*/ 1079541 h 1085229"/>
              <a:gd name="connsiteX0" fmla="*/ 1703 w 303140"/>
              <a:gd name="connsiteY0" fmla="*/ 0 h 1085229"/>
              <a:gd name="connsiteX1" fmla="*/ 45231 w 303140"/>
              <a:gd name="connsiteY1" fmla="*/ 315401 h 1085229"/>
              <a:gd name="connsiteX2" fmla="*/ 186520 w 303140"/>
              <a:gd name="connsiteY2" fmla="*/ 608782 h 1085229"/>
              <a:gd name="connsiteX3" fmla="*/ 303140 w 303140"/>
              <a:gd name="connsiteY3" fmla="*/ 1079541 h 1085229"/>
              <a:gd name="connsiteX0" fmla="*/ 938 w 302375"/>
              <a:gd name="connsiteY0" fmla="*/ 0 h 1085114"/>
              <a:gd name="connsiteX1" fmla="*/ 67913 w 302375"/>
              <a:gd name="connsiteY1" fmla="*/ 371672 h 1085114"/>
              <a:gd name="connsiteX2" fmla="*/ 185755 w 302375"/>
              <a:gd name="connsiteY2" fmla="*/ 608782 h 1085114"/>
              <a:gd name="connsiteX3" fmla="*/ 302375 w 302375"/>
              <a:gd name="connsiteY3" fmla="*/ 1079541 h 1085114"/>
              <a:gd name="connsiteX0" fmla="*/ 873 w 302310"/>
              <a:gd name="connsiteY0" fmla="*/ 0 h 1085899"/>
              <a:gd name="connsiteX1" fmla="*/ 67848 w 302310"/>
              <a:gd name="connsiteY1" fmla="*/ 371672 h 1085899"/>
              <a:gd name="connsiteX2" fmla="*/ 162243 w 302310"/>
              <a:gd name="connsiteY2" fmla="*/ 665053 h 1085899"/>
              <a:gd name="connsiteX3" fmla="*/ 302310 w 302310"/>
              <a:gd name="connsiteY3" fmla="*/ 1079541 h 1085899"/>
              <a:gd name="connsiteX0" fmla="*/ 873 w 292932"/>
              <a:gd name="connsiteY0" fmla="*/ 0 h 1044312"/>
              <a:gd name="connsiteX1" fmla="*/ 67848 w 292932"/>
              <a:gd name="connsiteY1" fmla="*/ 371672 h 1044312"/>
              <a:gd name="connsiteX2" fmla="*/ 162243 w 292932"/>
              <a:gd name="connsiteY2" fmla="*/ 665053 h 1044312"/>
              <a:gd name="connsiteX3" fmla="*/ 292932 w 292932"/>
              <a:gd name="connsiteY3" fmla="*/ 1037338 h 1044312"/>
              <a:gd name="connsiteX0" fmla="*/ 873 w 292932"/>
              <a:gd name="connsiteY0" fmla="*/ 0 h 1057349"/>
              <a:gd name="connsiteX1" fmla="*/ 67848 w 292932"/>
              <a:gd name="connsiteY1" fmla="*/ 371672 h 1057349"/>
              <a:gd name="connsiteX2" fmla="*/ 162243 w 292932"/>
              <a:gd name="connsiteY2" fmla="*/ 665053 h 1057349"/>
              <a:gd name="connsiteX3" fmla="*/ 292932 w 292932"/>
              <a:gd name="connsiteY3" fmla="*/ 1037338 h 1057349"/>
              <a:gd name="connsiteX0" fmla="*/ 873 w 294617"/>
              <a:gd name="connsiteY0" fmla="*/ 0 h 1037338"/>
              <a:gd name="connsiteX1" fmla="*/ 67848 w 294617"/>
              <a:gd name="connsiteY1" fmla="*/ 371672 h 1037338"/>
              <a:gd name="connsiteX2" fmla="*/ 162243 w 294617"/>
              <a:gd name="connsiteY2" fmla="*/ 665053 h 1037338"/>
              <a:gd name="connsiteX3" fmla="*/ 292932 w 294617"/>
              <a:gd name="connsiteY3" fmla="*/ 1037338 h 1037338"/>
              <a:gd name="connsiteX0" fmla="*/ 873 w 168059"/>
              <a:gd name="connsiteY0" fmla="*/ 0 h 1074852"/>
              <a:gd name="connsiteX1" fmla="*/ 67848 w 168059"/>
              <a:gd name="connsiteY1" fmla="*/ 371672 h 1074852"/>
              <a:gd name="connsiteX2" fmla="*/ 162243 w 168059"/>
              <a:gd name="connsiteY2" fmla="*/ 665053 h 1074852"/>
              <a:gd name="connsiteX3" fmla="*/ 147566 w 168059"/>
              <a:gd name="connsiteY3" fmla="*/ 1074852 h 1074852"/>
              <a:gd name="connsiteX0" fmla="*/ 873 w 180331"/>
              <a:gd name="connsiteY0" fmla="*/ 0 h 1074852"/>
              <a:gd name="connsiteX1" fmla="*/ 67848 w 180331"/>
              <a:gd name="connsiteY1" fmla="*/ 371672 h 1074852"/>
              <a:gd name="connsiteX2" fmla="*/ 162243 w 180331"/>
              <a:gd name="connsiteY2" fmla="*/ 665053 h 1074852"/>
              <a:gd name="connsiteX3" fmla="*/ 147566 w 180331"/>
              <a:gd name="connsiteY3" fmla="*/ 1074852 h 1074852"/>
              <a:gd name="connsiteX0" fmla="*/ 873 w 189099"/>
              <a:gd name="connsiteY0" fmla="*/ 0 h 1074852"/>
              <a:gd name="connsiteX1" fmla="*/ 67848 w 189099"/>
              <a:gd name="connsiteY1" fmla="*/ 371672 h 1074852"/>
              <a:gd name="connsiteX2" fmla="*/ 162243 w 189099"/>
              <a:gd name="connsiteY2" fmla="*/ 665053 h 1074852"/>
              <a:gd name="connsiteX3" fmla="*/ 147566 w 189099"/>
              <a:gd name="connsiteY3" fmla="*/ 1074852 h 1074852"/>
              <a:gd name="connsiteX0" fmla="*/ 873 w 231478"/>
              <a:gd name="connsiteY0" fmla="*/ 0 h 1126434"/>
              <a:gd name="connsiteX1" fmla="*/ 67848 w 231478"/>
              <a:gd name="connsiteY1" fmla="*/ 371672 h 1126434"/>
              <a:gd name="connsiteX2" fmla="*/ 162243 w 231478"/>
              <a:gd name="connsiteY2" fmla="*/ 665053 h 1126434"/>
              <a:gd name="connsiteX3" fmla="*/ 213215 w 231478"/>
              <a:gd name="connsiteY3" fmla="*/ 1126434 h 1126434"/>
              <a:gd name="connsiteX0" fmla="*/ 873 w 213361"/>
              <a:gd name="connsiteY0" fmla="*/ 0 h 1126434"/>
              <a:gd name="connsiteX1" fmla="*/ 67848 w 213361"/>
              <a:gd name="connsiteY1" fmla="*/ 371672 h 1126434"/>
              <a:gd name="connsiteX2" fmla="*/ 162243 w 213361"/>
              <a:gd name="connsiteY2" fmla="*/ 665053 h 1126434"/>
              <a:gd name="connsiteX3" fmla="*/ 213215 w 213361"/>
              <a:gd name="connsiteY3" fmla="*/ 1126434 h 1126434"/>
              <a:gd name="connsiteX0" fmla="*/ 873 w 236752"/>
              <a:gd name="connsiteY0" fmla="*/ 0 h 1018581"/>
              <a:gd name="connsiteX1" fmla="*/ 67848 w 236752"/>
              <a:gd name="connsiteY1" fmla="*/ 371672 h 1018581"/>
              <a:gd name="connsiteX2" fmla="*/ 162243 w 236752"/>
              <a:gd name="connsiteY2" fmla="*/ 665053 h 1018581"/>
              <a:gd name="connsiteX3" fmla="*/ 236662 w 236752"/>
              <a:gd name="connsiteY3" fmla="*/ 1018581 h 1018581"/>
              <a:gd name="connsiteX0" fmla="*/ 873 w 236662"/>
              <a:gd name="connsiteY0" fmla="*/ 0 h 1018581"/>
              <a:gd name="connsiteX1" fmla="*/ 67848 w 236662"/>
              <a:gd name="connsiteY1" fmla="*/ 371672 h 1018581"/>
              <a:gd name="connsiteX2" fmla="*/ 162243 w 236662"/>
              <a:gd name="connsiteY2" fmla="*/ 665053 h 1018581"/>
              <a:gd name="connsiteX3" fmla="*/ 236662 w 236662"/>
              <a:gd name="connsiteY3" fmla="*/ 1018581 h 1018581"/>
              <a:gd name="connsiteX0" fmla="*/ 580 w 269193"/>
              <a:gd name="connsiteY0" fmla="*/ 0 h 1117055"/>
              <a:gd name="connsiteX1" fmla="*/ 100379 w 269193"/>
              <a:gd name="connsiteY1" fmla="*/ 470146 h 1117055"/>
              <a:gd name="connsiteX2" fmla="*/ 194774 w 269193"/>
              <a:gd name="connsiteY2" fmla="*/ 763527 h 1117055"/>
              <a:gd name="connsiteX3" fmla="*/ 269193 w 269193"/>
              <a:gd name="connsiteY3" fmla="*/ 1117055 h 1117055"/>
              <a:gd name="connsiteX0" fmla="*/ 0 w 268613"/>
              <a:gd name="connsiteY0" fmla="*/ 0 h 1117055"/>
              <a:gd name="connsiteX1" fmla="*/ 99799 w 268613"/>
              <a:gd name="connsiteY1" fmla="*/ 470146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85731 w 268613"/>
              <a:gd name="connsiteY1" fmla="*/ 357604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68613"/>
              <a:gd name="connsiteY0" fmla="*/ 0 h 1117055"/>
              <a:gd name="connsiteX1" fmla="*/ 52906 w 268613"/>
              <a:gd name="connsiteY1" fmla="*/ 301333 h 1117055"/>
              <a:gd name="connsiteX2" fmla="*/ 194194 w 268613"/>
              <a:gd name="connsiteY2" fmla="*/ 763527 h 1117055"/>
              <a:gd name="connsiteX3" fmla="*/ 268613 w 268613"/>
              <a:gd name="connsiteY3" fmla="*/ 1117055 h 1117055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194194 w 240478"/>
              <a:gd name="connsiteY2" fmla="*/ 763527 h 1210840"/>
              <a:gd name="connsiteX3" fmla="*/ 240478 w 240478"/>
              <a:gd name="connsiteY3" fmla="*/ 1210840 h 1210840"/>
              <a:gd name="connsiteX0" fmla="*/ 0 w 240478"/>
              <a:gd name="connsiteY0" fmla="*/ 0 h 1210840"/>
              <a:gd name="connsiteX1" fmla="*/ 52906 w 240478"/>
              <a:gd name="connsiteY1" fmla="*/ 301333 h 1210840"/>
              <a:gd name="connsiteX2" fmla="*/ 208262 w 240478"/>
              <a:gd name="connsiteY2" fmla="*/ 857312 h 1210840"/>
              <a:gd name="connsiteX3" fmla="*/ 240478 w 240478"/>
              <a:gd name="connsiteY3" fmla="*/ 1210840 h 1210840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268614"/>
              <a:gd name="connsiteY0" fmla="*/ 0 h 1196772"/>
              <a:gd name="connsiteX1" fmla="*/ 52906 w 268614"/>
              <a:gd name="connsiteY1" fmla="*/ 301333 h 1196772"/>
              <a:gd name="connsiteX2" fmla="*/ 208262 w 268614"/>
              <a:gd name="connsiteY2" fmla="*/ 857312 h 1196772"/>
              <a:gd name="connsiteX3" fmla="*/ 268614 w 268614"/>
              <a:gd name="connsiteY3" fmla="*/ 1196772 h 1196772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250109 w 310461"/>
              <a:gd name="connsiteY2" fmla="*/ 872904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125306 w 310461"/>
              <a:gd name="connsiteY2" fmla="*/ 804958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310461"/>
              <a:gd name="connsiteY0" fmla="*/ 0 h 1212364"/>
              <a:gd name="connsiteX1" fmla="*/ 94753 w 310461"/>
              <a:gd name="connsiteY1" fmla="*/ 316925 h 1212364"/>
              <a:gd name="connsiteX2" fmla="*/ 92733 w 310461"/>
              <a:gd name="connsiteY2" fmla="*/ 726102 h 1212364"/>
              <a:gd name="connsiteX3" fmla="*/ 310461 w 310461"/>
              <a:gd name="connsiteY3" fmla="*/ 1212364 h 1212364"/>
              <a:gd name="connsiteX0" fmla="*/ 0 w 266272"/>
              <a:gd name="connsiteY0" fmla="*/ 0 h 1263811"/>
              <a:gd name="connsiteX1" fmla="*/ 94753 w 266272"/>
              <a:gd name="connsiteY1" fmla="*/ 316925 h 1263811"/>
              <a:gd name="connsiteX2" fmla="*/ 92733 w 266272"/>
              <a:gd name="connsiteY2" fmla="*/ 726102 h 1263811"/>
              <a:gd name="connsiteX3" fmla="*/ 266272 w 266272"/>
              <a:gd name="connsiteY3" fmla="*/ 1263811 h 1263811"/>
              <a:gd name="connsiteX0" fmla="*/ 0 w 283759"/>
              <a:gd name="connsiteY0" fmla="*/ 0 h 1263811"/>
              <a:gd name="connsiteX1" fmla="*/ 94753 w 283759"/>
              <a:gd name="connsiteY1" fmla="*/ 316925 h 1263811"/>
              <a:gd name="connsiteX2" fmla="*/ 92733 w 283759"/>
              <a:gd name="connsiteY2" fmla="*/ 726102 h 1263811"/>
              <a:gd name="connsiteX3" fmla="*/ 266272 w 283759"/>
              <a:gd name="connsiteY3" fmla="*/ 1263811 h 1263811"/>
              <a:gd name="connsiteX0" fmla="*/ 0 w 273975"/>
              <a:gd name="connsiteY0" fmla="*/ 0 h 1263811"/>
              <a:gd name="connsiteX1" fmla="*/ 94753 w 273975"/>
              <a:gd name="connsiteY1" fmla="*/ 316925 h 1263811"/>
              <a:gd name="connsiteX2" fmla="*/ 92733 w 273975"/>
              <a:gd name="connsiteY2" fmla="*/ 726102 h 1263811"/>
              <a:gd name="connsiteX3" fmla="*/ 266272 w 273975"/>
              <a:gd name="connsiteY3" fmla="*/ 1263811 h 1263811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1912"/>
              <a:gd name="connsiteY0" fmla="*/ 0 h 1316367"/>
              <a:gd name="connsiteX1" fmla="*/ 94753 w 261912"/>
              <a:gd name="connsiteY1" fmla="*/ 316925 h 1316367"/>
              <a:gd name="connsiteX2" fmla="*/ 92733 w 261912"/>
              <a:gd name="connsiteY2" fmla="*/ 726102 h 1316367"/>
              <a:gd name="connsiteX3" fmla="*/ 253840 w 261912"/>
              <a:gd name="connsiteY3" fmla="*/ 1316367 h 1316367"/>
              <a:gd name="connsiteX0" fmla="*/ 0 w 262481"/>
              <a:gd name="connsiteY0" fmla="*/ 0 h 1316367"/>
              <a:gd name="connsiteX1" fmla="*/ 94753 w 262481"/>
              <a:gd name="connsiteY1" fmla="*/ 316925 h 1316367"/>
              <a:gd name="connsiteX2" fmla="*/ 107093 w 262481"/>
              <a:gd name="connsiteY2" fmla="*/ 719538 h 1316367"/>
              <a:gd name="connsiteX3" fmla="*/ 253840 w 262481"/>
              <a:gd name="connsiteY3" fmla="*/ 1316367 h 1316367"/>
              <a:gd name="connsiteX0" fmla="*/ 0 w 263756"/>
              <a:gd name="connsiteY0" fmla="*/ 0 h 1316367"/>
              <a:gd name="connsiteX1" fmla="*/ 94753 w 263756"/>
              <a:gd name="connsiteY1" fmla="*/ 316925 h 1316367"/>
              <a:gd name="connsiteX2" fmla="*/ 107093 w 263756"/>
              <a:gd name="connsiteY2" fmla="*/ 719538 h 1316367"/>
              <a:gd name="connsiteX3" fmla="*/ 253840 w 263756"/>
              <a:gd name="connsiteY3" fmla="*/ 1316367 h 1316367"/>
              <a:gd name="connsiteX0" fmla="*/ 0 w 262891"/>
              <a:gd name="connsiteY0" fmla="*/ 0 h 1316367"/>
              <a:gd name="connsiteX1" fmla="*/ 94753 w 262891"/>
              <a:gd name="connsiteY1" fmla="*/ 316925 h 1316367"/>
              <a:gd name="connsiteX2" fmla="*/ 107093 w 262891"/>
              <a:gd name="connsiteY2" fmla="*/ 719538 h 1316367"/>
              <a:gd name="connsiteX3" fmla="*/ 253840 w 262891"/>
              <a:gd name="connsiteY3" fmla="*/ 1316367 h 1316367"/>
              <a:gd name="connsiteX0" fmla="*/ 0 w 262935"/>
              <a:gd name="connsiteY0" fmla="*/ 0 h 1316367"/>
              <a:gd name="connsiteX1" fmla="*/ 94753 w 262935"/>
              <a:gd name="connsiteY1" fmla="*/ 316925 h 1316367"/>
              <a:gd name="connsiteX2" fmla="*/ 107093 w 262935"/>
              <a:gd name="connsiteY2" fmla="*/ 719538 h 1316367"/>
              <a:gd name="connsiteX3" fmla="*/ 253840 w 262935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262646"/>
              <a:gd name="connsiteY0" fmla="*/ 0 h 1316367"/>
              <a:gd name="connsiteX1" fmla="*/ 94753 w 262646"/>
              <a:gd name="connsiteY1" fmla="*/ 316925 h 1316367"/>
              <a:gd name="connsiteX2" fmla="*/ 107093 w 262646"/>
              <a:gd name="connsiteY2" fmla="*/ 719538 h 1316367"/>
              <a:gd name="connsiteX3" fmla="*/ 253840 w 262646"/>
              <a:gd name="connsiteY3" fmla="*/ 1316367 h 1316367"/>
              <a:gd name="connsiteX0" fmla="*/ 0 w 194499"/>
              <a:gd name="connsiteY0" fmla="*/ 0 h 1512071"/>
              <a:gd name="connsiteX1" fmla="*/ 26606 w 194499"/>
              <a:gd name="connsiteY1" fmla="*/ 512629 h 1512071"/>
              <a:gd name="connsiteX2" fmla="*/ 38946 w 194499"/>
              <a:gd name="connsiteY2" fmla="*/ 915242 h 1512071"/>
              <a:gd name="connsiteX3" fmla="*/ 185693 w 194499"/>
              <a:gd name="connsiteY3" fmla="*/ 1512071 h 1512071"/>
              <a:gd name="connsiteX0" fmla="*/ 74510 w 269009"/>
              <a:gd name="connsiteY0" fmla="*/ 0 h 1512071"/>
              <a:gd name="connsiteX1" fmla="*/ 237 w 269009"/>
              <a:gd name="connsiteY1" fmla="*/ 160102 h 1512071"/>
              <a:gd name="connsiteX2" fmla="*/ 113456 w 269009"/>
              <a:gd name="connsiteY2" fmla="*/ 915242 h 1512071"/>
              <a:gd name="connsiteX3" fmla="*/ 260203 w 269009"/>
              <a:gd name="connsiteY3" fmla="*/ 1512071 h 1512071"/>
              <a:gd name="connsiteX0" fmla="*/ 78431 w 264124"/>
              <a:gd name="connsiteY0" fmla="*/ 0 h 1512071"/>
              <a:gd name="connsiteX1" fmla="*/ 4158 w 264124"/>
              <a:gd name="connsiteY1" fmla="*/ 160102 h 1512071"/>
              <a:gd name="connsiteX2" fmla="*/ 264124 w 264124"/>
              <a:gd name="connsiteY2" fmla="*/ 1512071 h 1512071"/>
              <a:gd name="connsiteX0" fmla="*/ 0 w 185693"/>
              <a:gd name="connsiteY0" fmla="*/ 0 h 1512071"/>
              <a:gd name="connsiteX1" fmla="*/ 185693 w 185693"/>
              <a:gd name="connsiteY1" fmla="*/ 1512071 h 1512071"/>
              <a:gd name="connsiteX0" fmla="*/ 140380 w 140380"/>
              <a:gd name="connsiteY0" fmla="*/ 0 h 180128"/>
              <a:gd name="connsiteX1" fmla="*/ 0 w 140380"/>
              <a:gd name="connsiteY1" fmla="*/ 180128 h 180128"/>
              <a:gd name="connsiteX0" fmla="*/ 263228 w 263228"/>
              <a:gd name="connsiteY0" fmla="*/ 83557 h 83557"/>
              <a:gd name="connsiteX1" fmla="*/ 0 w 263228"/>
              <a:gd name="connsiteY1" fmla="*/ 0 h 83557"/>
              <a:gd name="connsiteX0" fmla="*/ 263228 w 263228"/>
              <a:gd name="connsiteY0" fmla="*/ 91649 h 91649"/>
              <a:gd name="connsiteX1" fmla="*/ 0 w 263228"/>
              <a:gd name="connsiteY1" fmla="*/ 8092 h 91649"/>
              <a:gd name="connsiteX0" fmla="*/ 199150 w 199150"/>
              <a:gd name="connsiteY0" fmla="*/ 47842 h 157041"/>
              <a:gd name="connsiteX1" fmla="*/ 0 w 199150"/>
              <a:gd name="connsiteY1" fmla="*/ 155173 h 157041"/>
              <a:gd name="connsiteX0" fmla="*/ 199150 w 199150"/>
              <a:gd name="connsiteY0" fmla="*/ 0 h 113431"/>
              <a:gd name="connsiteX1" fmla="*/ 0 w 199150"/>
              <a:gd name="connsiteY1" fmla="*/ 107331 h 113431"/>
              <a:gd name="connsiteX0" fmla="*/ 199150 w 199150"/>
              <a:gd name="connsiteY0" fmla="*/ 0 h 107331"/>
              <a:gd name="connsiteX1" fmla="*/ 0 w 199150"/>
              <a:gd name="connsiteY1" fmla="*/ 107331 h 107331"/>
              <a:gd name="connsiteX0" fmla="*/ 228893 w 228893"/>
              <a:gd name="connsiteY0" fmla="*/ 0 h 148740"/>
              <a:gd name="connsiteX1" fmla="*/ 0 w 228893"/>
              <a:gd name="connsiteY1" fmla="*/ 148740 h 148740"/>
              <a:gd name="connsiteX0" fmla="*/ 228893 w 228893"/>
              <a:gd name="connsiteY0" fmla="*/ 0 h 148740"/>
              <a:gd name="connsiteX1" fmla="*/ 0 w 228893"/>
              <a:gd name="connsiteY1" fmla="*/ 148740 h 148740"/>
              <a:gd name="connsiteX0" fmla="*/ 238149 w 238149"/>
              <a:gd name="connsiteY0" fmla="*/ 0 h 143699"/>
              <a:gd name="connsiteX1" fmla="*/ 0 w 238149"/>
              <a:gd name="connsiteY1" fmla="*/ 143699 h 143699"/>
              <a:gd name="connsiteX0" fmla="*/ 238149 w 238149"/>
              <a:gd name="connsiteY0" fmla="*/ 0 h 143699"/>
              <a:gd name="connsiteX1" fmla="*/ 0 w 238149"/>
              <a:gd name="connsiteY1" fmla="*/ 143699 h 143699"/>
              <a:gd name="connsiteX0" fmla="*/ 239465 w 239465"/>
              <a:gd name="connsiteY0" fmla="*/ 0 h 181383"/>
              <a:gd name="connsiteX1" fmla="*/ 0 w 239465"/>
              <a:gd name="connsiteY1" fmla="*/ 181383 h 181383"/>
              <a:gd name="connsiteX0" fmla="*/ 239465 w 239465"/>
              <a:gd name="connsiteY0" fmla="*/ 0 h 181383"/>
              <a:gd name="connsiteX1" fmla="*/ 0 w 239465"/>
              <a:gd name="connsiteY1" fmla="*/ 181383 h 181383"/>
              <a:gd name="connsiteX0" fmla="*/ 239465 w 239465"/>
              <a:gd name="connsiteY0" fmla="*/ 0 h 181383"/>
              <a:gd name="connsiteX1" fmla="*/ 0 w 239465"/>
              <a:gd name="connsiteY1" fmla="*/ 181383 h 181383"/>
              <a:gd name="connsiteX0" fmla="*/ 239958 w 239958"/>
              <a:gd name="connsiteY0" fmla="*/ 0 h 195515"/>
              <a:gd name="connsiteX1" fmla="*/ 0 w 239958"/>
              <a:gd name="connsiteY1" fmla="*/ 195515 h 19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9958" h="195515">
                <a:moveTo>
                  <a:pt x="239958" y="0"/>
                </a:moveTo>
                <a:cubicBezTo>
                  <a:pt x="167275" y="81148"/>
                  <a:pt x="120777" y="87749"/>
                  <a:pt x="0" y="195515"/>
                </a:cubicBezTo>
              </a:path>
            </a:pathLst>
          </a:custGeom>
          <a:ln w="31750">
            <a:solidFill>
              <a:srgbClr val="0000FF"/>
            </a:solidFill>
            <a:headEnd type="none"/>
            <a:tailEnd type="stealth" w="lg" len="lg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2" grpId="0" animBg="1"/>
      <p:bldP spid="16" grpId="0" animBg="1"/>
      <p:bldP spid="14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ABC121C-26D9-17E4-A4C3-753FC0A1A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219" name="Picture 3" descr="xbt_2002075">
            <a:extLst>
              <a:ext uri="{FF2B5EF4-FFF2-40B4-BE49-F238E27FC236}">
                <a16:creationId xmlns:a16="http://schemas.microsoft.com/office/drawing/2014/main" id="{02D9A1E6-8AC2-E143-86CC-ADB417E8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6" name="Text Box 4">
            <a:extLst>
              <a:ext uri="{FF2B5EF4-FFF2-40B4-BE49-F238E27FC236}">
                <a16:creationId xmlns:a16="http://schemas.microsoft.com/office/drawing/2014/main" id="{CC260706-D22D-2FD5-A1AD-6C147FB6A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3048000" cy="476250"/>
          </a:xfrm>
          <a:prstGeom prst="rect">
            <a:avLst/>
          </a:prstGeom>
          <a:solidFill>
            <a:srgbClr val="FFFFFF"/>
          </a:solidFill>
          <a:ln w="19050">
            <a:solidFill>
              <a:srgbClr val="99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December 2002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9C54EDA-8C4A-39FC-DBDF-FB8964EBF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352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52E861F-33E5-0B6F-4C56-04496A296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9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CA" alt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5167" name="Line 15">
            <a:extLst>
              <a:ext uri="{FF2B5EF4-FFF2-40B4-BE49-F238E27FC236}">
                <a16:creationId xmlns:a16="http://schemas.microsoft.com/office/drawing/2014/main" id="{4230C665-CDF4-01E0-A6A6-B985ABBE24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362200"/>
            <a:ext cx="6934200" cy="0"/>
          </a:xfrm>
          <a:prstGeom prst="line">
            <a:avLst/>
          </a:prstGeom>
          <a:noFill/>
          <a:ln w="31750">
            <a:solidFill>
              <a:srgbClr val="00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05166" name="Picture 14">
            <a:extLst>
              <a:ext uri="{FF2B5EF4-FFF2-40B4-BE49-F238E27FC236}">
                <a16:creationId xmlns:a16="http://schemas.microsoft.com/office/drawing/2014/main" id="{4BCB79CB-D721-E94C-C9E8-0D24211C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165" name="Picture 13">
            <a:extLst>
              <a:ext uri="{FF2B5EF4-FFF2-40B4-BE49-F238E27FC236}">
                <a16:creationId xmlns:a16="http://schemas.microsoft.com/office/drawing/2014/main" id="{F7FB795F-BF1A-0EFD-F009-F6283789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5164" name="Picture 12">
            <a:extLst>
              <a:ext uri="{FF2B5EF4-FFF2-40B4-BE49-F238E27FC236}">
                <a16:creationId xmlns:a16="http://schemas.microsoft.com/office/drawing/2014/main" id="{BD717BA0-B836-D878-A7E1-0AA27546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048000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5170" name="Group 18">
            <a:extLst>
              <a:ext uri="{FF2B5EF4-FFF2-40B4-BE49-F238E27FC236}">
                <a16:creationId xmlns:a16="http://schemas.microsoft.com/office/drawing/2014/main" id="{81590BE8-9408-61DC-913F-1A29BC1F360D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667000"/>
            <a:ext cx="5791200" cy="4343400"/>
            <a:chOff x="2256" y="1680"/>
            <a:chExt cx="3648" cy="2736"/>
          </a:xfrm>
        </p:grpSpPr>
        <p:sp>
          <p:nvSpPr>
            <p:cNvPr id="9236" name="Rectangle 17">
              <a:extLst>
                <a:ext uri="{FF2B5EF4-FFF2-40B4-BE49-F238E27FC236}">
                  <a16:creationId xmlns:a16="http://schemas.microsoft.com/office/drawing/2014/main" id="{3663A6B5-D350-6BE9-97A9-CDCD8566B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1680"/>
              <a:ext cx="3648" cy="2736"/>
            </a:xfrm>
            <a:prstGeom prst="rect">
              <a:avLst/>
            </a:prstGeom>
            <a:solidFill>
              <a:srgbClr val="666699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CA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9237" name="Picture 11">
              <a:extLst>
                <a:ext uri="{FF2B5EF4-FFF2-40B4-BE49-F238E27FC236}">
                  <a16:creationId xmlns:a16="http://schemas.microsoft.com/office/drawing/2014/main" id="{6D465C8E-2D4F-241E-375D-B5F35BAD1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728"/>
              <a:ext cx="3456" cy="2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5168" name="Line 16">
            <a:extLst>
              <a:ext uri="{FF2B5EF4-FFF2-40B4-BE49-F238E27FC236}">
                <a16:creationId xmlns:a16="http://schemas.microsoft.com/office/drawing/2014/main" id="{D6F33351-2B6F-F2C4-A58B-00BB6B58F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2362200"/>
            <a:ext cx="152400" cy="2438400"/>
          </a:xfrm>
          <a:prstGeom prst="line">
            <a:avLst/>
          </a:prstGeom>
          <a:noFill/>
          <a:ln w="15875">
            <a:solidFill>
              <a:srgbClr val="4D4D4D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05171" name="Text Box 19">
            <a:extLst>
              <a:ext uri="{FF2B5EF4-FFF2-40B4-BE49-F238E27FC236}">
                <a16:creationId xmlns:a16="http://schemas.microsoft.com/office/drawing/2014/main" id="{F288053B-9469-D0FF-3047-40F7467D8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667000"/>
            <a:ext cx="186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Spectral Density</a:t>
            </a:r>
          </a:p>
        </p:txBody>
      </p:sp>
      <p:sp>
        <p:nvSpPr>
          <p:cNvPr id="305172" name="Line 20">
            <a:extLst>
              <a:ext uri="{FF2B5EF4-FFF2-40B4-BE49-F238E27FC236}">
                <a16:creationId xmlns:a16="http://schemas.microsoft.com/office/drawing/2014/main" id="{61F92C92-6529-79D6-FBC3-184D606AA1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886200"/>
            <a:ext cx="838200" cy="1600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05181" name="Group 29">
            <a:extLst>
              <a:ext uri="{FF2B5EF4-FFF2-40B4-BE49-F238E27FC236}">
                <a16:creationId xmlns:a16="http://schemas.microsoft.com/office/drawing/2014/main" id="{4D55CB9C-1BC1-8B15-50F3-487EEAAC19BE}"/>
              </a:ext>
            </a:extLst>
          </p:cNvPr>
          <p:cNvGrpSpPr>
            <a:grpSpLocks/>
          </p:cNvGrpSpPr>
          <p:nvPr/>
        </p:nvGrpSpPr>
        <p:grpSpPr bwMode="auto">
          <a:xfrm>
            <a:off x="-914400" y="2667000"/>
            <a:ext cx="5791200" cy="4343400"/>
            <a:chOff x="-576" y="1680"/>
            <a:chExt cx="3648" cy="2736"/>
          </a:xfrm>
        </p:grpSpPr>
        <p:grpSp>
          <p:nvGrpSpPr>
            <p:cNvPr id="9232" name="Group 27">
              <a:extLst>
                <a:ext uri="{FF2B5EF4-FFF2-40B4-BE49-F238E27FC236}">
                  <a16:creationId xmlns:a16="http://schemas.microsoft.com/office/drawing/2014/main" id="{487C2D4D-70EF-2B68-7EA5-19A0E19787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6" y="1680"/>
              <a:ext cx="3648" cy="2736"/>
              <a:chOff x="-480" y="1680"/>
              <a:chExt cx="3648" cy="2736"/>
            </a:xfrm>
          </p:grpSpPr>
          <p:sp>
            <p:nvSpPr>
              <p:cNvPr id="9234" name="Rectangle 23">
                <a:extLst>
                  <a:ext uri="{FF2B5EF4-FFF2-40B4-BE49-F238E27FC236}">
                    <a16:creationId xmlns:a16="http://schemas.microsoft.com/office/drawing/2014/main" id="{F44B077E-88CD-4534-F8CA-354884127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80" y="1680"/>
                <a:ext cx="3648" cy="2736"/>
              </a:xfrm>
              <a:prstGeom prst="rect">
                <a:avLst/>
              </a:prstGeom>
              <a:solidFill>
                <a:srgbClr val="666699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CA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9235" name="Picture 26">
                <a:extLst>
                  <a:ext uri="{FF2B5EF4-FFF2-40B4-BE49-F238E27FC236}">
                    <a16:creationId xmlns:a16="http://schemas.microsoft.com/office/drawing/2014/main" id="{719A7EE2-B0FC-5DB8-5BD2-AF24848F0F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728"/>
                <a:ext cx="2976" cy="25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5180" name="Text Box 28">
              <a:extLst>
                <a:ext uri="{FF2B5EF4-FFF2-40B4-BE49-F238E27FC236}">
                  <a16:creationId xmlns:a16="http://schemas.microsoft.com/office/drawing/2014/main" id="{3E958261-F422-F6C2-A005-949438E2E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696"/>
              <a:ext cx="960" cy="28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9999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July 2003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5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5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7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"/>
          <a:stretch/>
        </p:blipFill>
        <p:spPr>
          <a:xfrm>
            <a:off x="64008" y="64008"/>
            <a:ext cx="9044496" cy="63987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09360"/>
            <a:ext cx="914400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quality deep-sea oceanographic observations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(temperature, salinity, oxygen) were collected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the Bedford Institute of Oceanography during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1990-2019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Hamilton Bank Mooring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(HBM)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" y="91440"/>
            <a:ext cx="3616464" cy="618631"/>
          </a:xfrm>
          <a:prstGeom prst="rect">
            <a:avLst/>
          </a:prstGeom>
          <a:solidFill>
            <a:sysClr val="window" lastClr="FFFFFF">
              <a:alpha val="78000"/>
            </a:sysClr>
          </a:solidFill>
          <a:ln w="15875">
            <a:solidFill>
              <a:srgbClr val="7030A0">
                <a:alpha val="8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73152" rIns="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50800">
                    <a:prstClr val="white">
                      <a:lumMod val="85000"/>
                      <a:alpha val="40000"/>
                    </a:prst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Labrador Sea Deep Ocean Observation and Research Synthesis</a:t>
            </a:r>
          </a:p>
        </p:txBody>
      </p:sp>
    </p:spTree>
    <p:extLst>
      <p:ext uri="{BB962C8B-B14F-4D97-AF65-F5344CB8AC3E}">
        <p14:creationId xmlns:p14="http://schemas.microsoft.com/office/powerpoint/2010/main" val="42026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262A79C-92B1-AE76-5D4D-05322E7E4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5"/>
          <a:stretch/>
        </p:blipFill>
        <p:spPr>
          <a:xfrm>
            <a:off x="2243233" y="33124"/>
            <a:ext cx="6848856" cy="4519167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050A80-3463-B954-3766-1E3901E32F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8" t="74241" b="845"/>
          <a:stretch/>
        </p:blipFill>
        <p:spPr>
          <a:xfrm>
            <a:off x="5652120" y="4552291"/>
            <a:ext cx="3442416" cy="2272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AAFA52-29E1-FF7C-1782-288AE7AD5F56}"/>
              </a:ext>
            </a:extLst>
          </p:cNvPr>
          <p:cNvSpPr/>
          <p:nvPr/>
        </p:nvSpPr>
        <p:spPr>
          <a:xfrm>
            <a:off x="2483768" y="4544568"/>
            <a:ext cx="3191224" cy="2268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62C48EF-7488-052C-F74F-AD95636B8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5" y="73152"/>
            <a:ext cx="2234375" cy="316835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baseline="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Labrador Sea oceanographic recor</a:t>
            </a: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water sample,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reversing thermometer,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CTD and Argo float data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profile</a:t>
            </a:r>
            <a:b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averaging: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years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1948-1975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isobaric-isopycnic hybrid;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1976-2023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isopycnic;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Argo-only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</a:t>
            </a:r>
            <a:b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alt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 </a:t>
            </a:r>
            <a:endParaRPr lang="en-US" altLang="en-US" sz="1600" baseline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6B639-70C6-355D-7CDE-264BFEF8777A}"/>
              </a:ext>
            </a:extLst>
          </p:cNvPr>
          <p:cNvSpPr/>
          <p:nvPr/>
        </p:nvSpPr>
        <p:spPr>
          <a:xfrm>
            <a:off x="5937685" y="4613567"/>
            <a:ext cx="646754" cy="1230228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>
            <a:glow rad="63500">
              <a:srgbClr val="FFFFFF">
                <a:alpha val="7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C8B4B5-DFC3-B721-3239-3F4FA873CC5A}"/>
              </a:ext>
            </a:extLst>
          </p:cNvPr>
          <p:cNvSpPr/>
          <p:nvPr/>
        </p:nvSpPr>
        <p:spPr>
          <a:xfrm>
            <a:off x="6829512" y="4581128"/>
            <a:ext cx="629872" cy="771129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>
            <a:glow rad="63500">
              <a:srgbClr val="FFFFFF">
                <a:alpha val="7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60A9C3E-D009-A5BF-6525-957FDC84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850" y="4544568"/>
            <a:ext cx="3309269" cy="266494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impact of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convection</a:t>
            </a:r>
            <a:br>
              <a:rPr lang="en-US" altLang="en-US" sz="1600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on</a:t>
            </a:r>
            <a:r>
              <a:rPr lang="en-US" alt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ventilation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Times New Roman" pitchFamily="18" charset="0"/>
              </a:rPr>
              <a:t>based on</a:t>
            </a: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Times New Roman" pitchFamily="18" charset="0"/>
              </a:rPr>
            </a:b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Times New Roman" pitchFamily="18" charset="0"/>
              </a:rPr>
              <a:t>corrected dissolved oxygen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kern="0" dirty="0">
                <a:solidFill>
                  <a:srgbClr val="FF0000"/>
                </a:solidFill>
                <a:effectLst>
                  <a:outerShdw blurRad="25400" dist="12700" dir="2700000" algn="tl" rotWithShape="0">
                    <a:prstClr val="black">
                      <a:alpha val="70000"/>
                    </a:prstClr>
                  </a:outerShdw>
                </a:effectLst>
                <a:latin typeface="Aptos" panose="020B0004020202020204" pitchFamily="34" charset="0"/>
                <a:ea typeface="Calibri" panose="020F0502020204030204" pitchFamily="34" charset="0"/>
              </a:rPr>
              <a:t>Similarly to 1996, the 2023 shutdown of deep convection triggered a decline in the oxygen concentrations below 700 m.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5A8CB6-C8B5-91CD-8858-2F2D5448E19D}"/>
              </a:ext>
            </a:extLst>
          </p:cNvPr>
          <p:cNvSpPr/>
          <p:nvPr/>
        </p:nvSpPr>
        <p:spPr>
          <a:xfrm>
            <a:off x="2139696" y="4437112"/>
            <a:ext cx="21602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6E3C1-1C18-7D63-6197-E21752A89B63}"/>
              </a:ext>
            </a:extLst>
          </p:cNvPr>
          <p:cNvGrpSpPr/>
          <p:nvPr/>
        </p:nvGrpSpPr>
        <p:grpSpPr>
          <a:xfrm>
            <a:off x="122721" y="3573016"/>
            <a:ext cx="2187859" cy="3064846"/>
            <a:chOff x="7858773" y="3463641"/>
            <a:chExt cx="2460725" cy="34470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15A5A9-FAE6-FB4A-D52A-DF7BCAED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773" y="3463641"/>
              <a:ext cx="2460725" cy="34470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FC2561-4EB6-0976-1AAD-7D1545E6B186}"/>
                </a:ext>
              </a:extLst>
            </p:cNvPr>
            <p:cNvSpPr/>
            <p:nvPr/>
          </p:nvSpPr>
          <p:spPr bwMode="auto">
            <a:xfrm>
              <a:off x="9387273" y="3569310"/>
              <a:ext cx="856479" cy="464860"/>
            </a:xfrm>
            <a:prstGeom prst="rect">
              <a:avLst/>
            </a:prstGeom>
            <a:solidFill>
              <a:srgbClr val="F5EB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CA" sz="1100" b="1" dirty="0">
                  <a:solidFill>
                    <a:srgbClr val="663300"/>
                  </a:solidFill>
                  <a:latin typeface="Arial" charset="0"/>
                </a:rPr>
                <a:t>Data Sources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AA063A3-103E-E5B7-936B-BAB2C97B147E}"/>
              </a:ext>
            </a:extLst>
          </p:cNvPr>
          <p:cNvSpPr/>
          <p:nvPr/>
        </p:nvSpPr>
        <p:spPr>
          <a:xfrm>
            <a:off x="5599885" y="6669359"/>
            <a:ext cx="216024" cy="16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FA5F6B-ECB7-F6B5-DE48-61B783D97D07}"/>
              </a:ext>
            </a:extLst>
          </p:cNvPr>
          <p:cNvSpPr/>
          <p:nvPr/>
        </p:nvSpPr>
        <p:spPr>
          <a:xfrm>
            <a:off x="5829673" y="6793992"/>
            <a:ext cx="2961436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BDE188-F630-C050-9CDE-1458C46CFBA5}"/>
              </a:ext>
            </a:extLst>
          </p:cNvPr>
          <p:cNvSpPr/>
          <p:nvPr/>
        </p:nvSpPr>
        <p:spPr>
          <a:xfrm>
            <a:off x="7836408" y="4581128"/>
            <a:ext cx="822960" cy="992121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ffectLst>
            <a:glow rad="63500">
              <a:srgbClr val="FFFFFF">
                <a:alpha val="79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D0F4D89-2D65-8E92-56CF-88FDF273121D}"/>
              </a:ext>
            </a:extLst>
          </p:cNvPr>
          <p:cNvCxnSpPr>
            <a:cxnSpLocks/>
          </p:cNvCxnSpPr>
          <p:nvPr/>
        </p:nvCxnSpPr>
        <p:spPr>
          <a:xfrm flipH="1">
            <a:off x="8078442" y="868680"/>
            <a:ext cx="301752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75A85D-76A8-CC0E-D685-E6AC11C8EBB6}"/>
              </a:ext>
            </a:extLst>
          </p:cNvPr>
          <p:cNvCxnSpPr>
            <a:cxnSpLocks/>
          </p:cNvCxnSpPr>
          <p:nvPr/>
        </p:nvCxnSpPr>
        <p:spPr>
          <a:xfrm flipH="1">
            <a:off x="5918202" y="868680"/>
            <a:ext cx="648072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543AB5-07A0-23B5-C7CF-D915B1EEF4E4}"/>
              </a:ext>
            </a:extLst>
          </p:cNvPr>
          <p:cNvCxnSpPr>
            <a:cxnSpLocks/>
          </p:cNvCxnSpPr>
          <p:nvPr/>
        </p:nvCxnSpPr>
        <p:spPr>
          <a:xfrm flipH="1">
            <a:off x="6748272" y="576072"/>
            <a:ext cx="292608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F173E0-3AA0-6BCA-1461-4B899E2D80AB}"/>
              </a:ext>
            </a:extLst>
          </p:cNvPr>
          <p:cNvCxnSpPr>
            <a:cxnSpLocks/>
          </p:cNvCxnSpPr>
          <p:nvPr/>
        </p:nvCxnSpPr>
        <p:spPr>
          <a:xfrm>
            <a:off x="6228184" y="3501008"/>
            <a:ext cx="576064" cy="432048"/>
          </a:xfrm>
          <a:prstGeom prst="straightConnector1">
            <a:avLst/>
          </a:prstGeom>
          <a:noFill/>
          <a:ln w="25400" cap="flat" cmpd="sng" algn="ctr">
            <a:solidFill>
              <a:srgbClr val="0000CC"/>
            </a:solidFill>
            <a:prstDash val="solid"/>
            <a:tailEnd type="stealth" w="lg" len="lg"/>
          </a:ln>
          <a:effectLst>
            <a:glow rad="69850">
              <a:srgbClr val="F8F8F8">
                <a:alpha val="88000"/>
              </a:srgbClr>
            </a:glow>
          </a:effec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E07922-969E-AE48-4B5C-CEBA284017C9}"/>
              </a:ext>
            </a:extLst>
          </p:cNvPr>
          <p:cNvCxnSpPr>
            <a:cxnSpLocks/>
          </p:cNvCxnSpPr>
          <p:nvPr/>
        </p:nvCxnSpPr>
        <p:spPr>
          <a:xfrm>
            <a:off x="8028384" y="3140968"/>
            <a:ext cx="576064" cy="648072"/>
          </a:xfrm>
          <a:prstGeom prst="straightConnector1">
            <a:avLst/>
          </a:prstGeom>
          <a:noFill/>
          <a:ln w="25400" cap="flat" cmpd="sng" algn="ctr">
            <a:solidFill>
              <a:srgbClr val="0000CC"/>
            </a:solidFill>
            <a:prstDash val="solid"/>
            <a:tailEnd type="stealth" w="lg" len="lg"/>
          </a:ln>
          <a:effectLst>
            <a:glow rad="69850">
              <a:srgbClr val="F8F8F8">
                <a:alpha val="88000"/>
              </a:srgbClr>
            </a:glow>
          </a:effectLst>
        </p:spPr>
      </p:cxnSp>
    </p:spTree>
    <p:extLst>
      <p:ext uri="{BB962C8B-B14F-4D97-AF65-F5344CB8AC3E}">
        <p14:creationId xmlns:p14="http://schemas.microsoft.com/office/powerpoint/2010/main" val="41815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graph&#10;&#10;Description automatically generated">
            <a:extLst>
              <a:ext uri="{FF2B5EF4-FFF2-40B4-BE49-F238E27FC236}">
                <a16:creationId xmlns:a16="http://schemas.microsoft.com/office/drawing/2014/main" id="{05BDC0CE-2E37-7C8E-BD1C-154180310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" y="-109728"/>
            <a:ext cx="9088870" cy="678484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65C88C-8E30-2685-C16A-3E1FB8DA9ECC}"/>
              </a:ext>
            </a:extLst>
          </p:cNvPr>
          <p:cNvSpPr/>
          <p:nvPr/>
        </p:nvSpPr>
        <p:spPr>
          <a:xfrm>
            <a:off x="7370064" y="694944"/>
            <a:ext cx="274320" cy="64008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B5AA62-24B5-8B29-F6A7-092DB4A850D5}"/>
              </a:ext>
            </a:extLst>
          </p:cNvPr>
          <p:cNvSpPr/>
          <p:nvPr/>
        </p:nvSpPr>
        <p:spPr>
          <a:xfrm>
            <a:off x="3255264" y="457200"/>
            <a:ext cx="274320" cy="54864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FA3C3B-3094-F67E-7703-10390F969771}"/>
              </a:ext>
            </a:extLst>
          </p:cNvPr>
          <p:cNvSpPr/>
          <p:nvPr/>
        </p:nvSpPr>
        <p:spPr>
          <a:xfrm>
            <a:off x="3675888" y="438912"/>
            <a:ext cx="274320" cy="73152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C98CD7-8947-29FA-49B3-E8EC55C9DC4E}"/>
              </a:ext>
            </a:extLst>
          </p:cNvPr>
          <p:cNvCxnSpPr>
            <a:cxnSpLocks/>
          </p:cNvCxnSpPr>
          <p:nvPr/>
        </p:nvCxnSpPr>
        <p:spPr>
          <a:xfrm>
            <a:off x="3959352" y="1005840"/>
            <a:ext cx="2322576" cy="1792224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  <a:effectLst>
            <a:glow rad="508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E1CD21C-28BD-49A8-C8F6-E4A731FD7594}"/>
              </a:ext>
            </a:extLst>
          </p:cNvPr>
          <p:cNvSpPr/>
          <p:nvPr/>
        </p:nvSpPr>
        <p:spPr>
          <a:xfrm>
            <a:off x="8129016" y="640080"/>
            <a:ext cx="274320" cy="64008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EC5F7-4CEC-D1F2-0392-5529B3DC2325}"/>
              </a:ext>
            </a:extLst>
          </p:cNvPr>
          <p:cNvCxnSpPr>
            <a:cxnSpLocks/>
          </p:cNvCxnSpPr>
          <p:nvPr/>
        </p:nvCxnSpPr>
        <p:spPr>
          <a:xfrm flipV="1">
            <a:off x="5351958" y="5650992"/>
            <a:ext cx="0" cy="1207008"/>
          </a:xfrm>
          <a:prstGeom prst="straightConnector1">
            <a:avLst/>
          </a:prstGeom>
          <a:ln w="25400">
            <a:solidFill>
              <a:srgbClr val="0000CC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7EF413-6F7C-4FF2-6825-1AD4E471BB39}"/>
              </a:ext>
            </a:extLst>
          </p:cNvPr>
          <p:cNvSpPr txBox="1"/>
          <p:nvPr/>
        </p:nvSpPr>
        <p:spPr>
          <a:xfrm>
            <a:off x="4937760" y="6197178"/>
            <a:ext cx="832104" cy="66082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Denser LSW in 2015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1944F4-DA07-5027-5B7F-3DBC9562BB68}"/>
              </a:ext>
            </a:extLst>
          </p:cNvPr>
          <p:cNvCxnSpPr>
            <a:cxnSpLocks/>
          </p:cNvCxnSpPr>
          <p:nvPr/>
        </p:nvCxnSpPr>
        <p:spPr>
          <a:xfrm flipV="1">
            <a:off x="6462954" y="5651541"/>
            <a:ext cx="0" cy="1206459"/>
          </a:xfrm>
          <a:prstGeom prst="straightConnector1">
            <a:avLst/>
          </a:prstGeom>
          <a:ln w="25400">
            <a:solidFill>
              <a:srgbClr val="50005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649343-570D-2944-21D9-DAF1A4C83505}"/>
              </a:ext>
            </a:extLst>
          </p:cNvPr>
          <p:cNvSpPr txBox="1"/>
          <p:nvPr/>
        </p:nvSpPr>
        <p:spPr>
          <a:xfrm>
            <a:off x="6053328" y="6190573"/>
            <a:ext cx="832104" cy="66742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Densest LSW in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4005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80BC9D-EC7E-96CB-2EF5-44125F9B8DB4}"/>
              </a:ext>
            </a:extLst>
          </p:cNvPr>
          <p:cNvCxnSpPr>
            <a:cxnSpLocks/>
          </p:cNvCxnSpPr>
          <p:nvPr/>
        </p:nvCxnSpPr>
        <p:spPr>
          <a:xfrm flipV="1">
            <a:off x="7573950" y="4077072"/>
            <a:ext cx="0" cy="278092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427A4E-1EF0-8FAF-68A8-4D9002ECEDEF}"/>
              </a:ext>
            </a:extLst>
          </p:cNvPr>
          <p:cNvCxnSpPr>
            <a:cxnSpLocks/>
          </p:cNvCxnSpPr>
          <p:nvPr/>
        </p:nvCxnSpPr>
        <p:spPr>
          <a:xfrm flipV="1">
            <a:off x="8330184" y="4078224"/>
            <a:ext cx="0" cy="2779776"/>
          </a:xfrm>
          <a:prstGeom prst="straightConnector1">
            <a:avLst/>
          </a:prstGeom>
          <a:ln w="25400">
            <a:solidFill>
              <a:srgbClr val="CC0099"/>
            </a:solidFill>
            <a:tailEnd type="stealth" w="lg" len="lg"/>
          </a:ln>
          <a:effectLst>
            <a:glow rad="69850">
              <a:schemeClr val="bg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0A0819D-0C92-C386-B1DE-199DF8D63323}"/>
              </a:ext>
            </a:extLst>
          </p:cNvPr>
          <p:cNvSpPr txBox="1"/>
          <p:nvPr/>
        </p:nvSpPr>
        <p:spPr>
          <a:xfrm>
            <a:off x="7251192" y="6397361"/>
            <a:ext cx="1453896" cy="46063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outerShdw blurRad="38100" dist="25400" dir="2700000" algn="tl" rotWithShape="0">
              <a:prstClr val="black">
                <a:alpha val="84000"/>
              </a:prstClr>
            </a:outerShdw>
          </a:effectLst>
        </p:spPr>
        <p:txBody>
          <a:bodyPr wrap="square" lIns="0" tIns="18288" rIns="18288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Least Dense i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2021 and 2023</a:t>
            </a:r>
          </a:p>
        </p:txBody>
      </p:sp>
    </p:spTree>
    <p:extLst>
      <p:ext uri="{BB962C8B-B14F-4D97-AF65-F5344CB8AC3E}">
        <p14:creationId xmlns:p14="http://schemas.microsoft.com/office/powerpoint/2010/main" val="31491008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ainbow colored lines and a layer thickness&#10;&#10;Description automatically generated with medium confidence">
            <a:extLst>
              <a:ext uri="{FF2B5EF4-FFF2-40B4-BE49-F238E27FC236}">
                <a16:creationId xmlns:a16="http://schemas.microsoft.com/office/drawing/2014/main" id="{58BFD3EE-86A7-2575-D420-9B2646F59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" y="-109728"/>
            <a:ext cx="9088870" cy="67848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887AD6-07A5-713B-EBA1-2C04F293C30D}"/>
              </a:ext>
            </a:extLst>
          </p:cNvPr>
          <p:cNvSpPr/>
          <p:nvPr/>
        </p:nvSpPr>
        <p:spPr>
          <a:xfrm>
            <a:off x="7370064" y="3986784"/>
            <a:ext cx="274320" cy="64008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CEB427-C51C-4514-03A4-DA4029ABA3B2}"/>
              </a:ext>
            </a:extLst>
          </p:cNvPr>
          <p:cNvSpPr/>
          <p:nvPr/>
        </p:nvSpPr>
        <p:spPr>
          <a:xfrm>
            <a:off x="3255264" y="3749040"/>
            <a:ext cx="274320" cy="54864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2717CB-1E22-FA1C-6F3B-C9E1BE8747FF}"/>
              </a:ext>
            </a:extLst>
          </p:cNvPr>
          <p:cNvSpPr/>
          <p:nvPr/>
        </p:nvSpPr>
        <p:spPr>
          <a:xfrm>
            <a:off x="3675888" y="3730752"/>
            <a:ext cx="274320" cy="73152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DE1C77-754B-56CB-E8DD-7EEE3D854751}"/>
              </a:ext>
            </a:extLst>
          </p:cNvPr>
          <p:cNvCxnSpPr>
            <a:cxnSpLocks/>
          </p:cNvCxnSpPr>
          <p:nvPr/>
        </p:nvCxnSpPr>
        <p:spPr>
          <a:xfrm>
            <a:off x="3959352" y="4297680"/>
            <a:ext cx="2322576" cy="1792224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  <a:effectLst>
            <a:glow rad="508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663563BC-2369-3CFD-4717-BCE71E02B64E}"/>
              </a:ext>
            </a:extLst>
          </p:cNvPr>
          <p:cNvSpPr/>
          <p:nvPr/>
        </p:nvSpPr>
        <p:spPr>
          <a:xfrm>
            <a:off x="8129016" y="3931920"/>
            <a:ext cx="274320" cy="640080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299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rainbow colored lines on a white background&#10;&#10;Description automatically generated">
            <a:extLst>
              <a:ext uri="{FF2B5EF4-FFF2-40B4-BE49-F238E27FC236}">
                <a16:creationId xmlns:a16="http://schemas.microsoft.com/office/drawing/2014/main" id="{F19F89D6-AB24-3DA1-2E48-E53C252C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79336" cy="337413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B939706-D57C-5ECD-1C70-DEC5B1002148}"/>
              </a:ext>
            </a:extLst>
          </p:cNvPr>
          <p:cNvCxnSpPr>
            <a:cxnSpLocks/>
          </p:cNvCxnSpPr>
          <p:nvPr/>
        </p:nvCxnSpPr>
        <p:spPr>
          <a:xfrm flipH="1">
            <a:off x="8316416" y="1196752"/>
            <a:ext cx="214896" cy="0"/>
          </a:xfrm>
          <a:prstGeom prst="straightConnector1">
            <a:avLst/>
          </a:prstGeom>
          <a:ln w="25400">
            <a:solidFill>
              <a:srgbClr val="C00000"/>
            </a:solidFill>
            <a:tailEnd type="none" w="lg" len="lg"/>
          </a:ln>
          <a:effectLst>
            <a:glow rad="63500">
              <a:srgbClr val="FFFFFF">
                <a:alpha val="8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green graph&#10;&#10;Description automatically generated">
            <a:extLst>
              <a:ext uri="{FF2B5EF4-FFF2-40B4-BE49-F238E27FC236}">
                <a16:creationId xmlns:a16="http://schemas.microsoft.com/office/drawing/2014/main" id="{D9596233-3942-BAA8-4567-C2427E27A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3346704"/>
            <a:ext cx="9018418" cy="33741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8C70004-9E4A-B3F0-D4D9-0510D53D9890}"/>
              </a:ext>
            </a:extLst>
          </p:cNvPr>
          <p:cNvSpPr/>
          <p:nvPr/>
        </p:nvSpPr>
        <p:spPr>
          <a:xfrm>
            <a:off x="8316416" y="3611880"/>
            <a:ext cx="242368" cy="795528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295E7D-2E54-4925-5047-CF441EC662AF}"/>
              </a:ext>
            </a:extLst>
          </p:cNvPr>
          <p:cNvSpPr/>
          <p:nvPr/>
        </p:nvSpPr>
        <p:spPr>
          <a:xfrm>
            <a:off x="7223760" y="3931920"/>
            <a:ext cx="201168" cy="795528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BBB752-8C80-0B1E-C28F-8C165C53E7FB}"/>
              </a:ext>
            </a:extLst>
          </p:cNvPr>
          <p:cNvSpPr/>
          <p:nvPr/>
        </p:nvSpPr>
        <p:spPr>
          <a:xfrm>
            <a:off x="7946136" y="3840480"/>
            <a:ext cx="242368" cy="795528"/>
          </a:xfrm>
          <a:prstGeom prst="ellipse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ffectLst>
            <a:glow rad="381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9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0A17999A-D243-8576-406C-77235DEA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" b="66822"/>
          <a:stretch/>
        </p:blipFill>
        <p:spPr>
          <a:xfrm>
            <a:off x="1" y="502920"/>
            <a:ext cx="9143999" cy="4608512"/>
          </a:xfrm>
          <a:prstGeom prst="rect">
            <a:avLst/>
          </a:prstGeom>
        </p:spPr>
      </p:pic>
      <p:pic>
        <p:nvPicPr>
          <p:cNvPr id="33" name="Picture 32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6BD0B342-918E-C2A1-D4C6-FDEB87235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3" r="403"/>
          <a:stretch/>
        </p:blipFill>
        <p:spPr>
          <a:xfrm>
            <a:off x="1" y="5095343"/>
            <a:ext cx="9143999" cy="15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B32EFA-DBED-802A-D9E8-6F4761CF28CB}"/>
              </a:ext>
            </a:extLst>
          </p:cNvPr>
          <p:cNvSpPr>
            <a:spLocks/>
          </p:cNvSpPr>
          <p:nvPr/>
        </p:nvSpPr>
        <p:spPr>
          <a:xfrm>
            <a:off x="0" y="-13506"/>
            <a:ext cx="9144000" cy="484632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4CC95-B86D-8178-3D0D-1AE85B3BC8BA}"/>
              </a:ext>
            </a:extLst>
          </p:cNvPr>
          <p:cNvSpPr txBox="1">
            <a:spLocks/>
          </p:cNvSpPr>
          <p:nvPr/>
        </p:nvSpPr>
        <p:spPr>
          <a:xfrm>
            <a:off x="0" y="1828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2002-2023 Multiplatform Vertically-Averaged Temperature Climatology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907824-C74C-F03E-AF00-C77B22ABB86B}"/>
              </a:ext>
            </a:extLst>
          </p:cNvPr>
          <p:cNvSpPr txBox="1">
            <a:spLocks/>
          </p:cNvSpPr>
          <p:nvPr/>
        </p:nvSpPr>
        <p:spPr>
          <a:xfrm>
            <a:off x="183688" y="5212080"/>
            <a:ext cx="2588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AR7W Atlantic Repeat hydrography line 7-West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A5BA2C-5932-7016-BA51-42D47A4652A3}"/>
              </a:ext>
            </a:extLst>
          </p:cNvPr>
          <p:cNvSpPr txBox="1">
            <a:spLocks/>
          </p:cNvSpPr>
          <p:nvPr/>
        </p:nvSpPr>
        <p:spPr>
          <a:xfrm>
            <a:off x="6084167" y="5212080"/>
            <a:ext cx="28330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2000" kern="0" dirty="0">
                <a:solidFill>
                  <a:srgbClr val="99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reservoir of warm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Atlantic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in the northern Labrador Sea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glow rad="76200">
                  <a:prstClr val="white">
                    <a:alpha val="90000"/>
                  </a:prstClr>
                </a:glow>
                <a:outerShdw blurRad="12700" dist="12700" dir="2700000" algn="tl" rotWithShape="0">
                  <a:srgbClr val="E7E6E6">
                    <a:lumMod val="50000"/>
                    <a:alpha val="75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1A31AC-0BB5-C547-3C24-741E6D7AF94C}"/>
              </a:ext>
            </a:extLst>
          </p:cNvPr>
          <p:cNvSpPr txBox="1">
            <a:spLocks/>
          </p:cNvSpPr>
          <p:nvPr/>
        </p:nvSpPr>
        <p:spPr>
          <a:xfrm>
            <a:off x="3208025" y="5212080"/>
            <a:ext cx="2516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glow rad="76200">
                    <a:prstClr val="white"/>
                  </a:glow>
                  <a:outerShdw blurRad="25400" dist="25400" dir="2700000" algn="tl" rotWithShape="0">
                    <a:srgbClr val="E7E6E6">
                      <a:lumMod val="75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Central Labrador Sea (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glow rad="76200">
                    <a:prstClr val="white"/>
                  </a:glow>
                  <a:outerShdw blurRad="25400" dist="25400" dir="2700000" algn="tl" rotWithShape="0">
                    <a:srgbClr val="E7E6E6">
                      <a:lumMod val="75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glow rad="76200">
                    <a:prstClr val="white"/>
                  </a:glow>
                  <a:outerShdw blurRad="25400" dist="25400" dir="2700000" algn="tl" rotWithShape="0">
                    <a:srgbClr val="E7E6E6">
                      <a:lumMod val="75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>
                <a:glow rad="76200">
                  <a:prstClr val="white"/>
                </a:glow>
                <a:outerShdw blurRad="25400" dist="25400" dir="2700000" algn="tl" rotWithShape="0">
                  <a:srgbClr val="E7E6E6">
                    <a:lumMod val="75000"/>
                    <a:alpha val="75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C795CF-7DBF-3B64-D732-9FCC6F4C14D3}"/>
              </a:ext>
            </a:extLst>
          </p:cNvPr>
          <p:cNvCxnSpPr>
            <a:cxnSpLocks/>
          </p:cNvCxnSpPr>
          <p:nvPr/>
        </p:nvCxnSpPr>
        <p:spPr>
          <a:xfrm flipH="1" flipV="1">
            <a:off x="4451115" y="3124569"/>
            <a:ext cx="14962" cy="208751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5BEFC2-3178-8FE7-C877-F7F74A3DA773}"/>
              </a:ext>
            </a:extLst>
          </p:cNvPr>
          <p:cNvCxnSpPr>
            <a:cxnSpLocks/>
          </p:cNvCxnSpPr>
          <p:nvPr/>
        </p:nvCxnSpPr>
        <p:spPr>
          <a:xfrm flipV="1">
            <a:off x="1234440" y="3212976"/>
            <a:ext cx="0" cy="1999104"/>
          </a:xfrm>
          <a:prstGeom prst="straightConnector1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1E806CD-A2E4-4C09-C7E6-4E9336FEDB46}"/>
              </a:ext>
            </a:extLst>
          </p:cNvPr>
          <p:cNvCxnSpPr>
            <a:cxnSpLocks/>
          </p:cNvCxnSpPr>
          <p:nvPr/>
        </p:nvCxnSpPr>
        <p:spPr>
          <a:xfrm flipH="1" flipV="1">
            <a:off x="7489824" y="1610257"/>
            <a:ext cx="25816" cy="3601823"/>
          </a:xfrm>
          <a:prstGeom prst="straightConnector1">
            <a:avLst/>
          </a:prstGeom>
          <a:noFill/>
          <a:ln w="25400" cap="flat" cmpd="sng" algn="ctr">
            <a:solidFill>
              <a:srgbClr val="990000"/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</p:spTree>
    <p:extLst>
      <p:ext uri="{BB962C8B-B14F-4D97-AF65-F5344CB8AC3E}">
        <p14:creationId xmlns:p14="http://schemas.microsoft.com/office/powerpoint/2010/main" val="38572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showing the temperature of a sea&#10;&#10;Description automatically generated with medium confidence">
            <a:extLst>
              <a:ext uri="{FF2B5EF4-FFF2-40B4-BE49-F238E27FC236}">
                <a16:creationId xmlns:a16="http://schemas.microsoft.com/office/drawing/2014/main" id="{E2940FC9-6158-361C-C5CB-D1AF9A054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6" y="1371600"/>
            <a:ext cx="9146012" cy="51125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863323-5998-47A3-63B0-8B056B2A9330}"/>
              </a:ext>
            </a:extLst>
          </p:cNvPr>
          <p:cNvSpPr>
            <a:spLocks/>
          </p:cNvSpPr>
          <p:nvPr/>
        </p:nvSpPr>
        <p:spPr>
          <a:xfrm>
            <a:off x="0" y="9"/>
            <a:ext cx="9145005" cy="461656"/>
          </a:xfrm>
          <a:prstGeom prst="rect">
            <a:avLst/>
          </a:prstGeom>
          <a:solidFill>
            <a:srgbClr val="E8EEF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6E6B7B-BDC7-0E63-560F-DD732BD2597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features could only be discovered with Argo!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D9BD8B-4B33-BDB0-D3FE-55EC581C567A}"/>
              </a:ext>
            </a:extLst>
          </p:cNvPr>
          <p:cNvGrpSpPr/>
          <p:nvPr/>
        </p:nvGrpSpPr>
        <p:grpSpPr>
          <a:xfrm>
            <a:off x="-182880" y="731520"/>
            <a:ext cx="8901172" cy="1012269"/>
            <a:chOff x="-182880" y="771574"/>
            <a:chExt cx="8901172" cy="101226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FED04D-43E4-0E5D-2538-63873A645F84}"/>
                </a:ext>
              </a:extLst>
            </p:cNvPr>
            <p:cNvSpPr txBox="1">
              <a:spLocks/>
            </p:cNvSpPr>
            <p:nvPr/>
          </p:nvSpPr>
          <p:spPr>
            <a:xfrm>
              <a:off x="4754880" y="771574"/>
              <a:ext cx="3960440" cy="378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Shoaled convection 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2021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03E999-80D9-4EED-A445-C91EF4359E64}"/>
                </a:ext>
              </a:extLst>
            </p:cNvPr>
            <p:cNvSpPr txBox="1">
              <a:spLocks/>
            </p:cNvSpPr>
            <p:nvPr/>
          </p:nvSpPr>
          <p:spPr>
            <a:xfrm>
              <a:off x="-182880" y="771574"/>
              <a:ext cx="4580629" cy="95103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 densest and thickest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mixed layer formed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2018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442469-8C04-9F84-FB75-6D256B0C691B}"/>
                </a:ext>
              </a:extLst>
            </p:cNvPr>
            <p:cNvSpPr txBox="1">
              <a:spLocks/>
            </p:cNvSpPr>
            <p:nvPr/>
          </p:nvSpPr>
          <p:spPr>
            <a:xfrm>
              <a:off x="5056632" y="1119046"/>
              <a:ext cx="3661660" cy="664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3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Convective shutdown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2023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" panose="020B00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021731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9E2CE155-FAE6-C8EA-FD7C-73C04948AD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18AB3-417F-62F5-0F1C-54ACEB3EBACE}"/>
              </a:ext>
            </a:extLst>
          </p:cNvPr>
          <p:cNvSpPr txBox="1"/>
          <p:nvPr/>
        </p:nvSpPr>
        <p:spPr>
          <a:xfrm>
            <a:off x="7164288" y="2413338"/>
            <a:ext cx="887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>
                <a:solidFill>
                  <a:srgbClr val="006600"/>
                </a:solidFill>
              </a:rPr>
              <a:t>Regular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Seasonal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rgbClr val="006600"/>
                </a:solidFill>
              </a:rPr>
              <a:t>(solid)</a:t>
            </a:r>
            <a:br>
              <a:rPr lang="en-US" sz="1400" dirty="0">
                <a:solidFill>
                  <a:srgbClr val="00660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Irregular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Seasonal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(scatter)</a:t>
            </a:r>
            <a:br>
              <a:rPr lang="en-US" sz="14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+</a:t>
            </a:r>
            <a:br>
              <a:rPr lang="en-US" sz="14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25000"/>
                  </a:schemeClr>
                </a:solidFill>
              </a:rPr>
              <a:t>  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…</a:t>
            </a:r>
            <a:endParaRPr lang="en-US" sz="14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01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B32EFA-DBED-802A-D9E8-6F4761CF28CB}"/>
              </a:ext>
            </a:extLst>
          </p:cNvPr>
          <p:cNvSpPr>
            <a:spLocks/>
          </p:cNvSpPr>
          <p:nvPr/>
        </p:nvSpPr>
        <p:spPr>
          <a:xfrm>
            <a:off x="0" y="-13506"/>
            <a:ext cx="9144000" cy="484632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4CC95-B86D-8178-3D0D-1AE85B3BC8BA}"/>
              </a:ext>
            </a:extLst>
          </p:cNvPr>
          <p:cNvSpPr txBox="1">
            <a:spLocks/>
          </p:cNvSpPr>
          <p:nvPr/>
        </p:nvSpPr>
        <p:spPr>
          <a:xfrm>
            <a:off x="0" y="1828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2002-2023 Multiplatform Vertically-Averaged Salinity Climatology</a:t>
            </a:r>
          </a:p>
        </p:txBody>
      </p:sp>
      <p:pic>
        <p:nvPicPr>
          <p:cNvPr id="7" name="Picture 6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0A17999A-D243-8576-406C-77235DEA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2" r="403" b="33763"/>
          <a:stretch/>
        </p:blipFill>
        <p:spPr>
          <a:xfrm>
            <a:off x="1" y="557784"/>
            <a:ext cx="9143999" cy="4569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3BDEA-D8CF-BFE8-7C7E-7C633375B19F}"/>
              </a:ext>
            </a:extLst>
          </p:cNvPr>
          <p:cNvSpPr txBox="1">
            <a:spLocks/>
          </p:cNvSpPr>
          <p:nvPr/>
        </p:nvSpPr>
        <p:spPr>
          <a:xfrm>
            <a:off x="5508104" y="5248656"/>
            <a:ext cx="33289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Here freshwater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gases sink deeper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 anywhere else in the subpolar North Atlantic</a:t>
            </a:r>
          </a:p>
        </p:txBody>
      </p:sp>
      <p:pic>
        <p:nvPicPr>
          <p:cNvPr id="6" name="Picture 5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16419D3A-CA77-863F-44ED-236EBAF4D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03" r="403"/>
          <a:stretch/>
        </p:blipFill>
        <p:spPr>
          <a:xfrm>
            <a:off x="1" y="5095343"/>
            <a:ext cx="9143999" cy="1524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8E33E8E-E1C7-6E17-A659-2BD00A92A245}"/>
              </a:ext>
            </a:extLst>
          </p:cNvPr>
          <p:cNvCxnSpPr>
            <a:cxnSpLocks/>
          </p:cNvCxnSpPr>
          <p:nvPr/>
        </p:nvCxnSpPr>
        <p:spPr>
          <a:xfrm flipV="1">
            <a:off x="7680960" y="2780928"/>
            <a:ext cx="0" cy="2431152"/>
          </a:xfrm>
          <a:prstGeom prst="straightConnector1">
            <a:avLst/>
          </a:prstGeom>
          <a:noFill/>
          <a:ln w="25400" cap="flat" cmpd="sng" algn="ctr">
            <a:solidFill>
              <a:srgbClr val="002060"/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</p:spTree>
    <p:extLst>
      <p:ext uri="{BB962C8B-B14F-4D97-AF65-F5344CB8AC3E}">
        <p14:creationId xmlns:p14="http://schemas.microsoft.com/office/powerpoint/2010/main" val="185789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B32EFA-DBED-802A-D9E8-6F4761CF28CB}"/>
              </a:ext>
            </a:extLst>
          </p:cNvPr>
          <p:cNvSpPr>
            <a:spLocks/>
          </p:cNvSpPr>
          <p:nvPr/>
        </p:nvSpPr>
        <p:spPr>
          <a:xfrm>
            <a:off x="0" y="-13506"/>
            <a:ext cx="9144000" cy="484632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4CC95-B86D-8178-3D0D-1AE85B3BC8BA}"/>
              </a:ext>
            </a:extLst>
          </p:cNvPr>
          <p:cNvSpPr txBox="1">
            <a:spLocks/>
          </p:cNvSpPr>
          <p:nvPr/>
        </p:nvSpPr>
        <p:spPr>
          <a:xfrm>
            <a:off x="0" y="18288"/>
            <a:ext cx="91439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2002-2023 Multiplatform Vertically-Averaged Density Climatology</a:t>
            </a:r>
          </a:p>
        </p:txBody>
      </p:sp>
      <p:pic>
        <p:nvPicPr>
          <p:cNvPr id="7" name="Picture 6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0A17999A-D243-8576-406C-77235DEA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8" r="403"/>
          <a:stretch/>
        </p:blipFill>
        <p:spPr>
          <a:xfrm>
            <a:off x="0" y="557784"/>
            <a:ext cx="9143999" cy="4689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CDCDD-2A1E-171D-96DF-DCD6EEA95E78}"/>
              </a:ext>
            </a:extLst>
          </p:cNvPr>
          <p:cNvSpPr txBox="1">
            <a:spLocks/>
          </p:cNvSpPr>
          <p:nvPr/>
        </p:nvSpPr>
        <p:spPr>
          <a:xfrm>
            <a:off x="4067950" y="5247743"/>
            <a:ext cx="49685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Below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 m,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central </a:t>
            </a:r>
            <a:r>
              <a:rPr lang="en-US" sz="2000" kern="0" dirty="0">
                <a:solidFill>
                  <a:schemeClr val="accent6">
                    <a:lumMod val="75000"/>
                  </a:schemeClr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Labrador Sea showcases a density minimum, </a:t>
            </a:r>
            <a:r>
              <a:rPr lang="en-US" sz="2000" kern="0" dirty="0">
                <a:solidFill>
                  <a:srgbClr val="FF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explaining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stratification of the 200-1600 m layer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76200">
                  <a:prstClr val="white">
                    <a:alpha val="90000"/>
                  </a:prstClr>
                </a:glow>
                <a:outerShdw blurRad="12700" dist="12700" dir="2700000" algn="tl" rotWithShape="0">
                  <a:srgbClr val="E7E6E6">
                    <a:lumMod val="50000"/>
                    <a:alpha val="75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858CC-06BE-44D8-9078-CAFCA9324796}"/>
              </a:ext>
            </a:extLst>
          </p:cNvPr>
          <p:cNvSpPr txBox="1">
            <a:spLocks/>
          </p:cNvSpPr>
          <p:nvPr/>
        </p:nvSpPr>
        <p:spPr>
          <a:xfrm>
            <a:off x="179512" y="5247743"/>
            <a:ext cx="25922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rgbClr val="990000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the top 1000 m, the densest water is found in the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0E41FA-2361-2EB1-AF28-345C2E8A8A14}"/>
              </a:ext>
            </a:extLst>
          </p:cNvPr>
          <p:cNvSpPr txBox="1">
            <a:spLocks/>
          </p:cNvSpPr>
          <p:nvPr/>
        </p:nvSpPr>
        <p:spPr>
          <a:xfrm>
            <a:off x="2313432" y="6199632"/>
            <a:ext cx="6723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76200">
                    <a:prstClr val="white">
                      <a:alpha val="90000"/>
                    </a:prstClr>
                  </a:glow>
                  <a:outerShdw blurRad="12700" dist="12700" dir="2700000" algn="tl" rotWithShape="0">
                    <a:srgbClr val="E7E6E6">
                      <a:lumMod val="50000"/>
                      <a:alpha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means that salinity dominates density at depth.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glow rad="76200">
                  <a:prstClr val="white">
                    <a:alpha val="90000"/>
                  </a:prstClr>
                </a:glow>
                <a:outerShdw blurRad="12700" dist="12700" dir="2700000" algn="tl" rotWithShape="0">
                  <a:srgbClr val="E7E6E6">
                    <a:lumMod val="50000"/>
                    <a:alpha val="75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8A1FBC-EA4D-6F72-29AF-D43C11063B1B}"/>
              </a:ext>
            </a:extLst>
          </p:cNvPr>
          <p:cNvCxnSpPr>
            <a:cxnSpLocks/>
          </p:cNvCxnSpPr>
          <p:nvPr/>
        </p:nvCxnSpPr>
        <p:spPr>
          <a:xfrm flipV="1">
            <a:off x="1397416" y="2996952"/>
            <a:ext cx="0" cy="2215128"/>
          </a:xfrm>
          <a:prstGeom prst="straightConnector1">
            <a:avLst/>
          </a:prstGeom>
          <a:noFill/>
          <a:ln w="25400" cap="flat" cmpd="sng" algn="ctr">
            <a:solidFill>
              <a:srgbClr val="990000"/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D09ECC-E8E2-88DA-6741-4DC1D34D9906}"/>
              </a:ext>
            </a:extLst>
          </p:cNvPr>
          <p:cNvCxnSpPr>
            <a:cxnSpLocks/>
          </p:cNvCxnSpPr>
          <p:nvPr/>
        </p:nvCxnSpPr>
        <p:spPr>
          <a:xfrm flipV="1">
            <a:off x="7699248" y="2996952"/>
            <a:ext cx="0" cy="2215128"/>
          </a:xfrm>
          <a:prstGeom prst="straightConnector1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tailEnd type="stealth" w="lg" len="lg"/>
          </a:ln>
          <a:effectLst>
            <a:glow rad="50800">
              <a:sysClr val="window" lastClr="FFFFFF">
                <a:alpha val="84000"/>
              </a:sysClr>
            </a:glow>
          </a:effectLst>
        </p:spPr>
      </p:cxnSp>
    </p:spTree>
    <p:extLst>
      <p:ext uri="{BB962C8B-B14F-4D97-AF65-F5344CB8AC3E}">
        <p14:creationId xmlns:p14="http://schemas.microsoft.com/office/powerpoint/2010/main" val="4010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3F0C867-92EC-1280-8709-8DA3346995B6}"/>
              </a:ext>
            </a:extLst>
          </p:cNvPr>
          <p:cNvSpPr>
            <a:spLocks/>
          </p:cNvSpPr>
          <p:nvPr/>
        </p:nvSpPr>
        <p:spPr>
          <a:xfrm>
            <a:off x="0" y="-1"/>
            <a:ext cx="9144000" cy="699163"/>
          </a:xfrm>
          <a:prstGeom prst="rect">
            <a:avLst/>
          </a:prstGeom>
          <a:solidFill>
            <a:srgbClr val="E8EEF8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3CCCD-D6F8-9C73-1776-529930B8E71A}"/>
              </a:ext>
            </a:extLst>
          </p:cNvPr>
          <p:cNvSpPr txBox="1">
            <a:spLocks/>
          </p:cNvSpPr>
          <p:nvPr/>
        </p:nvSpPr>
        <p:spPr>
          <a:xfrm>
            <a:off x="-9012" y="54864"/>
            <a:ext cx="9162024" cy="60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92000"/>
              </a:lnSpc>
            </a:pP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kern="0" dirty="0">
                <a:solidFill>
                  <a:schemeClr val="accent5">
                    <a:lumMod val="25000"/>
                  </a:schemeClr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Labrador Sea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rgbClr val="C00000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Deep-Ocean Observation and Research Synthesis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kern="0" dirty="0">
                <a:solidFill>
                  <a:srgbClr val="C00000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DOORS</a:t>
            </a: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prstClr val="black"/>
                </a:solidFill>
                <a:effectLst>
                  <a:outerShdw blurRad="25400" dist="38100" dir="2700000" algn="tl" rotWithShape="0">
                    <a:prstClr val="white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Oceanographic data uptake, quality control, analysis and synthesis platform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64DF5D-C677-8356-8010-1C594178352B}"/>
              </a:ext>
            </a:extLst>
          </p:cNvPr>
          <p:cNvSpPr txBox="1">
            <a:spLocks/>
          </p:cNvSpPr>
          <p:nvPr/>
        </p:nvSpPr>
        <p:spPr>
          <a:xfrm>
            <a:off x="-18024" y="6217920"/>
            <a:ext cx="4590023" cy="589392"/>
          </a:xfrm>
          <a:prstGeom prst="rect">
            <a:avLst/>
          </a:prstGeom>
          <a:solidFill>
            <a:sysClr val="window" lastClr="FFFFFF">
              <a:alpha val="72000"/>
            </a:sysClr>
          </a:solid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color-coded </a:t>
            </a:r>
            <a:r>
              <a:rPr lang="en-US" sz="1700" kern="0" dirty="0">
                <a:solidFill>
                  <a:srgbClr val="0066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profiles used to construct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composite sections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24CEAE-9320-C77C-92C4-AE2DBDDBD8D1}"/>
              </a:ext>
            </a:extLst>
          </p:cNvPr>
          <p:cNvSpPr txBox="1">
            <a:spLocks/>
          </p:cNvSpPr>
          <p:nvPr/>
        </p:nvSpPr>
        <p:spPr>
          <a:xfrm>
            <a:off x="4571999" y="6217920"/>
            <a:ext cx="4572001" cy="589392"/>
          </a:xfrm>
          <a:prstGeom prst="rect">
            <a:avLst/>
          </a:prstGeom>
          <a:solidFill>
            <a:sysClr val="window" lastClr="FFFFFF">
              <a:alpha val="72000"/>
            </a:sysClr>
          </a:solidFill>
        </p:spPr>
        <p:txBody>
          <a:bodyPr wrap="square">
            <a:spAutoFit/>
          </a:bodyPr>
          <a:lstStyle/>
          <a:p>
            <a:pPr algn="ctr" defTabSz="457200">
              <a:lnSpc>
                <a:spcPct val="95000"/>
              </a:lnSpc>
              <a:spcAft>
                <a:spcPts val="300"/>
              </a:spcAft>
            </a:pPr>
            <a: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Locations of the central</a:t>
            </a:r>
            <a:b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kern="0" dirty="0">
                <a:solidFill>
                  <a:srgbClr val="990000"/>
                </a:solidFill>
                <a:effectLst>
                  <a:outerShdw blurRad="50800" dist="38100" dir="2700000" algn="tl" rotWithShape="0">
                    <a:schemeClr val="tx1">
                      <a:lumMod val="50000"/>
                      <a:alpha val="46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Labrador Sea (CLS) profiles</a:t>
            </a:r>
          </a:p>
        </p:txBody>
      </p:sp>
      <p:pic>
        <p:nvPicPr>
          <p:cNvPr id="20" name="Picture 19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F7474E9A-F166-C496-F1AC-608E6FD22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48"/>
          <a:stretch/>
        </p:blipFill>
        <p:spPr>
          <a:xfrm>
            <a:off x="0" y="704088"/>
            <a:ext cx="9144000" cy="55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E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259632" y="2060848"/>
            <a:ext cx="6624736" cy="2709301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0" algn="ctr" fontAlgn="base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en-US" sz="2900" dirty="0"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The first destination of our </a:t>
            </a:r>
            <a:r>
              <a:rPr lang="en-US" altLang="en-US" sz="2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magical Labrador Sea mystery tour</a:t>
            </a:r>
            <a:r>
              <a:rPr lang="en-US" altLang="en-US" sz="2900" dirty="0"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is a 75-year record of the </a:t>
            </a:r>
            <a:r>
              <a:rPr lang="en-US" altLang="en-US" sz="29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regional environmental changes</a:t>
            </a:r>
            <a:r>
              <a:rPr lang="en-US" altLang="en-US" sz="2900" dirty="0"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 It poses a few interesting questions</a:t>
            </a:r>
            <a:r>
              <a:rPr lang="en-US" altLang="en-US" sz="29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we may try to answer</a:t>
            </a:r>
            <a:r>
              <a:rPr lang="en-US" altLang="en-US" sz="2900" dirty="0">
                <a:solidFill>
                  <a:srgbClr val="54005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</a:t>
            </a:r>
            <a:endParaRPr kumimoji="0" lang="en-US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540054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78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C122945-7784-6CC4-05D1-FA7221F0C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7"/>
          <a:stretch/>
        </p:blipFill>
        <p:spPr>
          <a:xfrm>
            <a:off x="2243233" y="33125"/>
            <a:ext cx="6848856" cy="6780252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36F7D9F-D536-F171-D70E-C12BEDDA6093}"/>
              </a:ext>
            </a:extLst>
          </p:cNvPr>
          <p:cNvCxnSpPr>
            <a:cxnSpLocks/>
          </p:cNvCxnSpPr>
          <p:nvPr/>
        </p:nvCxnSpPr>
        <p:spPr>
          <a:xfrm flipH="1">
            <a:off x="8078442" y="868680"/>
            <a:ext cx="301752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DB53C9-8A23-4404-DE84-FEF14B5B18E4}"/>
              </a:ext>
            </a:extLst>
          </p:cNvPr>
          <p:cNvCxnSpPr>
            <a:cxnSpLocks/>
          </p:cNvCxnSpPr>
          <p:nvPr/>
        </p:nvCxnSpPr>
        <p:spPr>
          <a:xfrm flipH="1">
            <a:off x="2821858" y="764704"/>
            <a:ext cx="365760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232084-C4F3-41DD-CFA8-643B387FE294}"/>
              </a:ext>
            </a:extLst>
          </p:cNvPr>
          <p:cNvCxnSpPr>
            <a:cxnSpLocks/>
          </p:cNvCxnSpPr>
          <p:nvPr/>
        </p:nvCxnSpPr>
        <p:spPr>
          <a:xfrm flipH="1">
            <a:off x="4766074" y="868680"/>
            <a:ext cx="274320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AEDA92-CF5C-2173-E93D-856046316F02}"/>
              </a:ext>
            </a:extLst>
          </p:cNvPr>
          <p:cNvCxnSpPr>
            <a:cxnSpLocks/>
          </p:cNvCxnSpPr>
          <p:nvPr/>
        </p:nvCxnSpPr>
        <p:spPr>
          <a:xfrm flipH="1">
            <a:off x="5918202" y="868680"/>
            <a:ext cx="648072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C6558B-A200-4276-90CB-AD358A27E070}"/>
              </a:ext>
            </a:extLst>
          </p:cNvPr>
          <p:cNvCxnSpPr>
            <a:cxnSpLocks/>
          </p:cNvCxnSpPr>
          <p:nvPr/>
        </p:nvCxnSpPr>
        <p:spPr>
          <a:xfrm flipH="1">
            <a:off x="5931922" y="3813048"/>
            <a:ext cx="2448272" cy="0"/>
          </a:xfrm>
          <a:prstGeom prst="straightConnector1">
            <a:avLst/>
          </a:prstGeom>
          <a:ln w="22225">
            <a:solidFill>
              <a:srgbClr val="FF0000"/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7843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7C357E-D23B-7D68-18C9-FB011FB11F16}"/>
              </a:ext>
            </a:extLst>
          </p:cNvPr>
          <p:cNvSpPr txBox="1"/>
          <p:nvPr/>
        </p:nvSpPr>
        <p:spPr>
          <a:xfrm>
            <a:off x="4071052" y="384820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glow rad="63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0.02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091BF7-B1A7-589F-224F-18FCC6922C01}"/>
              </a:ext>
            </a:extLst>
          </p:cNvPr>
          <p:cNvSpPr/>
          <p:nvPr/>
        </p:nvSpPr>
        <p:spPr>
          <a:xfrm>
            <a:off x="2139696" y="4437112"/>
            <a:ext cx="21602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26E3C1-1C18-7D63-6197-E21752A89B63}"/>
              </a:ext>
            </a:extLst>
          </p:cNvPr>
          <p:cNvGrpSpPr/>
          <p:nvPr/>
        </p:nvGrpSpPr>
        <p:grpSpPr>
          <a:xfrm>
            <a:off x="122721" y="3573016"/>
            <a:ext cx="2187859" cy="3064846"/>
            <a:chOff x="7858773" y="3463641"/>
            <a:chExt cx="2460725" cy="34470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15A5A9-FAE6-FB4A-D52A-DF7BCAED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773" y="3463641"/>
              <a:ext cx="2460725" cy="34470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FC2561-4EB6-0976-1AAD-7D1545E6B186}"/>
                </a:ext>
              </a:extLst>
            </p:cNvPr>
            <p:cNvSpPr/>
            <p:nvPr/>
          </p:nvSpPr>
          <p:spPr bwMode="auto">
            <a:xfrm>
              <a:off x="9387273" y="3569310"/>
              <a:ext cx="856479" cy="464860"/>
            </a:xfrm>
            <a:prstGeom prst="rect">
              <a:avLst/>
            </a:prstGeom>
            <a:solidFill>
              <a:srgbClr val="F5EB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CA" sz="1100" b="1" dirty="0">
                  <a:solidFill>
                    <a:srgbClr val="663300"/>
                  </a:solidFill>
                  <a:latin typeface="Arial" charset="0"/>
                </a:rPr>
                <a:t>Data Sources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0CEA9B1-D55E-BDE2-5BCF-D90673F4286F}"/>
              </a:ext>
            </a:extLst>
          </p:cNvPr>
          <p:cNvSpPr/>
          <p:nvPr/>
        </p:nvSpPr>
        <p:spPr>
          <a:xfrm>
            <a:off x="2411760" y="6793992"/>
            <a:ext cx="637934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C815C79-EFEE-B6CF-45A6-470B062E7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5" y="73152"/>
            <a:ext cx="2234375" cy="316835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CC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6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Ctr="1"/>
          <a:lstStyle>
            <a:lvl1pPr algn="l">
              <a:defRPr sz="4000">
                <a:solidFill>
                  <a:schemeClr val="tx1"/>
                </a:solidFill>
                <a:latin typeface="Tahoma" pitchFamily="34" charset="0"/>
              </a:defRPr>
            </a:lvl1pPr>
            <a:lvl2pPr algn="l">
              <a:defRPr sz="4000">
                <a:solidFill>
                  <a:schemeClr val="tx1"/>
                </a:solidFill>
                <a:latin typeface="Tahoma" pitchFamily="34" charset="0"/>
              </a:defRPr>
            </a:lvl2pPr>
            <a:lvl3pPr algn="l">
              <a:defRPr sz="4000">
                <a:solidFill>
                  <a:schemeClr val="tx1"/>
                </a:solidFill>
                <a:latin typeface="Tahoma" pitchFamily="34" charset="0"/>
              </a:defRPr>
            </a:lvl3pPr>
            <a:lvl4pPr algn="l">
              <a:defRPr sz="4000">
                <a:solidFill>
                  <a:schemeClr val="tx1"/>
                </a:solidFill>
                <a:latin typeface="Tahoma" pitchFamily="34" charset="0"/>
              </a:defRPr>
            </a:lvl4pPr>
            <a:lvl5pPr algn="l">
              <a:defRPr sz="4000">
                <a:solidFill>
                  <a:schemeClr val="tx1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baseline="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Labrador Sea oceanographic recor</a:t>
            </a: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water sample,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reversing thermometer,</a:t>
            </a:r>
            <a:b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rgbClr val="002FB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CTD and Argo float data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profile</a:t>
            </a:r>
            <a:b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tx1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averaging: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years</a:t>
            </a: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1948-1975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isobaric-isopycnic hybrid;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1976-2023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isopycnic;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Argo-only </a:t>
            </a: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isobaric</a:t>
            </a:r>
            <a:b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altLang="en-US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alt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 </a:t>
            </a:r>
            <a:endParaRPr lang="en-US" altLang="en-US" sz="1600" baseline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85C7C30-B8CB-20DD-7AFB-C3CDA73DE57E}"/>
              </a:ext>
            </a:extLst>
          </p:cNvPr>
          <p:cNvCxnSpPr>
            <a:cxnSpLocks/>
          </p:cNvCxnSpPr>
          <p:nvPr/>
        </p:nvCxnSpPr>
        <p:spPr>
          <a:xfrm flipH="1">
            <a:off x="6748272" y="576072"/>
            <a:ext cx="292608" cy="0"/>
          </a:xfrm>
          <a:prstGeom prst="straightConnector1">
            <a:avLst/>
          </a:prstGeom>
          <a:ln w="22225">
            <a:solidFill>
              <a:schemeClr val="accent5">
                <a:lumMod val="50000"/>
              </a:schemeClr>
            </a:solidFill>
            <a:headEnd type="stealth" w="med" len="lg"/>
            <a:tailEnd type="none" w="med" len="lg"/>
          </a:ln>
          <a:effectLst>
            <a:glow rad="63500">
              <a:srgbClr val="FFFFFF">
                <a:alpha val="68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4566B6D3-B4AA-E07D-613F-4383A627523B}"/>
              </a:ext>
            </a:extLst>
          </p:cNvPr>
          <p:cNvSpPr/>
          <p:nvPr/>
        </p:nvSpPr>
        <p:spPr>
          <a:xfrm>
            <a:off x="3669586" y="3062106"/>
            <a:ext cx="1370807" cy="1283549"/>
          </a:xfrm>
          <a:prstGeom prst="ellipse">
            <a:avLst/>
          </a:prstGeom>
          <a:noFill/>
          <a:ln w="19050">
            <a:solidFill>
              <a:srgbClr val="0000FF"/>
            </a:solidFill>
          </a:ln>
          <a:effectLst>
            <a:glow rad="38100">
              <a:schemeClr val="bg1">
                <a:alpha val="78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Selling a Product or Service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400" b="0" i="0" u="none" strike="noStrike" cap="none" normalizeH="0" baseline="0" smtClean="0">
            <a:ln>
              <a:noFill/>
            </a:ln>
            <a:solidFill>
              <a:srgbClr val="6633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400" b="0" i="0" u="none" strike="noStrike" cap="none" normalizeH="0" baseline="0" smtClean="0">
            <a:ln>
              <a:noFill/>
            </a:ln>
            <a:solidFill>
              <a:srgbClr val="6633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lling a Product or Service 1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elling a Product or Service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lling a Product or Service 1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elling a Product or Service">
  <a:themeElements>
    <a:clrScheme name="">
      <a:dk1>
        <a:srgbClr val="808080"/>
      </a:dk1>
      <a:lt1>
        <a:srgbClr val="F8F8F8"/>
      </a:lt1>
      <a:dk2>
        <a:srgbClr val="000000"/>
      </a:dk2>
      <a:lt2>
        <a:srgbClr val="FFFFFF"/>
      </a:lt2>
      <a:accent1>
        <a:srgbClr val="6699FF"/>
      </a:accent1>
      <a:accent2>
        <a:srgbClr val="9933FF"/>
      </a:accent2>
      <a:accent3>
        <a:srgbClr val="AAAAAA"/>
      </a:accent3>
      <a:accent4>
        <a:srgbClr val="D4D4D4"/>
      </a:accent4>
      <a:accent5>
        <a:srgbClr val="B8CAFF"/>
      </a:accent5>
      <a:accent6>
        <a:srgbClr val="8A2DE7"/>
      </a:accent6>
      <a:hlink>
        <a:srgbClr val="00FFFF"/>
      </a:hlink>
      <a:folHlink>
        <a:srgbClr val="0099CC"/>
      </a:folHlink>
    </a:clrScheme>
    <a:fontScheme name="Selling a Product or Serv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400" b="0" i="0" u="none" strike="noStrike" cap="none" normalizeH="0" baseline="0" smtClean="0">
            <a:ln>
              <a:noFill/>
            </a:ln>
            <a:solidFill>
              <a:srgbClr val="6633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400" b="0" i="0" u="none" strike="noStrike" cap="none" normalizeH="0" baseline="0" smtClean="0">
            <a:ln>
              <a:noFill/>
            </a:ln>
            <a:solidFill>
              <a:srgbClr val="6633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elling a Product or Service 1">
        <a:dk1>
          <a:srgbClr val="000066"/>
        </a:dk1>
        <a:lt1>
          <a:srgbClr val="FFFFFF"/>
        </a:lt1>
        <a:dk2>
          <a:srgbClr val="3333FF"/>
        </a:dk2>
        <a:lt2>
          <a:srgbClr val="3399FF"/>
        </a:lt2>
        <a:accent1>
          <a:srgbClr val="66CCFF"/>
        </a:accent1>
        <a:accent2>
          <a:srgbClr val="FF66FF"/>
        </a:accent2>
        <a:accent3>
          <a:srgbClr val="FFFFFF"/>
        </a:accent3>
        <a:accent4>
          <a:srgbClr val="000056"/>
        </a:accent4>
        <a:accent5>
          <a:srgbClr val="B8E2FF"/>
        </a:accent5>
        <a:accent6>
          <a:srgbClr val="E75CE7"/>
        </a:accent6>
        <a:hlink>
          <a:srgbClr val="CC00CC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69696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C8C8C8"/>
        </a:accent6>
        <a:hlink>
          <a:srgbClr val="3333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lling a Product or Service 3">
        <a:dk1>
          <a:srgbClr val="808080"/>
        </a:dk1>
        <a:lt1>
          <a:srgbClr val="F8F8F8"/>
        </a:lt1>
        <a:dk2>
          <a:srgbClr val="000000"/>
        </a:dk2>
        <a:lt2>
          <a:srgbClr val="FFFFFF"/>
        </a:lt2>
        <a:accent1>
          <a:srgbClr val="CC9900"/>
        </a:accent1>
        <a:accent2>
          <a:srgbClr val="996600"/>
        </a:accent2>
        <a:accent3>
          <a:srgbClr val="AAAAAA"/>
        </a:accent3>
        <a:accent4>
          <a:srgbClr val="D4D4D4"/>
        </a:accent4>
        <a:accent5>
          <a:srgbClr val="E2CAAA"/>
        </a:accent5>
        <a:accent6>
          <a:srgbClr val="8A5C00"/>
        </a:accent6>
        <a:hlink>
          <a:srgbClr val="CC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31282</TotalTime>
  <Words>1170</Words>
  <Application>Microsoft Office PowerPoint</Application>
  <PresentationFormat>On-screen Show (4:3)</PresentationFormat>
  <Paragraphs>123</Paragraphs>
  <Slides>41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Aptos</vt:lpstr>
      <vt:lpstr>Arial</vt:lpstr>
      <vt:lpstr>Calibri</vt:lpstr>
      <vt:lpstr>Congenial SemiBold</vt:lpstr>
      <vt:lpstr>Tahoma</vt:lpstr>
      <vt:lpstr>Times New Roman</vt:lpstr>
      <vt:lpstr>Office Theme</vt:lpstr>
      <vt:lpstr>21_Selling a Product or Service</vt:lpstr>
      <vt:lpstr>1_Office Theme</vt:lpstr>
      <vt:lpstr>Selling a Product or Service</vt:lpstr>
      <vt:lpstr>1_Selling a Product or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1000 m is just at the top of the Labrador Sea Water depth 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DFO-MPO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DFO-MPO</dc:creator>
  <cp:lastModifiedBy>Yashayaev, Igor (DFO/MPO)</cp:lastModifiedBy>
  <cp:revision>1265</cp:revision>
  <cp:lastPrinted>2024-03-01T13:25:37Z</cp:lastPrinted>
  <dcterms:created xsi:type="dcterms:W3CDTF">2020-02-14T16:40:11Z</dcterms:created>
  <dcterms:modified xsi:type="dcterms:W3CDTF">2024-11-14T09:48:43Z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bfb733f-faef-464c-9b6d-731b56f94973_Enabled">
    <vt:lpwstr>true</vt:lpwstr>
  </property>
  <property fmtid="{D5CDD505-2E9C-101B-9397-08002B2CF9AE}" pid="3" name="MSIP_Label_1bfb733f-faef-464c-9b6d-731b56f94973_SetDate">
    <vt:lpwstr>2021-03-25T06:30:13Z</vt:lpwstr>
  </property>
  <property fmtid="{D5CDD505-2E9C-101B-9397-08002B2CF9AE}" pid="4" name="MSIP_Label_1bfb733f-faef-464c-9b6d-731b56f94973_Method">
    <vt:lpwstr>Standard</vt:lpwstr>
  </property>
  <property fmtid="{D5CDD505-2E9C-101B-9397-08002B2CF9AE}" pid="5" name="MSIP_Label_1bfb733f-faef-464c-9b6d-731b56f94973_Name">
    <vt:lpwstr>Unclass - Non-Classifié</vt:lpwstr>
  </property>
  <property fmtid="{D5CDD505-2E9C-101B-9397-08002B2CF9AE}" pid="6" name="MSIP_Label_1bfb733f-faef-464c-9b6d-731b56f94973_SiteId">
    <vt:lpwstr>1594fdae-a1d9-4405-915d-011467234338</vt:lpwstr>
  </property>
  <property fmtid="{D5CDD505-2E9C-101B-9397-08002B2CF9AE}" pid="7" name="MSIP_Label_1bfb733f-faef-464c-9b6d-731b56f94973_ActionId">
    <vt:lpwstr>3b14e99a-0901-4f44-abb3-0000abd35f28</vt:lpwstr>
  </property>
</Properties>
</file>