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9" r:id="rId6"/>
    <p:sldMasterId id="214748369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Lst>
  <p:sldSz cy="5143500" cx="9144000"/>
  <p:notesSz cx="6858000" cy="9144000"/>
  <p:embeddedFontLst>
    <p:embeddedFont>
      <p:font typeface="Libre Franklin"/>
      <p:regular r:id="rId29"/>
      <p:bold r:id="rId30"/>
      <p:italic r:id="rId31"/>
      <p:boldItalic r:id="rId32"/>
    </p:embeddedFont>
    <p:embeddedFont>
      <p:font typeface="Montserrat"/>
      <p:regular r:id="rId33"/>
      <p:bold r:id="rId34"/>
      <p:italic r:id="rId35"/>
      <p:boldItalic r:id="rId36"/>
    </p:embeddedFont>
    <p:embeddedFont>
      <p:font typeface="Quattrocento Sans"/>
      <p:regular r:id="rId37"/>
      <p:bold r:id="rId38"/>
      <p:italic r:id="rId39"/>
      <p:boldItalic r:id="rId40"/>
    </p:embeddedFont>
    <p:embeddedFont>
      <p:font typeface="Helvetica Neue"/>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45" roundtripDataSignature="AMtx7mjMjb20ghmaWPfkJNdotTHPc79U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76E5E9E-C492-408C-9151-D732BEB1336C}">
  <a:tblStyle styleId="{976E5E9E-C492-408C-9151-D732BEB1336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QuattrocentoSans-boldItalic.fntdata"/><Relationship Id="rId20" Type="http://schemas.openxmlformats.org/officeDocument/2006/relationships/slide" Target="slides/slide12.xml"/><Relationship Id="rId42" Type="http://schemas.openxmlformats.org/officeDocument/2006/relationships/font" Target="fonts/HelveticaNeue-bold.fntdata"/><Relationship Id="rId41" Type="http://schemas.openxmlformats.org/officeDocument/2006/relationships/font" Target="fonts/HelveticaNeue-regular.fntdata"/><Relationship Id="rId22" Type="http://schemas.openxmlformats.org/officeDocument/2006/relationships/slide" Target="slides/slide14.xml"/><Relationship Id="rId44" Type="http://schemas.openxmlformats.org/officeDocument/2006/relationships/font" Target="fonts/HelveticaNeue-boldItalic.fntdata"/><Relationship Id="rId21" Type="http://schemas.openxmlformats.org/officeDocument/2006/relationships/slide" Target="slides/slide13.xml"/><Relationship Id="rId43" Type="http://schemas.openxmlformats.org/officeDocument/2006/relationships/font" Target="fonts/HelveticaNeue-italic.fntdata"/><Relationship Id="rId24" Type="http://schemas.openxmlformats.org/officeDocument/2006/relationships/slide" Target="slides/slide16.xml"/><Relationship Id="rId23" Type="http://schemas.openxmlformats.org/officeDocument/2006/relationships/slide" Target="slides/slide15.xml"/><Relationship Id="rId45" Type="http://customschemas.google.com/relationships/presentationmetadata" Target="meta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LibreFranklin-regular.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LibreFranklin-italic.fntdata"/><Relationship Id="rId30" Type="http://schemas.openxmlformats.org/officeDocument/2006/relationships/font" Target="fonts/LibreFranklin-bold.fntdata"/><Relationship Id="rId11" Type="http://schemas.openxmlformats.org/officeDocument/2006/relationships/slide" Target="slides/slide3.xml"/><Relationship Id="rId33" Type="http://schemas.openxmlformats.org/officeDocument/2006/relationships/font" Target="fonts/Montserrat-regular.fntdata"/><Relationship Id="rId10" Type="http://schemas.openxmlformats.org/officeDocument/2006/relationships/slide" Target="slides/slide2.xml"/><Relationship Id="rId32" Type="http://schemas.openxmlformats.org/officeDocument/2006/relationships/font" Target="fonts/LibreFranklin-boldItalic.fntdata"/><Relationship Id="rId13" Type="http://schemas.openxmlformats.org/officeDocument/2006/relationships/slide" Target="slides/slide5.xml"/><Relationship Id="rId35" Type="http://schemas.openxmlformats.org/officeDocument/2006/relationships/font" Target="fonts/Montserrat-italic.fntdata"/><Relationship Id="rId12" Type="http://schemas.openxmlformats.org/officeDocument/2006/relationships/slide" Target="slides/slide4.xml"/><Relationship Id="rId34" Type="http://schemas.openxmlformats.org/officeDocument/2006/relationships/font" Target="fonts/Montserrat-bold.fntdata"/><Relationship Id="rId15" Type="http://schemas.openxmlformats.org/officeDocument/2006/relationships/slide" Target="slides/slide7.xml"/><Relationship Id="rId37" Type="http://schemas.openxmlformats.org/officeDocument/2006/relationships/font" Target="fonts/QuattrocentoSans-regular.fntdata"/><Relationship Id="rId14" Type="http://schemas.openxmlformats.org/officeDocument/2006/relationships/slide" Target="slides/slide6.xml"/><Relationship Id="rId36" Type="http://schemas.openxmlformats.org/officeDocument/2006/relationships/font" Target="fonts/Montserrat-boldItalic.fntdata"/><Relationship Id="rId17" Type="http://schemas.openxmlformats.org/officeDocument/2006/relationships/slide" Target="slides/slide9.xml"/><Relationship Id="rId39" Type="http://schemas.openxmlformats.org/officeDocument/2006/relationships/font" Target="fonts/QuattrocentoSans-italic.fntdata"/><Relationship Id="rId16" Type="http://schemas.openxmlformats.org/officeDocument/2006/relationships/slide" Target="slides/slide8.xml"/><Relationship Id="rId38" Type="http://schemas.openxmlformats.org/officeDocument/2006/relationships/font" Target="fonts/QuattrocentoSans-bold.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3" name="Google Shape;34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4" name="Google Shape;43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47" name="Google Shape;447;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56" name="Google Shape;456;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Not going to go through them all, many on track or work underway</a:t>
            </a:r>
            <a:endParaRPr/>
          </a:p>
          <a:p>
            <a:pPr indent="0" lvl="0" marL="0" rtl="0" algn="l">
              <a:lnSpc>
                <a:spcPct val="100000"/>
              </a:lnSpc>
              <a:spcBef>
                <a:spcPts val="0"/>
              </a:spcBef>
              <a:spcAft>
                <a:spcPts val="0"/>
              </a:spcAft>
              <a:buSzPts val="1400"/>
              <a:buNone/>
            </a:pPr>
            <a:r>
              <a:rPr lang="en-GB"/>
              <a:t>Two perhaps of more concern </a:t>
            </a:r>
            <a:endParaRPr/>
          </a:p>
        </p:txBody>
      </p:sp>
      <p:sp>
        <p:nvSpPr>
          <p:cNvPr id="463" name="Google Shape;46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2" name="Google Shape;47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2" name="Google Shape;48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90" name="Google Shape;490;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sz="1400"/>
          </a:p>
          <a:p>
            <a:pPr indent="0" lvl="0" marL="0" rtl="0" algn="l">
              <a:lnSpc>
                <a:spcPct val="100000"/>
              </a:lnSpc>
              <a:spcBef>
                <a:spcPts val="1500"/>
              </a:spcBef>
              <a:spcAft>
                <a:spcPts val="0"/>
              </a:spcAft>
              <a:buClr>
                <a:schemeClr val="dk1"/>
              </a:buClr>
              <a:buSzPts val="1100"/>
              <a:buFont typeface="Calibri"/>
              <a:buNone/>
            </a:pPr>
            <a:r>
              <a:t/>
            </a:r>
            <a:endParaRPr sz="1400">
              <a:solidFill>
                <a:schemeClr val="dk1"/>
              </a:solidFill>
              <a:latin typeface="Quattrocento Sans"/>
              <a:ea typeface="Quattrocento Sans"/>
              <a:cs typeface="Quattrocento Sans"/>
              <a:sym typeface="Quattrocento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sz="1200">
                <a:solidFill>
                  <a:srgbClr val="F38417"/>
                </a:solidFill>
              </a:rPr>
              <a:t>(findable, accessible, interoperable, and reusable) </a:t>
            </a:r>
            <a:endParaRPr/>
          </a:p>
        </p:txBody>
      </p:sp>
      <p:sp>
        <p:nvSpPr>
          <p:cNvPr id="353" name="Google Shape;353;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1" name="Google Shape;52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62" name="Google Shape;362;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 name="Google Shape;370;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2" name="Google Shape;392;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5:notes"/>
          <p:cNvSpPr txBox="1"/>
          <p:nvPr>
            <p:ph idx="1" type="body"/>
          </p:nvPr>
        </p:nvSpPr>
        <p:spPr>
          <a:xfrm>
            <a:off x="685801" y="4400555"/>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3" name="Google Shape;403;p5:notes"/>
          <p:cNvSpPr txBox="1"/>
          <p:nvPr>
            <p:ph idx="12" type="sldNum"/>
          </p:nvPr>
        </p:nvSpPr>
        <p:spPr>
          <a:xfrm>
            <a:off x="3884613" y="8685225"/>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10" name="Google Shape;410;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8" name="Google Shape;41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3" name="Shape 13"/>
        <p:cNvGrpSpPr/>
        <p:nvPr/>
      </p:nvGrpSpPr>
      <p:grpSpPr>
        <a:xfrm>
          <a:off x="0" y="0"/>
          <a:ext cx="0" cy="0"/>
          <a:chOff x="0" y="0"/>
          <a:chExt cx="0" cy="0"/>
        </a:xfrm>
      </p:grpSpPr>
      <p:sp>
        <p:nvSpPr>
          <p:cNvPr id="14" name="Google Shape;14;p22"/>
          <p:cNvSpPr/>
          <p:nvPr/>
        </p:nvSpPr>
        <p:spPr>
          <a:xfrm>
            <a:off x="0" y="1393200"/>
            <a:ext cx="9144000" cy="3750300"/>
          </a:xfrm>
          <a:prstGeom prst="rect">
            <a:avLst/>
          </a:prstGeom>
          <a:solidFill>
            <a:schemeClr val="accen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 name="Google Shape;15;p22"/>
          <p:cNvSpPr txBox="1"/>
          <p:nvPr>
            <p:ph type="ctrTitle"/>
          </p:nvPr>
        </p:nvSpPr>
        <p:spPr>
          <a:xfrm>
            <a:off x="1025999" y="2092500"/>
            <a:ext cx="5157600" cy="1107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800"/>
              <a:buFont typeface="Arial"/>
              <a:buNone/>
              <a:defRPr sz="38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 name="Google Shape;16;p22"/>
          <p:cNvSpPr txBox="1"/>
          <p:nvPr>
            <p:ph idx="1" type="subTitle"/>
          </p:nvPr>
        </p:nvSpPr>
        <p:spPr>
          <a:xfrm>
            <a:off x="1025999" y="3447900"/>
            <a:ext cx="5157600" cy="6963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400"/>
              <a:buNone/>
              <a:defRPr b="1" sz="1400">
                <a:solidFill>
                  <a:schemeClr val="lt1"/>
                </a:solidFill>
              </a:defRPr>
            </a:lvl1pPr>
            <a:lvl2pPr lvl="1" algn="l">
              <a:lnSpc>
                <a:spcPct val="105000"/>
              </a:lnSpc>
              <a:spcBef>
                <a:spcPts val="0"/>
              </a:spcBef>
              <a:spcAft>
                <a:spcPts val="0"/>
              </a:spcAft>
              <a:buClr>
                <a:schemeClr val="lt1"/>
              </a:buClr>
              <a:buSzPts val="1400"/>
              <a:buNone/>
              <a:defRPr b="0" sz="1400">
                <a:solidFill>
                  <a:schemeClr val="lt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17" name="Google Shape;17;p22"/>
          <p:cNvPicPr preferRelativeResize="0"/>
          <p:nvPr/>
        </p:nvPicPr>
        <p:blipFill rotWithShape="1">
          <a:blip r:embed="rId2">
            <a:alphaModFix/>
          </a:blip>
          <a:srcRect b="0" l="0" r="0" t="0"/>
          <a:stretch/>
        </p:blipFill>
        <p:spPr>
          <a:xfrm>
            <a:off x="1026000" y="432000"/>
            <a:ext cx="2227500" cy="629063"/>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76" name="Shape 76"/>
        <p:cNvGrpSpPr/>
        <p:nvPr/>
      </p:nvGrpSpPr>
      <p:grpSpPr>
        <a:xfrm>
          <a:off x="0" y="0"/>
          <a:ext cx="0" cy="0"/>
          <a:chOff x="0" y="0"/>
          <a:chExt cx="0" cy="0"/>
        </a:xfrm>
      </p:grpSpPr>
      <p:sp>
        <p:nvSpPr>
          <p:cNvPr id="77" name="Google Shape;77;p46"/>
          <p:cNvSpPr/>
          <p:nvPr/>
        </p:nvSpPr>
        <p:spPr>
          <a:xfrm>
            <a:off x="0" y="0"/>
            <a:ext cx="9144000" cy="1736100"/>
          </a:xfrm>
          <a:prstGeom prst="rect">
            <a:avLst/>
          </a:prstGeom>
          <a:solidFill>
            <a:schemeClr val="l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8" name="Google Shape;78;p46"/>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 name="Google Shape;79;p46"/>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 name="Google Shape;80;p46"/>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 name="Google Shape;81;p4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82" name="Google Shape;82;p46"/>
          <p:cNvSpPr txBox="1"/>
          <p:nvPr>
            <p:ph idx="1" type="body"/>
          </p:nvPr>
        </p:nvSpPr>
        <p:spPr>
          <a:xfrm>
            <a:off x="540544" y="972741"/>
            <a:ext cx="5011200" cy="4380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3" name="Google Shape;83;p46"/>
          <p:cNvSpPr txBox="1"/>
          <p:nvPr>
            <p:ph idx="2" type="body"/>
          </p:nvPr>
        </p:nvSpPr>
        <p:spPr>
          <a:xfrm>
            <a:off x="540543" y="2046600"/>
            <a:ext cx="2598000" cy="23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4" name="Google Shape;84;p46"/>
          <p:cNvSpPr txBox="1"/>
          <p:nvPr>
            <p:ph idx="3" type="body"/>
          </p:nvPr>
        </p:nvSpPr>
        <p:spPr>
          <a:xfrm>
            <a:off x="3272399" y="2046600"/>
            <a:ext cx="2598000" cy="23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46"/>
          <p:cNvSpPr txBox="1"/>
          <p:nvPr>
            <p:ph idx="4" type="body"/>
          </p:nvPr>
        </p:nvSpPr>
        <p:spPr>
          <a:xfrm>
            <a:off x="6004255" y="2046600"/>
            <a:ext cx="2598000" cy="23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86" name="Google Shape;86;p46"/>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Image">
  <p:cSld name="Section Header Image">
    <p:bg>
      <p:bgPr>
        <a:solidFill>
          <a:schemeClr val="lt1"/>
        </a:solidFill>
      </p:bgPr>
    </p:bg>
    <p:spTree>
      <p:nvGrpSpPr>
        <p:cNvPr id="87" name="Shape 87"/>
        <p:cNvGrpSpPr/>
        <p:nvPr/>
      </p:nvGrpSpPr>
      <p:grpSpPr>
        <a:xfrm>
          <a:off x="0" y="0"/>
          <a:ext cx="0" cy="0"/>
          <a:chOff x="0" y="0"/>
          <a:chExt cx="0" cy="0"/>
        </a:xfrm>
      </p:grpSpPr>
      <p:sp>
        <p:nvSpPr>
          <p:cNvPr id="88" name="Google Shape;88;p4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89" name="Google Shape;89;p47"/>
          <p:cNvSpPr/>
          <p:nvPr>
            <p:ph idx="2" type="pic"/>
          </p:nvPr>
        </p:nvSpPr>
        <p:spPr>
          <a:xfrm>
            <a:off x="4000500" y="0"/>
            <a:ext cx="5143500" cy="5143500"/>
          </a:xfrm>
          <a:prstGeom prst="rect">
            <a:avLst/>
          </a:prstGeom>
          <a:solidFill>
            <a:srgbClr val="D8D8D8"/>
          </a:solidFill>
          <a:ln>
            <a:noFill/>
          </a:ln>
        </p:spPr>
      </p:sp>
      <p:sp>
        <p:nvSpPr>
          <p:cNvPr id="90" name="Google Shape;90;p47"/>
          <p:cNvSpPr txBox="1"/>
          <p:nvPr>
            <p:ph type="title"/>
          </p:nvPr>
        </p:nvSpPr>
        <p:spPr>
          <a:xfrm>
            <a:off x="540544" y="972741"/>
            <a:ext cx="3126900" cy="2890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accent1"/>
              </a:buClr>
              <a:buSzPts val="3700"/>
              <a:buFont typeface="Arial"/>
              <a:buNone/>
              <a:defRPr sz="3700">
                <a:solidFill>
                  <a:schemeClr val="accen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91" name="Shape 91"/>
        <p:cNvGrpSpPr/>
        <p:nvPr/>
      </p:nvGrpSpPr>
      <p:grpSpPr>
        <a:xfrm>
          <a:off x="0" y="0"/>
          <a:ext cx="0" cy="0"/>
          <a:chOff x="0" y="0"/>
          <a:chExt cx="0" cy="0"/>
        </a:xfrm>
      </p:grpSpPr>
      <p:sp>
        <p:nvSpPr>
          <p:cNvPr id="92" name="Google Shape;92;p48"/>
          <p:cNvSpPr txBox="1"/>
          <p:nvPr>
            <p:ph type="title"/>
          </p:nvPr>
        </p:nvSpPr>
        <p:spPr>
          <a:xfrm>
            <a:off x="540544" y="972741"/>
            <a:ext cx="4616700" cy="2890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700"/>
              <a:buFont typeface="Arial"/>
              <a:buNone/>
              <a:defRPr sz="3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3" name="Google Shape;93;p4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94" name="Google Shape;94;p48"/>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95" name="Shape 95"/>
        <p:cNvGrpSpPr/>
        <p:nvPr/>
      </p:nvGrpSpPr>
      <p:grpSpPr>
        <a:xfrm>
          <a:off x="0" y="0"/>
          <a:ext cx="0" cy="0"/>
          <a:chOff x="0" y="0"/>
          <a:chExt cx="0" cy="0"/>
        </a:xfrm>
      </p:grpSpPr>
      <p:sp>
        <p:nvSpPr>
          <p:cNvPr id="96" name="Google Shape;96;p49"/>
          <p:cNvSpPr txBox="1"/>
          <p:nvPr>
            <p:ph type="title"/>
          </p:nvPr>
        </p:nvSpPr>
        <p:spPr>
          <a:xfrm>
            <a:off x="540544" y="1412100"/>
            <a:ext cx="5805000" cy="21204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700"/>
              <a:buFont typeface="Arial"/>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49"/>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49"/>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9" name="Google Shape;99;p49"/>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00" name="Google Shape;100;p49"/>
          <p:cNvSpPr txBox="1"/>
          <p:nvPr>
            <p:ph idx="1" type="body"/>
          </p:nvPr>
        </p:nvSpPr>
        <p:spPr>
          <a:xfrm>
            <a:off x="540544" y="3798900"/>
            <a:ext cx="5805000" cy="3357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Font typeface="Arial"/>
              <a:buChar char="–"/>
              <a:defRPr sz="1400">
                <a:solidFill>
                  <a:schemeClr val="lt1"/>
                </a:solidFill>
              </a:defRPr>
            </a:lvl1pPr>
            <a:lvl2pPr indent="-228600" lvl="1" marL="914400" algn="l">
              <a:lnSpc>
                <a:spcPct val="90000"/>
              </a:lnSpc>
              <a:spcBef>
                <a:spcPts val="0"/>
              </a:spcBef>
              <a:spcAft>
                <a:spcPts val="0"/>
              </a:spcAft>
              <a:buClr>
                <a:schemeClr val="accent3"/>
              </a:buClr>
              <a:buSzPts val="1400"/>
              <a:buNone/>
              <a:defRPr sz="1400"/>
            </a:lvl2pPr>
            <a:lvl3pPr indent="-228600" lvl="2" marL="1371600" algn="l">
              <a:lnSpc>
                <a:spcPct val="100000"/>
              </a:lnSpc>
              <a:spcBef>
                <a:spcPts val="400"/>
              </a:spcBef>
              <a:spcAft>
                <a:spcPts val="0"/>
              </a:spcAft>
              <a:buSzPts val="1400"/>
              <a:buNone/>
              <a:defRPr sz="1400"/>
            </a:lvl3pPr>
            <a:lvl4pPr indent="-317500" lvl="3" marL="1828800" algn="l">
              <a:lnSpc>
                <a:spcPct val="100000"/>
              </a:lnSpc>
              <a:spcBef>
                <a:spcPts val="2100"/>
              </a:spcBef>
              <a:spcAft>
                <a:spcPts val="0"/>
              </a:spcAft>
              <a:buSzPts val="1400"/>
              <a:buChar char="•"/>
              <a:defRPr sz="1400"/>
            </a:lvl4pPr>
            <a:lvl5pPr indent="-317500" lvl="4" marL="2286000" algn="l">
              <a:lnSpc>
                <a:spcPct val="100000"/>
              </a:lnSpc>
              <a:spcBef>
                <a:spcPts val="600"/>
              </a:spcBef>
              <a:spcAft>
                <a:spcPts val="0"/>
              </a:spcAft>
              <a:buSzPts val="1400"/>
              <a:buChar char="•"/>
              <a:defRPr sz="1400"/>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01" name="Google Shape;101;p49"/>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1">
  <p:cSld name="1_Content and Image">
    <p:spTree>
      <p:nvGrpSpPr>
        <p:cNvPr id="102" name="Shape 102"/>
        <p:cNvGrpSpPr/>
        <p:nvPr/>
      </p:nvGrpSpPr>
      <p:grpSpPr>
        <a:xfrm>
          <a:off x="0" y="0"/>
          <a:ext cx="0" cy="0"/>
          <a:chOff x="0" y="0"/>
          <a:chExt cx="0" cy="0"/>
        </a:xfrm>
      </p:grpSpPr>
      <p:sp>
        <p:nvSpPr>
          <p:cNvPr id="103" name="Google Shape;103;p50"/>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104" name="Google Shape;104;p50"/>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105" name="Google Shape;105;p50"/>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06" name="Google Shape;106;p50"/>
          <p:cNvSpPr txBox="1"/>
          <p:nvPr>
            <p:ph idx="1" type="body"/>
          </p:nvPr>
        </p:nvSpPr>
        <p:spPr>
          <a:xfrm>
            <a:off x="540545" y="972741"/>
            <a:ext cx="41391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7" name="Google Shape;107;p50"/>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 name="Google Shape;108;p50"/>
          <p:cNvSpPr/>
          <p:nvPr>
            <p:ph idx="2" type="pic"/>
          </p:nvPr>
        </p:nvSpPr>
        <p:spPr>
          <a:xfrm>
            <a:off x="5175000" y="0"/>
            <a:ext cx="3969000" cy="5143500"/>
          </a:xfrm>
          <a:prstGeom prst="rect">
            <a:avLst/>
          </a:prstGeom>
          <a:solidFill>
            <a:srgbClr val="D8D8D8"/>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09" name="Shape 109"/>
        <p:cNvGrpSpPr/>
        <p:nvPr/>
      </p:nvGrpSpPr>
      <p:grpSpPr>
        <a:xfrm>
          <a:off x="0" y="0"/>
          <a:ext cx="0" cy="0"/>
          <a:chOff x="0" y="0"/>
          <a:chExt cx="0" cy="0"/>
        </a:xfrm>
      </p:grpSpPr>
      <p:sp>
        <p:nvSpPr>
          <p:cNvPr id="110" name="Google Shape;110;p51"/>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1" name="Google Shape;111;p5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2" name="Google Shape;112;p5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3" name="Google Shape;113;p5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14" name="Google Shape;114;p51"/>
          <p:cNvSpPr txBox="1"/>
          <p:nvPr>
            <p:ph idx="1" type="body"/>
          </p:nvPr>
        </p:nvSpPr>
        <p:spPr>
          <a:xfrm>
            <a:off x="540544" y="972741"/>
            <a:ext cx="5011200" cy="4380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5" name="Shape 115"/>
        <p:cNvGrpSpPr/>
        <p:nvPr/>
      </p:nvGrpSpPr>
      <p:grpSpPr>
        <a:xfrm>
          <a:off x="0" y="0"/>
          <a:ext cx="0" cy="0"/>
          <a:chOff x="0" y="0"/>
          <a:chExt cx="0" cy="0"/>
        </a:xfrm>
      </p:grpSpPr>
      <p:sp>
        <p:nvSpPr>
          <p:cNvPr id="116" name="Google Shape;116;p52"/>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7" name="Google Shape;117;p52"/>
          <p:cNvSpPr txBox="1"/>
          <p:nvPr>
            <p:ph idx="1" type="body"/>
          </p:nvPr>
        </p:nvSpPr>
        <p:spPr>
          <a:xfrm>
            <a:off x="540542"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8" name="Google Shape;118;p52"/>
          <p:cNvSpPr txBox="1"/>
          <p:nvPr>
            <p:ph idx="2" type="body"/>
          </p:nvPr>
        </p:nvSpPr>
        <p:spPr>
          <a:xfrm>
            <a:off x="4572000"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9" name="Google Shape;119;p5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0" name="Google Shape;120;p5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1" name="Google Shape;121;p5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2" name="Shape 122"/>
        <p:cNvGrpSpPr/>
        <p:nvPr/>
      </p:nvGrpSpPr>
      <p:grpSpPr>
        <a:xfrm>
          <a:off x="0" y="0"/>
          <a:ext cx="0" cy="0"/>
          <a:chOff x="0" y="0"/>
          <a:chExt cx="0" cy="0"/>
        </a:xfrm>
      </p:grpSpPr>
      <p:sp>
        <p:nvSpPr>
          <p:cNvPr id="123" name="Google Shape;123;p53"/>
          <p:cNvSpPr txBox="1"/>
          <p:nvPr>
            <p:ph idx="1" type="body"/>
          </p:nvPr>
        </p:nvSpPr>
        <p:spPr>
          <a:xfrm>
            <a:off x="540544" y="972741"/>
            <a:ext cx="60885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4" name="Google Shape;124;p5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5" name="Google Shape;125;p5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6" name="Google Shape;126;p5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27" name="Google Shape;127;p53"/>
          <p:cNvSpPr txBox="1"/>
          <p:nvPr>
            <p:ph type="title"/>
          </p:nvPr>
        </p:nvSpPr>
        <p:spPr>
          <a:xfrm>
            <a:off x="540544" y="541735"/>
            <a:ext cx="60885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showMasterSp="0">
  <p:cSld name="Title Slide Image">
    <p:spTree>
      <p:nvGrpSpPr>
        <p:cNvPr id="128" name="Shape 128"/>
        <p:cNvGrpSpPr/>
        <p:nvPr/>
      </p:nvGrpSpPr>
      <p:grpSpPr>
        <a:xfrm>
          <a:off x="0" y="0"/>
          <a:ext cx="0" cy="0"/>
          <a:chOff x="0" y="0"/>
          <a:chExt cx="0" cy="0"/>
        </a:xfrm>
      </p:grpSpPr>
      <p:sp>
        <p:nvSpPr>
          <p:cNvPr id="129" name="Google Shape;129;p54"/>
          <p:cNvSpPr txBox="1"/>
          <p:nvPr>
            <p:ph type="ctrTitle"/>
          </p:nvPr>
        </p:nvSpPr>
        <p:spPr>
          <a:xfrm>
            <a:off x="1026000" y="2241000"/>
            <a:ext cx="2795100" cy="1343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32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0" name="Google Shape;130;p54"/>
          <p:cNvSpPr txBox="1"/>
          <p:nvPr>
            <p:ph idx="1" type="subTitle"/>
          </p:nvPr>
        </p:nvSpPr>
        <p:spPr>
          <a:xfrm>
            <a:off x="1026000" y="3736800"/>
            <a:ext cx="2795100" cy="568200"/>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200"/>
              <a:buNone/>
              <a:defRPr b="1" sz="1200"/>
            </a:lvl1pPr>
            <a:lvl2pPr lvl="1" algn="l">
              <a:lnSpc>
                <a:spcPct val="105000"/>
              </a:lnSpc>
              <a:spcBef>
                <a:spcPts val="0"/>
              </a:spcBef>
              <a:spcAft>
                <a:spcPts val="0"/>
              </a:spcAft>
              <a:buClr>
                <a:schemeClr val="dk1"/>
              </a:buClr>
              <a:buSzPts val="1200"/>
              <a:buNone/>
              <a:defRPr b="0" sz="1200">
                <a:solidFill>
                  <a:schemeClr val="dk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131" name="Google Shape;131;p54"/>
          <p:cNvPicPr preferRelativeResize="0"/>
          <p:nvPr/>
        </p:nvPicPr>
        <p:blipFill rotWithShape="1">
          <a:blip r:embed="rId2">
            <a:alphaModFix/>
          </a:blip>
          <a:srcRect b="0" l="0" r="0" t="0"/>
          <a:stretch/>
        </p:blipFill>
        <p:spPr>
          <a:xfrm>
            <a:off x="1026000" y="901800"/>
            <a:ext cx="2227500" cy="629063"/>
          </a:xfrm>
          <a:prstGeom prst="rect">
            <a:avLst/>
          </a:prstGeom>
          <a:noFill/>
          <a:ln>
            <a:noFill/>
          </a:ln>
        </p:spPr>
      </p:pic>
      <p:sp>
        <p:nvSpPr>
          <p:cNvPr id="132" name="Google Shape;132;p54"/>
          <p:cNvSpPr/>
          <p:nvPr>
            <p:ph idx="2" type="pic"/>
          </p:nvPr>
        </p:nvSpPr>
        <p:spPr>
          <a:xfrm>
            <a:off x="0" y="-1"/>
            <a:ext cx="9144000" cy="5143500"/>
          </a:xfrm>
          <a:prstGeom prst="rect">
            <a:avLst/>
          </a:prstGeom>
          <a:solidFill>
            <a:srgbClr val="D8D8D8"/>
          </a:solidFill>
          <a:ln>
            <a:noFill/>
          </a:ln>
        </p:spPr>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Left" showMasterSp="0">
  <p:cSld name="Title Slide Image Left">
    <p:spTree>
      <p:nvGrpSpPr>
        <p:cNvPr id="133" name="Shape 133"/>
        <p:cNvGrpSpPr/>
        <p:nvPr/>
      </p:nvGrpSpPr>
      <p:grpSpPr>
        <a:xfrm>
          <a:off x="0" y="0"/>
          <a:ext cx="0" cy="0"/>
          <a:chOff x="0" y="0"/>
          <a:chExt cx="0" cy="0"/>
        </a:xfrm>
      </p:grpSpPr>
      <p:sp>
        <p:nvSpPr>
          <p:cNvPr id="134" name="Google Shape;134;p55"/>
          <p:cNvSpPr/>
          <p:nvPr>
            <p:ph idx="2" type="pic"/>
          </p:nvPr>
        </p:nvSpPr>
        <p:spPr>
          <a:xfrm>
            <a:off x="0" y="0"/>
            <a:ext cx="5184000" cy="5143500"/>
          </a:xfrm>
          <a:prstGeom prst="rect">
            <a:avLst/>
          </a:prstGeom>
          <a:solidFill>
            <a:srgbClr val="D8D8D8"/>
          </a:solidFill>
          <a:ln>
            <a:noFill/>
          </a:ln>
        </p:spPr>
      </p:sp>
      <p:sp>
        <p:nvSpPr>
          <p:cNvPr id="135" name="Google Shape;135;p55"/>
          <p:cNvSpPr txBox="1"/>
          <p:nvPr>
            <p:ph type="ctrTitle"/>
          </p:nvPr>
        </p:nvSpPr>
        <p:spPr>
          <a:xfrm>
            <a:off x="5670000" y="2370600"/>
            <a:ext cx="2958600" cy="1399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32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6" name="Google Shape;136;p55"/>
          <p:cNvSpPr txBox="1"/>
          <p:nvPr>
            <p:ph idx="1" type="subTitle"/>
          </p:nvPr>
        </p:nvSpPr>
        <p:spPr>
          <a:xfrm>
            <a:off x="5670000" y="3871800"/>
            <a:ext cx="2958600" cy="568200"/>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200"/>
              <a:buNone/>
              <a:defRPr b="1" sz="1200"/>
            </a:lvl1pPr>
            <a:lvl2pPr lvl="1" algn="l">
              <a:lnSpc>
                <a:spcPct val="105000"/>
              </a:lnSpc>
              <a:spcBef>
                <a:spcPts val="0"/>
              </a:spcBef>
              <a:spcAft>
                <a:spcPts val="0"/>
              </a:spcAft>
              <a:buClr>
                <a:schemeClr val="dk1"/>
              </a:buClr>
              <a:buSzPts val="1200"/>
              <a:buNone/>
              <a:defRPr b="0" sz="1200">
                <a:solidFill>
                  <a:schemeClr val="dk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137" name="Google Shape;137;p55"/>
          <p:cNvPicPr preferRelativeResize="0"/>
          <p:nvPr/>
        </p:nvPicPr>
        <p:blipFill rotWithShape="1">
          <a:blip r:embed="rId2">
            <a:alphaModFix/>
          </a:blip>
          <a:srcRect b="0" l="0" r="0" t="0"/>
          <a:stretch/>
        </p:blipFill>
        <p:spPr>
          <a:xfrm>
            <a:off x="5670000" y="540000"/>
            <a:ext cx="2227500" cy="629063"/>
          </a:xfrm>
          <a:prstGeom prst="rect">
            <a:avLst/>
          </a:prstGeom>
          <a:noFill/>
          <a:ln>
            <a:noFill/>
          </a:ln>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18" name="Shape 18"/>
        <p:cNvGrpSpPr/>
        <p:nvPr/>
      </p:nvGrpSpPr>
      <p:grpSpPr>
        <a:xfrm>
          <a:off x="0" y="0"/>
          <a:ext cx="0" cy="0"/>
          <a:chOff x="0" y="0"/>
          <a:chExt cx="0" cy="0"/>
        </a:xfrm>
      </p:grpSpPr>
      <p:sp>
        <p:nvSpPr>
          <p:cNvPr id="19" name="Google Shape;19;p23"/>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 name="Google Shape;20;p23"/>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 name="Google Shape;21;p2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 name="Google Shape;22;p2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 name="Google Shape;23;p2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p56"/>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0" name="Google Shape;140;p56"/>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1" name="Google Shape;141;p5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150" name="Shape 150"/>
        <p:cNvGrpSpPr/>
        <p:nvPr/>
      </p:nvGrpSpPr>
      <p:grpSpPr>
        <a:xfrm>
          <a:off x="0" y="0"/>
          <a:ext cx="0" cy="0"/>
          <a:chOff x="0" y="0"/>
          <a:chExt cx="0" cy="0"/>
        </a:xfrm>
      </p:grpSpPr>
      <p:sp>
        <p:nvSpPr>
          <p:cNvPr id="151" name="Google Shape;151;p26"/>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2" name="Google Shape;152;p26"/>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3" name="Google Shape;153;p26"/>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4" name="Google Shape;154;p26"/>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5" name="Google Shape;155;p2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6" name="Shape 156"/>
        <p:cNvGrpSpPr/>
        <p:nvPr/>
      </p:nvGrpSpPr>
      <p:grpSpPr>
        <a:xfrm>
          <a:off x="0" y="0"/>
          <a:ext cx="0" cy="0"/>
          <a:chOff x="0" y="0"/>
          <a:chExt cx="0" cy="0"/>
        </a:xfrm>
      </p:grpSpPr>
      <p:sp>
        <p:nvSpPr>
          <p:cNvPr id="157" name="Google Shape;157;p28"/>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8" name="Google Shape;158;p28"/>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200"/>
              <a:buNone/>
              <a:defRPr/>
            </a:lvl1pPr>
            <a:lvl2pPr indent="-228600" lvl="1" marL="914400" algn="l">
              <a:lnSpc>
                <a:spcPct val="90000"/>
              </a:lnSpc>
              <a:spcBef>
                <a:spcPts val="1300"/>
              </a:spcBef>
              <a:spcAft>
                <a:spcPts val="0"/>
              </a:spcAft>
              <a:buSzPts val="1500"/>
              <a:buNone/>
              <a:defRPr/>
            </a:lvl2pPr>
            <a:lvl3pPr indent="-228600" lvl="2" marL="1371600" algn="l">
              <a:lnSpc>
                <a:spcPct val="100000"/>
              </a:lnSpc>
              <a:spcBef>
                <a:spcPts val="400"/>
              </a:spcBef>
              <a:spcAft>
                <a:spcPts val="0"/>
              </a:spcAft>
              <a:buSzPts val="1400"/>
              <a:buNone/>
              <a:defRPr/>
            </a:lvl3pPr>
            <a:lvl4pPr indent="-304800" lvl="3" marL="1828800" algn="l">
              <a:lnSpc>
                <a:spcPct val="100000"/>
              </a:lnSpc>
              <a:spcBef>
                <a:spcPts val="21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17500" lvl="5" marL="2743200" algn="l">
              <a:lnSpc>
                <a:spcPct val="90000"/>
              </a:lnSpc>
              <a:spcBef>
                <a:spcPts val="6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59" name="Google Shape;159;p28"/>
          <p:cNvSpPr txBox="1"/>
          <p:nvPr>
            <p:ph idx="12" type="sldNum"/>
          </p:nvPr>
        </p:nvSpPr>
        <p:spPr>
          <a:xfrm>
            <a:off x="8472458" y="4663217"/>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60" name="Shape 160"/>
        <p:cNvGrpSpPr/>
        <p:nvPr/>
      </p:nvGrpSpPr>
      <p:grpSpPr>
        <a:xfrm>
          <a:off x="0" y="0"/>
          <a:ext cx="0" cy="0"/>
          <a:chOff x="0" y="0"/>
          <a:chExt cx="0" cy="0"/>
        </a:xfrm>
      </p:grpSpPr>
      <p:sp>
        <p:nvSpPr>
          <p:cNvPr id="161" name="Google Shape;161;p57"/>
          <p:cNvSpPr/>
          <p:nvPr/>
        </p:nvSpPr>
        <p:spPr>
          <a:xfrm>
            <a:off x="0" y="1393200"/>
            <a:ext cx="9144000" cy="3750300"/>
          </a:xfrm>
          <a:prstGeom prst="rect">
            <a:avLst/>
          </a:prstGeom>
          <a:solidFill>
            <a:schemeClr val="accen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2" name="Google Shape;162;p57"/>
          <p:cNvSpPr txBox="1"/>
          <p:nvPr>
            <p:ph type="ctrTitle"/>
          </p:nvPr>
        </p:nvSpPr>
        <p:spPr>
          <a:xfrm>
            <a:off x="1025999" y="2092500"/>
            <a:ext cx="5157900" cy="1107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800"/>
              <a:buFont typeface="Arial"/>
              <a:buNone/>
              <a:defRPr sz="38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3" name="Google Shape;163;p57"/>
          <p:cNvSpPr txBox="1"/>
          <p:nvPr>
            <p:ph idx="1" type="subTitle"/>
          </p:nvPr>
        </p:nvSpPr>
        <p:spPr>
          <a:xfrm>
            <a:off x="1025999" y="3447900"/>
            <a:ext cx="5157900" cy="6963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400"/>
              <a:buNone/>
              <a:defRPr b="1" sz="1400">
                <a:solidFill>
                  <a:schemeClr val="lt1"/>
                </a:solidFill>
              </a:defRPr>
            </a:lvl1pPr>
            <a:lvl2pPr lvl="1" algn="l">
              <a:lnSpc>
                <a:spcPct val="105000"/>
              </a:lnSpc>
              <a:spcBef>
                <a:spcPts val="0"/>
              </a:spcBef>
              <a:spcAft>
                <a:spcPts val="0"/>
              </a:spcAft>
              <a:buClr>
                <a:schemeClr val="lt1"/>
              </a:buClr>
              <a:buSzPts val="1400"/>
              <a:buNone/>
              <a:defRPr b="0" sz="1400">
                <a:solidFill>
                  <a:schemeClr val="lt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164" name="Google Shape;164;p57"/>
          <p:cNvPicPr preferRelativeResize="0"/>
          <p:nvPr/>
        </p:nvPicPr>
        <p:blipFill rotWithShape="1">
          <a:blip r:embed="rId2">
            <a:alphaModFix/>
          </a:blip>
          <a:srcRect b="0" l="0" r="0" t="0"/>
          <a:stretch/>
        </p:blipFill>
        <p:spPr>
          <a:xfrm>
            <a:off x="1026000" y="432000"/>
            <a:ext cx="2227500" cy="629063"/>
          </a:xfrm>
          <a:prstGeom prst="rect">
            <a:avLst/>
          </a:prstGeom>
          <a:noFill/>
          <a:ln>
            <a:noFill/>
          </a:ln>
        </p:spPr>
      </p:pic>
      <p:sp>
        <p:nvSpPr>
          <p:cNvPr id="165" name="Google Shape;165;p57"/>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showMasterSp="0">
  <p:cSld name="Title Slide Image">
    <p:spTree>
      <p:nvGrpSpPr>
        <p:cNvPr id="166" name="Shape 166"/>
        <p:cNvGrpSpPr/>
        <p:nvPr/>
      </p:nvGrpSpPr>
      <p:grpSpPr>
        <a:xfrm>
          <a:off x="0" y="0"/>
          <a:ext cx="0" cy="0"/>
          <a:chOff x="0" y="0"/>
          <a:chExt cx="0" cy="0"/>
        </a:xfrm>
      </p:grpSpPr>
      <p:sp>
        <p:nvSpPr>
          <p:cNvPr id="167" name="Google Shape;167;p58"/>
          <p:cNvSpPr txBox="1"/>
          <p:nvPr>
            <p:ph type="ctrTitle"/>
          </p:nvPr>
        </p:nvSpPr>
        <p:spPr>
          <a:xfrm>
            <a:off x="1026000" y="2241000"/>
            <a:ext cx="2795100" cy="1343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32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8" name="Google Shape;168;p58"/>
          <p:cNvSpPr txBox="1"/>
          <p:nvPr>
            <p:ph idx="1" type="subTitle"/>
          </p:nvPr>
        </p:nvSpPr>
        <p:spPr>
          <a:xfrm>
            <a:off x="1026000" y="3736800"/>
            <a:ext cx="2795100" cy="568200"/>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200"/>
              <a:buNone/>
              <a:defRPr b="1" sz="1200"/>
            </a:lvl1pPr>
            <a:lvl2pPr lvl="1" algn="l">
              <a:lnSpc>
                <a:spcPct val="105000"/>
              </a:lnSpc>
              <a:spcBef>
                <a:spcPts val="0"/>
              </a:spcBef>
              <a:spcAft>
                <a:spcPts val="0"/>
              </a:spcAft>
              <a:buClr>
                <a:schemeClr val="dk1"/>
              </a:buClr>
              <a:buSzPts val="1200"/>
              <a:buNone/>
              <a:defRPr b="0" sz="1200">
                <a:solidFill>
                  <a:schemeClr val="dk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169" name="Google Shape;169;p58"/>
          <p:cNvPicPr preferRelativeResize="0"/>
          <p:nvPr/>
        </p:nvPicPr>
        <p:blipFill rotWithShape="1">
          <a:blip r:embed="rId2">
            <a:alphaModFix/>
          </a:blip>
          <a:srcRect b="0" l="0" r="0" t="0"/>
          <a:stretch/>
        </p:blipFill>
        <p:spPr>
          <a:xfrm>
            <a:off x="1026000" y="901800"/>
            <a:ext cx="2227500" cy="629063"/>
          </a:xfrm>
          <a:prstGeom prst="rect">
            <a:avLst/>
          </a:prstGeom>
          <a:noFill/>
          <a:ln>
            <a:noFill/>
          </a:ln>
        </p:spPr>
      </p:pic>
      <p:sp>
        <p:nvSpPr>
          <p:cNvPr id="170" name="Google Shape;170;p58"/>
          <p:cNvSpPr/>
          <p:nvPr>
            <p:ph idx="2" type="pic"/>
          </p:nvPr>
        </p:nvSpPr>
        <p:spPr>
          <a:xfrm>
            <a:off x="0" y="-1"/>
            <a:ext cx="9144000" cy="5143500"/>
          </a:xfrm>
          <a:prstGeom prst="rect">
            <a:avLst/>
          </a:prstGeom>
          <a:solidFill>
            <a:srgbClr val="D8D8D8"/>
          </a:solidFill>
          <a:ln>
            <a:noFill/>
          </a:ln>
        </p:spPr>
      </p:sp>
      <p:sp>
        <p:nvSpPr>
          <p:cNvPr id="171" name="Google Shape;171;p58"/>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Left" showMasterSp="0">
  <p:cSld name="Title Slide Image Left">
    <p:spTree>
      <p:nvGrpSpPr>
        <p:cNvPr id="172" name="Shape 172"/>
        <p:cNvGrpSpPr/>
        <p:nvPr/>
      </p:nvGrpSpPr>
      <p:grpSpPr>
        <a:xfrm>
          <a:off x="0" y="0"/>
          <a:ext cx="0" cy="0"/>
          <a:chOff x="0" y="0"/>
          <a:chExt cx="0" cy="0"/>
        </a:xfrm>
      </p:grpSpPr>
      <p:sp>
        <p:nvSpPr>
          <p:cNvPr id="173" name="Google Shape;173;p59"/>
          <p:cNvSpPr/>
          <p:nvPr>
            <p:ph idx="2" type="pic"/>
          </p:nvPr>
        </p:nvSpPr>
        <p:spPr>
          <a:xfrm>
            <a:off x="0" y="0"/>
            <a:ext cx="5184000" cy="5143500"/>
          </a:xfrm>
          <a:prstGeom prst="rect">
            <a:avLst/>
          </a:prstGeom>
          <a:solidFill>
            <a:srgbClr val="D8D8D8"/>
          </a:solidFill>
          <a:ln>
            <a:noFill/>
          </a:ln>
        </p:spPr>
      </p:sp>
      <p:sp>
        <p:nvSpPr>
          <p:cNvPr id="174" name="Google Shape;174;p59"/>
          <p:cNvSpPr txBox="1"/>
          <p:nvPr>
            <p:ph type="ctrTitle"/>
          </p:nvPr>
        </p:nvSpPr>
        <p:spPr>
          <a:xfrm>
            <a:off x="5670000" y="2370600"/>
            <a:ext cx="2958600" cy="1399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32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5" name="Google Shape;175;p59"/>
          <p:cNvSpPr txBox="1"/>
          <p:nvPr>
            <p:ph idx="1" type="subTitle"/>
          </p:nvPr>
        </p:nvSpPr>
        <p:spPr>
          <a:xfrm>
            <a:off x="5670000" y="3871800"/>
            <a:ext cx="2958600" cy="568200"/>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200"/>
              <a:buNone/>
              <a:defRPr b="1" sz="1200"/>
            </a:lvl1pPr>
            <a:lvl2pPr lvl="1" algn="l">
              <a:lnSpc>
                <a:spcPct val="105000"/>
              </a:lnSpc>
              <a:spcBef>
                <a:spcPts val="0"/>
              </a:spcBef>
              <a:spcAft>
                <a:spcPts val="0"/>
              </a:spcAft>
              <a:buClr>
                <a:schemeClr val="dk1"/>
              </a:buClr>
              <a:buSzPts val="1200"/>
              <a:buNone/>
              <a:defRPr b="0" sz="1200">
                <a:solidFill>
                  <a:schemeClr val="dk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176" name="Google Shape;176;p59"/>
          <p:cNvPicPr preferRelativeResize="0"/>
          <p:nvPr/>
        </p:nvPicPr>
        <p:blipFill rotWithShape="1">
          <a:blip r:embed="rId2">
            <a:alphaModFix/>
          </a:blip>
          <a:srcRect b="0" l="0" r="0" t="0"/>
          <a:stretch/>
        </p:blipFill>
        <p:spPr>
          <a:xfrm>
            <a:off x="5670000" y="540000"/>
            <a:ext cx="2227500" cy="629063"/>
          </a:xfrm>
          <a:prstGeom prst="rect">
            <a:avLst/>
          </a:prstGeom>
          <a:noFill/>
          <a:ln>
            <a:noFill/>
          </a:ln>
        </p:spPr>
      </p:pic>
      <p:sp>
        <p:nvSpPr>
          <p:cNvPr id="177" name="Google Shape;177;p59"/>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8" name="Shape 178"/>
        <p:cNvGrpSpPr/>
        <p:nvPr/>
      </p:nvGrpSpPr>
      <p:grpSpPr>
        <a:xfrm>
          <a:off x="0" y="0"/>
          <a:ext cx="0" cy="0"/>
          <a:chOff x="0" y="0"/>
          <a:chExt cx="0" cy="0"/>
        </a:xfrm>
      </p:grpSpPr>
      <p:sp>
        <p:nvSpPr>
          <p:cNvPr id="179" name="Google Shape;179;p60"/>
          <p:cNvSpPr txBox="1"/>
          <p:nvPr>
            <p:ph idx="1" type="body"/>
          </p:nvPr>
        </p:nvSpPr>
        <p:spPr>
          <a:xfrm>
            <a:off x="540544" y="972741"/>
            <a:ext cx="60885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0" name="Google Shape;180;p60"/>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1" name="Google Shape;181;p60"/>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2" name="Google Shape;182;p60"/>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83" name="Google Shape;183;p60"/>
          <p:cNvSpPr txBox="1"/>
          <p:nvPr>
            <p:ph type="title"/>
          </p:nvPr>
        </p:nvSpPr>
        <p:spPr>
          <a:xfrm>
            <a:off x="540544" y="541735"/>
            <a:ext cx="60885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4" name="Shape 184"/>
        <p:cNvGrpSpPr/>
        <p:nvPr/>
      </p:nvGrpSpPr>
      <p:grpSpPr>
        <a:xfrm>
          <a:off x="0" y="0"/>
          <a:ext cx="0" cy="0"/>
          <a:chOff x="0" y="0"/>
          <a:chExt cx="0" cy="0"/>
        </a:xfrm>
      </p:grpSpPr>
      <p:sp>
        <p:nvSpPr>
          <p:cNvPr id="185" name="Google Shape;185;p61"/>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6" name="Google Shape;186;p61"/>
          <p:cNvSpPr txBox="1"/>
          <p:nvPr>
            <p:ph idx="1" type="body"/>
          </p:nvPr>
        </p:nvSpPr>
        <p:spPr>
          <a:xfrm>
            <a:off x="540542"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7" name="Google Shape;187;p61"/>
          <p:cNvSpPr txBox="1"/>
          <p:nvPr>
            <p:ph idx="2" type="body"/>
          </p:nvPr>
        </p:nvSpPr>
        <p:spPr>
          <a:xfrm>
            <a:off x="4572000"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8" name="Google Shape;188;p6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9" name="Google Shape;189;p6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0" name="Google Shape;190;p6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191" name="Shape 191"/>
        <p:cNvGrpSpPr/>
        <p:nvPr/>
      </p:nvGrpSpPr>
      <p:grpSpPr>
        <a:xfrm>
          <a:off x="0" y="0"/>
          <a:ext cx="0" cy="0"/>
          <a:chOff x="0" y="0"/>
          <a:chExt cx="0" cy="0"/>
        </a:xfrm>
      </p:grpSpPr>
      <p:sp>
        <p:nvSpPr>
          <p:cNvPr id="192" name="Google Shape;192;p6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3" name="Google Shape;193;p6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4" name="Google Shape;194;p6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95" name="Google Shape;195;p62"/>
          <p:cNvSpPr txBox="1"/>
          <p:nvPr>
            <p:ph idx="1" type="body"/>
          </p:nvPr>
        </p:nvSpPr>
        <p:spPr>
          <a:xfrm>
            <a:off x="540545" y="972741"/>
            <a:ext cx="41391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6" name="Google Shape;196;p62"/>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7" name="Google Shape;197;p62"/>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198" name="Shape 198"/>
        <p:cNvGrpSpPr/>
        <p:nvPr/>
      </p:nvGrpSpPr>
      <p:grpSpPr>
        <a:xfrm>
          <a:off x="0" y="0"/>
          <a:ext cx="0" cy="0"/>
          <a:chOff x="0" y="0"/>
          <a:chExt cx="0" cy="0"/>
        </a:xfrm>
      </p:grpSpPr>
      <p:sp>
        <p:nvSpPr>
          <p:cNvPr id="199" name="Google Shape;199;p6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0" name="Google Shape;200;p6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1" name="Google Shape;201;p6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02" name="Google Shape;202;p63"/>
          <p:cNvSpPr txBox="1"/>
          <p:nvPr>
            <p:ph idx="1" type="body"/>
          </p:nvPr>
        </p:nvSpPr>
        <p:spPr>
          <a:xfrm>
            <a:off x="540545" y="972741"/>
            <a:ext cx="2934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3" name="Google Shape;203;p63"/>
          <p:cNvSpPr txBox="1"/>
          <p:nvPr>
            <p:ph type="title"/>
          </p:nvPr>
        </p:nvSpPr>
        <p:spPr>
          <a:xfrm>
            <a:off x="540545" y="541735"/>
            <a:ext cx="29349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4" name="Google Shape;204;p63"/>
          <p:cNvSpPr/>
          <p:nvPr>
            <p:ph idx="2" type="pic"/>
          </p:nvPr>
        </p:nvSpPr>
        <p:spPr>
          <a:xfrm>
            <a:off x="4000500" y="0"/>
            <a:ext cx="5143500" cy="5143500"/>
          </a:xfrm>
          <a:prstGeom prst="rect">
            <a:avLst/>
          </a:prstGeom>
          <a:solidFill>
            <a:srgbClr val="D8D8D8"/>
          </a:solidFill>
          <a:ln>
            <a:noFill/>
          </a:ln>
        </p:spPr>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24" name="Shape 24"/>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205" name="Shape 205"/>
        <p:cNvGrpSpPr/>
        <p:nvPr/>
      </p:nvGrpSpPr>
      <p:grpSpPr>
        <a:xfrm>
          <a:off x="0" y="0"/>
          <a:ext cx="0" cy="0"/>
          <a:chOff x="0" y="0"/>
          <a:chExt cx="0" cy="0"/>
        </a:xfrm>
      </p:grpSpPr>
      <p:sp>
        <p:nvSpPr>
          <p:cNvPr id="206" name="Google Shape;206;p64"/>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7" name="Google Shape;207;p64"/>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8" name="Google Shape;208;p64"/>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9" name="Google Shape;209;p6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10" name="Google Shape;210;p64"/>
          <p:cNvSpPr/>
          <p:nvPr>
            <p:ph idx="2" type="pic"/>
          </p:nvPr>
        </p:nvSpPr>
        <p:spPr>
          <a:xfrm>
            <a:off x="540544" y="1393200"/>
            <a:ext cx="2597400" cy="1242000"/>
          </a:xfrm>
          <a:prstGeom prst="rect">
            <a:avLst/>
          </a:prstGeom>
          <a:solidFill>
            <a:srgbClr val="D8D8D8"/>
          </a:solidFill>
          <a:ln>
            <a:noFill/>
          </a:ln>
        </p:spPr>
      </p:sp>
      <p:sp>
        <p:nvSpPr>
          <p:cNvPr id="211" name="Google Shape;211;p64"/>
          <p:cNvSpPr txBox="1"/>
          <p:nvPr>
            <p:ph idx="1" type="body"/>
          </p:nvPr>
        </p:nvSpPr>
        <p:spPr>
          <a:xfrm>
            <a:off x="540544"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2" name="Google Shape;212;p64"/>
          <p:cNvSpPr/>
          <p:nvPr>
            <p:ph idx="3" type="pic"/>
          </p:nvPr>
        </p:nvSpPr>
        <p:spPr>
          <a:xfrm>
            <a:off x="3273300" y="1393200"/>
            <a:ext cx="2597400" cy="1242000"/>
          </a:xfrm>
          <a:prstGeom prst="rect">
            <a:avLst/>
          </a:prstGeom>
          <a:solidFill>
            <a:srgbClr val="D8D8D8"/>
          </a:solidFill>
          <a:ln>
            <a:noFill/>
          </a:ln>
        </p:spPr>
      </p:sp>
      <p:sp>
        <p:nvSpPr>
          <p:cNvPr id="213" name="Google Shape;213;p64"/>
          <p:cNvSpPr txBox="1"/>
          <p:nvPr>
            <p:ph idx="4" type="body"/>
          </p:nvPr>
        </p:nvSpPr>
        <p:spPr>
          <a:xfrm>
            <a:off x="3273300"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4" name="Google Shape;214;p64"/>
          <p:cNvSpPr/>
          <p:nvPr>
            <p:ph idx="5" type="pic"/>
          </p:nvPr>
        </p:nvSpPr>
        <p:spPr>
          <a:xfrm>
            <a:off x="6006056" y="1393200"/>
            <a:ext cx="2597400" cy="1242000"/>
          </a:xfrm>
          <a:prstGeom prst="rect">
            <a:avLst/>
          </a:prstGeom>
          <a:solidFill>
            <a:srgbClr val="D8D8D8"/>
          </a:solidFill>
          <a:ln>
            <a:noFill/>
          </a:ln>
        </p:spPr>
      </p:sp>
      <p:sp>
        <p:nvSpPr>
          <p:cNvPr id="215" name="Google Shape;215;p64"/>
          <p:cNvSpPr txBox="1"/>
          <p:nvPr>
            <p:ph idx="6" type="body"/>
          </p:nvPr>
        </p:nvSpPr>
        <p:spPr>
          <a:xfrm>
            <a:off x="6006056"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216" name="Shape 216"/>
        <p:cNvGrpSpPr/>
        <p:nvPr/>
      </p:nvGrpSpPr>
      <p:grpSpPr>
        <a:xfrm>
          <a:off x="0" y="0"/>
          <a:ext cx="0" cy="0"/>
          <a:chOff x="0" y="0"/>
          <a:chExt cx="0" cy="0"/>
        </a:xfrm>
      </p:grpSpPr>
      <p:sp>
        <p:nvSpPr>
          <p:cNvPr id="217" name="Google Shape;217;p65"/>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8" name="Google Shape;218;p6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9" name="Google Shape;219;p6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0" name="Google Shape;220;p6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21" name="Google Shape;221;p65"/>
          <p:cNvSpPr/>
          <p:nvPr>
            <p:ph idx="2" type="pic"/>
          </p:nvPr>
        </p:nvSpPr>
        <p:spPr>
          <a:xfrm>
            <a:off x="540544" y="1393200"/>
            <a:ext cx="3977100" cy="1512000"/>
          </a:xfrm>
          <a:prstGeom prst="rect">
            <a:avLst/>
          </a:prstGeom>
          <a:solidFill>
            <a:srgbClr val="D8D8D8"/>
          </a:solidFill>
          <a:ln>
            <a:noFill/>
          </a:ln>
        </p:spPr>
      </p:sp>
      <p:sp>
        <p:nvSpPr>
          <p:cNvPr id="222" name="Google Shape;222;p65"/>
          <p:cNvSpPr txBox="1"/>
          <p:nvPr>
            <p:ph idx="1" type="body"/>
          </p:nvPr>
        </p:nvSpPr>
        <p:spPr>
          <a:xfrm>
            <a:off x="540544"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3" name="Google Shape;223;p65"/>
          <p:cNvSpPr/>
          <p:nvPr>
            <p:ph idx="3" type="pic"/>
          </p:nvPr>
        </p:nvSpPr>
        <p:spPr>
          <a:xfrm>
            <a:off x="4625166" y="1393200"/>
            <a:ext cx="3977100" cy="1512000"/>
          </a:xfrm>
          <a:prstGeom prst="rect">
            <a:avLst/>
          </a:prstGeom>
          <a:solidFill>
            <a:srgbClr val="D8D8D8"/>
          </a:solidFill>
          <a:ln>
            <a:noFill/>
          </a:ln>
        </p:spPr>
      </p:sp>
      <p:sp>
        <p:nvSpPr>
          <p:cNvPr id="224" name="Google Shape;224;p65"/>
          <p:cNvSpPr txBox="1"/>
          <p:nvPr>
            <p:ph idx="4" type="body"/>
          </p:nvPr>
        </p:nvSpPr>
        <p:spPr>
          <a:xfrm>
            <a:off x="4625166"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225" name="Shape 225"/>
        <p:cNvGrpSpPr/>
        <p:nvPr/>
      </p:nvGrpSpPr>
      <p:grpSpPr>
        <a:xfrm>
          <a:off x="0" y="0"/>
          <a:ext cx="0" cy="0"/>
          <a:chOff x="0" y="0"/>
          <a:chExt cx="0" cy="0"/>
        </a:xfrm>
      </p:grpSpPr>
      <p:sp>
        <p:nvSpPr>
          <p:cNvPr id="226" name="Google Shape;226;p66"/>
          <p:cNvSpPr/>
          <p:nvPr/>
        </p:nvSpPr>
        <p:spPr>
          <a:xfrm>
            <a:off x="0" y="0"/>
            <a:ext cx="9144000" cy="1736100"/>
          </a:xfrm>
          <a:prstGeom prst="rect">
            <a:avLst/>
          </a:prstGeom>
          <a:solidFill>
            <a:schemeClr val="l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7" name="Google Shape;227;p66"/>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8" name="Google Shape;228;p66"/>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9" name="Google Shape;229;p66"/>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0" name="Google Shape;230;p6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31" name="Google Shape;231;p66"/>
          <p:cNvSpPr txBox="1"/>
          <p:nvPr>
            <p:ph idx="1" type="body"/>
          </p:nvPr>
        </p:nvSpPr>
        <p:spPr>
          <a:xfrm>
            <a:off x="540544" y="972741"/>
            <a:ext cx="5011200" cy="4383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2" name="Google Shape;232;p66"/>
          <p:cNvSpPr txBox="1"/>
          <p:nvPr>
            <p:ph idx="2" type="body"/>
          </p:nvPr>
        </p:nvSpPr>
        <p:spPr>
          <a:xfrm>
            <a:off x="540543"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3" name="Google Shape;233;p66"/>
          <p:cNvSpPr txBox="1"/>
          <p:nvPr>
            <p:ph idx="3" type="body"/>
          </p:nvPr>
        </p:nvSpPr>
        <p:spPr>
          <a:xfrm>
            <a:off x="3272399"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4" name="Google Shape;234;p66"/>
          <p:cNvSpPr txBox="1"/>
          <p:nvPr>
            <p:ph idx="4" type="body"/>
          </p:nvPr>
        </p:nvSpPr>
        <p:spPr>
          <a:xfrm>
            <a:off x="6004255"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35" name="Google Shape;235;p66"/>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Image">
  <p:cSld name="Section Header Image">
    <p:bg>
      <p:bgPr>
        <a:solidFill>
          <a:schemeClr val="lt1"/>
        </a:solidFill>
      </p:bgPr>
    </p:bg>
    <p:spTree>
      <p:nvGrpSpPr>
        <p:cNvPr id="236" name="Shape 236"/>
        <p:cNvGrpSpPr/>
        <p:nvPr/>
      </p:nvGrpSpPr>
      <p:grpSpPr>
        <a:xfrm>
          <a:off x="0" y="0"/>
          <a:ext cx="0" cy="0"/>
          <a:chOff x="0" y="0"/>
          <a:chExt cx="0" cy="0"/>
        </a:xfrm>
      </p:grpSpPr>
      <p:sp>
        <p:nvSpPr>
          <p:cNvPr id="237" name="Google Shape;237;p6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38" name="Google Shape;238;p67"/>
          <p:cNvSpPr/>
          <p:nvPr>
            <p:ph idx="2" type="pic"/>
          </p:nvPr>
        </p:nvSpPr>
        <p:spPr>
          <a:xfrm>
            <a:off x="4000500" y="0"/>
            <a:ext cx="5143500" cy="5143500"/>
          </a:xfrm>
          <a:prstGeom prst="rect">
            <a:avLst/>
          </a:prstGeom>
          <a:solidFill>
            <a:srgbClr val="D8D8D8"/>
          </a:solidFill>
          <a:ln>
            <a:noFill/>
          </a:ln>
        </p:spPr>
      </p:sp>
      <p:sp>
        <p:nvSpPr>
          <p:cNvPr id="239" name="Google Shape;239;p67"/>
          <p:cNvSpPr txBox="1"/>
          <p:nvPr>
            <p:ph type="title"/>
          </p:nvPr>
        </p:nvSpPr>
        <p:spPr>
          <a:xfrm>
            <a:off x="540544" y="972741"/>
            <a:ext cx="3126900" cy="2890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accent1"/>
              </a:buClr>
              <a:buSzPts val="3700"/>
              <a:buFont typeface="Arial"/>
              <a:buNone/>
              <a:defRPr sz="3700">
                <a:solidFill>
                  <a:schemeClr val="accen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240" name="Shape 240"/>
        <p:cNvGrpSpPr/>
        <p:nvPr/>
      </p:nvGrpSpPr>
      <p:grpSpPr>
        <a:xfrm>
          <a:off x="0" y="0"/>
          <a:ext cx="0" cy="0"/>
          <a:chOff x="0" y="0"/>
          <a:chExt cx="0" cy="0"/>
        </a:xfrm>
      </p:grpSpPr>
      <p:sp>
        <p:nvSpPr>
          <p:cNvPr id="241" name="Google Shape;241;p68"/>
          <p:cNvSpPr txBox="1"/>
          <p:nvPr>
            <p:ph type="title"/>
          </p:nvPr>
        </p:nvSpPr>
        <p:spPr>
          <a:xfrm>
            <a:off x="540544" y="972741"/>
            <a:ext cx="4616700" cy="2890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700"/>
              <a:buFont typeface="Arial"/>
              <a:buNone/>
              <a:defRPr sz="3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2" name="Google Shape;242;p6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243" name="Google Shape;243;p68"/>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244" name="Shape 244"/>
        <p:cNvGrpSpPr/>
        <p:nvPr/>
      </p:nvGrpSpPr>
      <p:grpSpPr>
        <a:xfrm>
          <a:off x="0" y="0"/>
          <a:ext cx="0" cy="0"/>
          <a:chOff x="0" y="0"/>
          <a:chExt cx="0" cy="0"/>
        </a:xfrm>
      </p:grpSpPr>
      <p:sp>
        <p:nvSpPr>
          <p:cNvPr id="245" name="Google Shape;245;p69"/>
          <p:cNvSpPr txBox="1"/>
          <p:nvPr>
            <p:ph type="title"/>
          </p:nvPr>
        </p:nvSpPr>
        <p:spPr>
          <a:xfrm>
            <a:off x="540544" y="1412100"/>
            <a:ext cx="5805000" cy="21204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700"/>
              <a:buFont typeface="Arial"/>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6" name="Google Shape;246;p69"/>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7" name="Google Shape;247;p69"/>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8" name="Google Shape;248;p69"/>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49" name="Google Shape;249;p69"/>
          <p:cNvSpPr txBox="1"/>
          <p:nvPr>
            <p:ph idx="1" type="body"/>
          </p:nvPr>
        </p:nvSpPr>
        <p:spPr>
          <a:xfrm>
            <a:off x="540544" y="3798900"/>
            <a:ext cx="5805000" cy="3357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Font typeface="Arial"/>
              <a:buChar char="–"/>
              <a:defRPr sz="1400">
                <a:solidFill>
                  <a:schemeClr val="lt1"/>
                </a:solidFill>
              </a:defRPr>
            </a:lvl1pPr>
            <a:lvl2pPr indent="-228600" lvl="1" marL="914400" algn="l">
              <a:lnSpc>
                <a:spcPct val="90000"/>
              </a:lnSpc>
              <a:spcBef>
                <a:spcPts val="0"/>
              </a:spcBef>
              <a:spcAft>
                <a:spcPts val="0"/>
              </a:spcAft>
              <a:buClr>
                <a:schemeClr val="accent3"/>
              </a:buClr>
              <a:buSzPts val="1400"/>
              <a:buNone/>
              <a:defRPr sz="1400"/>
            </a:lvl2pPr>
            <a:lvl3pPr indent="-228600" lvl="2" marL="1371600" algn="l">
              <a:lnSpc>
                <a:spcPct val="100000"/>
              </a:lnSpc>
              <a:spcBef>
                <a:spcPts val="400"/>
              </a:spcBef>
              <a:spcAft>
                <a:spcPts val="0"/>
              </a:spcAft>
              <a:buSzPts val="1400"/>
              <a:buNone/>
              <a:defRPr sz="1400"/>
            </a:lvl3pPr>
            <a:lvl4pPr indent="-317500" lvl="3" marL="1828800" algn="l">
              <a:lnSpc>
                <a:spcPct val="100000"/>
              </a:lnSpc>
              <a:spcBef>
                <a:spcPts val="2100"/>
              </a:spcBef>
              <a:spcAft>
                <a:spcPts val="0"/>
              </a:spcAft>
              <a:buSzPts val="1400"/>
              <a:buChar char="•"/>
              <a:defRPr sz="1400"/>
            </a:lvl4pPr>
            <a:lvl5pPr indent="-317500" lvl="4" marL="2286000" algn="l">
              <a:lnSpc>
                <a:spcPct val="100000"/>
              </a:lnSpc>
              <a:spcBef>
                <a:spcPts val="600"/>
              </a:spcBef>
              <a:spcAft>
                <a:spcPts val="0"/>
              </a:spcAft>
              <a:buSzPts val="1400"/>
              <a:buChar char="•"/>
              <a:defRPr sz="1400"/>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50" name="Google Shape;250;p69"/>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251" name="Shape 251"/>
        <p:cNvGrpSpPr/>
        <p:nvPr/>
      </p:nvGrpSpPr>
      <p:grpSpPr>
        <a:xfrm>
          <a:off x="0" y="0"/>
          <a:ext cx="0" cy="0"/>
          <a:chOff x="0" y="0"/>
          <a:chExt cx="0" cy="0"/>
        </a:xfrm>
      </p:grpSpPr>
      <p:sp>
        <p:nvSpPr>
          <p:cNvPr id="252" name="Google Shape;252;p70"/>
          <p:cNvSpPr txBox="1"/>
          <p:nvPr>
            <p:ph type="ctrTitle"/>
          </p:nvPr>
        </p:nvSpPr>
        <p:spPr>
          <a:xfrm>
            <a:off x="540544" y="2141101"/>
            <a:ext cx="3055500" cy="764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3" name="Google Shape;253;p70"/>
          <p:cNvSpPr txBox="1"/>
          <p:nvPr>
            <p:ph idx="1" type="subTitle"/>
          </p:nvPr>
        </p:nvSpPr>
        <p:spPr>
          <a:xfrm>
            <a:off x="540544" y="2905200"/>
            <a:ext cx="3055500" cy="333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1800"/>
              <a:buNone/>
              <a:defRPr b="0" sz="1800">
                <a:solidFill>
                  <a:schemeClr val="accent2"/>
                </a:solidFill>
              </a:defRPr>
            </a:lvl1pPr>
            <a:lvl2pPr lvl="1" algn="l">
              <a:lnSpc>
                <a:spcPct val="105000"/>
              </a:lnSpc>
              <a:spcBef>
                <a:spcPts val="0"/>
              </a:spcBef>
              <a:spcAft>
                <a:spcPts val="0"/>
              </a:spcAft>
              <a:buClr>
                <a:schemeClr val="accent2"/>
              </a:buClr>
              <a:buSzPts val="1800"/>
              <a:buNone/>
              <a:defRPr b="1" sz="1800">
                <a:solidFill>
                  <a:schemeClr val="accent2"/>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54" name="Google Shape;254;p70"/>
          <p:cNvSpPr/>
          <p:nvPr>
            <p:ph idx="2" type="pic"/>
          </p:nvPr>
        </p:nvSpPr>
        <p:spPr>
          <a:xfrm>
            <a:off x="3965400" y="0"/>
            <a:ext cx="5143500" cy="5143500"/>
          </a:xfrm>
          <a:prstGeom prst="rect">
            <a:avLst/>
          </a:prstGeom>
          <a:solidFill>
            <a:srgbClr val="D8D8D8"/>
          </a:solidFill>
          <a:ln>
            <a:noFill/>
          </a:ln>
        </p:spPr>
      </p:sp>
      <p:pic>
        <p:nvPicPr>
          <p:cNvPr descr="Logo&#10;&#10;Description automatically generated" id="255" name="Google Shape;255;p70"/>
          <p:cNvPicPr preferRelativeResize="0"/>
          <p:nvPr/>
        </p:nvPicPr>
        <p:blipFill rotWithShape="1">
          <a:blip r:embed="rId2">
            <a:alphaModFix/>
          </a:blip>
          <a:srcRect b="0" l="0" r="0" t="0"/>
          <a:stretch/>
        </p:blipFill>
        <p:spPr>
          <a:xfrm>
            <a:off x="540544" y="645300"/>
            <a:ext cx="2227500" cy="629063"/>
          </a:xfrm>
          <a:prstGeom prst="rect">
            <a:avLst/>
          </a:prstGeom>
          <a:noFill/>
          <a:ln>
            <a:noFill/>
          </a:ln>
        </p:spPr>
      </p:pic>
      <p:grpSp>
        <p:nvGrpSpPr>
          <p:cNvPr id="256" name="Google Shape;256;p70"/>
          <p:cNvGrpSpPr/>
          <p:nvPr/>
        </p:nvGrpSpPr>
        <p:grpSpPr>
          <a:xfrm>
            <a:off x="540544" y="4104000"/>
            <a:ext cx="3006951" cy="521209"/>
            <a:chOff x="720725" y="5218493"/>
            <a:chExt cx="4009268" cy="694945"/>
          </a:xfrm>
        </p:grpSpPr>
        <p:pic>
          <p:nvPicPr>
            <p:cNvPr id="257" name="Google Shape;257;p70"/>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258" name="Google Shape;258;p70"/>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259" name="Google Shape;259;p70"/>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260" name="Google Shape;260;p70"/>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
        <p:nvSpPr>
          <p:cNvPr id="261" name="Google Shape;261;p70"/>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62" name="Shape 262"/>
        <p:cNvGrpSpPr/>
        <p:nvPr/>
      </p:nvGrpSpPr>
      <p:grpSpPr>
        <a:xfrm>
          <a:off x="0" y="0"/>
          <a:ext cx="0" cy="0"/>
          <a:chOff x="0" y="0"/>
          <a:chExt cx="0" cy="0"/>
        </a:xfrm>
      </p:grpSpPr>
      <p:sp>
        <p:nvSpPr>
          <p:cNvPr id="263" name="Google Shape;263;p71"/>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4" name="Google Shape;264;p7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5" name="Google Shape;265;p7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6" name="Google Shape;266;p7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67" name="Google Shape;267;p71"/>
          <p:cNvSpPr txBox="1"/>
          <p:nvPr>
            <p:ph idx="1" type="body"/>
          </p:nvPr>
        </p:nvSpPr>
        <p:spPr>
          <a:xfrm>
            <a:off x="540544" y="972741"/>
            <a:ext cx="5011200" cy="4383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8" name="Shape 268"/>
        <p:cNvGrpSpPr/>
        <p:nvPr/>
      </p:nvGrpSpPr>
      <p:grpSpPr>
        <a:xfrm>
          <a:off x="0" y="0"/>
          <a:ext cx="0" cy="0"/>
          <a:chOff x="0" y="0"/>
          <a:chExt cx="0" cy="0"/>
        </a:xfrm>
      </p:grpSpPr>
      <p:sp>
        <p:nvSpPr>
          <p:cNvPr id="269" name="Google Shape;269;p7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0" name="Google Shape;270;p7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1" name="Google Shape;271;p7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2" name="Shape 272"/>
        <p:cNvGrpSpPr/>
        <p:nvPr/>
      </p:nvGrpSpPr>
      <p:grpSpPr>
        <a:xfrm>
          <a:off x="0" y="0"/>
          <a:ext cx="0" cy="0"/>
          <a:chOff x="0" y="0"/>
          <a:chExt cx="0" cy="0"/>
        </a:xfrm>
      </p:grpSpPr>
      <p:sp>
        <p:nvSpPr>
          <p:cNvPr id="273" name="Google Shape;273;p73"/>
          <p:cNvSpPr txBox="1"/>
          <p:nvPr>
            <p:ph type="ctrTitle"/>
          </p:nvPr>
        </p:nvSpPr>
        <p:spPr>
          <a:xfrm>
            <a:off x="311708" y="744575"/>
            <a:ext cx="8520600" cy="2052600"/>
          </a:xfrm>
          <a:prstGeom prst="rect">
            <a:avLst/>
          </a:prstGeom>
          <a:noFill/>
          <a:ln>
            <a:noFill/>
          </a:ln>
        </p:spPr>
        <p:txBody>
          <a:bodyPr anchorCtr="0" anchor="b" bIns="0" lIns="0" spcFirstLastPara="1" rIns="0" wrap="square" tIns="0">
            <a:noAutofit/>
          </a:bodyPr>
          <a:lstStyle>
            <a:lvl1pPr lvl="0" algn="ctr">
              <a:lnSpc>
                <a:spcPct val="85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74" name="Google Shape;274;p73"/>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275" name="Google Shape;275;p73"/>
          <p:cNvSpPr txBox="1"/>
          <p:nvPr>
            <p:ph idx="12" type="sldNum"/>
          </p:nvPr>
        </p:nvSpPr>
        <p:spPr>
          <a:xfrm>
            <a:off x="8472458" y="4663217"/>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25" name="Shape 25"/>
        <p:cNvGrpSpPr/>
        <p:nvPr/>
      </p:nvGrpSpPr>
      <p:grpSpPr>
        <a:xfrm>
          <a:off x="0" y="0"/>
          <a:ext cx="0" cy="0"/>
          <a:chOff x="0" y="0"/>
          <a:chExt cx="0" cy="0"/>
        </a:xfrm>
      </p:grpSpPr>
      <p:sp>
        <p:nvSpPr>
          <p:cNvPr id="26" name="Google Shape;26;p27"/>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 name="Google Shape;27;p27"/>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 name="Google Shape;28;p2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9" name="Google Shape;29;p27"/>
          <p:cNvSpPr txBox="1"/>
          <p:nvPr>
            <p:ph idx="1" type="body"/>
          </p:nvPr>
        </p:nvSpPr>
        <p:spPr>
          <a:xfrm>
            <a:off x="540545" y="972741"/>
            <a:ext cx="41391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 name="Google Shape;30;p27"/>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 name="Google Shape;31;p27"/>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276" name="Shape 276"/>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and Image">
  <p:cSld name="1_Content and Image">
    <p:spTree>
      <p:nvGrpSpPr>
        <p:cNvPr id="277" name="Shape 277"/>
        <p:cNvGrpSpPr/>
        <p:nvPr/>
      </p:nvGrpSpPr>
      <p:grpSpPr>
        <a:xfrm>
          <a:off x="0" y="0"/>
          <a:ext cx="0" cy="0"/>
          <a:chOff x="0" y="0"/>
          <a:chExt cx="0" cy="0"/>
        </a:xfrm>
      </p:grpSpPr>
      <p:sp>
        <p:nvSpPr>
          <p:cNvPr id="278" name="Google Shape;278;p7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9" name="Google Shape;279;p7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0" name="Google Shape;280;p7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81" name="Google Shape;281;p75"/>
          <p:cNvSpPr txBox="1"/>
          <p:nvPr>
            <p:ph idx="1" type="body"/>
          </p:nvPr>
        </p:nvSpPr>
        <p:spPr>
          <a:xfrm>
            <a:off x="540545" y="972742"/>
            <a:ext cx="41391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200"/>
              <a:buNone/>
              <a:defRPr/>
            </a:lvl1pPr>
            <a:lvl2pPr indent="-228600" lvl="1" marL="914400" algn="l">
              <a:lnSpc>
                <a:spcPct val="90000"/>
              </a:lnSpc>
              <a:spcBef>
                <a:spcPts val="1300"/>
              </a:spcBef>
              <a:spcAft>
                <a:spcPts val="0"/>
              </a:spcAft>
              <a:buSzPts val="1500"/>
              <a:buNone/>
              <a:defRPr/>
            </a:lvl2pPr>
            <a:lvl3pPr indent="-228600" lvl="2" marL="1371600" algn="l">
              <a:lnSpc>
                <a:spcPct val="100000"/>
              </a:lnSpc>
              <a:spcBef>
                <a:spcPts val="400"/>
              </a:spcBef>
              <a:spcAft>
                <a:spcPts val="0"/>
              </a:spcAft>
              <a:buSzPts val="1400"/>
              <a:buNone/>
              <a:defRPr/>
            </a:lvl3pPr>
            <a:lvl4pPr indent="-304800" lvl="3" marL="1828800" algn="l">
              <a:lnSpc>
                <a:spcPct val="100000"/>
              </a:lnSpc>
              <a:spcBef>
                <a:spcPts val="21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17500" lvl="5" marL="2743200" algn="l">
              <a:lnSpc>
                <a:spcPct val="90000"/>
              </a:lnSpc>
              <a:spcBef>
                <a:spcPts val="6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82" name="Google Shape;282;p75"/>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3" name="Google Shape;283;p75"/>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84" name="Shape 284"/>
        <p:cNvGrpSpPr/>
        <p:nvPr/>
      </p:nvGrpSpPr>
      <p:grpSpPr>
        <a:xfrm>
          <a:off x="0" y="0"/>
          <a:ext cx="0" cy="0"/>
          <a:chOff x="0" y="0"/>
          <a:chExt cx="0" cy="0"/>
        </a:xfrm>
      </p:grpSpPr>
      <p:sp>
        <p:nvSpPr>
          <p:cNvPr id="285" name="Google Shape;285;p7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6" name="Google Shape;286;p7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87" name="Google Shape;287;p76"/>
          <p:cNvSpPr/>
          <p:nvPr/>
        </p:nvSpPr>
        <p:spPr>
          <a:xfrm>
            <a:off x="1834401" y="0"/>
            <a:ext cx="7309500" cy="51435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88" name="Google Shape;288;p76"/>
          <p:cNvSpPr/>
          <p:nvPr/>
        </p:nvSpPr>
        <p:spPr>
          <a:xfrm rot="5400000">
            <a:off x="1059620" y="2535067"/>
            <a:ext cx="1817700" cy="73500"/>
          </a:xfrm>
          <a:prstGeom prst="rect">
            <a:avLst/>
          </a:prstGeom>
          <a:solidFill>
            <a:srgbClr val="183254"/>
          </a:solidFill>
          <a:ln>
            <a:noFill/>
          </a:ln>
        </p:spPr>
        <p:txBody>
          <a:bodyPr anchorCtr="0" anchor="ctr" bIns="48750" lIns="48750" spcFirstLastPara="1" rIns="48750" wrap="square" tIns="48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9" name="Google Shape;289;p76"/>
          <p:cNvSpPr/>
          <p:nvPr/>
        </p:nvSpPr>
        <p:spPr>
          <a:xfrm>
            <a:off x="0" y="0"/>
            <a:ext cx="1834500" cy="5143500"/>
          </a:xfrm>
          <a:prstGeom prst="rect">
            <a:avLst/>
          </a:prstGeom>
          <a:solidFill>
            <a:srgbClr val="0069B4"/>
          </a:solidFill>
          <a:ln cap="flat" cmpd="sng" w="12700">
            <a:solidFill>
              <a:srgbClr val="41B7C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90" name="Google Shape;290;p76"/>
          <p:cNvPicPr preferRelativeResize="0"/>
          <p:nvPr/>
        </p:nvPicPr>
        <p:blipFill rotWithShape="1">
          <a:blip r:embed="rId2">
            <a:alphaModFix/>
          </a:blip>
          <a:srcRect b="0" l="0" r="0" t="0"/>
          <a:stretch/>
        </p:blipFill>
        <p:spPr>
          <a:xfrm>
            <a:off x="7931615" y="114272"/>
            <a:ext cx="1121818" cy="105428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itle Slide">
  <p:cSld name="31_Title Slide">
    <p:spTree>
      <p:nvGrpSpPr>
        <p:cNvPr id="291" name="Shape 291"/>
        <p:cNvGrpSpPr/>
        <p:nvPr/>
      </p:nvGrpSpPr>
      <p:grpSpPr>
        <a:xfrm>
          <a:off x="0" y="0"/>
          <a:ext cx="0" cy="0"/>
          <a:chOff x="0" y="0"/>
          <a:chExt cx="0" cy="0"/>
        </a:xfrm>
      </p:grpSpPr>
      <p:pic>
        <p:nvPicPr>
          <p:cNvPr id="292" name="Google Shape;292;p77"/>
          <p:cNvPicPr preferRelativeResize="0"/>
          <p:nvPr/>
        </p:nvPicPr>
        <p:blipFill rotWithShape="1">
          <a:blip r:embed="rId2">
            <a:alphaModFix/>
          </a:blip>
          <a:srcRect b="1775" l="1243" r="38083" t="77475"/>
          <a:stretch/>
        </p:blipFill>
        <p:spPr>
          <a:xfrm>
            <a:off x="0" y="4611414"/>
            <a:ext cx="9144000" cy="53208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1_Title Slide">
    <p:spTree>
      <p:nvGrpSpPr>
        <p:cNvPr id="297" name="Shape 297"/>
        <p:cNvGrpSpPr/>
        <p:nvPr/>
      </p:nvGrpSpPr>
      <p:grpSpPr>
        <a:xfrm>
          <a:off x="0" y="0"/>
          <a:ext cx="0" cy="0"/>
          <a:chOff x="0" y="0"/>
          <a:chExt cx="0" cy="0"/>
        </a:xfrm>
      </p:grpSpPr>
      <p:sp>
        <p:nvSpPr>
          <p:cNvPr id="298" name="Google Shape;298;p31"/>
          <p:cNvSpPr txBox="1"/>
          <p:nvPr>
            <p:ph idx="1" type="subTitle"/>
          </p:nvPr>
        </p:nvSpPr>
        <p:spPr>
          <a:xfrm>
            <a:off x="7094765" y="867116"/>
            <a:ext cx="1976700" cy="1126800"/>
          </a:xfrm>
          <a:prstGeom prst="rect">
            <a:avLst/>
          </a:prstGeom>
          <a:noFill/>
          <a:ln>
            <a:noFill/>
          </a:ln>
        </p:spPr>
        <p:txBody>
          <a:bodyPr anchorCtr="0" anchor="b" bIns="25700" lIns="51425" spcFirstLastPara="1" rIns="51425" wrap="square" tIns="25700">
            <a:noAutofit/>
          </a:bodyPr>
          <a:lstStyle>
            <a:lvl1pPr lvl="0" algn="r">
              <a:lnSpc>
                <a:spcPct val="70000"/>
              </a:lnSpc>
              <a:spcBef>
                <a:spcPts val="800"/>
              </a:spcBef>
              <a:spcAft>
                <a:spcPts val="0"/>
              </a:spcAft>
              <a:buClr>
                <a:srgbClr val="74AFDB"/>
              </a:buClr>
              <a:buSzPts val="1100"/>
              <a:buNone/>
              <a:defRPr sz="1400">
                <a:solidFill>
                  <a:srgbClr val="74AFDB"/>
                </a:solidFill>
                <a:latin typeface="Libre Franklin"/>
                <a:ea typeface="Libre Franklin"/>
                <a:cs typeface="Libre Franklin"/>
                <a:sym typeface="Libre Franklin"/>
              </a:defRPr>
            </a:lvl1pPr>
            <a:lvl2pPr lvl="1" algn="ctr">
              <a:lnSpc>
                <a:spcPct val="90000"/>
              </a:lnSpc>
              <a:spcBef>
                <a:spcPts val="400"/>
              </a:spcBef>
              <a:spcAft>
                <a:spcPts val="0"/>
              </a:spcAft>
              <a:buClr>
                <a:srgbClr val="00153A"/>
              </a:buClr>
              <a:buSzPts val="800"/>
              <a:buNone/>
              <a:defRPr sz="1100"/>
            </a:lvl2pPr>
            <a:lvl3pPr lvl="2" algn="ctr">
              <a:lnSpc>
                <a:spcPct val="90000"/>
              </a:lnSpc>
              <a:spcBef>
                <a:spcPts val="400"/>
              </a:spcBef>
              <a:spcAft>
                <a:spcPts val="0"/>
              </a:spcAft>
              <a:buClr>
                <a:srgbClr val="00153A"/>
              </a:buClr>
              <a:buSzPts val="800"/>
              <a:buNone/>
              <a:defRPr sz="1000"/>
            </a:lvl3pPr>
            <a:lvl4pPr lvl="3" algn="ctr">
              <a:lnSpc>
                <a:spcPct val="90000"/>
              </a:lnSpc>
              <a:spcBef>
                <a:spcPts val="400"/>
              </a:spcBef>
              <a:spcAft>
                <a:spcPts val="0"/>
              </a:spcAft>
              <a:buClr>
                <a:srgbClr val="00153A"/>
              </a:buClr>
              <a:buSzPts val="700"/>
              <a:buNone/>
              <a:defRPr sz="900"/>
            </a:lvl4pPr>
            <a:lvl5pPr lvl="4" algn="ctr">
              <a:lnSpc>
                <a:spcPct val="90000"/>
              </a:lnSpc>
              <a:spcBef>
                <a:spcPts val="400"/>
              </a:spcBef>
              <a:spcAft>
                <a:spcPts val="0"/>
              </a:spcAft>
              <a:buClr>
                <a:srgbClr val="00153A"/>
              </a:buClr>
              <a:buSzPts val="700"/>
              <a:buNone/>
              <a:defRPr sz="900"/>
            </a:lvl5pPr>
            <a:lvl6pPr lvl="5" algn="ctr">
              <a:lnSpc>
                <a:spcPct val="90000"/>
              </a:lnSpc>
              <a:spcBef>
                <a:spcPts val="400"/>
              </a:spcBef>
              <a:spcAft>
                <a:spcPts val="0"/>
              </a:spcAft>
              <a:buClr>
                <a:schemeClr val="dk1"/>
              </a:buClr>
              <a:buSzPts val="700"/>
              <a:buNone/>
              <a:defRPr sz="900"/>
            </a:lvl6pPr>
            <a:lvl7pPr lvl="6" algn="ctr">
              <a:lnSpc>
                <a:spcPct val="90000"/>
              </a:lnSpc>
              <a:spcBef>
                <a:spcPts val="400"/>
              </a:spcBef>
              <a:spcAft>
                <a:spcPts val="0"/>
              </a:spcAft>
              <a:buClr>
                <a:schemeClr val="dk1"/>
              </a:buClr>
              <a:buSzPts val="700"/>
              <a:buNone/>
              <a:defRPr sz="900"/>
            </a:lvl7pPr>
            <a:lvl8pPr lvl="7" algn="ctr">
              <a:lnSpc>
                <a:spcPct val="90000"/>
              </a:lnSpc>
              <a:spcBef>
                <a:spcPts val="400"/>
              </a:spcBef>
              <a:spcAft>
                <a:spcPts val="0"/>
              </a:spcAft>
              <a:buClr>
                <a:schemeClr val="dk1"/>
              </a:buClr>
              <a:buSzPts val="700"/>
              <a:buNone/>
              <a:defRPr sz="900"/>
            </a:lvl8pPr>
            <a:lvl9pPr lvl="8" algn="ctr">
              <a:lnSpc>
                <a:spcPct val="90000"/>
              </a:lnSpc>
              <a:spcBef>
                <a:spcPts val="400"/>
              </a:spcBef>
              <a:spcAft>
                <a:spcPts val="0"/>
              </a:spcAft>
              <a:buClr>
                <a:schemeClr val="dk1"/>
              </a:buClr>
              <a:buSzPts val="700"/>
              <a:buNone/>
              <a:defRPr sz="900"/>
            </a:lvl9pPr>
          </a:lstStyle>
          <a:p/>
        </p:txBody>
      </p:sp>
      <p:sp>
        <p:nvSpPr>
          <p:cNvPr id="299" name="Google Shape;299;p31"/>
          <p:cNvSpPr txBox="1"/>
          <p:nvPr>
            <p:ph idx="2" type="body"/>
          </p:nvPr>
        </p:nvSpPr>
        <p:spPr>
          <a:xfrm>
            <a:off x="6550090" y="1996815"/>
            <a:ext cx="2520900" cy="188100"/>
          </a:xfrm>
          <a:prstGeom prst="rect">
            <a:avLst/>
          </a:prstGeom>
          <a:noFill/>
          <a:ln>
            <a:noFill/>
          </a:ln>
        </p:spPr>
        <p:txBody>
          <a:bodyPr anchorCtr="0" anchor="ctr" bIns="25700" lIns="51425" spcFirstLastPara="1" rIns="51425" wrap="square" tIns="25700">
            <a:noAutofit/>
          </a:bodyPr>
          <a:lstStyle>
            <a:lvl1pPr indent="-228600" lvl="0" marL="457200" algn="r">
              <a:lnSpc>
                <a:spcPct val="90000"/>
              </a:lnSpc>
              <a:spcBef>
                <a:spcPts val="800"/>
              </a:spcBef>
              <a:spcAft>
                <a:spcPts val="0"/>
              </a:spcAft>
              <a:buClr>
                <a:srgbClr val="1F3864"/>
              </a:buClr>
              <a:buSzPts val="800"/>
              <a:buNone/>
              <a:defRPr i="0" sz="1100">
                <a:solidFill>
                  <a:srgbClr val="1F3864"/>
                </a:solidFill>
                <a:latin typeface="Libre Franklin"/>
                <a:ea typeface="Libre Franklin"/>
                <a:cs typeface="Libre Franklin"/>
                <a:sym typeface="Libre Franklin"/>
              </a:defRPr>
            </a:lvl1pPr>
            <a:lvl2pPr indent="-298450" lvl="1" marL="914400" algn="l">
              <a:lnSpc>
                <a:spcPct val="90000"/>
              </a:lnSpc>
              <a:spcBef>
                <a:spcPts val="400"/>
              </a:spcBef>
              <a:spcAft>
                <a:spcPts val="0"/>
              </a:spcAft>
              <a:buClr>
                <a:srgbClr val="00153A"/>
              </a:buClr>
              <a:buSzPts val="1100"/>
              <a:buChar char="•"/>
              <a:defRPr/>
            </a:lvl2pPr>
            <a:lvl3pPr indent="-298450" lvl="2" marL="1371600" algn="l">
              <a:lnSpc>
                <a:spcPct val="90000"/>
              </a:lnSpc>
              <a:spcBef>
                <a:spcPts val="400"/>
              </a:spcBef>
              <a:spcAft>
                <a:spcPts val="0"/>
              </a:spcAft>
              <a:buClr>
                <a:srgbClr val="00153A"/>
              </a:buClr>
              <a:buSzPts val="1100"/>
              <a:buChar char="•"/>
              <a:defRPr/>
            </a:lvl3pPr>
            <a:lvl4pPr indent="-298450" lvl="3" marL="1828800" algn="l">
              <a:lnSpc>
                <a:spcPct val="90000"/>
              </a:lnSpc>
              <a:spcBef>
                <a:spcPts val="400"/>
              </a:spcBef>
              <a:spcAft>
                <a:spcPts val="0"/>
              </a:spcAft>
              <a:buClr>
                <a:srgbClr val="00153A"/>
              </a:buClr>
              <a:buSzPts val="1100"/>
              <a:buChar char="•"/>
              <a:defRPr/>
            </a:lvl4pPr>
            <a:lvl5pPr indent="-298450" lvl="4" marL="2286000" algn="l">
              <a:lnSpc>
                <a:spcPct val="90000"/>
              </a:lnSpc>
              <a:spcBef>
                <a:spcPts val="400"/>
              </a:spcBef>
              <a:spcAft>
                <a:spcPts val="0"/>
              </a:spcAft>
              <a:buClr>
                <a:srgbClr val="00153A"/>
              </a:buClr>
              <a:buSzPts val="1100"/>
              <a:buChar cha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300" name="Google Shape;300;p31"/>
          <p:cNvSpPr txBox="1"/>
          <p:nvPr>
            <p:ph idx="10" type="dt"/>
          </p:nvPr>
        </p:nvSpPr>
        <p:spPr>
          <a:xfrm>
            <a:off x="7086600" y="4849264"/>
            <a:ext cx="2057400" cy="273900"/>
          </a:xfrm>
          <a:prstGeom prst="rect">
            <a:avLst/>
          </a:prstGeom>
          <a:noFill/>
          <a:ln>
            <a:noFill/>
          </a:ln>
        </p:spPr>
        <p:txBody>
          <a:bodyPr anchorCtr="0" anchor="ctr" bIns="25700" lIns="51425" spcFirstLastPara="1" rIns="51425" wrap="square" tIns="25700">
            <a:noAutofit/>
          </a:bodyPr>
          <a:lstStyle>
            <a:lvl1pPr lvl="0" marR="0" rtl="0" algn="r">
              <a:lnSpc>
                <a:spcPct val="100000"/>
              </a:lnSpc>
              <a:spcBef>
                <a:spcPts val="0"/>
              </a:spcBef>
              <a:spcAft>
                <a:spcPts val="0"/>
              </a:spcAft>
              <a:buClr>
                <a:srgbClr val="888888"/>
              </a:buClr>
              <a:buSzPts val="800"/>
              <a:buFont typeface="Montserrat"/>
              <a:buNone/>
              <a:defRPr b="0" i="0" sz="900" u="none" cap="none" strike="noStrike">
                <a:solidFill>
                  <a:srgbClr val="888888"/>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800"/>
              <a:buFont typeface="Calibri"/>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chemeClr val="dk1"/>
              </a:buClr>
              <a:buSzPts val="800"/>
              <a:buFont typeface="Calibri"/>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chemeClr val="dk1"/>
              </a:buClr>
              <a:buSzPts val="800"/>
              <a:buFont typeface="Calibri"/>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chemeClr val="dk1"/>
              </a:buClr>
              <a:buSzPts val="800"/>
              <a:buFont typeface="Calibri"/>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chemeClr val="dk1"/>
              </a:buClr>
              <a:buSzPts val="800"/>
              <a:buFont typeface="Calibri"/>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chemeClr val="dk1"/>
              </a:buClr>
              <a:buSzPts val="800"/>
              <a:buFont typeface="Calibri"/>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chemeClr val="dk1"/>
              </a:buClr>
              <a:buSzPts val="800"/>
              <a:buFont typeface="Calibri"/>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chemeClr val="dk1"/>
              </a:buClr>
              <a:buSzPts val="800"/>
              <a:buFont typeface="Calibri"/>
              <a:buNone/>
              <a:defRPr b="0" i="0" sz="1100" u="none" cap="none" strike="noStrike">
                <a:solidFill>
                  <a:srgbClr val="000000"/>
                </a:solidFill>
                <a:latin typeface="Arial"/>
                <a:ea typeface="Arial"/>
                <a:cs typeface="Arial"/>
                <a:sym typeface="Arial"/>
              </a:defRPr>
            </a:lvl9pPr>
          </a:lstStyle>
          <a:p/>
        </p:txBody>
      </p:sp>
      <p:sp>
        <p:nvSpPr>
          <p:cNvPr id="301" name="Google Shape;301;p31"/>
          <p:cNvSpPr txBox="1"/>
          <p:nvPr>
            <p:ph idx="11" type="ftr"/>
          </p:nvPr>
        </p:nvSpPr>
        <p:spPr>
          <a:xfrm>
            <a:off x="0" y="4854745"/>
            <a:ext cx="3086100" cy="273900"/>
          </a:xfrm>
          <a:prstGeom prst="rect">
            <a:avLst/>
          </a:prstGeom>
          <a:noFill/>
          <a:ln>
            <a:noFill/>
          </a:ln>
        </p:spPr>
        <p:txBody>
          <a:bodyPr anchorCtr="0" anchor="ctr" bIns="25700" lIns="51425" spcFirstLastPara="1" rIns="51425" wrap="square" tIns="25700">
            <a:noAutofit/>
          </a:bodyPr>
          <a:lstStyle>
            <a:lvl1pPr lvl="0" marR="0" rtl="0" algn="l">
              <a:lnSpc>
                <a:spcPct val="100000"/>
              </a:lnSpc>
              <a:spcBef>
                <a:spcPts val="0"/>
              </a:spcBef>
              <a:spcAft>
                <a:spcPts val="0"/>
              </a:spcAft>
              <a:buClr>
                <a:srgbClr val="888888"/>
              </a:buClr>
              <a:buSzPts val="800"/>
              <a:buFont typeface="Montserrat"/>
              <a:buNone/>
              <a:defRPr b="0" i="0" sz="900" u="none" cap="none" strike="noStrike">
                <a:solidFill>
                  <a:srgbClr val="888888"/>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800"/>
              <a:buFont typeface="Calibri"/>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chemeClr val="dk1"/>
              </a:buClr>
              <a:buSzPts val="800"/>
              <a:buFont typeface="Calibri"/>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chemeClr val="dk1"/>
              </a:buClr>
              <a:buSzPts val="800"/>
              <a:buFont typeface="Calibri"/>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chemeClr val="dk1"/>
              </a:buClr>
              <a:buSzPts val="800"/>
              <a:buFont typeface="Calibri"/>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chemeClr val="dk1"/>
              </a:buClr>
              <a:buSzPts val="800"/>
              <a:buFont typeface="Calibri"/>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chemeClr val="dk1"/>
              </a:buClr>
              <a:buSzPts val="800"/>
              <a:buFont typeface="Calibri"/>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chemeClr val="dk1"/>
              </a:buClr>
              <a:buSzPts val="800"/>
              <a:buFont typeface="Calibri"/>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chemeClr val="dk1"/>
              </a:buClr>
              <a:buSzPts val="800"/>
              <a:buFont typeface="Calibri"/>
              <a:buNone/>
              <a:defRPr b="0" i="0" sz="1100" u="none" cap="none" strike="noStrike">
                <a:solidFill>
                  <a:srgbClr val="000000"/>
                </a:solidFill>
                <a:latin typeface="Arial"/>
                <a:ea typeface="Arial"/>
                <a:cs typeface="Arial"/>
                <a:sym typeface="Arial"/>
              </a:defRPr>
            </a:lvl9pPr>
          </a:lstStyle>
          <a:p/>
        </p:txBody>
      </p:sp>
      <p:pic>
        <p:nvPicPr>
          <p:cNvPr descr="A picture containing food, device&#10;&#10;Description automatically generated" id="302" name="Google Shape;302;p31"/>
          <p:cNvPicPr preferRelativeResize="0"/>
          <p:nvPr/>
        </p:nvPicPr>
        <p:blipFill rotWithShape="1">
          <a:blip r:embed="rId2">
            <a:alphaModFix/>
          </a:blip>
          <a:srcRect b="0" l="0" r="0" t="0"/>
          <a:stretch/>
        </p:blipFill>
        <p:spPr>
          <a:xfrm>
            <a:off x="8118394" y="158306"/>
            <a:ext cx="953067" cy="578228"/>
          </a:xfrm>
          <a:prstGeom prst="rect">
            <a:avLst/>
          </a:prstGeom>
          <a:noFill/>
          <a:ln>
            <a:noFill/>
          </a:ln>
        </p:spPr>
      </p:pic>
      <p:sp>
        <p:nvSpPr>
          <p:cNvPr id="303" name="Google Shape;303;p31"/>
          <p:cNvSpPr txBox="1"/>
          <p:nvPr>
            <p:ph type="ctrTitle"/>
          </p:nvPr>
        </p:nvSpPr>
        <p:spPr>
          <a:xfrm>
            <a:off x="72003" y="867116"/>
            <a:ext cx="7022700" cy="1126800"/>
          </a:xfrm>
          <a:prstGeom prst="rect">
            <a:avLst/>
          </a:prstGeom>
          <a:noFill/>
          <a:ln>
            <a:noFill/>
          </a:ln>
        </p:spPr>
        <p:txBody>
          <a:bodyPr anchorCtr="0" anchor="ctr" bIns="25700" lIns="51425" spcFirstLastPara="1" rIns="51425" wrap="square" tIns="25700">
            <a:noAutofit/>
          </a:bodyPr>
          <a:lstStyle>
            <a:lvl1pPr lvl="0" algn="l">
              <a:lnSpc>
                <a:spcPct val="90000"/>
              </a:lnSpc>
              <a:spcBef>
                <a:spcPts val="0"/>
              </a:spcBef>
              <a:spcAft>
                <a:spcPts val="0"/>
              </a:spcAft>
              <a:buClr>
                <a:srgbClr val="00153A"/>
              </a:buClr>
              <a:buSzPts val="2300"/>
              <a:buFont typeface="Libre Franklin"/>
              <a:buNone/>
              <a:defRPr sz="3000" u="none" cap="small">
                <a:solidFill>
                  <a:srgbClr val="00153A"/>
                </a:solidFill>
                <a:latin typeface="Libre Franklin"/>
                <a:ea typeface="Libre Franklin"/>
                <a:cs typeface="Libre Franklin"/>
                <a:sym typeface="Libre Franklin"/>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4" name="Shape 304"/>
        <p:cNvGrpSpPr/>
        <p:nvPr/>
      </p:nvGrpSpPr>
      <p:grpSpPr>
        <a:xfrm>
          <a:off x="0" y="0"/>
          <a:ext cx="0" cy="0"/>
          <a:chOff x="0" y="0"/>
          <a:chExt cx="0" cy="0"/>
        </a:xfrm>
      </p:grpSpPr>
      <p:sp>
        <p:nvSpPr>
          <p:cNvPr id="305" name="Google Shape;305;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6" name="Google Shape;306;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07" name="Google Shape;307;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8" name="Shape 308"/>
        <p:cNvGrpSpPr/>
        <p:nvPr/>
      </p:nvGrpSpPr>
      <p:grpSpPr>
        <a:xfrm>
          <a:off x="0" y="0"/>
          <a:ext cx="0" cy="0"/>
          <a:chOff x="0" y="0"/>
          <a:chExt cx="0" cy="0"/>
        </a:xfrm>
      </p:grpSpPr>
      <p:sp>
        <p:nvSpPr>
          <p:cNvPr id="309" name="Google Shape;309;p3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10" name="Google Shape;310;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1" name="Shape 311"/>
        <p:cNvGrpSpPr/>
        <p:nvPr/>
      </p:nvGrpSpPr>
      <p:grpSpPr>
        <a:xfrm>
          <a:off x="0" y="0"/>
          <a:ext cx="0" cy="0"/>
          <a:chOff x="0" y="0"/>
          <a:chExt cx="0" cy="0"/>
        </a:xfrm>
      </p:grpSpPr>
      <p:sp>
        <p:nvSpPr>
          <p:cNvPr id="312" name="Google Shape;312;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3" name="Google Shape;313;p3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4" name="Google Shape;314;p3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5" name="Google Shape;315;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6" name="Shape 316"/>
        <p:cNvGrpSpPr/>
        <p:nvPr/>
      </p:nvGrpSpPr>
      <p:grpSpPr>
        <a:xfrm>
          <a:off x="0" y="0"/>
          <a:ext cx="0" cy="0"/>
          <a:chOff x="0" y="0"/>
          <a:chExt cx="0" cy="0"/>
        </a:xfrm>
      </p:grpSpPr>
      <p:sp>
        <p:nvSpPr>
          <p:cNvPr id="317" name="Google Shape;317;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8" name="Google Shape;318;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9" name="Shape 319"/>
        <p:cNvGrpSpPr/>
        <p:nvPr/>
      </p:nvGrpSpPr>
      <p:grpSpPr>
        <a:xfrm>
          <a:off x="0" y="0"/>
          <a:ext cx="0" cy="0"/>
          <a:chOff x="0" y="0"/>
          <a:chExt cx="0" cy="0"/>
        </a:xfrm>
      </p:grpSpPr>
      <p:sp>
        <p:nvSpPr>
          <p:cNvPr id="320" name="Google Shape;320;p3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1" name="Google Shape;321;p3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22" name="Google Shape;322;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32" name="Shape 32"/>
        <p:cNvGrpSpPr/>
        <p:nvPr/>
      </p:nvGrpSpPr>
      <p:grpSpPr>
        <a:xfrm>
          <a:off x="0" y="0"/>
          <a:ext cx="0" cy="0"/>
          <a:chOff x="0" y="0"/>
          <a:chExt cx="0" cy="0"/>
        </a:xfrm>
      </p:grpSpPr>
      <p:sp>
        <p:nvSpPr>
          <p:cNvPr id="33" name="Google Shape;33;p29"/>
          <p:cNvSpPr txBox="1"/>
          <p:nvPr>
            <p:ph type="ctrTitle"/>
          </p:nvPr>
        </p:nvSpPr>
        <p:spPr>
          <a:xfrm>
            <a:off x="540544" y="2141101"/>
            <a:ext cx="3055500" cy="764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 name="Google Shape;34;p29"/>
          <p:cNvSpPr txBox="1"/>
          <p:nvPr>
            <p:ph idx="1" type="subTitle"/>
          </p:nvPr>
        </p:nvSpPr>
        <p:spPr>
          <a:xfrm>
            <a:off x="540544" y="2905200"/>
            <a:ext cx="3055500" cy="333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1800"/>
              <a:buNone/>
              <a:defRPr b="0" sz="1800">
                <a:solidFill>
                  <a:schemeClr val="accent2"/>
                </a:solidFill>
              </a:defRPr>
            </a:lvl1pPr>
            <a:lvl2pPr lvl="1" algn="l">
              <a:lnSpc>
                <a:spcPct val="105000"/>
              </a:lnSpc>
              <a:spcBef>
                <a:spcPts val="0"/>
              </a:spcBef>
              <a:spcAft>
                <a:spcPts val="0"/>
              </a:spcAft>
              <a:buClr>
                <a:schemeClr val="accent2"/>
              </a:buClr>
              <a:buSzPts val="1800"/>
              <a:buNone/>
              <a:defRPr b="1" sz="1800">
                <a:solidFill>
                  <a:schemeClr val="accent2"/>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35" name="Google Shape;35;p29"/>
          <p:cNvSpPr/>
          <p:nvPr>
            <p:ph idx="2" type="pic"/>
          </p:nvPr>
        </p:nvSpPr>
        <p:spPr>
          <a:xfrm>
            <a:off x="3965400" y="0"/>
            <a:ext cx="5143500" cy="5143500"/>
          </a:xfrm>
          <a:prstGeom prst="rect">
            <a:avLst/>
          </a:prstGeom>
          <a:solidFill>
            <a:srgbClr val="D8D8D8"/>
          </a:solidFill>
          <a:ln>
            <a:noFill/>
          </a:ln>
        </p:spPr>
      </p:sp>
      <p:pic>
        <p:nvPicPr>
          <p:cNvPr descr="Logo&#10;&#10;Description automatically generated" id="36" name="Google Shape;36;p29"/>
          <p:cNvPicPr preferRelativeResize="0"/>
          <p:nvPr/>
        </p:nvPicPr>
        <p:blipFill rotWithShape="1">
          <a:blip r:embed="rId2">
            <a:alphaModFix/>
          </a:blip>
          <a:srcRect b="0" l="0" r="0" t="0"/>
          <a:stretch/>
        </p:blipFill>
        <p:spPr>
          <a:xfrm>
            <a:off x="540544" y="645300"/>
            <a:ext cx="2227500" cy="629063"/>
          </a:xfrm>
          <a:prstGeom prst="rect">
            <a:avLst/>
          </a:prstGeom>
          <a:noFill/>
          <a:ln>
            <a:noFill/>
          </a:ln>
        </p:spPr>
      </p:pic>
      <p:grpSp>
        <p:nvGrpSpPr>
          <p:cNvPr id="37" name="Google Shape;37;p29"/>
          <p:cNvGrpSpPr/>
          <p:nvPr/>
        </p:nvGrpSpPr>
        <p:grpSpPr>
          <a:xfrm>
            <a:off x="540544" y="4104000"/>
            <a:ext cx="3006951" cy="521209"/>
            <a:chOff x="720725" y="5218493"/>
            <a:chExt cx="4009268" cy="694945"/>
          </a:xfrm>
        </p:grpSpPr>
        <p:pic>
          <p:nvPicPr>
            <p:cNvPr id="38" name="Google Shape;38;p29"/>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39" name="Google Shape;39;p29"/>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40" name="Google Shape;40;p29"/>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41" name="Google Shape;41;p29"/>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3" name="Shape 323"/>
        <p:cNvGrpSpPr/>
        <p:nvPr/>
      </p:nvGrpSpPr>
      <p:grpSpPr>
        <a:xfrm>
          <a:off x="0" y="0"/>
          <a:ext cx="0" cy="0"/>
          <a:chOff x="0" y="0"/>
          <a:chExt cx="0" cy="0"/>
        </a:xfrm>
      </p:grpSpPr>
      <p:sp>
        <p:nvSpPr>
          <p:cNvPr id="324" name="Google Shape;324;p3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25" name="Google Shape;325;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26" name="Shape 326"/>
        <p:cNvGrpSpPr/>
        <p:nvPr/>
      </p:nvGrpSpPr>
      <p:grpSpPr>
        <a:xfrm>
          <a:off x="0" y="0"/>
          <a:ext cx="0" cy="0"/>
          <a:chOff x="0" y="0"/>
          <a:chExt cx="0" cy="0"/>
        </a:xfrm>
      </p:grpSpPr>
      <p:sp>
        <p:nvSpPr>
          <p:cNvPr id="327" name="Google Shape;327;p3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3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29" name="Google Shape;329;p3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30" name="Google Shape;330;p3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31" name="Google Shape;331;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32" name="Shape 332"/>
        <p:cNvGrpSpPr/>
        <p:nvPr/>
      </p:nvGrpSpPr>
      <p:grpSpPr>
        <a:xfrm>
          <a:off x="0" y="0"/>
          <a:ext cx="0" cy="0"/>
          <a:chOff x="0" y="0"/>
          <a:chExt cx="0" cy="0"/>
        </a:xfrm>
      </p:grpSpPr>
      <p:sp>
        <p:nvSpPr>
          <p:cNvPr id="333" name="Google Shape;333;p4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334" name="Google Shape;334;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35" name="Shape 335"/>
        <p:cNvGrpSpPr/>
        <p:nvPr/>
      </p:nvGrpSpPr>
      <p:grpSpPr>
        <a:xfrm>
          <a:off x="0" y="0"/>
          <a:ext cx="0" cy="0"/>
          <a:chOff x="0" y="0"/>
          <a:chExt cx="0" cy="0"/>
        </a:xfrm>
      </p:grpSpPr>
      <p:sp>
        <p:nvSpPr>
          <p:cNvPr id="336" name="Google Shape;336;p4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7" name="Google Shape;337;p4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338" name="Google Shape;338;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9" name="Shape 339"/>
        <p:cNvGrpSpPr/>
        <p:nvPr/>
      </p:nvGrpSpPr>
      <p:grpSpPr>
        <a:xfrm>
          <a:off x="0" y="0"/>
          <a:ext cx="0" cy="0"/>
          <a:chOff x="0" y="0"/>
          <a:chExt cx="0" cy="0"/>
        </a:xfrm>
      </p:grpSpPr>
      <p:sp>
        <p:nvSpPr>
          <p:cNvPr id="340" name="Google Shape;340;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1_Title Slide">
    <p:spTree>
      <p:nvGrpSpPr>
        <p:cNvPr id="42" name="Shape 42"/>
        <p:cNvGrpSpPr/>
        <p:nvPr/>
      </p:nvGrpSpPr>
      <p:grpSpPr>
        <a:xfrm>
          <a:off x="0" y="0"/>
          <a:ext cx="0" cy="0"/>
          <a:chOff x="0" y="0"/>
          <a:chExt cx="0" cy="0"/>
        </a:xfrm>
      </p:grpSpPr>
      <p:sp>
        <p:nvSpPr>
          <p:cNvPr id="43" name="Google Shape;43;p32"/>
          <p:cNvSpPr txBox="1"/>
          <p:nvPr>
            <p:ph idx="1" type="subTitle"/>
          </p:nvPr>
        </p:nvSpPr>
        <p:spPr>
          <a:xfrm>
            <a:off x="7094765" y="867116"/>
            <a:ext cx="1976700" cy="1126800"/>
          </a:xfrm>
          <a:prstGeom prst="rect">
            <a:avLst/>
          </a:prstGeom>
          <a:noFill/>
          <a:ln>
            <a:noFill/>
          </a:ln>
        </p:spPr>
        <p:txBody>
          <a:bodyPr anchorCtr="0" anchor="b" bIns="25700" lIns="51425" spcFirstLastPara="1" rIns="51425" wrap="square" tIns="25700">
            <a:noAutofit/>
          </a:bodyPr>
          <a:lstStyle>
            <a:lvl1pPr lvl="0" algn="r">
              <a:lnSpc>
                <a:spcPct val="70000"/>
              </a:lnSpc>
              <a:spcBef>
                <a:spcPts val="800"/>
              </a:spcBef>
              <a:spcAft>
                <a:spcPts val="0"/>
              </a:spcAft>
              <a:buClr>
                <a:srgbClr val="74AFDB"/>
              </a:buClr>
              <a:buSzPts val="1100"/>
              <a:buNone/>
              <a:defRPr sz="1400">
                <a:solidFill>
                  <a:srgbClr val="74AFDB"/>
                </a:solidFill>
                <a:latin typeface="Libre Franklin"/>
                <a:ea typeface="Libre Franklin"/>
                <a:cs typeface="Libre Franklin"/>
                <a:sym typeface="Libre Franklin"/>
              </a:defRPr>
            </a:lvl1pPr>
            <a:lvl2pPr lvl="1" algn="ctr">
              <a:lnSpc>
                <a:spcPct val="90000"/>
              </a:lnSpc>
              <a:spcBef>
                <a:spcPts val="400"/>
              </a:spcBef>
              <a:spcAft>
                <a:spcPts val="0"/>
              </a:spcAft>
              <a:buClr>
                <a:srgbClr val="00153A"/>
              </a:buClr>
              <a:buSzPts val="800"/>
              <a:buNone/>
              <a:defRPr sz="1100"/>
            </a:lvl2pPr>
            <a:lvl3pPr lvl="2" algn="ctr">
              <a:lnSpc>
                <a:spcPct val="90000"/>
              </a:lnSpc>
              <a:spcBef>
                <a:spcPts val="400"/>
              </a:spcBef>
              <a:spcAft>
                <a:spcPts val="0"/>
              </a:spcAft>
              <a:buClr>
                <a:srgbClr val="00153A"/>
              </a:buClr>
              <a:buSzPts val="800"/>
              <a:buNone/>
              <a:defRPr sz="1000"/>
            </a:lvl3pPr>
            <a:lvl4pPr lvl="3" algn="ctr">
              <a:lnSpc>
                <a:spcPct val="90000"/>
              </a:lnSpc>
              <a:spcBef>
                <a:spcPts val="400"/>
              </a:spcBef>
              <a:spcAft>
                <a:spcPts val="0"/>
              </a:spcAft>
              <a:buClr>
                <a:srgbClr val="00153A"/>
              </a:buClr>
              <a:buSzPts val="700"/>
              <a:buNone/>
              <a:defRPr sz="900"/>
            </a:lvl4pPr>
            <a:lvl5pPr lvl="4" algn="ctr">
              <a:lnSpc>
                <a:spcPct val="90000"/>
              </a:lnSpc>
              <a:spcBef>
                <a:spcPts val="400"/>
              </a:spcBef>
              <a:spcAft>
                <a:spcPts val="0"/>
              </a:spcAft>
              <a:buClr>
                <a:srgbClr val="00153A"/>
              </a:buClr>
              <a:buSzPts val="700"/>
              <a:buNone/>
              <a:defRPr sz="900"/>
            </a:lvl5pPr>
            <a:lvl6pPr lvl="5" algn="ctr">
              <a:lnSpc>
                <a:spcPct val="90000"/>
              </a:lnSpc>
              <a:spcBef>
                <a:spcPts val="400"/>
              </a:spcBef>
              <a:spcAft>
                <a:spcPts val="0"/>
              </a:spcAft>
              <a:buClr>
                <a:schemeClr val="dk1"/>
              </a:buClr>
              <a:buSzPts val="700"/>
              <a:buNone/>
              <a:defRPr sz="900"/>
            </a:lvl6pPr>
            <a:lvl7pPr lvl="6" algn="ctr">
              <a:lnSpc>
                <a:spcPct val="90000"/>
              </a:lnSpc>
              <a:spcBef>
                <a:spcPts val="400"/>
              </a:spcBef>
              <a:spcAft>
                <a:spcPts val="0"/>
              </a:spcAft>
              <a:buClr>
                <a:schemeClr val="dk1"/>
              </a:buClr>
              <a:buSzPts val="700"/>
              <a:buNone/>
              <a:defRPr sz="900"/>
            </a:lvl7pPr>
            <a:lvl8pPr lvl="7" algn="ctr">
              <a:lnSpc>
                <a:spcPct val="90000"/>
              </a:lnSpc>
              <a:spcBef>
                <a:spcPts val="400"/>
              </a:spcBef>
              <a:spcAft>
                <a:spcPts val="0"/>
              </a:spcAft>
              <a:buClr>
                <a:schemeClr val="dk1"/>
              </a:buClr>
              <a:buSzPts val="700"/>
              <a:buNone/>
              <a:defRPr sz="900"/>
            </a:lvl8pPr>
            <a:lvl9pPr lvl="8" algn="ctr">
              <a:lnSpc>
                <a:spcPct val="90000"/>
              </a:lnSpc>
              <a:spcBef>
                <a:spcPts val="400"/>
              </a:spcBef>
              <a:spcAft>
                <a:spcPts val="0"/>
              </a:spcAft>
              <a:buClr>
                <a:schemeClr val="dk1"/>
              </a:buClr>
              <a:buSzPts val="700"/>
              <a:buNone/>
              <a:defRPr sz="900"/>
            </a:lvl9pPr>
          </a:lstStyle>
          <a:p/>
        </p:txBody>
      </p:sp>
      <p:sp>
        <p:nvSpPr>
          <p:cNvPr id="44" name="Google Shape;44;p32"/>
          <p:cNvSpPr txBox="1"/>
          <p:nvPr>
            <p:ph idx="2" type="body"/>
          </p:nvPr>
        </p:nvSpPr>
        <p:spPr>
          <a:xfrm>
            <a:off x="6550090" y="1996815"/>
            <a:ext cx="2520900" cy="188100"/>
          </a:xfrm>
          <a:prstGeom prst="rect">
            <a:avLst/>
          </a:prstGeom>
          <a:noFill/>
          <a:ln>
            <a:noFill/>
          </a:ln>
        </p:spPr>
        <p:txBody>
          <a:bodyPr anchorCtr="0" anchor="ctr" bIns="25700" lIns="51425" spcFirstLastPara="1" rIns="51425" wrap="square" tIns="25700">
            <a:noAutofit/>
          </a:bodyPr>
          <a:lstStyle>
            <a:lvl1pPr indent="-228600" lvl="0" marL="457200" algn="r">
              <a:lnSpc>
                <a:spcPct val="90000"/>
              </a:lnSpc>
              <a:spcBef>
                <a:spcPts val="800"/>
              </a:spcBef>
              <a:spcAft>
                <a:spcPts val="0"/>
              </a:spcAft>
              <a:buClr>
                <a:srgbClr val="1F3864"/>
              </a:buClr>
              <a:buSzPts val="800"/>
              <a:buNone/>
              <a:defRPr i="0" sz="1100">
                <a:solidFill>
                  <a:srgbClr val="1F3864"/>
                </a:solidFill>
                <a:latin typeface="Libre Franklin"/>
                <a:ea typeface="Libre Franklin"/>
                <a:cs typeface="Libre Franklin"/>
                <a:sym typeface="Libre Franklin"/>
              </a:defRPr>
            </a:lvl1pPr>
            <a:lvl2pPr indent="-298450" lvl="1" marL="914400" algn="l">
              <a:lnSpc>
                <a:spcPct val="90000"/>
              </a:lnSpc>
              <a:spcBef>
                <a:spcPts val="400"/>
              </a:spcBef>
              <a:spcAft>
                <a:spcPts val="0"/>
              </a:spcAft>
              <a:buClr>
                <a:srgbClr val="00153A"/>
              </a:buClr>
              <a:buSzPts val="1100"/>
              <a:buChar char="•"/>
              <a:defRPr/>
            </a:lvl2pPr>
            <a:lvl3pPr indent="-298450" lvl="2" marL="1371600" algn="l">
              <a:lnSpc>
                <a:spcPct val="90000"/>
              </a:lnSpc>
              <a:spcBef>
                <a:spcPts val="400"/>
              </a:spcBef>
              <a:spcAft>
                <a:spcPts val="0"/>
              </a:spcAft>
              <a:buClr>
                <a:srgbClr val="00153A"/>
              </a:buClr>
              <a:buSzPts val="1100"/>
              <a:buChar char="•"/>
              <a:defRPr/>
            </a:lvl3pPr>
            <a:lvl4pPr indent="-298450" lvl="3" marL="1828800" algn="l">
              <a:lnSpc>
                <a:spcPct val="90000"/>
              </a:lnSpc>
              <a:spcBef>
                <a:spcPts val="400"/>
              </a:spcBef>
              <a:spcAft>
                <a:spcPts val="0"/>
              </a:spcAft>
              <a:buClr>
                <a:srgbClr val="00153A"/>
              </a:buClr>
              <a:buSzPts val="1100"/>
              <a:buChar char="•"/>
              <a:defRPr/>
            </a:lvl4pPr>
            <a:lvl5pPr indent="-298450" lvl="4" marL="2286000" algn="l">
              <a:lnSpc>
                <a:spcPct val="90000"/>
              </a:lnSpc>
              <a:spcBef>
                <a:spcPts val="400"/>
              </a:spcBef>
              <a:spcAft>
                <a:spcPts val="0"/>
              </a:spcAft>
              <a:buClr>
                <a:srgbClr val="00153A"/>
              </a:buClr>
              <a:buSzPts val="1100"/>
              <a:buChar cha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5" name="Google Shape;45;p32"/>
          <p:cNvSpPr txBox="1"/>
          <p:nvPr>
            <p:ph idx="10" type="dt"/>
          </p:nvPr>
        </p:nvSpPr>
        <p:spPr>
          <a:xfrm>
            <a:off x="7086600" y="4849264"/>
            <a:ext cx="2057400" cy="273900"/>
          </a:xfrm>
          <a:prstGeom prst="rect">
            <a:avLst/>
          </a:prstGeom>
          <a:noFill/>
          <a:ln>
            <a:noFill/>
          </a:ln>
        </p:spPr>
        <p:txBody>
          <a:bodyPr anchorCtr="0" anchor="ctr" bIns="25700" lIns="51425" spcFirstLastPara="1" rIns="51425" wrap="square" tIns="25700">
            <a:noAutofit/>
          </a:bodyPr>
          <a:lstStyle>
            <a:lvl1pPr lvl="0" algn="r">
              <a:lnSpc>
                <a:spcPct val="100000"/>
              </a:lnSpc>
              <a:spcBef>
                <a:spcPts val="0"/>
              </a:spcBef>
              <a:spcAft>
                <a:spcPts val="0"/>
              </a:spcAft>
              <a:buClr>
                <a:srgbClr val="888888"/>
              </a:buClr>
              <a:buSzPts val="800"/>
              <a:buFont typeface="Montserrat"/>
              <a:buNone/>
              <a:defRPr sz="900">
                <a:solidFill>
                  <a:srgbClr val="888888"/>
                </a:solidFill>
                <a:latin typeface="Montserrat"/>
                <a:ea typeface="Montserrat"/>
                <a:cs typeface="Montserrat"/>
                <a:sym typeface="Montserrat"/>
              </a:defRPr>
            </a:lvl1pPr>
            <a:lvl2pPr lvl="1" algn="l">
              <a:lnSpc>
                <a:spcPct val="100000"/>
              </a:lnSpc>
              <a:spcBef>
                <a:spcPts val="0"/>
              </a:spcBef>
              <a:spcAft>
                <a:spcPts val="0"/>
              </a:spcAft>
              <a:buClr>
                <a:schemeClr val="dk1"/>
              </a:buClr>
              <a:buSzPts val="800"/>
              <a:buFont typeface="Calibri"/>
              <a:buNone/>
              <a:defRPr/>
            </a:lvl2pPr>
            <a:lvl3pPr lvl="2" algn="l">
              <a:lnSpc>
                <a:spcPct val="100000"/>
              </a:lnSpc>
              <a:spcBef>
                <a:spcPts val="0"/>
              </a:spcBef>
              <a:spcAft>
                <a:spcPts val="0"/>
              </a:spcAft>
              <a:buClr>
                <a:schemeClr val="dk1"/>
              </a:buClr>
              <a:buSzPts val="800"/>
              <a:buFont typeface="Calibri"/>
              <a:buNone/>
              <a:defRPr/>
            </a:lvl3pPr>
            <a:lvl4pPr lvl="3" algn="l">
              <a:lnSpc>
                <a:spcPct val="100000"/>
              </a:lnSpc>
              <a:spcBef>
                <a:spcPts val="0"/>
              </a:spcBef>
              <a:spcAft>
                <a:spcPts val="0"/>
              </a:spcAft>
              <a:buClr>
                <a:schemeClr val="dk1"/>
              </a:buClr>
              <a:buSzPts val="800"/>
              <a:buFont typeface="Calibri"/>
              <a:buNone/>
              <a:defRPr/>
            </a:lvl4pPr>
            <a:lvl5pPr lvl="4" algn="l">
              <a:lnSpc>
                <a:spcPct val="100000"/>
              </a:lnSpc>
              <a:spcBef>
                <a:spcPts val="0"/>
              </a:spcBef>
              <a:spcAft>
                <a:spcPts val="0"/>
              </a:spcAft>
              <a:buClr>
                <a:schemeClr val="dk1"/>
              </a:buClr>
              <a:buSzPts val="800"/>
              <a:buFont typeface="Calibri"/>
              <a:buNone/>
              <a:defRPr/>
            </a:lvl5pPr>
            <a:lvl6pPr lvl="5" algn="l">
              <a:lnSpc>
                <a:spcPct val="100000"/>
              </a:lnSpc>
              <a:spcBef>
                <a:spcPts val="0"/>
              </a:spcBef>
              <a:spcAft>
                <a:spcPts val="0"/>
              </a:spcAft>
              <a:buClr>
                <a:schemeClr val="dk1"/>
              </a:buClr>
              <a:buSzPts val="800"/>
              <a:buFont typeface="Calibri"/>
              <a:buNone/>
              <a:defRPr/>
            </a:lvl6pPr>
            <a:lvl7pPr lvl="6" algn="l">
              <a:lnSpc>
                <a:spcPct val="100000"/>
              </a:lnSpc>
              <a:spcBef>
                <a:spcPts val="0"/>
              </a:spcBef>
              <a:spcAft>
                <a:spcPts val="0"/>
              </a:spcAft>
              <a:buClr>
                <a:schemeClr val="dk1"/>
              </a:buClr>
              <a:buSzPts val="800"/>
              <a:buFont typeface="Calibri"/>
              <a:buNone/>
              <a:defRPr/>
            </a:lvl7pPr>
            <a:lvl8pPr lvl="7" algn="l">
              <a:lnSpc>
                <a:spcPct val="100000"/>
              </a:lnSpc>
              <a:spcBef>
                <a:spcPts val="0"/>
              </a:spcBef>
              <a:spcAft>
                <a:spcPts val="0"/>
              </a:spcAft>
              <a:buClr>
                <a:schemeClr val="dk1"/>
              </a:buClr>
              <a:buSzPts val="800"/>
              <a:buFont typeface="Calibri"/>
              <a:buNone/>
              <a:defRPr/>
            </a:lvl8pPr>
            <a:lvl9pPr lvl="8" algn="l">
              <a:lnSpc>
                <a:spcPct val="100000"/>
              </a:lnSpc>
              <a:spcBef>
                <a:spcPts val="0"/>
              </a:spcBef>
              <a:spcAft>
                <a:spcPts val="0"/>
              </a:spcAft>
              <a:buClr>
                <a:schemeClr val="dk1"/>
              </a:buClr>
              <a:buSzPts val="800"/>
              <a:buFont typeface="Calibri"/>
              <a:buNone/>
              <a:defRPr/>
            </a:lvl9pPr>
          </a:lstStyle>
          <a:p/>
        </p:txBody>
      </p:sp>
      <p:sp>
        <p:nvSpPr>
          <p:cNvPr id="46" name="Google Shape;46;p32"/>
          <p:cNvSpPr txBox="1"/>
          <p:nvPr>
            <p:ph idx="11" type="ftr"/>
          </p:nvPr>
        </p:nvSpPr>
        <p:spPr>
          <a:xfrm>
            <a:off x="0" y="4854745"/>
            <a:ext cx="3086100" cy="273900"/>
          </a:xfrm>
          <a:prstGeom prst="rect">
            <a:avLst/>
          </a:prstGeom>
          <a:noFill/>
          <a:ln>
            <a:noFill/>
          </a:ln>
        </p:spPr>
        <p:txBody>
          <a:bodyPr anchorCtr="0" anchor="ctr" bIns="25700" lIns="51425" spcFirstLastPara="1" rIns="51425" wrap="square" tIns="25700">
            <a:noAutofit/>
          </a:bodyPr>
          <a:lstStyle>
            <a:lvl1pPr lvl="0" algn="l">
              <a:lnSpc>
                <a:spcPct val="100000"/>
              </a:lnSpc>
              <a:spcBef>
                <a:spcPts val="0"/>
              </a:spcBef>
              <a:spcAft>
                <a:spcPts val="0"/>
              </a:spcAft>
              <a:buClr>
                <a:srgbClr val="888888"/>
              </a:buClr>
              <a:buSzPts val="800"/>
              <a:buFont typeface="Montserrat"/>
              <a:buNone/>
              <a:defRPr sz="900">
                <a:solidFill>
                  <a:srgbClr val="888888"/>
                </a:solidFill>
                <a:latin typeface="Montserrat"/>
                <a:ea typeface="Montserrat"/>
                <a:cs typeface="Montserrat"/>
                <a:sym typeface="Montserrat"/>
              </a:defRPr>
            </a:lvl1pPr>
            <a:lvl2pPr lvl="1" algn="l">
              <a:lnSpc>
                <a:spcPct val="100000"/>
              </a:lnSpc>
              <a:spcBef>
                <a:spcPts val="0"/>
              </a:spcBef>
              <a:spcAft>
                <a:spcPts val="0"/>
              </a:spcAft>
              <a:buClr>
                <a:schemeClr val="dk1"/>
              </a:buClr>
              <a:buSzPts val="800"/>
              <a:buFont typeface="Calibri"/>
              <a:buNone/>
              <a:defRPr/>
            </a:lvl2pPr>
            <a:lvl3pPr lvl="2" algn="l">
              <a:lnSpc>
                <a:spcPct val="100000"/>
              </a:lnSpc>
              <a:spcBef>
                <a:spcPts val="0"/>
              </a:spcBef>
              <a:spcAft>
                <a:spcPts val="0"/>
              </a:spcAft>
              <a:buClr>
                <a:schemeClr val="dk1"/>
              </a:buClr>
              <a:buSzPts val="800"/>
              <a:buFont typeface="Calibri"/>
              <a:buNone/>
              <a:defRPr/>
            </a:lvl3pPr>
            <a:lvl4pPr lvl="3" algn="l">
              <a:lnSpc>
                <a:spcPct val="100000"/>
              </a:lnSpc>
              <a:spcBef>
                <a:spcPts val="0"/>
              </a:spcBef>
              <a:spcAft>
                <a:spcPts val="0"/>
              </a:spcAft>
              <a:buClr>
                <a:schemeClr val="dk1"/>
              </a:buClr>
              <a:buSzPts val="800"/>
              <a:buFont typeface="Calibri"/>
              <a:buNone/>
              <a:defRPr/>
            </a:lvl4pPr>
            <a:lvl5pPr lvl="4" algn="l">
              <a:lnSpc>
                <a:spcPct val="100000"/>
              </a:lnSpc>
              <a:spcBef>
                <a:spcPts val="0"/>
              </a:spcBef>
              <a:spcAft>
                <a:spcPts val="0"/>
              </a:spcAft>
              <a:buClr>
                <a:schemeClr val="dk1"/>
              </a:buClr>
              <a:buSzPts val="800"/>
              <a:buFont typeface="Calibri"/>
              <a:buNone/>
              <a:defRPr/>
            </a:lvl5pPr>
            <a:lvl6pPr lvl="5" algn="l">
              <a:lnSpc>
                <a:spcPct val="100000"/>
              </a:lnSpc>
              <a:spcBef>
                <a:spcPts val="0"/>
              </a:spcBef>
              <a:spcAft>
                <a:spcPts val="0"/>
              </a:spcAft>
              <a:buClr>
                <a:schemeClr val="dk1"/>
              </a:buClr>
              <a:buSzPts val="800"/>
              <a:buFont typeface="Calibri"/>
              <a:buNone/>
              <a:defRPr/>
            </a:lvl6pPr>
            <a:lvl7pPr lvl="6" algn="l">
              <a:lnSpc>
                <a:spcPct val="100000"/>
              </a:lnSpc>
              <a:spcBef>
                <a:spcPts val="0"/>
              </a:spcBef>
              <a:spcAft>
                <a:spcPts val="0"/>
              </a:spcAft>
              <a:buClr>
                <a:schemeClr val="dk1"/>
              </a:buClr>
              <a:buSzPts val="800"/>
              <a:buFont typeface="Calibri"/>
              <a:buNone/>
              <a:defRPr/>
            </a:lvl7pPr>
            <a:lvl8pPr lvl="7" algn="l">
              <a:lnSpc>
                <a:spcPct val="100000"/>
              </a:lnSpc>
              <a:spcBef>
                <a:spcPts val="0"/>
              </a:spcBef>
              <a:spcAft>
                <a:spcPts val="0"/>
              </a:spcAft>
              <a:buClr>
                <a:schemeClr val="dk1"/>
              </a:buClr>
              <a:buSzPts val="800"/>
              <a:buFont typeface="Calibri"/>
              <a:buNone/>
              <a:defRPr/>
            </a:lvl8pPr>
            <a:lvl9pPr lvl="8" algn="l">
              <a:lnSpc>
                <a:spcPct val="100000"/>
              </a:lnSpc>
              <a:spcBef>
                <a:spcPts val="0"/>
              </a:spcBef>
              <a:spcAft>
                <a:spcPts val="0"/>
              </a:spcAft>
              <a:buClr>
                <a:schemeClr val="dk1"/>
              </a:buClr>
              <a:buSzPts val="800"/>
              <a:buFont typeface="Calibri"/>
              <a:buNone/>
              <a:defRPr/>
            </a:lvl9pPr>
          </a:lstStyle>
          <a:p/>
        </p:txBody>
      </p:sp>
      <p:pic>
        <p:nvPicPr>
          <p:cNvPr descr="A picture containing food, device&#10;&#10;Description automatically generated" id="47" name="Google Shape;47;p32"/>
          <p:cNvPicPr preferRelativeResize="0"/>
          <p:nvPr/>
        </p:nvPicPr>
        <p:blipFill rotWithShape="1">
          <a:blip r:embed="rId2">
            <a:alphaModFix/>
          </a:blip>
          <a:srcRect b="0" l="0" r="0" t="0"/>
          <a:stretch/>
        </p:blipFill>
        <p:spPr>
          <a:xfrm>
            <a:off x="8118394" y="158306"/>
            <a:ext cx="953067" cy="578228"/>
          </a:xfrm>
          <a:prstGeom prst="rect">
            <a:avLst/>
          </a:prstGeom>
          <a:noFill/>
          <a:ln>
            <a:noFill/>
          </a:ln>
        </p:spPr>
      </p:pic>
      <p:sp>
        <p:nvSpPr>
          <p:cNvPr id="48" name="Google Shape;48;p32"/>
          <p:cNvSpPr txBox="1"/>
          <p:nvPr>
            <p:ph type="ctrTitle"/>
          </p:nvPr>
        </p:nvSpPr>
        <p:spPr>
          <a:xfrm>
            <a:off x="72003" y="867116"/>
            <a:ext cx="7022700" cy="1126800"/>
          </a:xfrm>
          <a:prstGeom prst="rect">
            <a:avLst/>
          </a:prstGeom>
          <a:noFill/>
          <a:ln>
            <a:noFill/>
          </a:ln>
        </p:spPr>
        <p:txBody>
          <a:bodyPr anchorCtr="0" anchor="ctr" bIns="25700" lIns="51425" spcFirstLastPara="1" rIns="51425" wrap="square" tIns="25700">
            <a:noAutofit/>
          </a:bodyPr>
          <a:lstStyle>
            <a:lvl1pPr lvl="0" algn="l">
              <a:lnSpc>
                <a:spcPct val="90000"/>
              </a:lnSpc>
              <a:spcBef>
                <a:spcPts val="0"/>
              </a:spcBef>
              <a:spcAft>
                <a:spcPts val="0"/>
              </a:spcAft>
              <a:buClr>
                <a:srgbClr val="00153A"/>
              </a:buClr>
              <a:buSzPts val="2300"/>
              <a:buFont typeface="Libre Franklin"/>
              <a:buNone/>
              <a:defRPr sz="3000" u="none" cap="small">
                <a:solidFill>
                  <a:srgbClr val="00153A"/>
                </a:solidFill>
                <a:latin typeface="Libre Franklin"/>
                <a:ea typeface="Libre Franklin"/>
                <a:cs typeface="Libre Franklin"/>
                <a:sym typeface="Libre Franklin"/>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49" name="Shape 49"/>
        <p:cNvGrpSpPr/>
        <p:nvPr/>
      </p:nvGrpSpPr>
      <p:grpSpPr>
        <a:xfrm>
          <a:off x="0" y="0"/>
          <a:ext cx="0" cy="0"/>
          <a:chOff x="0" y="0"/>
          <a:chExt cx="0" cy="0"/>
        </a:xfrm>
      </p:grpSpPr>
      <p:sp>
        <p:nvSpPr>
          <p:cNvPr id="50" name="Google Shape;50;p43"/>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1" name="Google Shape;51;p4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2" name="Google Shape;52;p4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 name="Google Shape;53;p4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54" name="Google Shape;54;p43"/>
          <p:cNvSpPr/>
          <p:nvPr>
            <p:ph idx="2" type="pic"/>
          </p:nvPr>
        </p:nvSpPr>
        <p:spPr>
          <a:xfrm>
            <a:off x="540544" y="1393200"/>
            <a:ext cx="2597400" cy="1242000"/>
          </a:xfrm>
          <a:prstGeom prst="rect">
            <a:avLst/>
          </a:prstGeom>
          <a:solidFill>
            <a:srgbClr val="D8D8D8"/>
          </a:solidFill>
          <a:ln>
            <a:noFill/>
          </a:ln>
        </p:spPr>
      </p:sp>
      <p:sp>
        <p:nvSpPr>
          <p:cNvPr id="55" name="Google Shape;55;p43"/>
          <p:cNvSpPr txBox="1"/>
          <p:nvPr>
            <p:ph idx="1" type="body"/>
          </p:nvPr>
        </p:nvSpPr>
        <p:spPr>
          <a:xfrm>
            <a:off x="540544"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 name="Google Shape;56;p43"/>
          <p:cNvSpPr/>
          <p:nvPr>
            <p:ph idx="3" type="pic"/>
          </p:nvPr>
        </p:nvSpPr>
        <p:spPr>
          <a:xfrm>
            <a:off x="3273300" y="1393200"/>
            <a:ext cx="2597400" cy="1242000"/>
          </a:xfrm>
          <a:prstGeom prst="rect">
            <a:avLst/>
          </a:prstGeom>
          <a:solidFill>
            <a:srgbClr val="D8D8D8"/>
          </a:solidFill>
          <a:ln>
            <a:noFill/>
          </a:ln>
        </p:spPr>
      </p:sp>
      <p:sp>
        <p:nvSpPr>
          <p:cNvPr id="57" name="Google Shape;57;p43"/>
          <p:cNvSpPr txBox="1"/>
          <p:nvPr>
            <p:ph idx="4" type="body"/>
          </p:nvPr>
        </p:nvSpPr>
        <p:spPr>
          <a:xfrm>
            <a:off x="3273300"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8" name="Google Shape;58;p43"/>
          <p:cNvSpPr/>
          <p:nvPr>
            <p:ph idx="5" type="pic"/>
          </p:nvPr>
        </p:nvSpPr>
        <p:spPr>
          <a:xfrm>
            <a:off x="6006056" y="1393200"/>
            <a:ext cx="2597400" cy="1242000"/>
          </a:xfrm>
          <a:prstGeom prst="rect">
            <a:avLst/>
          </a:prstGeom>
          <a:solidFill>
            <a:srgbClr val="D8D8D8"/>
          </a:solidFill>
          <a:ln>
            <a:noFill/>
          </a:ln>
        </p:spPr>
      </p:sp>
      <p:sp>
        <p:nvSpPr>
          <p:cNvPr id="59" name="Google Shape;59;p43"/>
          <p:cNvSpPr txBox="1"/>
          <p:nvPr>
            <p:ph idx="6" type="body"/>
          </p:nvPr>
        </p:nvSpPr>
        <p:spPr>
          <a:xfrm>
            <a:off x="6006056"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60" name="Shape 60"/>
        <p:cNvGrpSpPr/>
        <p:nvPr/>
      </p:nvGrpSpPr>
      <p:grpSpPr>
        <a:xfrm>
          <a:off x="0" y="0"/>
          <a:ext cx="0" cy="0"/>
          <a:chOff x="0" y="0"/>
          <a:chExt cx="0" cy="0"/>
        </a:xfrm>
      </p:grpSpPr>
      <p:sp>
        <p:nvSpPr>
          <p:cNvPr id="61" name="Google Shape;61;p44"/>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 name="Google Shape;62;p44"/>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 name="Google Shape;63;p4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4" name="Google Shape;64;p44"/>
          <p:cNvSpPr txBox="1"/>
          <p:nvPr>
            <p:ph idx="1" type="body"/>
          </p:nvPr>
        </p:nvSpPr>
        <p:spPr>
          <a:xfrm>
            <a:off x="540545" y="972741"/>
            <a:ext cx="2934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44"/>
          <p:cNvSpPr txBox="1"/>
          <p:nvPr>
            <p:ph type="title"/>
          </p:nvPr>
        </p:nvSpPr>
        <p:spPr>
          <a:xfrm>
            <a:off x="540545" y="541735"/>
            <a:ext cx="29349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p44"/>
          <p:cNvSpPr/>
          <p:nvPr>
            <p:ph idx="2" type="pic"/>
          </p:nvPr>
        </p:nvSpPr>
        <p:spPr>
          <a:xfrm>
            <a:off x="4000500" y="0"/>
            <a:ext cx="5143500" cy="5143500"/>
          </a:xfrm>
          <a:prstGeom prst="rect">
            <a:avLst/>
          </a:prstGeom>
          <a:solidFill>
            <a:srgbClr val="D8D8D8"/>
          </a:solidFill>
          <a:ln>
            <a:noFill/>
          </a:ln>
        </p:spPr>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67" name="Shape 67"/>
        <p:cNvGrpSpPr/>
        <p:nvPr/>
      </p:nvGrpSpPr>
      <p:grpSpPr>
        <a:xfrm>
          <a:off x="0" y="0"/>
          <a:ext cx="0" cy="0"/>
          <a:chOff x="0" y="0"/>
          <a:chExt cx="0" cy="0"/>
        </a:xfrm>
      </p:grpSpPr>
      <p:sp>
        <p:nvSpPr>
          <p:cNvPr id="68" name="Google Shape;68;p45"/>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9" name="Google Shape;69;p4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4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1" name="Google Shape;71;p4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2" name="Google Shape;72;p45"/>
          <p:cNvSpPr/>
          <p:nvPr>
            <p:ph idx="2" type="pic"/>
          </p:nvPr>
        </p:nvSpPr>
        <p:spPr>
          <a:xfrm>
            <a:off x="540544" y="1393200"/>
            <a:ext cx="3977100" cy="1512000"/>
          </a:xfrm>
          <a:prstGeom prst="rect">
            <a:avLst/>
          </a:prstGeom>
          <a:solidFill>
            <a:srgbClr val="D8D8D8"/>
          </a:solidFill>
          <a:ln>
            <a:noFill/>
          </a:ln>
        </p:spPr>
      </p:sp>
      <p:sp>
        <p:nvSpPr>
          <p:cNvPr id="73" name="Google Shape;73;p45"/>
          <p:cNvSpPr txBox="1"/>
          <p:nvPr>
            <p:ph idx="1" type="body"/>
          </p:nvPr>
        </p:nvSpPr>
        <p:spPr>
          <a:xfrm>
            <a:off x="540544"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 name="Google Shape;74;p45"/>
          <p:cNvSpPr/>
          <p:nvPr>
            <p:ph idx="3" type="pic"/>
          </p:nvPr>
        </p:nvSpPr>
        <p:spPr>
          <a:xfrm>
            <a:off x="4625166" y="1393200"/>
            <a:ext cx="3977100" cy="1512000"/>
          </a:xfrm>
          <a:prstGeom prst="rect">
            <a:avLst/>
          </a:prstGeom>
          <a:solidFill>
            <a:srgbClr val="D8D8D8"/>
          </a:solidFill>
          <a:ln>
            <a:noFill/>
          </a:ln>
        </p:spPr>
      </p:sp>
      <p:sp>
        <p:nvSpPr>
          <p:cNvPr id="75" name="Google Shape;75;p45"/>
          <p:cNvSpPr txBox="1"/>
          <p:nvPr>
            <p:ph idx="4" type="body"/>
          </p:nvPr>
        </p:nvSpPr>
        <p:spPr>
          <a:xfrm>
            <a:off x="4625166"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3.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9.xml"/><Relationship Id="rId22" Type="http://schemas.openxmlformats.org/officeDocument/2006/relationships/slideLayout" Target="../slideLayouts/slideLayout41.xml"/><Relationship Id="rId21" Type="http://schemas.openxmlformats.org/officeDocument/2006/relationships/slideLayout" Target="../slideLayouts/slideLayout40.xml"/><Relationship Id="rId24" Type="http://schemas.openxmlformats.org/officeDocument/2006/relationships/slideLayout" Target="../slideLayouts/slideLayout43.xml"/><Relationship Id="rId23" Type="http://schemas.openxmlformats.org/officeDocument/2006/relationships/slideLayout" Target="../slideLayouts/slideLayout42.xml"/><Relationship Id="rId1" Type="http://schemas.openxmlformats.org/officeDocument/2006/relationships/image" Target="../media/image1.png"/><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25" Type="http://schemas.openxmlformats.org/officeDocument/2006/relationships/theme" Target="../theme/theme1.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19" Type="http://schemas.openxmlformats.org/officeDocument/2006/relationships/slideLayout" Target="../slideLayouts/slideLayout38.xml"/><Relationship Id="rId1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2700"/>
              <a:buFont typeface="Arial"/>
              <a:buNone/>
              <a:defRPr b="1" i="0" sz="27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21"/>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90000"/>
              </a:lnSpc>
              <a:spcBef>
                <a:spcPts val="1300"/>
              </a:spcBef>
              <a:spcAft>
                <a:spcPts val="0"/>
              </a:spcAft>
              <a:buClr>
                <a:schemeClr val="accent3"/>
              </a:buClr>
              <a:buSzPts val="1500"/>
              <a:buFont typeface="Arial"/>
              <a:buNone/>
              <a:defRPr b="1" i="0" sz="1500" u="none" cap="none" strike="noStrike">
                <a:solidFill>
                  <a:schemeClr val="accent3"/>
                </a:solidFill>
                <a:latin typeface="Arial"/>
                <a:ea typeface="Arial"/>
                <a:cs typeface="Arial"/>
                <a:sym typeface="Arial"/>
              </a:defRPr>
            </a:lvl2pPr>
            <a:lvl3pPr indent="-228600" lvl="2" marL="1371600" marR="0" rtl="0" algn="l">
              <a:lnSpc>
                <a:spcPct val="100000"/>
              </a:lnSpc>
              <a:spcBef>
                <a:spcPts val="400"/>
              </a:spcBef>
              <a:spcAft>
                <a:spcPts val="0"/>
              </a:spcAft>
              <a:buClr>
                <a:schemeClr val="accent1"/>
              </a:buClr>
              <a:buSzPts val="1400"/>
              <a:buFont typeface="Arial"/>
              <a:buNone/>
              <a:defRPr b="1" i="0" sz="1400" u="none" cap="none" strike="noStrike">
                <a:solidFill>
                  <a:schemeClr val="dk2"/>
                </a:solidFill>
                <a:latin typeface="Arial"/>
                <a:ea typeface="Arial"/>
                <a:cs typeface="Arial"/>
                <a:sym typeface="Arial"/>
              </a:defRPr>
            </a:lvl3pPr>
            <a:lvl4pPr indent="-304800" lvl="3" marL="1828800" marR="0" rtl="0" algn="l">
              <a:lnSpc>
                <a:spcPct val="100000"/>
              </a:lnSpc>
              <a:spcBef>
                <a:spcPts val="21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00000"/>
              </a:lnSpc>
              <a:spcBef>
                <a:spcPts val="6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5pPr>
            <a:lvl6pPr indent="-317500" lvl="5" marL="2743200"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 name="Google Shape;8;p2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 name="Google Shape;9;p2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0" name="Google Shape;10;p2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1" name="Google Shape;11;p21"/>
          <p:cNvCxnSpPr/>
          <p:nvPr/>
        </p:nvCxnSpPr>
        <p:spPr>
          <a:xfrm>
            <a:off x="1324800" y="4771287"/>
            <a:ext cx="7819200" cy="0"/>
          </a:xfrm>
          <a:prstGeom prst="straightConnector1">
            <a:avLst/>
          </a:prstGeom>
          <a:noFill/>
          <a:ln cap="flat" cmpd="sng" w="9525">
            <a:solidFill>
              <a:schemeClr val="accent4"/>
            </a:solidFill>
            <a:prstDash val="solid"/>
            <a:miter lim="800000"/>
            <a:headEnd len="sm" w="sm" type="none"/>
            <a:tailEnd len="sm" w="sm" type="none"/>
          </a:ln>
        </p:spPr>
      </p:cxnSp>
      <p:pic>
        <p:nvPicPr>
          <p:cNvPr id="12" name="Google Shape;12;p21"/>
          <p:cNvPicPr preferRelativeResize="0"/>
          <p:nvPr/>
        </p:nvPicPr>
        <p:blipFill rotWithShape="1">
          <a:blip r:embed="rId1">
            <a:alphaModFix/>
          </a:blip>
          <a:srcRect b="0" l="0" r="0" t="0"/>
          <a:stretch/>
        </p:blipFill>
        <p:spPr>
          <a:xfrm>
            <a:off x="540544" y="4646699"/>
            <a:ext cx="674371" cy="2491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341">
          <p15:clr>
            <a:srgbClr val="F26B43"/>
          </p15:clr>
        </p15:guide>
        <p15:guide id="4" pos="5114">
          <p15:clr>
            <a:srgbClr val="F26B43"/>
          </p15:clr>
        </p15:guide>
        <p15:guide id="5" orient="horz" pos="341">
          <p15:clr>
            <a:srgbClr val="F26B43"/>
          </p15:clr>
        </p15:guide>
        <p15:guide id="6" orient="horz" pos="2794">
          <p15:clr>
            <a:srgbClr val="F26B43"/>
          </p15:clr>
        </p15:guide>
        <p15:guide id="7" orient="horz" pos="613">
          <p15:clr>
            <a:srgbClr val="F26B43"/>
          </p15:clr>
        </p15:guide>
        <p15:guide id="8" orient="horz" pos="970">
          <p15:clr>
            <a:srgbClr val="F26B43"/>
          </p15:clr>
        </p15:guide>
        <p15:guide id="9" pos="541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25"/>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2700"/>
              <a:buFont typeface="Arial"/>
              <a:buNone/>
              <a:defRPr b="1" i="0" sz="27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44" name="Google Shape;144;p25"/>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90000"/>
              </a:lnSpc>
              <a:spcBef>
                <a:spcPts val="1300"/>
              </a:spcBef>
              <a:spcAft>
                <a:spcPts val="0"/>
              </a:spcAft>
              <a:buClr>
                <a:schemeClr val="accent3"/>
              </a:buClr>
              <a:buSzPts val="1500"/>
              <a:buFont typeface="Arial"/>
              <a:buNone/>
              <a:defRPr b="1" i="0" sz="1500" u="none" cap="none" strike="noStrike">
                <a:solidFill>
                  <a:schemeClr val="accent3"/>
                </a:solidFill>
                <a:latin typeface="Arial"/>
                <a:ea typeface="Arial"/>
                <a:cs typeface="Arial"/>
                <a:sym typeface="Arial"/>
              </a:defRPr>
            </a:lvl2pPr>
            <a:lvl3pPr indent="-228600" lvl="2" marL="1371600" marR="0" rtl="0" algn="l">
              <a:lnSpc>
                <a:spcPct val="100000"/>
              </a:lnSpc>
              <a:spcBef>
                <a:spcPts val="400"/>
              </a:spcBef>
              <a:spcAft>
                <a:spcPts val="0"/>
              </a:spcAft>
              <a:buClr>
                <a:schemeClr val="accent1"/>
              </a:buClr>
              <a:buSzPts val="1400"/>
              <a:buFont typeface="Arial"/>
              <a:buNone/>
              <a:defRPr b="1" i="0" sz="1400" u="none" cap="none" strike="noStrike">
                <a:solidFill>
                  <a:schemeClr val="dk2"/>
                </a:solidFill>
                <a:latin typeface="Arial"/>
                <a:ea typeface="Arial"/>
                <a:cs typeface="Arial"/>
                <a:sym typeface="Arial"/>
              </a:defRPr>
            </a:lvl3pPr>
            <a:lvl4pPr indent="-304800" lvl="3" marL="1828800" marR="0" rtl="0" algn="l">
              <a:lnSpc>
                <a:spcPct val="100000"/>
              </a:lnSpc>
              <a:spcBef>
                <a:spcPts val="21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00000"/>
              </a:lnSpc>
              <a:spcBef>
                <a:spcPts val="6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5pPr>
            <a:lvl6pPr indent="-317500" lvl="5" marL="2743200"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45" name="Google Shape;145;p2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46" name="Google Shape;146;p2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47" name="Google Shape;147;p2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48" name="Google Shape;148;p25"/>
          <p:cNvCxnSpPr/>
          <p:nvPr/>
        </p:nvCxnSpPr>
        <p:spPr>
          <a:xfrm>
            <a:off x="1324800" y="4771287"/>
            <a:ext cx="7819200" cy="0"/>
          </a:xfrm>
          <a:prstGeom prst="straightConnector1">
            <a:avLst/>
          </a:prstGeom>
          <a:noFill/>
          <a:ln cap="flat" cmpd="sng" w="9525">
            <a:solidFill>
              <a:schemeClr val="accent4"/>
            </a:solidFill>
            <a:prstDash val="solid"/>
            <a:miter lim="800000"/>
            <a:headEnd len="sm" w="sm" type="none"/>
            <a:tailEnd len="sm" w="sm" type="none"/>
          </a:ln>
        </p:spPr>
      </p:cxnSp>
      <p:pic>
        <p:nvPicPr>
          <p:cNvPr id="149" name="Google Shape;149;p25"/>
          <p:cNvPicPr preferRelativeResize="0"/>
          <p:nvPr/>
        </p:nvPicPr>
        <p:blipFill rotWithShape="1">
          <a:blip r:embed="rId1">
            <a:alphaModFix/>
          </a:blip>
          <a:srcRect b="0" l="0" r="0" t="0"/>
          <a:stretch/>
        </p:blipFill>
        <p:spPr>
          <a:xfrm>
            <a:off x="540544" y="4646699"/>
            <a:ext cx="674371" cy="2491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341">
          <p15:clr>
            <a:srgbClr val="F26B43"/>
          </p15:clr>
        </p15:guide>
        <p15:guide id="4" pos="5114">
          <p15:clr>
            <a:srgbClr val="F26B43"/>
          </p15:clr>
        </p15:guide>
        <p15:guide id="5" orient="horz" pos="341">
          <p15:clr>
            <a:srgbClr val="F26B43"/>
          </p15:clr>
        </p15:guide>
        <p15:guide id="6" orient="horz" pos="2794">
          <p15:clr>
            <a:srgbClr val="F26B43"/>
          </p15:clr>
        </p15:guide>
        <p15:guide id="7" orient="horz" pos="613">
          <p15:clr>
            <a:srgbClr val="F26B43"/>
          </p15:clr>
        </p15:guide>
        <p15:guide id="8" orient="horz" pos="970">
          <p15:clr>
            <a:srgbClr val="F26B43"/>
          </p15:clr>
        </p15:guide>
        <p15:guide id="9" pos="541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93" name="Shape 293"/>
        <p:cNvGrpSpPr/>
        <p:nvPr/>
      </p:nvGrpSpPr>
      <p:grpSpPr>
        <a:xfrm>
          <a:off x="0" y="0"/>
          <a:ext cx="0" cy="0"/>
          <a:chOff x="0" y="0"/>
          <a:chExt cx="0" cy="0"/>
        </a:xfrm>
      </p:grpSpPr>
      <p:sp>
        <p:nvSpPr>
          <p:cNvPr id="294" name="Google Shape;294;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95" name="Google Shape;295;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96" name="Google Shape;296;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8.jp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docs.google.com/document/d/1pJU-LSxmAN378lhQAOU3BmL8_hpTtOK8lCmkrKMZBNQ/edit" TargetMode="External"/><Relationship Id="rId4" Type="http://schemas.openxmlformats.org/officeDocument/2006/relationships/image" Target="../media/image30.png"/><Relationship Id="rId5"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2.jpg"/><Relationship Id="rId4" Type="http://schemas.openxmlformats.org/officeDocument/2006/relationships/image" Target="../media/image40.jpg"/><Relationship Id="rId5" Type="http://schemas.openxmlformats.org/officeDocument/2006/relationships/image" Target="../media/image37.jpg"/><Relationship Id="rId6"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 Id="rId3" Type="http://schemas.openxmlformats.org/officeDocument/2006/relationships/image" Target="../media/image38.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jp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hyperlink" Target="https://goosocean.org/document/35428" TargetMode="Externa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1"/>
          <p:cNvSpPr txBox="1"/>
          <p:nvPr>
            <p:ph type="ctrTitle"/>
          </p:nvPr>
        </p:nvSpPr>
        <p:spPr>
          <a:xfrm>
            <a:off x="1047175" y="2133100"/>
            <a:ext cx="6877200" cy="1107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3800"/>
              <a:buFont typeface="Arial"/>
              <a:buNone/>
            </a:pPr>
            <a:r>
              <a:rPr lang="en-GB" sz="3500"/>
              <a:t>IOC Data Ecosystem</a:t>
            </a:r>
            <a:endParaRPr sz="3500"/>
          </a:p>
          <a:p>
            <a:pPr indent="0" lvl="0" marL="0" rtl="0" algn="l">
              <a:lnSpc>
                <a:spcPct val="90000"/>
              </a:lnSpc>
              <a:spcBef>
                <a:spcPts val="0"/>
              </a:spcBef>
              <a:spcAft>
                <a:spcPts val="0"/>
              </a:spcAft>
              <a:buClr>
                <a:schemeClr val="lt1"/>
              </a:buClr>
              <a:buSzPts val="3800"/>
              <a:buFont typeface="Arial"/>
              <a:buNone/>
            </a:pPr>
            <a:r>
              <a:t/>
            </a:r>
            <a:endParaRPr b="0" sz="1800">
              <a:solidFill>
                <a:schemeClr val="lt1"/>
              </a:solidFill>
              <a:latin typeface="Arial"/>
              <a:ea typeface="Arial"/>
              <a:cs typeface="Arial"/>
              <a:sym typeface="Arial"/>
            </a:endParaRPr>
          </a:p>
        </p:txBody>
      </p:sp>
      <p:pic>
        <p:nvPicPr>
          <p:cNvPr id="346" name="Google Shape;346;p1"/>
          <p:cNvPicPr preferRelativeResize="0"/>
          <p:nvPr/>
        </p:nvPicPr>
        <p:blipFill rotWithShape="1">
          <a:blip r:embed="rId3">
            <a:alphaModFix/>
          </a:blip>
          <a:srcRect b="0" l="0" r="0" t="0"/>
          <a:stretch/>
        </p:blipFill>
        <p:spPr>
          <a:xfrm>
            <a:off x="5228944" y="216825"/>
            <a:ext cx="3816001" cy="964538"/>
          </a:xfrm>
          <a:prstGeom prst="rect">
            <a:avLst/>
          </a:prstGeom>
          <a:noFill/>
          <a:ln>
            <a:noFill/>
          </a:ln>
        </p:spPr>
      </p:pic>
      <p:pic>
        <p:nvPicPr>
          <p:cNvPr id="347" name="Google Shape;347;p1"/>
          <p:cNvPicPr preferRelativeResize="0"/>
          <p:nvPr/>
        </p:nvPicPr>
        <p:blipFill rotWithShape="1">
          <a:blip r:embed="rId4">
            <a:alphaModFix/>
          </a:blip>
          <a:srcRect b="0" l="0" r="0" t="0"/>
          <a:stretch/>
        </p:blipFill>
        <p:spPr>
          <a:xfrm>
            <a:off x="2223591" y="3420533"/>
            <a:ext cx="1249988" cy="439613"/>
          </a:xfrm>
          <a:prstGeom prst="rect">
            <a:avLst/>
          </a:prstGeom>
          <a:noFill/>
          <a:ln>
            <a:noFill/>
          </a:ln>
        </p:spPr>
      </p:pic>
      <p:sp>
        <p:nvSpPr>
          <p:cNvPr id="348" name="Google Shape;348;p1"/>
          <p:cNvSpPr txBox="1"/>
          <p:nvPr/>
        </p:nvSpPr>
        <p:spPr>
          <a:xfrm>
            <a:off x="1047175" y="2740790"/>
            <a:ext cx="6877200" cy="679743"/>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Emma Heslop</a:t>
            </a:r>
            <a:endParaRPr b="1" i="0" sz="1400" u="none" cap="none" strike="noStrike">
              <a:solidFill>
                <a:srgbClr val="FFFFFF"/>
              </a:solidFill>
              <a:latin typeface="Arial"/>
              <a:ea typeface="Arial"/>
              <a:cs typeface="Arial"/>
              <a:sym typeface="Arial"/>
            </a:endParaRPr>
          </a:p>
          <a:p>
            <a:pPr indent="0" lvl="0" marL="0" marR="0" rtl="0" algn="l">
              <a:lnSpc>
                <a:spcPct val="105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BioEco Panel Meeting 03 February 2025</a:t>
            </a:r>
            <a:endParaRPr b="1" i="0" sz="1400" u="none" cap="none" strike="noStrike">
              <a:solidFill>
                <a:srgbClr val="FFFFFF"/>
              </a:solidFill>
              <a:latin typeface="Arial"/>
              <a:ea typeface="Arial"/>
              <a:cs typeface="Arial"/>
              <a:sym typeface="Arial"/>
            </a:endParaRPr>
          </a:p>
        </p:txBody>
      </p:sp>
      <p:pic>
        <p:nvPicPr>
          <p:cNvPr id="349" name="Google Shape;349;p1"/>
          <p:cNvPicPr preferRelativeResize="0"/>
          <p:nvPr/>
        </p:nvPicPr>
        <p:blipFill rotWithShape="1">
          <a:blip r:embed="rId5">
            <a:alphaModFix/>
          </a:blip>
          <a:srcRect b="0" l="0" r="0" t="0"/>
          <a:stretch/>
        </p:blipFill>
        <p:spPr>
          <a:xfrm>
            <a:off x="1047175" y="3420533"/>
            <a:ext cx="966523" cy="425474"/>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10"/>
          <p:cNvSpPr txBox="1"/>
          <p:nvPr>
            <p:ph idx="12" type="sldNum"/>
          </p:nvPr>
        </p:nvSpPr>
        <p:spPr>
          <a:xfrm>
            <a:off x="8437613" y="4869656"/>
            <a:ext cx="193275" cy="1422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sp>
        <p:nvSpPr>
          <p:cNvPr id="437" name="Google Shape;437;p10"/>
          <p:cNvSpPr txBox="1"/>
          <p:nvPr>
            <p:ph idx="1" type="body"/>
          </p:nvPr>
        </p:nvSpPr>
        <p:spPr>
          <a:xfrm>
            <a:off x="383207" y="721175"/>
            <a:ext cx="8054400" cy="2025600"/>
          </a:xfrm>
          <a:prstGeom prst="rect">
            <a:avLst/>
          </a:prstGeom>
          <a:noFill/>
          <a:ln>
            <a:noFill/>
          </a:ln>
        </p:spPr>
        <p:txBody>
          <a:bodyPr anchorCtr="0" anchor="t" bIns="0" lIns="0" spcFirstLastPara="1" rIns="0" wrap="square" tIns="0">
            <a:noAutofit/>
          </a:bodyPr>
          <a:lstStyle/>
          <a:p>
            <a:pPr indent="0" lvl="1" marL="0" rtl="0" algn="l">
              <a:lnSpc>
                <a:spcPct val="100000"/>
              </a:lnSpc>
              <a:spcBef>
                <a:spcPts val="375"/>
              </a:spcBef>
              <a:spcAft>
                <a:spcPts val="0"/>
              </a:spcAft>
              <a:buSzPts val="2000"/>
              <a:buNone/>
            </a:pPr>
            <a:r>
              <a:rPr lang="en-GB" sz="1800"/>
              <a:t>How</a:t>
            </a:r>
            <a:endParaRPr sz="1800">
              <a:solidFill>
                <a:schemeClr val="dk1"/>
              </a:solidFill>
            </a:endParaRPr>
          </a:p>
          <a:p>
            <a:pPr indent="-279400" lvl="0" marL="342900" rtl="0" algn="l">
              <a:lnSpc>
                <a:spcPct val="115000"/>
              </a:lnSpc>
              <a:spcBef>
                <a:spcPts val="0"/>
              </a:spcBef>
              <a:spcAft>
                <a:spcPts val="0"/>
              </a:spcAft>
              <a:buClr>
                <a:schemeClr val="dk1"/>
              </a:buClr>
              <a:buSzPts val="1800"/>
              <a:buChar char="●"/>
            </a:pPr>
            <a:r>
              <a:rPr lang="en-GB" sz="1800">
                <a:solidFill>
                  <a:schemeClr val="dk1"/>
                </a:solidFill>
              </a:rPr>
              <a:t>Form a Working Group - ToRs and members in report</a:t>
            </a:r>
            <a:endParaRPr sz="1800"/>
          </a:p>
          <a:p>
            <a:pPr indent="-279400" lvl="0" marL="342900" rtl="0" algn="l">
              <a:lnSpc>
                <a:spcPct val="115000"/>
              </a:lnSpc>
              <a:spcBef>
                <a:spcPts val="0"/>
              </a:spcBef>
              <a:spcAft>
                <a:spcPts val="0"/>
              </a:spcAft>
              <a:buClr>
                <a:schemeClr val="dk1"/>
              </a:buClr>
              <a:buSzPts val="1800"/>
              <a:buChar char="●"/>
            </a:pPr>
            <a:r>
              <a:rPr lang="en-GB" sz="1800">
                <a:solidFill>
                  <a:schemeClr val="dk1"/>
                </a:solidFill>
              </a:rPr>
              <a:t>Proposal for joint session at IOC Assembly 2025 - based on existing, with minimum viable product demonstrations and passed implementation/resource needs </a:t>
            </a:r>
            <a:endParaRPr sz="1800"/>
          </a:p>
          <a:p>
            <a:pPr indent="-279400" lvl="0" marL="342900" rtl="0" algn="l">
              <a:lnSpc>
                <a:spcPct val="115000"/>
              </a:lnSpc>
              <a:spcBef>
                <a:spcPts val="0"/>
              </a:spcBef>
              <a:spcAft>
                <a:spcPts val="0"/>
              </a:spcAft>
              <a:buClr>
                <a:schemeClr val="dk1"/>
              </a:buClr>
              <a:buSzPts val="1800"/>
              <a:buChar char="●"/>
            </a:pPr>
            <a:r>
              <a:rPr lang="en-GB" sz="1800">
                <a:solidFill>
                  <a:schemeClr val="dk1"/>
                </a:solidFill>
              </a:rPr>
              <a:t>Undertake some work in OCG, OBIS and BioEco Panel</a:t>
            </a:r>
            <a:endParaRPr sz="1800"/>
          </a:p>
        </p:txBody>
      </p:sp>
      <p:sp>
        <p:nvSpPr>
          <p:cNvPr id="438" name="Google Shape;438;p10"/>
          <p:cNvSpPr txBox="1"/>
          <p:nvPr>
            <p:ph type="title"/>
          </p:nvPr>
        </p:nvSpPr>
        <p:spPr>
          <a:xfrm>
            <a:off x="348875" y="386672"/>
            <a:ext cx="6060282"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3600"/>
              <a:buNone/>
            </a:pPr>
            <a:r>
              <a:rPr lang="en-GB"/>
              <a:t>Next Steps - How</a:t>
            </a:r>
            <a:endParaRPr/>
          </a:p>
        </p:txBody>
      </p:sp>
      <p:pic>
        <p:nvPicPr>
          <p:cNvPr id="439" name="Google Shape;439;p10"/>
          <p:cNvPicPr preferRelativeResize="0"/>
          <p:nvPr/>
        </p:nvPicPr>
        <p:blipFill rotWithShape="1">
          <a:blip r:embed="rId3">
            <a:alphaModFix/>
          </a:blip>
          <a:srcRect b="0" l="0" r="0" t="0"/>
          <a:stretch/>
        </p:blipFill>
        <p:spPr>
          <a:xfrm>
            <a:off x="1312238" y="4635882"/>
            <a:ext cx="753956" cy="265181"/>
          </a:xfrm>
          <a:prstGeom prst="rect">
            <a:avLst/>
          </a:prstGeom>
          <a:noFill/>
          <a:ln>
            <a:noFill/>
          </a:ln>
        </p:spPr>
      </p:pic>
      <p:sp>
        <p:nvSpPr>
          <p:cNvPr id="440" name="Google Shape;440;p10"/>
          <p:cNvSpPr/>
          <p:nvPr/>
        </p:nvSpPr>
        <p:spPr>
          <a:xfrm>
            <a:off x="4687226" y="2718156"/>
            <a:ext cx="1795800" cy="1852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JUNE 2025</a:t>
            </a:r>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IOC Assembly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Joint session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Proposal and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Decision</a:t>
            </a:r>
            <a:endParaRPr b="0" i="0" sz="1400" u="none" cap="none" strike="noStrike">
              <a:solidFill>
                <a:srgbClr val="000000"/>
              </a:solidFill>
              <a:latin typeface="Arial"/>
              <a:ea typeface="Arial"/>
              <a:cs typeface="Arial"/>
              <a:sym typeface="Arial"/>
            </a:endParaRPr>
          </a:p>
        </p:txBody>
      </p:sp>
      <p:sp>
        <p:nvSpPr>
          <p:cNvPr id="441" name="Google Shape;441;p10"/>
          <p:cNvSpPr/>
          <p:nvPr/>
        </p:nvSpPr>
        <p:spPr>
          <a:xfrm>
            <a:off x="236905" y="2718156"/>
            <a:ext cx="1832400" cy="1852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Arial"/>
                <a:ea typeface="Arial"/>
                <a:cs typeface="Arial"/>
                <a:sym typeface="Arial"/>
              </a:rPr>
              <a:t>JAN/FEB 2025</a:t>
            </a:r>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0" lang="en-GB" sz="1400" u="none" cap="none" strike="noStrike">
                <a:solidFill>
                  <a:schemeClr val="dk1"/>
                </a:solidFill>
                <a:latin typeface="Arial"/>
                <a:ea typeface="Arial"/>
                <a:cs typeface="Arial"/>
                <a:sym typeface="Arial"/>
              </a:rPr>
              <a:t>IOC Officers</a:t>
            </a:r>
            <a:endParaRPr/>
          </a:p>
          <a:p>
            <a:pPr indent="0" lvl="0" marL="0" marR="0" rtl="0" algn="ctr">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WG Formed</a:t>
            </a:r>
            <a:endParaRPr/>
          </a:p>
          <a:p>
            <a:pPr indent="0" lvl="0" marL="0" marR="0" rtl="0" algn="ctr">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Support hired</a:t>
            </a:r>
            <a:endParaRPr/>
          </a:p>
          <a:p>
            <a:pPr indent="0" lvl="0" marL="0" marR="0" rtl="0" algn="ctr">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GOOS SC  </a:t>
            </a:r>
            <a:endParaRPr b="0" i="0" sz="1400" u="none" cap="none" strike="noStrike">
              <a:solidFill>
                <a:srgbClr val="000000"/>
              </a:solidFill>
              <a:latin typeface="Arial"/>
              <a:ea typeface="Arial"/>
              <a:cs typeface="Arial"/>
              <a:sym typeface="Arial"/>
            </a:endParaRPr>
          </a:p>
        </p:txBody>
      </p:sp>
      <p:sp>
        <p:nvSpPr>
          <p:cNvPr id="442" name="Google Shape;442;p10"/>
          <p:cNvSpPr/>
          <p:nvPr/>
        </p:nvSpPr>
        <p:spPr>
          <a:xfrm>
            <a:off x="2462065" y="2718156"/>
            <a:ext cx="1832400" cy="1852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Arial"/>
                <a:ea typeface="Arial"/>
                <a:cs typeface="Arial"/>
                <a:sym typeface="Arial"/>
              </a:rPr>
              <a:t>MAR/APR 2025</a:t>
            </a:r>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IODE Committee Draft proposal</a:t>
            </a:r>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chemeClr val="dk1"/>
              </a:solidFill>
              <a:latin typeface="Arial"/>
              <a:ea typeface="Arial"/>
              <a:cs typeface="Arial"/>
              <a:sym typeface="Arial"/>
            </a:endParaRPr>
          </a:p>
        </p:txBody>
      </p:sp>
      <p:sp>
        <p:nvSpPr>
          <p:cNvPr id="443" name="Google Shape;443;p10"/>
          <p:cNvSpPr/>
          <p:nvPr/>
        </p:nvSpPr>
        <p:spPr>
          <a:xfrm>
            <a:off x="6916669" y="2710047"/>
            <a:ext cx="1795800" cy="1860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2025 - 2026</a:t>
            </a:r>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Implementation</a:t>
            </a:r>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Phases with MVP</a:t>
            </a:r>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11"/>
          <p:cNvSpPr txBox="1"/>
          <p:nvPr>
            <p:ph type="title"/>
          </p:nvPr>
        </p:nvSpPr>
        <p:spPr>
          <a:xfrm>
            <a:off x="405408" y="406301"/>
            <a:ext cx="6047100" cy="323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GB"/>
              <a:t>OCG Data Task Team</a:t>
            </a:r>
            <a:endParaRPr/>
          </a:p>
        </p:txBody>
      </p:sp>
      <p:sp>
        <p:nvSpPr>
          <p:cNvPr id="450" name="Google Shape;450;p11"/>
          <p:cNvSpPr txBox="1"/>
          <p:nvPr>
            <p:ph idx="1" type="body"/>
          </p:nvPr>
        </p:nvSpPr>
        <p:spPr>
          <a:xfrm>
            <a:off x="371475" y="917500"/>
            <a:ext cx="4696800" cy="3462300"/>
          </a:xfrm>
          <a:prstGeom prst="rect">
            <a:avLst/>
          </a:prstGeom>
          <a:noFill/>
          <a:ln>
            <a:noFill/>
          </a:ln>
        </p:spPr>
        <p:txBody>
          <a:bodyPr anchorCtr="0" anchor="t" bIns="0" lIns="0" spcFirstLastPara="1" rIns="0" wrap="square" tIns="0">
            <a:noAutofit/>
          </a:bodyPr>
          <a:lstStyle/>
          <a:p>
            <a:pPr indent="-266700" lvl="0" marL="342900" rtl="0" algn="l">
              <a:lnSpc>
                <a:spcPct val="115000"/>
              </a:lnSpc>
              <a:spcBef>
                <a:spcPts val="800"/>
              </a:spcBef>
              <a:spcAft>
                <a:spcPts val="0"/>
              </a:spcAft>
              <a:buClr>
                <a:schemeClr val="accent2"/>
              </a:buClr>
              <a:buSzPts val="1600"/>
              <a:buChar char="●"/>
            </a:pPr>
            <a:r>
              <a:rPr b="0" lang="en-GB" sz="1600">
                <a:solidFill>
                  <a:schemeClr val="dk1"/>
                </a:solidFill>
              </a:rPr>
              <a:t>Ensure metadata specifications meet needed requirements (i.e., WMO/OSCAR, GOOS reporting needs, IOC Data Architecture)</a:t>
            </a:r>
            <a:endParaRPr sz="1600">
              <a:solidFill>
                <a:schemeClr val="dk1"/>
              </a:solidFill>
            </a:endParaRPr>
          </a:p>
          <a:p>
            <a:pPr indent="-266700" lvl="0" marL="342900" rtl="0" algn="l">
              <a:lnSpc>
                <a:spcPct val="115000"/>
              </a:lnSpc>
              <a:spcBef>
                <a:spcPts val="800"/>
              </a:spcBef>
              <a:spcAft>
                <a:spcPts val="0"/>
              </a:spcAft>
              <a:buClr>
                <a:schemeClr val="accent2"/>
              </a:buClr>
              <a:buSzPts val="1600"/>
              <a:buChar char="●"/>
            </a:pPr>
            <a:r>
              <a:rPr b="0" lang="en-GB" sz="1600">
                <a:solidFill>
                  <a:schemeClr val="dk1"/>
                </a:solidFill>
              </a:rPr>
              <a:t>Identify global data nodes for federation, ex</a:t>
            </a:r>
            <a:r>
              <a:rPr lang="en-GB" sz="1600">
                <a:solidFill>
                  <a:schemeClr val="dk1"/>
                </a:solidFill>
              </a:rPr>
              <a:t>pand </a:t>
            </a:r>
            <a:r>
              <a:rPr lang="en-GB" sz="1600">
                <a:solidFill>
                  <a:schemeClr val="dk1"/>
                </a:solidFill>
              </a:rPr>
              <a:t>E</a:t>
            </a:r>
            <a:r>
              <a:rPr b="0" lang="en-GB" sz="1600">
                <a:solidFill>
                  <a:schemeClr val="dk1"/>
                </a:solidFill>
              </a:rPr>
              <a:t>RDDAP</a:t>
            </a:r>
            <a:endParaRPr sz="1600">
              <a:solidFill>
                <a:schemeClr val="dk1"/>
              </a:solidFill>
            </a:endParaRPr>
          </a:p>
          <a:p>
            <a:pPr indent="-266700" lvl="0" marL="342900" rtl="0" algn="l">
              <a:lnSpc>
                <a:spcPct val="115000"/>
              </a:lnSpc>
              <a:spcBef>
                <a:spcPts val="800"/>
              </a:spcBef>
              <a:spcAft>
                <a:spcPts val="0"/>
              </a:spcAft>
              <a:buClr>
                <a:schemeClr val="accent2"/>
              </a:buClr>
              <a:buSzPts val="1600"/>
              <a:buChar char="●"/>
            </a:pPr>
            <a:r>
              <a:rPr lang="en-GB" sz="1600">
                <a:solidFill>
                  <a:schemeClr val="dk1"/>
                </a:solidFill>
              </a:rPr>
              <a:t>Define/agree minimum metadata flow between network data systems, OceanOPS, and external stakeholders (WMO, IODE, etc)</a:t>
            </a:r>
            <a:endParaRPr sz="1600"/>
          </a:p>
          <a:p>
            <a:pPr indent="-266700" lvl="0" marL="342900" rtl="0" algn="l">
              <a:lnSpc>
                <a:spcPct val="115000"/>
              </a:lnSpc>
              <a:spcBef>
                <a:spcPts val="800"/>
              </a:spcBef>
              <a:spcAft>
                <a:spcPts val="0"/>
              </a:spcAft>
              <a:buClr>
                <a:schemeClr val="accent2"/>
              </a:buClr>
              <a:buSzPts val="1600"/>
              <a:buChar char="●"/>
            </a:pPr>
            <a:r>
              <a:rPr lang="en-GB" sz="1600">
                <a:solidFill>
                  <a:schemeClr val="dk1"/>
                </a:solidFill>
              </a:rPr>
              <a:t>Pilot transition from WMO GTS to WIS 2.0</a:t>
            </a:r>
            <a:endParaRPr sz="1600"/>
          </a:p>
          <a:p>
            <a:pPr indent="-266700" lvl="0" marL="342900" rtl="0" algn="l">
              <a:lnSpc>
                <a:spcPct val="115000"/>
              </a:lnSpc>
              <a:spcBef>
                <a:spcPts val="800"/>
              </a:spcBef>
              <a:spcAft>
                <a:spcPts val="0"/>
              </a:spcAft>
              <a:buClr>
                <a:schemeClr val="accent2"/>
              </a:buClr>
              <a:buSzPts val="1600"/>
              <a:buChar char="●"/>
            </a:pPr>
            <a:r>
              <a:rPr lang="en-GB" sz="1600">
                <a:solidFill>
                  <a:schemeClr val="dk1"/>
                </a:solidFill>
              </a:rPr>
              <a:t>Document and develop best practices</a:t>
            </a:r>
            <a:endParaRPr sz="1600">
              <a:solidFill>
                <a:schemeClr val="dk1"/>
              </a:solidFill>
            </a:endParaRPr>
          </a:p>
          <a:p>
            <a:pPr indent="-266700" lvl="0" marL="342900" rtl="0" algn="l">
              <a:lnSpc>
                <a:spcPct val="115000"/>
              </a:lnSpc>
              <a:spcBef>
                <a:spcPts val="800"/>
              </a:spcBef>
              <a:spcAft>
                <a:spcPts val="0"/>
              </a:spcAft>
              <a:buClr>
                <a:schemeClr val="accent2"/>
              </a:buClr>
              <a:buSzPts val="1600"/>
              <a:buFont typeface="Arial"/>
              <a:buChar char="●"/>
            </a:pPr>
            <a:r>
              <a:rPr lang="en-GB" sz="1600">
                <a:solidFill>
                  <a:schemeClr val="dk1"/>
                </a:solidFill>
              </a:rPr>
              <a:t>ToRs – </a:t>
            </a:r>
            <a:r>
              <a:rPr lang="en-GB" sz="1600" u="sng">
                <a:solidFill>
                  <a:schemeClr val="hlink"/>
                </a:solidFill>
                <a:hlinkClick r:id="rId3"/>
              </a:rPr>
              <a:t>here</a:t>
            </a:r>
            <a:endParaRPr b="1" sz="1600" u="sng">
              <a:solidFill>
                <a:schemeClr val="dk1"/>
              </a:solidFill>
            </a:endParaRPr>
          </a:p>
        </p:txBody>
      </p:sp>
      <p:pic>
        <p:nvPicPr>
          <p:cNvPr id="451" name="Google Shape;451;p11"/>
          <p:cNvPicPr preferRelativeResize="0"/>
          <p:nvPr/>
        </p:nvPicPr>
        <p:blipFill rotWithShape="1">
          <a:blip r:embed="rId4">
            <a:alphaModFix/>
          </a:blip>
          <a:srcRect b="0" l="0" r="0" t="0"/>
          <a:stretch/>
        </p:blipFill>
        <p:spPr>
          <a:xfrm>
            <a:off x="5270588" y="188214"/>
            <a:ext cx="3151783" cy="4415664"/>
          </a:xfrm>
          <a:prstGeom prst="rect">
            <a:avLst/>
          </a:prstGeom>
          <a:noFill/>
          <a:ln>
            <a:noFill/>
          </a:ln>
          <a:effectLst>
            <a:outerShdw blurRad="57150" rotWithShape="0" algn="bl" dir="5400000" dist="19050">
              <a:srgbClr val="000000">
                <a:alpha val="49803"/>
              </a:srgbClr>
            </a:outerShdw>
          </a:effectLst>
        </p:spPr>
      </p:pic>
      <p:pic>
        <p:nvPicPr>
          <p:cNvPr id="452" name="Google Shape;452;p11"/>
          <p:cNvPicPr preferRelativeResize="0"/>
          <p:nvPr/>
        </p:nvPicPr>
        <p:blipFill rotWithShape="1">
          <a:blip r:embed="rId5">
            <a:alphaModFix/>
          </a:blip>
          <a:srcRect b="8864" l="2837" r="29272" t="20267"/>
          <a:stretch/>
        </p:blipFill>
        <p:spPr>
          <a:xfrm>
            <a:off x="6299981" y="1007646"/>
            <a:ext cx="2673411" cy="3014140"/>
          </a:xfrm>
          <a:prstGeom prst="rect">
            <a:avLst/>
          </a:prstGeom>
          <a:noFill/>
          <a:ln cap="flat" cmpd="sng" w="28575">
            <a:solidFill>
              <a:schemeClr val="accent1"/>
            </a:solidFill>
            <a:prstDash val="solid"/>
            <a:round/>
            <a:headEnd len="sm" w="sm" type="none"/>
            <a:tailEnd len="sm" w="sm" type="none"/>
          </a:ln>
          <a:effectLst>
            <a:outerShdw blurRad="57150" rotWithShape="0" algn="bl" dir="5400000" dist="19050">
              <a:srgbClr val="000000">
                <a:alpha val="49803"/>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12"/>
          <p:cNvSpPr txBox="1"/>
          <p:nvPr>
            <p:ph type="title"/>
          </p:nvPr>
        </p:nvSpPr>
        <p:spPr>
          <a:xfrm>
            <a:off x="405408" y="406301"/>
            <a:ext cx="6047100" cy="323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GB"/>
              <a:t>OceanOPS metadata outline</a:t>
            </a:r>
            <a:endParaRPr/>
          </a:p>
        </p:txBody>
      </p:sp>
      <p:sp>
        <p:nvSpPr>
          <p:cNvPr id="459" name="Google Shape;459;p12"/>
          <p:cNvSpPr txBox="1"/>
          <p:nvPr>
            <p:ph idx="1" type="body"/>
          </p:nvPr>
        </p:nvSpPr>
        <p:spPr>
          <a:xfrm>
            <a:off x="371474" y="1007644"/>
            <a:ext cx="4556125" cy="3462300"/>
          </a:xfrm>
          <a:prstGeom prst="rect">
            <a:avLst/>
          </a:prstGeom>
          <a:noFill/>
          <a:ln>
            <a:noFill/>
          </a:ln>
        </p:spPr>
        <p:txBody>
          <a:bodyPr anchorCtr="0" anchor="t" bIns="0" lIns="0" spcFirstLastPara="1" rIns="0" wrap="square" tIns="0">
            <a:noAutofit/>
          </a:bodyPr>
          <a:lstStyle/>
          <a:p>
            <a:pPr indent="-266700" lvl="0" marL="342900" rtl="0" algn="l">
              <a:lnSpc>
                <a:spcPct val="115000"/>
              </a:lnSpc>
              <a:spcBef>
                <a:spcPts val="0"/>
              </a:spcBef>
              <a:spcAft>
                <a:spcPts val="0"/>
              </a:spcAft>
              <a:buClr>
                <a:schemeClr val="dk1"/>
              </a:buClr>
              <a:buSzPts val="1600"/>
              <a:buChar char="●"/>
            </a:pPr>
            <a:r>
              <a:rPr lang="en-GB" sz="1600">
                <a:solidFill>
                  <a:schemeClr val="dk1"/>
                </a:solidFill>
              </a:rPr>
              <a:t>M</a:t>
            </a:r>
            <a:r>
              <a:rPr b="0" lang="en-GB" sz="1600">
                <a:solidFill>
                  <a:schemeClr val="dk1"/>
                </a:solidFill>
              </a:rPr>
              <a:t>inimum metadata a concept -  passport – metadata required/meaning </a:t>
            </a:r>
            <a:r>
              <a:rPr lang="en-GB" sz="1600">
                <a:solidFill>
                  <a:schemeClr val="dk1"/>
                </a:solidFill>
              </a:rPr>
              <a:t>unique identifier (WIGOS Number) across networks, basic metadata enriched</a:t>
            </a:r>
            <a:endParaRPr b="0" sz="1600">
              <a:solidFill>
                <a:schemeClr val="dk1"/>
              </a:solidFill>
            </a:endParaRPr>
          </a:p>
          <a:p>
            <a:pPr indent="-266700" lvl="0" marL="342900" rtl="0" algn="l">
              <a:lnSpc>
                <a:spcPct val="115000"/>
              </a:lnSpc>
              <a:spcBef>
                <a:spcPts val="0"/>
              </a:spcBef>
              <a:spcAft>
                <a:spcPts val="0"/>
              </a:spcAft>
              <a:buClr>
                <a:schemeClr val="dk1"/>
              </a:buClr>
              <a:buSzPts val="1600"/>
              <a:buChar char="●"/>
            </a:pPr>
            <a:r>
              <a:rPr lang="en-GB" sz="1600">
                <a:solidFill>
                  <a:schemeClr val="dk1"/>
                </a:solidFill>
              </a:rPr>
              <a:t>Metadata flow from initiation (unique identifier) to delivery, tracking and GOOS/Network services</a:t>
            </a:r>
            <a:endParaRPr sz="1600"/>
          </a:p>
          <a:p>
            <a:pPr indent="-266700" lvl="0" marL="342900" rtl="0" algn="l">
              <a:lnSpc>
                <a:spcPct val="115000"/>
              </a:lnSpc>
              <a:spcBef>
                <a:spcPts val="0"/>
              </a:spcBef>
              <a:spcAft>
                <a:spcPts val="0"/>
              </a:spcAft>
              <a:buClr>
                <a:schemeClr val="dk1"/>
              </a:buClr>
              <a:buSzPts val="1600"/>
              <a:buChar char="●"/>
            </a:pPr>
            <a:r>
              <a:rPr lang="en-GB" sz="1600">
                <a:solidFill>
                  <a:schemeClr val="dk1"/>
                </a:solidFill>
              </a:rPr>
              <a:t>Consider metadata for provenance and licencing</a:t>
            </a:r>
            <a:endParaRPr sz="1600"/>
          </a:p>
          <a:p>
            <a:pPr indent="-266700" lvl="0" marL="342900" rtl="0" algn="l">
              <a:lnSpc>
                <a:spcPct val="115000"/>
              </a:lnSpc>
              <a:spcBef>
                <a:spcPts val="0"/>
              </a:spcBef>
              <a:spcAft>
                <a:spcPts val="0"/>
              </a:spcAft>
              <a:buClr>
                <a:schemeClr val="dk1"/>
              </a:buClr>
              <a:buSzPts val="1600"/>
              <a:buChar char="●"/>
            </a:pPr>
            <a:r>
              <a:rPr b="0" lang="en-GB" sz="1600">
                <a:solidFill>
                  <a:schemeClr val="dk1"/>
                </a:solidFill>
              </a:rPr>
              <a:t>Identify GDACs for RT and DM &gt;&gt; </a:t>
            </a:r>
            <a:r>
              <a:rPr lang="en-GB" sz="1600">
                <a:solidFill>
                  <a:schemeClr val="dk1"/>
                </a:solidFill>
              </a:rPr>
              <a:t>federate</a:t>
            </a:r>
            <a:endParaRPr sz="1600"/>
          </a:p>
          <a:p>
            <a:pPr indent="-266700" lvl="0" marL="342900" rtl="0" algn="l">
              <a:lnSpc>
                <a:spcPct val="115000"/>
              </a:lnSpc>
              <a:spcBef>
                <a:spcPts val="0"/>
              </a:spcBef>
              <a:spcAft>
                <a:spcPts val="0"/>
              </a:spcAft>
              <a:buClr>
                <a:schemeClr val="dk1"/>
              </a:buClr>
              <a:buSzPts val="1600"/>
              <a:buChar char="●"/>
            </a:pPr>
            <a:r>
              <a:rPr b="0" lang="en-GB" sz="1600">
                <a:solidFill>
                  <a:schemeClr val="dk1"/>
                </a:solidFill>
              </a:rPr>
              <a:t>Consistency</a:t>
            </a:r>
            <a:r>
              <a:rPr lang="en-GB" sz="1600">
                <a:solidFill>
                  <a:schemeClr val="dk1"/>
                </a:solidFill>
              </a:rPr>
              <a:t>, framework agreed across networks, visibility, services</a:t>
            </a:r>
            <a:endParaRPr b="0" sz="1600">
              <a:solidFill>
                <a:schemeClr val="dk1"/>
              </a:solidFill>
            </a:endParaRPr>
          </a:p>
        </p:txBody>
      </p:sp>
      <p:pic>
        <p:nvPicPr>
          <p:cNvPr id="460" name="Google Shape;460;p12"/>
          <p:cNvPicPr preferRelativeResize="0"/>
          <p:nvPr/>
        </p:nvPicPr>
        <p:blipFill rotWithShape="1">
          <a:blip r:embed="rId3">
            <a:alphaModFix/>
          </a:blip>
          <a:srcRect b="503" l="0" r="0" t="494"/>
          <a:stretch/>
        </p:blipFill>
        <p:spPr>
          <a:xfrm>
            <a:off x="5270588" y="188214"/>
            <a:ext cx="3151783" cy="4415664"/>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13"/>
          <p:cNvSpPr txBox="1"/>
          <p:nvPr>
            <p:ph idx="12" type="sldNum"/>
          </p:nvPr>
        </p:nvSpPr>
        <p:spPr>
          <a:xfrm>
            <a:off x="8437613" y="4869656"/>
            <a:ext cx="193275" cy="1422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sp>
        <p:nvSpPr>
          <p:cNvPr id="466" name="Google Shape;466;p13"/>
          <p:cNvSpPr txBox="1"/>
          <p:nvPr>
            <p:ph idx="1" type="body"/>
          </p:nvPr>
        </p:nvSpPr>
        <p:spPr>
          <a:xfrm>
            <a:off x="348946" y="1036789"/>
            <a:ext cx="5696254" cy="2025450"/>
          </a:xfrm>
          <a:prstGeom prst="rect">
            <a:avLst/>
          </a:prstGeom>
          <a:noFill/>
          <a:ln>
            <a:noFill/>
          </a:ln>
        </p:spPr>
        <p:txBody>
          <a:bodyPr anchorCtr="0" anchor="t" bIns="0" lIns="0" spcFirstLastPara="1" rIns="0" wrap="square" tIns="0">
            <a:noAutofit/>
          </a:bodyPr>
          <a:lstStyle/>
          <a:p>
            <a:pPr indent="0" lvl="1" marL="0" rtl="0" algn="l">
              <a:lnSpc>
                <a:spcPct val="100000"/>
              </a:lnSpc>
              <a:spcBef>
                <a:spcPts val="375"/>
              </a:spcBef>
              <a:spcAft>
                <a:spcPts val="0"/>
              </a:spcAft>
              <a:buSzPts val="2000"/>
              <a:buNone/>
            </a:pPr>
            <a:r>
              <a:rPr lang="en-GB" sz="1800"/>
              <a:t>Thoughts/questions?</a:t>
            </a:r>
            <a:endParaRPr sz="1800"/>
          </a:p>
          <a:p>
            <a:pPr indent="-223949" lvl="3" marL="242999" rtl="0" algn="l">
              <a:lnSpc>
                <a:spcPct val="100000"/>
              </a:lnSpc>
              <a:spcBef>
                <a:spcPts val="375"/>
              </a:spcBef>
              <a:spcAft>
                <a:spcPts val="0"/>
              </a:spcAft>
              <a:buSzPts val="1800"/>
              <a:buChar char="•"/>
            </a:pPr>
            <a:r>
              <a:rPr lang="en-GB" sz="1800"/>
              <a:t>Important focus area for 2025/65 – co-chair engagement:</a:t>
            </a:r>
            <a:endParaRPr sz="1800"/>
          </a:p>
          <a:p>
            <a:pPr indent="-223949" lvl="4" marL="700199" rtl="0" algn="l">
              <a:lnSpc>
                <a:spcPct val="100000"/>
              </a:lnSpc>
              <a:spcBef>
                <a:spcPts val="375"/>
              </a:spcBef>
              <a:spcAft>
                <a:spcPts val="0"/>
              </a:spcAft>
              <a:buSzPts val="1800"/>
              <a:buChar char="•"/>
            </a:pPr>
            <a:r>
              <a:rPr lang="en-GB" sz="1800"/>
              <a:t>Consistency with and across BioEco communities</a:t>
            </a:r>
            <a:endParaRPr sz="1800"/>
          </a:p>
          <a:p>
            <a:pPr indent="-223949" lvl="4" marL="700199" rtl="0" algn="l">
              <a:lnSpc>
                <a:spcPct val="100000"/>
              </a:lnSpc>
              <a:spcBef>
                <a:spcPts val="375"/>
              </a:spcBef>
              <a:spcAft>
                <a:spcPts val="0"/>
              </a:spcAft>
              <a:buSzPts val="1800"/>
              <a:buChar char="•"/>
            </a:pPr>
            <a:r>
              <a:rPr lang="en-GB" sz="1800"/>
              <a:t>Consistency with OCG networks and ideas</a:t>
            </a:r>
            <a:endParaRPr sz="1800"/>
          </a:p>
          <a:p>
            <a:pPr indent="-223949" lvl="3" marL="242999" rtl="0" algn="l">
              <a:lnSpc>
                <a:spcPct val="100000"/>
              </a:lnSpc>
              <a:spcBef>
                <a:spcPts val="375"/>
              </a:spcBef>
              <a:spcAft>
                <a:spcPts val="0"/>
              </a:spcAft>
              <a:buSzPts val="1800"/>
              <a:buChar char="•"/>
            </a:pPr>
            <a:r>
              <a:rPr lang="en-GB" sz="1800"/>
              <a:t>Support relevant services, support GOOS B Plan, support BioEco community needs?</a:t>
            </a:r>
            <a:endParaRPr sz="1800"/>
          </a:p>
          <a:p>
            <a:pPr indent="-223949" lvl="3" marL="242999" rtl="0" algn="l">
              <a:lnSpc>
                <a:spcPct val="100000"/>
              </a:lnSpc>
              <a:spcBef>
                <a:spcPts val="375"/>
              </a:spcBef>
              <a:spcAft>
                <a:spcPts val="0"/>
              </a:spcAft>
              <a:buSzPts val="1800"/>
              <a:buChar char="•"/>
            </a:pPr>
            <a:r>
              <a:rPr lang="en-GB" sz="1800"/>
              <a:t>Leaders for data/metadata in each BioEco EOV Community?</a:t>
            </a:r>
            <a:endParaRPr sz="1800"/>
          </a:p>
        </p:txBody>
      </p:sp>
      <p:sp>
        <p:nvSpPr>
          <p:cNvPr id="467" name="Google Shape;467;p13"/>
          <p:cNvSpPr txBox="1"/>
          <p:nvPr>
            <p:ph type="title"/>
          </p:nvPr>
        </p:nvSpPr>
        <p:spPr>
          <a:xfrm>
            <a:off x="348875" y="386672"/>
            <a:ext cx="6060282"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3600"/>
              <a:buNone/>
            </a:pPr>
            <a:r>
              <a:rPr lang="en-GB"/>
              <a:t>BioEco Panel</a:t>
            </a:r>
            <a:endParaRPr/>
          </a:p>
        </p:txBody>
      </p:sp>
      <p:pic>
        <p:nvPicPr>
          <p:cNvPr id="468" name="Google Shape;468;p13"/>
          <p:cNvPicPr preferRelativeResize="0"/>
          <p:nvPr/>
        </p:nvPicPr>
        <p:blipFill rotWithShape="1">
          <a:blip r:embed="rId3">
            <a:alphaModFix/>
          </a:blip>
          <a:srcRect b="9844" l="12523" r="13762" t="0"/>
          <a:stretch/>
        </p:blipFill>
        <p:spPr>
          <a:xfrm>
            <a:off x="6374896" y="167655"/>
            <a:ext cx="2685281" cy="4645238"/>
          </a:xfrm>
          <a:prstGeom prst="rect">
            <a:avLst/>
          </a:prstGeom>
          <a:noFill/>
          <a:ln>
            <a:noFill/>
          </a:ln>
        </p:spPr>
      </p:pic>
      <p:pic>
        <p:nvPicPr>
          <p:cNvPr id="469" name="Google Shape;469;p13"/>
          <p:cNvPicPr preferRelativeResize="0"/>
          <p:nvPr/>
        </p:nvPicPr>
        <p:blipFill rotWithShape="1">
          <a:blip r:embed="rId4">
            <a:alphaModFix/>
          </a:blip>
          <a:srcRect b="0" l="0" r="0" t="0"/>
          <a:stretch/>
        </p:blipFill>
        <p:spPr>
          <a:xfrm>
            <a:off x="1312238" y="4635882"/>
            <a:ext cx="753956" cy="265181"/>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14"/>
          <p:cNvSpPr txBox="1"/>
          <p:nvPr>
            <p:ph type="ctrTitle"/>
          </p:nvPr>
        </p:nvSpPr>
        <p:spPr>
          <a:xfrm>
            <a:off x="451092" y="2141101"/>
            <a:ext cx="3055500" cy="764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6000"/>
              <a:buNone/>
            </a:pPr>
            <a:r>
              <a:rPr lang="en-GB"/>
              <a:t>Thank you</a:t>
            </a:r>
            <a:endParaRPr/>
          </a:p>
        </p:txBody>
      </p:sp>
      <p:sp>
        <p:nvSpPr>
          <p:cNvPr id="475" name="Google Shape;475;p14"/>
          <p:cNvSpPr txBox="1"/>
          <p:nvPr>
            <p:ph idx="1" type="subTitle"/>
          </p:nvPr>
        </p:nvSpPr>
        <p:spPr>
          <a:xfrm>
            <a:off x="540544" y="2905200"/>
            <a:ext cx="3055500" cy="33345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SzPts val="2400"/>
              <a:buNone/>
            </a:pPr>
            <a:r>
              <a:rPr lang="en-GB"/>
              <a:t>goosocean.org</a:t>
            </a:r>
            <a:endParaRPr/>
          </a:p>
        </p:txBody>
      </p:sp>
      <p:pic>
        <p:nvPicPr>
          <p:cNvPr descr="A picture containing swimming, ocean floor&#10;&#10;Description automatically generated" id="476" name="Google Shape;476;p14"/>
          <p:cNvPicPr preferRelativeResize="0"/>
          <p:nvPr/>
        </p:nvPicPr>
        <p:blipFill rotWithShape="1">
          <a:blip r:embed="rId3">
            <a:alphaModFix/>
          </a:blip>
          <a:srcRect b="-735" l="0" r="9140" t="-80"/>
          <a:stretch/>
        </p:blipFill>
        <p:spPr>
          <a:xfrm>
            <a:off x="3752469" y="166812"/>
            <a:ext cx="2914003" cy="4843850"/>
          </a:xfrm>
          <a:prstGeom prst="rect">
            <a:avLst/>
          </a:prstGeom>
          <a:noFill/>
          <a:ln>
            <a:noFill/>
          </a:ln>
        </p:spPr>
      </p:pic>
      <p:pic>
        <p:nvPicPr>
          <p:cNvPr id="477" name="Google Shape;477;p14"/>
          <p:cNvPicPr preferRelativeResize="0"/>
          <p:nvPr/>
        </p:nvPicPr>
        <p:blipFill rotWithShape="1">
          <a:blip r:embed="rId4">
            <a:alphaModFix/>
          </a:blip>
          <a:srcRect b="8182" l="0" r="0" t="7426"/>
          <a:stretch/>
        </p:blipFill>
        <p:spPr>
          <a:xfrm>
            <a:off x="6760773" y="175293"/>
            <a:ext cx="2383225" cy="1634093"/>
          </a:xfrm>
          <a:prstGeom prst="rect">
            <a:avLst/>
          </a:prstGeom>
          <a:noFill/>
          <a:ln>
            <a:noFill/>
          </a:ln>
        </p:spPr>
      </p:pic>
      <p:pic>
        <p:nvPicPr>
          <p:cNvPr descr="A picture containing person&#10;&#10;Description automatically generated" id="478" name="Google Shape;478;p14"/>
          <p:cNvPicPr preferRelativeResize="0"/>
          <p:nvPr/>
        </p:nvPicPr>
        <p:blipFill rotWithShape="1">
          <a:blip r:embed="rId5">
            <a:alphaModFix/>
          </a:blip>
          <a:srcRect b="9016" l="0" r="0" t="1871"/>
          <a:stretch/>
        </p:blipFill>
        <p:spPr>
          <a:xfrm>
            <a:off x="6760774" y="1930656"/>
            <a:ext cx="2383228" cy="1316735"/>
          </a:xfrm>
          <a:prstGeom prst="rect">
            <a:avLst/>
          </a:prstGeom>
          <a:noFill/>
          <a:ln>
            <a:noFill/>
          </a:ln>
        </p:spPr>
      </p:pic>
      <p:pic>
        <p:nvPicPr>
          <p:cNvPr descr="A picture containing sky, outdoor, snow, seal&#10;&#10;Description automatically generated" id="479" name="Google Shape;479;p14"/>
          <p:cNvPicPr preferRelativeResize="0"/>
          <p:nvPr/>
        </p:nvPicPr>
        <p:blipFill rotWithShape="1">
          <a:blip r:embed="rId6">
            <a:alphaModFix/>
          </a:blip>
          <a:srcRect b="-1086" l="0" r="0" t="9663"/>
          <a:stretch/>
        </p:blipFill>
        <p:spPr>
          <a:xfrm>
            <a:off x="6760773" y="3365007"/>
            <a:ext cx="2383225" cy="1634093"/>
          </a:xfrm>
          <a:prstGeom prst="rect">
            <a:avLst/>
          </a:prstGeom>
          <a:noFill/>
          <a:ln>
            <a:noFill/>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15"/>
          <p:cNvSpPr txBox="1"/>
          <p:nvPr>
            <p:ph type="title"/>
          </p:nvPr>
        </p:nvSpPr>
        <p:spPr>
          <a:xfrm>
            <a:off x="628650" y="166884"/>
            <a:ext cx="7886700" cy="808425"/>
          </a:xfrm>
          <a:prstGeom prst="rect">
            <a:avLst/>
          </a:prstGeom>
          <a:noFill/>
          <a:ln>
            <a:noFill/>
          </a:ln>
        </p:spPr>
        <p:txBody>
          <a:bodyPr anchorCtr="0" anchor="ctr" bIns="34275" lIns="68550" spcFirstLastPara="1" rIns="68550" wrap="square" tIns="34275">
            <a:normAutofit/>
          </a:bodyPr>
          <a:lstStyle/>
          <a:p>
            <a:pPr indent="0" lvl="0" marL="0" rtl="0" algn="l">
              <a:lnSpc>
                <a:spcPct val="90000"/>
              </a:lnSpc>
              <a:spcBef>
                <a:spcPts val="0"/>
              </a:spcBef>
              <a:spcAft>
                <a:spcPts val="0"/>
              </a:spcAft>
              <a:buClr>
                <a:srgbClr val="00153A"/>
              </a:buClr>
              <a:buSzPts val="3100"/>
              <a:buNone/>
            </a:pPr>
            <a:r>
              <a:rPr lang="en-GB" sz="2325"/>
              <a:t>WMO Unified Policy for the International Exchange of Earth System Data (Resolution 42)</a:t>
            </a:r>
            <a:endParaRPr/>
          </a:p>
        </p:txBody>
      </p:sp>
      <p:sp>
        <p:nvSpPr>
          <p:cNvPr id="485" name="Google Shape;485;p15"/>
          <p:cNvSpPr txBox="1"/>
          <p:nvPr>
            <p:ph idx="1" type="body"/>
          </p:nvPr>
        </p:nvSpPr>
        <p:spPr>
          <a:xfrm>
            <a:off x="628650" y="972750"/>
            <a:ext cx="8179875" cy="3987450"/>
          </a:xfrm>
          <a:prstGeom prst="rect">
            <a:avLst/>
          </a:prstGeom>
          <a:noFill/>
          <a:ln>
            <a:noFill/>
          </a:ln>
        </p:spPr>
        <p:txBody>
          <a:bodyPr anchorCtr="0" anchor="t" bIns="34275" lIns="68550" spcFirstLastPara="1" rIns="68550" wrap="square" tIns="34275">
            <a:normAutofit fontScale="92500" lnSpcReduction="20000"/>
          </a:bodyPr>
          <a:lstStyle/>
          <a:p>
            <a:pPr indent="0" lvl="0" marL="0" rtl="0" algn="l">
              <a:lnSpc>
                <a:spcPct val="90000"/>
              </a:lnSpc>
              <a:spcBef>
                <a:spcPts val="0"/>
              </a:spcBef>
              <a:spcAft>
                <a:spcPts val="0"/>
              </a:spcAft>
              <a:buSzPct val="121621"/>
              <a:buNone/>
            </a:pPr>
            <a:r>
              <a:rPr lang="en-GB">
                <a:solidFill>
                  <a:schemeClr val="dk1"/>
                </a:solidFill>
              </a:rPr>
              <a:t>Single ‘unified’ data policy across multiple domains: Weather, Climate, Hydrology, Atmospheric Composition, Cryosphere, </a:t>
            </a:r>
            <a:r>
              <a:rPr b="1" lang="en-GB">
                <a:solidFill>
                  <a:schemeClr val="dk1"/>
                </a:solidFill>
              </a:rPr>
              <a:t>Oceans</a:t>
            </a:r>
            <a:r>
              <a:rPr lang="en-GB">
                <a:solidFill>
                  <a:schemeClr val="dk1"/>
                </a:solidFill>
              </a:rPr>
              <a:t> and Space Weather that aims to broaden and enhance the free and unrestricted international exchange of Earth system data</a:t>
            </a:r>
            <a:endParaRPr/>
          </a:p>
          <a:p>
            <a:pPr indent="0" lvl="0" marL="0" rtl="0" algn="l">
              <a:lnSpc>
                <a:spcPct val="90000"/>
              </a:lnSpc>
              <a:spcBef>
                <a:spcPts val="375"/>
              </a:spcBef>
              <a:spcAft>
                <a:spcPts val="0"/>
              </a:spcAft>
              <a:buSzPct val="121621"/>
              <a:buNone/>
            </a:pPr>
            <a:r>
              <a:rPr lang="en-GB">
                <a:solidFill>
                  <a:schemeClr val="dk1"/>
                </a:solidFill>
              </a:rPr>
              <a:t>For oceans - covers in situ and remotely sensed observational data both in and above the ocean and at the sea-surface, from the open ocean to the coast, along with other data that provide necessary input to ocean monitoring and prediction and for a variety of other Earth system applications</a:t>
            </a:r>
            <a:endParaRPr/>
          </a:p>
          <a:p>
            <a:pPr indent="0" lvl="0" marL="0" rtl="0" algn="l">
              <a:lnSpc>
                <a:spcPct val="90000"/>
              </a:lnSpc>
              <a:spcBef>
                <a:spcPts val="375"/>
              </a:spcBef>
              <a:spcAft>
                <a:spcPts val="0"/>
              </a:spcAft>
              <a:buSzPct val="121621"/>
              <a:buNone/>
            </a:pPr>
            <a:r>
              <a:rPr lang="en-GB">
                <a:solidFill>
                  <a:schemeClr val="dk1"/>
                </a:solidFill>
              </a:rPr>
              <a:t>Acknowledges the right of governments, based on their national laws and policies, to choose the manner by, and the extent to which, they make data available domestically or for international exchange – so does not override national data policies</a:t>
            </a:r>
            <a:endParaRPr/>
          </a:p>
          <a:p>
            <a:pPr indent="-112395" lvl="0" marL="171450" rtl="0" algn="l">
              <a:lnSpc>
                <a:spcPct val="90000"/>
              </a:lnSpc>
              <a:spcBef>
                <a:spcPts val="750"/>
              </a:spcBef>
              <a:spcAft>
                <a:spcPts val="0"/>
              </a:spcAft>
              <a:buClr>
                <a:srgbClr val="00153A"/>
              </a:buClr>
              <a:buSzPct val="100000"/>
              <a:buNone/>
            </a:pPr>
            <a:r>
              <a:t/>
            </a:r>
            <a:endParaRPr>
              <a:solidFill>
                <a:schemeClr val="dk1"/>
              </a:solidFill>
            </a:endParaRPr>
          </a:p>
          <a:p>
            <a:pPr indent="-112395" lvl="0" marL="171450" rtl="0" algn="l">
              <a:lnSpc>
                <a:spcPct val="90000"/>
              </a:lnSpc>
              <a:spcBef>
                <a:spcPts val="750"/>
              </a:spcBef>
              <a:spcAft>
                <a:spcPts val="0"/>
              </a:spcAft>
              <a:buClr>
                <a:srgbClr val="00153A"/>
              </a:buClr>
              <a:buSzPct val="100000"/>
              <a:buNone/>
            </a:pPr>
            <a:r>
              <a:t/>
            </a:r>
            <a:endParaRPr>
              <a:solidFill>
                <a:schemeClr val="dk1"/>
              </a:solidFill>
            </a:endParaRPr>
          </a:p>
          <a:p>
            <a:pPr indent="-112395" lvl="0" marL="171450" rtl="0" algn="l">
              <a:lnSpc>
                <a:spcPct val="90000"/>
              </a:lnSpc>
              <a:spcBef>
                <a:spcPts val="750"/>
              </a:spcBef>
              <a:spcAft>
                <a:spcPts val="0"/>
              </a:spcAft>
              <a:buClr>
                <a:srgbClr val="00153A"/>
              </a:buClr>
              <a:buSzPct val="100000"/>
              <a:buNone/>
            </a:pPr>
            <a:r>
              <a:t/>
            </a:r>
            <a:endParaRPr>
              <a:solidFill>
                <a:schemeClr val="dk1"/>
              </a:solidFill>
            </a:endParaRPr>
          </a:p>
          <a:p>
            <a:pPr indent="-112395" lvl="0" marL="171450" rtl="0" algn="l">
              <a:lnSpc>
                <a:spcPct val="90000"/>
              </a:lnSpc>
              <a:spcBef>
                <a:spcPts val="750"/>
              </a:spcBef>
              <a:spcAft>
                <a:spcPts val="0"/>
              </a:spcAft>
              <a:buClr>
                <a:srgbClr val="00153A"/>
              </a:buClr>
              <a:buSzPct val="100000"/>
              <a:buNone/>
            </a:pPr>
            <a:r>
              <a:t/>
            </a:r>
            <a:endParaRPr>
              <a:solidFill>
                <a:schemeClr val="dk1"/>
              </a:solidFill>
            </a:endParaRPr>
          </a:p>
          <a:p>
            <a:pPr indent="-112395" lvl="0" marL="171450" rtl="0" algn="l">
              <a:lnSpc>
                <a:spcPct val="90000"/>
              </a:lnSpc>
              <a:spcBef>
                <a:spcPts val="750"/>
              </a:spcBef>
              <a:spcAft>
                <a:spcPts val="0"/>
              </a:spcAft>
              <a:buClr>
                <a:srgbClr val="00153A"/>
              </a:buClr>
              <a:buSzPct val="100000"/>
              <a:buNone/>
            </a:pPr>
            <a:r>
              <a:t/>
            </a:r>
            <a:endParaRPr>
              <a:solidFill>
                <a:schemeClr val="dk1"/>
              </a:solidFill>
            </a:endParaRPr>
          </a:p>
          <a:p>
            <a:pPr indent="-112395" lvl="0" marL="171450" rtl="0" algn="l">
              <a:lnSpc>
                <a:spcPct val="90000"/>
              </a:lnSpc>
              <a:spcBef>
                <a:spcPts val="750"/>
              </a:spcBef>
              <a:spcAft>
                <a:spcPts val="0"/>
              </a:spcAft>
              <a:buClr>
                <a:srgbClr val="00153A"/>
              </a:buClr>
              <a:buSzPct val="100000"/>
              <a:buNone/>
            </a:pPr>
            <a:r>
              <a:t/>
            </a:r>
            <a:endParaRPr>
              <a:solidFill>
                <a:schemeClr val="dk1"/>
              </a:solidFill>
            </a:endParaRPr>
          </a:p>
          <a:p>
            <a:pPr indent="-112395" lvl="0" marL="171450" rtl="0" algn="l">
              <a:lnSpc>
                <a:spcPct val="90000"/>
              </a:lnSpc>
              <a:spcBef>
                <a:spcPts val="750"/>
              </a:spcBef>
              <a:spcAft>
                <a:spcPts val="0"/>
              </a:spcAft>
              <a:buClr>
                <a:srgbClr val="00153A"/>
              </a:buClr>
              <a:buSzPct val="100000"/>
              <a:buNone/>
            </a:pPr>
            <a:r>
              <a:t/>
            </a:r>
            <a:endParaRPr>
              <a:solidFill>
                <a:schemeClr val="dk1"/>
              </a:solidFill>
            </a:endParaRPr>
          </a:p>
          <a:p>
            <a:pPr indent="-112395" lvl="0" marL="171450" rtl="0" algn="l">
              <a:lnSpc>
                <a:spcPct val="90000"/>
              </a:lnSpc>
              <a:spcBef>
                <a:spcPts val="750"/>
              </a:spcBef>
              <a:spcAft>
                <a:spcPts val="0"/>
              </a:spcAft>
              <a:buClr>
                <a:srgbClr val="00153A"/>
              </a:buClr>
              <a:buSzPct val="100000"/>
              <a:buNone/>
            </a:pPr>
            <a:r>
              <a:t/>
            </a:r>
            <a:endParaRPr>
              <a:solidFill>
                <a:schemeClr val="dk1"/>
              </a:solidFill>
            </a:endParaRPr>
          </a:p>
          <a:p>
            <a:pPr indent="-112395" lvl="0" marL="171450" rtl="0" algn="l">
              <a:lnSpc>
                <a:spcPct val="90000"/>
              </a:lnSpc>
              <a:spcBef>
                <a:spcPts val="750"/>
              </a:spcBef>
              <a:spcAft>
                <a:spcPts val="0"/>
              </a:spcAft>
              <a:buClr>
                <a:srgbClr val="00153A"/>
              </a:buClr>
              <a:buSzPct val="100000"/>
              <a:buNone/>
            </a:pPr>
            <a:r>
              <a:t/>
            </a:r>
            <a:endParaRPr>
              <a:solidFill>
                <a:schemeClr val="dk1"/>
              </a:solidFill>
            </a:endParaRPr>
          </a:p>
          <a:p>
            <a:pPr indent="-112395" lvl="0" marL="171450" rtl="0" algn="l">
              <a:lnSpc>
                <a:spcPct val="90000"/>
              </a:lnSpc>
              <a:spcBef>
                <a:spcPts val="750"/>
              </a:spcBef>
              <a:spcAft>
                <a:spcPts val="0"/>
              </a:spcAft>
              <a:buClr>
                <a:srgbClr val="00153A"/>
              </a:buClr>
              <a:buSzPct val="100000"/>
              <a:buNone/>
            </a:pPr>
            <a:r>
              <a:t/>
            </a:r>
            <a:endParaRPr>
              <a:solidFill>
                <a:schemeClr val="dk1"/>
              </a:solidFill>
            </a:endParaRPr>
          </a:p>
          <a:p>
            <a:pPr indent="-112395" lvl="0" marL="171450" rtl="0" algn="l">
              <a:lnSpc>
                <a:spcPct val="90000"/>
              </a:lnSpc>
              <a:spcBef>
                <a:spcPts val="750"/>
              </a:spcBef>
              <a:spcAft>
                <a:spcPts val="0"/>
              </a:spcAft>
              <a:buClr>
                <a:srgbClr val="00153A"/>
              </a:buClr>
              <a:buSzPct val="100000"/>
              <a:buNone/>
            </a:pPr>
            <a:r>
              <a:t/>
            </a:r>
            <a:endParaRPr>
              <a:solidFill>
                <a:schemeClr val="dk1"/>
              </a:solidFill>
            </a:endParaRPr>
          </a:p>
          <a:p>
            <a:pPr indent="-105012" lvl="0" marL="171450" rtl="0" algn="l">
              <a:lnSpc>
                <a:spcPct val="90000"/>
              </a:lnSpc>
              <a:spcBef>
                <a:spcPts val="750"/>
              </a:spcBef>
              <a:spcAft>
                <a:spcPts val="0"/>
              </a:spcAft>
              <a:buClr>
                <a:schemeClr val="dk1"/>
              </a:buClr>
              <a:buSzPct val="100000"/>
              <a:buNone/>
            </a:pPr>
            <a:r>
              <a:rPr lang="en-GB" sz="1350">
                <a:solidFill>
                  <a:schemeClr val="dk1"/>
                </a:solidFill>
              </a:rPr>
              <a:t>Approved by WMO INFCOM I(III) 12 to 16 April 2021 to go to WMO EC-73 in June for consideration, aim is for final approval by WMO Congress in October</a:t>
            </a:r>
            <a:endParaRPr/>
          </a:p>
        </p:txBody>
      </p:sp>
      <p:graphicFrame>
        <p:nvGraphicFramePr>
          <p:cNvPr id="486" name="Google Shape;486;p15"/>
          <p:cNvGraphicFramePr/>
          <p:nvPr/>
        </p:nvGraphicFramePr>
        <p:xfrm>
          <a:off x="1025322" y="2201032"/>
          <a:ext cx="3000000" cy="3000000"/>
        </p:xfrm>
        <a:graphic>
          <a:graphicData uri="http://schemas.openxmlformats.org/drawingml/2006/table">
            <a:tbl>
              <a:tblPr>
                <a:noFill/>
                <a:tableStyleId>{976E5E9E-C492-408C-9151-D732BEB1336C}</a:tableStyleId>
              </a:tblPr>
              <a:tblGrid>
                <a:gridCol w="3693275"/>
                <a:gridCol w="3693275"/>
              </a:tblGrid>
              <a:tr h="231000">
                <a:tc>
                  <a:txBody>
                    <a:bodyPr/>
                    <a:lstStyle/>
                    <a:p>
                      <a:pPr indent="0" lvl="0" marL="0" marR="0" rtl="0" algn="l">
                        <a:lnSpc>
                          <a:spcPct val="100000"/>
                        </a:lnSpc>
                        <a:spcBef>
                          <a:spcPts val="0"/>
                        </a:spcBef>
                        <a:spcAft>
                          <a:spcPts val="0"/>
                        </a:spcAft>
                        <a:buClr>
                          <a:srgbClr val="000000"/>
                        </a:buClr>
                        <a:buSzPts val="1200"/>
                        <a:buFont typeface="Arial"/>
                        <a:buNone/>
                      </a:pPr>
                      <a:r>
                        <a:rPr b="0" lang="en-GB" sz="900" u="none" cap="none" strike="noStrike">
                          <a:latin typeface="Quattrocento Sans"/>
                          <a:ea typeface="Quattrocento Sans"/>
                          <a:cs typeface="Quattrocento Sans"/>
                          <a:sym typeface="Quattrocento Sans"/>
                        </a:rPr>
                        <a:t>Core data (</a:t>
                      </a:r>
                      <a:r>
                        <a:rPr b="1" lang="en-GB" sz="900" u="none" cap="none" strike="noStrike">
                          <a:latin typeface="Quattrocento Sans"/>
                          <a:ea typeface="Quattrocento Sans"/>
                          <a:cs typeface="Quattrocento Sans"/>
                          <a:sym typeface="Quattrocento Sans"/>
                        </a:rPr>
                        <a:t>shall</a:t>
                      </a:r>
                      <a:r>
                        <a:rPr b="0" lang="en-GB" sz="900" u="none" cap="none" strike="noStrike">
                          <a:latin typeface="Quattrocento Sans"/>
                          <a:ea typeface="Quattrocento Sans"/>
                          <a:cs typeface="Quattrocento Sans"/>
                          <a:sym typeface="Quattrocento Sans"/>
                        </a:rPr>
                        <a:t> be exchanged on a free and unrestricted basis)</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200"/>
                        <a:buFont typeface="Arial"/>
                        <a:buNone/>
                      </a:pPr>
                      <a:r>
                        <a:rPr b="0" lang="en-GB" sz="900" u="none" cap="none" strike="noStrike">
                          <a:latin typeface="Quattrocento Sans"/>
                          <a:ea typeface="Quattrocento Sans"/>
                          <a:cs typeface="Quattrocento Sans"/>
                          <a:sym typeface="Quattrocento Sans"/>
                        </a:rPr>
                        <a:t>Recommended data (</a:t>
                      </a:r>
                      <a:r>
                        <a:rPr b="1" lang="en-GB" sz="900" u="none" cap="none" strike="noStrike">
                          <a:latin typeface="Quattrocento Sans"/>
                          <a:ea typeface="Quattrocento Sans"/>
                          <a:cs typeface="Quattrocento Sans"/>
                          <a:sym typeface="Quattrocento Sans"/>
                        </a:rPr>
                        <a:t>should</a:t>
                      </a:r>
                      <a:r>
                        <a:rPr b="0" lang="en-GB" sz="900" u="none" cap="none" strike="noStrike">
                          <a:latin typeface="Quattrocento Sans"/>
                          <a:ea typeface="Quattrocento Sans"/>
                          <a:cs typeface="Quattrocento Sans"/>
                          <a:sym typeface="Quattrocento Sans"/>
                        </a:rPr>
                        <a:t> be exchanged)</a:t>
                      </a:r>
                      <a:endParaRPr sz="1100" u="none" cap="none" strike="noStrike"/>
                    </a:p>
                  </a:txBody>
                  <a:tcPr marT="34300" marB="34300" marR="68600" marL="68600"/>
                </a:tc>
              </a:tr>
              <a:tr h="333650">
                <a:tc>
                  <a:txBody>
                    <a:bodyPr/>
                    <a:lstStyle/>
                    <a:p>
                      <a:pPr indent="0" lvl="0" marL="0" marR="0" rtl="0" algn="l">
                        <a:lnSpc>
                          <a:spcPct val="100000"/>
                        </a:lnSpc>
                        <a:spcBef>
                          <a:spcPts val="0"/>
                        </a:spcBef>
                        <a:spcAft>
                          <a:spcPts val="0"/>
                        </a:spcAft>
                        <a:buClr>
                          <a:srgbClr val="000000"/>
                        </a:buClr>
                        <a:buSzPts val="1000"/>
                        <a:buFont typeface="Arial"/>
                        <a:buNone/>
                      </a:pPr>
                      <a:r>
                        <a:rPr b="0" lang="en-GB" sz="800" u="none" cap="none" strike="noStrike">
                          <a:latin typeface="Quattrocento Sans"/>
                          <a:ea typeface="Quattrocento Sans"/>
                          <a:cs typeface="Quattrocento Sans"/>
                          <a:sym typeface="Quattrocento Sans"/>
                        </a:rPr>
                        <a:t>Marine meteorological and oceanographic observations, as defined in the WIGOS Manual (WMO-No. 1160)</a:t>
                      </a:r>
                      <a:endParaRPr b="0" sz="800" u="none" cap="none" strike="noStrike">
                        <a:latin typeface="Quattrocento Sans"/>
                        <a:ea typeface="Quattrocento Sans"/>
                        <a:cs typeface="Quattrocento Sans"/>
                        <a:sym typeface="Quattrocento Sans"/>
                      </a:endParaRPr>
                    </a:p>
                  </a:txBody>
                  <a:tcPr marT="34300" marB="34300" marR="68600" marL="68600"/>
                </a:tc>
                <a:tc>
                  <a:txBody>
                    <a:bodyPr/>
                    <a:lstStyle/>
                    <a:p>
                      <a:pPr indent="0" lvl="0" marL="0" marR="0" rtl="0" algn="l">
                        <a:lnSpc>
                          <a:spcPct val="100000"/>
                        </a:lnSpc>
                        <a:spcBef>
                          <a:spcPts val="0"/>
                        </a:spcBef>
                        <a:spcAft>
                          <a:spcPts val="0"/>
                        </a:spcAft>
                        <a:buClr>
                          <a:srgbClr val="000000"/>
                        </a:buClr>
                        <a:buSzPts val="1000"/>
                        <a:buFont typeface="Arial"/>
                        <a:buNone/>
                      </a:pPr>
                      <a:r>
                        <a:rPr b="0" lang="en-GB" sz="800" u="none" cap="none" strike="noStrike">
                          <a:latin typeface="Quattrocento Sans"/>
                          <a:ea typeface="Quattrocento Sans"/>
                          <a:cs typeface="Quattrocento Sans"/>
                          <a:sym typeface="Quattrocento Sans"/>
                        </a:rPr>
                        <a:t>Physical GCOS ECV and GOOS EOV observations that have been collected outside of designated GOOS activities</a:t>
                      </a:r>
                      <a:endParaRPr b="0" sz="800" u="none" cap="none" strike="noStrike">
                        <a:latin typeface="Quattrocento Sans"/>
                        <a:ea typeface="Quattrocento Sans"/>
                        <a:cs typeface="Quattrocento Sans"/>
                        <a:sym typeface="Quattrocento Sans"/>
                      </a:endParaRPr>
                    </a:p>
                  </a:txBody>
                  <a:tcPr marT="34300" marB="34300" marR="68600" marL="68600"/>
                </a:tc>
              </a:tr>
              <a:tr h="462000">
                <a:tc>
                  <a:txBody>
                    <a:bodyPr/>
                    <a:lstStyle/>
                    <a:p>
                      <a:pPr indent="0" lvl="0" marL="0" marR="0" rtl="0" algn="l">
                        <a:lnSpc>
                          <a:spcPct val="100000"/>
                        </a:lnSpc>
                        <a:spcBef>
                          <a:spcPts val="0"/>
                        </a:spcBef>
                        <a:spcAft>
                          <a:spcPts val="0"/>
                        </a:spcAft>
                        <a:buClr>
                          <a:srgbClr val="000000"/>
                        </a:buClr>
                        <a:buSzPts val="1000"/>
                        <a:buFont typeface="Arial"/>
                        <a:buNone/>
                      </a:pPr>
                      <a:r>
                        <a:rPr b="1" lang="en-GB" sz="800" u="none" cap="none" strike="noStrike">
                          <a:solidFill>
                            <a:srgbClr val="F38417"/>
                          </a:solidFill>
                          <a:latin typeface="Quattrocento Sans"/>
                          <a:ea typeface="Quattrocento Sans"/>
                          <a:cs typeface="Quattrocento Sans"/>
                          <a:sym typeface="Quattrocento Sans"/>
                        </a:rPr>
                        <a:t>All other physical GOOS EOVs and GCOS ECVs collected as part of a GOOS observational network, programme or project consistent with the IOC Oceanographic Data Exchange Policy (IOC Resolution XXVI 8)</a:t>
                      </a:r>
                      <a:endParaRPr b="1" sz="800" u="none" cap="none" strike="noStrike">
                        <a:solidFill>
                          <a:srgbClr val="F38417"/>
                        </a:solidFill>
                        <a:latin typeface="Quattrocento Sans"/>
                        <a:ea typeface="Quattrocento Sans"/>
                        <a:cs typeface="Quattrocento Sans"/>
                        <a:sym typeface="Quattrocento Sans"/>
                      </a:endParaRPr>
                    </a:p>
                  </a:txBody>
                  <a:tcPr marT="34300" marB="34300" marR="68600" marL="68600"/>
                </a:tc>
                <a:tc>
                  <a:txBody>
                    <a:bodyPr/>
                    <a:lstStyle/>
                    <a:p>
                      <a:pPr indent="0" lvl="0" marL="0" marR="0" rtl="0" algn="l">
                        <a:lnSpc>
                          <a:spcPct val="100000"/>
                        </a:lnSpc>
                        <a:spcBef>
                          <a:spcPts val="0"/>
                        </a:spcBef>
                        <a:spcAft>
                          <a:spcPts val="0"/>
                        </a:spcAft>
                        <a:buClr>
                          <a:srgbClr val="000000"/>
                        </a:buClr>
                        <a:buSzPts val="1000"/>
                        <a:buFont typeface="Arial"/>
                        <a:buNone/>
                      </a:pPr>
                      <a:r>
                        <a:rPr b="1" lang="en-GB" sz="800" u="none" cap="none" strike="noStrike">
                          <a:solidFill>
                            <a:srgbClr val="F38417"/>
                          </a:solidFill>
                          <a:latin typeface="Quattrocento Sans"/>
                          <a:ea typeface="Quattrocento Sans"/>
                          <a:cs typeface="Quattrocento Sans"/>
                          <a:sym typeface="Quattrocento Sans"/>
                        </a:rPr>
                        <a:t>All other observed biogeochemical and biological/ecosystems GCOS ECVs and GOOS EOVs; </a:t>
                      </a:r>
                      <a:endParaRPr b="1" sz="800" u="none" cap="none" strike="noStrike">
                        <a:solidFill>
                          <a:srgbClr val="F38417"/>
                        </a:solidFill>
                        <a:latin typeface="Quattrocento Sans"/>
                        <a:ea typeface="Quattrocento Sans"/>
                        <a:cs typeface="Quattrocento Sans"/>
                        <a:sym typeface="Quattrocento Sans"/>
                      </a:endParaRPr>
                    </a:p>
                  </a:txBody>
                  <a:tcPr marT="34300" marB="34300" marR="68600" marL="68600"/>
                </a:tc>
              </a:tr>
              <a:tr h="462000">
                <a:tc>
                  <a:txBody>
                    <a:bodyPr/>
                    <a:lstStyle/>
                    <a:p>
                      <a:pPr indent="0" lvl="0" marL="0" marR="0" rtl="0" algn="l">
                        <a:lnSpc>
                          <a:spcPct val="100000"/>
                        </a:lnSpc>
                        <a:spcBef>
                          <a:spcPts val="0"/>
                        </a:spcBef>
                        <a:spcAft>
                          <a:spcPts val="0"/>
                        </a:spcAft>
                        <a:buClr>
                          <a:srgbClr val="000000"/>
                        </a:buClr>
                        <a:buSzPts val="1000"/>
                        <a:buFont typeface="Arial"/>
                        <a:buNone/>
                      </a:pPr>
                      <a:r>
                        <a:rPr b="0" lang="en-GB" sz="800" u="none" cap="none" strike="noStrike">
                          <a:latin typeface="Quattrocento Sans"/>
                          <a:ea typeface="Quattrocento Sans"/>
                          <a:cs typeface="Quattrocento Sans"/>
                          <a:sym typeface="Quattrocento Sans"/>
                        </a:rPr>
                        <a:t>Ocean analysis and prediction fields provided by global NWP systems operating under the auspices of the GDPFS, as defined in the Manual on the Global Data-processing and Forecasting System (WMO-No. 485);</a:t>
                      </a:r>
                      <a:endParaRPr b="0" sz="800" u="none" cap="none" strike="noStrike">
                        <a:latin typeface="Quattrocento Sans"/>
                        <a:ea typeface="Quattrocento Sans"/>
                        <a:cs typeface="Quattrocento Sans"/>
                        <a:sym typeface="Quattrocento Sans"/>
                      </a:endParaRPr>
                    </a:p>
                  </a:txBody>
                  <a:tcPr marT="34300" marB="34300" marR="68600" marL="68600"/>
                </a:tc>
                <a:tc>
                  <a:txBody>
                    <a:bodyPr/>
                    <a:lstStyle/>
                    <a:p>
                      <a:pPr indent="0" lvl="0" marL="0" marR="0" rtl="0" algn="l">
                        <a:lnSpc>
                          <a:spcPct val="100000"/>
                        </a:lnSpc>
                        <a:spcBef>
                          <a:spcPts val="0"/>
                        </a:spcBef>
                        <a:spcAft>
                          <a:spcPts val="0"/>
                        </a:spcAft>
                        <a:buClr>
                          <a:srgbClr val="000000"/>
                        </a:buClr>
                        <a:buSzPts val="1000"/>
                        <a:buFont typeface="Arial"/>
                        <a:buNone/>
                      </a:pPr>
                      <a:r>
                        <a:rPr b="0" lang="en-GB" sz="800" u="none" cap="none" strike="noStrike">
                          <a:latin typeface="Quattrocento Sans"/>
                          <a:ea typeface="Quattrocento Sans"/>
                          <a:cs typeface="Quattrocento Sans"/>
                          <a:sym typeface="Quattrocento Sans"/>
                        </a:rPr>
                        <a:t>Observations of pH, chlorophyll-A, suspended particles and downwelling irradiance which are fundamental to address significant scientific and societal ocean/climate-related issues</a:t>
                      </a:r>
                      <a:endParaRPr b="0" sz="800" u="none" cap="none" strike="noStrike">
                        <a:latin typeface="Quattrocento Sans"/>
                        <a:ea typeface="Quattrocento Sans"/>
                        <a:cs typeface="Quattrocento Sans"/>
                        <a:sym typeface="Quattrocento Sans"/>
                      </a:endParaRPr>
                    </a:p>
                  </a:txBody>
                  <a:tcPr marT="34300" marB="34300" marR="68600" marL="68600"/>
                </a:tc>
              </a:tr>
              <a:tr h="283400">
                <a:tc>
                  <a:txBody>
                    <a:bodyPr/>
                    <a:lstStyle/>
                    <a:p>
                      <a:pPr indent="0" lvl="0" marL="0" marR="0" rtl="0" algn="l">
                        <a:lnSpc>
                          <a:spcPct val="100000"/>
                        </a:lnSpc>
                        <a:spcBef>
                          <a:spcPts val="0"/>
                        </a:spcBef>
                        <a:spcAft>
                          <a:spcPts val="0"/>
                        </a:spcAft>
                        <a:buClr>
                          <a:srgbClr val="000000"/>
                        </a:buClr>
                        <a:buSzPts val="1000"/>
                        <a:buFont typeface="Arial"/>
                        <a:buNone/>
                      </a:pPr>
                      <a:r>
                        <a:rPr b="0" lang="en-GB" sz="800" u="none" cap="none" strike="noStrike">
                          <a:latin typeface="Quattrocento Sans"/>
                          <a:ea typeface="Quattrocento Sans"/>
                          <a:cs typeface="Quattrocento Sans"/>
                          <a:sym typeface="Quattrocento Sans"/>
                        </a:rPr>
                        <a:t>All ocean reanalysis fields provided by the Global Processing Centres of the GDPFS;</a:t>
                      </a:r>
                      <a:endParaRPr b="0" sz="800" u="none" cap="none" strike="noStrike">
                        <a:latin typeface="Quattrocento Sans"/>
                        <a:ea typeface="Quattrocento Sans"/>
                        <a:cs typeface="Quattrocento Sans"/>
                        <a:sym typeface="Quattrocento Sans"/>
                      </a:endParaRPr>
                    </a:p>
                  </a:txBody>
                  <a:tcPr marT="34300" marB="34300" marR="68600" marL="68600"/>
                </a:tc>
                <a:tc>
                  <a:txBody>
                    <a:bodyPr/>
                    <a:lstStyle/>
                    <a:p>
                      <a:pPr indent="0" lvl="0" marL="0" marR="0" rtl="0" algn="l">
                        <a:lnSpc>
                          <a:spcPct val="100000"/>
                        </a:lnSpc>
                        <a:spcBef>
                          <a:spcPts val="0"/>
                        </a:spcBef>
                        <a:spcAft>
                          <a:spcPts val="0"/>
                        </a:spcAft>
                        <a:buClr>
                          <a:srgbClr val="000000"/>
                        </a:buClr>
                        <a:buSzPts val="1000"/>
                        <a:buFont typeface="Arial"/>
                        <a:buNone/>
                      </a:pPr>
                      <a:r>
                        <a:t/>
                      </a:r>
                      <a:endParaRPr b="0" sz="800" u="none" cap="none" strike="noStrike">
                        <a:latin typeface="Quattrocento Sans"/>
                        <a:ea typeface="Quattrocento Sans"/>
                        <a:cs typeface="Quattrocento Sans"/>
                        <a:sym typeface="Quattrocento Sans"/>
                      </a:endParaRPr>
                    </a:p>
                  </a:txBody>
                  <a:tcPr marT="34300" marB="34300" marR="68600" marL="68600"/>
                </a:tc>
              </a:tr>
              <a:tr h="462000">
                <a:tc>
                  <a:txBody>
                    <a:bodyPr/>
                    <a:lstStyle/>
                    <a:p>
                      <a:pPr indent="0" lvl="0" marL="0" marR="0" rtl="0" algn="l">
                        <a:lnSpc>
                          <a:spcPct val="100000"/>
                        </a:lnSpc>
                        <a:spcBef>
                          <a:spcPts val="0"/>
                        </a:spcBef>
                        <a:spcAft>
                          <a:spcPts val="0"/>
                        </a:spcAft>
                        <a:buClr>
                          <a:srgbClr val="000000"/>
                        </a:buClr>
                        <a:buSzPts val="1000"/>
                        <a:buFont typeface="Arial"/>
                        <a:buNone/>
                      </a:pPr>
                      <a:r>
                        <a:rPr b="0" lang="en-GB" sz="800" u="none" cap="none" strike="noStrike">
                          <a:latin typeface="Quattrocento Sans"/>
                          <a:ea typeface="Quattrocento Sans"/>
                          <a:cs typeface="Quattrocento Sans"/>
                          <a:sym typeface="Quattrocento Sans"/>
                        </a:rPr>
                        <a:t>All watches, warnings, advisories and alerts for public safety (protection of life and property) issued by Members’ designated warning and alerting authorities according to WMO Technical Regulations</a:t>
                      </a:r>
                      <a:endParaRPr b="0" sz="800" u="none" cap="none" strike="noStrike">
                        <a:latin typeface="Quattrocento Sans"/>
                        <a:ea typeface="Quattrocento Sans"/>
                        <a:cs typeface="Quattrocento Sans"/>
                        <a:sym typeface="Quattrocento Sans"/>
                      </a:endParaRPr>
                    </a:p>
                  </a:txBody>
                  <a:tcPr marT="34300" marB="34300" marR="68600" marL="68600"/>
                </a:tc>
                <a:tc>
                  <a:txBody>
                    <a:bodyPr/>
                    <a:lstStyle/>
                    <a:p>
                      <a:pPr indent="0" lvl="0" marL="0" marR="0" rtl="0" algn="l">
                        <a:lnSpc>
                          <a:spcPct val="100000"/>
                        </a:lnSpc>
                        <a:spcBef>
                          <a:spcPts val="0"/>
                        </a:spcBef>
                        <a:spcAft>
                          <a:spcPts val="0"/>
                        </a:spcAft>
                        <a:buClr>
                          <a:srgbClr val="000000"/>
                        </a:buClr>
                        <a:buSzPts val="1000"/>
                        <a:buFont typeface="Arial"/>
                        <a:buNone/>
                      </a:pPr>
                      <a:r>
                        <a:t/>
                      </a:r>
                      <a:endParaRPr b="0" sz="800" u="none" cap="none" strike="noStrike">
                        <a:latin typeface="Quattrocento Sans"/>
                        <a:ea typeface="Quattrocento Sans"/>
                        <a:cs typeface="Quattrocento Sans"/>
                        <a:sym typeface="Quattrocento Sans"/>
                      </a:endParaRPr>
                    </a:p>
                  </a:txBody>
                  <a:tcPr marT="34300" marB="34300" marR="68600" marL="68600"/>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91" name="Shape 491"/>
        <p:cNvGrpSpPr/>
        <p:nvPr/>
      </p:nvGrpSpPr>
      <p:grpSpPr>
        <a:xfrm>
          <a:off x="0" y="0"/>
          <a:ext cx="0" cy="0"/>
          <a:chOff x="0" y="0"/>
          <a:chExt cx="0" cy="0"/>
        </a:xfrm>
      </p:grpSpPr>
      <p:sp>
        <p:nvSpPr>
          <p:cNvPr id="492" name="Google Shape;492;p16"/>
          <p:cNvSpPr txBox="1"/>
          <p:nvPr/>
        </p:nvSpPr>
        <p:spPr>
          <a:xfrm>
            <a:off x="372739" y="863656"/>
            <a:ext cx="8411100" cy="329400"/>
          </a:xfrm>
          <a:prstGeom prst="rect">
            <a:avLst/>
          </a:prstGeom>
          <a:solidFill>
            <a:srgbClr val="FFFFFF"/>
          </a:solidFill>
          <a:ln>
            <a:noFill/>
          </a:ln>
        </p:spPr>
        <p:txBody>
          <a:bodyPr anchorCtr="0" anchor="t" bIns="48750" lIns="48750" spcFirstLastPara="1" rIns="48750" wrap="square" tIns="48750">
            <a:spAutoFit/>
          </a:bodyPr>
          <a:lstStyle/>
          <a:p>
            <a:pPr indent="0" lvl="0" marL="0" marR="0" rtl="0" algn="l">
              <a:lnSpc>
                <a:spcPct val="100000"/>
              </a:lnSpc>
              <a:spcBef>
                <a:spcPts val="0"/>
              </a:spcBef>
              <a:spcAft>
                <a:spcPts val="500"/>
              </a:spcAft>
              <a:buClr>
                <a:srgbClr val="000000"/>
              </a:buClr>
              <a:buSzPts val="1500"/>
              <a:buFont typeface="Arial"/>
              <a:buNone/>
            </a:pPr>
            <a:r>
              <a:t/>
            </a:r>
            <a:endParaRPr b="0" i="0" sz="1500" u="none" cap="none" strike="noStrike">
              <a:solidFill>
                <a:srgbClr val="000000"/>
              </a:solidFill>
              <a:highlight>
                <a:srgbClr val="FFFFFF"/>
              </a:highlight>
              <a:latin typeface="Calibri"/>
              <a:ea typeface="Calibri"/>
              <a:cs typeface="Calibri"/>
              <a:sym typeface="Calibri"/>
            </a:endParaRPr>
          </a:p>
        </p:txBody>
      </p:sp>
      <p:sp>
        <p:nvSpPr>
          <p:cNvPr id="493" name="Google Shape;493;p16"/>
          <p:cNvSpPr txBox="1"/>
          <p:nvPr>
            <p:ph type="title"/>
          </p:nvPr>
        </p:nvSpPr>
        <p:spPr>
          <a:xfrm>
            <a:off x="540544" y="300868"/>
            <a:ext cx="8062800" cy="6720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GB"/>
              <a:t>IOC-WMO Joint Collaborative Board (JCB) </a:t>
            </a:r>
            <a:br>
              <a:rPr lang="en-GB"/>
            </a:br>
            <a:r>
              <a:rPr b="0" i="1" lang="en-GB" sz="2100"/>
              <a:t>Meeting September 2024</a:t>
            </a:r>
            <a:endParaRPr b="0" i="1" sz="2100"/>
          </a:p>
        </p:txBody>
      </p:sp>
      <p:sp>
        <p:nvSpPr>
          <p:cNvPr id="494" name="Google Shape;494;p16"/>
          <p:cNvSpPr txBox="1"/>
          <p:nvPr>
            <p:ph idx="1" type="body"/>
          </p:nvPr>
        </p:nvSpPr>
        <p:spPr>
          <a:xfrm>
            <a:off x="540563" y="1154719"/>
            <a:ext cx="8544900" cy="3912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400"/>
              <a:buNone/>
            </a:pPr>
            <a:r>
              <a:rPr lang="en-GB" sz="1700">
                <a:solidFill>
                  <a:schemeClr val="dk1"/>
                </a:solidFill>
                <a:latin typeface="Calibri"/>
                <a:ea typeface="Calibri"/>
                <a:cs typeface="Calibri"/>
                <a:sym typeface="Calibri"/>
              </a:rPr>
              <a:t>Priority areas of work for next intersessional period</a:t>
            </a:r>
            <a:endParaRPr sz="1700">
              <a:solidFill>
                <a:schemeClr val="dk1"/>
              </a:solidFill>
              <a:latin typeface="Calibri"/>
              <a:ea typeface="Calibri"/>
              <a:cs typeface="Calibri"/>
              <a:sym typeface="Calibri"/>
            </a:endParaRPr>
          </a:p>
          <a:p>
            <a:pPr indent="0" lvl="0" marL="0" rtl="0" algn="l">
              <a:lnSpc>
                <a:spcPct val="115000"/>
              </a:lnSpc>
              <a:spcBef>
                <a:spcPts val="800"/>
              </a:spcBef>
              <a:spcAft>
                <a:spcPts val="0"/>
              </a:spcAft>
              <a:buSzPts val="1400"/>
              <a:buNone/>
            </a:pPr>
            <a:r>
              <a:rPr b="1" lang="en-GB" sz="1400">
                <a:solidFill>
                  <a:schemeClr val="dk1"/>
                </a:solidFill>
              </a:rPr>
              <a:t>1.Global Basic Observing Network(s) for Ocean</a:t>
            </a:r>
            <a:endParaRPr b="1" sz="1400">
              <a:solidFill>
                <a:schemeClr val="dk1"/>
              </a:solidFill>
            </a:endParaRPr>
          </a:p>
          <a:p>
            <a:pPr indent="-247650" lvl="0" marL="342900" rtl="0" algn="l">
              <a:lnSpc>
                <a:spcPct val="115000"/>
              </a:lnSpc>
              <a:spcBef>
                <a:spcPts val="0"/>
              </a:spcBef>
              <a:spcAft>
                <a:spcPts val="0"/>
              </a:spcAft>
              <a:buClr>
                <a:schemeClr val="accent2"/>
              </a:buClr>
              <a:buSzPts val="1300"/>
              <a:buChar char="●"/>
            </a:pPr>
            <a:r>
              <a:rPr lang="en-GB" sz="1300">
                <a:solidFill>
                  <a:schemeClr val="dk1"/>
                </a:solidFill>
              </a:rPr>
              <a:t>Co-create definition for ocean GBON (through WMO Technical Regulation, for weather &amp; expanding to climate), integrate additional ocean variables &amp; expand to open ocean, consider the need for GOOS to define a core basic ocean observing network</a:t>
            </a:r>
            <a:endParaRPr sz="1300">
              <a:solidFill>
                <a:schemeClr val="dk1"/>
              </a:solidFill>
            </a:endParaRPr>
          </a:p>
          <a:p>
            <a:pPr indent="0" lvl="0" marL="0" rtl="0" algn="l">
              <a:lnSpc>
                <a:spcPct val="115000"/>
              </a:lnSpc>
              <a:spcBef>
                <a:spcPts val="800"/>
              </a:spcBef>
              <a:spcAft>
                <a:spcPts val="0"/>
              </a:spcAft>
              <a:buSzPts val="1400"/>
              <a:buNone/>
            </a:pPr>
            <a:r>
              <a:rPr b="1" lang="en-GB" sz="1400">
                <a:solidFill>
                  <a:schemeClr val="dk1"/>
                </a:solidFill>
              </a:rPr>
              <a:t>2.Data Management and Interoperability</a:t>
            </a:r>
            <a:endParaRPr b="1" sz="1400">
              <a:solidFill>
                <a:schemeClr val="dk1"/>
              </a:solidFill>
            </a:endParaRPr>
          </a:p>
          <a:p>
            <a:pPr indent="-247650" lvl="0" marL="342900" rtl="0" algn="l">
              <a:lnSpc>
                <a:spcPct val="115000"/>
              </a:lnSpc>
              <a:spcBef>
                <a:spcPts val="0"/>
              </a:spcBef>
              <a:spcAft>
                <a:spcPts val="0"/>
              </a:spcAft>
              <a:buClr>
                <a:schemeClr val="accent2"/>
              </a:buClr>
              <a:buSzPts val="1300"/>
              <a:buChar char="●"/>
            </a:pPr>
            <a:r>
              <a:rPr lang="en-GB" sz="1300">
                <a:solidFill>
                  <a:schemeClr val="dk1"/>
                </a:solidFill>
              </a:rPr>
              <a:t>Enhance interoperability for an integrated observing and data system</a:t>
            </a:r>
            <a:endParaRPr sz="1300">
              <a:solidFill>
                <a:schemeClr val="dk1"/>
              </a:solidFill>
            </a:endParaRPr>
          </a:p>
          <a:p>
            <a:pPr indent="-247650" lvl="0" marL="342900" rtl="0" algn="l">
              <a:lnSpc>
                <a:spcPct val="115000"/>
              </a:lnSpc>
              <a:spcBef>
                <a:spcPts val="0"/>
              </a:spcBef>
              <a:spcAft>
                <a:spcPts val="0"/>
              </a:spcAft>
              <a:buClr>
                <a:schemeClr val="accent2"/>
              </a:buClr>
              <a:buSzPts val="1300"/>
              <a:buChar char="●"/>
            </a:pPr>
            <a:r>
              <a:rPr lang="en-GB" sz="1300">
                <a:solidFill>
                  <a:schemeClr val="dk1"/>
                </a:solidFill>
              </a:rPr>
              <a:t>Improve data sharing/interoperability between the WIS and ODIS</a:t>
            </a:r>
            <a:endParaRPr sz="1300">
              <a:solidFill>
                <a:schemeClr val="dk1"/>
              </a:solidFill>
            </a:endParaRPr>
          </a:p>
          <a:p>
            <a:pPr indent="-247650" lvl="0" marL="342900" rtl="0" algn="l">
              <a:lnSpc>
                <a:spcPct val="115000"/>
              </a:lnSpc>
              <a:spcBef>
                <a:spcPts val="0"/>
              </a:spcBef>
              <a:spcAft>
                <a:spcPts val="0"/>
              </a:spcAft>
              <a:buClr>
                <a:schemeClr val="accent2"/>
              </a:buClr>
              <a:buSzPts val="1300"/>
              <a:buChar char="●"/>
            </a:pPr>
            <a:r>
              <a:rPr lang="en-GB" sz="1300">
                <a:solidFill>
                  <a:schemeClr val="dk1"/>
                </a:solidFill>
              </a:rPr>
              <a:t>Develop a structured approach to Marine Climate Data Systems &amp; enhance integration of observation networks</a:t>
            </a:r>
            <a:endParaRPr sz="1300">
              <a:solidFill>
                <a:schemeClr val="dk1"/>
              </a:solidFill>
            </a:endParaRPr>
          </a:p>
          <a:p>
            <a:pPr indent="0" lvl="0" marL="0" rtl="0" algn="l">
              <a:lnSpc>
                <a:spcPct val="115000"/>
              </a:lnSpc>
              <a:spcBef>
                <a:spcPts val="800"/>
              </a:spcBef>
              <a:spcAft>
                <a:spcPts val="0"/>
              </a:spcAft>
              <a:buSzPts val="1400"/>
              <a:buNone/>
            </a:pPr>
            <a:r>
              <a:rPr b="1" lang="en-GB" sz="1400">
                <a:solidFill>
                  <a:schemeClr val="dk1"/>
                </a:solidFill>
              </a:rPr>
              <a:t>3.Coastal and Maritime Resilience</a:t>
            </a:r>
            <a:endParaRPr b="1" sz="1400">
              <a:solidFill>
                <a:schemeClr val="dk1"/>
              </a:solidFill>
            </a:endParaRPr>
          </a:p>
          <a:p>
            <a:pPr indent="-247650" lvl="0" marL="342900" rtl="0" algn="l">
              <a:lnSpc>
                <a:spcPct val="115000"/>
              </a:lnSpc>
              <a:spcBef>
                <a:spcPts val="0"/>
              </a:spcBef>
              <a:spcAft>
                <a:spcPts val="0"/>
              </a:spcAft>
              <a:buClr>
                <a:schemeClr val="accent2"/>
              </a:buClr>
              <a:buSzPts val="1300"/>
              <a:buChar char="●"/>
            </a:pPr>
            <a:r>
              <a:rPr lang="en-GB" sz="1300">
                <a:solidFill>
                  <a:schemeClr val="dk1"/>
                </a:solidFill>
              </a:rPr>
              <a:t>Strengthen coastal and maritime community resilience against hazards like tsunamis, supporting the UN’s Early Warning for All (EW4All) initiative</a:t>
            </a:r>
            <a:endParaRPr sz="1300">
              <a:solidFill>
                <a:schemeClr val="dk1"/>
              </a:solidFill>
            </a:endParaRPr>
          </a:p>
          <a:p>
            <a:pPr indent="0" lvl="0" marL="0" rtl="0" algn="l">
              <a:lnSpc>
                <a:spcPct val="115000"/>
              </a:lnSpc>
              <a:spcBef>
                <a:spcPts val="800"/>
              </a:spcBef>
              <a:spcAft>
                <a:spcPts val="0"/>
              </a:spcAft>
              <a:buSzPts val="1400"/>
              <a:buNone/>
            </a:pPr>
            <a:r>
              <a:rPr b="1" lang="en-GB" sz="1400">
                <a:solidFill>
                  <a:schemeClr val="dk1"/>
                </a:solidFill>
              </a:rPr>
              <a:t>4.Capacity Development</a:t>
            </a:r>
            <a:endParaRPr b="1" sz="1400">
              <a:solidFill>
                <a:schemeClr val="dk1"/>
              </a:solidFill>
            </a:endParaRPr>
          </a:p>
          <a:p>
            <a:pPr indent="-247650" lvl="0" marL="342900" rtl="0" algn="l">
              <a:lnSpc>
                <a:spcPct val="115000"/>
              </a:lnSpc>
              <a:spcBef>
                <a:spcPts val="0"/>
              </a:spcBef>
              <a:spcAft>
                <a:spcPts val="0"/>
              </a:spcAft>
              <a:buClr>
                <a:schemeClr val="accent2"/>
              </a:buClr>
              <a:buSzPts val="1300"/>
              <a:buChar char="●"/>
            </a:pPr>
            <a:r>
              <a:rPr lang="en-GB" sz="1300">
                <a:solidFill>
                  <a:schemeClr val="dk1"/>
                </a:solidFill>
              </a:rPr>
              <a:t>Establish Joint Oceanographic and Meteorological Specialized Training Centre(s)</a:t>
            </a:r>
            <a:endParaRPr sz="1300">
              <a:solidFill>
                <a:schemeClr val="dk1"/>
              </a:solidFill>
            </a:endParaRPr>
          </a:p>
          <a:p>
            <a:pPr indent="-247650" lvl="0" marL="342900" rtl="0" algn="l">
              <a:lnSpc>
                <a:spcPct val="115000"/>
              </a:lnSpc>
              <a:spcBef>
                <a:spcPts val="0"/>
              </a:spcBef>
              <a:spcAft>
                <a:spcPts val="0"/>
              </a:spcAft>
              <a:buClr>
                <a:schemeClr val="accent2"/>
              </a:buClr>
              <a:buSzPts val="1300"/>
              <a:buChar char="●"/>
            </a:pPr>
            <a:r>
              <a:rPr lang="en-GB" sz="1300">
                <a:solidFill>
                  <a:schemeClr val="dk1"/>
                </a:solidFill>
              </a:rPr>
              <a:t>Share data management capabilities with developing countries &amp; provide guidance on marine observing systems</a:t>
            </a:r>
            <a:endParaRPr sz="1300">
              <a:solidFill>
                <a:schemeClr val="dk1"/>
              </a:solidFill>
            </a:endParaRPr>
          </a:p>
          <a:p>
            <a:pPr indent="0" lvl="0" marL="342900" rtl="0" algn="l">
              <a:lnSpc>
                <a:spcPct val="100000"/>
              </a:lnSpc>
              <a:spcBef>
                <a:spcPts val="0"/>
              </a:spcBef>
              <a:spcAft>
                <a:spcPts val="0"/>
              </a:spcAft>
              <a:buSzPts val="1400"/>
              <a:buNone/>
            </a:pPr>
            <a:r>
              <a:t/>
            </a:r>
            <a:endParaRPr sz="1400"/>
          </a:p>
          <a:p>
            <a:pPr indent="0" lvl="0" marL="342900" rtl="0" algn="l">
              <a:lnSpc>
                <a:spcPct val="100000"/>
              </a:lnSpc>
              <a:spcBef>
                <a:spcPts val="0"/>
              </a:spcBef>
              <a:spcAft>
                <a:spcPts val="0"/>
              </a:spcAft>
              <a:buSzPts val="1400"/>
              <a:buNone/>
            </a:pPr>
            <a:r>
              <a:t/>
            </a:r>
            <a:endParaRPr sz="14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17"/>
          <p:cNvSpPr txBox="1"/>
          <p:nvPr/>
        </p:nvSpPr>
        <p:spPr>
          <a:xfrm>
            <a:off x="65500" y="255175"/>
            <a:ext cx="7385100" cy="58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002060"/>
                </a:solidFill>
                <a:latin typeface="Quattrocento Sans"/>
                <a:ea typeface="Quattrocento Sans"/>
                <a:cs typeface="Quattrocento Sans"/>
                <a:sym typeface="Quattrocento Sans"/>
              </a:rPr>
              <a:t>OCG Cross-Network Data Implementation Strategy</a:t>
            </a:r>
            <a:endParaRPr b="0" i="0" sz="2400" u="none" cap="none" strike="noStrike">
              <a:solidFill>
                <a:srgbClr val="000000"/>
              </a:solidFill>
              <a:latin typeface="Quattrocento Sans"/>
              <a:ea typeface="Quattrocento Sans"/>
              <a:cs typeface="Quattrocento Sans"/>
              <a:sym typeface="Quattrocento Sans"/>
            </a:endParaRPr>
          </a:p>
        </p:txBody>
      </p:sp>
      <p:sp>
        <p:nvSpPr>
          <p:cNvPr id="500" name="Google Shape;500;p17"/>
          <p:cNvSpPr txBox="1"/>
          <p:nvPr/>
        </p:nvSpPr>
        <p:spPr>
          <a:xfrm>
            <a:off x="188269" y="765075"/>
            <a:ext cx="4608600" cy="176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Quattrocento Sans"/>
                <a:ea typeface="Quattrocento Sans"/>
                <a:cs typeface="Quattrocento Sans"/>
                <a:sym typeface="Quattrocento Sans"/>
              </a:rPr>
              <a:t>Why?</a:t>
            </a:r>
            <a:endParaRPr b="0" i="0" sz="1800" u="none" cap="none" strike="noStrike">
              <a:solidFill>
                <a:srgbClr val="000000"/>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000000"/>
              </a:buClr>
              <a:buSzPts val="1100"/>
              <a:buFont typeface="Quattrocento Sans"/>
              <a:buChar char="●"/>
            </a:pPr>
            <a:r>
              <a:rPr b="0" i="0" lang="en-GB" sz="1500" u="none" cap="none" strike="noStrike">
                <a:solidFill>
                  <a:srgbClr val="000000"/>
                </a:solidFill>
                <a:latin typeface="Quattrocento Sans"/>
                <a:ea typeface="Quattrocento Sans"/>
                <a:cs typeface="Quattrocento Sans"/>
                <a:sym typeface="Quattrocento Sans"/>
              </a:rPr>
              <a:t>Many existing or developing data strategies</a:t>
            </a:r>
            <a:endParaRPr b="0" i="0" sz="1500" u="none" cap="none" strike="noStrike">
              <a:solidFill>
                <a:srgbClr val="000000"/>
              </a:solidFill>
              <a:latin typeface="Quattrocento Sans"/>
              <a:ea typeface="Quattrocento Sans"/>
              <a:cs typeface="Quattrocento Sans"/>
              <a:sym typeface="Quattrocento Sans"/>
            </a:endParaRPr>
          </a:p>
          <a:p>
            <a:pPr indent="-323850" lvl="1" marL="914400" marR="0" rtl="0" algn="l">
              <a:lnSpc>
                <a:spcPct val="100000"/>
              </a:lnSpc>
              <a:spcBef>
                <a:spcPts val="0"/>
              </a:spcBef>
              <a:spcAft>
                <a:spcPts val="0"/>
              </a:spcAft>
              <a:buClr>
                <a:srgbClr val="000000"/>
              </a:buClr>
              <a:buSzPts val="1100"/>
              <a:buFont typeface="Quattrocento Sans"/>
              <a:buChar char="○"/>
            </a:pPr>
            <a:r>
              <a:rPr b="0" i="0" lang="en-GB" sz="1500" u="none" cap="none" strike="noStrike">
                <a:solidFill>
                  <a:srgbClr val="000000"/>
                </a:solidFill>
                <a:latin typeface="Quattrocento Sans"/>
                <a:ea typeface="Quattrocento Sans"/>
                <a:cs typeface="Quattrocento Sans"/>
                <a:sym typeface="Quattrocento Sans"/>
              </a:rPr>
              <a:t>WMO Unified Data policy</a:t>
            </a:r>
            <a:endParaRPr b="0" i="0" sz="1500" u="none" cap="none" strike="noStrike">
              <a:solidFill>
                <a:srgbClr val="000000"/>
              </a:solidFill>
              <a:latin typeface="Quattrocento Sans"/>
              <a:ea typeface="Quattrocento Sans"/>
              <a:cs typeface="Quattrocento Sans"/>
              <a:sym typeface="Quattrocento Sans"/>
            </a:endParaRPr>
          </a:p>
          <a:p>
            <a:pPr indent="-323850" lvl="1" marL="914400" marR="0" rtl="0" algn="l">
              <a:lnSpc>
                <a:spcPct val="100000"/>
              </a:lnSpc>
              <a:spcBef>
                <a:spcPts val="0"/>
              </a:spcBef>
              <a:spcAft>
                <a:spcPts val="0"/>
              </a:spcAft>
              <a:buClr>
                <a:srgbClr val="000000"/>
              </a:buClr>
              <a:buSzPts val="1100"/>
              <a:buFont typeface="Quattrocento Sans"/>
              <a:buChar char="○"/>
            </a:pPr>
            <a:r>
              <a:rPr b="0" i="0" lang="en-GB" sz="1500" u="none" cap="none" strike="noStrike">
                <a:solidFill>
                  <a:srgbClr val="000000"/>
                </a:solidFill>
                <a:latin typeface="Quattrocento Sans"/>
                <a:ea typeface="Quattrocento Sans"/>
                <a:cs typeface="Quattrocento Sans"/>
                <a:sym typeface="Quattrocento Sans"/>
              </a:rPr>
              <a:t>Revision of IOC Strategic Plan For Data</a:t>
            </a:r>
            <a:endParaRPr b="0" i="0" sz="1500" u="none" cap="none" strike="noStrike">
              <a:solidFill>
                <a:srgbClr val="000000"/>
              </a:solidFill>
              <a:latin typeface="Quattrocento Sans"/>
              <a:ea typeface="Quattrocento Sans"/>
              <a:cs typeface="Quattrocento Sans"/>
              <a:sym typeface="Quattrocento Sans"/>
            </a:endParaRPr>
          </a:p>
          <a:p>
            <a:pPr indent="-330200" lvl="1" marL="914400" marR="0" rtl="0" algn="l">
              <a:lnSpc>
                <a:spcPct val="100000"/>
              </a:lnSpc>
              <a:spcBef>
                <a:spcPts val="0"/>
              </a:spcBef>
              <a:spcAft>
                <a:spcPts val="0"/>
              </a:spcAft>
              <a:buClr>
                <a:srgbClr val="000000"/>
              </a:buClr>
              <a:buSzPts val="1200"/>
              <a:buFont typeface="Quattrocento Sans"/>
              <a:buChar char="○"/>
            </a:pPr>
            <a:r>
              <a:rPr b="1" i="0" lang="en-GB" sz="1600" u="none" cap="none" strike="noStrike">
                <a:solidFill>
                  <a:srgbClr val="000000"/>
                </a:solidFill>
                <a:latin typeface="Quattrocento Sans"/>
                <a:ea typeface="Quattrocento Sans"/>
                <a:cs typeface="Quattrocento Sans"/>
                <a:sym typeface="Quattrocento Sans"/>
              </a:rPr>
              <a:t>UN Decade Data Strategy</a:t>
            </a:r>
            <a:endParaRPr b="1" i="0" sz="1600" u="none" cap="none" strike="noStrike">
              <a:solidFill>
                <a:srgbClr val="000000"/>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000000"/>
              </a:buClr>
              <a:buSzPts val="1100"/>
              <a:buFont typeface="Quattrocento Sans"/>
              <a:buChar char="●"/>
            </a:pPr>
            <a:r>
              <a:rPr b="0" i="0" lang="en-GB" sz="1500" u="none" cap="none" strike="noStrike">
                <a:solidFill>
                  <a:srgbClr val="000000"/>
                </a:solidFill>
                <a:latin typeface="Quattrocento Sans"/>
                <a:ea typeface="Quattrocento Sans"/>
                <a:cs typeface="Quattrocento Sans"/>
                <a:sym typeface="Quattrocento Sans"/>
              </a:rPr>
              <a:t>Ocean community pushing for compliance with FAIR data principles  - what does that mean?</a:t>
            </a:r>
            <a:endParaRPr b="0" i="0" sz="1500" u="none" cap="none" strike="noStrike">
              <a:solidFill>
                <a:srgbClr val="00000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Quattrocento Sans"/>
              <a:ea typeface="Quattrocento Sans"/>
              <a:cs typeface="Quattrocento Sans"/>
              <a:sym typeface="Quattrocento Sans"/>
            </a:endParaRPr>
          </a:p>
        </p:txBody>
      </p:sp>
      <p:sp>
        <p:nvSpPr>
          <p:cNvPr id="501" name="Google Shape;501;p17"/>
          <p:cNvSpPr txBox="1"/>
          <p:nvPr/>
        </p:nvSpPr>
        <p:spPr>
          <a:xfrm>
            <a:off x="198475" y="2627100"/>
            <a:ext cx="4966500" cy="199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Quattrocento Sans"/>
                <a:ea typeface="Quattrocento Sans"/>
                <a:cs typeface="Quattrocento Sans"/>
                <a:sym typeface="Quattrocento Sans"/>
              </a:rPr>
              <a:t>This Implementation Plan is an effort to define specific and actionable ways OCG network/programs can move towards FAIR compliance</a:t>
            </a:r>
            <a:endParaRPr b="0" i="0" sz="1500" u="none" cap="none" strike="noStrike">
              <a:solidFill>
                <a:schemeClr val="dk1"/>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chemeClr val="dk1"/>
              </a:buClr>
              <a:buSzPts val="1100"/>
              <a:buFont typeface="Quattrocento Sans"/>
              <a:buChar char="●"/>
            </a:pPr>
            <a:r>
              <a:rPr b="0" i="0" lang="en-GB" sz="1500" u="none" cap="none" strike="noStrike">
                <a:solidFill>
                  <a:schemeClr val="dk1"/>
                </a:solidFill>
                <a:latin typeface="Quattrocento Sans"/>
                <a:ea typeface="Quattrocento Sans"/>
                <a:cs typeface="Quattrocento Sans"/>
                <a:sym typeface="Quattrocento Sans"/>
              </a:rPr>
              <a:t>Improve (meta)data discovery, accessibility and usability for all stakeholders</a:t>
            </a:r>
            <a:endParaRPr b="0" i="0" sz="1500" u="none" cap="none" strike="noStrike">
              <a:solidFill>
                <a:schemeClr val="dk1"/>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chemeClr val="dk1"/>
              </a:buClr>
              <a:buSzPts val="1100"/>
              <a:buFont typeface="Quattrocento Sans"/>
              <a:buChar char="●"/>
            </a:pPr>
            <a:r>
              <a:rPr b="0" i="0" lang="en-GB" sz="1500" u="none" cap="none" strike="noStrike">
                <a:solidFill>
                  <a:schemeClr val="dk1"/>
                </a:solidFill>
                <a:latin typeface="Quattrocento Sans"/>
                <a:ea typeface="Quattrocento Sans"/>
                <a:cs typeface="Quattrocento Sans"/>
                <a:sym typeface="Quattrocento Sans"/>
              </a:rPr>
              <a:t>Improve access to distributed (meta)data endpoints through federated, uniform data services</a:t>
            </a:r>
            <a:endParaRPr b="0" i="0" sz="1500" u="none" cap="none" strike="noStrike">
              <a:solidFill>
                <a:schemeClr val="dk1"/>
              </a:solidFill>
              <a:latin typeface="Quattrocento Sans"/>
              <a:ea typeface="Quattrocento Sans"/>
              <a:cs typeface="Quattrocento Sans"/>
              <a:sym typeface="Quattrocento Sans"/>
            </a:endParaRPr>
          </a:p>
        </p:txBody>
      </p:sp>
      <p:sp>
        <p:nvSpPr>
          <p:cNvPr id="502" name="Google Shape;502;p17"/>
          <p:cNvSpPr txBox="1"/>
          <p:nvPr/>
        </p:nvSpPr>
        <p:spPr>
          <a:xfrm>
            <a:off x="5497475" y="2627107"/>
            <a:ext cx="8079600" cy="139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Quattrocento Sans"/>
                <a:ea typeface="Quattrocento Sans"/>
                <a:cs typeface="Quattrocento Sans"/>
                <a:sym typeface="Quattrocento Sans"/>
              </a:rPr>
              <a:t>Data and Metadata </a:t>
            </a:r>
            <a:br>
              <a:rPr b="0" i="0" lang="en-GB" sz="2000" u="none" cap="none" strike="noStrike">
                <a:solidFill>
                  <a:srgbClr val="000000"/>
                </a:solidFill>
                <a:latin typeface="Quattrocento Sans"/>
                <a:ea typeface="Quattrocento Sans"/>
                <a:cs typeface="Quattrocento Sans"/>
                <a:sym typeface="Quattrocento Sans"/>
              </a:rPr>
            </a:br>
            <a:r>
              <a:rPr b="0" i="0" lang="en-GB" sz="2000" u="none" cap="none" strike="noStrike">
                <a:solidFill>
                  <a:srgbClr val="000000"/>
                </a:solidFill>
                <a:latin typeface="Quattrocento Sans"/>
                <a:ea typeface="Quattrocento Sans"/>
                <a:cs typeface="Quattrocento Sans"/>
                <a:sym typeface="Quattrocento Sans"/>
              </a:rPr>
              <a:t>Implementation Requirements:</a:t>
            </a:r>
            <a:endParaRPr b="0" i="0" sz="2000" u="none" cap="none" strike="noStrike">
              <a:solidFill>
                <a:srgbClr val="000000"/>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000000"/>
              </a:buClr>
              <a:buSzPts val="1100"/>
              <a:buFont typeface="Quattrocento Sans"/>
              <a:buChar char="●"/>
            </a:pPr>
            <a:r>
              <a:rPr b="0" i="0" lang="en-GB" sz="2000" u="none" cap="none" strike="noStrike">
                <a:solidFill>
                  <a:srgbClr val="000000"/>
                </a:solidFill>
                <a:latin typeface="Quattrocento Sans"/>
                <a:ea typeface="Quattrocento Sans"/>
                <a:cs typeface="Quattrocento Sans"/>
                <a:sym typeface="Quattrocento Sans"/>
              </a:rPr>
              <a:t>Real Time Data (2)</a:t>
            </a:r>
            <a:endParaRPr b="0" i="0" sz="2000" u="none" cap="none" strike="noStrike">
              <a:solidFill>
                <a:srgbClr val="000000"/>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000000"/>
              </a:buClr>
              <a:buSzPts val="1100"/>
              <a:buFont typeface="Quattrocento Sans"/>
              <a:buChar char="●"/>
            </a:pPr>
            <a:r>
              <a:rPr b="0" i="0" lang="en-GB" sz="2000" u="none" cap="none" strike="noStrike">
                <a:solidFill>
                  <a:srgbClr val="000000"/>
                </a:solidFill>
                <a:latin typeface="Quattrocento Sans"/>
                <a:ea typeface="Quattrocento Sans"/>
                <a:cs typeface="Quattrocento Sans"/>
                <a:sym typeface="Quattrocento Sans"/>
              </a:rPr>
              <a:t>Delayed Mode Data (4)</a:t>
            </a:r>
            <a:endParaRPr b="0" i="0" sz="2000" u="none" cap="none" strike="noStrike">
              <a:solidFill>
                <a:srgbClr val="000000"/>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000000"/>
              </a:buClr>
              <a:buSzPts val="1100"/>
              <a:buFont typeface="Quattrocento Sans"/>
              <a:buChar char="●"/>
            </a:pPr>
            <a:r>
              <a:rPr b="0" i="0" lang="en-GB" sz="2000" u="none" cap="none" strike="noStrike">
                <a:solidFill>
                  <a:srgbClr val="000000"/>
                </a:solidFill>
                <a:latin typeface="Quattrocento Sans"/>
                <a:ea typeface="Quattrocento Sans"/>
                <a:cs typeface="Quattrocento Sans"/>
                <a:sym typeface="Quattrocento Sans"/>
              </a:rPr>
              <a:t>Metadata (3)</a:t>
            </a:r>
            <a:endParaRPr b="0" i="0" sz="2000" u="none" cap="none" strike="noStrike">
              <a:solidFill>
                <a:srgbClr val="000000"/>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000000"/>
              </a:buClr>
              <a:buSzPts val="1100"/>
              <a:buFont typeface="Quattrocento Sans"/>
              <a:buChar char="●"/>
            </a:pPr>
            <a:r>
              <a:rPr b="0" i="0" lang="en-GB" sz="2000" u="none" cap="none" strike="noStrike">
                <a:solidFill>
                  <a:srgbClr val="000000"/>
                </a:solidFill>
                <a:latin typeface="Quattrocento Sans"/>
                <a:ea typeface="Quattrocento Sans"/>
                <a:cs typeface="Quattrocento Sans"/>
                <a:sym typeface="Quattrocento Sans"/>
              </a:rPr>
              <a:t>Best Practices (3)</a:t>
            </a:r>
            <a:endParaRPr b="0" i="0" sz="2000" u="none" cap="none" strike="noStrike">
              <a:solidFill>
                <a:srgbClr val="000000"/>
              </a:solidFill>
              <a:latin typeface="Quattrocento Sans"/>
              <a:ea typeface="Quattrocento Sans"/>
              <a:cs typeface="Quattrocento Sans"/>
              <a:sym typeface="Quattrocento Sans"/>
            </a:endParaRPr>
          </a:p>
        </p:txBody>
      </p:sp>
      <p:pic>
        <p:nvPicPr>
          <p:cNvPr id="503" name="Google Shape;503;p17"/>
          <p:cNvPicPr preferRelativeResize="0"/>
          <p:nvPr/>
        </p:nvPicPr>
        <p:blipFill rotWithShape="1">
          <a:blip r:embed="rId3">
            <a:alphaModFix/>
          </a:blip>
          <a:srcRect b="0" l="0" r="0" t="0"/>
          <a:stretch/>
        </p:blipFill>
        <p:spPr>
          <a:xfrm>
            <a:off x="6354504" y="905912"/>
            <a:ext cx="2540906" cy="1486602"/>
          </a:xfrm>
          <a:prstGeom prst="rect">
            <a:avLst/>
          </a:prstGeom>
          <a:noFill/>
          <a:ln>
            <a:noFill/>
          </a:ln>
        </p:spPr>
      </p:pic>
      <p:pic>
        <p:nvPicPr>
          <p:cNvPr id="504" name="Google Shape;504;p17"/>
          <p:cNvPicPr preferRelativeResize="0"/>
          <p:nvPr/>
        </p:nvPicPr>
        <p:blipFill rotWithShape="1">
          <a:blip r:embed="rId4">
            <a:alphaModFix/>
          </a:blip>
          <a:srcRect b="0" l="0" r="0" t="0"/>
          <a:stretch/>
        </p:blipFill>
        <p:spPr>
          <a:xfrm>
            <a:off x="4796655" y="952756"/>
            <a:ext cx="1383490" cy="13929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18"/>
          <p:cNvSpPr txBox="1"/>
          <p:nvPr/>
        </p:nvSpPr>
        <p:spPr>
          <a:xfrm>
            <a:off x="65500" y="255175"/>
            <a:ext cx="7385100" cy="58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002060"/>
                </a:solidFill>
                <a:latin typeface="Quattrocento Sans"/>
                <a:ea typeface="Quattrocento Sans"/>
                <a:cs typeface="Quattrocento Sans"/>
                <a:sym typeface="Quattrocento Sans"/>
              </a:rPr>
              <a:t>OCG Cross-Network Data Implementation Strategy</a:t>
            </a:r>
            <a:endParaRPr b="0" i="0" sz="2400" u="none" cap="none" strike="noStrike">
              <a:solidFill>
                <a:srgbClr val="000000"/>
              </a:solidFill>
              <a:latin typeface="Quattrocento Sans"/>
              <a:ea typeface="Quattrocento Sans"/>
              <a:cs typeface="Quattrocento Sans"/>
              <a:sym typeface="Quattrocento Sans"/>
            </a:endParaRPr>
          </a:p>
        </p:txBody>
      </p:sp>
      <p:pic>
        <p:nvPicPr>
          <p:cNvPr id="510" name="Google Shape;510;p18"/>
          <p:cNvPicPr preferRelativeResize="0"/>
          <p:nvPr/>
        </p:nvPicPr>
        <p:blipFill rotWithShape="1">
          <a:blip r:embed="rId3">
            <a:alphaModFix/>
          </a:blip>
          <a:srcRect b="0" l="0" r="0" t="0"/>
          <a:stretch/>
        </p:blipFill>
        <p:spPr>
          <a:xfrm>
            <a:off x="916728" y="889955"/>
            <a:ext cx="6874176" cy="4021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19"/>
          <p:cNvSpPr txBox="1"/>
          <p:nvPr/>
        </p:nvSpPr>
        <p:spPr>
          <a:xfrm>
            <a:off x="180575" y="2848837"/>
            <a:ext cx="8520000" cy="114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500"/>
              </a:spcBef>
              <a:spcAft>
                <a:spcPts val="1500"/>
              </a:spcAft>
              <a:buClr>
                <a:srgbClr val="000000"/>
              </a:buClr>
              <a:buSzPts val="1500"/>
              <a:buFont typeface="Arial"/>
              <a:buNone/>
            </a:pPr>
            <a:r>
              <a:t/>
            </a:r>
            <a:endParaRPr b="0" i="0" sz="1500" u="none" cap="none" strike="noStrike">
              <a:solidFill>
                <a:srgbClr val="333333"/>
              </a:solidFill>
              <a:latin typeface="Calibri"/>
              <a:ea typeface="Calibri"/>
              <a:cs typeface="Calibri"/>
              <a:sym typeface="Calibri"/>
            </a:endParaRPr>
          </a:p>
        </p:txBody>
      </p:sp>
      <p:sp>
        <p:nvSpPr>
          <p:cNvPr id="516" name="Google Shape;516;p19"/>
          <p:cNvSpPr txBox="1"/>
          <p:nvPr/>
        </p:nvSpPr>
        <p:spPr>
          <a:xfrm>
            <a:off x="65500" y="255175"/>
            <a:ext cx="7385100" cy="58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002060"/>
                </a:solidFill>
                <a:latin typeface="Quattrocento Sans"/>
                <a:ea typeface="Quattrocento Sans"/>
                <a:cs typeface="Quattrocento Sans"/>
                <a:sym typeface="Quattrocento Sans"/>
              </a:rPr>
              <a:t>OCG Cross-Network Data Implementation Strategy</a:t>
            </a:r>
            <a:endParaRPr b="0" i="0" sz="2400" u="none" cap="none" strike="noStrike">
              <a:solidFill>
                <a:srgbClr val="000000"/>
              </a:solidFill>
              <a:latin typeface="Quattrocento Sans"/>
              <a:ea typeface="Quattrocento Sans"/>
              <a:cs typeface="Quattrocento Sans"/>
              <a:sym typeface="Quattrocento Sans"/>
            </a:endParaRPr>
          </a:p>
        </p:txBody>
      </p:sp>
      <p:sp>
        <p:nvSpPr>
          <p:cNvPr id="517" name="Google Shape;517;p19"/>
          <p:cNvSpPr txBox="1"/>
          <p:nvPr/>
        </p:nvSpPr>
        <p:spPr>
          <a:xfrm>
            <a:off x="101194" y="731221"/>
            <a:ext cx="5314500" cy="37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Quattrocento Sans"/>
                <a:ea typeface="Quattrocento Sans"/>
                <a:cs typeface="Quattrocento Sans"/>
                <a:sym typeface="Quattrocento Sans"/>
              </a:rPr>
              <a:t>Next step:  Implementation!</a:t>
            </a:r>
            <a:endParaRPr b="0" i="0" sz="1100" u="none" cap="none" strike="noStrike">
              <a:solidFill>
                <a:srgbClr val="000000"/>
              </a:solidFill>
              <a:latin typeface="Arial"/>
              <a:ea typeface="Arial"/>
              <a:cs typeface="Arial"/>
              <a:sym typeface="Arial"/>
            </a:endParaRPr>
          </a:p>
          <a:p>
            <a:pPr indent="-336550" lvl="0" marL="342900" marR="0" rtl="0" algn="l">
              <a:lnSpc>
                <a:spcPct val="100000"/>
              </a:lnSpc>
              <a:spcBef>
                <a:spcPts val="0"/>
              </a:spcBef>
              <a:spcAft>
                <a:spcPts val="0"/>
              </a:spcAft>
              <a:buClr>
                <a:srgbClr val="000000"/>
              </a:buClr>
              <a:buSzPts val="1500"/>
              <a:buFont typeface="Arial"/>
              <a:buChar char="•"/>
            </a:pPr>
            <a:r>
              <a:rPr b="0" i="0" lang="en-GB" sz="2000" u="none" cap="none" strike="noStrike">
                <a:solidFill>
                  <a:srgbClr val="000000"/>
                </a:solidFill>
                <a:latin typeface="Quattrocento Sans"/>
                <a:ea typeface="Quattrocento Sans"/>
                <a:cs typeface="Quattrocento Sans"/>
                <a:sym typeface="Quattrocento Sans"/>
              </a:rPr>
              <a:t>Deploy ERDDAP services where needed for delayed mode data and metadata </a:t>
            </a:r>
            <a:endParaRPr b="0" i="0" sz="2000" u="none" cap="none" strike="noStrike">
              <a:solidFill>
                <a:srgbClr val="000000"/>
              </a:solidFill>
              <a:latin typeface="Quattrocento Sans"/>
              <a:ea typeface="Quattrocento Sans"/>
              <a:cs typeface="Quattrocento Sans"/>
              <a:sym typeface="Quattrocento Sans"/>
            </a:endParaRPr>
          </a:p>
          <a:p>
            <a:pPr indent="-260350" lvl="1" marL="685800" marR="0" rtl="0" algn="l">
              <a:lnSpc>
                <a:spcPct val="100000"/>
              </a:lnSpc>
              <a:spcBef>
                <a:spcPts val="0"/>
              </a:spcBef>
              <a:spcAft>
                <a:spcPts val="0"/>
              </a:spcAft>
              <a:buClr>
                <a:srgbClr val="000000"/>
              </a:buClr>
              <a:buSzPts val="1500"/>
              <a:buFont typeface="Arial"/>
              <a:buChar char="•"/>
            </a:pPr>
            <a:r>
              <a:rPr b="0" i="0" lang="en-GB" sz="2000" u="none" cap="none" strike="noStrike">
                <a:solidFill>
                  <a:srgbClr val="000000"/>
                </a:solidFill>
                <a:latin typeface="Quattrocento Sans"/>
                <a:ea typeface="Quattrocento Sans"/>
                <a:cs typeface="Quattrocento Sans"/>
                <a:sym typeface="Quattrocento Sans"/>
              </a:rPr>
              <a:t>Federate distributed ERDDAP nodes in OCG focal ERDDAP</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336550" lvl="0" marL="342900" marR="0" rtl="0" algn="l">
              <a:lnSpc>
                <a:spcPct val="100000"/>
              </a:lnSpc>
              <a:spcBef>
                <a:spcPts val="0"/>
              </a:spcBef>
              <a:spcAft>
                <a:spcPts val="0"/>
              </a:spcAft>
              <a:buClr>
                <a:srgbClr val="000000"/>
              </a:buClr>
              <a:buSzPts val="1500"/>
              <a:buFont typeface="Arial"/>
              <a:buChar char="•"/>
            </a:pPr>
            <a:r>
              <a:rPr b="0" i="0" lang="en-GB" sz="2000" u="none" cap="none" strike="noStrike">
                <a:solidFill>
                  <a:srgbClr val="000000"/>
                </a:solidFill>
                <a:latin typeface="Quattrocento Sans"/>
                <a:ea typeface="Quattrocento Sans"/>
                <a:cs typeface="Quattrocento Sans"/>
                <a:sym typeface="Quattrocento Sans"/>
              </a:rPr>
              <a:t>Improve metadata availability and exchange with OceanOPS</a:t>
            </a:r>
            <a:endParaRPr b="0" i="0" sz="2000" u="none" cap="none" strike="noStrike">
              <a:solidFill>
                <a:srgbClr val="000000"/>
              </a:solidFill>
              <a:latin typeface="Quattrocento Sans"/>
              <a:ea typeface="Quattrocento Sans"/>
              <a:cs typeface="Quattrocento Sans"/>
              <a:sym typeface="Quattrocento Sans"/>
            </a:endParaRPr>
          </a:p>
          <a:p>
            <a:pPr indent="-260350" lvl="1" marL="685800" marR="0" rtl="0" algn="l">
              <a:lnSpc>
                <a:spcPct val="100000"/>
              </a:lnSpc>
              <a:spcBef>
                <a:spcPts val="0"/>
              </a:spcBef>
              <a:spcAft>
                <a:spcPts val="0"/>
              </a:spcAft>
              <a:buClr>
                <a:srgbClr val="000000"/>
              </a:buClr>
              <a:buSzPts val="1500"/>
              <a:buFont typeface="Arial"/>
              <a:buChar char="•"/>
            </a:pPr>
            <a:r>
              <a:rPr b="0" i="0" lang="en-GB" sz="2000" u="none" cap="none" strike="noStrike">
                <a:solidFill>
                  <a:srgbClr val="000000"/>
                </a:solidFill>
                <a:latin typeface="Quattrocento Sans"/>
                <a:ea typeface="Quattrocento Sans"/>
                <a:cs typeface="Quattrocento Sans"/>
                <a:sym typeface="Quattrocento Sans"/>
              </a:rPr>
              <a:t>Where possible, leverage these ERDDAP services for platform metadata exchange with OceanOPS </a:t>
            </a:r>
            <a:endParaRPr b="0" i="0" sz="2000" u="none" cap="none" strike="noStrike">
              <a:solidFill>
                <a:srgbClr val="000000"/>
              </a:solidFill>
              <a:latin typeface="Quattrocento Sans"/>
              <a:ea typeface="Quattrocento Sans"/>
              <a:cs typeface="Quattrocento Sans"/>
              <a:sym typeface="Quattrocento Sans"/>
            </a:endParaRPr>
          </a:p>
        </p:txBody>
      </p:sp>
      <p:pic>
        <p:nvPicPr>
          <p:cNvPr id="518" name="Google Shape;518;p19"/>
          <p:cNvPicPr preferRelativeResize="0"/>
          <p:nvPr/>
        </p:nvPicPr>
        <p:blipFill rotWithShape="1">
          <a:blip r:embed="rId3">
            <a:alphaModFix/>
          </a:blip>
          <a:srcRect b="0" l="0" r="0" t="0"/>
          <a:stretch/>
        </p:blipFill>
        <p:spPr>
          <a:xfrm>
            <a:off x="5549007" y="782900"/>
            <a:ext cx="3002619" cy="42066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2"/>
          <p:cNvSpPr txBox="1"/>
          <p:nvPr>
            <p:ph type="title"/>
          </p:nvPr>
        </p:nvSpPr>
        <p:spPr>
          <a:xfrm>
            <a:off x="540545" y="541735"/>
            <a:ext cx="8062875"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800"/>
              <a:buNone/>
            </a:pPr>
            <a:r>
              <a:rPr lang="en-GB"/>
              <a:t>Global Ocean Observing System 2030 Strategy </a:t>
            </a:r>
            <a:endParaRPr/>
          </a:p>
        </p:txBody>
      </p:sp>
      <p:sp>
        <p:nvSpPr>
          <p:cNvPr id="356" name="Google Shape;356;p2"/>
          <p:cNvSpPr txBox="1"/>
          <p:nvPr>
            <p:ph idx="1" type="body"/>
          </p:nvPr>
        </p:nvSpPr>
        <p:spPr>
          <a:xfrm>
            <a:off x="541350" y="896950"/>
            <a:ext cx="5944800" cy="3462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b="1" lang="en-GB" sz="1650"/>
              <a:t>Goal 2: System integration and delivery,</a:t>
            </a:r>
            <a:r>
              <a:rPr lang="en-GB" sz="1650"/>
              <a:t> provide </a:t>
            </a:r>
            <a:r>
              <a:rPr lang="en-GB" sz="1650"/>
              <a:t>authoritative guidance on integrated observing system design, sustain, strengthen and expand observing system implementation, and ensure FAIR data</a:t>
            </a:r>
            <a:endParaRPr/>
          </a:p>
          <a:p>
            <a:pPr indent="0" lvl="0" marL="0" rtl="0" algn="l">
              <a:lnSpc>
                <a:spcPct val="100000"/>
              </a:lnSpc>
              <a:spcBef>
                <a:spcPts val="0"/>
              </a:spcBef>
              <a:spcAft>
                <a:spcPts val="0"/>
              </a:spcAft>
              <a:buSzPts val="1800"/>
              <a:buNone/>
            </a:pPr>
            <a:r>
              <a:t/>
            </a:r>
            <a:endParaRPr sz="1650"/>
          </a:p>
          <a:p>
            <a:pPr indent="0" lvl="0" marL="0" rtl="0" algn="l">
              <a:lnSpc>
                <a:spcPct val="100000"/>
              </a:lnSpc>
              <a:spcBef>
                <a:spcPts val="0"/>
              </a:spcBef>
              <a:spcAft>
                <a:spcPts val="0"/>
              </a:spcAft>
              <a:buSzPts val="1800"/>
              <a:buNone/>
            </a:pPr>
            <a:r>
              <a:rPr b="1" lang="en-GB" sz="1650">
                <a:solidFill>
                  <a:srgbClr val="F38417"/>
                </a:solidFill>
              </a:rPr>
              <a:t>SO7. Ensure GOOS ocean observing data and information are FAIR with appropriate quality and latency</a:t>
            </a:r>
            <a:endParaRPr/>
          </a:p>
          <a:p>
            <a:pPr indent="0" lvl="0" marL="0" rtl="0" algn="l">
              <a:lnSpc>
                <a:spcPct val="100000"/>
              </a:lnSpc>
              <a:spcBef>
                <a:spcPts val="0"/>
              </a:spcBef>
              <a:spcAft>
                <a:spcPts val="0"/>
              </a:spcAft>
              <a:buSzPts val="1800"/>
              <a:buNone/>
            </a:pPr>
            <a:r>
              <a:t/>
            </a:r>
            <a:endParaRPr b="1" sz="1650">
              <a:solidFill>
                <a:srgbClr val="F38417"/>
              </a:solidFill>
              <a:latin typeface="Helvetica Neue"/>
              <a:ea typeface="Helvetica Neue"/>
              <a:cs typeface="Helvetica Neue"/>
              <a:sym typeface="Helvetica Neue"/>
            </a:endParaRPr>
          </a:p>
          <a:p>
            <a:pPr indent="0" lvl="0" marL="0" rtl="0" algn="l">
              <a:lnSpc>
                <a:spcPct val="100000"/>
              </a:lnSpc>
              <a:spcBef>
                <a:spcPts val="0"/>
              </a:spcBef>
              <a:spcAft>
                <a:spcPts val="0"/>
              </a:spcAft>
              <a:buSzPts val="1800"/>
              <a:buNone/>
            </a:pPr>
            <a:r>
              <a:rPr b="1" lang="en-GB" sz="1650">
                <a:solidFill>
                  <a:srgbClr val="141413"/>
                </a:solidFill>
                <a:latin typeface="Helvetica Neue"/>
                <a:ea typeface="Helvetica Neue"/>
                <a:cs typeface="Helvetica Neue"/>
                <a:sym typeface="Helvetica Neue"/>
              </a:rPr>
              <a:t>Outcomes foreseen:</a:t>
            </a:r>
            <a:endParaRPr b="1"/>
          </a:p>
          <a:p>
            <a:pPr indent="-257175" lvl="0" marL="257175" rtl="0" algn="l">
              <a:lnSpc>
                <a:spcPct val="100000"/>
              </a:lnSpc>
              <a:spcBef>
                <a:spcPts val="0"/>
              </a:spcBef>
              <a:spcAft>
                <a:spcPts val="0"/>
              </a:spcAft>
              <a:buSzPts val="1800"/>
              <a:buFont typeface="Arial"/>
              <a:buChar char="•"/>
            </a:pPr>
            <a:r>
              <a:rPr lang="en-GB" sz="1650">
                <a:solidFill>
                  <a:srgbClr val="141413"/>
                </a:solidFill>
                <a:latin typeface="Helvetica Neue"/>
                <a:ea typeface="Helvetica Neue"/>
                <a:cs typeface="Helvetica Neue"/>
                <a:sym typeface="Helvetica Neue"/>
              </a:rPr>
              <a:t>An identified GOOS data architecture as part of broader oceanographic, atmospheric, earth system data architectures</a:t>
            </a:r>
            <a:endParaRPr/>
          </a:p>
          <a:p>
            <a:pPr indent="-257175" lvl="0" marL="257175" rtl="0" algn="l">
              <a:lnSpc>
                <a:spcPct val="100000"/>
              </a:lnSpc>
              <a:spcBef>
                <a:spcPts val="0"/>
              </a:spcBef>
              <a:spcAft>
                <a:spcPts val="0"/>
              </a:spcAft>
              <a:buSzPts val="1800"/>
              <a:buFont typeface="Arial"/>
              <a:buChar char="•"/>
            </a:pPr>
            <a:r>
              <a:rPr lang="en-GB" sz="1650">
                <a:solidFill>
                  <a:srgbClr val="141413"/>
                </a:solidFill>
                <a:latin typeface="Helvetica Neue"/>
                <a:ea typeface="Helvetica Neue"/>
                <a:cs typeface="Helvetica Neue"/>
                <a:sym typeface="Helvetica Neue"/>
              </a:rPr>
              <a:t>Data products based on EOVs/ECVs</a:t>
            </a:r>
            <a:endParaRPr/>
          </a:p>
          <a:p>
            <a:pPr indent="-257175" lvl="0" marL="257175" rtl="0" algn="l">
              <a:lnSpc>
                <a:spcPct val="100000"/>
              </a:lnSpc>
              <a:spcBef>
                <a:spcPts val="0"/>
              </a:spcBef>
              <a:spcAft>
                <a:spcPts val="0"/>
              </a:spcAft>
              <a:buSzPts val="1800"/>
              <a:buFont typeface="Arial"/>
              <a:buChar char="•"/>
            </a:pPr>
            <a:r>
              <a:rPr lang="en-GB" sz="1650">
                <a:solidFill>
                  <a:srgbClr val="141413"/>
                </a:solidFill>
                <a:latin typeface="Helvetica Neue"/>
                <a:ea typeface="Helvetica Neue"/>
                <a:cs typeface="Helvetica Neue"/>
                <a:sym typeface="Helvetica Neue"/>
              </a:rPr>
              <a:t>More data available, more appropriately, to more users</a:t>
            </a:r>
            <a:endParaRPr/>
          </a:p>
          <a:p>
            <a:pPr indent="-257175" lvl="0" marL="257175" rtl="0" algn="l">
              <a:lnSpc>
                <a:spcPct val="100000"/>
              </a:lnSpc>
              <a:spcBef>
                <a:spcPts val="0"/>
              </a:spcBef>
              <a:spcAft>
                <a:spcPts val="0"/>
              </a:spcAft>
              <a:buSzPts val="1800"/>
              <a:buFont typeface="Arial"/>
              <a:buChar char="•"/>
            </a:pPr>
            <a:r>
              <a:rPr lang="en-GB" sz="1650">
                <a:solidFill>
                  <a:srgbClr val="141413"/>
                </a:solidFill>
                <a:latin typeface="Helvetica Neue"/>
                <a:ea typeface="Helvetica Neue"/>
                <a:cs typeface="Helvetica Neue"/>
                <a:sym typeface="Helvetica Neue"/>
              </a:rPr>
              <a:t>Meaningful data metrics</a:t>
            </a:r>
            <a:endParaRPr/>
          </a:p>
          <a:p>
            <a:pPr indent="0" lvl="0" marL="0" rtl="0" algn="l">
              <a:lnSpc>
                <a:spcPct val="100000"/>
              </a:lnSpc>
              <a:spcBef>
                <a:spcPts val="0"/>
              </a:spcBef>
              <a:spcAft>
                <a:spcPts val="0"/>
              </a:spcAft>
              <a:buSzPts val="1800"/>
              <a:buNone/>
            </a:pPr>
            <a:r>
              <a:t/>
            </a:r>
            <a:endParaRPr b="1" sz="1650">
              <a:solidFill>
                <a:srgbClr val="F38417"/>
              </a:solidFill>
            </a:endParaRPr>
          </a:p>
        </p:txBody>
      </p:sp>
      <p:sp>
        <p:nvSpPr>
          <p:cNvPr id="357" name="Google Shape;357;p2"/>
          <p:cNvSpPr txBox="1"/>
          <p:nvPr>
            <p:ph idx="12" type="sldNum"/>
          </p:nvPr>
        </p:nvSpPr>
        <p:spPr>
          <a:xfrm>
            <a:off x="8437613" y="4869656"/>
            <a:ext cx="193275" cy="1422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pic>
        <p:nvPicPr>
          <p:cNvPr id="358" name="Google Shape;358;p2"/>
          <p:cNvPicPr preferRelativeResize="0"/>
          <p:nvPr/>
        </p:nvPicPr>
        <p:blipFill>
          <a:blip r:embed="rId3">
            <a:alphaModFix/>
          </a:blip>
          <a:stretch>
            <a:fillRect/>
          </a:stretch>
        </p:blipFill>
        <p:spPr>
          <a:xfrm>
            <a:off x="6599120" y="1399513"/>
            <a:ext cx="2350199" cy="30434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20"/>
          <p:cNvSpPr txBox="1"/>
          <p:nvPr>
            <p:ph type="title"/>
          </p:nvPr>
        </p:nvSpPr>
        <p:spPr>
          <a:xfrm>
            <a:off x="311700" y="4466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a:t>Network Status</a:t>
            </a:r>
            <a:endParaRPr/>
          </a:p>
        </p:txBody>
      </p:sp>
      <p:pic>
        <p:nvPicPr>
          <p:cNvPr id="524" name="Google Shape;524;p20"/>
          <p:cNvPicPr preferRelativeResize="0"/>
          <p:nvPr/>
        </p:nvPicPr>
        <p:blipFill rotWithShape="1">
          <a:blip r:embed="rId3">
            <a:alphaModFix/>
          </a:blip>
          <a:srcRect b="0" l="0" r="0" t="0"/>
          <a:stretch/>
        </p:blipFill>
        <p:spPr>
          <a:xfrm>
            <a:off x="666200" y="1346150"/>
            <a:ext cx="7588226" cy="2131450"/>
          </a:xfrm>
          <a:prstGeom prst="rect">
            <a:avLst/>
          </a:prstGeom>
          <a:noFill/>
          <a:ln>
            <a:noFill/>
          </a:ln>
        </p:spPr>
      </p:pic>
      <p:pic>
        <p:nvPicPr>
          <p:cNvPr id="525" name="Google Shape;525;p20"/>
          <p:cNvPicPr preferRelativeResize="0"/>
          <p:nvPr/>
        </p:nvPicPr>
        <p:blipFill rotWithShape="1">
          <a:blip r:embed="rId4">
            <a:alphaModFix/>
          </a:blip>
          <a:srcRect b="0" l="0" r="0" t="0"/>
          <a:stretch/>
        </p:blipFill>
        <p:spPr>
          <a:xfrm>
            <a:off x="1268675" y="3674325"/>
            <a:ext cx="6043500" cy="642050"/>
          </a:xfrm>
          <a:prstGeom prst="rect">
            <a:avLst/>
          </a:prstGeom>
          <a:noFill/>
          <a:ln>
            <a:noFill/>
          </a:ln>
        </p:spPr>
      </p:pic>
      <p:sp>
        <p:nvSpPr>
          <p:cNvPr id="526" name="Google Shape;526;p20"/>
          <p:cNvSpPr txBox="1"/>
          <p:nvPr/>
        </p:nvSpPr>
        <p:spPr>
          <a:xfrm>
            <a:off x="2208750" y="4643950"/>
            <a:ext cx="56478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Arial"/>
                <a:ea typeface="Arial"/>
                <a:cs typeface="Arial"/>
                <a:sym typeface="Arial"/>
              </a:rPr>
              <a:t>Extracted from OCG report 2023</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
          <p:cNvSpPr txBox="1"/>
          <p:nvPr>
            <p:ph idx="12" type="sldNum"/>
          </p:nvPr>
        </p:nvSpPr>
        <p:spPr>
          <a:xfrm>
            <a:off x="8437613" y="4869656"/>
            <a:ext cx="193275" cy="1422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pic>
        <p:nvPicPr>
          <p:cNvPr id="365" name="Google Shape;365;p3"/>
          <p:cNvPicPr preferRelativeResize="0"/>
          <p:nvPr/>
        </p:nvPicPr>
        <p:blipFill rotWithShape="1">
          <a:blip r:embed="rId3">
            <a:alphaModFix/>
          </a:blip>
          <a:srcRect b="0" l="0" r="0" t="0"/>
          <a:stretch/>
        </p:blipFill>
        <p:spPr>
          <a:xfrm>
            <a:off x="476475" y="143550"/>
            <a:ext cx="8039007" cy="4521938"/>
          </a:xfrm>
          <a:prstGeom prst="rect">
            <a:avLst/>
          </a:prstGeom>
          <a:noFill/>
          <a:ln>
            <a:noFill/>
          </a:ln>
        </p:spPr>
      </p:pic>
      <p:pic>
        <p:nvPicPr>
          <p:cNvPr descr="A logo of a globe&#10;&#10;AI-generated content may be incorrect." id="366" name="Google Shape;366;p3"/>
          <p:cNvPicPr preferRelativeResize="0"/>
          <p:nvPr/>
        </p:nvPicPr>
        <p:blipFill rotWithShape="1">
          <a:blip r:embed="rId4">
            <a:alphaModFix/>
          </a:blip>
          <a:srcRect b="0" l="0" r="0" t="0"/>
          <a:stretch/>
        </p:blipFill>
        <p:spPr>
          <a:xfrm>
            <a:off x="944033" y="3554756"/>
            <a:ext cx="986367" cy="92834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
          <p:cNvSpPr txBox="1"/>
          <p:nvPr>
            <p:ph type="title"/>
          </p:nvPr>
        </p:nvSpPr>
        <p:spPr>
          <a:xfrm>
            <a:off x="540545" y="541735"/>
            <a:ext cx="8062875"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800"/>
              <a:buNone/>
            </a:pPr>
            <a:r>
              <a:rPr lang="en-GB"/>
              <a:t>Developments – building blocks - since 2019</a:t>
            </a:r>
            <a:endParaRPr/>
          </a:p>
        </p:txBody>
      </p:sp>
      <p:sp>
        <p:nvSpPr>
          <p:cNvPr id="373" name="Google Shape;373;p4"/>
          <p:cNvSpPr txBox="1"/>
          <p:nvPr>
            <p:ph idx="12" type="sldNum"/>
          </p:nvPr>
        </p:nvSpPr>
        <p:spPr>
          <a:xfrm>
            <a:off x="8437613" y="4869656"/>
            <a:ext cx="193275" cy="1422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sp>
        <p:nvSpPr>
          <p:cNvPr id="374" name="Google Shape;374;p4"/>
          <p:cNvSpPr/>
          <p:nvPr/>
        </p:nvSpPr>
        <p:spPr>
          <a:xfrm>
            <a:off x="584438" y="1060294"/>
            <a:ext cx="3129525" cy="3317175"/>
          </a:xfrm>
          <a:prstGeom prst="rect">
            <a:avLst/>
          </a:prstGeom>
          <a:solidFill>
            <a:schemeClr val="lt2"/>
          </a:solidFill>
          <a:ln>
            <a:noFill/>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75" name="Google Shape;375;p4"/>
          <p:cNvSpPr/>
          <p:nvPr/>
        </p:nvSpPr>
        <p:spPr>
          <a:xfrm>
            <a:off x="3838144" y="1060294"/>
            <a:ext cx="2205675" cy="3317175"/>
          </a:xfrm>
          <a:prstGeom prst="rect">
            <a:avLst/>
          </a:prstGeom>
          <a:solidFill>
            <a:schemeClr val="lt2"/>
          </a:solidFill>
          <a:ln>
            <a:noFill/>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76" name="Google Shape;376;p4"/>
          <p:cNvSpPr/>
          <p:nvPr/>
        </p:nvSpPr>
        <p:spPr>
          <a:xfrm>
            <a:off x="6168000" y="1060294"/>
            <a:ext cx="2205675" cy="3317175"/>
          </a:xfrm>
          <a:prstGeom prst="rect">
            <a:avLst/>
          </a:prstGeom>
          <a:solidFill>
            <a:schemeClr val="lt2"/>
          </a:solidFill>
          <a:ln>
            <a:noFill/>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77" name="Google Shape;377;p4"/>
          <p:cNvSpPr txBox="1"/>
          <p:nvPr/>
        </p:nvSpPr>
        <p:spPr>
          <a:xfrm>
            <a:off x="584438" y="1060294"/>
            <a:ext cx="3129525" cy="506025"/>
          </a:xfrm>
          <a:prstGeom prst="rect">
            <a:avLst/>
          </a:prstGeom>
          <a:solidFill>
            <a:srgbClr val="184596"/>
          </a:solidFill>
          <a:ln>
            <a:noFill/>
          </a:ln>
        </p:spPr>
        <p:txBody>
          <a:bodyPr anchorCtr="0" anchor="ctr" bIns="162000" lIns="162000" spcFirstLastPara="1" rIns="162000" wrap="square" tIns="162000">
            <a:noAutofit/>
          </a:bodyPr>
          <a:lstStyle/>
          <a:p>
            <a:pPr indent="0" lvl="1" marL="0" marR="0" rtl="0" algn="ctr">
              <a:lnSpc>
                <a:spcPct val="100000"/>
              </a:lnSpc>
              <a:spcBef>
                <a:spcPts val="0"/>
              </a:spcBef>
              <a:spcAft>
                <a:spcPts val="0"/>
              </a:spcAft>
              <a:buNone/>
            </a:pPr>
            <a:r>
              <a:rPr b="1" i="0" lang="en-GB" sz="1200" u="none" cap="none" strike="noStrike">
                <a:solidFill>
                  <a:srgbClr val="FFFFFF"/>
                </a:solidFill>
                <a:latin typeface="Arial"/>
                <a:ea typeface="Arial"/>
                <a:cs typeface="Arial"/>
                <a:sym typeface="Arial"/>
              </a:rPr>
              <a:t>GOOS Observations Coordination Group (OCG)</a:t>
            </a:r>
            <a:endParaRPr b="0" i="0" sz="1050" u="none" cap="none" strike="noStrike">
              <a:solidFill>
                <a:srgbClr val="FFFFFF"/>
              </a:solidFill>
              <a:latin typeface="Arial"/>
              <a:ea typeface="Arial"/>
              <a:cs typeface="Arial"/>
              <a:sym typeface="Arial"/>
            </a:endParaRPr>
          </a:p>
        </p:txBody>
      </p:sp>
      <p:sp>
        <p:nvSpPr>
          <p:cNvPr id="378" name="Google Shape;378;p4"/>
          <p:cNvSpPr txBox="1"/>
          <p:nvPr/>
        </p:nvSpPr>
        <p:spPr>
          <a:xfrm>
            <a:off x="3838144" y="1060294"/>
            <a:ext cx="2205675" cy="506025"/>
          </a:xfrm>
          <a:prstGeom prst="rect">
            <a:avLst/>
          </a:prstGeom>
          <a:solidFill>
            <a:srgbClr val="184596"/>
          </a:solidFill>
          <a:ln>
            <a:noFill/>
          </a:ln>
        </p:spPr>
        <p:txBody>
          <a:bodyPr anchorCtr="0" anchor="ctr" bIns="162000" lIns="162000" spcFirstLastPara="1" rIns="162000" wrap="square" tIns="162000">
            <a:noAutofit/>
          </a:bodyPr>
          <a:lstStyle/>
          <a:p>
            <a:pPr indent="0" lvl="1" marL="0" marR="0" rtl="0" algn="ctr">
              <a:lnSpc>
                <a:spcPct val="100000"/>
              </a:lnSpc>
              <a:spcBef>
                <a:spcPts val="0"/>
              </a:spcBef>
              <a:spcAft>
                <a:spcPts val="0"/>
              </a:spcAft>
              <a:buNone/>
            </a:pPr>
            <a:r>
              <a:rPr b="1" i="0" lang="en-GB" sz="1200" u="none" cap="none" strike="noStrike">
                <a:solidFill>
                  <a:schemeClr val="lt1"/>
                </a:solidFill>
                <a:latin typeface="Arial"/>
                <a:ea typeface="Arial"/>
                <a:cs typeface="Arial"/>
                <a:sym typeface="Arial"/>
              </a:rPr>
              <a:t>GOOS Biology and Ecosystems Expert Panel</a:t>
            </a:r>
            <a:endParaRPr b="0" i="0" sz="1050" u="none" cap="none" strike="noStrike">
              <a:solidFill>
                <a:srgbClr val="FFFFFF"/>
              </a:solidFill>
              <a:latin typeface="Arial"/>
              <a:ea typeface="Arial"/>
              <a:cs typeface="Arial"/>
              <a:sym typeface="Arial"/>
            </a:endParaRPr>
          </a:p>
        </p:txBody>
      </p:sp>
      <p:sp>
        <p:nvSpPr>
          <p:cNvPr id="379" name="Google Shape;379;p4"/>
          <p:cNvSpPr txBox="1"/>
          <p:nvPr/>
        </p:nvSpPr>
        <p:spPr>
          <a:xfrm>
            <a:off x="6168000" y="1060294"/>
            <a:ext cx="2205675" cy="506025"/>
          </a:xfrm>
          <a:prstGeom prst="rect">
            <a:avLst/>
          </a:prstGeom>
          <a:solidFill>
            <a:srgbClr val="184596"/>
          </a:solidFill>
          <a:ln>
            <a:noFill/>
          </a:ln>
        </p:spPr>
        <p:txBody>
          <a:bodyPr anchorCtr="0" anchor="ctr" bIns="162000" lIns="162000" spcFirstLastPara="1" rIns="162000" wrap="square" tIns="162000">
            <a:noAutofit/>
          </a:bodyPr>
          <a:lstStyle/>
          <a:p>
            <a:pPr indent="0" lvl="1" marL="0" marR="0" rtl="0" algn="ctr">
              <a:lnSpc>
                <a:spcPct val="100000"/>
              </a:lnSpc>
              <a:spcBef>
                <a:spcPts val="0"/>
              </a:spcBef>
              <a:spcAft>
                <a:spcPts val="0"/>
              </a:spcAft>
              <a:buNone/>
            </a:pPr>
            <a:r>
              <a:rPr b="1" i="0" lang="en-GB" sz="1200" u="none" cap="none" strike="noStrike">
                <a:solidFill>
                  <a:srgbClr val="FFFFFF"/>
                </a:solidFill>
                <a:latin typeface="Arial"/>
                <a:ea typeface="Arial"/>
                <a:cs typeface="Arial"/>
                <a:sym typeface="Arial"/>
              </a:rPr>
              <a:t>GOOS Biogeochemistry Expert Panel</a:t>
            </a:r>
            <a:endParaRPr b="0" i="0" sz="1050" u="none" cap="none" strike="noStrike">
              <a:solidFill>
                <a:srgbClr val="FFFFFF"/>
              </a:solidFill>
              <a:latin typeface="Arial"/>
              <a:ea typeface="Arial"/>
              <a:cs typeface="Arial"/>
              <a:sym typeface="Arial"/>
            </a:endParaRPr>
          </a:p>
        </p:txBody>
      </p:sp>
      <p:pic>
        <p:nvPicPr>
          <p:cNvPr id="380" name="Google Shape;380;p4"/>
          <p:cNvPicPr preferRelativeResize="0"/>
          <p:nvPr/>
        </p:nvPicPr>
        <p:blipFill rotWithShape="1">
          <a:blip r:embed="rId3">
            <a:alphaModFix/>
          </a:blip>
          <a:srcRect b="0" l="0" r="0" t="0"/>
          <a:stretch/>
        </p:blipFill>
        <p:spPr>
          <a:xfrm>
            <a:off x="679275" y="1610869"/>
            <a:ext cx="1447819" cy="2045850"/>
          </a:xfrm>
          <a:prstGeom prst="rect">
            <a:avLst/>
          </a:prstGeom>
          <a:noFill/>
          <a:ln>
            <a:noFill/>
          </a:ln>
        </p:spPr>
      </p:pic>
      <p:sp>
        <p:nvSpPr>
          <p:cNvPr id="381" name="Google Shape;381;p4"/>
          <p:cNvSpPr txBox="1"/>
          <p:nvPr/>
        </p:nvSpPr>
        <p:spPr>
          <a:xfrm>
            <a:off x="2410838" y="1761225"/>
            <a:ext cx="1253700" cy="2517525"/>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None/>
            </a:pPr>
            <a:r>
              <a:t/>
            </a:r>
            <a:endParaRPr b="0" i="0" sz="1200" u="none" cap="none" strike="noStrike">
              <a:solidFill>
                <a:schemeClr val="dk2"/>
              </a:solidFill>
              <a:latin typeface="Arial"/>
              <a:ea typeface="Arial"/>
              <a:cs typeface="Arial"/>
              <a:sym typeface="Arial"/>
            </a:endParaRPr>
          </a:p>
        </p:txBody>
      </p:sp>
      <p:sp>
        <p:nvSpPr>
          <p:cNvPr id="382" name="Google Shape;382;p4"/>
          <p:cNvSpPr txBox="1"/>
          <p:nvPr/>
        </p:nvSpPr>
        <p:spPr>
          <a:xfrm>
            <a:off x="2015943" y="1761225"/>
            <a:ext cx="1710769" cy="2712431"/>
          </a:xfrm>
          <a:prstGeom prst="rect">
            <a:avLst/>
          </a:prstGeom>
          <a:noFill/>
          <a:ln>
            <a:noFill/>
          </a:ln>
        </p:spPr>
        <p:txBody>
          <a:bodyPr anchorCtr="0" anchor="t" bIns="68550" lIns="68550" spcFirstLastPara="1" rIns="68550" wrap="square" tIns="68550">
            <a:noAutofit/>
          </a:bodyPr>
          <a:lstStyle/>
          <a:p>
            <a:pPr indent="-223837" lvl="0" marL="342900" marR="0" rtl="0" algn="l">
              <a:lnSpc>
                <a:spcPct val="100000"/>
              </a:lnSpc>
              <a:spcBef>
                <a:spcPts val="0"/>
              </a:spcBef>
              <a:spcAft>
                <a:spcPts val="0"/>
              </a:spcAft>
              <a:buClr>
                <a:schemeClr val="accent2"/>
              </a:buClr>
              <a:buSzPts val="1100"/>
              <a:buFont typeface="Arial"/>
              <a:buChar char="●"/>
            </a:pPr>
            <a:r>
              <a:rPr b="0" i="0" lang="en-GB" sz="1125" u="none" cap="none" strike="noStrike">
                <a:solidFill>
                  <a:schemeClr val="dk2"/>
                </a:solidFill>
                <a:latin typeface="Arial"/>
                <a:ea typeface="Arial"/>
                <a:cs typeface="Arial"/>
                <a:sym typeface="Arial"/>
              </a:rPr>
              <a:t>OCG network data mapping</a:t>
            </a:r>
            <a:endParaRPr b="0" i="0" sz="1050" u="none" cap="none" strike="noStrike">
              <a:solidFill>
                <a:srgbClr val="000000"/>
              </a:solidFill>
              <a:latin typeface="Arial"/>
              <a:ea typeface="Arial"/>
              <a:cs typeface="Arial"/>
              <a:sym typeface="Arial"/>
            </a:endParaRPr>
          </a:p>
          <a:p>
            <a:pPr indent="-223837" lvl="0" marL="342900" marR="0" rtl="0" algn="l">
              <a:lnSpc>
                <a:spcPct val="100000"/>
              </a:lnSpc>
              <a:spcBef>
                <a:spcPts val="0"/>
              </a:spcBef>
              <a:spcAft>
                <a:spcPts val="0"/>
              </a:spcAft>
              <a:buClr>
                <a:schemeClr val="accent2"/>
              </a:buClr>
              <a:buSzPts val="1100"/>
              <a:buFont typeface="Arial"/>
              <a:buChar char="●"/>
            </a:pPr>
            <a:r>
              <a:rPr b="0" i="0" lang="en-GB" sz="1125" u="none" cap="none" strike="noStrike">
                <a:solidFill>
                  <a:schemeClr val="dk2"/>
                </a:solidFill>
                <a:latin typeface="Arial"/>
                <a:ea typeface="Arial"/>
                <a:cs typeface="Arial"/>
                <a:sym typeface="Arial"/>
              </a:rPr>
              <a:t>OCG Data Implementation  Strategy</a:t>
            </a:r>
            <a:endParaRPr b="0" i="0" sz="1050" u="none" cap="none" strike="noStrike">
              <a:solidFill>
                <a:srgbClr val="000000"/>
              </a:solidFill>
              <a:latin typeface="Arial"/>
              <a:ea typeface="Arial"/>
              <a:cs typeface="Arial"/>
              <a:sym typeface="Arial"/>
            </a:endParaRPr>
          </a:p>
          <a:p>
            <a:pPr indent="-223837" lvl="0" marL="342900" marR="0" rtl="0" algn="l">
              <a:lnSpc>
                <a:spcPct val="100000"/>
              </a:lnSpc>
              <a:spcBef>
                <a:spcPts val="0"/>
              </a:spcBef>
              <a:spcAft>
                <a:spcPts val="0"/>
              </a:spcAft>
              <a:buClr>
                <a:schemeClr val="accent2"/>
              </a:buClr>
              <a:buSzPts val="1100"/>
              <a:buFont typeface="Arial"/>
              <a:buChar char="●"/>
            </a:pPr>
            <a:r>
              <a:rPr b="0" i="0" lang="en-GB" sz="1125" u="none" cap="none" strike="noStrike">
                <a:solidFill>
                  <a:schemeClr val="dk2"/>
                </a:solidFill>
                <a:latin typeface="Arial"/>
                <a:ea typeface="Arial"/>
                <a:cs typeface="Arial"/>
                <a:sym typeface="Arial"/>
              </a:rPr>
              <a:t>WMO unified  Data Policy - EOVs</a:t>
            </a:r>
            <a:endParaRPr b="0" i="0" sz="1050" u="none" cap="none" strike="noStrike">
              <a:solidFill>
                <a:srgbClr val="000000"/>
              </a:solidFill>
              <a:latin typeface="Arial"/>
              <a:ea typeface="Arial"/>
              <a:cs typeface="Arial"/>
              <a:sym typeface="Arial"/>
            </a:endParaRPr>
          </a:p>
          <a:p>
            <a:pPr indent="-223837" lvl="0" marL="342900" marR="0" rtl="0" algn="l">
              <a:lnSpc>
                <a:spcPct val="100000"/>
              </a:lnSpc>
              <a:spcBef>
                <a:spcPts val="0"/>
              </a:spcBef>
              <a:spcAft>
                <a:spcPts val="0"/>
              </a:spcAft>
              <a:buClr>
                <a:schemeClr val="accent2"/>
              </a:buClr>
              <a:buSzPts val="1100"/>
              <a:buFont typeface="Arial"/>
              <a:buChar char="●"/>
            </a:pPr>
            <a:r>
              <a:rPr b="0" i="0" lang="en-GB" sz="1125" u="none" cap="none" strike="noStrike">
                <a:solidFill>
                  <a:schemeClr val="dk2"/>
                </a:solidFill>
                <a:latin typeface="Arial"/>
                <a:ea typeface="Arial"/>
                <a:cs typeface="Arial"/>
                <a:sym typeface="Arial"/>
              </a:rPr>
              <a:t>Report Card – cross GOOS</a:t>
            </a:r>
            <a:endParaRPr b="0" i="0" sz="1050" u="none" cap="none" strike="noStrike">
              <a:solidFill>
                <a:srgbClr val="000000"/>
              </a:solidFill>
              <a:latin typeface="Arial"/>
              <a:ea typeface="Arial"/>
              <a:cs typeface="Arial"/>
              <a:sym typeface="Arial"/>
            </a:endParaRPr>
          </a:p>
          <a:p>
            <a:pPr indent="-223837" lvl="0" marL="342900" marR="0" rtl="0" algn="l">
              <a:lnSpc>
                <a:spcPct val="100000"/>
              </a:lnSpc>
              <a:spcBef>
                <a:spcPts val="0"/>
              </a:spcBef>
              <a:spcAft>
                <a:spcPts val="0"/>
              </a:spcAft>
              <a:buClr>
                <a:schemeClr val="accent2"/>
              </a:buClr>
              <a:buSzPts val="1100"/>
              <a:buFont typeface="Arial"/>
              <a:buChar char="●"/>
            </a:pPr>
            <a:r>
              <a:rPr b="0" i="0" lang="en-GB" sz="1125" u="none" cap="none" strike="noStrike">
                <a:solidFill>
                  <a:schemeClr val="dk2"/>
                </a:solidFill>
                <a:latin typeface="Arial"/>
                <a:ea typeface="Arial"/>
                <a:cs typeface="Arial"/>
                <a:sym typeface="Arial"/>
              </a:rPr>
              <a:t>Best practices documented</a:t>
            </a:r>
            <a:endParaRPr b="0" i="0" sz="1125"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chemeClr val="dk2"/>
              </a:solidFill>
              <a:latin typeface="Arial"/>
              <a:ea typeface="Arial"/>
              <a:cs typeface="Arial"/>
              <a:sym typeface="Arial"/>
            </a:endParaRPr>
          </a:p>
        </p:txBody>
      </p:sp>
      <p:pic>
        <p:nvPicPr>
          <p:cNvPr id="383" name="Google Shape;383;p4"/>
          <p:cNvPicPr preferRelativeResize="0"/>
          <p:nvPr/>
        </p:nvPicPr>
        <p:blipFill rotWithShape="1">
          <a:blip r:embed="rId4">
            <a:alphaModFix/>
          </a:blip>
          <a:srcRect b="0" l="0" r="0" t="0"/>
          <a:stretch/>
        </p:blipFill>
        <p:spPr>
          <a:xfrm>
            <a:off x="964200" y="2669626"/>
            <a:ext cx="1162893" cy="1609124"/>
          </a:xfrm>
          <a:prstGeom prst="rect">
            <a:avLst/>
          </a:prstGeom>
          <a:noFill/>
          <a:ln>
            <a:noFill/>
          </a:ln>
        </p:spPr>
      </p:pic>
      <p:sp>
        <p:nvSpPr>
          <p:cNvPr id="384" name="Google Shape;384;p4"/>
          <p:cNvSpPr txBox="1"/>
          <p:nvPr/>
        </p:nvSpPr>
        <p:spPr>
          <a:xfrm>
            <a:off x="3948281" y="1761225"/>
            <a:ext cx="1985400" cy="736425"/>
          </a:xfrm>
          <a:prstGeom prst="rect">
            <a:avLst/>
          </a:prstGeom>
          <a:noFill/>
          <a:ln>
            <a:noFill/>
          </a:ln>
        </p:spPr>
        <p:txBody>
          <a:bodyPr anchorCtr="0" anchor="t" bIns="68550" lIns="68550" spcFirstLastPara="1" rIns="68550" wrap="square" tIns="68550">
            <a:noAutofit/>
          </a:bodyPr>
          <a:lstStyle/>
          <a:p>
            <a:pPr indent="-228600" lvl="0" marL="342900" marR="0" rtl="0" algn="l">
              <a:lnSpc>
                <a:spcPct val="100000"/>
              </a:lnSpc>
              <a:spcBef>
                <a:spcPts val="0"/>
              </a:spcBef>
              <a:spcAft>
                <a:spcPts val="0"/>
              </a:spcAft>
              <a:buClr>
                <a:schemeClr val="accent2"/>
              </a:buClr>
              <a:buSzPts val="1200"/>
              <a:buFont typeface="Arial"/>
              <a:buChar char="●"/>
            </a:pPr>
            <a:r>
              <a:rPr b="0" i="0" lang="en-GB" sz="1125" u="none" cap="none" strike="noStrike">
                <a:solidFill>
                  <a:schemeClr val="dk2"/>
                </a:solidFill>
                <a:latin typeface="Arial"/>
                <a:ea typeface="Arial"/>
                <a:cs typeface="Arial"/>
                <a:sym typeface="Arial"/>
              </a:rPr>
              <a:t>BioEco Portal launched </a:t>
            </a:r>
            <a:endParaRPr b="0" i="0" sz="1125" u="none" cap="none" strike="noStrike">
              <a:solidFill>
                <a:schemeClr val="dk2"/>
              </a:solidFill>
              <a:latin typeface="Arial"/>
              <a:ea typeface="Arial"/>
              <a:cs typeface="Arial"/>
              <a:sym typeface="Arial"/>
            </a:endParaRPr>
          </a:p>
          <a:p>
            <a:pPr indent="-228600" lvl="0" marL="342900" marR="0" rtl="0" algn="l">
              <a:lnSpc>
                <a:spcPct val="100000"/>
              </a:lnSpc>
              <a:spcBef>
                <a:spcPts val="0"/>
              </a:spcBef>
              <a:spcAft>
                <a:spcPts val="0"/>
              </a:spcAft>
              <a:buClr>
                <a:schemeClr val="accent2"/>
              </a:buClr>
              <a:buSzPts val="1200"/>
              <a:buFont typeface="Arial"/>
              <a:buChar char="●"/>
            </a:pPr>
            <a:r>
              <a:rPr b="0" i="0" lang="en-GB" sz="1125" u="none" cap="none" strike="noStrike">
                <a:solidFill>
                  <a:schemeClr val="dk2"/>
                </a:solidFill>
                <a:latin typeface="Arial"/>
                <a:ea typeface="Arial"/>
                <a:cs typeface="Arial"/>
                <a:sym typeface="Arial"/>
              </a:rPr>
              <a:t>BIoEco network data flows integrated with OBIS</a:t>
            </a:r>
            <a:endParaRPr b="0" i="0" sz="105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chemeClr val="accent2"/>
              </a:buClr>
              <a:buSzPts val="1200"/>
              <a:buFont typeface="Arial"/>
              <a:buChar char="●"/>
            </a:pPr>
            <a:r>
              <a:rPr b="0" i="0" lang="en-GB" sz="1125" u="none" cap="none" strike="noStrike">
                <a:solidFill>
                  <a:schemeClr val="dk2"/>
                </a:solidFill>
                <a:latin typeface="Arial"/>
                <a:ea typeface="Arial"/>
                <a:cs typeface="Arial"/>
                <a:sym typeface="Arial"/>
              </a:rPr>
              <a:t>Best practices documented</a:t>
            </a:r>
            <a:endParaRPr b="0" i="0" sz="1050" u="none" cap="none" strike="noStrike">
              <a:solidFill>
                <a:srgbClr val="000000"/>
              </a:solidFill>
              <a:latin typeface="Arial"/>
              <a:ea typeface="Arial"/>
              <a:cs typeface="Arial"/>
              <a:sym typeface="Arial"/>
            </a:endParaRPr>
          </a:p>
          <a:p>
            <a:pPr indent="-171450" lvl="0" marL="342900" marR="0" rtl="0" algn="l">
              <a:lnSpc>
                <a:spcPct val="100000"/>
              </a:lnSpc>
              <a:spcBef>
                <a:spcPts val="0"/>
              </a:spcBef>
              <a:spcAft>
                <a:spcPts val="0"/>
              </a:spcAft>
              <a:buNone/>
            </a:pPr>
            <a:r>
              <a:t/>
            </a:r>
            <a:endParaRPr b="0" i="0" sz="1125"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chemeClr val="dk2"/>
              </a:solidFill>
              <a:latin typeface="Arial"/>
              <a:ea typeface="Arial"/>
              <a:cs typeface="Arial"/>
              <a:sym typeface="Arial"/>
            </a:endParaRPr>
          </a:p>
        </p:txBody>
      </p:sp>
      <p:pic>
        <p:nvPicPr>
          <p:cNvPr id="385" name="Google Shape;385;p4"/>
          <p:cNvPicPr preferRelativeResize="0"/>
          <p:nvPr/>
        </p:nvPicPr>
        <p:blipFill rotWithShape="1">
          <a:blip r:embed="rId5">
            <a:alphaModFix/>
          </a:blip>
          <a:srcRect b="0" l="0" r="0" t="0"/>
          <a:stretch/>
        </p:blipFill>
        <p:spPr>
          <a:xfrm>
            <a:off x="5145468" y="2949958"/>
            <a:ext cx="1571858" cy="1254447"/>
          </a:xfrm>
          <a:prstGeom prst="rect">
            <a:avLst/>
          </a:prstGeom>
          <a:noFill/>
          <a:ln>
            <a:noFill/>
          </a:ln>
        </p:spPr>
      </p:pic>
      <p:sp>
        <p:nvSpPr>
          <p:cNvPr id="386" name="Google Shape;386;p4"/>
          <p:cNvSpPr txBox="1"/>
          <p:nvPr/>
        </p:nvSpPr>
        <p:spPr>
          <a:xfrm>
            <a:off x="6153957" y="1761225"/>
            <a:ext cx="2219718" cy="736425"/>
          </a:xfrm>
          <a:prstGeom prst="rect">
            <a:avLst/>
          </a:prstGeom>
          <a:noFill/>
          <a:ln>
            <a:noFill/>
          </a:ln>
        </p:spPr>
        <p:txBody>
          <a:bodyPr anchorCtr="0" anchor="t" bIns="68550" lIns="68550" spcFirstLastPara="1" rIns="68550" wrap="square" tIns="68550">
            <a:noAutofit/>
          </a:bodyPr>
          <a:lstStyle/>
          <a:p>
            <a:pPr indent="-228600" lvl="0" marL="342900" marR="0" rtl="0" algn="l">
              <a:lnSpc>
                <a:spcPct val="100000"/>
              </a:lnSpc>
              <a:spcBef>
                <a:spcPts val="0"/>
              </a:spcBef>
              <a:spcAft>
                <a:spcPts val="0"/>
              </a:spcAft>
              <a:buClr>
                <a:schemeClr val="accent2"/>
              </a:buClr>
              <a:buSzPts val="1200"/>
              <a:buFont typeface="Arial"/>
              <a:buChar char="●"/>
            </a:pPr>
            <a:r>
              <a:rPr b="0" i="0" lang="en-GB" sz="1125" u="none" cap="none" strike="noStrike">
                <a:solidFill>
                  <a:schemeClr val="dk2"/>
                </a:solidFill>
                <a:latin typeface="Arial"/>
                <a:ea typeface="Arial"/>
                <a:cs typeface="Arial"/>
                <a:sym typeface="Arial"/>
              </a:rPr>
              <a:t>BGC Panel working towards BGC value chains (not stable) GDAC and products</a:t>
            </a:r>
            <a:endParaRPr b="0" i="0" sz="1125" u="none" cap="none" strike="noStrike">
              <a:solidFill>
                <a:schemeClr val="dk2"/>
              </a:solidFill>
              <a:latin typeface="Arial"/>
              <a:ea typeface="Arial"/>
              <a:cs typeface="Arial"/>
              <a:sym typeface="Arial"/>
            </a:endParaRPr>
          </a:p>
          <a:p>
            <a:pPr indent="-242888" lvl="0" marL="342900" marR="0" rtl="0" algn="l">
              <a:lnSpc>
                <a:spcPct val="100000"/>
              </a:lnSpc>
              <a:spcBef>
                <a:spcPts val="0"/>
              </a:spcBef>
              <a:spcAft>
                <a:spcPts val="0"/>
              </a:spcAft>
              <a:buClr>
                <a:schemeClr val="accent2"/>
              </a:buClr>
              <a:buSzPts val="1500"/>
              <a:buFont typeface="Arial"/>
              <a:buChar char="●"/>
            </a:pPr>
            <a:r>
              <a:rPr b="0" i="0" lang="en-GB" sz="1125" u="none" cap="none" strike="noStrike">
                <a:solidFill>
                  <a:schemeClr val="dk2"/>
                </a:solidFill>
                <a:latin typeface="Arial"/>
                <a:ea typeface="Arial"/>
                <a:cs typeface="Arial"/>
                <a:sym typeface="Arial"/>
              </a:rPr>
              <a:t>Best practices documented</a:t>
            </a:r>
            <a:endParaRPr b="0" i="0" sz="1125" u="none" cap="none" strike="noStrike">
              <a:solidFill>
                <a:schemeClr val="dk2"/>
              </a:solidFill>
              <a:latin typeface="Arial"/>
              <a:ea typeface="Arial"/>
              <a:cs typeface="Arial"/>
              <a:sym typeface="Arial"/>
            </a:endParaRPr>
          </a:p>
          <a:p>
            <a:pPr indent="-171450" lvl="0" marL="342900" marR="0" rtl="0" algn="l">
              <a:lnSpc>
                <a:spcPct val="100000"/>
              </a:lnSpc>
              <a:spcBef>
                <a:spcPts val="0"/>
              </a:spcBef>
              <a:spcAft>
                <a:spcPts val="0"/>
              </a:spcAft>
              <a:buNone/>
            </a:pPr>
            <a:r>
              <a:t/>
            </a:r>
            <a:endParaRPr b="0" i="0" sz="1125"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chemeClr val="dk2"/>
              </a:solidFill>
              <a:latin typeface="Arial"/>
              <a:ea typeface="Arial"/>
              <a:cs typeface="Arial"/>
              <a:sym typeface="Arial"/>
            </a:endParaRPr>
          </a:p>
        </p:txBody>
      </p:sp>
      <p:pic>
        <p:nvPicPr>
          <p:cNvPr descr="A logo for a company&#10;&#10;Description automatically generated" id="387" name="Google Shape;387;p4"/>
          <p:cNvPicPr preferRelativeResize="0"/>
          <p:nvPr/>
        </p:nvPicPr>
        <p:blipFill rotWithShape="1">
          <a:blip r:embed="rId6">
            <a:alphaModFix/>
          </a:blip>
          <a:srcRect b="0" l="0" r="0" t="0"/>
          <a:stretch/>
        </p:blipFill>
        <p:spPr>
          <a:xfrm>
            <a:off x="3906862" y="3117440"/>
            <a:ext cx="1114425" cy="552450"/>
          </a:xfrm>
          <a:prstGeom prst="rect">
            <a:avLst/>
          </a:prstGeom>
          <a:noFill/>
          <a:ln>
            <a:noFill/>
          </a:ln>
        </p:spPr>
      </p:pic>
      <p:sp>
        <p:nvSpPr>
          <p:cNvPr id="388" name="Google Shape;388;p4"/>
          <p:cNvSpPr txBox="1"/>
          <p:nvPr/>
        </p:nvSpPr>
        <p:spPr>
          <a:xfrm>
            <a:off x="2203145" y="4542279"/>
            <a:ext cx="6059025" cy="484718"/>
          </a:xfrm>
          <a:prstGeom prst="rect">
            <a:avLst/>
          </a:prstGeom>
          <a:noFill/>
          <a:ln>
            <a:noFill/>
          </a:ln>
        </p:spPr>
        <p:txBody>
          <a:bodyPr anchorCtr="0" anchor="t" bIns="34275" lIns="68550" spcFirstLastPara="1" rIns="68550" wrap="square" tIns="34275">
            <a:spAutoFit/>
          </a:bodyPr>
          <a:lstStyle/>
          <a:p>
            <a:pPr indent="-238125" lvl="0" marL="342900" marR="0" rtl="0" algn="l">
              <a:lnSpc>
                <a:spcPct val="100000"/>
              </a:lnSpc>
              <a:spcBef>
                <a:spcPts val="0"/>
              </a:spcBef>
              <a:spcAft>
                <a:spcPts val="0"/>
              </a:spcAft>
              <a:buClr>
                <a:schemeClr val="accent2"/>
              </a:buClr>
              <a:buSzPts val="1400"/>
              <a:buFont typeface="Arial"/>
              <a:buChar char="●"/>
            </a:pPr>
            <a:r>
              <a:rPr b="1" i="0" lang="en-GB" sz="1350" u="none" cap="none" strike="noStrike">
                <a:solidFill>
                  <a:schemeClr val="dk1"/>
                </a:solidFill>
                <a:latin typeface="Arial"/>
                <a:ea typeface="Arial"/>
                <a:cs typeface="Arial"/>
                <a:sym typeface="Arial"/>
              </a:rPr>
              <a:t>Not integrated cross discipline, sustained or trackable</a:t>
            </a:r>
            <a:endParaRPr/>
          </a:p>
          <a:p>
            <a:pPr indent="-238125" lvl="0" marL="342900" marR="0" rtl="0" algn="l">
              <a:lnSpc>
                <a:spcPct val="100000"/>
              </a:lnSpc>
              <a:spcBef>
                <a:spcPts val="0"/>
              </a:spcBef>
              <a:spcAft>
                <a:spcPts val="0"/>
              </a:spcAft>
              <a:buClr>
                <a:schemeClr val="accent2"/>
              </a:buClr>
              <a:buSzPts val="1400"/>
              <a:buFont typeface="Arial"/>
              <a:buChar char="●"/>
            </a:pPr>
            <a:r>
              <a:rPr b="1" i="0" lang="en-GB" sz="1350" u="none" cap="none" strike="noStrike">
                <a:solidFill>
                  <a:schemeClr val="dk1"/>
                </a:solidFill>
                <a:latin typeface="Arial"/>
                <a:ea typeface="Arial"/>
                <a:cs typeface="Arial"/>
                <a:sym typeface="Arial"/>
              </a:rPr>
              <a:t>Not working towards a shared vision</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
          <p:cNvSpPr txBox="1"/>
          <p:nvPr>
            <p:ph type="title"/>
          </p:nvPr>
        </p:nvSpPr>
        <p:spPr>
          <a:xfrm>
            <a:off x="540545" y="541735"/>
            <a:ext cx="8062875"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800"/>
              <a:buNone/>
            </a:pPr>
            <a:r>
              <a:rPr lang="en-GB"/>
              <a:t>GOOS SC-13 - April 2024</a:t>
            </a:r>
            <a:endParaRPr/>
          </a:p>
        </p:txBody>
      </p:sp>
      <p:sp>
        <p:nvSpPr>
          <p:cNvPr id="395" name="Google Shape;395;p6"/>
          <p:cNvSpPr txBox="1"/>
          <p:nvPr>
            <p:ph idx="1" type="body"/>
          </p:nvPr>
        </p:nvSpPr>
        <p:spPr>
          <a:xfrm>
            <a:off x="540551" y="972750"/>
            <a:ext cx="4829100" cy="2199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750"/>
              </a:spcBef>
              <a:spcAft>
                <a:spcPts val="0"/>
              </a:spcAft>
              <a:buSzPts val="1100"/>
              <a:buNone/>
            </a:pPr>
            <a:r>
              <a:rPr b="1" i="1" lang="en-GB" sz="1425">
                <a:solidFill>
                  <a:schemeClr val="dk1"/>
                </a:solidFill>
              </a:rPr>
              <a:t>Action 9.1 Create and adopt a cross GOOS Digital Infrastructure/Ecosystem Strategy in alignment with IODE, Ocean Decade Data Strategy and other partners.</a:t>
            </a:r>
            <a:endParaRPr sz="1425">
              <a:solidFill>
                <a:schemeClr val="dk1"/>
              </a:solidFill>
            </a:endParaRPr>
          </a:p>
        </p:txBody>
      </p:sp>
      <p:sp>
        <p:nvSpPr>
          <p:cNvPr id="396" name="Google Shape;396;p6"/>
          <p:cNvSpPr txBox="1"/>
          <p:nvPr>
            <p:ph idx="12" type="sldNum"/>
          </p:nvPr>
        </p:nvSpPr>
        <p:spPr>
          <a:xfrm>
            <a:off x="8437613" y="4869656"/>
            <a:ext cx="193275" cy="1422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pic>
        <p:nvPicPr>
          <p:cNvPr id="397" name="Google Shape;397;p6"/>
          <p:cNvPicPr preferRelativeResize="0"/>
          <p:nvPr/>
        </p:nvPicPr>
        <p:blipFill rotWithShape="1">
          <a:blip r:embed="rId3">
            <a:alphaModFix/>
          </a:blip>
          <a:srcRect b="0" l="0" r="0" t="0"/>
          <a:stretch/>
        </p:blipFill>
        <p:spPr>
          <a:xfrm>
            <a:off x="1312238" y="4635882"/>
            <a:ext cx="753956" cy="265181"/>
          </a:xfrm>
          <a:prstGeom prst="rect">
            <a:avLst/>
          </a:prstGeom>
          <a:noFill/>
          <a:ln>
            <a:noFill/>
          </a:ln>
        </p:spPr>
      </p:pic>
      <p:pic>
        <p:nvPicPr>
          <p:cNvPr id="398" name="Google Shape;398;p6"/>
          <p:cNvPicPr preferRelativeResize="0"/>
          <p:nvPr/>
        </p:nvPicPr>
        <p:blipFill rotWithShape="1">
          <a:blip r:embed="rId4">
            <a:alphaModFix/>
          </a:blip>
          <a:srcRect b="0" l="0" r="0" t="0"/>
          <a:stretch/>
        </p:blipFill>
        <p:spPr>
          <a:xfrm>
            <a:off x="5505450" y="0"/>
            <a:ext cx="3638550" cy="5143500"/>
          </a:xfrm>
          <a:prstGeom prst="rect">
            <a:avLst/>
          </a:prstGeom>
          <a:noFill/>
          <a:ln>
            <a:noFill/>
          </a:ln>
        </p:spPr>
      </p:pic>
      <p:sp>
        <p:nvSpPr>
          <p:cNvPr id="399" name="Google Shape;399;p6"/>
          <p:cNvSpPr txBox="1"/>
          <p:nvPr/>
        </p:nvSpPr>
        <p:spPr>
          <a:xfrm>
            <a:off x="453277" y="1972833"/>
            <a:ext cx="4599000" cy="2025600"/>
          </a:xfrm>
          <a:prstGeom prst="rect">
            <a:avLst/>
          </a:prstGeom>
          <a:noFill/>
          <a:ln>
            <a:noFill/>
          </a:ln>
        </p:spPr>
        <p:txBody>
          <a:bodyPr anchorCtr="0" anchor="t" bIns="0" lIns="0" spcFirstLastPara="1" rIns="0" wrap="square" tIns="0">
            <a:noAutofit/>
          </a:bodyPr>
          <a:lstStyle/>
          <a:p>
            <a:pPr indent="0" lvl="1" marL="0" marR="0" rtl="0" algn="l">
              <a:lnSpc>
                <a:spcPct val="100000"/>
              </a:lnSpc>
              <a:spcBef>
                <a:spcPts val="375"/>
              </a:spcBef>
              <a:spcAft>
                <a:spcPts val="0"/>
              </a:spcAft>
              <a:buClr>
                <a:schemeClr val="accent3"/>
              </a:buClr>
              <a:buSzPts val="2000"/>
              <a:buFont typeface="Arial"/>
              <a:buNone/>
            </a:pPr>
            <a:r>
              <a:rPr b="1" i="0" lang="en-GB" sz="1425" u="none" cap="none" strike="noStrike">
                <a:solidFill>
                  <a:schemeClr val="accent3"/>
                </a:solidFill>
                <a:latin typeface="Arial"/>
                <a:ea typeface="Arial"/>
                <a:cs typeface="Arial"/>
                <a:sym typeface="Arial"/>
              </a:rPr>
              <a:t>What do our users want from a GOOS digital ecosystem infrastructure?</a:t>
            </a:r>
            <a:endParaRPr/>
          </a:p>
          <a:p>
            <a:pPr indent="-242999" lvl="3" marL="242999" marR="0" rtl="0" algn="l">
              <a:lnSpc>
                <a:spcPct val="100000"/>
              </a:lnSpc>
              <a:spcBef>
                <a:spcPts val="375"/>
              </a:spcBef>
              <a:spcAft>
                <a:spcPts val="0"/>
              </a:spcAft>
              <a:buClr>
                <a:schemeClr val="accent2"/>
              </a:buClr>
              <a:buSzPts val="2100"/>
              <a:buFont typeface="Arial"/>
              <a:buChar char="•"/>
            </a:pPr>
            <a:r>
              <a:rPr b="0" i="0" lang="en-GB" sz="1425" u="none" cap="none" strike="noStrike">
                <a:solidFill>
                  <a:schemeClr val="dk2"/>
                </a:solidFill>
                <a:latin typeface="Arial"/>
                <a:ea typeface="Arial"/>
                <a:cs typeface="Arial"/>
                <a:sym typeface="Arial"/>
              </a:rPr>
              <a:t>Access for each EOV to all observational data, from wherever in the world, with a known uncertainty documented in the metadata </a:t>
            </a:r>
            <a:endParaRPr b="0" i="1" sz="1425" u="none" cap="none" strike="noStrike">
              <a:solidFill>
                <a:schemeClr val="dk2"/>
              </a:solidFill>
              <a:latin typeface="Arial"/>
              <a:ea typeface="Arial"/>
              <a:cs typeface="Arial"/>
              <a:sym typeface="Arial"/>
            </a:endParaRPr>
          </a:p>
          <a:p>
            <a:pPr indent="-242999" lvl="3" marL="242999" marR="0" rtl="0" algn="l">
              <a:lnSpc>
                <a:spcPct val="100000"/>
              </a:lnSpc>
              <a:spcBef>
                <a:spcPts val="375"/>
              </a:spcBef>
              <a:spcAft>
                <a:spcPts val="0"/>
              </a:spcAft>
              <a:buClr>
                <a:schemeClr val="accent2"/>
              </a:buClr>
              <a:buSzPts val="2100"/>
              <a:buFont typeface="Arial"/>
              <a:buChar char="•"/>
            </a:pPr>
            <a:r>
              <a:rPr b="0" i="0" lang="en-GB" sz="1425" u="none" cap="none" strike="noStrike">
                <a:solidFill>
                  <a:schemeClr val="dk2"/>
                </a:solidFill>
                <a:latin typeface="Arial"/>
                <a:ea typeface="Arial"/>
                <a:cs typeface="Arial"/>
                <a:sym typeface="Arial"/>
              </a:rPr>
              <a:t>GOOS ocean data ecosystem that is foundation for the IODE 2030 Data, Decade 2030 Data Implementation Plan, WMO WIS 2.0</a:t>
            </a:r>
            <a:endParaRPr b="1" i="0" sz="1125" u="none" cap="none" strike="noStrike">
              <a:solidFill>
                <a:schemeClr val="dk2"/>
              </a:solidFill>
              <a:latin typeface="Arial"/>
              <a:ea typeface="Arial"/>
              <a:cs typeface="Arial"/>
              <a:sym typeface="Arial"/>
            </a:endParaRPr>
          </a:p>
          <a:p>
            <a:pPr indent="-242999" lvl="3" marL="242999" marR="0" rtl="0" algn="l">
              <a:lnSpc>
                <a:spcPct val="100000"/>
              </a:lnSpc>
              <a:spcBef>
                <a:spcPts val="375"/>
              </a:spcBef>
              <a:spcAft>
                <a:spcPts val="0"/>
              </a:spcAft>
              <a:buClr>
                <a:schemeClr val="accent2"/>
              </a:buClr>
              <a:buSzPts val="2100"/>
              <a:buFont typeface="Arial"/>
              <a:buChar char="•"/>
            </a:pPr>
            <a:r>
              <a:rPr b="0" i="0" lang="en-GB" sz="1425" u="none" cap="none" strike="noStrike">
                <a:solidFill>
                  <a:schemeClr val="dk2"/>
                </a:solidFill>
                <a:latin typeface="Arial"/>
                <a:ea typeface="Arial"/>
                <a:cs typeface="Arial"/>
                <a:sym typeface="Arial"/>
              </a:rPr>
              <a:t>EOV products that are user-led </a:t>
            </a:r>
            <a:endParaRPr b="0" i="1" sz="1425" u="none" cap="none" strike="noStrike">
              <a:solidFill>
                <a:schemeClr val="dk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
          <p:cNvSpPr txBox="1"/>
          <p:nvPr/>
        </p:nvSpPr>
        <p:spPr>
          <a:xfrm>
            <a:off x="319289" y="320251"/>
            <a:ext cx="9076725" cy="652450"/>
          </a:xfrm>
          <a:prstGeom prst="rect">
            <a:avLst/>
          </a:prstGeom>
          <a:noFill/>
          <a:ln>
            <a:noFill/>
          </a:ln>
        </p:spPr>
        <p:txBody>
          <a:bodyPr anchorCtr="0" anchor="t" bIns="48750" lIns="48750" spcFirstLastPara="1" rIns="48750" wrap="square" tIns="48750">
            <a:spAutoFit/>
          </a:bodyPr>
          <a:lstStyle/>
          <a:p>
            <a:pPr indent="0" lvl="0" marL="0" marR="0" rtl="0" algn="l">
              <a:lnSpc>
                <a:spcPct val="100000"/>
              </a:lnSpc>
              <a:spcBef>
                <a:spcPts val="0"/>
              </a:spcBef>
              <a:spcAft>
                <a:spcPts val="0"/>
              </a:spcAft>
              <a:buNone/>
            </a:pPr>
            <a:r>
              <a:rPr b="1" i="0" lang="en-GB" sz="1800" u="none" cap="none" strike="noStrike">
                <a:solidFill>
                  <a:schemeClr val="accent1"/>
                </a:solidFill>
                <a:latin typeface="Arial"/>
                <a:ea typeface="Arial"/>
                <a:cs typeface="Arial"/>
                <a:sym typeface="Arial"/>
              </a:rPr>
              <a:t>Executive Council 57 Decision 2024</a:t>
            </a:r>
            <a:br>
              <a:rPr b="1" i="0" lang="en-GB" sz="1800" u="none" cap="none" strike="noStrike">
                <a:solidFill>
                  <a:srgbClr val="000000"/>
                </a:solidFill>
                <a:latin typeface="Arial"/>
                <a:ea typeface="Arial"/>
                <a:cs typeface="Arial"/>
                <a:sym typeface="Arial"/>
              </a:rPr>
            </a:br>
            <a:r>
              <a:rPr b="1" i="0" lang="en-GB" sz="1800" u="sng" cap="none" strike="noStrike">
                <a:solidFill>
                  <a:schemeClr val="accent6"/>
                </a:solidFill>
                <a:latin typeface="Arial"/>
                <a:ea typeface="Arial"/>
                <a:cs typeface="Arial"/>
                <a:sym typeface="Arial"/>
              </a:rPr>
              <a:t>Proposal</a:t>
            </a:r>
            <a:r>
              <a:rPr b="1" i="0" lang="en-GB" sz="1800" u="none" cap="none" strike="noStrike">
                <a:solidFill>
                  <a:schemeClr val="accent6"/>
                </a:solidFill>
                <a:latin typeface="Arial"/>
                <a:ea typeface="Arial"/>
                <a:cs typeface="Arial"/>
                <a:sym typeface="Arial"/>
              </a:rPr>
              <a:t> for Assembly 2025 and ongoing outreach</a:t>
            </a:r>
            <a:endParaRPr b="1" i="0" sz="1800" u="none" cap="none" strike="noStrike">
              <a:solidFill>
                <a:schemeClr val="accent6"/>
              </a:solidFill>
              <a:latin typeface="Arial"/>
              <a:ea typeface="Arial"/>
              <a:cs typeface="Arial"/>
              <a:sym typeface="Arial"/>
            </a:endParaRPr>
          </a:p>
        </p:txBody>
      </p:sp>
      <p:sp>
        <p:nvSpPr>
          <p:cNvPr id="406" name="Google Shape;406;p5"/>
          <p:cNvSpPr txBox="1"/>
          <p:nvPr/>
        </p:nvSpPr>
        <p:spPr>
          <a:xfrm>
            <a:off x="372750" y="1169450"/>
            <a:ext cx="8411100" cy="3196200"/>
          </a:xfrm>
          <a:prstGeom prst="rect">
            <a:avLst/>
          </a:prstGeom>
          <a:solidFill>
            <a:schemeClr val="lt1"/>
          </a:solidFill>
          <a:ln>
            <a:noFill/>
          </a:ln>
        </p:spPr>
        <p:txBody>
          <a:bodyPr anchorCtr="0" anchor="t" bIns="48750" lIns="48750" spcFirstLastPara="1" rIns="48750" wrap="square" tIns="48750">
            <a:spAutoFit/>
          </a:bodyPr>
          <a:lstStyle/>
          <a:p>
            <a:pPr indent="0" lvl="0" marL="0" marR="0" rtl="0" algn="l">
              <a:lnSpc>
                <a:spcPct val="100000"/>
              </a:lnSpc>
              <a:spcBef>
                <a:spcPts val="0"/>
              </a:spcBef>
              <a:spcAft>
                <a:spcPts val="0"/>
              </a:spcAft>
              <a:buNone/>
            </a:pPr>
            <a:r>
              <a:rPr b="1" i="0" lang="en-GB" sz="1425" u="none" cap="none" strike="noStrike">
                <a:solidFill>
                  <a:schemeClr val="dk1"/>
                </a:solidFill>
                <a:latin typeface="Calibri"/>
                <a:ea typeface="Calibri"/>
                <a:cs typeface="Calibri"/>
                <a:sym typeface="Calibri"/>
              </a:rPr>
              <a:t>A first step – is a proposal for assembly 2025 – whilst building coordination, integration and advocacy</a:t>
            </a:r>
            <a:endParaRPr b="0" i="0" sz="975" u="none" cap="none" strike="noStrike">
              <a:solidFill>
                <a:srgbClr val="000000"/>
              </a:solidFill>
              <a:latin typeface="Arial"/>
              <a:ea typeface="Arial"/>
              <a:cs typeface="Arial"/>
              <a:sym typeface="Arial"/>
            </a:endParaRPr>
          </a:p>
          <a:p>
            <a:pPr indent="0" lvl="0" marL="0" marR="0" rtl="0" algn="l">
              <a:lnSpc>
                <a:spcPct val="100000"/>
              </a:lnSpc>
              <a:spcBef>
                <a:spcPts val="525"/>
              </a:spcBef>
              <a:spcAft>
                <a:spcPts val="0"/>
              </a:spcAft>
              <a:buNone/>
            </a:pPr>
            <a:r>
              <a:t/>
            </a:r>
            <a:endParaRPr b="1" i="0" sz="1425" u="none" cap="none" strike="noStrike">
              <a:solidFill>
                <a:schemeClr val="dk1"/>
              </a:solidFill>
              <a:latin typeface="Calibri"/>
              <a:ea typeface="Calibri"/>
              <a:cs typeface="Calibri"/>
              <a:sym typeface="Calibri"/>
            </a:endParaRPr>
          </a:p>
          <a:p>
            <a:pPr indent="0" lvl="0" marL="0" marR="0" rtl="0" algn="l">
              <a:lnSpc>
                <a:spcPct val="100000"/>
              </a:lnSpc>
              <a:spcBef>
                <a:spcPts val="525"/>
              </a:spcBef>
              <a:spcAft>
                <a:spcPts val="0"/>
              </a:spcAft>
              <a:buNone/>
            </a:pPr>
            <a:r>
              <a:rPr b="1" i="0" lang="en-GB" sz="1425" u="none" cap="none" strike="noStrike">
                <a:solidFill>
                  <a:schemeClr val="dk1"/>
                </a:solidFill>
                <a:latin typeface="Calibri"/>
                <a:ea typeface="Calibri"/>
                <a:cs typeface="Calibri"/>
                <a:sym typeface="Calibri"/>
              </a:rPr>
              <a:t>Proposal for evolving GOOS (outlining what needs to be done as a first step)</a:t>
            </a:r>
            <a:endParaRPr b="0" i="0" sz="975" u="none" cap="none" strike="noStrike">
              <a:solidFill>
                <a:srgbClr val="000000"/>
              </a:solidFill>
              <a:latin typeface="Arial"/>
              <a:ea typeface="Arial"/>
              <a:cs typeface="Arial"/>
              <a:sym typeface="Arial"/>
            </a:endParaRPr>
          </a:p>
          <a:p>
            <a:pPr indent="-242887" lvl="1" marL="600075" marR="0" rtl="0" algn="l">
              <a:lnSpc>
                <a:spcPct val="100000"/>
              </a:lnSpc>
              <a:spcBef>
                <a:spcPts val="525"/>
              </a:spcBef>
              <a:spcAft>
                <a:spcPts val="0"/>
              </a:spcAft>
              <a:buClr>
                <a:schemeClr val="dk1"/>
              </a:buClr>
              <a:buSzPts val="1900"/>
              <a:buFont typeface="Helvetica Neue"/>
              <a:buAutoNum type="arabicPeriod"/>
            </a:pPr>
            <a:r>
              <a:rPr b="0" i="0" lang="en-GB" sz="1425" u="none" cap="none" strike="noStrike">
                <a:solidFill>
                  <a:schemeClr val="dk1"/>
                </a:solidFill>
                <a:latin typeface="Calibri"/>
                <a:ea typeface="Calibri"/>
                <a:cs typeface="Calibri"/>
                <a:sym typeface="Calibri"/>
              </a:rPr>
              <a:t>Focus GOOS to be fit for purpose to meet the needs of Member States</a:t>
            </a:r>
            <a:endParaRPr b="0" i="0" sz="1425" u="none" cap="none" strike="noStrike">
              <a:solidFill>
                <a:schemeClr val="dk1"/>
              </a:solidFill>
              <a:latin typeface="Calibri"/>
              <a:ea typeface="Calibri"/>
              <a:cs typeface="Calibri"/>
              <a:sym typeface="Calibri"/>
            </a:endParaRPr>
          </a:p>
          <a:p>
            <a:pPr indent="-242887" lvl="1" marL="600075" marR="0" rtl="0" algn="l">
              <a:lnSpc>
                <a:spcPct val="100000"/>
              </a:lnSpc>
              <a:spcBef>
                <a:spcPts val="525"/>
              </a:spcBef>
              <a:spcAft>
                <a:spcPts val="0"/>
              </a:spcAft>
              <a:buClr>
                <a:schemeClr val="dk1"/>
              </a:buClr>
              <a:buSzPts val="1900"/>
              <a:buFont typeface="Helvetica Neue"/>
              <a:buAutoNum type="arabicPeriod"/>
            </a:pPr>
            <a:r>
              <a:rPr b="0" i="0" lang="en-GB" sz="1425" u="none" cap="none" strike="noStrike">
                <a:solidFill>
                  <a:schemeClr val="dk1"/>
                </a:solidFill>
                <a:highlight>
                  <a:srgbClr val="FFFFFF"/>
                </a:highlight>
                <a:latin typeface="Calibri"/>
                <a:ea typeface="Calibri"/>
                <a:cs typeface="Calibri"/>
                <a:sym typeface="Calibri"/>
              </a:rPr>
              <a:t>Review components and revise TOR, as well as MoUs with sponsors and partners</a:t>
            </a:r>
            <a:endParaRPr b="0" i="0" sz="1050" u="none" cap="none" strike="noStrike">
              <a:solidFill>
                <a:srgbClr val="000000"/>
              </a:solidFill>
              <a:latin typeface="Arial"/>
              <a:ea typeface="Arial"/>
              <a:cs typeface="Arial"/>
              <a:sym typeface="Arial"/>
            </a:endParaRPr>
          </a:p>
          <a:p>
            <a:pPr indent="-242887" lvl="1" marL="600075" marR="0" rtl="0" algn="l">
              <a:lnSpc>
                <a:spcPct val="100000"/>
              </a:lnSpc>
              <a:spcBef>
                <a:spcPts val="525"/>
              </a:spcBef>
              <a:spcAft>
                <a:spcPts val="0"/>
              </a:spcAft>
              <a:buClr>
                <a:schemeClr val="dk1"/>
              </a:buClr>
              <a:buSzPts val="1900"/>
              <a:buFont typeface="Helvetica Neue"/>
              <a:buAutoNum type="arabicPeriod"/>
            </a:pPr>
            <a:r>
              <a:rPr b="1" i="1" lang="en-GB" sz="1425" u="none" cap="none" strike="noStrike">
                <a:solidFill>
                  <a:schemeClr val="accent2"/>
                </a:solidFill>
                <a:highlight>
                  <a:srgbClr val="FFFFFF"/>
                </a:highlight>
                <a:latin typeface="Calibri"/>
                <a:ea typeface="Calibri"/>
                <a:cs typeface="Calibri"/>
                <a:sym typeface="Calibri"/>
              </a:rPr>
              <a:t>Create a functioning Digital Ecosystem to enable end user applications</a:t>
            </a:r>
            <a:endParaRPr b="1" i="1" sz="975" u="none" cap="none" strike="noStrike">
              <a:solidFill>
                <a:schemeClr val="accent2"/>
              </a:solidFill>
            </a:endParaRPr>
          </a:p>
          <a:p>
            <a:pPr indent="-242887" lvl="1" marL="600075" marR="0" rtl="0" algn="l">
              <a:lnSpc>
                <a:spcPct val="100000"/>
              </a:lnSpc>
              <a:spcBef>
                <a:spcPts val="525"/>
              </a:spcBef>
              <a:spcAft>
                <a:spcPts val="0"/>
              </a:spcAft>
              <a:buClr>
                <a:srgbClr val="000000"/>
              </a:buClr>
              <a:buSzPts val="1900"/>
              <a:buFont typeface="Helvetica Neue"/>
              <a:buAutoNum type="arabicPeriod"/>
            </a:pPr>
            <a:r>
              <a:rPr b="0" i="0" lang="en-GB" sz="1425" u="none" cap="none" strike="noStrike">
                <a:solidFill>
                  <a:srgbClr val="000000"/>
                </a:solidFill>
                <a:highlight>
                  <a:srgbClr val="FFFFFF"/>
                </a:highlight>
                <a:latin typeface="Calibri"/>
                <a:ea typeface="Calibri"/>
                <a:cs typeface="Calibri"/>
                <a:sym typeface="Calibri"/>
              </a:rPr>
              <a:t>Evolve a user and uptake strategy</a:t>
            </a:r>
            <a:endParaRPr b="0" i="0" sz="1425" u="none" cap="none" strike="noStrike">
              <a:solidFill>
                <a:schemeClr val="dk1"/>
              </a:solidFill>
              <a:latin typeface="Calibri"/>
              <a:ea typeface="Calibri"/>
              <a:cs typeface="Calibri"/>
              <a:sym typeface="Calibri"/>
            </a:endParaRPr>
          </a:p>
          <a:p>
            <a:pPr indent="-242887" lvl="1" marL="600075" marR="0" rtl="0" algn="l">
              <a:lnSpc>
                <a:spcPct val="100000"/>
              </a:lnSpc>
              <a:spcBef>
                <a:spcPts val="525"/>
              </a:spcBef>
              <a:spcAft>
                <a:spcPts val="0"/>
              </a:spcAft>
              <a:buClr>
                <a:schemeClr val="dk1"/>
              </a:buClr>
              <a:buSzPts val="1900"/>
              <a:buFont typeface="Helvetica Neue"/>
              <a:buAutoNum type="arabicPeriod"/>
            </a:pPr>
            <a:r>
              <a:rPr b="0" i="0" lang="en-GB" sz="1425" u="none" cap="none" strike="noStrike">
                <a:solidFill>
                  <a:schemeClr val="dk1"/>
                </a:solidFill>
                <a:highlight>
                  <a:srgbClr val="FFFFFF"/>
                </a:highlight>
                <a:latin typeface="Calibri"/>
                <a:ea typeface="Calibri"/>
                <a:cs typeface="Calibri"/>
                <a:sym typeface="Calibri"/>
              </a:rPr>
              <a:t>Determine</a:t>
            </a:r>
            <a:r>
              <a:rPr b="0" i="0" lang="en-GB" sz="1425" u="none" cap="none" strike="noStrike">
                <a:solidFill>
                  <a:srgbClr val="000000"/>
                </a:solidFill>
                <a:highlight>
                  <a:srgbClr val="FFFFFF"/>
                </a:highlight>
                <a:latin typeface="Calibri"/>
                <a:ea typeface="Calibri"/>
                <a:cs typeface="Calibri"/>
                <a:sym typeface="Calibri"/>
              </a:rPr>
              <a:t> a process to set a new GOOS strategy synergised with Decade Challenge 7 </a:t>
            </a:r>
            <a:br>
              <a:rPr b="0" i="0" lang="en-GB" sz="1425" u="none" cap="none" strike="noStrike">
                <a:solidFill>
                  <a:srgbClr val="000000"/>
                </a:solidFill>
                <a:highlight>
                  <a:srgbClr val="FFFFFF"/>
                </a:highlight>
                <a:latin typeface="Calibri"/>
                <a:ea typeface="Calibri"/>
                <a:cs typeface="Calibri"/>
                <a:sym typeface="Calibri"/>
              </a:rPr>
            </a:br>
            <a:r>
              <a:rPr b="1" i="0" lang="en-GB" sz="1425" u="none" cap="none" strike="noStrike">
                <a:solidFill>
                  <a:srgbClr val="000000"/>
                </a:solidFill>
                <a:highlight>
                  <a:srgbClr val="FFFFFF"/>
                </a:highlight>
                <a:latin typeface="Calibri"/>
                <a:ea typeface="Calibri"/>
                <a:cs typeface="Calibri"/>
                <a:sym typeface="Calibri"/>
              </a:rPr>
              <a:t>and </a:t>
            </a:r>
            <a:r>
              <a:rPr b="0" i="0" lang="en-GB" sz="1425" u="none" cap="none" strike="noStrike">
                <a:solidFill>
                  <a:srgbClr val="000000"/>
                </a:solidFill>
                <a:highlight>
                  <a:srgbClr val="FFFFFF"/>
                </a:highlight>
                <a:latin typeface="Calibri"/>
                <a:ea typeface="Calibri"/>
                <a:cs typeface="Calibri"/>
                <a:sym typeface="Calibri"/>
              </a:rPr>
              <a:t>across IOC processes</a:t>
            </a:r>
            <a:endParaRPr b="0" i="0" sz="1425" u="none" cap="none" strike="noStrike">
              <a:solidFill>
                <a:srgbClr val="000000"/>
              </a:solidFill>
              <a:highlight>
                <a:srgbClr val="FFFFFF"/>
              </a:highlight>
              <a:latin typeface="Calibri"/>
              <a:ea typeface="Calibri"/>
              <a:cs typeface="Calibri"/>
              <a:sym typeface="Calibri"/>
            </a:endParaRPr>
          </a:p>
          <a:p>
            <a:pPr indent="0" lvl="1" marL="342900" marR="0" rtl="0" algn="l">
              <a:lnSpc>
                <a:spcPct val="100000"/>
              </a:lnSpc>
              <a:spcBef>
                <a:spcPts val="525"/>
              </a:spcBef>
              <a:spcAft>
                <a:spcPts val="0"/>
              </a:spcAft>
              <a:buNone/>
            </a:pPr>
            <a:r>
              <a:t/>
            </a:r>
            <a:endParaRPr b="1" i="0" sz="1425" u="none" cap="none" strike="noStrike">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7"/>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GB"/>
              <a:t>IODE-GOOS Data Workshop - Sept/Oct 2024</a:t>
            </a:r>
            <a:endParaRPr/>
          </a:p>
        </p:txBody>
      </p:sp>
      <p:sp>
        <p:nvSpPr>
          <p:cNvPr id="413" name="Google Shape;413;p7"/>
          <p:cNvSpPr txBox="1"/>
          <p:nvPr>
            <p:ph idx="1" type="body"/>
          </p:nvPr>
        </p:nvSpPr>
        <p:spPr>
          <a:xfrm>
            <a:off x="540545" y="1080444"/>
            <a:ext cx="8062800" cy="1428774"/>
          </a:xfrm>
          <a:prstGeom prst="rect">
            <a:avLst/>
          </a:prstGeom>
          <a:noFill/>
          <a:ln>
            <a:noFill/>
          </a:ln>
        </p:spPr>
        <p:txBody>
          <a:bodyPr anchorCtr="0" anchor="t" bIns="0" lIns="0" spcFirstLastPara="1" rIns="0" wrap="square" tIns="0">
            <a:noAutofit/>
          </a:bodyPr>
          <a:lstStyle/>
          <a:p>
            <a:pPr indent="-254000" lvl="0" marL="342900" rtl="0" algn="l">
              <a:lnSpc>
                <a:spcPct val="115000"/>
              </a:lnSpc>
              <a:spcBef>
                <a:spcPts val="0"/>
              </a:spcBef>
              <a:spcAft>
                <a:spcPts val="0"/>
              </a:spcAft>
              <a:buClr>
                <a:schemeClr val="accent2"/>
              </a:buClr>
              <a:buSzPts val="1400"/>
              <a:buChar char="●"/>
            </a:pPr>
            <a:r>
              <a:rPr lang="en-GB" sz="1600">
                <a:solidFill>
                  <a:schemeClr val="dk1"/>
                </a:solidFill>
              </a:rPr>
              <a:t>FIRST cross IODE-GOOS (IOC) Data Workshop to support data access for the future</a:t>
            </a:r>
            <a:endParaRPr/>
          </a:p>
          <a:p>
            <a:pPr indent="-254000" lvl="1" marL="800100" rtl="0" algn="l">
              <a:lnSpc>
                <a:spcPct val="100000"/>
              </a:lnSpc>
              <a:spcBef>
                <a:spcPts val="600"/>
              </a:spcBef>
              <a:spcAft>
                <a:spcPts val="0"/>
              </a:spcAft>
              <a:buSzPts val="1400"/>
              <a:buChar char="●"/>
            </a:pPr>
            <a:r>
              <a:rPr b="0" lang="en-GB" sz="1600"/>
              <a:t>Identify roles and synergies</a:t>
            </a:r>
            <a:endParaRPr/>
          </a:p>
          <a:p>
            <a:pPr indent="-254000" lvl="1" marL="800100" rtl="0" algn="l">
              <a:lnSpc>
                <a:spcPct val="100000"/>
              </a:lnSpc>
              <a:spcBef>
                <a:spcPts val="600"/>
              </a:spcBef>
              <a:spcAft>
                <a:spcPts val="0"/>
              </a:spcAft>
              <a:buSzPts val="1400"/>
              <a:buChar char="●"/>
            </a:pPr>
            <a:r>
              <a:rPr b="0" lang="en-GB" sz="1600"/>
              <a:t>Develop a joint vision</a:t>
            </a:r>
            <a:endParaRPr/>
          </a:p>
          <a:p>
            <a:pPr indent="-254000" lvl="1" marL="800100" rtl="0" algn="l">
              <a:lnSpc>
                <a:spcPct val="100000"/>
              </a:lnSpc>
              <a:spcBef>
                <a:spcPts val="600"/>
              </a:spcBef>
              <a:spcAft>
                <a:spcPts val="0"/>
              </a:spcAft>
              <a:buSzPts val="1400"/>
              <a:buChar char="●"/>
            </a:pPr>
            <a:r>
              <a:rPr b="0" lang="en-GB" sz="1600"/>
              <a:t>Technical solutions identified</a:t>
            </a:r>
            <a:endParaRPr/>
          </a:p>
          <a:p>
            <a:pPr indent="-254000" lvl="1" marL="800100" rtl="0" algn="l">
              <a:lnSpc>
                <a:spcPct val="100000"/>
              </a:lnSpc>
              <a:spcBef>
                <a:spcPts val="600"/>
              </a:spcBef>
              <a:spcAft>
                <a:spcPts val="0"/>
              </a:spcAft>
              <a:buSzPts val="1400"/>
              <a:buChar char="●"/>
            </a:pPr>
            <a:r>
              <a:rPr b="0" lang="en-GB" sz="1600"/>
              <a:t>Coordination &amp; future planning</a:t>
            </a:r>
            <a:endParaRPr b="0" sz="1600"/>
          </a:p>
        </p:txBody>
      </p:sp>
      <p:pic>
        <p:nvPicPr>
          <p:cNvPr id="414" name="Google Shape;414;p7"/>
          <p:cNvPicPr preferRelativeResize="0"/>
          <p:nvPr/>
        </p:nvPicPr>
        <p:blipFill rotWithShape="1">
          <a:blip r:embed="rId3">
            <a:alphaModFix/>
          </a:blip>
          <a:srcRect b="0" l="0" r="0" t="0"/>
          <a:stretch/>
        </p:blipFill>
        <p:spPr>
          <a:xfrm>
            <a:off x="4552902" y="1560350"/>
            <a:ext cx="4170554" cy="3041415"/>
          </a:xfrm>
          <a:prstGeom prst="rect">
            <a:avLst/>
          </a:prstGeom>
          <a:noFill/>
          <a:ln>
            <a:noFill/>
          </a:ln>
        </p:spPr>
      </p:pic>
      <p:sp>
        <p:nvSpPr>
          <p:cNvPr id="415" name="Google Shape;415;p7"/>
          <p:cNvSpPr txBox="1"/>
          <p:nvPr/>
        </p:nvSpPr>
        <p:spPr>
          <a:xfrm>
            <a:off x="420544" y="2921506"/>
            <a:ext cx="4170554" cy="1075826"/>
          </a:xfrm>
          <a:prstGeom prst="rect">
            <a:avLst/>
          </a:prstGeom>
          <a:noFill/>
          <a:ln>
            <a:noFill/>
          </a:ln>
        </p:spPr>
        <p:txBody>
          <a:bodyPr anchorCtr="0" anchor="t" bIns="0" lIns="0" spcFirstLastPara="1" rIns="0" wrap="square" tIns="0">
            <a:noAutofit/>
          </a:bodyPr>
          <a:lstStyle/>
          <a:p>
            <a:pPr indent="-254000" lvl="0" marL="342900" marR="0" rtl="0" algn="l">
              <a:lnSpc>
                <a:spcPct val="115000"/>
              </a:lnSpc>
              <a:spcBef>
                <a:spcPts val="0"/>
              </a:spcBef>
              <a:spcAft>
                <a:spcPts val="0"/>
              </a:spcAft>
              <a:buClr>
                <a:schemeClr val="accent2"/>
              </a:buClr>
              <a:buSzPts val="1400"/>
              <a:buFont typeface="Arial"/>
              <a:buChar char="●"/>
            </a:pPr>
            <a:r>
              <a:rPr b="0" i="0" lang="en-GB" sz="1600" u="none" cap="none" strike="noStrike">
                <a:solidFill>
                  <a:schemeClr val="dk1"/>
                </a:solidFill>
                <a:latin typeface="Arial"/>
                <a:ea typeface="Arial"/>
                <a:cs typeface="Arial"/>
                <a:sym typeface="Arial"/>
              </a:rPr>
              <a:t>GOOS, IODE Mgmt., OCG, BGC Panel, BioEco Panel, OceanOPS, OBIS, Ocean Decade, IOC Ocean Science Section and Tsunami Unit</a:t>
            </a:r>
            <a:endParaRPr/>
          </a:p>
          <a:p>
            <a:pPr indent="-254000" lvl="0" marL="342900" marR="0" rtl="0" algn="l">
              <a:lnSpc>
                <a:spcPct val="115000"/>
              </a:lnSpc>
              <a:spcBef>
                <a:spcPts val="0"/>
              </a:spcBef>
              <a:spcAft>
                <a:spcPts val="0"/>
              </a:spcAft>
              <a:buClr>
                <a:schemeClr val="accent2"/>
              </a:buClr>
              <a:buSzPts val="1400"/>
              <a:buFont typeface="Arial"/>
              <a:buChar char="●"/>
            </a:pPr>
            <a:r>
              <a:rPr b="0" i="0" lang="en-GB" sz="1600" u="none" cap="none" strike="noStrike">
                <a:solidFill>
                  <a:schemeClr val="dk1"/>
                </a:solidFill>
                <a:latin typeface="Arial"/>
                <a:ea typeface="Arial"/>
                <a:cs typeface="Arial"/>
                <a:sym typeface="Arial"/>
              </a:rPr>
              <a:t>WMO presented WIS2 and discussed connections to ODIS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8"/>
          <p:cNvSpPr txBox="1"/>
          <p:nvPr>
            <p:ph idx="12" type="sldNum"/>
          </p:nvPr>
        </p:nvSpPr>
        <p:spPr>
          <a:xfrm>
            <a:off x="8437613" y="4869656"/>
            <a:ext cx="193275" cy="1422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sp>
        <p:nvSpPr>
          <p:cNvPr id="421" name="Google Shape;421;p8"/>
          <p:cNvSpPr txBox="1"/>
          <p:nvPr>
            <p:ph idx="1" type="body"/>
          </p:nvPr>
        </p:nvSpPr>
        <p:spPr>
          <a:xfrm>
            <a:off x="366041" y="970172"/>
            <a:ext cx="8071500" cy="3060000"/>
          </a:xfrm>
          <a:prstGeom prst="rect">
            <a:avLst/>
          </a:prstGeom>
          <a:noFill/>
          <a:ln>
            <a:noFill/>
          </a:ln>
        </p:spPr>
        <p:txBody>
          <a:bodyPr anchorCtr="0" anchor="t" bIns="0" lIns="0" spcFirstLastPara="1" rIns="0" wrap="square" tIns="0">
            <a:noAutofit/>
          </a:bodyPr>
          <a:lstStyle/>
          <a:p>
            <a:pPr indent="0" lvl="0" marL="0" rtl="0" algn="just">
              <a:lnSpc>
                <a:spcPct val="115000"/>
              </a:lnSpc>
              <a:spcBef>
                <a:spcPts val="0"/>
              </a:spcBef>
              <a:spcAft>
                <a:spcPts val="0"/>
              </a:spcAft>
              <a:buSzPts val="1400"/>
              <a:buNone/>
            </a:pPr>
            <a:r>
              <a:rPr lang="en-GB" sz="1600">
                <a:latin typeface="Arial"/>
                <a:ea typeface="Arial"/>
                <a:cs typeface="Arial"/>
                <a:sym typeface="Arial"/>
              </a:rPr>
              <a:t>Defined a clear niche in the digital ecosystem which is unique to IOC, that is investable, built on existing infrastructure, and aligned with other architectures</a:t>
            </a:r>
            <a:endParaRPr/>
          </a:p>
          <a:p>
            <a:pPr indent="0" lvl="0" marL="0" rtl="0" algn="just">
              <a:lnSpc>
                <a:spcPct val="115000"/>
              </a:lnSpc>
              <a:spcBef>
                <a:spcPts val="0"/>
              </a:spcBef>
              <a:spcAft>
                <a:spcPts val="0"/>
              </a:spcAft>
              <a:buClr>
                <a:schemeClr val="accent3"/>
              </a:buClr>
              <a:buSzPts val="1400"/>
              <a:buNone/>
            </a:pPr>
            <a:r>
              <a:t/>
            </a:r>
            <a:endParaRPr sz="1400">
              <a:latin typeface="Arial"/>
              <a:ea typeface="Arial"/>
              <a:cs typeface="Arial"/>
              <a:sym typeface="Arial"/>
            </a:endParaRPr>
          </a:p>
          <a:p>
            <a:pPr indent="-285749" lvl="1" marL="537750" rtl="0" algn="just">
              <a:lnSpc>
                <a:spcPct val="90000"/>
              </a:lnSpc>
              <a:spcBef>
                <a:spcPts val="600"/>
              </a:spcBef>
              <a:spcAft>
                <a:spcPts val="0"/>
              </a:spcAft>
              <a:buSzPts val="1400"/>
              <a:buFont typeface="Arial"/>
              <a:buChar char="•"/>
            </a:pPr>
            <a:r>
              <a:rPr b="0" lang="en-GB" sz="1400">
                <a:latin typeface="Arial"/>
                <a:ea typeface="Arial"/>
                <a:cs typeface="Arial"/>
                <a:sym typeface="Arial"/>
              </a:rPr>
              <a:t>IOC (federated) gateway to all ocean data with core GOOS certified EOV data clearly identified</a:t>
            </a:r>
            <a:endParaRPr b="0" sz="1400">
              <a:latin typeface="Arial"/>
              <a:ea typeface="Arial"/>
              <a:cs typeface="Arial"/>
              <a:sym typeface="Arial"/>
            </a:endParaRPr>
          </a:p>
          <a:p>
            <a:pPr indent="-285749" lvl="1" marL="537750" rtl="0" algn="just">
              <a:lnSpc>
                <a:spcPct val="90000"/>
              </a:lnSpc>
              <a:spcBef>
                <a:spcPts val="600"/>
              </a:spcBef>
              <a:spcAft>
                <a:spcPts val="0"/>
              </a:spcAft>
              <a:buSzPts val="1400"/>
              <a:buFont typeface="Arial"/>
              <a:buChar char="•"/>
            </a:pPr>
            <a:r>
              <a:rPr b="0" lang="en-GB" sz="1400">
                <a:latin typeface="Arial"/>
                <a:ea typeface="Arial"/>
                <a:cs typeface="Arial"/>
                <a:sym typeface="Arial"/>
              </a:rPr>
              <a:t>EOV data of documented quality, following FAIR &amp; CARE principals, available for all</a:t>
            </a:r>
            <a:endParaRPr b="0" sz="1400">
              <a:latin typeface="Arial"/>
              <a:ea typeface="Arial"/>
              <a:cs typeface="Arial"/>
              <a:sym typeface="Arial"/>
            </a:endParaRPr>
          </a:p>
          <a:p>
            <a:pPr indent="-285749" lvl="1" marL="537750" rtl="0" algn="just">
              <a:lnSpc>
                <a:spcPct val="90000"/>
              </a:lnSpc>
              <a:spcBef>
                <a:spcPts val="600"/>
              </a:spcBef>
              <a:spcAft>
                <a:spcPts val="0"/>
              </a:spcAft>
              <a:buSzPts val="1400"/>
              <a:buFont typeface="Arial"/>
              <a:buChar char="•"/>
            </a:pPr>
            <a:r>
              <a:rPr b="0" lang="en-GB" sz="1400">
                <a:latin typeface="Arial"/>
                <a:ea typeface="Arial"/>
                <a:cs typeface="Arial"/>
                <a:sym typeface="Arial"/>
              </a:rPr>
              <a:t>Wherever you are in the world to be able to appropriately access EOV data</a:t>
            </a:r>
            <a:endParaRPr b="0" sz="1400">
              <a:latin typeface="Arial"/>
              <a:ea typeface="Arial"/>
              <a:cs typeface="Arial"/>
              <a:sym typeface="Arial"/>
            </a:endParaRPr>
          </a:p>
          <a:p>
            <a:pPr indent="-285749" lvl="1" marL="537750" rtl="0" algn="just">
              <a:lnSpc>
                <a:spcPct val="90000"/>
              </a:lnSpc>
              <a:spcBef>
                <a:spcPts val="600"/>
              </a:spcBef>
              <a:spcAft>
                <a:spcPts val="0"/>
              </a:spcAft>
              <a:buSzPts val="1400"/>
              <a:buFont typeface="Arial"/>
              <a:buChar char="•"/>
            </a:pPr>
            <a:r>
              <a:rPr b="0" lang="en-GB" sz="1400">
                <a:latin typeface="Arial"/>
                <a:ea typeface="Arial"/>
                <a:cs typeface="Arial"/>
                <a:sym typeface="Arial"/>
              </a:rPr>
              <a:t>Harnessing the IOC value chain to deliver trusted information to as many as possible</a:t>
            </a:r>
            <a:endParaRPr b="0" sz="1400">
              <a:latin typeface="Arial"/>
              <a:ea typeface="Arial"/>
              <a:cs typeface="Arial"/>
              <a:sym typeface="Arial"/>
            </a:endParaRPr>
          </a:p>
          <a:p>
            <a:pPr indent="-285749" lvl="1" marL="537750" rtl="0" algn="just">
              <a:lnSpc>
                <a:spcPct val="90000"/>
              </a:lnSpc>
              <a:spcBef>
                <a:spcPts val="600"/>
              </a:spcBef>
              <a:spcAft>
                <a:spcPts val="0"/>
              </a:spcAft>
              <a:buSzPts val="1400"/>
              <a:buFont typeface="Arial"/>
              <a:buChar char="•"/>
            </a:pPr>
            <a:r>
              <a:rPr b="0" lang="en-GB" sz="1400">
                <a:latin typeface="Arial"/>
                <a:ea typeface="Arial"/>
                <a:cs typeface="Arial"/>
                <a:sym typeface="Arial"/>
              </a:rPr>
              <a:t>High value products that deliver EOV data into global assessments and multilateral processes, and that can be traced back to the point of truth (i.e. observations)</a:t>
            </a:r>
            <a:endParaRPr b="0" sz="1400">
              <a:latin typeface="Arial"/>
              <a:ea typeface="Arial"/>
              <a:cs typeface="Arial"/>
              <a:sym typeface="Arial"/>
            </a:endParaRPr>
          </a:p>
          <a:p>
            <a:pPr indent="-285749" lvl="1" marL="537750" rtl="0" algn="just">
              <a:lnSpc>
                <a:spcPct val="90000"/>
              </a:lnSpc>
              <a:spcBef>
                <a:spcPts val="600"/>
              </a:spcBef>
              <a:spcAft>
                <a:spcPts val="0"/>
              </a:spcAft>
              <a:buSzPts val="1400"/>
              <a:buFont typeface="Arial"/>
              <a:buChar char="•"/>
            </a:pPr>
            <a:r>
              <a:rPr b="0" lang="en-GB" sz="1400">
                <a:latin typeface="Arial"/>
                <a:ea typeface="Arial"/>
                <a:cs typeface="Arial"/>
                <a:sym typeface="Arial"/>
              </a:rPr>
              <a:t>IOC has a clearly defined role in digital ecosystem which is unique and investable </a:t>
            </a:r>
            <a:endParaRPr b="0" sz="1400">
              <a:latin typeface="Arial"/>
              <a:ea typeface="Arial"/>
              <a:cs typeface="Arial"/>
              <a:sym typeface="Arial"/>
            </a:endParaRPr>
          </a:p>
          <a:p>
            <a:pPr indent="-285749" lvl="1" marL="537750" rtl="0" algn="just">
              <a:lnSpc>
                <a:spcPct val="90000"/>
              </a:lnSpc>
              <a:spcBef>
                <a:spcPts val="600"/>
              </a:spcBef>
              <a:spcAft>
                <a:spcPts val="0"/>
              </a:spcAft>
              <a:buSzPts val="1400"/>
              <a:buFont typeface="Arial"/>
              <a:buChar char="•"/>
            </a:pPr>
            <a:r>
              <a:rPr b="0" lang="en-GB" sz="1400">
                <a:latin typeface="Arial"/>
                <a:ea typeface="Arial"/>
                <a:cs typeface="Arial"/>
                <a:sym typeface="Arial"/>
              </a:rPr>
              <a:t>Help bridge the digital divide and mature digital ecosystems globally</a:t>
            </a:r>
            <a:endParaRPr b="0" sz="1400">
              <a:latin typeface="Arial"/>
              <a:ea typeface="Arial"/>
              <a:cs typeface="Arial"/>
              <a:sym typeface="Arial"/>
            </a:endParaRPr>
          </a:p>
        </p:txBody>
      </p:sp>
      <p:sp>
        <p:nvSpPr>
          <p:cNvPr id="422" name="Google Shape;422;p8"/>
          <p:cNvSpPr txBox="1"/>
          <p:nvPr>
            <p:ph type="title"/>
          </p:nvPr>
        </p:nvSpPr>
        <p:spPr>
          <a:xfrm>
            <a:off x="348875" y="386672"/>
            <a:ext cx="60603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3600"/>
              <a:buNone/>
            </a:pPr>
            <a:r>
              <a:rPr lang="en-GB"/>
              <a:t>Joint Vision – north star</a:t>
            </a:r>
            <a:endParaRPr/>
          </a:p>
        </p:txBody>
      </p:sp>
      <p:pic>
        <p:nvPicPr>
          <p:cNvPr id="423" name="Google Shape;423;p8"/>
          <p:cNvPicPr preferRelativeResize="0"/>
          <p:nvPr/>
        </p:nvPicPr>
        <p:blipFill rotWithShape="1">
          <a:blip r:embed="rId3">
            <a:alphaModFix/>
          </a:blip>
          <a:srcRect b="0" l="0" r="0" t="0"/>
          <a:stretch/>
        </p:blipFill>
        <p:spPr>
          <a:xfrm>
            <a:off x="1312238" y="4635882"/>
            <a:ext cx="753956" cy="265181"/>
          </a:xfrm>
          <a:prstGeom prst="rect">
            <a:avLst/>
          </a:prstGeom>
          <a:noFill/>
          <a:ln>
            <a:noFill/>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9"/>
          <p:cNvSpPr txBox="1"/>
          <p:nvPr>
            <p:ph idx="1" type="body"/>
          </p:nvPr>
        </p:nvSpPr>
        <p:spPr>
          <a:xfrm>
            <a:off x="311700" y="882261"/>
            <a:ext cx="8832300" cy="484786"/>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200"/>
              <a:buNone/>
            </a:pPr>
            <a:r>
              <a:rPr b="1" lang="en-GB" sz="1600"/>
              <a:t>Agreed IOC Data Architecture – major step forward </a:t>
            </a:r>
            <a:endParaRPr/>
          </a:p>
          <a:p>
            <a:pPr indent="0" lvl="0" marL="0" rtl="0" algn="l">
              <a:lnSpc>
                <a:spcPct val="100000"/>
              </a:lnSpc>
              <a:spcBef>
                <a:spcPts val="0"/>
              </a:spcBef>
              <a:spcAft>
                <a:spcPts val="0"/>
              </a:spcAft>
              <a:buSzPts val="1200"/>
              <a:buNone/>
            </a:pPr>
            <a:r>
              <a:rPr lang="en-GB" sz="1600"/>
              <a:t>Based on ODIS, EOVs, FAIR &amp; CARE principals, and metadata linked to original  source</a:t>
            </a:r>
            <a:endParaRPr/>
          </a:p>
          <a:p>
            <a:pPr indent="0" lvl="0" marL="0" rtl="0" algn="l">
              <a:lnSpc>
                <a:spcPct val="100000"/>
              </a:lnSpc>
              <a:spcBef>
                <a:spcPts val="0"/>
              </a:spcBef>
              <a:spcAft>
                <a:spcPts val="0"/>
              </a:spcAft>
              <a:buSzPts val="1200"/>
              <a:buNone/>
            </a:pPr>
            <a:r>
              <a:rPr b="1" lang="en-GB" sz="1600"/>
              <a:t>Prepare a joint proposal IOC Assembly June 2025</a:t>
            </a:r>
            <a:endParaRPr sz="1600"/>
          </a:p>
          <a:p>
            <a:pPr indent="0" lvl="0" marL="0" rtl="0" algn="l">
              <a:lnSpc>
                <a:spcPct val="100000"/>
              </a:lnSpc>
              <a:spcBef>
                <a:spcPts val="0"/>
              </a:spcBef>
              <a:spcAft>
                <a:spcPts val="0"/>
              </a:spcAft>
              <a:buSzPts val="1200"/>
              <a:buNone/>
            </a:pPr>
            <a:r>
              <a:t/>
            </a:r>
            <a:endParaRPr b="1" sz="1600"/>
          </a:p>
          <a:p>
            <a:pPr indent="0" lvl="0" marL="0" rtl="0" algn="l">
              <a:lnSpc>
                <a:spcPct val="100000"/>
              </a:lnSpc>
              <a:spcBef>
                <a:spcPts val="0"/>
              </a:spcBef>
              <a:spcAft>
                <a:spcPts val="0"/>
              </a:spcAft>
              <a:buSzPts val="1200"/>
              <a:buNone/>
            </a:pPr>
            <a:r>
              <a:t/>
            </a:r>
            <a:endParaRPr b="1" sz="1600"/>
          </a:p>
          <a:p>
            <a:pPr indent="0" lvl="0" marL="0" rtl="0" algn="l">
              <a:lnSpc>
                <a:spcPct val="100000"/>
              </a:lnSpc>
              <a:spcBef>
                <a:spcPts val="0"/>
              </a:spcBef>
              <a:spcAft>
                <a:spcPts val="0"/>
              </a:spcAft>
              <a:buSzPts val="1200"/>
              <a:buNone/>
            </a:pPr>
            <a:r>
              <a:t/>
            </a:r>
            <a:endParaRPr/>
          </a:p>
          <a:p>
            <a:pPr indent="0" lvl="0" marL="0" rtl="0" algn="l">
              <a:lnSpc>
                <a:spcPct val="100000"/>
              </a:lnSpc>
              <a:spcBef>
                <a:spcPts val="0"/>
              </a:spcBef>
              <a:spcAft>
                <a:spcPts val="0"/>
              </a:spcAft>
              <a:buSzPts val="1200"/>
              <a:buNone/>
            </a:pPr>
            <a:r>
              <a:t/>
            </a:r>
            <a:endParaRPr/>
          </a:p>
        </p:txBody>
      </p:sp>
      <p:sp>
        <p:nvSpPr>
          <p:cNvPr id="429" name="Google Shape;429;p9"/>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Autofit/>
          </a:bodyPr>
          <a:lstStyle/>
          <a:p>
            <a:pPr indent="0" lvl="0" marL="0" rtl="0" algn="l">
              <a:lnSpc>
                <a:spcPct val="85000"/>
              </a:lnSpc>
              <a:spcBef>
                <a:spcPts val="0"/>
              </a:spcBef>
              <a:spcAft>
                <a:spcPts val="0"/>
              </a:spcAft>
              <a:buSzPts val="2700"/>
              <a:buNone/>
            </a:pPr>
            <a:r>
              <a:rPr lang="en-GB"/>
              <a:t>Data Architecture</a:t>
            </a:r>
            <a:endParaRPr/>
          </a:p>
        </p:txBody>
      </p:sp>
      <p:sp>
        <p:nvSpPr>
          <p:cNvPr id="430" name="Google Shape;430;p9"/>
          <p:cNvSpPr txBox="1"/>
          <p:nvPr/>
        </p:nvSpPr>
        <p:spPr>
          <a:xfrm>
            <a:off x="6029140" y="1694732"/>
            <a:ext cx="3047128" cy="2954625"/>
          </a:xfrm>
          <a:prstGeom prst="rect">
            <a:avLst/>
          </a:prstGeom>
          <a:noFill/>
          <a:ln>
            <a:noFill/>
          </a:ln>
        </p:spPr>
        <p:txBody>
          <a:bodyPr anchorCtr="0" anchor="t" bIns="91425" lIns="91425" spcFirstLastPara="1" rIns="91425" wrap="square" tIns="91425">
            <a:spAutoFit/>
          </a:bodyPr>
          <a:lstStyle/>
          <a:p>
            <a:pPr indent="-228600" lvl="0" marL="457200" marR="0" rtl="0" algn="l">
              <a:lnSpc>
                <a:spcPct val="100000"/>
              </a:lnSpc>
              <a:spcBef>
                <a:spcPts val="0"/>
              </a:spcBef>
              <a:spcAft>
                <a:spcPts val="0"/>
              </a:spcAft>
              <a:buClr>
                <a:schemeClr val="accent2"/>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l">
              <a:lnSpc>
                <a:spcPct val="100000"/>
              </a:lnSpc>
              <a:spcBef>
                <a:spcPts val="0"/>
              </a:spcBef>
              <a:spcAft>
                <a:spcPts val="0"/>
              </a:spcAft>
              <a:buClr>
                <a:schemeClr val="accent2"/>
              </a:buClr>
              <a:buSzPts val="1200"/>
              <a:buFont typeface="Arial"/>
              <a:buChar char="●"/>
            </a:pPr>
            <a:r>
              <a:rPr b="0" i="0" lang="en-GB" sz="1200" u="none" cap="none" strike="noStrike">
                <a:solidFill>
                  <a:schemeClr val="dk2"/>
                </a:solidFill>
                <a:latin typeface="Arial"/>
                <a:ea typeface="Arial"/>
                <a:cs typeface="Arial"/>
                <a:sym typeface="Arial"/>
              </a:rPr>
              <a:t>GOOS OCG ERDDAP is a Hyper node</a:t>
            </a:r>
            <a:endParaRPr b="0" i="0" sz="1200" u="none" cap="none" strike="noStrike">
              <a:solidFill>
                <a:schemeClr val="dk2"/>
              </a:solidFill>
              <a:latin typeface="Arial"/>
              <a:ea typeface="Arial"/>
              <a:cs typeface="Arial"/>
              <a:sym typeface="Arial"/>
            </a:endParaRPr>
          </a:p>
          <a:p>
            <a:pPr indent="-304800" lvl="0" marL="457200" marR="0" rtl="0" algn="l">
              <a:lnSpc>
                <a:spcPct val="100000"/>
              </a:lnSpc>
              <a:spcBef>
                <a:spcPts val="0"/>
              </a:spcBef>
              <a:spcAft>
                <a:spcPts val="0"/>
              </a:spcAft>
              <a:buClr>
                <a:schemeClr val="accent2"/>
              </a:buClr>
              <a:buSzPts val="1200"/>
              <a:buFont typeface="Arial"/>
              <a:buChar char="●"/>
            </a:pPr>
            <a:r>
              <a:rPr b="0" i="0" lang="en-GB" sz="1200" u="none" cap="none" strike="noStrike">
                <a:solidFill>
                  <a:schemeClr val="dk2"/>
                </a:solidFill>
                <a:latin typeface="Arial"/>
                <a:ea typeface="Arial"/>
                <a:cs typeface="Arial"/>
                <a:sym typeface="Arial"/>
              </a:rPr>
              <a:t>OBIS is a Super GDAC for BioEco EOVs</a:t>
            </a:r>
            <a:endParaRPr b="0" i="0" sz="1200" u="none" cap="none" strike="noStrike">
              <a:solidFill>
                <a:schemeClr val="dk2"/>
              </a:solidFill>
              <a:latin typeface="Arial"/>
              <a:ea typeface="Arial"/>
              <a:cs typeface="Arial"/>
              <a:sym typeface="Arial"/>
            </a:endParaRPr>
          </a:p>
          <a:p>
            <a:pPr indent="-304800" lvl="0" marL="457200" marR="0" rtl="0" algn="l">
              <a:lnSpc>
                <a:spcPct val="100000"/>
              </a:lnSpc>
              <a:spcBef>
                <a:spcPts val="0"/>
              </a:spcBef>
              <a:spcAft>
                <a:spcPts val="0"/>
              </a:spcAft>
              <a:buClr>
                <a:schemeClr val="accent2"/>
              </a:buClr>
              <a:buSzPts val="1200"/>
              <a:buFont typeface="Arial"/>
              <a:buChar char="●"/>
            </a:pPr>
            <a:r>
              <a:rPr b="0" i="0" lang="en-GB" sz="1200" u="none" cap="none" strike="noStrike">
                <a:solidFill>
                  <a:schemeClr val="dk2"/>
                </a:solidFill>
                <a:latin typeface="Arial"/>
                <a:ea typeface="Arial"/>
                <a:cs typeface="Arial"/>
                <a:sym typeface="Arial"/>
              </a:rPr>
              <a:t>GOOS metadata tag to signal quality</a:t>
            </a:r>
            <a:endParaRPr/>
          </a:p>
          <a:p>
            <a:pPr indent="-304800" lvl="0" marL="457200" marR="0" rtl="0" algn="l">
              <a:lnSpc>
                <a:spcPct val="100000"/>
              </a:lnSpc>
              <a:spcBef>
                <a:spcPts val="0"/>
              </a:spcBef>
              <a:spcAft>
                <a:spcPts val="0"/>
              </a:spcAft>
              <a:buClr>
                <a:schemeClr val="accent2"/>
              </a:buClr>
              <a:buSzPts val="1200"/>
              <a:buFont typeface="Arial"/>
              <a:buChar char="●"/>
            </a:pPr>
            <a:r>
              <a:rPr b="0" i="0" lang="en-GB" sz="1200" u="none" cap="none" strike="noStrike">
                <a:solidFill>
                  <a:schemeClr val="dk1"/>
                </a:solidFill>
                <a:latin typeface="Arial"/>
                <a:ea typeface="Arial"/>
                <a:cs typeface="Arial"/>
                <a:sym typeface="Arial"/>
              </a:rPr>
              <a:t>Harvest and compile EOVs, </a:t>
            </a:r>
            <a:r>
              <a:rPr b="0" i="0" lang="en-GB" sz="1200" u="none" cap="none" strike="noStrike">
                <a:solidFill>
                  <a:schemeClr val="dk2"/>
                </a:solidFill>
                <a:latin typeface="Arial"/>
                <a:ea typeface="Arial"/>
                <a:cs typeface="Arial"/>
                <a:sym typeface="Arial"/>
              </a:rPr>
              <a:t>support creation data products,</a:t>
            </a:r>
            <a:r>
              <a:rPr b="0" i="0" lang="en-GB" sz="1200" u="none" cap="none" strike="noStrike">
                <a:solidFill>
                  <a:schemeClr val="dk1"/>
                </a:solidFill>
                <a:latin typeface="Arial"/>
                <a:ea typeface="Arial"/>
                <a:cs typeface="Arial"/>
                <a:sym typeface="Arial"/>
              </a:rPr>
              <a:t>, </a:t>
            </a:r>
            <a:r>
              <a:rPr b="0" i="0" lang="en-GB" sz="1200" u="none" cap="none" strike="noStrike">
                <a:solidFill>
                  <a:schemeClr val="dk2"/>
                </a:solidFill>
                <a:latin typeface="Arial"/>
                <a:ea typeface="Arial"/>
                <a:cs typeface="Arial"/>
                <a:sym typeface="Arial"/>
              </a:rPr>
              <a:t>e.g. O2 synthesis</a:t>
            </a:r>
            <a:endParaRPr/>
          </a:p>
          <a:p>
            <a:pPr indent="-304800" lvl="0" marL="457200" marR="0" rtl="0" algn="l">
              <a:lnSpc>
                <a:spcPct val="100000"/>
              </a:lnSpc>
              <a:spcBef>
                <a:spcPts val="0"/>
              </a:spcBef>
              <a:spcAft>
                <a:spcPts val="0"/>
              </a:spcAft>
              <a:buClr>
                <a:schemeClr val="accent2"/>
              </a:buClr>
              <a:buSzPts val="1200"/>
              <a:buFont typeface="Arial"/>
              <a:buChar char="●"/>
            </a:pPr>
            <a:r>
              <a:rPr b="0" i="0" lang="en-GB" sz="1200" u="none" cap="none" strike="noStrike">
                <a:solidFill>
                  <a:schemeClr val="dk2"/>
                </a:solidFill>
                <a:latin typeface="Arial"/>
                <a:ea typeface="Arial"/>
                <a:cs typeface="Arial"/>
                <a:sym typeface="Arial"/>
              </a:rPr>
              <a:t>Need provenance and licensing in metadata</a:t>
            </a:r>
            <a:endParaRPr/>
          </a:p>
          <a:p>
            <a:pPr indent="-304800" lvl="0" marL="457200" marR="0" rtl="0" algn="l">
              <a:lnSpc>
                <a:spcPct val="100000"/>
              </a:lnSpc>
              <a:spcBef>
                <a:spcPts val="0"/>
              </a:spcBef>
              <a:spcAft>
                <a:spcPts val="0"/>
              </a:spcAft>
              <a:buClr>
                <a:schemeClr val="accent2"/>
              </a:buClr>
              <a:buSzPts val="1200"/>
              <a:buFont typeface="Arial"/>
              <a:buChar char="●"/>
            </a:pPr>
            <a:r>
              <a:rPr b="0" i="0" lang="en-GB" sz="1200" u="none" cap="none" strike="noStrike">
                <a:solidFill>
                  <a:schemeClr val="dk2"/>
                </a:solidFill>
                <a:latin typeface="Arial"/>
                <a:ea typeface="Arial"/>
                <a:cs typeface="Arial"/>
                <a:sym typeface="Arial"/>
              </a:rPr>
              <a:t>OceanOPS / BioEco Portal will interface for services </a:t>
            </a:r>
            <a:endParaRPr/>
          </a:p>
          <a:p>
            <a:pPr indent="-304800" lvl="0" marL="457200" marR="0" rtl="0" algn="l">
              <a:lnSpc>
                <a:spcPct val="100000"/>
              </a:lnSpc>
              <a:spcBef>
                <a:spcPts val="0"/>
              </a:spcBef>
              <a:spcAft>
                <a:spcPts val="0"/>
              </a:spcAft>
              <a:buClr>
                <a:schemeClr val="accent2"/>
              </a:buClr>
              <a:buSzPts val="1200"/>
              <a:buFont typeface="Arial"/>
              <a:buChar char="●"/>
            </a:pPr>
            <a:r>
              <a:rPr b="1" i="0" lang="en-GB" sz="1200" u="sng" cap="none" strike="noStrike">
                <a:solidFill>
                  <a:schemeClr val="dk2"/>
                </a:solidFill>
                <a:latin typeface="Arial"/>
                <a:ea typeface="Arial"/>
                <a:cs typeface="Arial"/>
                <a:sym typeface="Arial"/>
                <a:hlinkClick r:id="rId3">
                  <a:extLst>
                    <a:ext uri="{A12FA001-AC4F-418D-AE19-62706E023703}">
                      <ahyp:hlinkClr val="tx"/>
                    </a:ext>
                  </a:extLst>
                </a:hlinkClick>
              </a:rPr>
              <a:t>Meeting Report</a:t>
            </a:r>
            <a:endParaRPr b="1" i="0" sz="1400" u="none" cap="none" strike="noStrike">
              <a:solidFill>
                <a:srgbClr val="000000"/>
              </a:solidFill>
              <a:latin typeface="Arial"/>
              <a:ea typeface="Arial"/>
              <a:cs typeface="Arial"/>
              <a:sym typeface="Arial"/>
            </a:endParaRPr>
          </a:p>
        </p:txBody>
      </p:sp>
      <p:pic>
        <p:nvPicPr>
          <p:cNvPr descr="A diagram of a company&#10;&#10;Description automatically generated" id="431" name="Google Shape;431;p9"/>
          <p:cNvPicPr preferRelativeResize="0"/>
          <p:nvPr/>
        </p:nvPicPr>
        <p:blipFill rotWithShape="1">
          <a:blip r:embed="rId4">
            <a:alphaModFix/>
          </a:blip>
          <a:srcRect b="0" l="0" r="0" t="4370"/>
          <a:stretch/>
        </p:blipFill>
        <p:spPr>
          <a:xfrm>
            <a:off x="160661" y="1762854"/>
            <a:ext cx="6030518" cy="332395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