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729" r:id="rId3"/>
    <p:sldId id="2730" r:id="rId4"/>
    <p:sldId id="2743" r:id="rId5"/>
    <p:sldId id="2744" r:id="rId6"/>
    <p:sldId id="2736" r:id="rId7"/>
    <p:sldId id="2732" r:id="rId8"/>
    <p:sldId id="2745" r:id="rId9"/>
    <p:sldId id="2740" r:id="rId10"/>
    <p:sldId id="2755" r:id="rId11"/>
    <p:sldId id="2765" r:id="rId12"/>
    <p:sldId id="2763" r:id="rId13"/>
    <p:sldId id="2768" r:id="rId14"/>
    <p:sldId id="2770" r:id="rId15"/>
    <p:sldId id="2771" r:id="rId16"/>
    <p:sldId id="2773" r:id="rId17"/>
    <p:sldId id="2774" r:id="rId18"/>
    <p:sldId id="2777" r:id="rId19"/>
    <p:sldId id="276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4C565-AEC8-42DF-A261-3D3451748A9B}" v="1" dt="2025-04-10T01:47:47.6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3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line Barré" userId="41c54b365be6d599" providerId="LiveId" clId="{E3B4C565-AEC8-42DF-A261-3D3451748A9B}"/>
    <pc:docChg chg="addSld delSld modSld">
      <pc:chgData name="Céline Barré" userId="41c54b365be6d599" providerId="LiveId" clId="{E3B4C565-AEC8-42DF-A261-3D3451748A9B}" dt="2025-04-10T02:57:35.409" v="26" actId="1076"/>
      <pc:docMkLst>
        <pc:docMk/>
      </pc:docMkLst>
      <pc:sldChg chg="modSp mod">
        <pc:chgData name="Céline Barré" userId="41c54b365be6d599" providerId="LiveId" clId="{E3B4C565-AEC8-42DF-A261-3D3451748A9B}" dt="2025-04-10T02:57:35.409" v="26" actId="1076"/>
        <pc:sldMkLst>
          <pc:docMk/>
          <pc:sldMk cId="999194972" sldId="2729"/>
        </pc:sldMkLst>
        <pc:spChg chg="mod">
          <ac:chgData name="Céline Barré" userId="41c54b365be6d599" providerId="LiveId" clId="{E3B4C565-AEC8-42DF-A261-3D3451748A9B}" dt="2025-04-10T02:57:27.441" v="25" actId="20577"/>
          <ac:spMkLst>
            <pc:docMk/>
            <pc:sldMk cId="999194972" sldId="2729"/>
            <ac:spMk id="14" creationId="{9CA0EA0B-8BAF-5D20-EBC1-DCC3EC9F24F0}"/>
          </ac:spMkLst>
        </pc:spChg>
        <pc:picChg chg="mod">
          <ac:chgData name="Céline Barré" userId="41c54b365be6d599" providerId="LiveId" clId="{E3B4C565-AEC8-42DF-A261-3D3451748A9B}" dt="2025-04-10T02:57:35.409" v="26" actId="1076"/>
          <ac:picMkLst>
            <pc:docMk/>
            <pc:sldMk cId="999194972" sldId="2729"/>
            <ac:picMk id="18" creationId="{66C73303-F13A-233D-C349-5A3F3818DD7C}"/>
          </ac:picMkLst>
        </pc:picChg>
      </pc:sldChg>
      <pc:sldChg chg="del">
        <pc:chgData name="Céline Barré" userId="41c54b365be6d599" providerId="LiveId" clId="{E3B4C565-AEC8-42DF-A261-3D3451748A9B}" dt="2025-04-10T01:42:50.791" v="0" actId="2696"/>
        <pc:sldMkLst>
          <pc:docMk/>
          <pc:sldMk cId="697088292" sldId="2735"/>
        </pc:sldMkLst>
      </pc:sldChg>
      <pc:sldChg chg="del">
        <pc:chgData name="Céline Barré" userId="41c54b365be6d599" providerId="LiveId" clId="{E3B4C565-AEC8-42DF-A261-3D3451748A9B}" dt="2025-04-10T01:42:50.791" v="0" actId="2696"/>
        <pc:sldMkLst>
          <pc:docMk/>
          <pc:sldMk cId="4252984578" sldId="2737"/>
        </pc:sldMkLst>
      </pc:sldChg>
      <pc:sldChg chg="del">
        <pc:chgData name="Céline Barré" userId="41c54b365be6d599" providerId="LiveId" clId="{E3B4C565-AEC8-42DF-A261-3D3451748A9B}" dt="2025-04-10T01:42:50.791" v="0" actId="2696"/>
        <pc:sldMkLst>
          <pc:docMk/>
          <pc:sldMk cId="894576773" sldId="2738"/>
        </pc:sldMkLst>
      </pc:sldChg>
      <pc:sldChg chg="del">
        <pc:chgData name="Céline Barré" userId="41c54b365be6d599" providerId="LiveId" clId="{E3B4C565-AEC8-42DF-A261-3D3451748A9B}" dt="2025-04-10T01:42:50.791" v="0" actId="2696"/>
        <pc:sldMkLst>
          <pc:docMk/>
          <pc:sldMk cId="3794467608" sldId="2739"/>
        </pc:sldMkLst>
      </pc:sldChg>
      <pc:sldChg chg="del">
        <pc:chgData name="Céline Barré" userId="41c54b365be6d599" providerId="LiveId" clId="{E3B4C565-AEC8-42DF-A261-3D3451748A9B}" dt="2025-04-10T01:43:09.753" v="1" actId="2696"/>
        <pc:sldMkLst>
          <pc:docMk/>
          <pc:sldMk cId="3364297858" sldId="2741"/>
        </pc:sldMkLst>
      </pc:sldChg>
      <pc:sldChg chg="del">
        <pc:chgData name="Céline Barré" userId="41c54b365be6d599" providerId="LiveId" clId="{E3B4C565-AEC8-42DF-A261-3D3451748A9B}" dt="2025-04-10T01:43:09.753" v="1" actId="2696"/>
        <pc:sldMkLst>
          <pc:docMk/>
          <pc:sldMk cId="3696221582" sldId="2742"/>
        </pc:sldMkLst>
      </pc:sldChg>
      <pc:sldChg chg="del">
        <pc:chgData name="Céline Barré" userId="41c54b365be6d599" providerId="LiveId" clId="{E3B4C565-AEC8-42DF-A261-3D3451748A9B}" dt="2025-04-10T01:42:50.791" v="0" actId="2696"/>
        <pc:sldMkLst>
          <pc:docMk/>
          <pc:sldMk cId="2284767043" sldId="2746"/>
        </pc:sldMkLst>
      </pc:sldChg>
      <pc:sldChg chg="del">
        <pc:chgData name="Céline Barré" userId="41c54b365be6d599" providerId="LiveId" clId="{E3B4C565-AEC8-42DF-A261-3D3451748A9B}" dt="2025-04-10T01:42:50.791" v="0" actId="2696"/>
        <pc:sldMkLst>
          <pc:docMk/>
          <pc:sldMk cId="4169157576" sldId="2747"/>
        </pc:sldMkLst>
      </pc:sldChg>
      <pc:sldChg chg="del">
        <pc:chgData name="Céline Barré" userId="41c54b365be6d599" providerId="LiveId" clId="{E3B4C565-AEC8-42DF-A261-3D3451748A9B}" dt="2025-04-10T01:42:50.791" v="0" actId="2696"/>
        <pc:sldMkLst>
          <pc:docMk/>
          <pc:sldMk cId="35038649" sldId="2748"/>
        </pc:sldMkLst>
      </pc:sldChg>
      <pc:sldChg chg="del">
        <pc:chgData name="Céline Barré" userId="41c54b365be6d599" providerId="LiveId" clId="{E3B4C565-AEC8-42DF-A261-3D3451748A9B}" dt="2025-04-10T01:42:50.791" v="0" actId="2696"/>
        <pc:sldMkLst>
          <pc:docMk/>
          <pc:sldMk cId="3045212761" sldId="2749"/>
        </pc:sldMkLst>
      </pc:sldChg>
      <pc:sldChg chg="del">
        <pc:chgData name="Céline Barré" userId="41c54b365be6d599" providerId="LiveId" clId="{E3B4C565-AEC8-42DF-A261-3D3451748A9B}" dt="2025-04-10T01:43:09.753" v="1" actId="2696"/>
        <pc:sldMkLst>
          <pc:docMk/>
          <pc:sldMk cId="3115364839" sldId="2750"/>
        </pc:sldMkLst>
      </pc:sldChg>
      <pc:sldChg chg="del">
        <pc:chgData name="Céline Barré" userId="41c54b365be6d599" providerId="LiveId" clId="{E3B4C565-AEC8-42DF-A261-3D3451748A9B}" dt="2025-04-10T01:43:09.753" v="1" actId="2696"/>
        <pc:sldMkLst>
          <pc:docMk/>
          <pc:sldMk cId="1311421675" sldId="2751"/>
        </pc:sldMkLst>
      </pc:sldChg>
      <pc:sldChg chg="del">
        <pc:chgData name="Céline Barré" userId="41c54b365be6d599" providerId="LiveId" clId="{E3B4C565-AEC8-42DF-A261-3D3451748A9B}" dt="2025-04-10T01:43:09.753" v="1" actId="2696"/>
        <pc:sldMkLst>
          <pc:docMk/>
          <pc:sldMk cId="2491553735" sldId="2752"/>
        </pc:sldMkLst>
      </pc:sldChg>
      <pc:sldChg chg="del">
        <pc:chgData name="Céline Barré" userId="41c54b365be6d599" providerId="LiveId" clId="{E3B4C565-AEC8-42DF-A261-3D3451748A9B}" dt="2025-04-10T01:43:09.753" v="1" actId="2696"/>
        <pc:sldMkLst>
          <pc:docMk/>
          <pc:sldMk cId="1556201161" sldId="2753"/>
        </pc:sldMkLst>
      </pc:sldChg>
      <pc:sldChg chg="del">
        <pc:chgData name="Céline Barré" userId="41c54b365be6d599" providerId="LiveId" clId="{E3B4C565-AEC8-42DF-A261-3D3451748A9B}" dt="2025-04-10T01:43:09.753" v="1" actId="2696"/>
        <pc:sldMkLst>
          <pc:docMk/>
          <pc:sldMk cId="154825055" sldId="2754"/>
        </pc:sldMkLst>
      </pc:sldChg>
      <pc:sldChg chg="del">
        <pc:chgData name="Céline Barré" userId="41c54b365be6d599" providerId="LiveId" clId="{E3B4C565-AEC8-42DF-A261-3D3451748A9B}" dt="2025-04-10T01:43:24.119" v="2" actId="2696"/>
        <pc:sldMkLst>
          <pc:docMk/>
          <pc:sldMk cId="2745167423" sldId="2756"/>
        </pc:sldMkLst>
      </pc:sldChg>
      <pc:sldChg chg="del">
        <pc:chgData name="Céline Barré" userId="41c54b365be6d599" providerId="LiveId" clId="{E3B4C565-AEC8-42DF-A261-3D3451748A9B}" dt="2025-04-10T01:43:24.119" v="2" actId="2696"/>
        <pc:sldMkLst>
          <pc:docMk/>
          <pc:sldMk cId="3543740379" sldId="2757"/>
        </pc:sldMkLst>
      </pc:sldChg>
      <pc:sldChg chg="del">
        <pc:chgData name="Céline Barré" userId="41c54b365be6d599" providerId="LiveId" clId="{E3B4C565-AEC8-42DF-A261-3D3451748A9B}" dt="2025-04-10T01:43:24.119" v="2" actId="2696"/>
        <pc:sldMkLst>
          <pc:docMk/>
          <pc:sldMk cId="1721974131" sldId="2758"/>
        </pc:sldMkLst>
      </pc:sldChg>
      <pc:sldChg chg="del">
        <pc:chgData name="Céline Barré" userId="41c54b365be6d599" providerId="LiveId" clId="{E3B4C565-AEC8-42DF-A261-3D3451748A9B}" dt="2025-04-10T01:43:24.119" v="2" actId="2696"/>
        <pc:sldMkLst>
          <pc:docMk/>
          <pc:sldMk cId="2162747635" sldId="2759"/>
        </pc:sldMkLst>
      </pc:sldChg>
      <pc:sldChg chg="del">
        <pc:chgData name="Céline Barré" userId="41c54b365be6d599" providerId="LiveId" clId="{E3B4C565-AEC8-42DF-A261-3D3451748A9B}" dt="2025-04-10T01:43:24.119" v="2" actId="2696"/>
        <pc:sldMkLst>
          <pc:docMk/>
          <pc:sldMk cId="3424481863" sldId="2760"/>
        </pc:sldMkLst>
      </pc:sldChg>
      <pc:sldChg chg="del">
        <pc:chgData name="Céline Barré" userId="41c54b365be6d599" providerId="LiveId" clId="{E3B4C565-AEC8-42DF-A261-3D3451748A9B}" dt="2025-04-10T01:43:24.119" v="2" actId="2696"/>
        <pc:sldMkLst>
          <pc:docMk/>
          <pc:sldMk cId="2132141379" sldId="2761"/>
        </pc:sldMkLst>
      </pc:sldChg>
      <pc:sldChg chg="del">
        <pc:chgData name="Céline Barré" userId="41c54b365be6d599" providerId="LiveId" clId="{E3B4C565-AEC8-42DF-A261-3D3451748A9B}" dt="2025-04-10T01:43:24.119" v="2" actId="2696"/>
        <pc:sldMkLst>
          <pc:docMk/>
          <pc:sldMk cId="535719262" sldId="2762"/>
        </pc:sldMkLst>
      </pc:sldChg>
      <pc:sldChg chg="del">
        <pc:chgData name="Céline Barré" userId="41c54b365be6d599" providerId="LiveId" clId="{E3B4C565-AEC8-42DF-A261-3D3451748A9B}" dt="2025-04-10T01:43:24.119" v="2" actId="2696"/>
        <pc:sldMkLst>
          <pc:docMk/>
          <pc:sldMk cId="2377833240" sldId="2766"/>
        </pc:sldMkLst>
      </pc:sldChg>
      <pc:sldChg chg="del">
        <pc:chgData name="Céline Barré" userId="41c54b365be6d599" providerId="LiveId" clId="{E3B4C565-AEC8-42DF-A261-3D3451748A9B}" dt="2025-04-10T01:43:24.119" v="2" actId="2696"/>
        <pc:sldMkLst>
          <pc:docMk/>
          <pc:sldMk cId="3665529127" sldId="2767"/>
        </pc:sldMkLst>
      </pc:sldChg>
      <pc:sldChg chg="add del mod modShow">
        <pc:chgData name="Céline Barré" userId="41c54b365be6d599" providerId="LiveId" clId="{E3B4C565-AEC8-42DF-A261-3D3451748A9B}" dt="2025-04-10T01:47:55.543" v="9" actId="729"/>
        <pc:sldMkLst>
          <pc:docMk/>
          <pc:sldMk cId="1460469431" sldId="2768"/>
        </pc:sldMkLst>
      </pc:sldChg>
      <pc:sldChg chg="del">
        <pc:chgData name="Céline Barré" userId="41c54b365be6d599" providerId="LiveId" clId="{E3B4C565-AEC8-42DF-A261-3D3451748A9B}" dt="2025-04-10T01:43:34.986" v="3" actId="2696"/>
        <pc:sldMkLst>
          <pc:docMk/>
          <pc:sldMk cId="3211120937" sldId="2769"/>
        </pc:sldMkLst>
      </pc:sldChg>
      <pc:sldChg chg="del">
        <pc:chgData name="Céline Barré" userId="41c54b365be6d599" providerId="LiveId" clId="{E3B4C565-AEC8-42DF-A261-3D3451748A9B}" dt="2025-04-10T01:43:41.034" v="4" actId="2696"/>
        <pc:sldMkLst>
          <pc:docMk/>
          <pc:sldMk cId="959029018" sldId="2772"/>
        </pc:sldMkLst>
      </pc:sldChg>
      <pc:sldChg chg="del">
        <pc:chgData name="Céline Barré" userId="41c54b365be6d599" providerId="LiveId" clId="{E3B4C565-AEC8-42DF-A261-3D3451748A9B}" dt="2025-04-10T01:43:48.998" v="5" actId="2696"/>
        <pc:sldMkLst>
          <pc:docMk/>
          <pc:sldMk cId="1622482381" sldId="2775"/>
        </pc:sldMkLst>
      </pc:sldChg>
      <pc:sldChg chg="del">
        <pc:chgData name="Céline Barré" userId="41c54b365be6d599" providerId="LiveId" clId="{E3B4C565-AEC8-42DF-A261-3D3451748A9B}" dt="2025-04-10T01:43:48.998" v="5" actId="2696"/>
        <pc:sldMkLst>
          <pc:docMk/>
          <pc:sldMk cId="4148258209" sldId="2776"/>
        </pc:sldMkLst>
      </pc:sldChg>
      <pc:sldChg chg="del">
        <pc:chgData name="Céline Barré" userId="41c54b365be6d599" providerId="LiveId" clId="{E3B4C565-AEC8-42DF-A261-3D3451748A9B}" dt="2025-04-10T01:43:34.986" v="3" actId="2696"/>
        <pc:sldMkLst>
          <pc:docMk/>
          <pc:sldMk cId="646071891" sldId="2778"/>
        </pc:sldMkLst>
      </pc:sldChg>
      <pc:sldChg chg="del">
        <pc:chgData name="Céline Barré" userId="41c54b365be6d599" providerId="LiveId" clId="{E3B4C565-AEC8-42DF-A261-3D3451748A9B}" dt="2025-04-10T01:45:27.692" v="7" actId="2696"/>
        <pc:sldMkLst>
          <pc:docMk/>
          <pc:sldMk cId="536292255" sldId="2779"/>
        </pc:sldMkLst>
      </pc:sldChg>
      <pc:sldChg chg="del">
        <pc:chgData name="Céline Barré" userId="41c54b365be6d599" providerId="LiveId" clId="{E3B4C565-AEC8-42DF-A261-3D3451748A9B}" dt="2025-04-10T01:43:58.590" v="6" actId="2696"/>
        <pc:sldMkLst>
          <pc:docMk/>
          <pc:sldMk cId="1484154209" sldId="2780"/>
        </pc:sldMkLst>
      </pc:sldChg>
      <pc:sldChg chg="del">
        <pc:chgData name="Céline Barré" userId="41c54b365be6d599" providerId="LiveId" clId="{E3B4C565-AEC8-42DF-A261-3D3451748A9B}" dt="2025-04-10T01:43:58.590" v="6" actId="2696"/>
        <pc:sldMkLst>
          <pc:docMk/>
          <pc:sldMk cId="2219872155" sldId="2781"/>
        </pc:sldMkLst>
      </pc:sldChg>
      <pc:sldChg chg="del">
        <pc:chgData name="Céline Barré" userId="41c54b365be6d599" providerId="LiveId" clId="{E3B4C565-AEC8-42DF-A261-3D3451748A9B}" dt="2025-04-10T01:43:58.590" v="6" actId="2696"/>
        <pc:sldMkLst>
          <pc:docMk/>
          <pc:sldMk cId="2990631126" sldId="2782"/>
        </pc:sldMkLst>
      </pc:sldChg>
    </pc:docChg>
  </pc:docChgLst>
  <pc:docChgLst>
    <pc:chgData name="Céline Barré" userId="41c54b365be6d599" providerId="LiveId" clId="{E5FD2B76-1CB3-4673-B3A8-12A5BD92FBFD}"/>
    <pc:docChg chg="undo redo custSel addSld delSld modSld sldOrd">
      <pc:chgData name="Céline Barré" userId="41c54b365be6d599" providerId="LiveId" clId="{E5FD2B76-1CB3-4673-B3A8-12A5BD92FBFD}" dt="2025-04-10T01:34:42.069" v="14049" actId="729"/>
      <pc:docMkLst>
        <pc:docMk/>
      </pc:docMkLst>
      <pc:sldChg chg="delSp new del mod">
        <pc:chgData name="Céline Barré" userId="41c54b365be6d599" providerId="LiveId" clId="{E5FD2B76-1CB3-4673-B3A8-12A5BD92FBFD}" dt="2025-04-03T11:27:40.974" v="53" actId="2696"/>
        <pc:sldMkLst>
          <pc:docMk/>
          <pc:sldMk cId="3538929875" sldId="256"/>
        </pc:sldMkLst>
      </pc:sldChg>
      <pc:sldChg chg="delSp modSp del mod ord">
        <pc:chgData name="Céline Barré" userId="41c54b365be6d599" providerId="LiveId" clId="{E5FD2B76-1CB3-4673-B3A8-12A5BD92FBFD}" dt="2025-04-03T11:30:55.770" v="104" actId="47"/>
        <pc:sldMkLst>
          <pc:docMk/>
          <pc:sldMk cId="0" sldId="263"/>
        </pc:sldMkLst>
      </pc:sldChg>
      <pc:sldChg chg="addSp delSp modSp add mod ord modShow">
        <pc:chgData name="Céline Barré" userId="41c54b365be6d599" providerId="LiveId" clId="{E5FD2B76-1CB3-4673-B3A8-12A5BD92FBFD}" dt="2025-04-09T13:06:29.263" v="14042" actId="729"/>
        <pc:sldMkLst>
          <pc:docMk/>
          <pc:sldMk cId="0" sldId="277"/>
        </pc:sldMkLst>
        <pc:spChg chg="mod">
          <ac:chgData name="Céline Barré" userId="41c54b365be6d599" providerId="LiveId" clId="{E5FD2B76-1CB3-4673-B3A8-12A5BD92FBFD}" dt="2025-04-03T15:08:32.089" v="2335" actId="790"/>
          <ac:spMkLst>
            <pc:docMk/>
            <pc:sldMk cId="0" sldId="277"/>
            <ac:spMk id="415" creationId="{00000000-0000-0000-0000-000000000000}"/>
          </ac:spMkLst>
        </pc:spChg>
        <pc:spChg chg="mod">
          <ac:chgData name="Céline Barré" userId="41c54b365be6d599" providerId="LiveId" clId="{E5FD2B76-1CB3-4673-B3A8-12A5BD92FBFD}" dt="2025-04-03T15:08:32.089" v="2335" actId="790"/>
          <ac:spMkLst>
            <pc:docMk/>
            <pc:sldMk cId="0" sldId="277"/>
            <ac:spMk id="417" creationId="{00000000-0000-0000-0000-000000000000}"/>
          </ac:spMkLst>
        </pc:spChg>
        <pc:picChg chg="add mod">
          <ac:chgData name="Céline Barré" userId="41c54b365be6d599" providerId="LiveId" clId="{E5FD2B76-1CB3-4673-B3A8-12A5BD92FBFD}" dt="2025-04-03T18:29:40.695" v="2611" actId="1076"/>
          <ac:picMkLst>
            <pc:docMk/>
            <pc:sldMk cId="0" sldId="277"/>
            <ac:picMk id="3" creationId="{B58B097C-D143-F9EC-8199-7B2C3699BD46}"/>
          </ac:picMkLst>
        </pc:picChg>
        <pc:picChg chg="add mod">
          <ac:chgData name="Céline Barré" userId="41c54b365be6d599" providerId="LiveId" clId="{E5FD2B76-1CB3-4673-B3A8-12A5BD92FBFD}" dt="2025-04-03T11:54:42.556" v="436" actId="1076"/>
          <ac:picMkLst>
            <pc:docMk/>
            <pc:sldMk cId="0" sldId="277"/>
            <ac:picMk id="4" creationId="{18E97958-C4C1-89CF-DA2C-D350D44A0506}"/>
          </ac:picMkLst>
        </pc:picChg>
        <pc:picChg chg="add mod">
          <ac:chgData name="Céline Barré" userId="41c54b365be6d599" providerId="LiveId" clId="{E5FD2B76-1CB3-4673-B3A8-12A5BD92FBFD}" dt="2025-04-04T08:49:59.164" v="6494" actId="1076"/>
          <ac:picMkLst>
            <pc:docMk/>
            <pc:sldMk cId="0" sldId="277"/>
            <ac:picMk id="7" creationId="{7C076E28-6CA8-7609-9A24-C8B1CB694977}"/>
          </ac:picMkLst>
        </pc:picChg>
        <pc:picChg chg="add del mod modCrop">
          <ac:chgData name="Céline Barré" userId="41c54b365be6d599" providerId="LiveId" clId="{E5FD2B76-1CB3-4673-B3A8-12A5BD92FBFD}" dt="2025-04-03T11:46:56.332" v="233" actId="478"/>
          <ac:picMkLst>
            <pc:docMk/>
            <pc:sldMk cId="0" sldId="277"/>
            <ac:picMk id="416" creationId="{00000000-0000-0000-0000-000000000000}"/>
          </ac:picMkLst>
        </pc:picChg>
        <pc:picChg chg="mod">
          <ac:chgData name="Céline Barré" userId="41c54b365be6d599" providerId="LiveId" clId="{E5FD2B76-1CB3-4673-B3A8-12A5BD92FBFD}" dt="2025-04-03T11:47:31.025" v="253" actId="1076"/>
          <ac:picMkLst>
            <pc:docMk/>
            <pc:sldMk cId="0" sldId="277"/>
            <ac:picMk id="418" creationId="{00000000-0000-0000-0000-000000000000}"/>
          </ac:picMkLst>
        </pc:picChg>
      </pc:sldChg>
      <pc:sldChg chg="addSp delSp modSp mod">
        <pc:chgData name="Céline Barré" userId="41c54b365be6d599" providerId="LiveId" clId="{E5FD2B76-1CB3-4673-B3A8-12A5BD92FBFD}" dt="2025-04-04T19:26:41.985" v="13860" actId="20577"/>
        <pc:sldMkLst>
          <pc:docMk/>
          <pc:sldMk cId="999194972" sldId="2729"/>
        </pc:sldMkLst>
        <pc:spChg chg="mod">
          <ac:chgData name="Céline Barré" userId="41c54b365be6d599" providerId="LiveId" clId="{E5FD2B76-1CB3-4673-B3A8-12A5BD92FBFD}" dt="2025-04-03T11:34:23.124" v="114" actId="14100"/>
          <ac:spMkLst>
            <pc:docMk/>
            <pc:sldMk cId="999194972" sldId="2729"/>
            <ac:spMk id="4" creationId="{E319B009-45B1-41EE-2E1D-48A6C09F74FA}"/>
          </ac:spMkLst>
        </pc:spChg>
        <pc:spChg chg="add mod">
          <ac:chgData name="Céline Barré" userId="41c54b365be6d599" providerId="LiveId" clId="{E5FD2B76-1CB3-4673-B3A8-12A5BD92FBFD}" dt="2025-04-04T19:26:41.985" v="13860" actId="20577"/>
          <ac:spMkLst>
            <pc:docMk/>
            <pc:sldMk cId="999194972" sldId="2729"/>
            <ac:spMk id="14" creationId="{9CA0EA0B-8BAF-5D20-EBC1-DCC3EC9F24F0}"/>
          </ac:spMkLst>
        </pc:spChg>
        <pc:spChg chg="add mod">
          <ac:chgData name="Céline Barré" userId="41c54b365be6d599" providerId="LiveId" clId="{E5FD2B76-1CB3-4673-B3A8-12A5BD92FBFD}" dt="2025-04-03T13:23:36.039" v="1038" actId="2711"/>
          <ac:spMkLst>
            <pc:docMk/>
            <pc:sldMk cId="999194972" sldId="2729"/>
            <ac:spMk id="15" creationId="{AD0A8424-3855-56DD-D449-D977E6492FC8}"/>
          </ac:spMkLst>
        </pc:spChg>
        <pc:grpChg chg="add mod">
          <ac:chgData name="Céline Barré" userId="41c54b365be6d599" providerId="LiveId" clId="{E5FD2B76-1CB3-4673-B3A8-12A5BD92FBFD}" dt="2025-04-03T11:27:12.181" v="52" actId="1038"/>
          <ac:grpSpMkLst>
            <pc:docMk/>
            <pc:sldMk cId="999194972" sldId="2729"/>
            <ac:grpSpMk id="6" creationId="{59275EC6-D338-356F-26DD-6D4569BBA407}"/>
          </ac:grpSpMkLst>
        </pc:grpChg>
        <pc:picChg chg="mod">
          <ac:chgData name="Céline Barré" userId="41c54b365be6d599" providerId="LiveId" clId="{E5FD2B76-1CB3-4673-B3A8-12A5BD92FBFD}" dt="2025-04-03T11:34:34.116" v="115" actId="1076"/>
          <ac:picMkLst>
            <pc:docMk/>
            <pc:sldMk cId="999194972" sldId="2729"/>
            <ac:picMk id="5" creationId="{A461654F-0654-D70E-B4EC-5A9F95BB4D2C}"/>
          </ac:picMkLst>
        </pc:picChg>
        <pc:picChg chg="mod">
          <ac:chgData name="Céline Barré" userId="41c54b365be6d599" providerId="LiveId" clId="{E5FD2B76-1CB3-4673-B3A8-12A5BD92FBFD}" dt="2025-04-03T11:26:42.370" v="38" actId="164"/>
          <ac:picMkLst>
            <pc:docMk/>
            <pc:sldMk cId="999194972" sldId="2729"/>
            <ac:picMk id="9" creationId="{E4F9BDEA-08F3-9F66-FE03-4FD4B45135DF}"/>
          </ac:picMkLst>
        </pc:picChg>
        <pc:picChg chg="mod">
          <ac:chgData name="Céline Barré" userId="41c54b365be6d599" providerId="LiveId" clId="{E5FD2B76-1CB3-4673-B3A8-12A5BD92FBFD}" dt="2025-04-03T11:26:42.370" v="38" actId="164"/>
          <ac:picMkLst>
            <pc:docMk/>
            <pc:sldMk cId="999194972" sldId="2729"/>
            <ac:picMk id="13" creationId="{14864463-7F7F-D2B1-C134-E99C8020837B}"/>
          </ac:picMkLst>
        </pc:picChg>
        <pc:picChg chg="add mod modCrop">
          <ac:chgData name="Céline Barré" userId="41c54b365be6d599" providerId="LiveId" clId="{E5FD2B76-1CB3-4673-B3A8-12A5BD92FBFD}" dt="2025-04-04T12:16:24.860" v="9000" actId="1076"/>
          <ac:picMkLst>
            <pc:docMk/>
            <pc:sldMk cId="999194972" sldId="2729"/>
            <ac:picMk id="18" creationId="{66C73303-F13A-233D-C349-5A3F3818DD7C}"/>
          </ac:picMkLst>
        </pc:picChg>
      </pc:sldChg>
      <pc:sldChg chg="addSp delSp modSp add mod">
        <pc:chgData name="Céline Barré" userId="41c54b365be6d599" providerId="LiveId" clId="{E5FD2B76-1CB3-4673-B3A8-12A5BD92FBFD}" dt="2025-04-04T08:22:39.880" v="6256" actId="20577"/>
        <pc:sldMkLst>
          <pc:docMk/>
          <pc:sldMk cId="609585048" sldId="2730"/>
        </pc:sldMkLst>
        <pc:spChg chg="add mod">
          <ac:chgData name="Céline Barré" userId="41c54b365be6d599" providerId="LiveId" clId="{E5FD2B76-1CB3-4673-B3A8-12A5BD92FBFD}" dt="2025-04-03T19:40:23.718" v="3624" actId="20577"/>
          <ac:spMkLst>
            <pc:docMk/>
            <pc:sldMk cId="609585048" sldId="2730"/>
            <ac:spMk id="2" creationId="{97CD2EF9-13FA-7A17-6A27-5A044467544D}"/>
          </ac:spMkLst>
        </pc:spChg>
        <pc:spChg chg="add mod">
          <ac:chgData name="Céline Barré" userId="41c54b365be6d599" providerId="LiveId" clId="{E5FD2B76-1CB3-4673-B3A8-12A5BD92FBFD}" dt="2025-04-03T20:11:08.111" v="3950" actId="1076"/>
          <ac:spMkLst>
            <pc:docMk/>
            <pc:sldMk cId="609585048" sldId="2730"/>
            <ac:spMk id="10" creationId="{D7F98D8D-555A-435F-A80E-9E4B0F0AF047}"/>
          </ac:spMkLst>
        </pc:spChg>
        <pc:spChg chg="add mod">
          <ac:chgData name="Céline Barré" userId="41c54b365be6d599" providerId="LiveId" clId="{E5FD2B76-1CB3-4673-B3A8-12A5BD92FBFD}" dt="2025-04-03T21:25:13.658" v="4938" actId="164"/>
          <ac:spMkLst>
            <pc:docMk/>
            <pc:sldMk cId="609585048" sldId="2730"/>
            <ac:spMk id="12" creationId="{A4A11CF0-E7F0-97E5-5090-9BA035AE15AF}"/>
          </ac:spMkLst>
        </pc:spChg>
        <pc:spChg chg="add mod">
          <ac:chgData name="Céline Barré" userId="41c54b365be6d599" providerId="LiveId" clId="{E5FD2B76-1CB3-4673-B3A8-12A5BD92FBFD}" dt="2025-04-04T08:22:39.880" v="6256" actId="20577"/>
          <ac:spMkLst>
            <pc:docMk/>
            <pc:sldMk cId="609585048" sldId="2730"/>
            <ac:spMk id="14" creationId="{C2425F42-F3F7-F178-F454-CE88E37C74F9}"/>
          </ac:spMkLst>
        </pc:spChg>
        <pc:grpChg chg="add mod">
          <ac:chgData name="Céline Barré" userId="41c54b365be6d599" providerId="LiveId" clId="{E5FD2B76-1CB3-4673-B3A8-12A5BD92FBFD}" dt="2025-04-03T21:57:23.662" v="5326" actId="1076"/>
          <ac:grpSpMkLst>
            <pc:docMk/>
            <pc:sldMk cId="609585048" sldId="2730"/>
            <ac:grpSpMk id="8" creationId="{30232C12-76E7-7613-2BC0-20249420F499}"/>
          </ac:grpSpMkLst>
        </pc:grpChg>
        <pc:picChg chg="add mod">
          <ac:chgData name="Céline Barré" userId="41c54b365be6d599" providerId="LiveId" clId="{E5FD2B76-1CB3-4673-B3A8-12A5BD92FBFD}" dt="2025-04-03T21:25:13.658" v="4938" actId="164"/>
          <ac:picMkLst>
            <pc:docMk/>
            <pc:sldMk cId="609585048" sldId="2730"/>
            <ac:picMk id="16" creationId="{6A10F4B8-12DB-738C-BF4A-70A7C24BF30E}"/>
          </ac:picMkLst>
        </pc:picChg>
      </pc:sldChg>
      <pc:sldChg chg="addSp delSp modSp add del mod">
        <pc:chgData name="Céline Barré" userId="41c54b365be6d599" providerId="LiveId" clId="{E5FD2B76-1CB3-4673-B3A8-12A5BD92FBFD}" dt="2025-04-03T19:49:04.666" v="3717" actId="47"/>
        <pc:sldMkLst>
          <pc:docMk/>
          <pc:sldMk cId="3159397051" sldId="2731"/>
        </pc:sldMkLst>
      </pc:sldChg>
      <pc:sldChg chg="addSp delSp modSp add mod">
        <pc:chgData name="Céline Barré" userId="41c54b365be6d599" providerId="LiveId" clId="{E5FD2B76-1CB3-4673-B3A8-12A5BD92FBFD}" dt="2025-04-04T08:24:25.045" v="6262" actId="403"/>
        <pc:sldMkLst>
          <pc:docMk/>
          <pc:sldMk cId="839642952" sldId="2732"/>
        </pc:sldMkLst>
        <pc:spChg chg="mod">
          <ac:chgData name="Céline Barré" userId="41c54b365be6d599" providerId="LiveId" clId="{E5FD2B76-1CB3-4673-B3A8-12A5BD92FBFD}" dt="2025-04-04T08:24:25.045" v="6262" actId="403"/>
          <ac:spMkLst>
            <pc:docMk/>
            <pc:sldMk cId="839642952" sldId="2732"/>
            <ac:spMk id="2" creationId="{0C9BD5C1-092A-D71A-E7EC-D642A2567482}"/>
          </ac:spMkLst>
        </pc:spChg>
        <pc:spChg chg="add mod">
          <ac:chgData name="Céline Barré" userId="41c54b365be6d599" providerId="LiveId" clId="{E5FD2B76-1CB3-4673-B3A8-12A5BD92FBFD}" dt="2025-04-03T21:27:17.357" v="4947" actId="164"/>
          <ac:spMkLst>
            <pc:docMk/>
            <pc:sldMk cId="839642952" sldId="2732"/>
            <ac:spMk id="14" creationId="{BDE68CAD-5EFB-8078-7A55-741BA4505AAE}"/>
          </ac:spMkLst>
        </pc:spChg>
        <pc:spChg chg="add mod">
          <ac:chgData name="Céline Barré" userId="41c54b365be6d599" providerId="LiveId" clId="{E5FD2B76-1CB3-4673-B3A8-12A5BD92FBFD}" dt="2025-04-03T21:27:32.752" v="4949" actId="164"/>
          <ac:spMkLst>
            <pc:docMk/>
            <pc:sldMk cId="839642952" sldId="2732"/>
            <ac:spMk id="15" creationId="{DCE242A6-D1A7-44D1-4C6F-902F70C6C815}"/>
          </ac:spMkLst>
        </pc:spChg>
        <pc:spChg chg="add mod">
          <ac:chgData name="Céline Barré" userId="41c54b365be6d599" providerId="LiveId" clId="{E5FD2B76-1CB3-4673-B3A8-12A5BD92FBFD}" dt="2025-04-03T22:05:16.580" v="5456" actId="1036"/>
          <ac:spMkLst>
            <pc:docMk/>
            <pc:sldMk cId="839642952" sldId="2732"/>
            <ac:spMk id="16" creationId="{11F99586-2775-9B91-63BF-A920C5CBCFDE}"/>
          </ac:spMkLst>
        </pc:spChg>
        <pc:grpChg chg="add mod">
          <ac:chgData name="Céline Barré" userId="41c54b365be6d599" providerId="LiveId" clId="{E5FD2B76-1CB3-4673-B3A8-12A5BD92FBFD}" dt="2025-04-03T22:05:16.580" v="5456" actId="1036"/>
          <ac:grpSpMkLst>
            <pc:docMk/>
            <pc:sldMk cId="839642952" sldId="2732"/>
            <ac:grpSpMk id="3" creationId="{AB149B7B-A146-4099-380B-80D7BB26D790}"/>
          </ac:grpSpMkLst>
        </pc:grpChg>
        <pc:grpChg chg="add mod">
          <ac:chgData name="Céline Barré" userId="41c54b365be6d599" providerId="LiveId" clId="{E5FD2B76-1CB3-4673-B3A8-12A5BD92FBFD}" dt="2025-04-03T22:05:16.580" v="5456" actId="1036"/>
          <ac:grpSpMkLst>
            <pc:docMk/>
            <pc:sldMk cId="839642952" sldId="2732"/>
            <ac:grpSpMk id="7" creationId="{639B813F-7BAC-B004-A224-D6C3828FE14A}"/>
          </ac:grpSpMkLst>
        </pc:grpChg>
        <pc:picChg chg="add mod">
          <ac:chgData name="Céline Barré" userId="41c54b365be6d599" providerId="LiveId" clId="{E5FD2B76-1CB3-4673-B3A8-12A5BD92FBFD}" dt="2025-04-03T21:27:17.357" v="4947" actId="164"/>
          <ac:picMkLst>
            <pc:docMk/>
            <pc:sldMk cId="839642952" sldId="2732"/>
            <ac:picMk id="8" creationId="{10EB3565-B088-FE9A-B2F9-0DAE1D9320A0}"/>
          </ac:picMkLst>
        </pc:picChg>
        <pc:picChg chg="add mod">
          <ac:chgData name="Céline Barré" userId="41c54b365be6d599" providerId="LiveId" clId="{E5FD2B76-1CB3-4673-B3A8-12A5BD92FBFD}" dt="2025-04-03T21:27:32.752" v="4949" actId="164"/>
          <ac:picMkLst>
            <pc:docMk/>
            <pc:sldMk cId="839642952" sldId="2732"/>
            <ac:picMk id="10" creationId="{D1050CA2-7E0C-281A-EC42-71FE4C371FE1}"/>
          </ac:picMkLst>
        </pc:picChg>
      </pc:sldChg>
      <pc:sldChg chg="modSp add del mod ord">
        <pc:chgData name="Céline Barré" userId="41c54b365be6d599" providerId="LiveId" clId="{E5FD2B76-1CB3-4673-B3A8-12A5BD92FBFD}" dt="2025-04-03T12:47:24.111" v="717" actId="47"/>
        <pc:sldMkLst>
          <pc:docMk/>
          <pc:sldMk cId="245038474" sldId="2733"/>
        </pc:sldMkLst>
      </pc:sldChg>
      <pc:sldChg chg="addSp delSp modSp add del mod">
        <pc:chgData name="Céline Barré" userId="41c54b365be6d599" providerId="LiveId" clId="{E5FD2B76-1CB3-4673-B3A8-12A5BD92FBFD}" dt="2025-04-03T19:52:34.468" v="3737" actId="47"/>
        <pc:sldMkLst>
          <pc:docMk/>
          <pc:sldMk cId="3700977449" sldId="2734"/>
        </pc:sldMkLst>
      </pc:sldChg>
      <pc:sldChg chg="addSp delSp modSp add mod modShow">
        <pc:chgData name="Céline Barré" userId="41c54b365be6d599" providerId="LiveId" clId="{E5FD2B76-1CB3-4673-B3A8-12A5BD92FBFD}" dt="2025-04-10T01:33:33.238" v="14043" actId="729"/>
        <pc:sldMkLst>
          <pc:docMk/>
          <pc:sldMk cId="697088292" sldId="2735"/>
        </pc:sldMkLst>
      </pc:sldChg>
      <pc:sldChg chg="addSp delSp modSp add mod">
        <pc:chgData name="Céline Barré" userId="41c54b365be6d599" providerId="LiveId" clId="{E5FD2B76-1CB3-4673-B3A8-12A5BD92FBFD}" dt="2025-04-04T20:08:40.193" v="13968" actId="1036"/>
        <pc:sldMkLst>
          <pc:docMk/>
          <pc:sldMk cId="3914290246" sldId="2736"/>
        </pc:sldMkLst>
        <pc:spChg chg="add mod">
          <ac:chgData name="Céline Barré" userId="41c54b365be6d599" providerId="LiveId" clId="{E5FD2B76-1CB3-4673-B3A8-12A5BD92FBFD}" dt="2025-04-04T08:23:51.997" v="6260" actId="20577"/>
          <ac:spMkLst>
            <pc:docMk/>
            <pc:sldMk cId="3914290246" sldId="2736"/>
            <ac:spMk id="3" creationId="{624FB517-A8F8-418C-57E9-D901C1C92012}"/>
          </ac:spMkLst>
        </pc:spChg>
        <pc:spChg chg="add mod">
          <ac:chgData name="Céline Barré" userId="41c54b365be6d599" providerId="LiveId" clId="{E5FD2B76-1CB3-4673-B3A8-12A5BD92FBFD}" dt="2025-04-03T21:26:52.124" v="4944" actId="164"/>
          <ac:spMkLst>
            <pc:docMk/>
            <pc:sldMk cId="3914290246" sldId="2736"/>
            <ac:spMk id="12" creationId="{C2EF094E-689C-6D6C-5FFE-3AFE37E5BA8D}"/>
          </ac:spMkLst>
        </pc:spChg>
        <pc:spChg chg="add mod">
          <ac:chgData name="Céline Barré" userId="41c54b365be6d599" providerId="LiveId" clId="{E5FD2B76-1CB3-4673-B3A8-12A5BD92FBFD}" dt="2025-04-03T21:27:00.499" v="4945" actId="164"/>
          <ac:spMkLst>
            <pc:docMk/>
            <pc:sldMk cId="3914290246" sldId="2736"/>
            <ac:spMk id="14" creationId="{9441A679-B399-F9AB-6FE9-2C54F6F0E7A2}"/>
          </ac:spMkLst>
        </pc:spChg>
        <pc:spChg chg="add mod">
          <ac:chgData name="Céline Barré" userId="41c54b365be6d599" providerId="LiveId" clId="{E5FD2B76-1CB3-4673-B3A8-12A5BD92FBFD}" dt="2025-04-03T21:26:52.124" v="4944" actId="164"/>
          <ac:spMkLst>
            <pc:docMk/>
            <pc:sldMk cId="3914290246" sldId="2736"/>
            <ac:spMk id="16" creationId="{0F8A5DEC-6DFF-90EC-FE60-7C27681516EC}"/>
          </ac:spMkLst>
        </pc:spChg>
        <pc:spChg chg="add mod">
          <ac:chgData name="Céline Barré" userId="41c54b365be6d599" providerId="LiveId" clId="{E5FD2B76-1CB3-4673-B3A8-12A5BD92FBFD}" dt="2025-04-03T21:27:00.499" v="4945" actId="164"/>
          <ac:spMkLst>
            <pc:docMk/>
            <pc:sldMk cId="3914290246" sldId="2736"/>
            <ac:spMk id="17" creationId="{B47A202B-2399-D3C0-42D9-0D738D8FFC3E}"/>
          </ac:spMkLst>
        </pc:spChg>
        <pc:spChg chg="add del mod">
          <ac:chgData name="Céline Barré" userId="41c54b365be6d599" providerId="LiveId" clId="{E5FD2B76-1CB3-4673-B3A8-12A5BD92FBFD}" dt="2025-04-04T19:30:12.768" v="13865" actId="255"/>
          <ac:spMkLst>
            <pc:docMk/>
            <pc:sldMk cId="3914290246" sldId="2736"/>
            <ac:spMk id="18" creationId="{21F42145-0ACD-1A95-BF7C-96CF981A43AA}"/>
          </ac:spMkLst>
        </pc:spChg>
        <pc:grpChg chg="add mod">
          <ac:chgData name="Céline Barré" userId="41c54b365be6d599" providerId="LiveId" clId="{E5FD2B76-1CB3-4673-B3A8-12A5BD92FBFD}" dt="2025-04-03T22:01:55.997" v="5392" actId="1036"/>
          <ac:grpSpMkLst>
            <pc:docMk/>
            <pc:sldMk cId="3914290246" sldId="2736"/>
            <ac:grpSpMk id="10" creationId="{56151330-CF01-9BD0-7617-63BE399BE6BE}"/>
          </ac:grpSpMkLst>
        </pc:grpChg>
        <pc:grpChg chg="add mod">
          <ac:chgData name="Céline Barré" userId="41c54b365be6d599" providerId="LiveId" clId="{E5FD2B76-1CB3-4673-B3A8-12A5BD92FBFD}" dt="2025-04-03T22:01:55.997" v="5392" actId="1036"/>
          <ac:grpSpMkLst>
            <pc:docMk/>
            <pc:sldMk cId="3914290246" sldId="2736"/>
            <ac:grpSpMk id="11" creationId="{10BB8791-B7CF-A76D-0EAE-8D845F13BA27}"/>
          </ac:grpSpMkLst>
        </pc:grpChg>
        <pc:picChg chg="mod modCrop">
          <ac:chgData name="Céline Barré" userId="41c54b365be6d599" providerId="LiveId" clId="{E5FD2B76-1CB3-4673-B3A8-12A5BD92FBFD}" dt="2025-04-04T20:08:40.193" v="13968" actId="1036"/>
          <ac:picMkLst>
            <pc:docMk/>
            <pc:sldMk cId="3914290246" sldId="2736"/>
            <ac:picMk id="5" creationId="{3AC4BE2D-BE53-1B98-7C75-A3137A92965E}"/>
          </ac:picMkLst>
        </pc:picChg>
        <pc:picChg chg="add mod">
          <ac:chgData name="Céline Barré" userId="41c54b365be6d599" providerId="LiveId" clId="{E5FD2B76-1CB3-4673-B3A8-12A5BD92FBFD}" dt="2025-04-03T21:26:52.124" v="4944" actId="164"/>
          <ac:picMkLst>
            <pc:docMk/>
            <pc:sldMk cId="3914290246" sldId="2736"/>
            <ac:picMk id="7" creationId="{BC3D7081-A1E6-46BA-40BB-55AD428347D9}"/>
          </ac:picMkLst>
        </pc:picChg>
        <pc:picChg chg="add mod">
          <ac:chgData name="Céline Barré" userId="41c54b365be6d599" providerId="LiveId" clId="{E5FD2B76-1CB3-4673-B3A8-12A5BD92FBFD}" dt="2025-04-03T21:27:00.499" v="4945" actId="164"/>
          <ac:picMkLst>
            <pc:docMk/>
            <pc:sldMk cId="3914290246" sldId="2736"/>
            <ac:picMk id="8" creationId="{3747CE6C-36A8-631F-EE95-C405B5C75A14}"/>
          </ac:picMkLst>
        </pc:picChg>
        <pc:picChg chg="add mod">
          <ac:chgData name="Céline Barré" userId="41c54b365be6d599" providerId="LiveId" clId="{E5FD2B76-1CB3-4673-B3A8-12A5BD92FBFD}" dt="2025-04-03T22:14:50.675" v="5587"/>
          <ac:picMkLst>
            <pc:docMk/>
            <pc:sldMk cId="3914290246" sldId="2736"/>
            <ac:picMk id="19" creationId="{FB21B29A-336D-AA88-4BCA-83D32C1C0B7E}"/>
          </ac:picMkLst>
        </pc:picChg>
      </pc:sldChg>
      <pc:sldChg chg="addSp delSp modSp add mod modShow">
        <pc:chgData name="Céline Barré" userId="41c54b365be6d599" providerId="LiveId" clId="{E5FD2B76-1CB3-4673-B3A8-12A5BD92FBFD}" dt="2025-04-10T01:33:33.238" v="14043" actId="729"/>
        <pc:sldMkLst>
          <pc:docMk/>
          <pc:sldMk cId="4252984578" sldId="2737"/>
        </pc:sldMkLst>
      </pc:sldChg>
      <pc:sldChg chg="addSp delSp modSp add mod modShow">
        <pc:chgData name="Céline Barré" userId="41c54b365be6d599" providerId="LiveId" clId="{E5FD2B76-1CB3-4673-B3A8-12A5BD92FBFD}" dt="2025-04-10T01:33:33.238" v="14043" actId="729"/>
        <pc:sldMkLst>
          <pc:docMk/>
          <pc:sldMk cId="894576773" sldId="2738"/>
        </pc:sldMkLst>
      </pc:sldChg>
      <pc:sldChg chg="addSp delSp modSp add mod modShow">
        <pc:chgData name="Céline Barré" userId="41c54b365be6d599" providerId="LiveId" clId="{E5FD2B76-1CB3-4673-B3A8-12A5BD92FBFD}" dt="2025-04-10T01:33:33.238" v="14043" actId="729"/>
        <pc:sldMkLst>
          <pc:docMk/>
          <pc:sldMk cId="3794467608" sldId="2739"/>
        </pc:sldMkLst>
      </pc:sldChg>
      <pc:sldChg chg="addSp delSp modSp add mod">
        <pc:chgData name="Céline Barré" userId="41c54b365be6d599" providerId="LiveId" clId="{E5FD2B76-1CB3-4673-B3A8-12A5BD92FBFD}" dt="2025-04-04T19:36:08.278" v="13889" actId="20577"/>
        <pc:sldMkLst>
          <pc:docMk/>
          <pc:sldMk cId="460400897" sldId="2740"/>
        </pc:sldMkLst>
        <pc:spChg chg="mod">
          <ac:chgData name="Céline Barré" userId="41c54b365be6d599" providerId="LiveId" clId="{E5FD2B76-1CB3-4673-B3A8-12A5BD92FBFD}" dt="2025-04-04T19:36:08.278" v="13889" actId="20577"/>
          <ac:spMkLst>
            <pc:docMk/>
            <pc:sldMk cId="460400897" sldId="2740"/>
            <ac:spMk id="2" creationId="{FEA253D0-46F0-BFD0-DA68-BCC53A76DD2C}"/>
          </ac:spMkLst>
        </pc:spChg>
        <pc:spChg chg="mod">
          <ac:chgData name="Céline Barré" userId="41c54b365be6d599" providerId="LiveId" clId="{E5FD2B76-1CB3-4673-B3A8-12A5BD92FBFD}" dt="2025-04-03T21:29:54.192" v="4963" actId="164"/>
          <ac:spMkLst>
            <pc:docMk/>
            <pc:sldMk cId="460400897" sldId="2740"/>
            <ac:spMk id="7" creationId="{B9D33D5E-B86E-4410-3570-306A0FF766C3}"/>
          </ac:spMkLst>
        </pc:spChg>
        <pc:spChg chg="add mod">
          <ac:chgData name="Céline Barré" userId="41c54b365be6d599" providerId="LiveId" clId="{E5FD2B76-1CB3-4673-B3A8-12A5BD92FBFD}" dt="2025-04-04T19:35:13.447" v="13884" actId="1076"/>
          <ac:spMkLst>
            <pc:docMk/>
            <pc:sldMk cId="460400897" sldId="2740"/>
            <ac:spMk id="10" creationId="{69B30DB9-4160-09D2-8517-BC980063B802}"/>
          </ac:spMkLst>
        </pc:spChg>
        <pc:grpChg chg="add mod">
          <ac:chgData name="Céline Barré" userId="41c54b365be6d599" providerId="LiveId" clId="{E5FD2B76-1CB3-4673-B3A8-12A5BD92FBFD}" dt="2025-04-04T19:35:06.514" v="13883" actId="1076"/>
          <ac:grpSpMkLst>
            <pc:docMk/>
            <pc:sldMk cId="460400897" sldId="2740"/>
            <ac:grpSpMk id="14" creationId="{D50D993B-92C7-B154-AC23-B2EFC71BE069}"/>
          </ac:grpSpMkLst>
        </pc:grpChg>
        <pc:picChg chg="mod">
          <ac:chgData name="Céline Barré" userId="41c54b365be6d599" providerId="LiveId" clId="{E5FD2B76-1CB3-4673-B3A8-12A5BD92FBFD}" dt="2025-04-03T20:40:52.962" v="4406" actId="1076"/>
          <ac:picMkLst>
            <pc:docMk/>
            <pc:sldMk cId="460400897" sldId="2740"/>
            <ac:picMk id="5" creationId="{EFAB2147-B677-CE91-0B44-0A0D73803D3E}"/>
          </ac:picMkLst>
        </pc:picChg>
        <pc:picChg chg="add mod">
          <ac:chgData name="Céline Barré" userId="41c54b365be6d599" providerId="LiveId" clId="{E5FD2B76-1CB3-4673-B3A8-12A5BD92FBFD}" dt="2025-04-03T21:29:54.192" v="4963" actId="164"/>
          <ac:picMkLst>
            <pc:docMk/>
            <pc:sldMk cId="460400897" sldId="2740"/>
            <ac:picMk id="12" creationId="{0311DA6D-7CE0-FB87-8360-239F00CF97D2}"/>
          </ac:picMkLst>
        </pc:picChg>
      </pc:sldChg>
      <pc:sldChg chg="new del">
        <pc:chgData name="Céline Barré" userId="41c54b365be6d599" providerId="LiveId" clId="{E5FD2B76-1CB3-4673-B3A8-12A5BD92FBFD}" dt="2025-04-03T19:07:17.807" v="2910" actId="680"/>
        <pc:sldMkLst>
          <pc:docMk/>
          <pc:sldMk cId="1255315328" sldId="2741"/>
        </pc:sldMkLst>
      </pc:sldChg>
      <pc:sldChg chg="addSp delSp modSp add mod modShow">
        <pc:chgData name="Céline Barré" userId="41c54b365be6d599" providerId="LiveId" clId="{E5FD2B76-1CB3-4673-B3A8-12A5BD92FBFD}" dt="2025-04-10T01:33:45.160" v="14044" actId="729"/>
        <pc:sldMkLst>
          <pc:docMk/>
          <pc:sldMk cId="3364297858" sldId="2741"/>
        </pc:sldMkLst>
      </pc:sldChg>
      <pc:sldChg chg="addSp delSp modSp add mod modShow">
        <pc:chgData name="Céline Barré" userId="41c54b365be6d599" providerId="LiveId" clId="{E5FD2B76-1CB3-4673-B3A8-12A5BD92FBFD}" dt="2025-04-10T01:33:45.160" v="14044" actId="729"/>
        <pc:sldMkLst>
          <pc:docMk/>
          <pc:sldMk cId="3696221582" sldId="2742"/>
        </pc:sldMkLst>
      </pc:sldChg>
      <pc:sldChg chg="add del">
        <pc:chgData name="Céline Barré" userId="41c54b365be6d599" providerId="LiveId" clId="{E5FD2B76-1CB3-4673-B3A8-12A5BD92FBFD}" dt="2025-04-03T19:30:46.236" v="3362" actId="2890"/>
        <pc:sldMkLst>
          <pc:docMk/>
          <pc:sldMk cId="2154565133" sldId="2743"/>
        </pc:sldMkLst>
      </pc:sldChg>
      <pc:sldChg chg="addSp delSp modSp add mod">
        <pc:chgData name="Céline Barré" userId="41c54b365be6d599" providerId="LiveId" clId="{E5FD2B76-1CB3-4673-B3A8-12A5BD92FBFD}" dt="2025-04-04T08:22:50.457" v="6257" actId="20577"/>
        <pc:sldMkLst>
          <pc:docMk/>
          <pc:sldMk cId="2758843052" sldId="2743"/>
        </pc:sldMkLst>
        <pc:spChg chg="mod">
          <ac:chgData name="Céline Barré" userId="41c54b365be6d599" providerId="LiveId" clId="{E5FD2B76-1CB3-4673-B3A8-12A5BD92FBFD}" dt="2025-04-03T19:41:43.159" v="3640" actId="20577"/>
          <ac:spMkLst>
            <pc:docMk/>
            <pc:sldMk cId="2758843052" sldId="2743"/>
            <ac:spMk id="2" creationId="{37A11EB9-7C5E-CA17-4B1E-379D8251D206}"/>
          </ac:spMkLst>
        </pc:spChg>
        <pc:spChg chg="add mod">
          <ac:chgData name="Céline Barré" userId="41c54b365be6d599" providerId="LiveId" clId="{E5FD2B76-1CB3-4673-B3A8-12A5BD92FBFD}" dt="2025-04-04T08:22:50.457" v="6257" actId="20577"/>
          <ac:spMkLst>
            <pc:docMk/>
            <pc:sldMk cId="2758843052" sldId="2743"/>
            <ac:spMk id="7" creationId="{95113D7B-FC40-4DC1-D520-312388C9B440}"/>
          </ac:spMkLst>
        </pc:spChg>
        <pc:spChg chg="mod">
          <ac:chgData name="Céline Barré" userId="41c54b365be6d599" providerId="LiveId" clId="{E5FD2B76-1CB3-4673-B3A8-12A5BD92FBFD}" dt="2025-04-03T21:58:35.671" v="5332" actId="1076"/>
          <ac:spMkLst>
            <pc:docMk/>
            <pc:sldMk cId="2758843052" sldId="2743"/>
            <ac:spMk id="11" creationId="{27E50C52-820C-D3A4-C838-0C2E56611A1C}"/>
          </ac:spMkLst>
        </pc:spChg>
        <pc:spChg chg="mod">
          <ac:chgData name="Céline Barré" userId="41c54b365be6d599" providerId="LiveId" clId="{E5FD2B76-1CB3-4673-B3A8-12A5BD92FBFD}" dt="2025-04-03T21:25:30.735" v="4939" actId="164"/>
          <ac:spMkLst>
            <pc:docMk/>
            <pc:sldMk cId="2758843052" sldId="2743"/>
            <ac:spMk id="15" creationId="{760B1DBF-DB7E-FFF6-9A25-9A256FA5EEC1}"/>
          </ac:spMkLst>
        </pc:spChg>
        <pc:grpChg chg="add mod">
          <ac:chgData name="Céline Barré" userId="41c54b365be6d599" providerId="LiveId" clId="{E5FD2B76-1CB3-4673-B3A8-12A5BD92FBFD}" dt="2025-04-03T21:58:17.205" v="5330" actId="1076"/>
          <ac:grpSpMkLst>
            <pc:docMk/>
            <pc:sldMk cId="2758843052" sldId="2743"/>
            <ac:grpSpMk id="3" creationId="{465AC2EF-BD9A-76E2-2E0C-B1BC29951676}"/>
          </ac:grpSpMkLst>
        </pc:grpChg>
        <pc:picChg chg="mod">
          <ac:chgData name="Céline Barré" userId="41c54b365be6d599" providerId="LiveId" clId="{E5FD2B76-1CB3-4673-B3A8-12A5BD92FBFD}" dt="2025-04-03T21:25:30.735" v="4939" actId="164"/>
          <ac:picMkLst>
            <pc:docMk/>
            <pc:sldMk cId="2758843052" sldId="2743"/>
            <ac:picMk id="17" creationId="{59D79BCD-B136-2415-4821-905D3E5AD6EE}"/>
          </ac:picMkLst>
        </pc:picChg>
      </pc:sldChg>
      <pc:sldChg chg="addSp delSp modSp add mod">
        <pc:chgData name="Céline Barré" userId="41c54b365be6d599" providerId="LiveId" clId="{E5FD2B76-1CB3-4673-B3A8-12A5BD92FBFD}" dt="2025-04-04T08:23:11.563" v="6258" actId="403"/>
        <pc:sldMkLst>
          <pc:docMk/>
          <pc:sldMk cId="2504065336" sldId="2744"/>
        </pc:sldMkLst>
        <pc:spChg chg="mod">
          <ac:chgData name="Céline Barré" userId="41c54b365be6d599" providerId="LiveId" clId="{E5FD2B76-1CB3-4673-B3A8-12A5BD92FBFD}" dt="2025-04-04T08:23:11.563" v="6258" actId="403"/>
          <ac:spMkLst>
            <pc:docMk/>
            <pc:sldMk cId="2504065336" sldId="2744"/>
            <ac:spMk id="2" creationId="{F6E7F11A-2399-50EF-EAE7-E995F6F1BA18}"/>
          </ac:spMkLst>
        </pc:spChg>
        <pc:spChg chg="add mod">
          <ac:chgData name="Céline Barré" userId="41c54b365be6d599" providerId="LiveId" clId="{E5FD2B76-1CB3-4673-B3A8-12A5BD92FBFD}" dt="2025-04-03T22:02:25.699" v="5403" actId="1035"/>
          <ac:spMkLst>
            <pc:docMk/>
            <pc:sldMk cId="2504065336" sldId="2744"/>
            <ac:spMk id="3" creationId="{F0D259D9-B996-5EC8-188B-BA0777CCF307}"/>
          </ac:spMkLst>
        </pc:spChg>
        <pc:spChg chg="mod">
          <ac:chgData name="Céline Barré" userId="41c54b365be6d599" providerId="LiveId" clId="{E5FD2B76-1CB3-4673-B3A8-12A5BD92FBFD}" dt="2025-04-03T21:25:59.735" v="4941" actId="164"/>
          <ac:spMkLst>
            <pc:docMk/>
            <pc:sldMk cId="2504065336" sldId="2744"/>
            <ac:spMk id="21" creationId="{98E5A75F-FE21-E340-843B-2AA885CA9996}"/>
          </ac:spMkLst>
        </pc:spChg>
        <pc:spChg chg="mod">
          <ac:chgData name="Céline Barré" userId="41c54b365be6d599" providerId="LiveId" clId="{E5FD2B76-1CB3-4673-B3A8-12A5BD92FBFD}" dt="2025-04-03T21:26:25.838" v="4942" actId="164"/>
          <ac:spMkLst>
            <pc:docMk/>
            <pc:sldMk cId="2504065336" sldId="2744"/>
            <ac:spMk id="22" creationId="{03A62094-148E-F5BF-308E-AB5F1D33AF3D}"/>
          </ac:spMkLst>
        </pc:spChg>
        <pc:spChg chg="mod">
          <ac:chgData name="Céline Barré" userId="41c54b365be6d599" providerId="LiveId" clId="{E5FD2B76-1CB3-4673-B3A8-12A5BD92FBFD}" dt="2025-04-03T21:25:59.735" v="4941" actId="164"/>
          <ac:spMkLst>
            <pc:docMk/>
            <pc:sldMk cId="2504065336" sldId="2744"/>
            <ac:spMk id="26" creationId="{24A31BEB-D79D-0794-52D1-3DFCA46FCBB0}"/>
          </ac:spMkLst>
        </pc:spChg>
        <pc:spChg chg="mod">
          <ac:chgData name="Céline Barré" userId="41c54b365be6d599" providerId="LiveId" clId="{E5FD2B76-1CB3-4673-B3A8-12A5BD92FBFD}" dt="2025-04-03T21:26:25.838" v="4942" actId="164"/>
          <ac:spMkLst>
            <pc:docMk/>
            <pc:sldMk cId="2504065336" sldId="2744"/>
            <ac:spMk id="27" creationId="{BD6483D9-D41F-EC6B-440D-BB7586894058}"/>
          </ac:spMkLst>
        </pc:spChg>
        <pc:grpChg chg="add mod">
          <ac:chgData name="Céline Barré" userId="41c54b365be6d599" providerId="LiveId" clId="{E5FD2B76-1CB3-4673-B3A8-12A5BD92FBFD}" dt="2025-04-03T21:59:12.192" v="5356" actId="1036"/>
          <ac:grpSpMkLst>
            <pc:docMk/>
            <pc:sldMk cId="2504065336" sldId="2744"/>
            <ac:grpSpMk id="7" creationId="{5A902B22-AB82-011A-B51E-B10C4211188A}"/>
          </ac:grpSpMkLst>
        </pc:grpChg>
        <pc:grpChg chg="add mod">
          <ac:chgData name="Céline Barré" userId="41c54b365be6d599" providerId="LiveId" clId="{E5FD2B76-1CB3-4673-B3A8-12A5BD92FBFD}" dt="2025-04-03T21:59:12.192" v="5356" actId="1036"/>
          <ac:grpSpMkLst>
            <pc:docMk/>
            <pc:sldMk cId="2504065336" sldId="2744"/>
            <ac:grpSpMk id="8" creationId="{7E572FA7-1FE2-ADFB-70EF-F8E6708DDE9C}"/>
          </ac:grpSpMkLst>
        </pc:grpChg>
        <pc:picChg chg="add mod">
          <ac:chgData name="Céline Barré" userId="41c54b365be6d599" providerId="LiveId" clId="{E5FD2B76-1CB3-4673-B3A8-12A5BD92FBFD}" dt="2025-04-03T22:14:45.724" v="5585"/>
          <ac:picMkLst>
            <pc:docMk/>
            <pc:sldMk cId="2504065336" sldId="2744"/>
            <ac:picMk id="11" creationId="{E4823B73-A14B-EFB4-53F1-7307F254E58E}"/>
          </ac:picMkLst>
        </pc:picChg>
        <pc:picChg chg="mod">
          <ac:chgData name="Céline Barré" userId="41c54b365be6d599" providerId="LiveId" clId="{E5FD2B76-1CB3-4673-B3A8-12A5BD92FBFD}" dt="2025-04-03T21:25:59.735" v="4941" actId="164"/>
          <ac:picMkLst>
            <pc:docMk/>
            <pc:sldMk cId="2504065336" sldId="2744"/>
            <ac:picMk id="17" creationId="{987D0ACE-EFB9-E393-44BE-1F17A9DAE158}"/>
          </ac:picMkLst>
        </pc:picChg>
        <pc:picChg chg="mod">
          <ac:chgData name="Céline Barré" userId="41c54b365be6d599" providerId="LiveId" clId="{E5FD2B76-1CB3-4673-B3A8-12A5BD92FBFD}" dt="2025-04-03T21:26:25.838" v="4942" actId="164"/>
          <ac:picMkLst>
            <pc:docMk/>
            <pc:sldMk cId="2504065336" sldId="2744"/>
            <ac:picMk id="18" creationId="{3717669E-48F2-54FB-62D8-BA5D7A1F858D}"/>
          </ac:picMkLst>
        </pc:picChg>
      </pc:sldChg>
      <pc:sldChg chg="addSp delSp modSp add mod">
        <pc:chgData name="Céline Barré" userId="41c54b365be6d599" providerId="LiveId" clId="{E5FD2B76-1CB3-4673-B3A8-12A5BD92FBFD}" dt="2025-04-04T20:09:22.035" v="13969" actId="1076"/>
        <pc:sldMkLst>
          <pc:docMk/>
          <pc:sldMk cId="1370418090" sldId="2745"/>
        </pc:sldMkLst>
        <pc:spChg chg="mod">
          <ac:chgData name="Céline Barré" userId="41c54b365be6d599" providerId="LiveId" clId="{E5FD2B76-1CB3-4673-B3A8-12A5BD92FBFD}" dt="2025-04-04T19:32:03.446" v="13873" actId="948"/>
          <ac:spMkLst>
            <pc:docMk/>
            <pc:sldMk cId="1370418090" sldId="2745"/>
            <ac:spMk id="2" creationId="{9823D9CE-51E5-44BC-C8C4-0253B55E05B1}"/>
          </ac:spMkLst>
        </pc:spChg>
        <pc:spChg chg="add mod">
          <ac:chgData name="Céline Barré" userId="41c54b365be6d599" providerId="LiveId" clId="{E5FD2B76-1CB3-4673-B3A8-12A5BD92FBFD}" dt="2025-04-04T20:09:22.035" v="13969" actId="1076"/>
          <ac:spMkLst>
            <pc:docMk/>
            <pc:sldMk cId="1370418090" sldId="2745"/>
            <ac:spMk id="11" creationId="{42954906-15E9-AE20-E78D-0F744D22C73B}"/>
          </ac:spMkLst>
        </pc:spChg>
        <pc:spChg chg="mod">
          <ac:chgData name="Céline Barré" userId="41c54b365be6d599" providerId="LiveId" clId="{E5FD2B76-1CB3-4673-B3A8-12A5BD92FBFD}" dt="2025-04-04T19:32:41.070" v="13877" actId="20577"/>
          <ac:spMkLst>
            <pc:docMk/>
            <pc:sldMk cId="1370418090" sldId="2745"/>
            <ac:spMk id="18" creationId="{001A1ED0-2A6A-BC50-3C04-49D8D7A183DC}"/>
          </ac:spMkLst>
        </pc:spChg>
        <pc:grpChg chg="add mod">
          <ac:chgData name="Céline Barré" userId="41c54b365be6d599" providerId="LiveId" clId="{E5FD2B76-1CB3-4673-B3A8-12A5BD92FBFD}" dt="2025-04-04T19:32:21.497" v="13875" actId="1076"/>
          <ac:grpSpMkLst>
            <pc:docMk/>
            <pc:sldMk cId="1370418090" sldId="2745"/>
            <ac:grpSpMk id="12" creationId="{83ED6BEA-79B0-4CFC-669C-C794F2FD2C52}"/>
          </ac:grpSpMkLst>
        </pc:grpChg>
        <pc:picChg chg="add del mod">
          <ac:chgData name="Céline Barré" userId="41c54b365be6d599" providerId="LiveId" clId="{E5FD2B76-1CB3-4673-B3A8-12A5BD92FBFD}" dt="2025-04-03T21:27:46.919" v="4950" actId="164"/>
          <ac:picMkLst>
            <pc:docMk/>
            <pc:sldMk cId="1370418090" sldId="2745"/>
            <ac:picMk id="20" creationId="{73346285-2DC7-E9F7-C278-C96DDD1427B6}"/>
          </ac:picMkLst>
        </pc:picChg>
      </pc:sldChg>
      <pc:sldChg chg="addSp delSp modSp add mod modShow">
        <pc:chgData name="Céline Barré" userId="41c54b365be6d599" providerId="LiveId" clId="{E5FD2B76-1CB3-4673-B3A8-12A5BD92FBFD}" dt="2025-04-10T01:33:33.238" v="14043" actId="729"/>
        <pc:sldMkLst>
          <pc:docMk/>
          <pc:sldMk cId="2284767043" sldId="2746"/>
        </pc:sldMkLst>
      </pc:sldChg>
      <pc:sldChg chg="addSp delSp modSp add mod modShow">
        <pc:chgData name="Céline Barré" userId="41c54b365be6d599" providerId="LiveId" clId="{E5FD2B76-1CB3-4673-B3A8-12A5BD92FBFD}" dt="2025-04-10T01:33:33.238" v="14043" actId="729"/>
        <pc:sldMkLst>
          <pc:docMk/>
          <pc:sldMk cId="4169157576" sldId="2747"/>
        </pc:sldMkLst>
      </pc:sldChg>
      <pc:sldChg chg="addSp delSp modSp add mod modShow">
        <pc:chgData name="Céline Barré" userId="41c54b365be6d599" providerId="LiveId" clId="{E5FD2B76-1CB3-4673-B3A8-12A5BD92FBFD}" dt="2025-04-10T01:33:33.238" v="14043" actId="729"/>
        <pc:sldMkLst>
          <pc:docMk/>
          <pc:sldMk cId="35038649" sldId="2748"/>
        </pc:sldMkLst>
      </pc:sldChg>
      <pc:sldChg chg="addSp delSp modSp add mod modShow">
        <pc:chgData name="Céline Barré" userId="41c54b365be6d599" providerId="LiveId" clId="{E5FD2B76-1CB3-4673-B3A8-12A5BD92FBFD}" dt="2025-04-10T01:33:33.238" v="14043" actId="729"/>
        <pc:sldMkLst>
          <pc:docMk/>
          <pc:sldMk cId="3045212761" sldId="2749"/>
        </pc:sldMkLst>
      </pc:sldChg>
      <pc:sldChg chg="addSp delSp modSp add mod modShow">
        <pc:chgData name="Céline Barré" userId="41c54b365be6d599" providerId="LiveId" clId="{E5FD2B76-1CB3-4673-B3A8-12A5BD92FBFD}" dt="2025-04-10T01:33:45.160" v="14044" actId="729"/>
        <pc:sldMkLst>
          <pc:docMk/>
          <pc:sldMk cId="3115364839" sldId="2750"/>
        </pc:sldMkLst>
      </pc:sldChg>
      <pc:sldChg chg="addSp modSp add mod modShow">
        <pc:chgData name="Céline Barré" userId="41c54b365be6d599" providerId="LiveId" clId="{E5FD2B76-1CB3-4673-B3A8-12A5BD92FBFD}" dt="2025-04-10T01:33:45.160" v="14044" actId="729"/>
        <pc:sldMkLst>
          <pc:docMk/>
          <pc:sldMk cId="1311421675" sldId="2751"/>
        </pc:sldMkLst>
      </pc:sldChg>
      <pc:sldChg chg="addSp delSp modSp add mod modShow">
        <pc:chgData name="Céline Barré" userId="41c54b365be6d599" providerId="LiveId" clId="{E5FD2B76-1CB3-4673-B3A8-12A5BD92FBFD}" dt="2025-04-10T01:33:45.160" v="14044" actId="729"/>
        <pc:sldMkLst>
          <pc:docMk/>
          <pc:sldMk cId="2491553735" sldId="2752"/>
        </pc:sldMkLst>
      </pc:sldChg>
      <pc:sldChg chg="addSp delSp modSp add mod modShow">
        <pc:chgData name="Céline Barré" userId="41c54b365be6d599" providerId="LiveId" clId="{E5FD2B76-1CB3-4673-B3A8-12A5BD92FBFD}" dt="2025-04-10T01:33:45.160" v="14044" actId="729"/>
        <pc:sldMkLst>
          <pc:docMk/>
          <pc:sldMk cId="1556201161" sldId="2753"/>
        </pc:sldMkLst>
      </pc:sldChg>
      <pc:sldChg chg="addSp delSp modSp add mod modShow">
        <pc:chgData name="Céline Barré" userId="41c54b365be6d599" providerId="LiveId" clId="{E5FD2B76-1CB3-4673-B3A8-12A5BD92FBFD}" dt="2025-04-10T01:33:45.160" v="14044" actId="729"/>
        <pc:sldMkLst>
          <pc:docMk/>
          <pc:sldMk cId="154825055" sldId="2754"/>
        </pc:sldMkLst>
      </pc:sldChg>
      <pc:sldChg chg="addSp delSp modSp add mod">
        <pc:chgData name="Céline Barré" userId="41c54b365be6d599" providerId="LiveId" clId="{E5FD2B76-1CB3-4673-B3A8-12A5BD92FBFD}" dt="2025-04-04T20:12:17.601" v="13979" actId="20577"/>
        <pc:sldMkLst>
          <pc:docMk/>
          <pc:sldMk cId="2294681126" sldId="2755"/>
        </pc:sldMkLst>
        <pc:spChg chg="mod">
          <ac:chgData name="Céline Barré" userId="41c54b365be6d599" providerId="LiveId" clId="{E5FD2B76-1CB3-4673-B3A8-12A5BD92FBFD}" dt="2025-04-04T20:12:17.601" v="13979" actId="20577"/>
          <ac:spMkLst>
            <pc:docMk/>
            <pc:sldMk cId="2294681126" sldId="2755"/>
            <ac:spMk id="2" creationId="{8157A70F-772E-8A13-8D81-4D70CFA917F3}"/>
          </ac:spMkLst>
        </pc:spChg>
        <pc:spChg chg="add mod">
          <ac:chgData name="Céline Barré" userId="41c54b365be6d599" providerId="LiveId" clId="{E5FD2B76-1CB3-4673-B3A8-12A5BD92FBFD}" dt="2025-04-04T07:24:54.250" v="5642" actId="20577"/>
          <ac:spMkLst>
            <pc:docMk/>
            <pc:sldMk cId="2294681126" sldId="2755"/>
            <ac:spMk id="3" creationId="{0DDFA4D0-2136-87AF-5640-00CA2A9677C6}"/>
          </ac:spMkLst>
        </pc:spChg>
        <pc:spChg chg="mod">
          <ac:chgData name="Céline Barré" userId="41c54b365be6d599" providerId="LiveId" clId="{E5FD2B76-1CB3-4673-B3A8-12A5BD92FBFD}" dt="2025-04-04T19:44:29.184" v="13903" actId="1076"/>
          <ac:spMkLst>
            <pc:docMk/>
            <pc:sldMk cId="2294681126" sldId="2755"/>
            <ac:spMk id="8" creationId="{9B0DF97E-4E70-8C38-72FC-273DB673D041}"/>
          </ac:spMkLst>
        </pc:spChg>
        <pc:picChg chg="add mod modCrop">
          <ac:chgData name="Céline Barré" userId="41c54b365be6d599" providerId="LiveId" clId="{E5FD2B76-1CB3-4673-B3A8-12A5BD92FBFD}" dt="2025-04-03T22:14:30.741" v="5583" actId="1076"/>
          <ac:picMkLst>
            <pc:docMk/>
            <pc:sldMk cId="2294681126" sldId="2755"/>
            <ac:picMk id="14" creationId="{F8835701-9EBB-8E66-75F2-60FA8DC58026}"/>
          </ac:picMkLst>
        </pc:picChg>
        <pc:picChg chg="add mod">
          <ac:chgData name="Céline Barré" userId="41c54b365be6d599" providerId="LiveId" clId="{E5FD2B76-1CB3-4673-B3A8-12A5BD92FBFD}" dt="2025-04-03T22:17:03.641" v="5591" actId="1076"/>
          <ac:picMkLst>
            <pc:docMk/>
            <pc:sldMk cId="2294681126" sldId="2755"/>
            <ac:picMk id="15" creationId="{3302ECBA-D93C-BFF8-713E-456C52F715E2}"/>
          </ac:picMkLst>
        </pc:picChg>
      </pc:sldChg>
      <pc:sldChg chg="addSp delSp modSp add mod modShow">
        <pc:chgData name="Céline Barré" userId="41c54b365be6d599" providerId="LiveId" clId="{E5FD2B76-1CB3-4673-B3A8-12A5BD92FBFD}" dt="2025-04-10T01:34:04.017" v="14045" actId="729"/>
        <pc:sldMkLst>
          <pc:docMk/>
          <pc:sldMk cId="2745167423" sldId="2756"/>
        </pc:sldMkLst>
      </pc:sldChg>
      <pc:sldChg chg="add del">
        <pc:chgData name="Céline Barré" userId="41c54b365be6d599" providerId="LiveId" clId="{E5FD2B76-1CB3-4673-B3A8-12A5BD92FBFD}" dt="2025-04-04T07:23:09.198" v="5625" actId="47"/>
        <pc:sldMkLst>
          <pc:docMk/>
          <pc:sldMk cId="2228838294" sldId="2757"/>
        </pc:sldMkLst>
      </pc:sldChg>
      <pc:sldChg chg="addSp delSp modSp add mod modShow">
        <pc:chgData name="Céline Barré" userId="41c54b365be6d599" providerId="LiveId" clId="{E5FD2B76-1CB3-4673-B3A8-12A5BD92FBFD}" dt="2025-04-10T01:34:04.017" v="14045" actId="729"/>
        <pc:sldMkLst>
          <pc:docMk/>
          <pc:sldMk cId="3543740379" sldId="2757"/>
        </pc:sldMkLst>
      </pc:sldChg>
      <pc:sldChg chg="addSp delSp modSp add mod modShow">
        <pc:chgData name="Céline Barré" userId="41c54b365be6d599" providerId="LiveId" clId="{E5FD2B76-1CB3-4673-B3A8-12A5BD92FBFD}" dt="2025-04-10T01:34:04.017" v="14045" actId="729"/>
        <pc:sldMkLst>
          <pc:docMk/>
          <pc:sldMk cId="1721974131" sldId="2758"/>
        </pc:sldMkLst>
      </pc:sldChg>
      <pc:sldChg chg="add del">
        <pc:chgData name="Céline Barré" userId="41c54b365be6d599" providerId="LiveId" clId="{E5FD2B76-1CB3-4673-B3A8-12A5BD92FBFD}" dt="2025-04-04T07:23:09.198" v="5625" actId="47"/>
        <pc:sldMkLst>
          <pc:docMk/>
          <pc:sldMk cId="3126271159" sldId="2758"/>
        </pc:sldMkLst>
      </pc:sldChg>
      <pc:sldChg chg="add del">
        <pc:chgData name="Céline Barré" userId="41c54b365be6d599" providerId="LiveId" clId="{E5FD2B76-1CB3-4673-B3A8-12A5BD92FBFD}" dt="2025-04-04T07:23:09.198" v="5625" actId="47"/>
        <pc:sldMkLst>
          <pc:docMk/>
          <pc:sldMk cId="1243177472" sldId="2759"/>
        </pc:sldMkLst>
      </pc:sldChg>
      <pc:sldChg chg="addSp delSp modSp add mod modShow">
        <pc:chgData name="Céline Barré" userId="41c54b365be6d599" providerId="LiveId" clId="{E5FD2B76-1CB3-4673-B3A8-12A5BD92FBFD}" dt="2025-04-10T01:34:04.017" v="14045" actId="729"/>
        <pc:sldMkLst>
          <pc:docMk/>
          <pc:sldMk cId="2162747635" sldId="2759"/>
        </pc:sldMkLst>
      </pc:sldChg>
      <pc:sldChg chg="add del">
        <pc:chgData name="Céline Barré" userId="41c54b365be6d599" providerId="LiveId" clId="{E5FD2B76-1CB3-4673-B3A8-12A5BD92FBFD}" dt="2025-04-04T07:23:09.198" v="5625" actId="47"/>
        <pc:sldMkLst>
          <pc:docMk/>
          <pc:sldMk cId="2394641718" sldId="2760"/>
        </pc:sldMkLst>
      </pc:sldChg>
      <pc:sldChg chg="addSp delSp modSp add mod modShow">
        <pc:chgData name="Céline Barré" userId="41c54b365be6d599" providerId="LiveId" clId="{E5FD2B76-1CB3-4673-B3A8-12A5BD92FBFD}" dt="2025-04-10T01:34:04.017" v="14045" actId="729"/>
        <pc:sldMkLst>
          <pc:docMk/>
          <pc:sldMk cId="3424481863" sldId="2760"/>
        </pc:sldMkLst>
      </pc:sldChg>
      <pc:sldChg chg="addSp delSp modSp add mod modShow">
        <pc:chgData name="Céline Barré" userId="41c54b365be6d599" providerId="LiveId" clId="{E5FD2B76-1CB3-4673-B3A8-12A5BD92FBFD}" dt="2025-04-10T01:34:04.017" v="14045" actId="729"/>
        <pc:sldMkLst>
          <pc:docMk/>
          <pc:sldMk cId="2132141379" sldId="2761"/>
        </pc:sldMkLst>
      </pc:sldChg>
      <pc:sldChg chg="addSp delSp modSp add mod modShow">
        <pc:chgData name="Céline Barré" userId="41c54b365be6d599" providerId="LiveId" clId="{E5FD2B76-1CB3-4673-B3A8-12A5BD92FBFD}" dt="2025-04-10T01:34:04.017" v="14045" actId="729"/>
        <pc:sldMkLst>
          <pc:docMk/>
          <pc:sldMk cId="535719262" sldId="2762"/>
        </pc:sldMkLst>
      </pc:sldChg>
      <pc:sldChg chg="addSp delSp modSp add mod">
        <pc:chgData name="Céline Barré" userId="41c54b365be6d599" providerId="LiveId" clId="{E5FD2B76-1CB3-4673-B3A8-12A5BD92FBFD}" dt="2025-04-04T20:26:24.903" v="14041"/>
        <pc:sldMkLst>
          <pc:docMk/>
          <pc:sldMk cId="2317632901" sldId="2763"/>
        </pc:sldMkLst>
        <pc:spChg chg="mod">
          <ac:chgData name="Céline Barré" userId="41c54b365be6d599" providerId="LiveId" clId="{E5FD2B76-1CB3-4673-B3A8-12A5BD92FBFD}" dt="2025-04-04T14:28:40.321" v="11108" actId="20577"/>
          <ac:spMkLst>
            <pc:docMk/>
            <pc:sldMk cId="2317632901" sldId="2763"/>
            <ac:spMk id="2" creationId="{07E84925-51A5-1C2A-220D-BA73B4DCFBB0}"/>
          </ac:spMkLst>
        </pc:spChg>
        <pc:spChg chg="add mod">
          <ac:chgData name="Céline Barré" userId="41c54b365be6d599" providerId="LiveId" clId="{E5FD2B76-1CB3-4673-B3A8-12A5BD92FBFD}" dt="2025-04-04T13:25:52.484" v="9915"/>
          <ac:spMkLst>
            <pc:docMk/>
            <pc:sldMk cId="2317632901" sldId="2763"/>
            <ac:spMk id="10" creationId="{81A0F58F-A979-EE96-04CF-FCA58B7D2AC2}"/>
          </ac:spMkLst>
        </pc:spChg>
        <pc:spChg chg="add mod">
          <ac:chgData name="Céline Barré" userId="41c54b365be6d599" providerId="LiveId" clId="{E5FD2B76-1CB3-4673-B3A8-12A5BD92FBFD}" dt="2025-04-04T14:10:34.561" v="10650" actId="20577"/>
          <ac:spMkLst>
            <pc:docMk/>
            <pc:sldMk cId="2317632901" sldId="2763"/>
            <ac:spMk id="11" creationId="{804EF16B-7C75-2761-DD4C-0FB2D96F8C34}"/>
          </ac:spMkLst>
        </pc:spChg>
        <pc:spChg chg="add mod">
          <ac:chgData name="Céline Barré" userId="41c54b365be6d599" providerId="LiveId" clId="{E5FD2B76-1CB3-4673-B3A8-12A5BD92FBFD}" dt="2025-04-04T14:01:57.981" v="10438" actId="164"/>
          <ac:spMkLst>
            <pc:docMk/>
            <pc:sldMk cId="2317632901" sldId="2763"/>
            <ac:spMk id="12" creationId="{D5D95550-D830-089B-DD36-7F484F937AFC}"/>
          </ac:spMkLst>
        </pc:spChg>
        <pc:grpChg chg="mod">
          <ac:chgData name="Céline Barré" userId="41c54b365be6d599" providerId="LiveId" clId="{E5FD2B76-1CB3-4673-B3A8-12A5BD92FBFD}" dt="2025-04-04T13:10:05.785" v="9712" actId="1076"/>
          <ac:grpSpMkLst>
            <pc:docMk/>
            <pc:sldMk cId="2317632901" sldId="2763"/>
            <ac:grpSpMk id="6" creationId="{F91FE9D0-9A37-9128-0D0C-475FCADEACC3}"/>
          </ac:grpSpMkLst>
        </pc:grpChg>
        <pc:grpChg chg="add mod">
          <ac:chgData name="Céline Barré" userId="41c54b365be6d599" providerId="LiveId" clId="{E5FD2B76-1CB3-4673-B3A8-12A5BD92FBFD}" dt="2025-04-04T14:02:02.072" v="10439" actId="1076"/>
          <ac:grpSpMkLst>
            <pc:docMk/>
            <pc:sldMk cId="2317632901" sldId="2763"/>
            <ac:grpSpMk id="14" creationId="{2CE3CFDF-C2AA-D1BB-DC9E-A5E62270F089}"/>
          </ac:grpSpMkLst>
        </pc:grpChg>
        <pc:picChg chg="add mod">
          <ac:chgData name="Céline Barré" userId="41c54b365be6d599" providerId="LiveId" clId="{E5FD2B76-1CB3-4673-B3A8-12A5BD92FBFD}" dt="2025-04-04T14:01:57.981" v="10438" actId="164"/>
          <ac:picMkLst>
            <pc:docMk/>
            <pc:sldMk cId="2317632901" sldId="2763"/>
            <ac:picMk id="3" creationId="{24FC9EC0-5A0D-4731-6E45-8544F2D6CF80}"/>
          </ac:picMkLst>
        </pc:picChg>
        <pc:picChg chg="add mod">
          <ac:chgData name="Céline Barré" userId="41c54b365be6d599" providerId="LiveId" clId="{E5FD2B76-1CB3-4673-B3A8-12A5BD92FBFD}" dt="2025-04-04T20:26:24.903" v="14041"/>
          <ac:picMkLst>
            <pc:docMk/>
            <pc:sldMk cId="2317632901" sldId="2763"/>
            <ac:picMk id="7" creationId="{16421035-8284-56CB-C759-D7BEF78C2DD5}"/>
          </ac:picMkLst>
        </pc:picChg>
      </pc:sldChg>
      <pc:sldChg chg="addSp delSp modSp add mod modNotesTx">
        <pc:chgData name="Céline Barré" userId="41c54b365be6d599" providerId="LiveId" clId="{E5FD2B76-1CB3-4673-B3A8-12A5BD92FBFD}" dt="2025-04-04T08:42:00.843" v="6442" actId="20577"/>
        <pc:sldMkLst>
          <pc:docMk/>
          <pc:sldMk cId="2977497539" sldId="2764"/>
        </pc:sldMkLst>
        <pc:spChg chg="mod">
          <ac:chgData name="Céline Barré" userId="41c54b365be6d599" providerId="LiveId" clId="{E5FD2B76-1CB3-4673-B3A8-12A5BD92FBFD}" dt="2025-04-04T08:40:48.720" v="6431" actId="403"/>
          <ac:spMkLst>
            <pc:docMk/>
            <pc:sldMk cId="2977497539" sldId="2764"/>
            <ac:spMk id="2" creationId="{7390A7F5-4616-3062-431B-5A897B081D5A}"/>
          </ac:spMkLst>
        </pc:spChg>
        <pc:spChg chg="mod">
          <ac:chgData name="Céline Barré" userId="41c54b365be6d599" providerId="LiveId" clId="{E5FD2B76-1CB3-4673-B3A8-12A5BD92FBFD}" dt="2025-04-04T08:34:49.711" v="6372" actId="790"/>
          <ac:spMkLst>
            <pc:docMk/>
            <pc:sldMk cId="2977497539" sldId="2764"/>
            <ac:spMk id="4" creationId="{1C6C290E-EDDA-EA94-F0A7-8B5A6B66DF5F}"/>
          </ac:spMkLst>
        </pc:spChg>
        <pc:graphicFrameChg chg="add mod modGraphic">
          <ac:chgData name="Céline Barré" userId="41c54b365be6d599" providerId="LiveId" clId="{E5FD2B76-1CB3-4673-B3A8-12A5BD92FBFD}" dt="2025-04-04T08:42:00.843" v="6442" actId="20577"/>
          <ac:graphicFrameMkLst>
            <pc:docMk/>
            <pc:sldMk cId="2977497539" sldId="2764"/>
            <ac:graphicFrameMk id="3" creationId="{A616141F-F288-7F37-E9BA-522742B4BF58}"/>
          </ac:graphicFrameMkLst>
        </pc:graphicFrameChg>
        <pc:picChg chg="add mod">
          <ac:chgData name="Céline Barré" userId="41c54b365be6d599" providerId="LiveId" clId="{E5FD2B76-1CB3-4673-B3A8-12A5BD92FBFD}" dt="2025-04-04T08:38:27.834" v="6418" actId="1076"/>
          <ac:picMkLst>
            <pc:docMk/>
            <pc:sldMk cId="2977497539" sldId="2764"/>
            <ac:picMk id="10" creationId="{F5684BFA-6B39-ED86-ADB6-4BF188485236}"/>
          </ac:picMkLst>
        </pc:picChg>
      </pc:sldChg>
      <pc:sldChg chg="addSp delSp modSp add mod">
        <pc:chgData name="Céline Barré" userId="41c54b365be6d599" providerId="LiveId" clId="{E5FD2B76-1CB3-4673-B3A8-12A5BD92FBFD}" dt="2025-04-04T13:07:54.466" v="9667" actId="20577"/>
        <pc:sldMkLst>
          <pc:docMk/>
          <pc:sldMk cId="3968534764" sldId="2765"/>
        </pc:sldMkLst>
        <pc:spChg chg="mod">
          <ac:chgData name="Céline Barré" userId="41c54b365be6d599" providerId="LiveId" clId="{E5FD2B76-1CB3-4673-B3A8-12A5BD92FBFD}" dt="2025-04-04T13:03:05.682" v="9579" actId="20577"/>
          <ac:spMkLst>
            <pc:docMk/>
            <pc:sldMk cId="3968534764" sldId="2765"/>
            <ac:spMk id="2" creationId="{42856D57-B1FC-DFA4-492B-C780BDAE0F83}"/>
          </ac:spMkLst>
        </pc:spChg>
        <pc:spChg chg="mod">
          <ac:chgData name="Céline Barré" userId="41c54b365be6d599" providerId="LiveId" clId="{E5FD2B76-1CB3-4673-B3A8-12A5BD92FBFD}" dt="2025-04-04T13:02:26.995" v="9572" actId="164"/>
          <ac:spMkLst>
            <pc:docMk/>
            <pc:sldMk cId="3968534764" sldId="2765"/>
            <ac:spMk id="7" creationId="{C3DC9A31-E3D3-D454-5391-A7D68A4316C6}"/>
          </ac:spMkLst>
        </pc:spChg>
        <pc:spChg chg="add mod">
          <ac:chgData name="Céline Barré" userId="41c54b365be6d599" providerId="LiveId" clId="{E5FD2B76-1CB3-4673-B3A8-12A5BD92FBFD}" dt="2025-04-04T13:07:54.466" v="9667" actId="20577"/>
          <ac:spMkLst>
            <pc:docMk/>
            <pc:sldMk cId="3968534764" sldId="2765"/>
            <ac:spMk id="10" creationId="{7D823010-B23F-BD3B-DD53-A2301B37C420}"/>
          </ac:spMkLst>
        </pc:spChg>
        <pc:grpChg chg="add mod">
          <ac:chgData name="Céline Barré" userId="41c54b365be6d599" providerId="LiveId" clId="{E5FD2B76-1CB3-4673-B3A8-12A5BD92FBFD}" dt="2025-04-04T13:04:27.264" v="9596" actId="1076"/>
          <ac:grpSpMkLst>
            <pc:docMk/>
            <pc:sldMk cId="3968534764" sldId="2765"/>
            <ac:grpSpMk id="11" creationId="{2059CFAF-0968-6187-C16D-49B3124D63AE}"/>
          </ac:grpSpMkLst>
        </pc:grpChg>
        <pc:picChg chg="add mod">
          <ac:chgData name="Céline Barré" userId="41c54b365be6d599" providerId="LiveId" clId="{E5FD2B76-1CB3-4673-B3A8-12A5BD92FBFD}" dt="2025-04-04T13:02:26.995" v="9572" actId="164"/>
          <ac:picMkLst>
            <pc:docMk/>
            <pc:sldMk cId="3968534764" sldId="2765"/>
            <ac:picMk id="3" creationId="{5AF4375E-B189-26B9-D950-00AE49ECBDD7}"/>
          </ac:picMkLst>
        </pc:picChg>
      </pc:sldChg>
      <pc:sldChg chg="add del">
        <pc:chgData name="Céline Barré" userId="41c54b365be6d599" providerId="LiveId" clId="{E5FD2B76-1CB3-4673-B3A8-12A5BD92FBFD}" dt="2025-04-04T08:38:53.734" v="6420" actId="47"/>
        <pc:sldMkLst>
          <pc:docMk/>
          <pc:sldMk cId="1496776235" sldId="2766"/>
        </pc:sldMkLst>
      </pc:sldChg>
      <pc:sldChg chg="addSp modSp add mod modShow">
        <pc:chgData name="Céline Barré" userId="41c54b365be6d599" providerId="LiveId" clId="{E5FD2B76-1CB3-4673-B3A8-12A5BD92FBFD}" dt="2025-04-10T01:34:04.017" v="14045" actId="729"/>
        <pc:sldMkLst>
          <pc:docMk/>
          <pc:sldMk cId="2377833240" sldId="2766"/>
        </pc:sldMkLst>
      </pc:sldChg>
      <pc:sldChg chg="addSp modSp add mod modShow">
        <pc:chgData name="Céline Barré" userId="41c54b365be6d599" providerId="LiveId" clId="{E5FD2B76-1CB3-4673-B3A8-12A5BD92FBFD}" dt="2025-04-10T01:34:04.017" v="14045" actId="729"/>
        <pc:sldMkLst>
          <pc:docMk/>
          <pc:sldMk cId="3665529127" sldId="2767"/>
        </pc:sldMkLst>
      </pc:sldChg>
      <pc:sldChg chg="addSp delSp modSp add mod ord modShow">
        <pc:chgData name="Céline Barré" userId="41c54b365be6d599" providerId="LiveId" clId="{E5FD2B76-1CB3-4673-B3A8-12A5BD92FBFD}" dt="2025-04-10T01:34:13.367" v="14046" actId="729"/>
        <pc:sldMkLst>
          <pc:docMk/>
          <pc:sldMk cId="1460469431" sldId="2768"/>
        </pc:sldMkLst>
        <pc:spChg chg="add mod">
          <ac:chgData name="Céline Barré" userId="41c54b365be6d599" providerId="LiveId" clId="{E5FD2B76-1CB3-4673-B3A8-12A5BD92FBFD}" dt="2025-04-04T14:28:36.608" v="11107" actId="20577"/>
          <ac:spMkLst>
            <pc:docMk/>
            <pc:sldMk cId="1460469431" sldId="2768"/>
            <ac:spMk id="10" creationId="{C1E9DA07-2DCD-8C35-367C-7078BB45075D}"/>
          </ac:spMkLst>
        </pc:spChg>
        <pc:spChg chg="add mod">
          <ac:chgData name="Céline Barré" userId="41c54b365be6d599" providerId="LiveId" clId="{E5FD2B76-1CB3-4673-B3A8-12A5BD92FBFD}" dt="2025-04-04T13:25:23.045" v="9914" actId="20577"/>
          <ac:spMkLst>
            <pc:docMk/>
            <pc:sldMk cId="1460469431" sldId="2768"/>
            <ac:spMk id="11" creationId="{ECA93A5F-039D-9E2D-5EC4-738FCD64312D}"/>
          </ac:spMkLst>
        </pc:spChg>
        <pc:spChg chg="add mod">
          <ac:chgData name="Céline Barré" userId="41c54b365be6d599" providerId="LiveId" clId="{E5FD2B76-1CB3-4673-B3A8-12A5BD92FBFD}" dt="2025-04-04T14:09:57.428" v="10619" actId="20577"/>
          <ac:spMkLst>
            <pc:docMk/>
            <pc:sldMk cId="1460469431" sldId="2768"/>
            <ac:spMk id="12" creationId="{7D0F70A7-18C8-C47E-00FF-45F2BDD47C79}"/>
          </ac:spMkLst>
        </pc:spChg>
        <pc:picChg chg="add mod">
          <ac:chgData name="Céline Barré" userId="41c54b365be6d599" providerId="LiveId" clId="{E5FD2B76-1CB3-4673-B3A8-12A5BD92FBFD}" dt="2025-04-04T13:22:20.951" v="9900" actId="1076"/>
          <ac:picMkLst>
            <pc:docMk/>
            <pc:sldMk cId="1460469431" sldId="2768"/>
            <ac:picMk id="3" creationId="{12C333C5-E208-28E1-FE9B-136AE020095B}"/>
          </ac:picMkLst>
        </pc:picChg>
      </pc:sldChg>
      <pc:sldChg chg="addSp delSp modSp add mod modShow">
        <pc:chgData name="Céline Barré" userId="41c54b365be6d599" providerId="LiveId" clId="{E5FD2B76-1CB3-4673-B3A8-12A5BD92FBFD}" dt="2025-04-10T01:34:13.367" v="14046" actId="729"/>
        <pc:sldMkLst>
          <pc:docMk/>
          <pc:sldMk cId="3211120937" sldId="2769"/>
        </pc:sldMkLst>
      </pc:sldChg>
      <pc:sldChg chg="addSp modSp add mod replId">
        <pc:chgData name="Céline Barré" userId="41c54b365be6d599" providerId="LiveId" clId="{E5FD2B76-1CB3-4673-B3A8-12A5BD92FBFD}" dt="2025-04-04T19:59:51.537" v="13951" actId="20577"/>
        <pc:sldMkLst>
          <pc:docMk/>
          <pc:sldMk cId="3052850477" sldId="2770"/>
        </pc:sldMkLst>
        <pc:spChg chg="mod">
          <ac:chgData name="Céline Barré" userId="41c54b365be6d599" providerId="LiveId" clId="{E5FD2B76-1CB3-4673-B3A8-12A5BD92FBFD}" dt="2025-04-04T13:30:55.434" v="10005" actId="6549"/>
          <ac:spMkLst>
            <pc:docMk/>
            <pc:sldMk cId="3052850477" sldId="2770"/>
            <ac:spMk id="2" creationId="{BE1D1428-2F6F-E40C-7E0D-6B520D9E5C35}"/>
          </ac:spMkLst>
        </pc:spChg>
        <pc:spChg chg="mod">
          <ac:chgData name="Céline Barré" userId="41c54b365be6d599" providerId="LiveId" clId="{E5FD2B76-1CB3-4673-B3A8-12A5BD92FBFD}" dt="2025-04-04T13:30:30.467" v="10000" actId="164"/>
          <ac:spMkLst>
            <pc:docMk/>
            <pc:sldMk cId="3052850477" sldId="2770"/>
            <ac:spMk id="7" creationId="{0A8C1371-8697-690C-6110-C20C4B5F86E5}"/>
          </ac:spMkLst>
        </pc:spChg>
        <pc:spChg chg="mod">
          <ac:chgData name="Céline Barré" userId="41c54b365be6d599" providerId="LiveId" clId="{E5FD2B76-1CB3-4673-B3A8-12A5BD92FBFD}" dt="2025-04-04T14:32:43.671" v="11122" actId="14100"/>
          <ac:spMkLst>
            <pc:docMk/>
            <pc:sldMk cId="3052850477" sldId="2770"/>
            <ac:spMk id="8" creationId="{9861A41F-86FC-1F7E-38D5-CD2C19EC1436}"/>
          </ac:spMkLst>
        </pc:spChg>
        <pc:spChg chg="add mod">
          <ac:chgData name="Céline Barré" userId="41c54b365be6d599" providerId="LiveId" clId="{E5FD2B76-1CB3-4673-B3A8-12A5BD92FBFD}" dt="2025-04-04T14:32:22.282" v="11121" actId="164"/>
          <ac:spMkLst>
            <pc:docMk/>
            <pc:sldMk cId="3052850477" sldId="2770"/>
            <ac:spMk id="11" creationId="{8CE3AC9C-22BE-67E6-17B3-49530ADBDEA0}"/>
          </ac:spMkLst>
        </pc:spChg>
        <pc:spChg chg="add mod">
          <ac:chgData name="Céline Barré" userId="41c54b365be6d599" providerId="LiveId" clId="{E5FD2B76-1CB3-4673-B3A8-12A5BD92FBFD}" dt="2025-04-04T19:59:51.537" v="13951" actId="20577"/>
          <ac:spMkLst>
            <pc:docMk/>
            <pc:sldMk cId="3052850477" sldId="2770"/>
            <ac:spMk id="14" creationId="{D8484441-EA3A-32E5-41D0-97F3DBA6FED5}"/>
          </ac:spMkLst>
        </pc:spChg>
        <pc:grpChg chg="add mod">
          <ac:chgData name="Céline Barré" userId="41c54b365be6d599" providerId="LiveId" clId="{E5FD2B76-1CB3-4673-B3A8-12A5BD92FBFD}" dt="2025-04-04T14:32:22.282" v="11121" actId="164"/>
          <ac:grpSpMkLst>
            <pc:docMk/>
            <pc:sldMk cId="3052850477" sldId="2770"/>
            <ac:grpSpMk id="10" creationId="{BC868084-5D81-EE6F-6617-F9198743C99C}"/>
          </ac:grpSpMkLst>
        </pc:grpChg>
        <pc:grpChg chg="add mod">
          <ac:chgData name="Céline Barré" userId="41c54b365be6d599" providerId="LiveId" clId="{E5FD2B76-1CB3-4673-B3A8-12A5BD92FBFD}" dt="2025-04-04T14:36:10.647" v="11218" actId="1076"/>
          <ac:grpSpMkLst>
            <pc:docMk/>
            <pc:sldMk cId="3052850477" sldId="2770"/>
            <ac:grpSpMk id="12" creationId="{1716DD26-B981-7E9F-911B-21612BB86CD7}"/>
          </ac:grpSpMkLst>
        </pc:grpChg>
        <pc:picChg chg="add mod">
          <ac:chgData name="Céline Barré" userId="41c54b365be6d599" providerId="LiveId" clId="{E5FD2B76-1CB3-4673-B3A8-12A5BD92FBFD}" dt="2025-04-04T13:30:30.467" v="10000" actId="164"/>
          <ac:picMkLst>
            <pc:docMk/>
            <pc:sldMk cId="3052850477" sldId="2770"/>
            <ac:picMk id="3" creationId="{CB44303C-2785-1E32-5481-0979489E2C86}"/>
          </ac:picMkLst>
        </pc:picChg>
      </pc:sldChg>
      <pc:sldChg chg="addSp modSp add mod">
        <pc:chgData name="Céline Barré" userId="41c54b365be6d599" providerId="LiveId" clId="{E5FD2B76-1CB3-4673-B3A8-12A5BD92FBFD}" dt="2025-04-04T20:18:37.036" v="13992" actId="1076"/>
        <pc:sldMkLst>
          <pc:docMk/>
          <pc:sldMk cId="830489078" sldId="2771"/>
        </pc:sldMkLst>
        <pc:spChg chg="mod">
          <ac:chgData name="Céline Barré" userId="41c54b365be6d599" providerId="LiveId" clId="{E5FD2B76-1CB3-4673-B3A8-12A5BD92FBFD}" dt="2025-04-04T13:37:36.393" v="10127" actId="20577"/>
          <ac:spMkLst>
            <pc:docMk/>
            <pc:sldMk cId="830489078" sldId="2771"/>
            <ac:spMk id="2" creationId="{EF2B0B0A-0093-EBEF-BF3D-B3E107CEB86F}"/>
          </ac:spMkLst>
        </pc:spChg>
        <pc:spChg chg="mod">
          <ac:chgData name="Céline Barré" userId="41c54b365be6d599" providerId="LiveId" clId="{E5FD2B76-1CB3-4673-B3A8-12A5BD92FBFD}" dt="2025-04-04T14:41:18.184" v="11392" actId="207"/>
          <ac:spMkLst>
            <pc:docMk/>
            <pc:sldMk cId="830489078" sldId="2771"/>
            <ac:spMk id="7" creationId="{EE9D9612-BC0C-86AD-049B-177A29E322A4}"/>
          </ac:spMkLst>
        </pc:spChg>
        <pc:spChg chg="mod">
          <ac:chgData name="Céline Barré" userId="41c54b365be6d599" providerId="LiveId" clId="{E5FD2B76-1CB3-4673-B3A8-12A5BD92FBFD}" dt="2025-04-04T14:44:20.455" v="11475" actId="948"/>
          <ac:spMkLst>
            <pc:docMk/>
            <pc:sldMk cId="830489078" sldId="2771"/>
            <ac:spMk id="8" creationId="{4A25FD22-DF6D-FE0F-5577-44F177D320E6}"/>
          </ac:spMkLst>
        </pc:spChg>
        <pc:spChg chg="add mod">
          <ac:chgData name="Céline Barré" userId="41c54b365be6d599" providerId="LiveId" clId="{E5FD2B76-1CB3-4673-B3A8-12A5BD92FBFD}" dt="2025-04-04T14:44:33.389" v="11478" actId="948"/>
          <ac:spMkLst>
            <pc:docMk/>
            <pc:sldMk cId="830489078" sldId="2771"/>
            <ac:spMk id="11" creationId="{B4F159F6-1F10-4E23-AB73-982B4A8DD871}"/>
          </ac:spMkLst>
        </pc:spChg>
        <pc:spChg chg="add mod">
          <ac:chgData name="Céline Barré" userId="41c54b365be6d599" providerId="LiveId" clId="{E5FD2B76-1CB3-4673-B3A8-12A5BD92FBFD}" dt="2025-04-04T20:18:24.823" v="13989" actId="164"/>
          <ac:spMkLst>
            <pc:docMk/>
            <pc:sldMk cId="830489078" sldId="2771"/>
            <ac:spMk id="12" creationId="{BBA5E0C9-4A76-5749-BFC2-83DCC134EAB5}"/>
          </ac:spMkLst>
        </pc:spChg>
        <pc:grpChg chg="add mod">
          <ac:chgData name="Céline Barré" userId="41c54b365be6d599" providerId="LiveId" clId="{E5FD2B76-1CB3-4673-B3A8-12A5BD92FBFD}" dt="2025-04-04T20:18:24.823" v="13989" actId="164"/>
          <ac:grpSpMkLst>
            <pc:docMk/>
            <pc:sldMk cId="830489078" sldId="2771"/>
            <ac:grpSpMk id="10" creationId="{5A7A3AA7-C18B-9C81-934E-04A1711A9932}"/>
          </ac:grpSpMkLst>
        </pc:grpChg>
        <pc:grpChg chg="add mod">
          <ac:chgData name="Céline Barré" userId="41c54b365be6d599" providerId="LiveId" clId="{E5FD2B76-1CB3-4673-B3A8-12A5BD92FBFD}" dt="2025-04-04T20:18:37.036" v="13992" actId="1076"/>
          <ac:grpSpMkLst>
            <pc:docMk/>
            <pc:sldMk cId="830489078" sldId="2771"/>
            <ac:grpSpMk id="14" creationId="{783E878E-73B5-631A-1ED8-64371D6388C2}"/>
          </ac:grpSpMkLst>
        </pc:grpChg>
        <pc:picChg chg="add mod">
          <ac:chgData name="Céline Barré" userId="41c54b365be6d599" providerId="LiveId" clId="{E5FD2B76-1CB3-4673-B3A8-12A5BD92FBFD}" dt="2025-04-04T13:33:24.448" v="10074" actId="164"/>
          <ac:picMkLst>
            <pc:docMk/>
            <pc:sldMk cId="830489078" sldId="2771"/>
            <ac:picMk id="3" creationId="{96004434-8511-95FE-1B8F-80B52345C5B5}"/>
          </ac:picMkLst>
        </pc:picChg>
        <pc:picChg chg="add mod">
          <ac:chgData name="Céline Barré" userId="41c54b365be6d599" providerId="LiveId" clId="{E5FD2B76-1CB3-4673-B3A8-12A5BD92FBFD}" dt="2025-04-04T20:18:30.125" v="13991"/>
          <ac:picMkLst>
            <pc:docMk/>
            <pc:sldMk cId="830489078" sldId="2771"/>
            <ac:picMk id="15" creationId="{419311A5-2C11-C249-0F31-CBED4A46ABBD}"/>
          </ac:picMkLst>
        </pc:picChg>
      </pc:sldChg>
      <pc:sldChg chg="addSp delSp modSp add mod replId modShow">
        <pc:chgData name="Céline Barré" userId="41c54b365be6d599" providerId="LiveId" clId="{E5FD2B76-1CB3-4673-B3A8-12A5BD92FBFD}" dt="2025-04-10T01:34:19.825" v="14047" actId="729"/>
        <pc:sldMkLst>
          <pc:docMk/>
          <pc:sldMk cId="959029018" sldId="2772"/>
        </pc:sldMkLst>
      </pc:sldChg>
      <pc:sldChg chg="addSp modSp add mod replId">
        <pc:chgData name="Céline Barré" userId="41c54b365be6d599" providerId="LiveId" clId="{E5FD2B76-1CB3-4673-B3A8-12A5BD92FBFD}" dt="2025-04-04T20:16:39.743" v="13982" actId="20577"/>
        <pc:sldMkLst>
          <pc:docMk/>
          <pc:sldMk cId="382724956" sldId="2773"/>
        </pc:sldMkLst>
        <pc:spChg chg="mod">
          <ac:chgData name="Céline Barré" userId="41c54b365be6d599" providerId="LiveId" clId="{E5FD2B76-1CB3-4673-B3A8-12A5BD92FBFD}" dt="2025-04-04T13:46:12.102" v="10337" actId="20577"/>
          <ac:spMkLst>
            <pc:docMk/>
            <pc:sldMk cId="382724956" sldId="2773"/>
            <ac:spMk id="2" creationId="{F46A0F53-9AAA-0CA6-26AE-C9ED6F6487D0}"/>
          </ac:spMkLst>
        </pc:spChg>
        <pc:spChg chg="mod">
          <ac:chgData name="Céline Barré" userId="41c54b365be6d599" providerId="LiveId" clId="{E5FD2B76-1CB3-4673-B3A8-12A5BD92FBFD}" dt="2025-04-04T13:39:38.702" v="10183" actId="164"/>
          <ac:spMkLst>
            <pc:docMk/>
            <pc:sldMk cId="382724956" sldId="2773"/>
            <ac:spMk id="7" creationId="{88E7AB70-D796-EFBC-0B5C-0C7A32F784FC}"/>
          </ac:spMkLst>
        </pc:spChg>
        <pc:spChg chg="mod">
          <ac:chgData name="Céline Barré" userId="41c54b365be6d599" providerId="LiveId" clId="{E5FD2B76-1CB3-4673-B3A8-12A5BD92FBFD}" dt="2025-04-04T13:38:58.620" v="10175"/>
          <ac:spMkLst>
            <pc:docMk/>
            <pc:sldMk cId="382724956" sldId="2773"/>
            <ac:spMk id="8" creationId="{D5BC5E36-B99E-F9A3-988B-5139C14973D2}"/>
          </ac:spMkLst>
        </pc:spChg>
        <pc:spChg chg="add mod">
          <ac:chgData name="Céline Barré" userId="41c54b365be6d599" providerId="LiveId" clId="{E5FD2B76-1CB3-4673-B3A8-12A5BD92FBFD}" dt="2025-04-04T15:00:22.090" v="11981" actId="164"/>
          <ac:spMkLst>
            <pc:docMk/>
            <pc:sldMk cId="382724956" sldId="2773"/>
            <ac:spMk id="12" creationId="{DF3E6BE4-E5BF-CFF8-3DD9-E2DBB4874DF2}"/>
          </ac:spMkLst>
        </pc:spChg>
        <pc:spChg chg="add mod">
          <ac:chgData name="Céline Barré" userId="41c54b365be6d599" providerId="LiveId" clId="{E5FD2B76-1CB3-4673-B3A8-12A5BD92FBFD}" dt="2025-04-04T20:16:39.743" v="13982" actId="20577"/>
          <ac:spMkLst>
            <pc:docMk/>
            <pc:sldMk cId="382724956" sldId="2773"/>
            <ac:spMk id="15" creationId="{0CF08B24-9838-570C-B4F4-6F303D2BC9A6}"/>
          </ac:spMkLst>
        </pc:spChg>
        <pc:grpChg chg="add mod">
          <ac:chgData name="Céline Barré" userId="41c54b365be6d599" providerId="LiveId" clId="{E5FD2B76-1CB3-4673-B3A8-12A5BD92FBFD}" dt="2025-04-04T15:00:22.090" v="11981" actId="164"/>
          <ac:grpSpMkLst>
            <pc:docMk/>
            <pc:sldMk cId="382724956" sldId="2773"/>
            <ac:grpSpMk id="11" creationId="{A742170D-85FD-D3AA-0CDF-B85D5E47A93E}"/>
          </ac:grpSpMkLst>
        </pc:grpChg>
        <pc:grpChg chg="add mod">
          <ac:chgData name="Céline Barré" userId="41c54b365be6d599" providerId="LiveId" clId="{E5FD2B76-1CB3-4673-B3A8-12A5BD92FBFD}" dt="2025-04-04T15:04:32.166" v="12082" actId="1076"/>
          <ac:grpSpMkLst>
            <pc:docMk/>
            <pc:sldMk cId="382724956" sldId="2773"/>
            <ac:grpSpMk id="14" creationId="{B27334C1-EB57-2D2E-642C-5E4FD044E918}"/>
          </ac:grpSpMkLst>
        </pc:grpChg>
        <pc:picChg chg="add mod">
          <ac:chgData name="Céline Barré" userId="41c54b365be6d599" providerId="LiveId" clId="{E5FD2B76-1CB3-4673-B3A8-12A5BD92FBFD}" dt="2025-04-04T13:39:38.702" v="10183" actId="164"/>
          <ac:picMkLst>
            <pc:docMk/>
            <pc:sldMk cId="382724956" sldId="2773"/>
            <ac:picMk id="3" creationId="{3AC2A7CB-F6FE-E44B-9D8F-1B666A114FE9}"/>
          </ac:picMkLst>
        </pc:picChg>
      </pc:sldChg>
      <pc:sldChg chg="addSp delSp modSp add mod replId">
        <pc:chgData name="Céline Barré" userId="41c54b365be6d599" providerId="LiveId" clId="{E5FD2B76-1CB3-4673-B3A8-12A5BD92FBFD}" dt="2025-04-04T20:20:33.403" v="14000" actId="1076"/>
        <pc:sldMkLst>
          <pc:docMk/>
          <pc:sldMk cId="2702226108" sldId="2774"/>
        </pc:sldMkLst>
        <pc:spChg chg="add mod">
          <ac:chgData name="Céline Barré" userId="41c54b365be6d599" providerId="LiveId" clId="{E5FD2B76-1CB3-4673-B3A8-12A5BD92FBFD}" dt="2025-04-04T13:46:16.581" v="10338" actId="20577"/>
          <ac:spMkLst>
            <pc:docMk/>
            <pc:sldMk cId="2702226108" sldId="2774"/>
            <ac:spMk id="3" creationId="{759295AC-4CA9-2CF2-D00F-56D792FF99C5}"/>
          </ac:spMkLst>
        </pc:spChg>
        <pc:spChg chg="mod">
          <ac:chgData name="Céline Barré" userId="41c54b365be6d599" providerId="LiveId" clId="{E5FD2B76-1CB3-4673-B3A8-12A5BD92FBFD}" dt="2025-04-04T13:41:07.842" v="10208" actId="164"/>
          <ac:spMkLst>
            <pc:docMk/>
            <pc:sldMk cId="2702226108" sldId="2774"/>
            <ac:spMk id="7" creationId="{B05B5C06-1571-CAEC-F1B4-45BFC61336C6}"/>
          </ac:spMkLst>
        </pc:spChg>
        <pc:spChg chg="mod">
          <ac:chgData name="Céline Barré" userId="41c54b365be6d599" providerId="LiveId" clId="{E5FD2B76-1CB3-4673-B3A8-12A5BD92FBFD}" dt="2025-04-04T13:40:48.089" v="10205"/>
          <ac:spMkLst>
            <pc:docMk/>
            <pc:sldMk cId="2702226108" sldId="2774"/>
            <ac:spMk id="8" creationId="{990AB798-AE44-5158-9DB1-3BC6E9F12BDD}"/>
          </ac:spMkLst>
        </pc:spChg>
        <pc:spChg chg="add mod">
          <ac:chgData name="Céline Barré" userId="41c54b365be6d599" providerId="LiveId" clId="{E5FD2B76-1CB3-4673-B3A8-12A5BD92FBFD}" dt="2025-04-04T20:20:33.403" v="14000" actId="1076"/>
          <ac:spMkLst>
            <pc:docMk/>
            <pc:sldMk cId="2702226108" sldId="2774"/>
            <ac:spMk id="12" creationId="{285AF3C9-430A-4F92-35BD-3CAEB1E936BA}"/>
          </ac:spMkLst>
        </pc:spChg>
        <pc:spChg chg="add mod">
          <ac:chgData name="Céline Barré" userId="41c54b365be6d599" providerId="LiveId" clId="{E5FD2B76-1CB3-4673-B3A8-12A5BD92FBFD}" dt="2025-04-04T15:12:00.158" v="12286" actId="164"/>
          <ac:spMkLst>
            <pc:docMk/>
            <pc:sldMk cId="2702226108" sldId="2774"/>
            <ac:spMk id="14" creationId="{FC271497-67B7-F7AE-E30A-14EB6C9DFB3A}"/>
          </ac:spMkLst>
        </pc:spChg>
        <pc:spChg chg="add mod">
          <ac:chgData name="Céline Barré" userId="41c54b365be6d599" providerId="LiveId" clId="{E5FD2B76-1CB3-4673-B3A8-12A5BD92FBFD}" dt="2025-04-04T20:19:41.850" v="13997" actId="948"/>
          <ac:spMkLst>
            <pc:docMk/>
            <pc:sldMk cId="2702226108" sldId="2774"/>
            <ac:spMk id="15" creationId="{491AC86E-41FB-E2E1-ADC7-16A0D0BB3B86}"/>
          </ac:spMkLst>
        </pc:spChg>
        <pc:grpChg chg="add mod">
          <ac:chgData name="Céline Barré" userId="41c54b365be6d599" providerId="LiveId" clId="{E5FD2B76-1CB3-4673-B3A8-12A5BD92FBFD}" dt="2025-04-04T15:12:00.158" v="12286" actId="164"/>
          <ac:grpSpMkLst>
            <pc:docMk/>
            <pc:sldMk cId="2702226108" sldId="2774"/>
            <ac:grpSpMk id="11" creationId="{37E81B66-5231-5CB7-5145-F9282C20EA05}"/>
          </ac:grpSpMkLst>
        </pc:grpChg>
        <pc:grpChg chg="add mod">
          <ac:chgData name="Céline Barré" userId="41c54b365be6d599" providerId="LiveId" clId="{E5FD2B76-1CB3-4673-B3A8-12A5BD92FBFD}" dt="2025-04-04T20:20:19.595" v="13999" actId="1076"/>
          <ac:grpSpMkLst>
            <pc:docMk/>
            <pc:sldMk cId="2702226108" sldId="2774"/>
            <ac:grpSpMk id="16" creationId="{19D2E420-592C-530B-DE65-9C44BDC6575A}"/>
          </ac:grpSpMkLst>
        </pc:grpChg>
        <pc:picChg chg="add mod">
          <ac:chgData name="Céline Barré" userId="41c54b365be6d599" providerId="LiveId" clId="{E5FD2B76-1CB3-4673-B3A8-12A5BD92FBFD}" dt="2025-04-04T20:19:50.327" v="13998"/>
          <ac:picMkLst>
            <pc:docMk/>
            <pc:sldMk cId="2702226108" sldId="2774"/>
            <ac:picMk id="2" creationId="{B730C566-8C2F-9323-678E-42694324E427}"/>
          </ac:picMkLst>
        </pc:picChg>
        <pc:picChg chg="add mod">
          <ac:chgData name="Céline Barré" userId="41c54b365be6d599" providerId="LiveId" clId="{E5FD2B76-1CB3-4673-B3A8-12A5BD92FBFD}" dt="2025-04-04T13:41:07.842" v="10208" actId="164"/>
          <ac:picMkLst>
            <pc:docMk/>
            <pc:sldMk cId="2702226108" sldId="2774"/>
            <ac:picMk id="10" creationId="{F6871519-4AFE-9B12-EC2B-B29C8E2B9B52}"/>
          </ac:picMkLst>
        </pc:picChg>
      </pc:sldChg>
      <pc:sldChg chg="addSp delSp modSp add mod modShow">
        <pc:chgData name="Céline Barré" userId="41c54b365be6d599" providerId="LiveId" clId="{E5FD2B76-1CB3-4673-B3A8-12A5BD92FBFD}" dt="2025-04-10T01:34:26.973" v="14048" actId="729"/>
        <pc:sldMkLst>
          <pc:docMk/>
          <pc:sldMk cId="1622482381" sldId="2775"/>
        </pc:sldMkLst>
      </pc:sldChg>
      <pc:sldChg chg="addSp delSp modSp add mod modShow">
        <pc:chgData name="Céline Barré" userId="41c54b365be6d599" providerId="LiveId" clId="{E5FD2B76-1CB3-4673-B3A8-12A5BD92FBFD}" dt="2025-04-10T01:34:26.973" v="14048" actId="729"/>
        <pc:sldMkLst>
          <pc:docMk/>
          <pc:sldMk cId="4148258209" sldId="2776"/>
        </pc:sldMkLst>
      </pc:sldChg>
      <pc:sldChg chg="addSp delSp modSp add mod">
        <pc:chgData name="Céline Barré" userId="41c54b365be6d599" providerId="LiveId" clId="{E5FD2B76-1CB3-4673-B3A8-12A5BD92FBFD}" dt="2025-04-04T20:22:32.003" v="14039"/>
        <pc:sldMkLst>
          <pc:docMk/>
          <pc:sldMk cId="252657913" sldId="2777"/>
        </pc:sldMkLst>
        <pc:spChg chg="mod">
          <ac:chgData name="Céline Barré" userId="41c54b365be6d599" providerId="LiveId" clId="{E5FD2B76-1CB3-4673-B3A8-12A5BD92FBFD}" dt="2025-04-04T16:22:25.514" v="13855" actId="20577"/>
          <ac:spMkLst>
            <pc:docMk/>
            <pc:sldMk cId="252657913" sldId="2777"/>
            <ac:spMk id="3" creationId="{9A2CB543-8420-BFBD-3234-122100B48D2F}"/>
          </ac:spMkLst>
        </pc:spChg>
        <pc:spChg chg="mod">
          <ac:chgData name="Céline Barré" userId="41c54b365be6d599" providerId="LiveId" clId="{E5FD2B76-1CB3-4673-B3A8-12A5BD92FBFD}" dt="2025-04-04T20:02:05.814" v="13953" actId="948"/>
          <ac:spMkLst>
            <pc:docMk/>
            <pc:sldMk cId="252657913" sldId="2777"/>
            <ac:spMk id="8" creationId="{532641E8-A944-59FD-F261-0B25FFD9CB92}"/>
          </ac:spMkLst>
        </pc:spChg>
        <pc:picChg chg="add mod">
          <ac:chgData name="Céline Barré" userId="41c54b365be6d599" providerId="LiveId" clId="{E5FD2B76-1CB3-4673-B3A8-12A5BD92FBFD}" dt="2025-04-04T20:22:32.003" v="14039"/>
          <ac:picMkLst>
            <pc:docMk/>
            <pc:sldMk cId="252657913" sldId="2777"/>
            <ac:picMk id="10" creationId="{6519B1A0-23AD-0759-A348-F3A28DB40CC9}"/>
          </ac:picMkLst>
        </pc:picChg>
      </pc:sldChg>
      <pc:sldChg chg="delSp modSp add mod modShow">
        <pc:chgData name="Céline Barré" userId="41c54b365be6d599" providerId="LiveId" clId="{E5FD2B76-1CB3-4673-B3A8-12A5BD92FBFD}" dt="2025-04-10T01:34:13.367" v="14046" actId="729"/>
        <pc:sldMkLst>
          <pc:docMk/>
          <pc:sldMk cId="646071891" sldId="2778"/>
        </pc:sldMkLst>
      </pc:sldChg>
      <pc:sldChg chg="addSp delSp modSp add mod">
        <pc:chgData name="Céline Barré" userId="41c54b365be6d599" providerId="LiveId" clId="{E5FD2B76-1CB3-4673-B3A8-12A5BD92FBFD}" dt="2025-04-04T16:22:29.222" v="13856" actId="20577"/>
        <pc:sldMkLst>
          <pc:docMk/>
          <pc:sldMk cId="536292255" sldId="2779"/>
        </pc:sldMkLst>
      </pc:sldChg>
      <pc:sldChg chg="addSp delSp modSp add mod modShow">
        <pc:chgData name="Céline Barré" userId="41c54b365be6d599" providerId="LiveId" clId="{E5FD2B76-1CB3-4673-B3A8-12A5BD92FBFD}" dt="2025-04-10T01:34:42.069" v="14049" actId="729"/>
        <pc:sldMkLst>
          <pc:docMk/>
          <pc:sldMk cId="1484154209" sldId="2780"/>
        </pc:sldMkLst>
      </pc:sldChg>
      <pc:sldChg chg="addSp modSp add mod modShow">
        <pc:chgData name="Céline Barré" userId="41c54b365be6d599" providerId="LiveId" clId="{E5FD2B76-1CB3-4673-B3A8-12A5BD92FBFD}" dt="2025-04-10T01:34:42.069" v="14049" actId="729"/>
        <pc:sldMkLst>
          <pc:docMk/>
          <pc:sldMk cId="2219872155" sldId="2781"/>
        </pc:sldMkLst>
      </pc:sldChg>
      <pc:sldChg chg="addSp delSp modSp add mod modShow">
        <pc:chgData name="Céline Barré" userId="41c54b365be6d599" providerId="LiveId" clId="{E5FD2B76-1CB3-4673-B3A8-12A5BD92FBFD}" dt="2025-04-10T01:34:42.069" v="14049" actId="729"/>
        <pc:sldMkLst>
          <pc:docMk/>
          <pc:sldMk cId="2990631126" sldId="27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730C2-F3B4-47AD-A02B-E6907614315F}" type="datetimeFigureOut">
              <a:rPr lang="fr-FR" smtClean="0"/>
              <a:t>10/04/2025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0ECA8-515D-4DAE-92F8-18C039D32974}" type="slidenum">
              <a:rPr lang="fr-FR" smtClean="0"/>
              <a:t>‹N°›</a:t>
            </a:fld>
            <a:endParaRPr lang="fr-FR"/>
          </a:p>
        </p:txBody>
      </p:sp>
    </p:spTree>
    <p:extLst>
      <p:ext uri="{BB962C8B-B14F-4D97-AF65-F5344CB8AC3E}">
        <p14:creationId xmlns:p14="http://schemas.microsoft.com/office/powerpoint/2010/main" val="7463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20ECA8-515D-4DAE-92F8-18C039D32974}" type="slidenum">
              <a:rPr lang="fr-FR" smtClean="0"/>
              <a:t>19</a:t>
            </a:fld>
            <a:endParaRPr lang="fr-FR"/>
          </a:p>
        </p:txBody>
      </p:sp>
    </p:spTree>
    <p:extLst>
      <p:ext uri="{BB962C8B-B14F-4D97-AF65-F5344CB8AC3E}">
        <p14:creationId xmlns:p14="http://schemas.microsoft.com/office/powerpoint/2010/main" val="262587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C7912-D10D-30FC-7F1E-D57556360D0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1B71873-533D-3884-C14E-CE9646F6A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FC9FB67-D85F-82F3-CE0C-9E20BEB93116}"/>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7B3CD1ED-16F7-FBD6-AE6E-B732C59E29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BF1456-B017-F58B-E91C-28786E3A7FCB}"/>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11257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20934-AD34-6256-D8C1-1E89D69BE81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88AA681-9C6B-8BAA-A86B-FC90ED6088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F78D7E-76BD-65C5-F583-2714D069798F}"/>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464241A6-DE85-DEEE-D146-1E62C69B46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2DC614-17C5-ECDE-FFD4-1A809A6C73CC}"/>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85843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46D701F-C7E2-C9A8-A585-F79F72E7093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6FB41BC-7691-3BCA-ACEF-4E175322C35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DD28F2-E3E6-5EE4-65A4-F3F2C355F95C}"/>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8DAF9DA0-B56B-DD89-EEE3-AD4F0D0796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1B511D-8142-3FE5-1842-C9C2AC6839F5}"/>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29767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4EB186-FC1E-FD41-9F03-746BAD5ED28F}"/>
              </a:ext>
            </a:extLst>
          </p:cNvPr>
          <p:cNvSpPr>
            <a:spLocks noGrp="1"/>
          </p:cNvSpPr>
          <p:nvPr>
            <p:ph type="title"/>
          </p:nvPr>
        </p:nvSpPr>
        <p:spPr>
          <a:xfrm>
            <a:off x="472440" y="0"/>
            <a:ext cx="10515600" cy="1005281"/>
          </a:xfrm>
          <a:prstGeom prst="rect">
            <a:avLst/>
          </a:prstGeom>
        </p:spPr>
        <p:txBody>
          <a:bodyPr vert="horz" lIns="91440" tIns="45720" rIns="91440" bIns="45720" rtlCol="0" anchor="ctr">
            <a:normAutofit/>
          </a:bodyPr>
          <a:lstStyle/>
          <a:p>
            <a:r>
              <a:rPr lang="en-US" dirty="0"/>
              <a:t>Click to edit</a:t>
            </a:r>
          </a:p>
        </p:txBody>
      </p:sp>
      <p:sp>
        <p:nvSpPr>
          <p:cNvPr id="6" name="Content Placeholder 5">
            <a:extLst>
              <a:ext uri="{FF2B5EF4-FFF2-40B4-BE49-F238E27FC236}">
                <a16:creationId xmlns:a16="http://schemas.microsoft.com/office/drawing/2014/main" id="{6A713D5D-E2C9-0947-BFB4-71009212A373}"/>
              </a:ext>
            </a:extLst>
          </p:cNvPr>
          <p:cNvSpPr>
            <a:spLocks noGrp="1"/>
          </p:cNvSpPr>
          <p:nvPr>
            <p:ph sz="quarter" idx="10"/>
          </p:nvPr>
        </p:nvSpPr>
        <p:spPr>
          <a:xfrm>
            <a:off x="511790" y="1337239"/>
            <a:ext cx="11179175" cy="4630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5866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FBC2B-BBB8-57FD-0AAB-5938EC5DA2F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3842E8-AC20-B97F-4725-14DFA9BCD6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8383E9-9253-CA30-8E50-7EC2CD2031A2}"/>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FF2E12FC-72F8-BB9A-BA16-C794C4282A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3184BA-0420-F484-3501-AAE5A1A11AB2}"/>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26806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88709-1EB8-091A-8112-7D22763E08D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33F1702-2A44-E4D1-6FB8-406DA03098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8812B22-84F3-B74D-4FD7-2D2DB7F6EE99}"/>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7A6D9FDB-9EA7-644E-E207-B393210101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A1B591-EDBE-854E-85A9-E6D7A698B7F9}"/>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32309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F29F0-DAB9-7A67-1C54-0E81C641996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3DFFE7-D624-449E-83D0-4CF34533365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294495-37B3-34FA-6521-9C1680EE95D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2E0097-3132-1724-808F-09B270DDDDB6}"/>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6" name="Espace réservé du pied de page 5">
            <a:extLst>
              <a:ext uri="{FF2B5EF4-FFF2-40B4-BE49-F238E27FC236}">
                <a16:creationId xmlns:a16="http://schemas.microsoft.com/office/drawing/2014/main" id="{0EDF32EC-8530-D77E-F3F2-052314D467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07357D-DF6A-8C32-C99C-464CC0AF7928}"/>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177805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FC763-9068-F4C7-DC7D-12F6A0670FC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4593AA-A0F1-446E-088A-26262A903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7BDA8A5-C05C-957B-C7B2-6916A58CDF7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F7C902D-B45B-9A60-9214-A47F42E54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E1ED345-3494-3DA3-7E8A-2CF350C61FA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4C8BCF7-60A2-61D7-3CBC-08547D78F4AB}"/>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8" name="Espace réservé du pied de page 7">
            <a:extLst>
              <a:ext uri="{FF2B5EF4-FFF2-40B4-BE49-F238E27FC236}">
                <a16:creationId xmlns:a16="http://schemas.microsoft.com/office/drawing/2014/main" id="{E293137A-DB31-3FA4-390B-D4533CA81C5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5C6B86B-2673-A197-7CCB-EF02E7F32BF6}"/>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07572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84244-8F13-92C9-04E0-303CDCB185F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E3A7A35-6FE1-2301-5AFF-DEBD94E7C009}"/>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4" name="Espace réservé du pied de page 3">
            <a:extLst>
              <a:ext uri="{FF2B5EF4-FFF2-40B4-BE49-F238E27FC236}">
                <a16:creationId xmlns:a16="http://schemas.microsoft.com/office/drawing/2014/main" id="{4E5734EC-09A8-1A8F-7B7E-F2CF4E24C17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B58AB90-580E-087C-DDAC-0D8F9D682EAA}"/>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87614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1E37265-777B-D32A-6222-96191EF153D5}"/>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3" name="Espace réservé du pied de page 2">
            <a:extLst>
              <a:ext uri="{FF2B5EF4-FFF2-40B4-BE49-F238E27FC236}">
                <a16:creationId xmlns:a16="http://schemas.microsoft.com/office/drawing/2014/main" id="{F7CE7993-59DD-F828-4D39-A32E2D1FA8B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7E3DCAB-8167-3613-92A9-1D042DF458FF}"/>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12417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6B27F-A7E9-3EBD-F6E4-768D8DEA15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B84BB8D-F0C3-2B13-3BC6-54D7A2945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EF167D-A5AC-FCB2-C942-CFE8A6FD9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D998B0-823F-4768-B917-F291BFFAFAB6}"/>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6" name="Espace réservé du pied de page 5">
            <a:extLst>
              <a:ext uri="{FF2B5EF4-FFF2-40B4-BE49-F238E27FC236}">
                <a16:creationId xmlns:a16="http://schemas.microsoft.com/office/drawing/2014/main" id="{7C1F598E-14D5-B7E3-F1D3-C060CB3F04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383898-BCF4-8CD2-8201-5D42C61ECF81}"/>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106554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469D0-BDF4-496E-D926-CC1C78F35A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5785F78-35B3-703B-2DD4-A590DA30F5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DE5D45B-0D2C-A63A-C12D-62C100801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FC4402-DD58-E314-A33F-F86BDD7E6DCA}"/>
              </a:ext>
            </a:extLst>
          </p:cNvPr>
          <p:cNvSpPr>
            <a:spLocks noGrp="1"/>
          </p:cNvSpPr>
          <p:nvPr>
            <p:ph type="dt" sz="half" idx="10"/>
          </p:nvPr>
        </p:nvSpPr>
        <p:spPr/>
        <p:txBody>
          <a:bodyPr/>
          <a:lstStyle/>
          <a:p>
            <a:fld id="{A4B783A7-6E87-4C13-B224-488D0172C294}" type="datetimeFigureOut">
              <a:rPr lang="fr-FR" smtClean="0"/>
              <a:t>10/04/2025</a:t>
            </a:fld>
            <a:endParaRPr lang="fr-FR"/>
          </a:p>
        </p:txBody>
      </p:sp>
      <p:sp>
        <p:nvSpPr>
          <p:cNvPr id="6" name="Espace réservé du pied de page 5">
            <a:extLst>
              <a:ext uri="{FF2B5EF4-FFF2-40B4-BE49-F238E27FC236}">
                <a16:creationId xmlns:a16="http://schemas.microsoft.com/office/drawing/2014/main" id="{9F06B7AC-8123-B976-2FF2-14BA6C7203D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FB7D046-5DFA-1F5D-DB2A-40EC28F42CD6}"/>
              </a:ext>
            </a:extLst>
          </p:cNvPr>
          <p:cNvSpPr>
            <a:spLocks noGrp="1"/>
          </p:cNvSpPr>
          <p:nvPr>
            <p:ph type="sldNum" sz="quarter" idx="12"/>
          </p:nvPr>
        </p:nvSpPr>
        <p:spPr/>
        <p:txBody>
          <a:bodyPr/>
          <a:lstStyle/>
          <a:p>
            <a:fld id="{F9270E58-9B3F-40C3-AFE1-4B6F20580415}" type="slidenum">
              <a:rPr lang="fr-FR" smtClean="0"/>
              <a:t>‹N°›</a:t>
            </a:fld>
            <a:endParaRPr lang="fr-FR"/>
          </a:p>
        </p:txBody>
      </p:sp>
    </p:spTree>
    <p:extLst>
      <p:ext uri="{BB962C8B-B14F-4D97-AF65-F5344CB8AC3E}">
        <p14:creationId xmlns:p14="http://schemas.microsoft.com/office/powerpoint/2010/main" val="355400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2BFD52-E599-ADB9-A7A6-4C44B9270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B70D3CD-AA63-7EF5-807D-ABCD9F0A9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970209-F0C4-2D7E-030B-E5FDD1608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B783A7-6E87-4C13-B224-488D0172C294}" type="datetimeFigureOut">
              <a:rPr lang="fr-FR" smtClean="0"/>
              <a:t>10/04/2025</a:t>
            </a:fld>
            <a:endParaRPr lang="fr-FR"/>
          </a:p>
        </p:txBody>
      </p:sp>
      <p:sp>
        <p:nvSpPr>
          <p:cNvPr id="5" name="Espace réservé du pied de page 4">
            <a:extLst>
              <a:ext uri="{FF2B5EF4-FFF2-40B4-BE49-F238E27FC236}">
                <a16:creationId xmlns:a16="http://schemas.microsoft.com/office/drawing/2014/main" id="{75945A87-081B-87B2-8406-2DE3F5F6FC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8721821-719B-5797-571A-EAD409B14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270E58-9B3F-40C3-AFE1-4B6F20580415}" type="slidenum">
              <a:rPr lang="fr-FR" smtClean="0"/>
              <a:t>‹N°›</a:t>
            </a:fld>
            <a:endParaRPr lang="fr-FR"/>
          </a:p>
        </p:txBody>
      </p:sp>
    </p:spTree>
    <p:extLst>
      <p:ext uri="{BB962C8B-B14F-4D97-AF65-F5344CB8AC3E}">
        <p14:creationId xmlns:p14="http://schemas.microsoft.com/office/powerpoint/2010/main" val="272355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7.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2"/>
          <p:cNvSpPr/>
          <p:nvPr/>
        </p:nvSpPr>
        <p:spPr>
          <a:xfrm>
            <a:off x="0" y="1"/>
            <a:ext cx="12192000" cy="6858000"/>
          </a:xfrm>
          <a:prstGeom prst="rect">
            <a:avLst/>
          </a:prstGeom>
          <a:solidFill>
            <a:srgbClr val="0961A9"/>
          </a:solidFill>
          <a:ln w="12700" cap="flat" cmpd="sng">
            <a:solidFill>
              <a:srgbClr val="0961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Calibri"/>
              <a:ea typeface="Calibri"/>
              <a:cs typeface="Calibri"/>
              <a:sym typeface="Calibri"/>
            </a:endParaRPr>
          </a:p>
        </p:txBody>
      </p:sp>
      <p:pic>
        <p:nvPicPr>
          <p:cNvPr id="416" name="Google Shape;416;p22" descr="A blue and white logo&#10;&#10;Description automatically generated"/>
          <p:cNvPicPr preferRelativeResize="0"/>
          <p:nvPr/>
        </p:nvPicPr>
        <p:blipFill rotWithShape="1">
          <a:blip r:embed="rId3">
            <a:alphaModFix/>
          </a:blip>
          <a:srcRect l="17987" b="24710"/>
          <a:stretch/>
        </p:blipFill>
        <p:spPr>
          <a:xfrm>
            <a:off x="0" y="4978963"/>
            <a:ext cx="5142359" cy="1879037"/>
          </a:xfrm>
          <a:prstGeom prst="rect">
            <a:avLst/>
          </a:prstGeom>
          <a:noFill/>
          <a:ln>
            <a:noFill/>
          </a:ln>
        </p:spPr>
      </p:pic>
      <p:sp>
        <p:nvSpPr>
          <p:cNvPr id="417" name="Google Shape;417;p22"/>
          <p:cNvSpPr txBox="1"/>
          <p:nvPr/>
        </p:nvSpPr>
        <p:spPr>
          <a:xfrm>
            <a:off x="2533556" y="1704672"/>
            <a:ext cx="7124887"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noProof="0" dirty="0">
                <a:solidFill>
                  <a:schemeClr val="lt1"/>
                </a:solidFill>
                <a:ea typeface="Calibri" panose="020F0502020204030204" pitchFamily="34" charset="0"/>
                <a:cs typeface="Calibri" panose="020F0502020204030204" pitchFamily="34" charset="0"/>
                <a:sym typeface="Arial"/>
              </a:rPr>
              <a:t>PRELIMINARY RESULTS</a:t>
            </a:r>
          </a:p>
          <a:p>
            <a:pPr marL="0" marR="0" lvl="0" indent="0" algn="l" rtl="0">
              <a:spcBef>
                <a:spcPts val="0"/>
              </a:spcBef>
              <a:spcAft>
                <a:spcPts val="0"/>
              </a:spcAft>
              <a:buNone/>
            </a:pPr>
            <a:r>
              <a:rPr lang="en-US" sz="4800" b="1" noProof="0" dirty="0">
                <a:solidFill>
                  <a:schemeClr val="lt1"/>
                </a:solidFill>
                <a:ea typeface="Calibri" panose="020F0502020204030204" pitchFamily="34" charset="0"/>
                <a:cs typeface="Calibri" panose="020F0502020204030204" pitchFamily="34" charset="0"/>
                <a:sym typeface="Arial"/>
              </a:rPr>
              <a:t>OF THE SURVEY</a:t>
            </a:r>
          </a:p>
        </p:txBody>
      </p:sp>
      <p:pic>
        <p:nvPicPr>
          <p:cNvPr id="418" name="Google Shape;418;p22"/>
          <p:cNvPicPr preferRelativeResize="0"/>
          <p:nvPr/>
        </p:nvPicPr>
        <p:blipFill rotWithShape="1">
          <a:blip r:embed="rId4">
            <a:alphaModFix/>
          </a:blip>
          <a:srcRect/>
          <a:stretch/>
        </p:blipFill>
        <p:spPr>
          <a:xfrm>
            <a:off x="11068142" y="0"/>
            <a:ext cx="1123858" cy="1080000"/>
          </a:xfrm>
          <a:prstGeom prst="rect">
            <a:avLst/>
          </a:prstGeom>
          <a:noFill/>
          <a:ln>
            <a:noFill/>
          </a:ln>
        </p:spPr>
      </p:pic>
      <p:pic>
        <p:nvPicPr>
          <p:cNvPr id="3" name="Google Shape;455;p26" descr="A document with text on it&#10;&#10;AI-generated content may be incorrect.">
            <a:extLst>
              <a:ext uri="{FF2B5EF4-FFF2-40B4-BE49-F238E27FC236}">
                <a16:creationId xmlns:a16="http://schemas.microsoft.com/office/drawing/2014/main" id="{B58B097C-D143-F9EC-8199-7B2C3699BD46}"/>
              </a:ext>
            </a:extLst>
          </p:cNvPr>
          <p:cNvPicPr>
            <a:picLocks noChangeAspect="1"/>
          </p:cNvPicPr>
          <p:nvPr/>
        </p:nvPicPr>
        <p:blipFill rotWithShape="1">
          <a:blip r:embed="rId5">
            <a:alphaModFix/>
          </a:blip>
          <a:srcRect/>
          <a:stretch/>
        </p:blipFill>
        <p:spPr>
          <a:xfrm rot="-344507">
            <a:off x="7433692" y="2688239"/>
            <a:ext cx="2142766" cy="2880000"/>
          </a:xfrm>
          <a:prstGeom prst="rect">
            <a:avLst/>
          </a:prstGeom>
          <a:noFill/>
          <a:ln>
            <a:noFill/>
          </a:ln>
        </p:spPr>
      </p:pic>
      <p:pic>
        <p:nvPicPr>
          <p:cNvPr id="4" name="Google Shape;457;p26" descr="A document with text on it&#10;&#10;AI-generated content may be incorrect.">
            <a:extLst>
              <a:ext uri="{FF2B5EF4-FFF2-40B4-BE49-F238E27FC236}">
                <a16:creationId xmlns:a16="http://schemas.microsoft.com/office/drawing/2014/main" id="{18E97958-C4C1-89CF-DA2C-D350D44A0506}"/>
              </a:ext>
            </a:extLst>
          </p:cNvPr>
          <p:cNvPicPr>
            <a:picLocks noChangeAspect="1"/>
          </p:cNvPicPr>
          <p:nvPr/>
        </p:nvPicPr>
        <p:blipFill rotWithShape="1">
          <a:blip r:embed="rId6">
            <a:alphaModFix/>
          </a:blip>
          <a:srcRect/>
          <a:stretch/>
        </p:blipFill>
        <p:spPr>
          <a:xfrm rot="392417">
            <a:off x="9030977" y="3165016"/>
            <a:ext cx="2142760" cy="2880000"/>
          </a:xfrm>
          <a:prstGeom prst="rect">
            <a:avLst/>
          </a:prstGeom>
          <a:noFill/>
          <a:ln>
            <a:noFill/>
          </a:ln>
        </p:spPr>
      </p:pic>
      <p:pic>
        <p:nvPicPr>
          <p:cNvPr id="7" name="Google Shape;127;p1" descr="Home">
            <a:extLst>
              <a:ext uri="{FF2B5EF4-FFF2-40B4-BE49-F238E27FC236}">
                <a16:creationId xmlns:a16="http://schemas.microsoft.com/office/drawing/2014/main" id="{7C076E28-6CA8-7609-9A24-C8B1CB694977}"/>
              </a:ext>
            </a:extLst>
          </p:cNvPr>
          <p:cNvPicPr>
            <a:picLocks noChangeAspect="1"/>
          </p:cNvPicPr>
          <p:nvPr/>
        </p:nvPicPr>
        <p:blipFill rotWithShape="1">
          <a:blip r:embed="rId7">
            <a:alphaModFix/>
          </a:blip>
          <a:srcRect/>
          <a:stretch/>
        </p:blipFill>
        <p:spPr>
          <a:xfrm>
            <a:off x="8778237" y="198000"/>
            <a:ext cx="2189712" cy="684000"/>
          </a:xfrm>
          <a:prstGeom prst="rect">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34B45-8243-63E5-9B97-AD683CCAD7BE}"/>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32A96F8-75DB-AF85-95E2-E7956E942908}"/>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D6951A22-39D1-33F2-95BB-1D10510A93D4}"/>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78348F5B-E451-2492-042A-D8F8E9588E18}"/>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A9B55272-EFD8-CFEB-3CF1-4CE9D0FA2927}"/>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92EFA24B-4663-1C0E-92AD-99EFBF61A376}"/>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8157A70F-772E-8A13-8D81-4D70CFA917F3}"/>
              </a:ext>
            </a:extLst>
          </p:cNvPr>
          <p:cNvSpPr txBox="1"/>
          <p:nvPr/>
        </p:nvSpPr>
        <p:spPr>
          <a:xfrm>
            <a:off x="95114" y="-1135"/>
            <a:ext cx="12001771" cy="2269852"/>
          </a:xfrm>
          <a:prstGeom prst="rect">
            <a:avLst/>
          </a:prstGeom>
          <a:noFill/>
        </p:spPr>
        <p:txBody>
          <a:bodyPr wrap="square" rtlCol="0">
            <a:spAutoFit/>
          </a:bodyPr>
          <a:lstStyle/>
          <a:p>
            <a:r>
              <a:rPr lang="fr-FR" sz="4000" b="1" cap="all" dirty="0">
                <a:solidFill>
                  <a:srgbClr val="0070C0"/>
                </a:solidFill>
              </a:rPr>
              <a:t>DETECTION AND WARNING </a:t>
            </a:r>
            <a:r>
              <a:rPr lang="fr-FR" sz="2000" b="1" cap="all" dirty="0">
                <a:solidFill>
                  <a:srgbClr val="0070C0"/>
                </a:solidFill>
              </a:rPr>
              <a:t>(1/10)</a:t>
            </a:r>
          </a:p>
          <a:p>
            <a:r>
              <a:rPr lang="en-US" sz="1400" dirty="0">
                <a:solidFill>
                  <a:schemeClr val="bg1">
                    <a:lumMod val="50000"/>
                  </a:schemeClr>
                </a:solidFill>
              </a:rPr>
              <a:t>9a) Does your country have a national capability to assess and/or receive potential tsunami threat information and advise/warn its coastal communities?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342900" indent="-342900">
              <a:spcBef>
                <a:spcPts val="300"/>
              </a:spcBef>
              <a:spcAft>
                <a:spcPts val="300"/>
              </a:spcAft>
              <a:buFont typeface="Arial" panose="020B0604020202020204" pitchFamily="34" charset="0"/>
              <a:buChar char="•"/>
            </a:pPr>
            <a:r>
              <a:rPr lang="fr-FR" sz="2000" dirty="0" err="1"/>
              <a:t>Capability</a:t>
            </a:r>
            <a:r>
              <a:rPr lang="fr-FR" sz="2000" dirty="0"/>
              <a:t> for 27 countries (93%) to </a:t>
            </a:r>
            <a:r>
              <a:rPr lang="fr-FR" sz="2000" dirty="0" err="1"/>
              <a:t>assess</a:t>
            </a:r>
            <a:r>
              <a:rPr lang="fr-FR" sz="2000" dirty="0"/>
              <a:t> and/or </a:t>
            </a:r>
            <a:r>
              <a:rPr lang="fr-FR" sz="2000" dirty="0" err="1"/>
              <a:t>receive</a:t>
            </a:r>
            <a:r>
              <a:rPr lang="fr-FR" sz="2000" dirty="0"/>
              <a:t> </a:t>
            </a:r>
            <a:r>
              <a:rPr lang="en-US" sz="2000" dirty="0"/>
              <a:t>potential tsunami threat information and advise / warn its coastal communities</a:t>
            </a:r>
            <a:endParaRPr lang="fr-FR" sz="2000" dirty="0"/>
          </a:p>
          <a:p>
            <a:pPr>
              <a:tabLst>
                <a:tab pos="6189663" algn="l"/>
              </a:tabLst>
            </a:pPr>
            <a:r>
              <a:rPr lang="fr-FR" sz="2800" b="1" cap="small" dirty="0">
                <a:solidFill>
                  <a:srgbClr val="0070C0"/>
                </a:solidFill>
              </a:rPr>
              <a:t>Data </a:t>
            </a:r>
            <a:r>
              <a:rPr lang="fr-FR" sz="2800" b="1" cap="small" dirty="0" err="1">
                <a:solidFill>
                  <a:srgbClr val="0070C0"/>
                </a:solidFill>
              </a:rPr>
              <a:t>used</a:t>
            </a:r>
            <a:r>
              <a:rPr lang="fr-FR" sz="2800" b="1" cap="small" dirty="0">
                <a:solidFill>
                  <a:srgbClr val="0070C0"/>
                </a:solidFill>
              </a:rPr>
              <a:t> for </a:t>
            </a:r>
            <a:r>
              <a:rPr lang="fr-FR" sz="2800" b="1" cap="small" dirty="0" err="1">
                <a:solidFill>
                  <a:srgbClr val="0070C0"/>
                </a:solidFill>
              </a:rPr>
              <a:t>determining</a:t>
            </a:r>
            <a:r>
              <a:rPr lang="fr-FR" sz="2800" b="1" cap="small" dirty="0">
                <a:solidFill>
                  <a:srgbClr val="0070C0"/>
                </a:solidFill>
              </a:rPr>
              <a:t> national </a:t>
            </a:r>
            <a:r>
              <a:rPr lang="fr-FR" sz="2800" b="1" cap="small" dirty="0" err="1">
                <a:solidFill>
                  <a:srgbClr val="0070C0"/>
                </a:solidFill>
              </a:rPr>
              <a:t>threats</a:t>
            </a:r>
            <a:endParaRPr lang="fr-FR" sz="2800" b="1" cap="small" dirty="0">
              <a:solidFill>
                <a:srgbClr val="0070C0"/>
              </a:solidFill>
            </a:endParaRPr>
          </a:p>
        </p:txBody>
      </p:sp>
      <p:sp>
        <p:nvSpPr>
          <p:cNvPr id="8" name="ZoneTexte 7">
            <a:extLst>
              <a:ext uri="{FF2B5EF4-FFF2-40B4-BE49-F238E27FC236}">
                <a16:creationId xmlns:a16="http://schemas.microsoft.com/office/drawing/2014/main" id="{9B0DF97E-4E70-8C38-72FC-273DB673D041}"/>
              </a:ext>
            </a:extLst>
          </p:cNvPr>
          <p:cNvSpPr txBox="1"/>
          <p:nvPr/>
        </p:nvSpPr>
        <p:spPr>
          <a:xfrm>
            <a:off x="95115" y="2155459"/>
            <a:ext cx="12001770" cy="523220"/>
          </a:xfrm>
          <a:prstGeom prst="rect">
            <a:avLst/>
          </a:prstGeom>
          <a:noFill/>
        </p:spPr>
        <p:txBody>
          <a:bodyPr wrap="square">
            <a:spAutoFit/>
          </a:bodyPr>
          <a:lstStyle/>
          <a:p>
            <a:r>
              <a:rPr lang="en-US" sz="1400" dirty="0">
                <a:solidFill>
                  <a:schemeClr val="bg1">
                    <a:lumMod val="50000"/>
                  </a:schemeClr>
                </a:solidFill>
              </a:rPr>
              <a:t>9b) Does your country </a:t>
            </a:r>
            <a:r>
              <a:rPr lang="en-US" sz="1400" dirty="0" err="1">
                <a:solidFill>
                  <a:schemeClr val="bg1">
                    <a:lumMod val="50000"/>
                  </a:schemeClr>
                </a:solidFill>
              </a:rPr>
              <a:t>utilise</a:t>
            </a:r>
            <a:r>
              <a:rPr lang="en-US" sz="1400" dirty="0">
                <a:solidFill>
                  <a:schemeClr val="bg1">
                    <a:lumMod val="50000"/>
                  </a:schemeClr>
                </a:solidFill>
              </a:rPr>
              <a:t> the data provided by the PTWS Tsunami Service Providers (TSPs) for the Threat Assessments of your country’s coastline to determine national threats or does it undertake its own threat assessments?</a:t>
            </a:r>
            <a:endParaRPr lang="en-GB" sz="1200" dirty="0">
              <a:solidFill>
                <a:schemeClr val="bg1">
                  <a:lumMod val="50000"/>
                </a:schemeClr>
              </a:solidFill>
              <a:ea typeface="Calibri" panose="020F0502020204030204" pitchFamily="34" charset="0"/>
              <a:cs typeface="Calibri" panose="020F0502020204030204" pitchFamily="34" charset="0"/>
            </a:endParaRPr>
          </a:p>
        </p:txBody>
      </p:sp>
      <p:pic>
        <p:nvPicPr>
          <p:cNvPr id="14" name="Image 13">
            <a:extLst>
              <a:ext uri="{FF2B5EF4-FFF2-40B4-BE49-F238E27FC236}">
                <a16:creationId xmlns:a16="http://schemas.microsoft.com/office/drawing/2014/main" id="{F8835701-9EBB-8E66-75F2-60FA8DC58026}"/>
              </a:ext>
            </a:extLst>
          </p:cNvPr>
          <p:cNvPicPr>
            <a:picLocks noChangeAspect="1"/>
          </p:cNvPicPr>
          <p:nvPr/>
        </p:nvPicPr>
        <p:blipFill>
          <a:blip r:embed="rId5"/>
          <a:srcRect l="7184" t="11393" r="6810" b="11393"/>
          <a:stretch/>
        </p:blipFill>
        <p:spPr>
          <a:xfrm>
            <a:off x="11187305" y="5683429"/>
            <a:ext cx="701743" cy="630000"/>
          </a:xfrm>
          <a:prstGeom prst="rect">
            <a:avLst/>
          </a:prstGeom>
        </p:spPr>
      </p:pic>
      <p:pic>
        <p:nvPicPr>
          <p:cNvPr id="15" name="Image 14">
            <a:extLst>
              <a:ext uri="{FF2B5EF4-FFF2-40B4-BE49-F238E27FC236}">
                <a16:creationId xmlns:a16="http://schemas.microsoft.com/office/drawing/2014/main" id="{3302ECBA-D93C-BFF8-713E-456C52F715E2}"/>
              </a:ext>
            </a:extLst>
          </p:cNvPr>
          <p:cNvPicPr>
            <a:picLocks noChangeAspect="1"/>
          </p:cNvPicPr>
          <p:nvPr/>
        </p:nvPicPr>
        <p:blipFill>
          <a:blip r:embed="rId6"/>
          <a:stretch>
            <a:fillRect/>
          </a:stretch>
        </p:blipFill>
        <p:spPr>
          <a:xfrm>
            <a:off x="3395237" y="2755076"/>
            <a:ext cx="5401524" cy="3243353"/>
          </a:xfrm>
          <a:prstGeom prst="rect">
            <a:avLst/>
          </a:prstGeom>
        </p:spPr>
      </p:pic>
      <p:sp>
        <p:nvSpPr>
          <p:cNvPr id="3" name="Title">
            <a:extLst>
              <a:ext uri="{FF2B5EF4-FFF2-40B4-BE49-F238E27FC236}">
                <a16:creationId xmlns:a16="http://schemas.microsoft.com/office/drawing/2014/main" id="{0DDFA4D0-2136-87AF-5640-00CA2A9677C6}"/>
              </a:ext>
            </a:extLst>
          </p:cNvPr>
          <p:cNvSpPr txBox="1">
            <a:spLocks/>
          </p:cNvSpPr>
          <p:nvPr/>
        </p:nvSpPr>
        <p:spPr>
          <a:xfrm>
            <a:off x="3395237" y="5994987"/>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27   Skipped: 2</a:t>
            </a:r>
          </a:p>
        </p:txBody>
      </p:sp>
    </p:spTree>
    <p:extLst>
      <p:ext uri="{BB962C8B-B14F-4D97-AF65-F5344CB8AC3E}">
        <p14:creationId xmlns:p14="http://schemas.microsoft.com/office/powerpoint/2010/main" val="22946811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C26B8-C1D5-08DF-4470-77D14E00DB42}"/>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A1501E28-E2E6-D322-2C77-C7DADC5DFCFE}"/>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5612AE51-1116-0430-A346-49283E10B9BA}"/>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6AEEF66C-0228-271E-3FE7-476ADDCF44BC}"/>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359A7EA7-C898-94D0-A397-B0772586440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76399CAA-E63E-3D14-E4FE-77581E8D985C}"/>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42856D57-B1FC-DFA4-492B-C780BDAE0F83}"/>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DISSEMINATION</a:t>
            </a:r>
            <a:endParaRPr lang="fr-FR" sz="2000" b="1" cap="all" dirty="0">
              <a:solidFill>
                <a:srgbClr val="0070C0"/>
              </a:solidFill>
            </a:endParaRPr>
          </a:p>
          <a:p>
            <a:pPr>
              <a:tabLst>
                <a:tab pos="6189663" algn="l"/>
              </a:tabLst>
            </a:pPr>
            <a:r>
              <a:rPr lang="fr-FR" sz="2800" b="1" cap="small" dirty="0">
                <a:solidFill>
                  <a:srgbClr val="0070C0"/>
                </a:solidFill>
              </a:rPr>
              <a:t>Methods</a:t>
            </a:r>
          </a:p>
        </p:txBody>
      </p:sp>
      <p:grpSp>
        <p:nvGrpSpPr>
          <p:cNvPr id="11" name="Groupe 10">
            <a:extLst>
              <a:ext uri="{FF2B5EF4-FFF2-40B4-BE49-F238E27FC236}">
                <a16:creationId xmlns:a16="http://schemas.microsoft.com/office/drawing/2014/main" id="{2059CFAF-0968-6187-C16D-49B3124D63AE}"/>
              </a:ext>
            </a:extLst>
          </p:cNvPr>
          <p:cNvGrpSpPr/>
          <p:nvPr/>
        </p:nvGrpSpPr>
        <p:grpSpPr>
          <a:xfrm>
            <a:off x="256739" y="1196492"/>
            <a:ext cx="5401524" cy="3501885"/>
            <a:chOff x="3395237" y="1435827"/>
            <a:chExt cx="5401524" cy="3501885"/>
          </a:xfrm>
        </p:grpSpPr>
        <p:sp>
          <p:nvSpPr>
            <p:cNvPr id="7" name="Title">
              <a:extLst>
                <a:ext uri="{FF2B5EF4-FFF2-40B4-BE49-F238E27FC236}">
                  <a16:creationId xmlns:a16="http://schemas.microsoft.com/office/drawing/2014/main" id="{C3DC9A31-E3D3-D454-5391-A7D68A4316C6}"/>
                </a:ext>
              </a:extLst>
            </p:cNvPr>
            <p:cNvSpPr txBox="1">
              <a:spLocks/>
            </p:cNvSpPr>
            <p:nvPr/>
          </p:nvSpPr>
          <p:spPr>
            <a:xfrm>
              <a:off x="3395237" y="4679180"/>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3" name="Image 2">
              <a:extLst>
                <a:ext uri="{FF2B5EF4-FFF2-40B4-BE49-F238E27FC236}">
                  <a16:creationId xmlns:a16="http://schemas.microsoft.com/office/drawing/2014/main" id="{5AF4375E-B189-26B9-D950-00AE49ECBDD7}"/>
                </a:ext>
              </a:extLst>
            </p:cNvPr>
            <p:cNvPicPr>
              <a:picLocks noChangeAspect="1"/>
            </p:cNvPicPr>
            <p:nvPr/>
          </p:nvPicPr>
          <p:blipFill>
            <a:blip r:embed="rId5"/>
            <a:stretch>
              <a:fillRect/>
            </a:stretch>
          </p:blipFill>
          <p:spPr>
            <a:xfrm>
              <a:off x="3395237" y="1435827"/>
              <a:ext cx="5401524" cy="3243353"/>
            </a:xfrm>
            <a:prstGeom prst="rect">
              <a:avLst/>
            </a:prstGeom>
          </p:spPr>
        </p:pic>
      </p:grpSp>
      <p:sp>
        <p:nvSpPr>
          <p:cNvPr id="10" name="ZoneTexte 9">
            <a:extLst>
              <a:ext uri="{FF2B5EF4-FFF2-40B4-BE49-F238E27FC236}">
                <a16:creationId xmlns:a16="http://schemas.microsoft.com/office/drawing/2014/main" id="{7D823010-B23F-BD3B-DD53-A2301B37C420}"/>
              </a:ext>
            </a:extLst>
          </p:cNvPr>
          <p:cNvSpPr txBox="1"/>
          <p:nvPr/>
        </p:nvSpPr>
        <p:spPr>
          <a:xfrm>
            <a:off x="5819887" y="1226092"/>
            <a:ext cx="6276998" cy="4832092"/>
          </a:xfrm>
          <a:prstGeom prst="rect">
            <a:avLst/>
          </a:prstGeom>
          <a:noFill/>
        </p:spPr>
        <p:txBody>
          <a:bodyPr wrap="square">
            <a:spAutoFit/>
          </a:bodyPr>
          <a:lstStyle/>
          <a:p>
            <a:pPr>
              <a:spcBef>
                <a:spcPts val="300"/>
              </a:spcBef>
              <a:spcAft>
                <a:spcPts val="300"/>
              </a:spcAft>
            </a:pPr>
            <a:r>
              <a:rPr lang="en-US" sz="1400" dirty="0">
                <a:solidFill>
                  <a:schemeClr val="bg1">
                    <a:lumMod val="50000"/>
                  </a:schemeClr>
                </a:solidFill>
              </a:rPr>
              <a:t>10a) How is the tsunami information (warning, public safety action, </a:t>
            </a:r>
            <a:r>
              <a:rPr lang="en-US" sz="1400" dirty="0" err="1">
                <a:solidFill>
                  <a:schemeClr val="bg1">
                    <a:lumMod val="50000"/>
                  </a:schemeClr>
                </a:solidFill>
              </a:rPr>
              <a:t>etc</a:t>
            </a:r>
            <a:r>
              <a:rPr lang="en-US" sz="1400" dirty="0">
                <a:solidFill>
                  <a:schemeClr val="bg1">
                    <a:lumMod val="50000"/>
                  </a:schemeClr>
                </a:solidFill>
              </a:rPr>
              <a:t>) disseminated within country? </a:t>
            </a:r>
            <a:endParaRPr lang="en-GB" sz="1400" dirty="0">
              <a:solidFill>
                <a:schemeClr val="bg1">
                  <a:lumMod val="50000"/>
                </a:schemeClr>
              </a:solidFill>
              <a:ea typeface="Calibri" panose="020F0502020204030204" pitchFamily="34" charset="0"/>
              <a:cs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Multiple ways used by 100% of the countries, at least three</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Other: </a:t>
            </a:r>
            <a:r>
              <a:rPr lang="en-US" sz="2000" dirty="0">
                <a:effectLst/>
                <a:ea typeface="Calibri" panose="020F0502020204030204" pitchFamily="34" charset="0"/>
                <a:cs typeface="Times New Roman" panose="02020603050405020304" pitchFamily="18" charset="0"/>
              </a:rPr>
              <a:t>community word distribution, cell broadcast, mobile applications, and traditional instruments</a:t>
            </a:r>
          </a:p>
          <a:p>
            <a:pPr>
              <a:spcBef>
                <a:spcPts val="300"/>
              </a:spcBef>
              <a:spcAft>
                <a:spcPts val="300"/>
              </a:spcAft>
            </a:pPr>
            <a:endParaRPr lang="en-US" sz="2000" noProof="0" dirty="0">
              <a:ea typeface="Calibri" panose="020F0502020204030204" pitchFamily="34" charset="0"/>
              <a:cs typeface="Times New Roman" panose="02020603050405020304" pitchFamily="18" charset="0"/>
            </a:endParaRPr>
          </a:p>
          <a:p>
            <a:pPr>
              <a:spcBef>
                <a:spcPts val="300"/>
              </a:spcBef>
              <a:spcAft>
                <a:spcPts val="300"/>
              </a:spcAft>
            </a:pPr>
            <a:endParaRPr lang="en-US" sz="2000" dirty="0">
              <a:ea typeface="Calibri" panose="020F0502020204030204" pitchFamily="34" charset="0"/>
              <a:cs typeface="Times New Roman" panose="02020603050405020304" pitchFamily="18" charset="0"/>
            </a:endParaRPr>
          </a:p>
          <a:p>
            <a:pPr>
              <a:spcBef>
                <a:spcPts val="300"/>
              </a:spcBef>
              <a:spcAft>
                <a:spcPts val="300"/>
              </a:spcAft>
            </a:pPr>
            <a:endParaRPr lang="en-US" sz="2000" noProof="0" dirty="0">
              <a:ea typeface="Calibri" panose="020F0502020204030204" pitchFamily="34" charset="0"/>
              <a:cs typeface="Times New Roman" panose="02020603050405020304" pitchFamily="18" charset="0"/>
            </a:endParaRPr>
          </a:p>
          <a:p>
            <a:pPr>
              <a:spcBef>
                <a:spcPts val="300"/>
              </a:spcBef>
              <a:spcAft>
                <a:spcPts val="300"/>
              </a:spcAft>
            </a:pPr>
            <a:endParaRPr lang="en-US" sz="2000" noProof="0" dirty="0">
              <a:ea typeface="Calibri" panose="020F0502020204030204" pitchFamily="34" charset="0"/>
              <a:cs typeface="Times New Roman" panose="02020603050405020304" pitchFamily="18" charset="0"/>
            </a:endParaRPr>
          </a:p>
          <a:p>
            <a:pPr>
              <a:spcBef>
                <a:spcPts val="300"/>
              </a:spcBef>
            </a:pPr>
            <a:r>
              <a:rPr lang="en-US" sz="1400" dirty="0">
                <a:solidFill>
                  <a:schemeClr val="bg1">
                    <a:lumMod val="50000"/>
                  </a:schemeClr>
                </a:solidFill>
              </a:rPr>
              <a:t>10e) Does your country's national tsunami warning system utilize the Common Alert Protocol (CAP) for the dissemination of warnings?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pPr marL="285750" indent="-285750">
              <a:spcBef>
                <a:spcPts val="300"/>
              </a:spcBef>
              <a:spcAft>
                <a:spcPts val="30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32% of the countries with </a:t>
            </a:r>
            <a:r>
              <a:rPr lang="en-US" sz="2000" dirty="0">
                <a:ea typeface="Calibri" panose="020F0502020204030204" pitchFamily="34" charset="0"/>
                <a:cs typeface="Times New Roman" panose="02020603050405020304" pitchFamily="18" charset="0"/>
              </a:rPr>
              <a:t>a national tsunami warning system using CAP</a:t>
            </a:r>
          </a:p>
        </p:txBody>
      </p:sp>
    </p:spTree>
    <p:extLst>
      <p:ext uri="{BB962C8B-B14F-4D97-AF65-F5344CB8AC3E}">
        <p14:creationId xmlns:p14="http://schemas.microsoft.com/office/powerpoint/2010/main" val="396853476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2D68A-C7D9-5663-0A08-8797E08A8219}"/>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2CF05B4-7299-0C16-2A26-C8FEA87480D5}"/>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B01F5228-0023-B040-4441-58FC65BC810B}"/>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F91FE9D0-9A37-9128-0D0C-475FCADEACC3}"/>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38B11F7F-6F14-8D24-55FD-3033DC5AF5E5}"/>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193D4F35-8E1A-380E-E187-A9EE37F0F9F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07E84925-51A5-1C2A-220D-BA73B4DCFBB0}"/>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Standard operating </a:t>
            </a:r>
            <a:r>
              <a:rPr lang="fr-FR" sz="4000" b="1" cap="all" dirty="0" err="1">
                <a:solidFill>
                  <a:srgbClr val="0070C0"/>
                </a:solidFill>
              </a:rPr>
              <a:t>procedures</a:t>
            </a:r>
            <a:r>
              <a:rPr lang="fr-FR" sz="4000" b="1" cap="all" dirty="0">
                <a:solidFill>
                  <a:srgbClr val="0070C0"/>
                </a:solidFill>
              </a:rPr>
              <a:t> </a:t>
            </a:r>
            <a:r>
              <a:rPr lang="fr-FR" sz="2000" b="1" cap="all" dirty="0">
                <a:solidFill>
                  <a:srgbClr val="0070C0"/>
                </a:solidFill>
              </a:rPr>
              <a:t>(1/4)</a:t>
            </a:r>
          </a:p>
          <a:p>
            <a:pPr>
              <a:tabLst>
                <a:tab pos="6189663" algn="l"/>
              </a:tabLst>
            </a:pPr>
            <a:r>
              <a:rPr lang="fr-FR" sz="2800" b="1" cap="small" dirty="0">
                <a:solidFill>
                  <a:srgbClr val="0070C0"/>
                </a:solidFill>
              </a:rPr>
              <a:t>Emergency </a:t>
            </a:r>
            <a:r>
              <a:rPr lang="fr-FR" sz="2800" b="1" cap="small" dirty="0" err="1">
                <a:solidFill>
                  <a:srgbClr val="0070C0"/>
                </a:solidFill>
              </a:rPr>
              <a:t>response</a:t>
            </a:r>
            <a:r>
              <a:rPr lang="fr-FR" sz="2800" b="1" cap="small" dirty="0">
                <a:solidFill>
                  <a:srgbClr val="0070C0"/>
                </a:solidFill>
              </a:rPr>
              <a:t> </a:t>
            </a:r>
            <a:r>
              <a:rPr lang="fr-FR" sz="2800" b="1" cap="small" dirty="0" err="1">
                <a:solidFill>
                  <a:srgbClr val="0070C0"/>
                </a:solidFill>
              </a:rPr>
              <a:t>during</a:t>
            </a:r>
            <a:r>
              <a:rPr lang="fr-FR" sz="2800" b="1" cap="small" dirty="0">
                <a:solidFill>
                  <a:srgbClr val="0070C0"/>
                </a:solidFill>
              </a:rPr>
              <a:t> </a:t>
            </a:r>
            <a:r>
              <a:rPr lang="fr-FR" sz="2800" b="1" cap="small" dirty="0" err="1">
                <a:solidFill>
                  <a:srgbClr val="0070C0"/>
                </a:solidFill>
              </a:rPr>
              <a:t>upstream</a:t>
            </a:r>
            <a:r>
              <a:rPr lang="fr-FR" sz="2800" b="1" cap="small" dirty="0">
                <a:solidFill>
                  <a:srgbClr val="0070C0"/>
                </a:solidFill>
              </a:rPr>
              <a:t> stages</a:t>
            </a:r>
          </a:p>
        </p:txBody>
      </p:sp>
      <p:sp>
        <p:nvSpPr>
          <p:cNvPr id="10" name="ZoneTexte 9">
            <a:extLst>
              <a:ext uri="{FF2B5EF4-FFF2-40B4-BE49-F238E27FC236}">
                <a16:creationId xmlns:a16="http://schemas.microsoft.com/office/drawing/2014/main" id="{81A0F58F-A979-EE96-04CF-FCA58B7D2AC2}"/>
              </a:ext>
            </a:extLst>
          </p:cNvPr>
          <p:cNvSpPr txBox="1"/>
          <p:nvPr/>
        </p:nvSpPr>
        <p:spPr>
          <a:xfrm>
            <a:off x="95115" y="1047313"/>
            <a:ext cx="12001770" cy="954107"/>
          </a:xfrm>
          <a:prstGeom prst="rect">
            <a:avLst/>
          </a:prstGeom>
          <a:noFill/>
        </p:spPr>
        <p:txBody>
          <a:bodyPr wrap="square">
            <a:spAutoFit/>
          </a:bodyPr>
          <a:lstStyle/>
          <a:p>
            <a:r>
              <a:rPr lang="en-US" sz="1400" dirty="0">
                <a:solidFill>
                  <a:schemeClr val="bg1">
                    <a:lumMod val="50000"/>
                  </a:schemeClr>
                </a:solidFill>
              </a:rPr>
              <a:t>Does your SOP address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r>
              <a:rPr lang="en-US" sz="1400" dirty="0">
                <a:solidFill>
                  <a:schemeClr val="bg1">
                    <a:lumMod val="50000"/>
                  </a:schemeClr>
                </a:solidFill>
              </a:rPr>
              <a:t>Is support required to develop/improve this aspect of tsunami emergency response in your SOP? </a:t>
            </a: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r>
              <a:rPr lang="en-US" sz="1400" dirty="0">
                <a:solidFill>
                  <a:schemeClr val="bg1">
                    <a:lumMod val="50000"/>
                  </a:schemeClr>
                </a:solidFill>
                <a:ea typeface="Calibri" panose="020F0502020204030204" pitchFamily="34" charset="0"/>
                <a:cs typeface="Calibri" panose="020F0502020204030204" pitchFamily="34" charset="0"/>
              </a:rPr>
              <a:t>Is support required to develop Human Resources in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r>
              <a:rPr lang="en-US" sz="1400" dirty="0">
                <a:solidFill>
                  <a:schemeClr val="bg1">
                    <a:lumMod val="50000"/>
                  </a:schemeClr>
                </a:solidFill>
                <a:ea typeface="Calibri" panose="020F0502020204030204" pitchFamily="34" charset="0"/>
                <a:cs typeface="Calibri" panose="020F0502020204030204" pitchFamily="34" charset="0"/>
              </a:rPr>
              <a:t>Is support required to develop infrastructure for this aspect of tsunami emergency response?</a:t>
            </a:r>
            <a:r>
              <a:rPr lang="en-GB" sz="1400" dirty="0">
                <a:solidFill>
                  <a:schemeClr val="bg1">
                    <a:lumMod val="50000"/>
                  </a:schemeClr>
                </a:solidFill>
                <a:ea typeface="Calibri" panose="020F0502020204030204" pitchFamily="34" charset="0"/>
                <a:cs typeface="Calibri" panose="020F0502020204030204" pitchFamily="34" charset="0"/>
              </a:rPr>
              <a:t> </a:t>
            </a: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11" name="ZoneTexte 10">
            <a:extLst>
              <a:ext uri="{FF2B5EF4-FFF2-40B4-BE49-F238E27FC236}">
                <a16:creationId xmlns:a16="http://schemas.microsoft.com/office/drawing/2014/main" id="{804EF16B-7C75-2761-DD4C-0FB2D96F8C34}"/>
              </a:ext>
            </a:extLst>
          </p:cNvPr>
          <p:cNvSpPr txBox="1"/>
          <p:nvPr/>
        </p:nvSpPr>
        <p:spPr>
          <a:xfrm>
            <a:off x="5819887" y="2186086"/>
            <a:ext cx="6276998" cy="1092607"/>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Each</a:t>
            </a:r>
            <a:r>
              <a:rPr lang="fr-FR" sz="2000" dirty="0">
                <a:ea typeface="Calibri" panose="020F0502020204030204" pitchFamily="34" charset="0"/>
                <a:cs typeface="Times New Roman" panose="02020603050405020304" pitchFamily="18" charset="0"/>
              </a:rPr>
              <a:t> aspect </a:t>
            </a:r>
            <a:r>
              <a:rPr lang="fr-FR" sz="2000" dirty="0" err="1">
                <a:ea typeface="Calibri" panose="020F0502020204030204" pitchFamily="34" charset="0"/>
                <a:cs typeface="Times New Roman" panose="02020603050405020304" pitchFamily="18" charset="0"/>
              </a:rPr>
              <a:t>addressed</a:t>
            </a:r>
            <a:r>
              <a:rPr lang="fr-FR" sz="2000" dirty="0">
                <a:ea typeface="Calibri" panose="020F0502020204030204" pitchFamily="34" charset="0"/>
                <a:cs typeface="Times New Roman" panose="02020603050405020304" pitchFamily="18" charset="0"/>
              </a:rPr>
              <a:t> by ≥90% of the countries</a:t>
            </a:r>
          </a:p>
          <a:p>
            <a:pPr marL="285750" indent="-28575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However</a:t>
            </a:r>
            <a:r>
              <a:rPr lang="fr-FR" sz="2000" dirty="0">
                <a:ea typeface="Calibri" panose="020F0502020204030204" pitchFamily="34" charset="0"/>
                <a:cs typeface="Times New Roman" panose="02020603050405020304" pitchFamily="18" charset="0"/>
              </a:rPr>
              <a:t>, support to </a:t>
            </a:r>
            <a:r>
              <a:rPr lang="fr-FR" sz="2000" dirty="0" err="1">
                <a:ea typeface="Calibri" panose="020F0502020204030204" pitchFamily="34" charset="0"/>
                <a:cs typeface="Times New Roman" panose="02020603050405020304" pitchFamily="18" charset="0"/>
              </a:rPr>
              <a:t>develop</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these</a:t>
            </a:r>
            <a:r>
              <a:rPr lang="fr-FR" sz="2000" dirty="0">
                <a:ea typeface="Calibri" panose="020F0502020204030204" pitchFamily="34" charset="0"/>
                <a:cs typeface="Times New Roman" panose="02020603050405020304" pitchFamily="18" charset="0"/>
              </a:rPr>
              <a:t> aspects </a:t>
            </a:r>
            <a:r>
              <a:rPr lang="fr-FR" sz="2000" dirty="0" err="1">
                <a:ea typeface="Calibri" panose="020F0502020204030204" pitchFamily="34" charset="0"/>
                <a:cs typeface="Times New Roman" panose="02020603050405020304" pitchFamily="18" charset="0"/>
              </a:rPr>
              <a:t>still</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needed</a:t>
            </a:r>
            <a:r>
              <a:rPr lang="fr-FR" sz="2000" dirty="0">
                <a:ea typeface="Calibri" panose="020F0502020204030204" pitchFamily="34" charset="0"/>
                <a:cs typeface="Times New Roman" panose="02020603050405020304" pitchFamily="18" charset="0"/>
              </a:rPr>
              <a:t> by 52</a:t>
            </a:r>
            <a:r>
              <a:rPr lang="fr-FR" sz="2000" dirty="0">
                <a:latin typeface="Calibri" panose="020F0502020204030204" pitchFamily="34" charset="0"/>
                <a:ea typeface="Calibri" panose="020F0502020204030204" pitchFamily="34" charset="0"/>
                <a:cs typeface="Calibri" panose="020F0502020204030204" pitchFamily="34" charset="0"/>
              </a:rPr>
              <a:t>‒</a:t>
            </a:r>
            <a:r>
              <a:rPr lang="fr-FR" sz="2000" dirty="0">
                <a:ea typeface="Calibri" panose="020F0502020204030204" pitchFamily="34" charset="0"/>
                <a:cs typeface="Times New Roman" panose="02020603050405020304" pitchFamily="18" charset="0"/>
              </a:rPr>
              <a:t>59% of the countries</a:t>
            </a:r>
          </a:p>
        </p:txBody>
      </p:sp>
      <p:grpSp>
        <p:nvGrpSpPr>
          <p:cNvPr id="14" name="Groupe 13">
            <a:extLst>
              <a:ext uri="{FF2B5EF4-FFF2-40B4-BE49-F238E27FC236}">
                <a16:creationId xmlns:a16="http://schemas.microsoft.com/office/drawing/2014/main" id="{2CE3CFDF-C2AA-D1BB-DC9E-A5E62270F089}"/>
              </a:ext>
            </a:extLst>
          </p:cNvPr>
          <p:cNvGrpSpPr/>
          <p:nvPr/>
        </p:nvGrpSpPr>
        <p:grpSpPr>
          <a:xfrm>
            <a:off x="191932" y="2205897"/>
            <a:ext cx="5401524" cy="3243353"/>
            <a:chOff x="95114" y="2186086"/>
            <a:chExt cx="5401524" cy="3243353"/>
          </a:xfrm>
        </p:grpSpPr>
        <p:pic>
          <p:nvPicPr>
            <p:cNvPr id="3" name="Image 2">
              <a:extLst>
                <a:ext uri="{FF2B5EF4-FFF2-40B4-BE49-F238E27FC236}">
                  <a16:creationId xmlns:a16="http://schemas.microsoft.com/office/drawing/2014/main" id="{24FC9EC0-5A0D-4731-6E45-8544F2D6CF80}"/>
                </a:ext>
              </a:extLst>
            </p:cNvPr>
            <p:cNvPicPr>
              <a:picLocks noChangeAspect="1"/>
            </p:cNvPicPr>
            <p:nvPr/>
          </p:nvPicPr>
          <p:blipFill>
            <a:blip r:embed="rId5"/>
            <a:stretch>
              <a:fillRect/>
            </a:stretch>
          </p:blipFill>
          <p:spPr>
            <a:xfrm>
              <a:off x="95114" y="2186086"/>
              <a:ext cx="5401524" cy="3243353"/>
            </a:xfrm>
            <a:prstGeom prst="rect">
              <a:avLst/>
            </a:prstGeom>
          </p:spPr>
        </p:pic>
        <p:sp>
          <p:nvSpPr>
            <p:cNvPr id="12" name="Rectangle : coins arrondis 11">
              <a:extLst>
                <a:ext uri="{FF2B5EF4-FFF2-40B4-BE49-F238E27FC236}">
                  <a16:creationId xmlns:a16="http://schemas.microsoft.com/office/drawing/2014/main" id="{D5D95550-D830-089B-DD36-7F484F937AFC}"/>
                </a:ext>
              </a:extLst>
            </p:cNvPr>
            <p:cNvSpPr/>
            <p:nvPr/>
          </p:nvSpPr>
          <p:spPr>
            <a:xfrm>
              <a:off x="728961" y="2300803"/>
              <a:ext cx="3606371" cy="474670"/>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7" name="Image 6">
            <a:extLst>
              <a:ext uri="{FF2B5EF4-FFF2-40B4-BE49-F238E27FC236}">
                <a16:creationId xmlns:a16="http://schemas.microsoft.com/office/drawing/2014/main" id="{16421035-8284-56CB-C759-D7BEF78C2DD5}"/>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3176329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FF88E-2694-2D41-07DF-707C753E4FA9}"/>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1D583322-1267-57E9-7F74-7444473B1477}"/>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9B330D77-6E7E-114B-0847-8B3DC4D8B865}"/>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4A55356A-4B9B-1D03-BC94-7B9D2E053562}"/>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B3050977-D176-D449-5FE2-FB107007741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BB2BB27F-CE83-68B8-79A9-6CD175AE157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pic>
        <p:nvPicPr>
          <p:cNvPr id="3" name="Image 2">
            <a:extLst>
              <a:ext uri="{FF2B5EF4-FFF2-40B4-BE49-F238E27FC236}">
                <a16:creationId xmlns:a16="http://schemas.microsoft.com/office/drawing/2014/main" id="{12C333C5-E208-28E1-FE9B-136AE020095B}"/>
              </a:ext>
            </a:extLst>
          </p:cNvPr>
          <p:cNvPicPr>
            <a:picLocks noChangeAspect="1"/>
          </p:cNvPicPr>
          <p:nvPr/>
        </p:nvPicPr>
        <p:blipFill>
          <a:blip r:embed="rId5"/>
          <a:stretch>
            <a:fillRect/>
          </a:stretch>
        </p:blipFill>
        <p:spPr>
          <a:xfrm>
            <a:off x="95114" y="2090459"/>
            <a:ext cx="5401524" cy="4011516"/>
          </a:xfrm>
          <a:prstGeom prst="rect">
            <a:avLst/>
          </a:prstGeom>
        </p:spPr>
      </p:pic>
      <p:sp>
        <p:nvSpPr>
          <p:cNvPr id="10" name="ZoneTexte 9">
            <a:extLst>
              <a:ext uri="{FF2B5EF4-FFF2-40B4-BE49-F238E27FC236}">
                <a16:creationId xmlns:a16="http://schemas.microsoft.com/office/drawing/2014/main" id="{C1E9DA07-2DCD-8C35-367C-7078BB45075D}"/>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Standard operating </a:t>
            </a:r>
            <a:r>
              <a:rPr lang="fr-FR" sz="4000" b="1" cap="all" dirty="0" err="1">
                <a:solidFill>
                  <a:srgbClr val="0070C0"/>
                </a:solidFill>
              </a:rPr>
              <a:t>procedures</a:t>
            </a:r>
            <a:r>
              <a:rPr lang="fr-FR" sz="4000" b="1" cap="all" dirty="0">
                <a:solidFill>
                  <a:srgbClr val="0070C0"/>
                </a:solidFill>
              </a:rPr>
              <a:t> </a:t>
            </a:r>
            <a:r>
              <a:rPr lang="fr-FR" sz="2000" b="1" cap="all" dirty="0">
                <a:solidFill>
                  <a:srgbClr val="0070C0"/>
                </a:solidFill>
              </a:rPr>
              <a:t>(2/4)</a:t>
            </a:r>
          </a:p>
          <a:p>
            <a:pPr>
              <a:tabLst>
                <a:tab pos="6189663" algn="l"/>
              </a:tabLst>
            </a:pPr>
            <a:r>
              <a:rPr lang="fr-FR" sz="2800" b="1" cap="small" dirty="0">
                <a:solidFill>
                  <a:srgbClr val="0070C0"/>
                </a:solidFill>
              </a:rPr>
              <a:t>Emergency </a:t>
            </a:r>
            <a:r>
              <a:rPr lang="fr-FR" sz="2800" b="1" cap="small" dirty="0" err="1">
                <a:solidFill>
                  <a:srgbClr val="0070C0"/>
                </a:solidFill>
              </a:rPr>
              <a:t>response</a:t>
            </a:r>
            <a:r>
              <a:rPr lang="fr-FR" sz="2800" b="1" cap="small" dirty="0">
                <a:solidFill>
                  <a:srgbClr val="0070C0"/>
                </a:solidFill>
              </a:rPr>
              <a:t> </a:t>
            </a:r>
            <a:r>
              <a:rPr lang="fr-FR" sz="2800" b="1" cap="small" dirty="0" err="1">
                <a:solidFill>
                  <a:srgbClr val="0070C0"/>
                </a:solidFill>
              </a:rPr>
              <a:t>during</a:t>
            </a:r>
            <a:r>
              <a:rPr lang="fr-FR" sz="2800" b="1" cap="small" dirty="0">
                <a:solidFill>
                  <a:srgbClr val="0070C0"/>
                </a:solidFill>
              </a:rPr>
              <a:t> </a:t>
            </a:r>
            <a:r>
              <a:rPr lang="fr-FR" sz="2800" b="1" cap="small" dirty="0" err="1">
                <a:solidFill>
                  <a:srgbClr val="0070C0"/>
                </a:solidFill>
              </a:rPr>
              <a:t>downstream</a:t>
            </a:r>
            <a:r>
              <a:rPr lang="fr-FR" sz="2800" b="1" cap="small" dirty="0">
                <a:solidFill>
                  <a:srgbClr val="0070C0"/>
                </a:solidFill>
              </a:rPr>
              <a:t> stages</a:t>
            </a:r>
          </a:p>
        </p:txBody>
      </p:sp>
      <p:sp>
        <p:nvSpPr>
          <p:cNvPr id="11" name="ZoneTexte 10">
            <a:extLst>
              <a:ext uri="{FF2B5EF4-FFF2-40B4-BE49-F238E27FC236}">
                <a16:creationId xmlns:a16="http://schemas.microsoft.com/office/drawing/2014/main" id="{ECA93A5F-039D-9E2D-5EC4-738FCD64312D}"/>
              </a:ext>
            </a:extLst>
          </p:cNvPr>
          <p:cNvSpPr txBox="1"/>
          <p:nvPr/>
        </p:nvSpPr>
        <p:spPr>
          <a:xfrm>
            <a:off x="95115" y="1047313"/>
            <a:ext cx="12001770" cy="954107"/>
          </a:xfrm>
          <a:prstGeom prst="rect">
            <a:avLst/>
          </a:prstGeom>
          <a:noFill/>
        </p:spPr>
        <p:txBody>
          <a:bodyPr wrap="square">
            <a:spAutoFit/>
          </a:bodyPr>
          <a:lstStyle/>
          <a:p>
            <a:r>
              <a:rPr lang="en-US" sz="1400" dirty="0">
                <a:solidFill>
                  <a:schemeClr val="bg1">
                    <a:lumMod val="50000"/>
                  </a:schemeClr>
                </a:solidFill>
              </a:rPr>
              <a:t>Does your SOP address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r>
              <a:rPr lang="en-US" sz="1400" dirty="0">
                <a:solidFill>
                  <a:schemeClr val="bg1">
                    <a:lumMod val="50000"/>
                  </a:schemeClr>
                </a:solidFill>
              </a:rPr>
              <a:t>Is support required to develop/improve this aspect of tsunami emergency response in your SOP?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r>
              <a:rPr lang="en-US" sz="1400" dirty="0">
                <a:solidFill>
                  <a:schemeClr val="bg1">
                    <a:lumMod val="50000"/>
                  </a:schemeClr>
                </a:solidFill>
                <a:ea typeface="Calibri" panose="020F0502020204030204" pitchFamily="34" charset="0"/>
                <a:cs typeface="Calibri" panose="020F0502020204030204" pitchFamily="34" charset="0"/>
              </a:rPr>
              <a:t>Is support required to develop Human Resources in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r>
              <a:rPr lang="en-US" sz="1400" dirty="0">
                <a:solidFill>
                  <a:schemeClr val="bg1">
                    <a:lumMod val="50000"/>
                  </a:schemeClr>
                </a:solidFill>
                <a:ea typeface="Calibri" panose="020F0502020204030204" pitchFamily="34" charset="0"/>
                <a:cs typeface="Calibri" panose="020F0502020204030204" pitchFamily="34" charset="0"/>
              </a:rPr>
              <a:t>Is support required to develop infrastructure for this aspect of tsunami emergency response? </a:t>
            </a: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sp>
        <p:nvSpPr>
          <p:cNvPr id="12" name="ZoneTexte 11">
            <a:extLst>
              <a:ext uri="{FF2B5EF4-FFF2-40B4-BE49-F238E27FC236}">
                <a16:creationId xmlns:a16="http://schemas.microsoft.com/office/drawing/2014/main" id="{7D0F70A7-18C8-C47E-00FF-45F2BDD47C79}"/>
              </a:ext>
            </a:extLst>
          </p:cNvPr>
          <p:cNvSpPr txBox="1"/>
          <p:nvPr/>
        </p:nvSpPr>
        <p:spPr>
          <a:xfrm>
            <a:off x="5819887" y="2186086"/>
            <a:ext cx="6276998" cy="1092607"/>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Each</a:t>
            </a:r>
            <a:r>
              <a:rPr lang="fr-FR" sz="2000" dirty="0">
                <a:ea typeface="Calibri" panose="020F0502020204030204" pitchFamily="34" charset="0"/>
                <a:cs typeface="Times New Roman" panose="02020603050405020304" pitchFamily="18" charset="0"/>
              </a:rPr>
              <a:t> aspect </a:t>
            </a:r>
            <a:r>
              <a:rPr lang="fr-FR" sz="2000" dirty="0" err="1">
                <a:ea typeface="Calibri" panose="020F0502020204030204" pitchFamily="34" charset="0"/>
                <a:cs typeface="Times New Roman" panose="02020603050405020304" pitchFamily="18" charset="0"/>
              </a:rPr>
              <a:t>addressed</a:t>
            </a:r>
            <a:r>
              <a:rPr lang="fr-FR" sz="2000" dirty="0">
                <a:ea typeface="Calibri" panose="020F0502020204030204" pitchFamily="34" charset="0"/>
                <a:cs typeface="Times New Roman" panose="02020603050405020304" pitchFamily="18" charset="0"/>
              </a:rPr>
              <a:t> by ≥80% of the countries</a:t>
            </a:r>
          </a:p>
          <a:p>
            <a:pPr marL="285750" indent="-285750">
              <a:spcBef>
                <a:spcPts val="300"/>
              </a:spcBef>
              <a:spcAft>
                <a:spcPts val="300"/>
              </a:spcAft>
              <a:buFont typeface="Arial" panose="020B0604020202020204" pitchFamily="34" charset="0"/>
              <a:buChar char="•"/>
            </a:pPr>
            <a:r>
              <a:rPr lang="fr-FR" sz="2000" dirty="0" err="1">
                <a:ea typeface="Calibri" panose="020F0502020204030204" pitchFamily="34" charset="0"/>
                <a:cs typeface="Times New Roman" panose="02020603050405020304" pitchFamily="18" charset="0"/>
              </a:rPr>
              <a:t>However</a:t>
            </a:r>
            <a:r>
              <a:rPr lang="fr-FR" sz="2000" dirty="0">
                <a:ea typeface="Calibri" panose="020F0502020204030204" pitchFamily="34" charset="0"/>
                <a:cs typeface="Times New Roman" panose="02020603050405020304" pitchFamily="18" charset="0"/>
              </a:rPr>
              <a:t>, support to </a:t>
            </a:r>
            <a:r>
              <a:rPr lang="fr-FR" sz="2000" dirty="0" err="1">
                <a:ea typeface="Calibri" panose="020F0502020204030204" pitchFamily="34" charset="0"/>
                <a:cs typeface="Times New Roman" panose="02020603050405020304" pitchFamily="18" charset="0"/>
              </a:rPr>
              <a:t>develop</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these</a:t>
            </a:r>
            <a:r>
              <a:rPr lang="fr-FR" sz="2000" dirty="0">
                <a:ea typeface="Calibri" panose="020F0502020204030204" pitchFamily="34" charset="0"/>
                <a:cs typeface="Times New Roman" panose="02020603050405020304" pitchFamily="18" charset="0"/>
              </a:rPr>
              <a:t> aspects </a:t>
            </a:r>
            <a:r>
              <a:rPr lang="fr-FR" sz="2000" dirty="0" err="1">
                <a:ea typeface="Calibri" panose="020F0502020204030204" pitchFamily="34" charset="0"/>
                <a:cs typeface="Times New Roman" panose="02020603050405020304" pitchFamily="18" charset="0"/>
              </a:rPr>
              <a:t>still</a:t>
            </a:r>
            <a:r>
              <a:rPr lang="fr-FR" sz="2000" dirty="0">
                <a:ea typeface="Calibri" panose="020F0502020204030204" pitchFamily="34" charset="0"/>
                <a:cs typeface="Times New Roman" panose="02020603050405020304" pitchFamily="18" charset="0"/>
              </a:rPr>
              <a:t> </a:t>
            </a:r>
            <a:r>
              <a:rPr lang="fr-FR" sz="2000" dirty="0" err="1">
                <a:ea typeface="Calibri" panose="020F0502020204030204" pitchFamily="34" charset="0"/>
                <a:cs typeface="Times New Roman" panose="02020603050405020304" pitchFamily="18" charset="0"/>
              </a:rPr>
              <a:t>needed</a:t>
            </a:r>
            <a:r>
              <a:rPr lang="fr-FR" sz="2000" dirty="0">
                <a:ea typeface="Calibri" panose="020F0502020204030204" pitchFamily="34" charset="0"/>
                <a:cs typeface="Times New Roman" panose="02020603050405020304" pitchFamily="18" charset="0"/>
              </a:rPr>
              <a:t> by 46</a:t>
            </a:r>
            <a:r>
              <a:rPr lang="fr-FR" sz="2000" dirty="0">
                <a:latin typeface="Calibri" panose="020F0502020204030204" pitchFamily="34" charset="0"/>
                <a:ea typeface="Calibri" panose="020F0502020204030204" pitchFamily="34" charset="0"/>
                <a:cs typeface="Calibri" panose="020F0502020204030204" pitchFamily="34" charset="0"/>
              </a:rPr>
              <a:t>‒</a:t>
            </a:r>
            <a:r>
              <a:rPr lang="fr-FR" sz="2000" dirty="0">
                <a:ea typeface="Calibri" panose="020F0502020204030204" pitchFamily="34" charset="0"/>
                <a:cs typeface="Times New Roman" panose="02020603050405020304" pitchFamily="18" charset="0"/>
              </a:rPr>
              <a:t>61% of the countries</a:t>
            </a:r>
          </a:p>
        </p:txBody>
      </p:sp>
    </p:spTree>
    <p:extLst>
      <p:ext uri="{BB962C8B-B14F-4D97-AF65-F5344CB8AC3E}">
        <p14:creationId xmlns:p14="http://schemas.microsoft.com/office/powerpoint/2010/main" val="14604694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0139-04AE-7CBC-1F00-0C93C3D08B7B}"/>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C4978977-627F-5F9C-34EB-73FA22962AB1}"/>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2C5E9E7-F834-22C8-856B-A69DCD852041}"/>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88851C8D-EE41-C4D1-0E8D-F4F6BAD02710}"/>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306DE64B-2AEA-30EE-CB6F-D2CAB9BA8C00}"/>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D4E9BB52-F09C-D075-0537-A2DFF1EE624D}"/>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BE1D1428-2F6F-E40C-7E0D-6B520D9E5C35}"/>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Evacuation infrastructure</a:t>
            </a:r>
            <a:endParaRPr lang="fr-FR" sz="2000" b="1" cap="all" dirty="0">
              <a:solidFill>
                <a:srgbClr val="0070C0"/>
              </a:solidFill>
            </a:endParaRPr>
          </a:p>
          <a:p>
            <a:pPr>
              <a:tabLst>
                <a:tab pos="6189663" algn="l"/>
              </a:tabLst>
            </a:pPr>
            <a:r>
              <a:rPr lang="fr-FR" sz="2800" b="1" cap="small" dirty="0" err="1">
                <a:solidFill>
                  <a:srgbClr val="0070C0"/>
                </a:solidFill>
              </a:rPr>
              <a:t>Availability</a:t>
            </a:r>
            <a:r>
              <a:rPr lang="fr-FR" sz="2800" b="1" cap="small" dirty="0">
                <a:solidFill>
                  <a:srgbClr val="0070C0"/>
                </a:solidFill>
              </a:rPr>
              <a:t> </a:t>
            </a:r>
          </a:p>
        </p:txBody>
      </p:sp>
      <p:sp>
        <p:nvSpPr>
          <p:cNvPr id="8" name="ZoneTexte 7">
            <a:extLst>
              <a:ext uri="{FF2B5EF4-FFF2-40B4-BE49-F238E27FC236}">
                <a16:creationId xmlns:a16="http://schemas.microsoft.com/office/drawing/2014/main" id="{9861A41F-86FC-1F7E-38D5-CD2C19EC1436}"/>
              </a:ext>
            </a:extLst>
          </p:cNvPr>
          <p:cNvSpPr txBox="1"/>
          <p:nvPr/>
        </p:nvSpPr>
        <p:spPr>
          <a:xfrm>
            <a:off x="95115" y="1047313"/>
            <a:ext cx="5517382" cy="307777"/>
          </a:xfrm>
          <a:prstGeom prst="rect">
            <a:avLst/>
          </a:prstGeom>
          <a:noFill/>
        </p:spPr>
        <p:txBody>
          <a:bodyPr wrap="square">
            <a:spAutoFit/>
          </a:bodyPr>
          <a:lstStyle/>
          <a:p>
            <a:r>
              <a:rPr lang="en-US" sz="1400" dirty="0">
                <a:solidFill>
                  <a:schemeClr val="bg1">
                    <a:lumMod val="50000"/>
                  </a:schemeClr>
                </a:solidFill>
              </a:rPr>
              <a:t>12a) Does your country have the following evacuation infrastructure?</a:t>
            </a:r>
            <a:endParaRPr lang="en-GB" sz="1200" dirty="0">
              <a:solidFill>
                <a:schemeClr val="bg1">
                  <a:lumMod val="50000"/>
                </a:schemeClr>
              </a:solidFill>
              <a:ea typeface="Calibri" panose="020F0502020204030204" pitchFamily="34" charset="0"/>
              <a:cs typeface="Calibri" panose="020F0502020204030204" pitchFamily="34" charset="0"/>
            </a:endParaRPr>
          </a:p>
        </p:txBody>
      </p:sp>
      <p:grpSp>
        <p:nvGrpSpPr>
          <p:cNvPr id="12" name="Groupe 11">
            <a:extLst>
              <a:ext uri="{FF2B5EF4-FFF2-40B4-BE49-F238E27FC236}">
                <a16:creationId xmlns:a16="http://schemas.microsoft.com/office/drawing/2014/main" id="{1716DD26-B981-7E9F-911B-21612BB86CD7}"/>
              </a:ext>
            </a:extLst>
          </p:cNvPr>
          <p:cNvGrpSpPr/>
          <p:nvPr/>
        </p:nvGrpSpPr>
        <p:grpSpPr>
          <a:xfrm>
            <a:off x="3395237" y="1355090"/>
            <a:ext cx="5401524" cy="3501885"/>
            <a:chOff x="210973" y="1483164"/>
            <a:chExt cx="5401524" cy="3501885"/>
          </a:xfrm>
        </p:grpSpPr>
        <p:grpSp>
          <p:nvGrpSpPr>
            <p:cNvPr id="10" name="Groupe 9">
              <a:extLst>
                <a:ext uri="{FF2B5EF4-FFF2-40B4-BE49-F238E27FC236}">
                  <a16:creationId xmlns:a16="http://schemas.microsoft.com/office/drawing/2014/main" id="{BC868084-5D81-EE6F-6617-F9198743C99C}"/>
                </a:ext>
              </a:extLst>
            </p:cNvPr>
            <p:cNvGrpSpPr/>
            <p:nvPr/>
          </p:nvGrpSpPr>
          <p:grpSpPr>
            <a:xfrm>
              <a:off x="210973" y="1483164"/>
              <a:ext cx="5401524" cy="3501885"/>
              <a:chOff x="3395237" y="1591423"/>
              <a:chExt cx="5401524" cy="3501885"/>
            </a:xfrm>
          </p:grpSpPr>
          <p:sp>
            <p:nvSpPr>
              <p:cNvPr id="7" name="Title">
                <a:extLst>
                  <a:ext uri="{FF2B5EF4-FFF2-40B4-BE49-F238E27FC236}">
                    <a16:creationId xmlns:a16="http://schemas.microsoft.com/office/drawing/2014/main" id="{0A8C1371-8697-690C-6110-C20C4B5F86E5}"/>
                  </a:ext>
                </a:extLst>
              </p:cNvPr>
              <p:cNvSpPr txBox="1">
                <a:spLocks/>
              </p:cNvSpPr>
              <p:nvPr/>
            </p:nvSpPr>
            <p:spPr>
              <a:xfrm>
                <a:off x="3395237" y="48347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3" name="Image 2">
                <a:extLst>
                  <a:ext uri="{FF2B5EF4-FFF2-40B4-BE49-F238E27FC236}">
                    <a16:creationId xmlns:a16="http://schemas.microsoft.com/office/drawing/2014/main" id="{CB44303C-2785-1E32-5481-0979489E2C86}"/>
                  </a:ext>
                </a:extLst>
              </p:cNvPr>
              <p:cNvPicPr>
                <a:picLocks noChangeAspect="1"/>
              </p:cNvPicPr>
              <p:nvPr/>
            </p:nvPicPr>
            <p:blipFill>
              <a:blip r:embed="rId5"/>
              <a:stretch>
                <a:fillRect/>
              </a:stretch>
            </p:blipFill>
            <p:spPr>
              <a:xfrm>
                <a:off x="3395237" y="1591423"/>
                <a:ext cx="5401524" cy="3243353"/>
              </a:xfrm>
              <a:prstGeom prst="rect">
                <a:avLst/>
              </a:prstGeom>
            </p:spPr>
          </p:pic>
        </p:grpSp>
        <p:sp>
          <p:nvSpPr>
            <p:cNvPr id="11" name="Rectangle : coins arrondis 10">
              <a:extLst>
                <a:ext uri="{FF2B5EF4-FFF2-40B4-BE49-F238E27FC236}">
                  <a16:creationId xmlns:a16="http://schemas.microsoft.com/office/drawing/2014/main" id="{8CE3AC9C-22BE-67E6-17B3-49530ADBDEA0}"/>
                </a:ext>
              </a:extLst>
            </p:cNvPr>
            <p:cNvSpPr/>
            <p:nvPr/>
          </p:nvSpPr>
          <p:spPr>
            <a:xfrm>
              <a:off x="2794430" y="1690166"/>
              <a:ext cx="1519388" cy="389287"/>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4" name="ZoneTexte 13">
            <a:extLst>
              <a:ext uri="{FF2B5EF4-FFF2-40B4-BE49-F238E27FC236}">
                <a16:creationId xmlns:a16="http://schemas.microsoft.com/office/drawing/2014/main" id="{D8484441-EA3A-32E5-41D0-97F3DBA6FED5}"/>
              </a:ext>
            </a:extLst>
          </p:cNvPr>
          <p:cNvSpPr txBox="1"/>
          <p:nvPr/>
        </p:nvSpPr>
        <p:spPr>
          <a:xfrm>
            <a:off x="1848610" y="4995013"/>
            <a:ext cx="10030790" cy="1308050"/>
          </a:xfrm>
          <a:prstGeom prst="rect">
            <a:avLst/>
          </a:prstGeom>
          <a:noFill/>
        </p:spPr>
        <p:txBody>
          <a:bodyPr wrap="square">
            <a:spAutoFit/>
          </a:bodyPr>
          <a:lstStyle/>
          <a:p>
            <a:r>
              <a:rPr lang="en-US" sz="2800" b="1" cap="small" dirty="0">
                <a:solidFill>
                  <a:srgbClr val="0070C0"/>
                </a:solidFill>
              </a:rPr>
              <a:t>Integration in evacuation plans</a:t>
            </a:r>
          </a:p>
          <a:p>
            <a:r>
              <a:rPr lang="en-US" sz="1400" dirty="0">
                <a:solidFill>
                  <a:schemeClr val="bg1">
                    <a:lumMod val="50000"/>
                  </a:schemeClr>
                </a:solidFill>
              </a:rPr>
              <a:t>12b) Is your evacuation infrastructure integrated in the evacuation plan?</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Evacuation structures integrated in plans for 18 countries (64%)</a:t>
            </a:r>
          </a:p>
        </p:txBody>
      </p:sp>
    </p:spTree>
    <p:extLst>
      <p:ext uri="{BB962C8B-B14F-4D97-AF65-F5344CB8AC3E}">
        <p14:creationId xmlns:p14="http://schemas.microsoft.com/office/powerpoint/2010/main" val="30528504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1F06-03BF-BCD7-1A96-709E38BADA7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4D3958EE-B72D-F470-7BE9-BF03D70A97EE}"/>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3842D07-C99D-8E55-71C0-9278A33A0EBC}"/>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DAD3018E-B2D2-1846-F8EF-677A1C36F8E7}"/>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8C14B30F-8312-8640-4F82-34A46561B71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F89D66F4-7507-5F37-A177-391E9022ED93}"/>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EF2B0B0A-0093-EBEF-BF3D-B3E107CEB86F}"/>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Tsunami </a:t>
            </a:r>
            <a:r>
              <a:rPr lang="fr-FR" sz="4000" b="1" cap="all" dirty="0" err="1">
                <a:solidFill>
                  <a:srgbClr val="0070C0"/>
                </a:solidFill>
              </a:rPr>
              <a:t>exercises</a:t>
            </a:r>
            <a:r>
              <a:rPr lang="fr-FR" sz="4000" b="1" cap="all" dirty="0">
                <a:solidFill>
                  <a:srgbClr val="0070C0"/>
                </a:solidFill>
              </a:rPr>
              <a:t> </a:t>
            </a:r>
            <a:r>
              <a:rPr lang="fr-FR" sz="2000" b="1" cap="all" dirty="0">
                <a:solidFill>
                  <a:srgbClr val="0070C0"/>
                </a:solidFill>
              </a:rPr>
              <a:t>(1/2)</a:t>
            </a:r>
          </a:p>
          <a:p>
            <a:pPr>
              <a:tabLst>
                <a:tab pos="6189663" algn="l"/>
              </a:tabLst>
            </a:pPr>
            <a:r>
              <a:rPr lang="fr-FR" sz="2800" b="1" cap="small" dirty="0" err="1">
                <a:solidFill>
                  <a:srgbClr val="0070C0"/>
                </a:solidFill>
              </a:rPr>
              <a:t>Integration</a:t>
            </a:r>
            <a:r>
              <a:rPr lang="fr-FR" sz="2800" b="1" cap="small" dirty="0">
                <a:solidFill>
                  <a:srgbClr val="0070C0"/>
                </a:solidFill>
              </a:rPr>
              <a:t> in documentations and </a:t>
            </a:r>
            <a:r>
              <a:rPr lang="fr-FR" sz="2800" b="1" cap="small" dirty="0" err="1">
                <a:solidFill>
                  <a:srgbClr val="0070C0"/>
                </a:solidFill>
              </a:rPr>
              <a:t>level</a:t>
            </a:r>
            <a:endParaRPr lang="fr-FR" sz="2800" b="1" cap="small" dirty="0">
              <a:solidFill>
                <a:srgbClr val="0070C0"/>
              </a:solidFill>
            </a:endParaRPr>
          </a:p>
        </p:txBody>
      </p:sp>
      <p:sp>
        <p:nvSpPr>
          <p:cNvPr id="8" name="ZoneTexte 7">
            <a:extLst>
              <a:ext uri="{FF2B5EF4-FFF2-40B4-BE49-F238E27FC236}">
                <a16:creationId xmlns:a16="http://schemas.microsoft.com/office/drawing/2014/main" id="{4A25FD22-DF6D-FE0F-5577-44F177D320E6}"/>
              </a:ext>
            </a:extLst>
          </p:cNvPr>
          <p:cNvSpPr txBox="1"/>
          <p:nvPr/>
        </p:nvSpPr>
        <p:spPr>
          <a:xfrm>
            <a:off x="95115" y="2783661"/>
            <a:ext cx="12001770" cy="1000274"/>
          </a:xfrm>
          <a:prstGeom prst="rect">
            <a:avLst/>
          </a:prstGeom>
          <a:noFill/>
        </p:spPr>
        <p:txBody>
          <a:bodyPr wrap="square">
            <a:spAutoFit/>
          </a:bodyPr>
          <a:lstStyle/>
          <a:p>
            <a:pPr>
              <a:spcAft>
                <a:spcPts val="300"/>
              </a:spcAft>
            </a:pPr>
            <a:r>
              <a:rPr lang="en-US" sz="1400" dirty="0">
                <a:solidFill>
                  <a:schemeClr val="bg1">
                    <a:lumMod val="50000"/>
                  </a:schemeClr>
                </a:solidFill>
              </a:rPr>
              <a:t>12d) At what levels were the exercises conducted during the inter-sessional (between ICG meetings) period?</a:t>
            </a:r>
          </a:p>
          <a:p>
            <a:pPr marL="342900" indent="-342900">
              <a:spcBef>
                <a:spcPts val="300"/>
              </a:spcBef>
              <a:spcAft>
                <a:spcPts val="300"/>
              </a:spcAft>
              <a:buFont typeface="Arial" panose="020B0604020202020204" pitchFamily="34" charset="0"/>
              <a:buChar char="•"/>
            </a:pPr>
            <a:r>
              <a:rPr lang="en-US" sz="2000" dirty="0"/>
              <a:t>Exercises conducted at multiple levels </a:t>
            </a:r>
            <a:br>
              <a:rPr lang="en-US" sz="2000" dirty="0"/>
            </a:br>
            <a:r>
              <a:rPr lang="en-US" sz="2000" dirty="0"/>
              <a:t>for 21 countries (72%)</a:t>
            </a:r>
            <a:endParaRPr lang="en-GB" sz="2000" dirty="0">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B4F159F6-1F10-4E23-AB73-982B4A8DD871}"/>
              </a:ext>
            </a:extLst>
          </p:cNvPr>
          <p:cNvSpPr txBox="1"/>
          <p:nvPr/>
        </p:nvSpPr>
        <p:spPr>
          <a:xfrm>
            <a:off x="95114" y="1147078"/>
            <a:ext cx="7897818" cy="1646605"/>
          </a:xfrm>
          <a:prstGeom prst="rect">
            <a:avLst/>
          </a:prstGeom>
          <a:noFill/>
        </p:spPr>
        <p:txBody>
          <a:bodyPr wrap="square">
            <a:spAutoFit/>
          </a:bodyPr>
          <a:lstStyle/>
          <a:p>
            <a:r>
              <a:rPr lang="en-US" sz="1400" dirty="0">
                <a:solidFill>
                  <a:schemeClr val="bg1">
                    <a:lumMod val="50000"/>
                  </a:schemeClr>
                </a:solidFill>
              </a:rPr>
              <a:t>12c) Are tsunami exercises incorporated within national policies and guidelines?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In national policies – 13 countries (45%)</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In national guidelines – 16 countries (55%)</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Not included – 8 countries (28%)</a:t>
            </a:r>
          </a:p>
        </p:txBody>
      </p:sp>
      <p:grpSp>
        <p:nvGrpSpPr>
          <p:cNvPr id="14" name="Groupe 13">
            <a:extLst>
              <a:ext uri="{FF2B5EF4-FFF2-40B4-BE49-F238E27FC236}">
                <a16:creationId xmlns:a16="http://schemas.microsoft.com/office/drawing/2014/main" id="{783E878E-73B5-631A-1ED8-64371D6388C2}"/>
              </a:ext>
            </a:extLst>
          </p:cNvPr>
          <p:cNvGrpSpPr/>
          <p:nvPr/>
        </p:nvGrpSpPr>
        <p:grpSpPr>
          <a:xfrm>
            <a:off x="5292170" y="3112245"/>
            <a:ext cx="5401524" cy="3501885"/>
            <a:chOff x="6549702" y="3053986"/>
            <a:chExt cx="5401524" cy="3501885"/>
          </a:xfrm>
        </p:grpSpPr>
        <p:grpSp>
          <p:nvGrpSpPr>
            <p:cNvPr id="10" name="Groupe 9">
              <a:extLst>
                <a:ext uri="{FF2B5EF4-FFF2-40B4-BE49-F238E27FC236}">
                  <a16:creationId xmlns:a16="http://schemas.microsoft.com/office/drawing/2014/main" id="{5A7A3AA7-C18B-9C81-934E-04A1711A9932}"/>
                </a:ext>
              </a:extLst>
            </p:cNvPr>
            <p:cNvGrpSpPr/>
            <p:nvPr/>
          </p:nvGrpSpPr>
          <p:grpSpPr>
            <a:xfrm>
              <a:off x="6549702" y="3053986"/>
              <a:ext cx="5401524" cy="3501885"/>
              <a:chOff x="95114" y="1434484"/>
              <a:chExt cx="5401524" cy="3501885"/>
            </a:xfrm>
          </p:grpSpPr>
          <p:sp>
            <p:nvSpPr>
              <p:cNvPr id="7" name="Title">
                <a:extLst>
                  <a:ext uri="{FF2B5EF4-FFF2-40B4-BE49-F238E27FC236}">
                    <a16:creationId xmlns:a16="http://schemas.microsoft.com/office/drawing/2014/main" id="{EE9D9612-BC0C-86AD-049B-177A29E322A4}"/>
                  </a:ext>
                </a:extLst>
              </p:cNvPr>
              <p:cNvSpPr txBox="1">
                <a:spLocks/>
              </p:cNvSpPr>
              <p:nvPr/>
            </p:nvSpPr>
            <p:spPr>
              <a:xfrm>
                <a:off x="95114" y="4677837"/>
                <a:ext cx="1872935" cy="258532"/>
              </a:xfrm>
              <a:prstGeom prst="rect">
                <a:avLst/>
              </a:prstGeom>
              <a:noFill/>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3" name="Image 2">
                <a:extLst>
                  <a:ext uri="{FF2B5EF4-FFF2-40B4-BE49-F238E27FC236}">
                    <a16:creationId xmlns:a16="http://schemas.microsoft.com/office/drawing/2014/main" id="{96004434-8511-95FE-1B8F-80B52345C5B5}"/>
                  </a:ext>
                </a:extLst>
              </p:cNvPr>
              <p:cNvPicPr>
                <a:picLocks noChangeAspect="1"/>
              </p:cNvPicPr>
              <p:nvPr/>
            </p:nvPicPr>
            <p:blipFill>
              <a:blip r:embed="rId5"/>
              <a:stretch>
                <a:fillRect/>
              </a:stretch>
            </p:blipFill>
            <p:spPr>
              <a:xfrm>
                <a:off x="95114" y="1434484"/>
                <a:ext cx="5401524" cy="3243353"/>
              </a:xfrm>
              <a:prstGeom prst="rect">
                <a:avLst/>
              </a:prstGeom>
            </p:spPr>
          </p:pic>
        </p:grpSp>
        <p:sp>
          <p:nvSpPr>
            <p:cNvPr id="12" name="Rectangle : coins arrondis 11">
              <a:extLst>
                <a:ext uri="{FF2B5EF4-FFF2-40B4-BE49-F238E27FC236}">
                  <a16:creationId xmlns:a16="http://schemas.microsoft.com/office/drawing/2014/main" id="{BBA5E0C9-4A76-5749-BFC2-83DCC134EAB5}"/>
                </a:ext>
              </a:extLst>
            </p:cNvPr>
            <p:cNvSpPr/>
            <p:nvPr/>
          </p:nvSpPr>
          <p:spPr>
            <a:xfrm>
              <a:off x="6979152" y="3394648"/>
              <a:ext cx="809385" cy="2522058"/>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15" name="Image 14">
            <a:extLst>
              <a:ext uri="{FF2B5EF4-FFF2-40B4-BE49-F238E27FC236}">
                <a16:creationId xmlns:a16="http://schemas.microsoft.com/office/drawing/2014/main" id="{419311A5-2C11-C249-0F31-CBED4A46ABBD}"/>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8304890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A67CB-F120-5AC8-FC86-21194D7305F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CCDCBFF3-4551-1745-BEBC-FDEE7F4073F3}"/>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6C3AC2D8-A041-8821-9CCA-51DFF2C10BD7}"/>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7F495C82-68FA-D0F9-1DF1-7963929F8181}"/>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EB41169-EE94-661B-5AD0-0B40B443416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A990EB0C-4D0F-13D5-AB45-9A8FE55D815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F46A0F53-9AAA-0CA6-26AE-C9ED6F6487D0}"/>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PUBLIC AWARENESS </a:t>
            </a:r>
            <a:r>
              <a:rPr lang="fr-FR" sz="2000" b="1" cap="all" dirty="0">
                <a:solidFill>
                  <a:srgbClr val="0070C0"/>
                </a:solidFill>
              </a:rPr>
              <a:t>(1/4)</a:t>
            </a:r>
          </a:p>
          <a:p>
            <a:pPr>
              <a:tabLst>
                <a:tab pos="6189663" algn="l"/>
              </a:tabLst>
            </a:pPr>
            <a:r>
              <a:rPr lang="fr-FR" sz="2800" b="1" cap="small" dirty="0">
                <a:solidFill>
                  <a:srgbClr val="0070C0"/>
                </a:solidFill>
              </a:rPr>
              <a:t>Organisation </a:t>
            </a:r>
            <a:r>
              <a:rPr lang="fr-FR" sz="2800" b="1" cap="small" dirty="0" err="1">
                <a:solidFill>
                  <a:srgbClr val="0070C0"/>
                </a:solidFill>
              </a:rPr>
              <a:t>responsible</a:t>
            </a:r>
            <a:endParaRPr lang="fr-FR" sz="2800" b="1" cap="small" dirty="0">
              <a:solidFill>
                <a:srgbClr val="0070C0"/>
              </a:solidFill>
            </a:endParaRPr>
          </a:p>
        </p:txBody>
      </p:sp>
      <p:sp>
        <p:nvSpPr>
          <p:cNvPr id="8" name="ZoneTexte 7">
            <a:extLst>
              <a:ext uri="{FF2B5EF4-FFF2-40B4-BE49-F238E27FC236}">
                <a16:creationId xmlns:a16="http://schemas.microsoft.com/office/drawing/2014/main" id="{D5BC5E36-B99E-F9A3-988B-5139C14973D2}"/>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13b) Who is responsible for tsunami public awareness </a:t>
            </a:r>
            <a:r>
              <a:rPr lang="en-US" sz="1400" dirty="0" err="1">
                <a:solidFill>
                  <a:schemeClr val="bg1">
                    <a:lumMod val="50000"/>
                  </a:schemeClr>
                </a:solidFill>
              </a:rPr>
              <a:t>programmes</a:t>
            </a:r>
            <a:r>
              <a:rPr lang="en-US" sz="1400" dirty="0">
                <a:solidFill>
                  <a:schemeClr val="bg1">
                    <a:lumMod val="50000"/>
                  </a:schemeClr>
                </a:solidFill>
              </a:rPr>
              <a:t> in your country?</a:t>
            </a:r>
            <a:endParaRPr lang="en-GB" sz="1200" dirty="0">
              <a:solidFill>
                <a:schemeClr val="bg1">
                  <a:lumMod val="50000"/>
                </a:schemeClr>
              </a:solidFill>
              <a:ea typeface="Calibri" panose="020F0502020204030204" pitchFamily="34" charset="0"/>
              <a:cs typeface="Calibri" panose="020F0502020204030204" pitchFamily="34" charset="0"/>
            </a:endParaRPr>
          </a:p>
        </p:txBody>
      </p:sp>
      <p:grpSp>
        <p:nvGrpSpPr>
          <p:cNvPr id="14" name="Groupe 13">
            <a:extLst>
              <a:ext uri="{FF2B5EF4-FFF2-40B4-BE49-F238E27FC236}">
                <a16:creationId xmlns:a16="http://schemas.microsoft.com/office/drawing/2014/main" id="{B27334C1-EB57-2D2E-642C-5E4FD044E918}"/>
              </a:ext>
            </a:extLst>
          </p:cNvPr>
          <p:cNvGrpSpPr/>
          <p:nvPr/>
        </p:nvGrpSpPr>
        <p:grpSpPr>
          <a:xfrm>
            <a:off x="340065" y="1602828"/>
            <a:ext cx="5401524" cy="3501885"/>
            <a:chOff x="3395238" y="1807323"/>
            <a:chExt cx="5401524" cy="3501885"/>
          </a:xfrm>
        </p:grpSpPr>
        <p:grpSp>
          <p:nvGrpSpPr>
            <p:cNvPr id="11" name="Groupe 10">
              <a:extLst>
                <a:ext uri="{FF2B5EF4-FFF2-40B4-BE49-F238E27FC236}">
                  <a16:creationId xmlns:a16="http://schemas.microsoft.com/office/drawing/2014/main" id="{A742170D-85FD-D3AA-0CDF-B85D5E47A93E}"/>
                </a:ext>
              </a:extLst>
            </p:cNvPr>
            <p:cNvGrpSpPr/>
            <p:nvPr/>
          </p:nvGrpSpPr>
          <p:grpSpPr>
            <a:xfrm>
              <a:off x="3395238" y="1807323"/>
              <a:ext cx="5401524" cy="3501885"/>
              <a:chOff x="3395238" y="1807323"/>
              <a:chExt cx="5401524" cy="3501885"/>
            </a:xfrm>
          </p:grpSpPr>
          <p:sp>
            <p:nvSpPr>
              <p:cNvPr id="7" name="Title">
                <a:extLst>
                  <a:ext uri="{FF2B5EF4-FFF2-40B4-BE49-F238E27FC236}">
                    <a16:creationId xmlns:a16="http://schemas.microsoft.com/office/drawing/2014/main" id="{88E7AB70-D796-EFBC-0B5C-0C7A32F784FC}"/>
                  </a:ext>
                </a:extLst>
              </p:cNvPr>
              <p:cNvSpPr txBox="1">
                <a:spLocks/>
              </p:cNvSpPr>
              <p:nvPr/>
            </p:nvSpPr>
            <p:spPr>
              <a:xfrm>
                <a:off x="3395238" y="50506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3" name="Image 2">
                <a:extLst>
                  <a:ext uri="{FF2B5EF4-FFF2-40B4-BE49-F238E27FC236}">
                    <a16:creationId xmlns:a16="http://schemas.microsoft.com/office/drawing/2014/main" id="{3AC2A7CB-F6FE-E44B-9D8F-1B666A114FE9}"/>
                  </a:ext>
                </a:extLst>
              </p:cNvPr>
              <p:cNvPicPr>
                <a:picLocks noChangeAspect="1"/>
              </p:cNvPicPr>
              <p:nvPr/>
            </p:nvPicPr>
            <p:blipFill>
              <a:blip r:embed="rId5"/>
              <a:stretch>
                <a:fillRect/>
              </a:stretch>
            </p:blipFill>
            <p:spPr>
              <a:xfrm>
                <a:off x="3395238" y="1807323"/>
                <a:ext cx="5401524" cy="3243353"/>
              </a:xfrm>
              <a:prstGeom prst="rect">
                <a:avLst/>
              </a:prstGeom>
            </p:spPr>
          </p:pic>
        </p:grpSp>
        <p:sp>
          <p:nvSpPr>
            <p:cNvPr id="12" name="Rectangle : coins arrondis 11">
              <a:extLst>
                <a:ext uri="{FF2B5EF4-FFF2-40B4-BE49-F238E27FC236}">
                  <a16:creationId xmlns:a16="http://schemas.microsoft.com/office/drawing/2014/main" id="{DF3E6BE4-E5BF-CFF8-3DD9-E2DBB4874DF2}"/>
                </a:ext>
              </a:extLst>
            </p:cNvPr>
            <p:cNvSpPr/>
            <p:nvPr/>
          </p:nvSpPr>
          <p:spPr>
            <a:xfrm>
              <a:off x="3916254" y="1917680"/>
              <a:ext cx="1096809" cy="2874464"/>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ZoneTexte 14">
            <a:extLst>
              <a:ext uri="{FF2B5EF4-FFF2-40B4-BE49-F238E27FC236}">
                <a16:creationId xmlns:a16="http://schemas.microsoft.com/office/drawing/2014/main" id="{0CF08B24-9838-570C-B4F4-6F303D2BC9A6}"/>
              </a:ext>
            </a:extLst>
          </p:cNvPr>
          <p:cNvSpPr txBox="1"/>
          <p:nvPr/>
        </p:nvSpPr>
        <p:spPr>
          <a:xfrm>
            <a:off x="6096001" y="1586734"/>
            <a:ext cx="5798964" cy="2015936"/>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Shared responsibility between multiple </a:t>
            </a:r>
            <a:r>
              <a:rPr lang="en-US" sz="2000" noProof="0" dirty="0" err="1">
                <a:effectLst/>
                <a:ea typeface="Calibri" panose="020F0502020204030204" pitchFamily="34" charset="0"/>
              </a:rPr>
              <a:t>organisations</a:t>
            </a:r>
            <a:r>
              <a:rPr lang="en-US" sz="2000" noProof="0" dirty="0">
                <a:effectLst/>
                <a:ea typeface="Calibri" panose="020F0502020204030204" pitchFamily="34" charset="0"/>
              </a:rPr>
              <a:t> for 71% of the countries</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Other: </a:t>
            </a:r>
            <a:r>
              <a:rPr lang="en-US" sz="2000" dirty="0">
                <a:effectLst/>
                <a:ea typeface="Calibri" panose="020F0502020204030204" pitchFamily="34" charset="0"/>
              </a:rPr>
              <a:t>international </a:t>
            </a:r>
            <a:r>
              <a:rPr lang="en-US" sz="2000" dirty="0" err="1">
                <a:effectLst/>
                <a:ea typeface="Calibri" panose="020F0502020204030204" pitchFamily="34" charset="0"/>
              </a:rPr>
              <a:t>organisations</a:t>
            </a:r>
            <a:r>
              <a:rPr lang="en-US" sz="2000" dirty="0">
                <a:effectLst/>
                <a:ea typeface="Calibri" panose="020F0502020204030204" pitchFamily="34" charset="0"/>
              </a:rPr>
              <a:t> (e.g. IOM, UNDP), non-governmental </a:t>
            </a:r>
            <a:r>
              <a:rPr lang="en-US" sz="2000" dirty="0" err="1">
                <a:effectLst/>
                <a:ea typeface="Calibri" panose="020F0502020204030204" pitchFamily="34" charset="0"/>
              </a:rPr>
              <a:t>organisations</a:t>
            </a:r>
            <a:r>
              <a:rPr lang="en-US" sz="2000" dirty="0">
                <a:effectLst/>
                <a:ea typeface="Calibri" panose="020F0502020204030204" pitchFamily="34" charset="0"/>
              </a:rPr>
              <a:t> (e.g. Red Cross), community of practice and civil society</a:t>
            </a:r>
            <a:endParaRPr lang="en-US" sz="2000" noProof="0" dirty="0">
              <a:effectLst/>
              <a:ea typeface="Calibri" panose="020F0502020204030204" pitchFamily="34" charset="0"/>
            </a:endParaRPr>
          </a:p>
        </p:txBody>
      </p:sp>
    </p:spTree>
    <p:extLst>
      <p:ext uri="{BB962C8B-B14F-4D97-AF65-F5344CB8AC3E}">
        <p14:creationId xmlns:p14="http://schemas.microsoft.com/office/powerpoint/2010/main" val="3827249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6FF1-0163-7321-1E09-0C3379315D1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C72F0F7-D6B6-7B4C-EE89-0F3F03712739}"/>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B8064C24-1F22-FFFD-CA17-71018C71B7A7}"/>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6413F3A9-DEB6-A141-C062-896F6B08FBBD}"/>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B5109D41-3711-106C-AE87-89E1FBFEADB3}"/>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BAB533AD-B3B2-E69E-916B-4797BB14CDA9}"/>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990AB798-AE44-5158-9DB1-3BC6E9F12BDD}"/>
              </a:ext>
            </a:extLst>
          </p:cNvPr>
          <p:cNvSpPr txBox="1"/>
          <p:nvPr/>
        </p:nvSpPr>
        <p:spPr>
          <a:xfrm>
            <a:off x="95115" y="1047313"/>
            <a:ext cx="12001770" cy="307777"/>
          </a:xfrm>
          <a:prstGeom prst="rect">
            <a:avLst/>
          </a:prstGeom>
          <a:noFill/>
        </p:spPr>
        <p:txBody>
          <a:bodyPr wrap="square">
            <a:spAutoFit/>
          </a:bodyPr>
          <a:lstStyle/>
          <a:p>
            <a:r>
              <a:rPr lang="en-US" sz="1400" dirty="0">
                <a:solidFill>
                  <a:schemeClr val="bg1">
                    <a:lumMod val="50000"/>
                  </a:schemeClr>
                </a:solidFill>
              </a:rPr>
              <a:t>13c) What tsunami related education and awareness materials do you have?</a:t>
            </a:r>
            <a:endParaRPr lang="en-GB" sz="1200" dirty="0">
              <a:solidFill>
                <a:schemeClr val="bg1">
                  <a:lumMod val="50000"/>
                </a:schemeClr>
              </a:solidFill>
              <a:ea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759295AC-4CA9-2CF2-D00F-56D792FF99C5}"/>
              </a:ext>
            </a:extLst>
          </p:cNvPr>
          <p:cNvSpPr txBox="1"/>
          <p:nvPr/>
        </p:nvSpPr>
        <p:spPr>
          <a:xfrm>
            <a:off x="95114" y="-1135"/>
            <a:ext cx="12001771" cy="1138773"/>
          </a:xfrm>
          <a:prstGeom prst="rect">
            <a:avLst/>
          </a:prstGeom>
          <a:noFill/>
        </p:spPr>
        <p:txBody>
          <a:bodyPr wrap="square" rtlCol="0">
            <a:spAutoFit/>
          </a:bodyPr>
          <a:lstStyle/>
          <a:p>
            <a:r>
              <a:rPr lang="fr-FR" sz="4000" b="1" cap="all" dirty="0">
                <a:solidFill>
                  <a:srgbClr val="0070C0"/>
                </a:solidFill>
              </a:rPr>
              <a:t>PUBLIC AWARENESS </a:t>
            </a:r>
            <a:r>
              <a:rPr lang="fr-FR" sz="2000" b="1" cap="all" dirty="0">
                <a:solidFill>
                  <a:srgbClr val="0070C0"/>
                </a:solidFill>
              </a:rPr>
              <a:t>(2/4)</a:t>
            </a:r>
          </a:p>
          <a:p>
            <a:pPr>
              <a:tabLst>
                <a:tab pos="6189663" algn="l"/>
              </a:tabLst>
            </a:pPr>
            <a:r>
              <a:rPr lang="fr-FR" sz="2800" b="1" cap="small" dirty="0">
                <a:solidFill>
                  <a:srgbClr val="0070C0"/>
                </a:solidFill>
              </a:rPr>
              <a:t>Types of </a:t>
            </a:r>
            <a:r>
              <a:rPr lang="fr-FR" sz="2800" b="1" cap="small" dirty="0" err="1">
                <a:solidFill>
                  <a:srgbClr val="0070C0"/>
                </a:solidFill>
              </a:rPr>
              <a:t>materials</a:t>
            </a:r>
            <a:endParaRPr lang="fr-FR" sz="2800" b="1" cap="small" dirty="0">
              <a:solidFill>
                <a:srgbClr val="0070C0"/>
              </a:solidFill>
            </a:endParaRPr>
          </a:p>
        </p:txBody>
      </p:sp>
      <p:sp>
        <p:nvSpPr>
          <p:cNvPr id="12" name="ZoneTexte 11">
            <a:extLst>
              <a:ext uri="{FF2B5EF4-FFF2-40B4-BE49-F238E27FC236}">
                <a16:creationId xmlns:a16="http://schemas.microsoft.com/office/drawing/2014/main" id="{285AF3C9-430A-4F92-35BD-3CAEB1E936BA}"/>
              </a:ext>
            </a:extLst>
          </p:cNvPr>
          <p:cNvSpPr txBox="1"/>
          <p:nvPr/>
        </p:nvSpPr>
        <p:spPr>
          <a:xfrm>
            <a:off x="6095999" y="1536014"/>
            <a:ext cx="5798964" cy="170816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noProof="0" dirty="0">
                <a:effectLst/>
                <a:ea typeface="Calibri" panose="020F0502020204030204" pitchFamily="34" charset="0"/>
              </a:rPr>
              <a:t>Use of at least two communication tools by all countries (100%)</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Other: </a:t>
            </a:r>
            <a:r>
              <a:rPr lang="en-US" sz="2000" dirty="0">
                <a:effectLst/>
                <a:ea typeface="Calibri" panose="020F0502020204030204" pitchFamily="34" charset="0"/>
              </a:rPr>
              <a:t>webpages, social media toolkits, tsunami tank exhibits, comics, online tsunami education resource</a:t>
            </a:r>
            <a:r>
              <a:rPr lang="en-US" sz="2000" noProof="0" dirty="0">
                <a:effectLst/>
                <a:ea typeface="Calibri" panose="020F0502020204030204" pitchFamily="34" charset="0"/>
              </a:rPr>
              <a:t> </a:t>
            </a:r>
          </a:p>
        </p:txBody>
      </p:sp>
      <p:grpSp>
        <p:nvGrpSpPr>
          <p:cNvPr id="16" name="Groupe 15">
            <a:extLst>
              <a:ext uri="{FF2B5EF4-FFF2-40B4-BE49-F238E27FC236}">
                <a16:creationId xmlns:a16="http://schemas.microsoft.com/office/drawing/2014/main" id="{19D2E420-592C-530B-DE65-9C44BDC6575A}"/>
              </a:ext>
            </a:extLst>
          </p:cNvPr>
          <p:cNvGrpSpPr/>
          <p:nvPr/>
        </p:nvGrpSpPr>
        <p:grpSpPr>
          <a:xfrm>
            <a:off x="297035" y="1536014"/>
            <a:ext cx="5401524" cy="3501885"/>
            <a:chOff x="297036" y="1591423"/>
            <a:chExt cx="5401524" cy="3501885"/>
          </a:xfrm>
        </p:grpSpPr>
        <p:grpSp>
          <p:nvGrpSpPr>
            <p:cNvPr id="11" name="Groupe 10">
              <a:extLst>
                <a:ext uri="{FF2B5EF4-FFF2-40B4-BE49-F238E27FC236}">
                  <a16:creationId xmlns:a16="http://schemas.microsoft.com/office/drawing/2014/main" id="{37E81B66-5231-5CB7-5145-F9282C20EA05}"/>
                </a:ext>
              </a:extLst>
            </p:cNvPr>
            <p:cNvGrpSpPr/>
            <p:nvPr/>
          </p:nvGrpSpPr>
          <p:grpSpPr>
            <a:xfrm>
              <a:off x="297036" y="1591423"/>
              <a:ext cx="5401524" cy="3501885"/>
              <a:chOff x="3395238" y="1807323"/>
              <a:chExt cx="5401524" cy="3501885"/>
            </a:xfrm>
          </p:grpSpPr>
          <p:sp>
            <p:nvSpPr>
              <p:cNvPr id="7" name="Title">
                <a:extLst>
                  <a:ext uri="{FF2B5EF4-FFF2-40B4-BE49-F238E27FC236}">
                    <a16:creationId xmlns:a16="http://schemas.microsoft.com/office/drawing/2014/main" id="{B05B5C06-1571-CAEC-F1B4-45BFC61336C6}"/>
                  </a:ext>
                </a:extLst>
              </p:cNvPr>
              <p:cNvSpPr txBox="1">
                <a:spLocks/>
              </p:cNvSpPr>
              <p:nvPr/>
            </p:nvSpPr>
            <p:spPr>
              <a:xfrm>
                <a:off x="3395238" y="505067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10" name="Image 9">
                <a:extLst>
                  <a:ext uri="{FF2B5EF4-FFF2-40B4-BE49-F238E27FC236}">
                    <a16:creationId xmlns:a16="http://schemas.microsoft.com/office/drawing/2014/main" id="{F6871519-4AFE-9B12-EC2B-B29C8E2B9B52}"/>
                  </a:ext>
                </a:extLst>
              </p:cNvPr>
              <p:cNvPicPr>
                <a:picLocks noChangeAspect="1"/>
              </p:cNvPicPr>
              <p:nvPr/>
            </p:nvPicPr>
            <p:blipFill>
              <a:blip r:embed="rId5"/>
              <a:stretch>
                <a:fillRect/>
              </a:stretch>
            </p:blipFill>
            <p:spPr>
              <a:xfrm>
                <a:off x="3395238" y="1807323"/>
                <a:ext cx="5401524" cy="3243353"/>
              </a:xfrm>
              <a:prstGeom prst="rect">
                <a:avLst/>
              </a:prstGeom>
            </p:spPr>
          </p:pic>
        </p:grpSp>
        <p:sp>
          <p:nvSpPr>
            <p:cNvPr id="14" name="Rectangle : coins arrondis 13">
              <a:extLst>
                <a:ext uri="{FF2B5EF4-FFF2-40B4-BE49-F238E27FC236}">
                  <a16:creationId xmlns:a16="http://schemas.microsoft.com/office/drawing/2014/main" id="{FC271497-67B7-F7AE-E30A-14EB6C9DFB3A}"/>
                </a:ext>
              </a:extLst>
            </p:cNvPr>
            <p:cNvSpPr/>
            <p:nvPr/>
          </p:nvSpPr>
          <p:spPr>
            <a:xfrm>
              <a:off x="935915" y="1691669"/>
              <a:ext cx="2721685" cy="690353"/>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ZoneTexte 14">
            <a:extLst>
              <a:ext uri="{FF2B5EF4-FFF2-40B4-BE49-F238E27FC236}">
                <a16:creationId xmlns:a16="http://schemas.microsoft.com/office/drawing/2014/main" id="{491AC86E-41FB-E2E1-ADC7-16A0D0BB3B86}"/>
              </a:ext>
            </a:extLst>
          </p:cNvPr>
          <p:cNvSpPr txBox="1"/>
          <p:nvPr/>
        </p:nvSpPr>
        <p:spPr>
          <a:xfrm>
            <a:off x="6095999" y="3976309"/>
            <a:ext cx="5798965" cy="1615827"/>
          </a:xfrm>
          <a:prstGeom prst="rect">
            <a:avLst/>
          </a:prstGeom>
          <a:noFill/>
        </p:spPr>
        <p:txBody>
          <a:bodyPr wrap="square">
            <a:spAutoFit/>
          </a:bodyPr>
          <a:lstStyle/>
          <a:p>
            <a:r>
              <a:rPr lang="en-US" sz="1400" dirty="0">
                <a:solidFill>
                  <a:schemeClr val="bg1">
                    <a:lumMod val="50000"/>
                  </a:schemeClr>
                </a:solidFill>
              </a:rPr>
              <a:t>13d) Would your country be willing to share these education and awareness materials with the International Tsunami Information Centre (ITIC) and other countries?</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pPr marL="342900" indent="-342900">
              <a:spcBef>
                <a:spcPts val="300"/>
              </a:spcBef>
              <a:spcAft>
                <a:spcPts val="300"/>
              </a:spcAft>
              <a:buFont typeface="Arial" panose="020B0604020202020204" pitchFamily="34" charset="0"/>
              <a:buChar char="•"/>
            </a:pPr>
            <a:r>
              <a:rPr lang="en-GB" sz="2000" dirty="0">
                <a:ea typeface="Calibri" panose="020F0502020204030204" pitchFamily="34" charset="0"/>
                <a:cs typeface="Calibri" panose="020F0502020204030204" pitchFamily="34" charset="0"/>
              </a:rPr>
              <a:t>Willingness of sharing their materials with ITIC and other countries by 27 countries (93%)</a:t>
            </a:r>
          </a:p>
        </p:txBody>
      </p:sp>
      <p:pic>
        <p:nvPicPr>
          <p:cNvPr id="2" name="Image 1">
            <a:extLst>
              <a:ext uri="{FF2B5EF4-FFF2-40B4-BE49-F238E27FC236}">
                <a16:creationId xmlns:a16="http://schemas.microsoft.com/office/drawing/2014/main" id="{B730C566-8C2F-9323-678E-42694324E427}"/>
              </a:ext>
            </a:extLst>
          </p:cNvPr>
          <p:cNvPicPr>
            <a:picLocks noChangeAspect="1"/>
          </p:cNvPicPr>
          <p:nvPr/>
        </p:nvPicPr>
        <p:blipFill>
          <a:blip r:embed="rId6"/>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7022261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F41E-95C4-2E04-B80F-F4470E169FC8}"/>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9C5BFAE-340B-5D6A-41FC-7B96C8FC1AF6}"/>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871F0B47-0CA1-EADD-2ADB-51C6CFE35B4B}"/>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CDB2180E-804D-8FD2-42C7-D09A4556DB75}"/>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6C296937-2D69-561F-C265-6C913FA5DB0D}"/>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58B7BD08-D6B8-9B99-8BC0-7FDE5059A73C}"/>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8" name="ZoneTexte 7">
            <a:extLst>
              <a:ext uri="{FF2B5EF4-FFF2-40B4-BE49-F238E27FC236}">
                <a16:creationId xmlns:a16="http://schemas.microsoft.com/office/drawing/2014/main" id="{532641E8-A944-59FD-F261-0B25FFD9CB92}"/>
              </a:ext>
            </a:extLst>
          </p:cNvPr>
          <p:cNvSpPr txBox="1"/>
          <p:nvPr/>
        </p:nvSpPr>
        <p:spPr>
          <a:xfrm>
            <a:off x="95115" y="1047313"/>
            <a:ext cx="12001770" cy="4193456"/>
          </a:xfrm>
          <a:prstGeom prst="rect">
            <a:avLst/>
          </a:prstGeom>
          <a:noFill/>
        </p:spPr>
        <p:txBody>
          <a:bodyPr wrap="square">
            <a:spAutoFit/>
          </a:bodyPr>
          <a:lstStyle/>
          <a:p>
            <a:r>
              <a:rPr lang="en-US" sz="1400" dirty="0">
                <a:solidFill>
                  <a:schemeClr val="bg1">
                    <a:lumMod val="50000"/>
                  </a:schemeClr>
                </a:solidFill>
              </a:rPr>
              <a:t>14a) Does your country have an interest to participate in the UNESCO-IOC TRRP?</a:t>
            </a:r>
          </a:p>
          <a:p>
            <a:r>
              <a:rPr lang="en-GB" sz="1200" dirty="0">
                <a:solidFill>
                  <a:schemeClr val="bg1">
                    <a:lumMod val="50000"/>
                  </a:schemeClr>
                </a:solidFill>
                <a:ea typeface="Calibri" panose="020F0502020204030204" pitchFamily="34" charset="0"/>
                <a:cs typeface="Calibri" panose="020F0502020204030204" pitchFamily="34" charset="0"/>
              </a:rPr>
              <a:t>Answered: 29   Skipped: 0</a:t>
            </a:r>
          </a:p>
          <a:p>
            <a:endParaRPr lang="en-GB" sz="1200" dirty="0">
              <a:solidFill>
                <a:schemeClr val="bg1">
                  <a:lumMod val="50000"/>
                </a:schemeClr>
              </a:solidFill>
              <a:ea typeface="Calibri" panose="020F0502020204030204" pitchFamily="34" charset="0"/>
              <a:cs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15 countries (52%) participating in TRRP</a:t>
            </a:r>
          </a:p>
          <a:p>
            <a:pPr marL="342900" indent="-342900" algn="just">
              <a:spcBef>
                <a:spcPts val="300"/>
              </a:spcBef>
              <a:spcAft>
                <a:spcPts val="3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8 countries (27%) have plans to do so - Reasons for not having contributed yet: </a:t>
            </a:r>
          </a:p>
          <a:p>
            <a:pPr marL="800100" lvl="1"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lack of human resources</a:t>
            </a:r>
          </a:p>
          <a:p>
            <a:pPr marL="800100" lvl="1" indent="-342900" algn="jus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on-going negotiation with relevant authorities </a:t>
            </a:r>
          </a:p>
          <a:p>
            <a:pPr marL="800100" lvl="1"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process of determining how existing </a:t>
            </a:r>
            <a:r>
              <a:rPr lang="en-US" dirty="0" err="1">
                <a:effectLst/>
                <a:ea typeface="Calibri" panose="020F0502020204030204" pitchFamily="34" charset="0"/>
                <a:cs typeface="Calibri" panose="020F0502020204030204" pitchFamily="34" charset="0"/>
              </a:rPr>
              <a:t>programmes</a:t>
            </a:r>
            <a:r>
              <a:rPr lang="en-US" dirty="0">
                <a:effectLst/>
                <a:ea typeface="Calibri" panose="020F0502020204030204" pitchFamily="34" charset="0"/>
                <a:cs typeface="Calibri" panose="020F0502020204030204" pitchFamily="34" charset="0"/>
              </a:rPr>
              <a:t> would translate to TRRP and if they meet all aims</a:t>
            </a:r>
            <a:endParaRPr lang="fr-FR" dirty="0">
              <a:ea typeface="Calibri" panose="020F0502020204030204" pitchFamily="34" charset="0"/>
              <a:cs typeface="Times New Roman" panose="02020603050405020304" pitchFamily="18" charset="0"/>
            </a:endParaRPr>
          </a:p>
          <a:p>
            <a:pPr marL="342900" indent="-342900" algn="just">
              <a:spcBef>
                <a:spcPts val="300"/>
              </a:spcBef>
              <a:spcAft>
                <a:spcPts val="300"/>
              </a:spcAft>
              <a:buFont typeface="Arial" panose="020B0604020202020204" pitchFamily="34" charset="0"/>
              <a:buChar char="•"/>
            </a:pPr>
            <a:r>
              <a:rPr lang="en-US" sz="2000" dirty="0">
                <a:effectLst/>
                <a:ea typeface="Calibri" panose="020F0502020204030204" pitchFamily="34" charset="0"/>
                <a:cs typeface="Calibri" panose="020F0502020204030204" pitchFamily="34" charset="0"/>
              </a:rPr>
              <a:t>6 countries (21%) do not plan to implement TRPP - Reasons: </a:t>
            </a:r>
          </a:p>
          <a:p>
            <a:pPr marL="720725"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existence of other </a:t>
            </a:r>
            <a:r>
              <a:rPr lang="en-US" dirty="0" err="1">
                <a:effectLst/>
                <a:ea typeface="Calibri" panose="020F0502020204030204" pitchFamily="34" charset="0"/>
                <a:cs typeface="Calibri" panose="020F0502020204030204" pitchFamily="34" charset="0"/>
              </a:rPr>
              <a:t>programmes</a:t>
            </a:r>
            <a:r>
              <a:rPr lang="en-US" dirty="0">
                <a:effectLst/>
                <a:ea typeface="Calibri" panose="020F0502020204030204" pitchFamily="34" charset="0"/>
                <a:cs typeface="Calibri" panose="020F0502020204030204" pitchFamily="34" charset="0"/>
              </a:rPr>
              <a:t> that do not require external certification </a:t>
            </a:r>
          </a:p>
          <a:p>
            <a:pPr marL="720725" indent="-342900" algn="jus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lack of knowledge on the subject </a:t>
            </a:r>
          </a:p>
          <a:p>
            <a:pPr marL="720725" indent="-342900" algn="just">
              <a:spcBef>
                <a:spcPts val="300"/>
              </a:spcBef>
              <a:spcAft>
                <a:spcPts val="300"/>
              </a:spcAft>
              <a:buFont typeface="Courier New" panose="02070309020205020404" pitchFamily="49" charset="0"/>
              <a:buChar char="o"/>
            </a:pPr>
            <a:r>
              <a:rPr lang="en-US" dirty="0">
                <a:effectLst/>
                <a:ea typeface="Calibri" panose="020F0502020204030204" pitchFamily="34" charset="0"/>
                <a:cs typeface="Calibri" panose="020F0502020204030204" pitchFamily="34" charset="0"/>
              </a:rPr>
              <a:t>evaluation according to the Tsunami Ready Equivalency Guidance discussed by the ICG/PTWS both effective and efficient</a:t>
            </a:r>
            <a:endParaRPr lang="fr-FR" dirty="0">
              <a:effectLst/>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9A2CB543-8420-BFBD-3234-122100B48D2F}"/>
              </a:ext>
            </a:extLst>
          </p:cNvPr>
          <p:cNvSpPr txBox="1"/>
          <p:nvPr/>
        </p:nvSpPr>
        <p:spPr>
          <a:xfrm>
            <a:off x="95114" y="-1135"/>
            <a:ext cx="12001771" cy="1138773"/>
          </a:xfrm>
          <a:prstGeom prst="rect">
            <a:avLst/>
          </a:prstGeom>
          <a:noFill/>
        </p:spPr>
        <p:txBody>
          <a:bodyPr wrap="square" rtlCol="0">
            <a:spAutoFit/>
          </a:bodyPr>
          <a:lstStyle/>
          <a:p>
            <a:r>
              <a:rPr lang="en-US" sz="4000" b="1" cap="all" noProof="0" dirty="0">
                <a:solidFill>
                  <a:srgbClr val="0070C0"/>
                </a:solidFill>
              </a:rPr>
              <a:t>UNESCO-IOC </a:t>
            </a:r>
            <a:r>
              <a:rPr lang="en-US" sz="4000" b="1" cap="all" noProof="0" dirty="0" err="1">
                <a:solidFill>
                  <a:srgbClr val="0070C0"/>
                </a:solidFill>
              </a:rPr>
              <a:t>Trrp</a:t>
            </a:r>
            <a:r>
              <a:rPr lang="en-US" sz="4000" b="1" cap="all" noProof="0" dirty="0">
                <a:solidFill>
                  <a:srgbClr val="0070C0"/>
                </a:solidFill>
              </a:rPr>
              <a:t> </a:t>
            </a:r>
            <a:r>
              <a:rPr lang="en-US" sz="2000" b="1" cap="all" noProof="0" dirty="0">
                <a:solidFill>
                  <a:srgbClr val="0070C0"/>
                </a:solidFill>
              </a:rPr>
              <a:t>(1/5)</a:t>
            </a:r>
          </a:p>
          <a:p>
            <a:pPr>
              <a:tabLst>
                <a:tab pos="6189663" algn="l"/>
              </a:tabLst>
            </a:pPr>
            <a:r>
              <a:rPr lang="en-US" sz="2800" b="1" cap="small" noProof="0" dirty="0">
                <a:solidFill>
                  <a:srgbClr val="0070C0"/>
                </a:solidFill>
              </a:rPr>
              <a:t>Involvement of the countries in TRPP</a:t>
            </a:r>
          </a:p>
        </p:txBody>
      </p:sp>
      <p:pic>
        <p:nvPicPr>
          <p:cNvPr id="10" name="Image 9">
            <a:extLst>
              <a:ext uri="{FF2B5EF4-FFF2-40B4-BE49-F238E27FC236}">
                <a16:creationId xmlns:a16="http://schemas.microsoft.com/office/drawing/2014/main" id="{6519B1A0-23AD-0759-A348-F3A28DB40CC9}"/>
              </a:ext>
            </a:extLst>
          </p:cNvPr>
          <p:cNvPicPr>
            <a:picLocks noChangeAspect="1"/>
          </p:cNvPicPr>
          <p:nvPr/>
        </p:nvPicPr>
        <p:blipFill>
          <a:blip r:embed="rId5"/>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526579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491A-7EFA-14A8-1C16-6915BFBD6AFB}"/>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1C6C290E-EDDA-EA94-F0A7-8B5A6B66DF5F}"/>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B6626FF-3F73-DE85-5480-C6D7F4CFACE1}"/>
              </a:ext>
            </a:extLst>
          </p:cNvPr>
          <p:cNvPicPr preferRelativeResize="0"/>
          <p:nvPr/>
        </p:nvPicPr>
        <p:blipFill rotWithShape="1">
          <a:blip r:embed="rId3">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F072F1A5-F301-0A1A-64B8-340501B425B9}"/>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E2492E60-F3EB-12C7-2A1A-9683EDD67B42}"/>
                </a:ext>
              </a:extLst>
            </p:cNvPr>
            <p:cNvPicPr>
              <a:picLocks noChangeAspect="1"/>
            </p:cNvPicPr>
            <p:nvPr/>
          </p:nvPicPr>
          <p:blipFill rotWithShape="1">
            <a:blip r:embed="rId4">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54C2A71F-8493-6A57-CEF1-339708C13994}"/>
                </a:ext>
              </a:extLst>
            </p:cNvPr>
            <p:cNvPicPr>
              <a:picLocks noChangeAspect="1"/>
            </p:cNvPicPr>
            <p:nvPr/>
          </p:nvPicPr>
          <p:blipFill rotWithShape="1">
            <a:blip r:embed="rId5">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7390A7F5-4616-3062-431B-5A897B081D5A}"/>
              </a:ext>
            </a:extLst>
          </p:cNvPr>
          <p:cNvSpPr txBox="1"/>
          <p:nvPr/>
        </p:nvSpPr>
        <p:spPr>
          <a:xfrm>
            <a:off x="95114" y="-1135"/>
            <a:ext cx="12001771" cy="984885"/>
          </a:xfrm>
          <a:prstGeom prst="rect">
            <a:avLst/>
          </a:prstGeom>
          <a:noFill/>
        </p:spPr>
        <p:txBody>
          <a:bodyPr wrap="square" rtlCol="0">
            <a:spAutoFit/>
          </a:bodyPr>
          <a:lstStyle/>
          <a:p>
            <a:r>
              <a:rPr lang="en-US" sz="4000" b="1" cap="all" noProof="0" dirty="0">
                <a:solidFill>
                  <a:srgbClr val="0070C0"/>
                </a:solidFill>
              </a:rPr>
              <a:t>CONCERNS ABOUT RESULTS</a:t>
            </a:r>
          </a:p>
          <a:p>
            <a:r>
              <a:rPr lang="en-US" b="0" i="0" dirty="0">
                <a:solidFill>
                  <a:srgbClr val="111111"/>
                </a:solidFill>
                <a:effectLst/>
              </a:rPr>
              <a:t>Summary sheets have been sent to each country to address these issues</a:t>
            </a:r>
            <a:endParaRPr lang="en-US" sz="2800" b="1" cap="all" noProof="0" dirty="0">
              <a:solidFill>
                <a:srgbClr val="0070C0"/>
              </a:solidFill>
            </a:endParaRPr>
          </a:p>
        </p:txBody>
      </p:sp>
      <p:graphicFrame>
        <p:nvGraphicFramePr>
          <p:cNvPr id="3" name="Tableau 2">
            <a:extLst>
              <a:ext uri="{FF2B5EF4-FFF2-40B4-BE49-F238E27FC236}">
                <a16:creationId xmlns:a16="http://schemas.microsoft.com/office/drawing/2014/main" id="{A616141F-F288-7F37-E9BA-522742B4BF58}"/>
              </a:ext>
            </a:extLst>
          </p:cNvPr>
          <p:cNvGraphicFramePr>
            <a:graphicFrameLocks noGrp="1"/>
          </p:cNvGraphicFramePr>
          <p:nvPr>
            <p:extLst>
              <p:ext uri="{D42A27DB-BD31-4B8C-83A1-F6EECF244321}">
                <p14:modId xmlns:p14="http://schemas.microsoft.com/office/powerpoint/2010/main" val="2738516837"/>
              </p:ext>
            </p:extLst>
          </p:nvPr>
        </p:nvGraphicFramePr>
        <p:xfrm>
          <a:off x="95113" y="973930"/>
          <a:ext cx="12001771" cy="5849071"/>
        </p:xfrm>
        <a:graphic>
          <a:graphicData uri="http://schemas.openxmlformats.org/drawingml/2006/table">
            <a:tbl>
              <a:tblPr>
                <a:tableStyleId>{5C22544A-7EE6-4342-B048-85BDC9FD1C3A}</a:tableStyleId>
              </a:tblPr>
              <a:tblGrid>
                <a:gridCol w="8292593">
                  <a:extLst>
                    <a:ext uri="{9D8B030D-6E8A-4147-A177-3AD203B41FA5}">
                      <a16:colId xmlns:a16="http://schemas.microsoft.com/office/drawing/2014/main" val="116420747"/>
                    </a:ext>
                  </a:extLst>
                </a:gridCol>
                <a:gridCol w="3709178">
                  <a:extLst>
                    <a:ext uri="{9D8B030D-6E8A-4147-A177-3AD203B41FA5}">
                      <a16:colId xmlns:a16="http://schemas.microsoft.com/office/drawing/2014/main" val="842272181"/>
                    </a:ext>
                  </a:extLst>
                </a:gridCol>
              </a:tblGrid>
              <a:tr h="129742">
                <a:tc>
                  <a:txBody>
                    <a:bodyPr/>
                    <a:lstStyle/>
                    <a:p>
                      <a:r>
                        <a:rPr lang="en-US" sz="1400" b="0" dirty="0">
                          <a:solidFill>
                            <a:schemeClr val="tx1"/>
                          </a:solidFill>
                          <a:latin typeface="+mn-lt"/>
                        </a:rPr>
                        <a:t>4h) For each of the data types listed, were these data used? Publicly available? </a:t>
                      </a:r>
                      <a:endParaRPr lang="fr-FR" sz="1400" b="0" dirty="0">
                        <a:solidFill>
                          <a:schemeClr val="tx1"/>
                        </a:solidFill>
                        <a:latin typeface="+mn-lt"/>
                      </a:endParaRPr>
                    </a:p>
                  </a:txBody>
                  <a:tcPr marL="2723" marR="2723" marT="2723" marB="0"/>
                </a:tc>
                <a:tc>
                  <a:txBody>
                    <a:bodyPr/>
                    <a:lstStyle/>
                    <a:p>
                      <a:pPr algn="l" fontAlgn="t"/>
                      <a:r>
                        <a:rPr lang="en-US" sz="1400" u="none" strike="noStrike" dirty="0">
                          <a:effectLst/>
                          <a:latin typeface="+mn-lt"/>
                        </a:rPr>
                        <a:t>Question partially answered by 2 countries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487987505"/>
                  </a:ext>
                </a:extLst>
              </a:tr>
              <a:tr h="129742">
                <a:tc>
                  <a:txBody>
                    <a:bodyPr/>
                    <a:lstStyle/>
                    <a:p>
                      <a:pPr algn="l" fontAlgn="t"/>
                      <a:r>
                        <a:rPr lang="en-US" sz="1400" u="none" strike="noStrike" dirty="0">
                          <a:effectLst/>
                          <a:latin typeface="+mn-lt"/>
                        </a:rPr>
                        <a:t>4k) On a scale of 1 (Not a priority) to 5 (Essential), what is the priority level in your country to improve capacity in the following areas of tsunami hazard assessment?</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1 country</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4149622417"/>
                  </a:ext>
                </a:extLst>
              </a:tr>
              <a:tr h="266312">
                <a:tc>
                  <a:txBody>
                    <a:bodyPr/>
                    <a:lstStyle/>
                    <a:p>
                      <a:pPr algn="l" fontAlgn="t"/>
                      <a:r>
                        <a:rPr lang="en-US" sz="1400" u="none" strike="noStrike" dirty="0">
                          <a:effectLst/>
                          <a:latin typeface="+mn-lt"/>
                        </a:rPr>
                        <a:t>7a) Does your country have a national, local and community level tsunami disaster risk reduction plans? </a:t>
                      </a:r>
                      <a:endParaRPr lang="en-US" sz="1400" b="0" i="0" u="none" strike="noStrike" dirty="0">
                        <a:solidFill>
                          <a:srgbClr val="000000"/>
                        </a:solidFill>
                        <a:effectLst/>
                        <a:latin typeface="+mn-lt"/>
                      </a:endParaRPr>
                    </a:p>
                  </a:txBody>
                  <a:tcPr marL="2723" marR="2723" marT="2723" marB="0"/>
                </a:tc>
                <a:tc>
                  <a:txBody>
                    <a:bodyPr/>
                    <a:lstStyle/>
                    <a:p>
                      <a:pPr algn="l" fontAlgn="t"/>
                      <a:r>
                        <a:rPr lang="fr-FR" sz="1400" u="none" strike="noStrike" dirty="0">
                          <a:effectLst/>
                          <a:latin typeface="+mn-lt"/>
                        </a:rPr>
                        <a:t>Question </a:t>
                      </a:r>
                      <a:r>
                        <a:rPr lang="en-US" sz="1400" u="none" strike="noStrike" dirty="0">
                          <a:effectLst/>
                          <a:latin typeface="+mn-lt"/>
                        </a:rPr>
                        <a:t>partially answered </a:t>
                      </a:r>
                      <a:r>
                        <a:rPr lang="fr-FR" sz="1400" u="none" strike="noStrike" dirty="0">
                          <a:effectLst/>
                          <a:latin typeface="+mn-lt"/>
                        </a:rPr>
                        <a:t>by 21 countries</a:t>
                      </a:r>
                      <a:endParaRPr lang="fr-FR"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896688543"/>
                  </a:ext>
                </a:extLst>
              </a:tr>
              <a:tr h="194612">
                <a:tc>
                  <a:txBody>
                    <a:bodyPr/>
                    <a:lstStyle/>
                    <a:p>
                      <a:pPr algn="l" fontAlgn="t"/>
                      <a:r>
                        <a:rPr lang="en-US" sz="1400" u="none" strike="noStrike" dirty="0">
                          <a:effectLst/>
                          <a:latin typeface="+mn-lt"/>
                        </a:rPr>
                        <a:t>9b) Does your country </a:t>
                      </a:r>
                      <a:r>
                        <a:rPr lang="en-US" sz="1400" u="none" strike="noStrike" dirty="0" err="1">
                          <a:effectLst/>
                          <a:latin typeface="+mn-lt"/>
                        </a:rPr>
                        <a:t>utilise</a:t>
                      </a:r>
                      <a:r>
                        <a:rPr lang="en-US" sz="1400" u="none" strike="noStrike" dirty="0">
                          <a:effectLst/>
                          <a:latin typeface="+mn-lt"/>
                        </a:rPr>
                        <a:t> the data provided by the PTWS Tsunami Service Providers (TSPs) for the Threat Assessments of your country’s coastline to determine national threats or does it undertake its own threat assessments?</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Need some precisions about how TSP data are used as a backup</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61884584"/>
                  </a:ext>
                </a:extLst>
              </a:tr>
              <a:tr h="259483">
                <a:tc>
                  <a:txBody>
                    <a:bodyPr/>
                    <a:lstStyle/>
                    <a:p>
                      <a:pPr algn="l" fontAlgn="t"/>
                      <a:r>
                        <a:rPr lang="en-US" sz="1400" u="none" strike="noStrike" dirty="0">
                          <a:effectLst/>
                          <a:latin typeface="+mn-lt"/>
                        </a:rPr>
                        <a:t>9j) Does your </a:t>
                      </a:r>
                      <a:r>
                        <a:rPr lang="en-US" sz="1400" u="none" strike="noStrike" dirty="0" err="1">
                          <a:effectLst/>
                          <a:latin typeface="+mn-lt"/>
                        </a:rPr>
                        <a:t>organisation</a:t>
                      </a:r>
                      <a:r>
                        <a:rPr lang="en-US" sz="1400" u="none" strike="noStrike" dirty="0">
                          <a:effectLst/>
                          <a:latin typeface="+mn-lt"/>
                        </a:rPr>
                        <a:t> have access to GNSS data (Global Navigation Satellite System) data? (Q68) &amp;</a:t>
                      </a:r>
                    </a:p>
                    <a:p>
                      <a:pPr marL="0" marR="0" lvl="0" indent="0" algn="l" defTabSz="914400" rtl="0" eaLnBrk="1" fontAlgn="t" latinLnBrk="0" hangingPunct="1">
                        <a:lnSpc>
                          <a:spcPct val="100000"/>
                        </a:lnSpc>
                        <a:spcBef>
                          <a:spcPts val="0"/>
                        </a:spcBef>
                        <a:spcAft>
                          <a:spcPts val="0"/>
                        </a:spcAft>
                        <a:buClrTx/>
                        <a:buSzTx/>
                        <a:buFontTx/>
                        <a:buNone/>
                        <a:tabLst/>
                        <a:defRPr/>
                      </a:pPr>
                      <a:r>
                        <a:rPr lang="en-US" sz="1400" u="none" strike="noStrike" dirty="0">
                          <a:effectLst/>
                          <a:latin typeface="+mn-lt"/>
                        </a:rPr>
                        <a:t>9q) What other observing networks are operated by your country and used for tsunami early warning? (Q75)</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Need consolidation - Q68: 16 countries have access to GNSS data / Q75: only 4 countries declare it as observing networks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1964560928"/>
                  </a:ext>
                </a:extLst>
              </a:tr>
              <a:tr h="194612">
                <a:tc>
                  <a:txBody>
                    <a:bodyPr/>
                    <a:lstStyle/>
                    <a:p>
                      <a:pPr algn="l" fontAlgn="t"/>
                      <a:r>
                        <a:rPr lang="en-US" sz="1400" u="none" strike="noStrike" dirty="0">
                          <a:effectLst/>
                          <a:latin typeface="+mn-lt"/>
                        </a:rPr>
                        <a:t>9l) When compared to the IRIS database (https://ds.iris.edu/mda/) have you decommissioned or added broadband seismometers operated by your country.</a:t>
                      </a:r>
                      <a:endParaRPr lang="en-US" sz="1400" b="0" i="0" u="none" strike="noStrike" dirty="0">
                        <a:solidFill>
                          <a:srgbClr val="000000"/>
                        </a:solidFill>
                        <a:effectLst/>
                        <a:latin typeface="+mn-lt"/>
                      </a:endParaRPr>
                    </a:p>
                  </a:txBody>
                  <a:tcPr marL="2723" marR="2723" marT="2723" marB="0"/>
                </a:tc>
                <a:tc>
                  <a:txBody>
                    <a:bodyPr/>
                    <a:lstStyle/>
                    <a:p>
                      <a:pPr algn="l" fontAlgn="t"/>
                      <a:r>
                        <a:rPr lang="fr-FR" sz="1400" u="none" strike="noStrike" dirty="0">
                          <a:effectLst/>
                          <a:latin typeface="+mn-lt"/>
                        </a:rPr>
                        <a:t>Question </a:t>
                      </a:r>
                      <a:r>
                        <a:rPr lang="fr-FR" sz="1400" u="none" strike="noStrike" dirty="0" err="1">
                          <a:effectLst/>
                          <a:latin typeface="+mn-lt"/>
                        </a:rPr>
                        <a:t>skipped</a:t>
                      </a:r>
                      <a:r>
                        <a:rPr lang="fr-FR" sz="1400" u="none" strike="noStrike" dirty="0">
                          <a:effectLst/>
                          <a:latin typeface="+mn-lt"/>
                        </a:rPr>
                        <a:t> by 12 countries</a:t>
                      </a:r>
                      <a:endParaRPr lang="fr-FR"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1567124842"/>
                  </a:ext>
                </a:extLst>
              </a:tr>
              <a:tr h="259483">
                <a:tc>
                  <a:txBody>
                    <a:bodyPr/>
                    <a:lstStyle/>
                    <a:p>
                      <a:pPr algn="l" fontAlgn="t"/>
                      <a:r>
                        <a:rPr lang="en-US" sz="1400" u="none" strike="noStrike" dirty="0">
                          <a:effectLst/>
                          <a:latin typeface="+mn-lt"/>
                        </a:rPr>
                        <a:t>9p) When compared to the IOC Sea Level Station Monitoring Facility, have you decommissioned or added sea level stations, including </a:t>
                      </a:r>
                      <a:r>
                        <a:rPr lang="en-US" sz="1400" u="none" strike="noStrike" dirty="0" err="1">
                          <a:effectLst/>
                          <a:latin typeface="+mn-lt"/>
                        </a:rPr>
                        <a:t>tsunameters</a:t>
                      </a:r>
                      <a:r>
                        <a:rPr lang="en-US" sz="1400" u="none" strike="noStrike" dirty="0">
                          <a:effectLst/>
                          <a:latin typeface="+mn-lt"/>
                        </a:rPr>
                        <a:t>, operated by your country.</a:t>
                      </a:r>
                      <a:endParaRPr lang="en-US" sz="1400" b="0" i="0" u="none" strike="noStrike" dirty="0">
                        <a:solidFill>
                          <a:srgbClr val="000000"/>
                        </a:solidFill>
                        <a:effectLst/>
                        <a:latin typeface="+mn-lt"/>
                      </a:endParaRPr>
                    </a:p>
                  </a:txBody>
                  <a:tcPr marL="2723" marR="2723" marT="2723" marB="0"/>
                </a:tc>
                <a:tc>
                  <a:txBody>
                    <a:bodyPr/>
                    <a:lstStyle/>
                    <a:p>
                      <a:pPr algn="l" fontAlgn="t"/>
                      <a:r>
                        <a:rPr lang="fr-FR" sz="1400" u="none" strike="noStrike" dirty="0">
                          <a:effectLst/>
                          <a:latin typeface="+mn-lt"/>
                        </a:rPr>
                        <a:t>Question </a:t>
                      </a:r>
                      <a:r>
                        <a:rPr lang="fr-FR" sz="1400" u="none" strike="noStrike" dirty="0" err="1">
                          <a:effectLst/>
                          <a:latin typeface="+mn-lt"/>
                        </a:rPr>
                        <a:t>skipped</a:t>
                      </a:r>
                      <a:r>
                        <a:rPr lang="fr-FR" sz="1400" u="none" strike="noStrike" dirty="0">
                          <a:effectLst/>
                          <a:latin typeface="+mn-lt"/>
                        </a:rPr>
                        <a:t> by 17 countries</a:t>
                      </a:r>
                      <a:endParaRPr lang="fr-FR"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039913100"/>
                  </a:ext>
                </a:extLst>
              </a:tr>
              <a:tr h="129742">
                <a:tc>
                  <a:txBody>
                    <a:bodyPr/>
                    <a:lstStyle/>
                    <a:p>
                      <a:pPr algn="l" fontAlgn="t"/>
                      <a:r>
                        <a:rPr lang="en-US" sz="1400" u="none" strike="noStrike" dirty="0">
                          <a:effectLst/>
                          <a:latin typeface="+mn-lt"/>
                        </a:rPr>
                        <a:t>10b) For each Disaster Management Office listed below, which communication methods for emergency response are available? </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4 countries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4110141297"/>
                  </a:ext>
                </a:extLst>
              </a:tr>
              <a:tr h="64871">
                <a:tc>
                  <a:txBody>
                    <a:bodyPr/>
                    <a:lstStyle/>
                    <a:p>
                      <a:pPr algn="l" fontAlgn="t"/>
                      <a:r>
                        <a:rPr lang="en-US" sz="1400" u="none" strike="noStrike" dirty="0">
                          <a:effectLst/>
                          <a:latin typeface="+mn-lt"/>
                        </a:rPr>
                        <a:t>Does your SOP address this aspect of tsunami emergency response?</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1 country</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236392259"/>
                  </a:ext>
                </a:extLst>
              </a:tr>
              <a:tr h="129742">
                <a:tc>
                  <a:txBody>
                    <a:bodyPr/>
                    <a:lstStyle/>
                    <a:p>
                      <a:pPr algn="l" fontAlgn="t"/>
                      <a:r>
                        <a:rPr lang="en-US" sz="1400" u="none" strike="noStrike" dirty="0">
                          <a:effectLst/>
                          <a:latin typeface="+mn-lt"/>
                        </a:rPr>
                        <a:t>12d) At what levels were the exercises conducted during the inter-sessional (between ICG meetings) period? </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Need some precisions about what is N/A answer, 3 countries answered this, does it mean that they do not conduct any type of exercises?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931359330"/>
                  </a:ext>
                </a:extLst>
              </a:tr>
              <a:tr h="129742">
                <a:tc>
                  <a:txBody>
                    <a:bodyPr/>
                    <a:lstStyle/>
                    <a:p>
                      <a:pPr algn="l" fontAlgn="t"/>
                      <a:r>
                        <a:rPr lang="en-US" sz="1400" u="none" strike="noStrike" dirty="0">
                          <a:effectLst/>
                          <a:latin typeface="+mn-lt"/>
                        </a:rPr>
                        <a:t>13a) What kind of activities have been tested during your country tsunami exercise, and how many times during the inter-sessional (between ICG Meetings) period? </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and some contradictions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681283179"/>
                  </a:ext>
                </a:extLst>
              </a:tr>
              <a:tr h="64871">
                <a:tc>
                  <a:txBody>
                    <a:bodyPr/>
                    <a:lstStyle/>
                    <a:p>
                      <a:pPr algn="l" fontAlgn="t"/>
                      <a:r>
                        <a:rPr lang="en-US" sz="1400" u="none" strike="noStrike" dirty="0">
                          <a:effectLst/>
                          <a:latin typeface="+mn-lt"/>
                        </a:rPr>
                        <a:t>13c) What tsunami related education and awareness materials do you have? </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1 country</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892383486"/>
                  </a:ext>
                </a:extLst>
              </a:tr>
              <a:tr h="194612">
                <a:tc>
                  <a:txBody>
                    <a:bodyPr/>
                    <a:lstStyle/>
                    <a:p>
                      <a:pPr algn="l" fontAlgn="t"/>
                      <a:r>
                        <a:rPr lang="en-US" sz="1400" u="none" strike="noStrike" dirty="0">
                          <a:effectLst/>
                          <a:latin typeface="+mn-lt"/>
                        </a:rPr>
                        <a:t>13e) Do you undertake the following tsunami awareness activities?</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Question partially answered by 4 countries</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3552532346"/>
                  </a:ext>
                </a:extLst>
              </a:tr>
              <a:tr h="259483">
                <a:tc>
                  <a:txBody>
                    <a:bodyPr/>
                    <a:lstStyle/>
                    <a:p>
                      <a:pPr algn="l" fontAlgn="t"/>
                      <a:r>
                        <a:rPr lang="en-US" sz="1400" u="none" strike="noStrike" dirty="0">
                          <a:effectLst/>
                          <a:latin typeface="+mn-lt"/>
                        </a:rPr>
                        <a:t>14a) Does your country have an interest to participate in the UNESCO-IOC TRRP? (Q113) &amp;</a:t>
                      </a:r>
                      <a:br>
                        <a:rPr lang="en-US" sz="1400" u="none" strike="noStrike" dirty="0">
                          <a:effectLst/>
                          <a:latin typeface="+mn-lt"/>
                        </a:rPr>
                      </a:br>
                      <a:r>
                        <a:rPr lang="en-US" sz="1400" u="none" strike="noStrike" dirty="0">
                          <a:effectLst/>
                          <a:latin typeface="+mn-lt"/>
                        </a:rPr>
                        <a:t>14f) Are any communities in your country currently working towards implementing or interested in implementing the UNESCO-IOC TRRP or similar national initiative? (Q118)</a:t>
                      </a:r>
                      <a:endParaRPr lang="en-US" sz="1400" b="0" i="0" u="none" strike="noStrike" dirty="0">
                        <a:solidFill>
                          <a:srgbClr val="000000"/>
                        </a:solidFill>
                        <a:effectLst/>
                        <a:latin typeface="+mn-lt"/>
                      </a:endParaRPr>
                    </a:p>
                  </a:txBody>
                  <a:tcPr marL="2723" marR="2723" marT="2723" marB="0"/>
                </a:tc>
                <a:tc>
                  <a:txBody>
                    <a:bodyPr/>
                    <a:lstStyle/>
                    <a:p>
                      <a:pPr algn="l" fontAlgn="t"/>
                      <a:r>
                        <a:rPr lang="en-US" sz="1400" u="none" strike="noStrike" dirty="0">
                          <a:effectLst/>
                          <a:latin typeface="+mn-lt"/>
                        </a:rPr>
                        <a:t>Incoherences in the answers for 2 countries, which checked NO to Q113 and YES to Q118</a:t>
                      </a:r>
                      <a:endParaRPr lang="en-US" sz="1400" b="0" i="0" u="none" strike="noStrike" dirty="0">
                        <a:solidFill>
                          <a:srgbClr val="000000"/>
                        </a:solidFill>
                        <a:effectLst/>
                        <a:latin typeface="+mn-lt"/>
                      </a:endParaRPr>
                    </a:p>
                  </a:txBody>
                  <a:tcPr marL="2723" marR="2723" marT="2723" marB="0"/>
                </a:tc>
                <a:extLst>
                  <a:ext uri="{0D108BD9-81ED-4DB2-BD59-A6C34878D82A}">
                    <a16:rowId xmlns:a16="http://schemas.microsoft.com/office/drawing/2014/main" val="2147983061"/>
                  </a:ext>
                </a:extLst>
              </a:tr>
            </a:tbl>
          </a:graphicData>
        </a:graphic>
      </p:graphicFrame>
      <p:pic>
        <p:nvPicPr>
          <p:cNvPr id="10" name="Image 9">
            <a:extLst>
              <a:ext uri="{FF2B5EF4-FFF2-40B4-BE49-F238E27FC236}">
                <a16:creationId xmlns:a16="http://schemas.microsoft.com/office/drawing/2014/main" id="{F5684BFA-6B39-ED86-ADB6-4BF188485236}"/>
              </a:ext>
            </a:extLst>
          </p:cNvPr>
          <p:cNvPicPr>
            <a:picLocks noChangeAspect="1"/>
          </p:cNvPicPr>
          <p:nvPr/>
        </p:nvPicPr>
        <p:blipFill>
          <a:blip r:embed="rId6"/>
          <a:srcRect l="7184" t="11393" r="6810" b="11393"/>
          <a:stretch/>
        </p:blipFill>
        <p:spPr>
          <a:xfrm>
            <a:off x="8613383" y="135980"/>
            <a:ext cx="701743" cy="630000"/>
          </a:xfrm>
          <a:prstGeom prst="rect">
            <a:avLst/>
          </a:prstGeom>
        </p:spPr>
      </p:pic>
    </p:spTree>
    <p:extLst>
      <p:ext uri="{BB962C8B-B14F-4D97-AF65-F5344CB8AC3E}">
        <p14:creationId xmlns:p14="http://schemas.microsoft.com/office/powerpoint/2010/main" val="29774975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9;p14">
            <a:extLst>
              <a:ext uri="{FF2B5EF4-FFF2-40B4-BE49-F238E27FC236}">
                <a16:creationId xmlns:a16="http://schemas.microsoft.com/office/drawing/2014/main" id="{E319B009-45B1-41EE-2E1D-48A6C09F74FA}"/>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A461654F-0654-D70E-B4EC-5A9F95BB4D2C}"/>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59275EC6-D338-356F-26DD-6D4569BBA407}"/>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E4F9BDEA-08F3-9F66-FE03-4FD4B45135D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14864463-7F7F-D2B1-C134-E99C8020837B}"/>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14" name="ZoneTexte 13">
            <a:extLst>
              <a:ext uri="{FF2B5EF4-FFF2-40B4-BE49-F238E27FC236}">
                <a16:creationId xmlns:a16="http://schemas.microsoft.com/office/drawing/2014/main" id="{9CA0EA0B-8BAF-5D20-EBC1-DCC3EC9F24F0}"/>
              </a:ext>
            </a:extLst>
          </p:cNvPr>
          <p:cNvSpPr txBox="1"/>
          <p:nvPr/>
        </p:nvSpPr>
        <p:spPr>
          <a:xfrm>
            <a:off x="187568" y="865583"/>
            <a:ext cx="11512062" cy="3139321"/>
          </a:xfrm>
          <a:prstGeom prst="rect">
            <a:avLst/>
          </a:prstGeom>
          <a:noFill/>
        </p:spPr>
        <p:txBody>
          <a:bodyPr wrap="square">
            <a:spAutoFit/>
          </a:bodyPr>
          <a:lstStyle/>
          <a:p>
            <a:r>
              <a:rPr lang="en-US" sz="2800" b="1" dirty="0">
                <a:solidFill>
                  <a:srgbClr val="0070C0"/>
                </a:solidFill>
                <a:effectLst/>
                <a:ea typeface="Calibri" panose="020F0502020204030204" pitchFamily="34" charset="0"/>
              </a:rPr>
              <a:t>63% </a:t>
            </a:r>
            <a:r>
              <a:rPr lang="en-US" sz="2000" dirty="0">
                <a:effectLst/>
                <a:ea typeface="Calibri" panose="020F0502020204030204" pitchFamily="34" charset="0"/>
              </a:rPr>
              <a:t>- 29 of the 46 member states surveyed answered</a:t>
            </a:r>
          </a:p>
          <a:p>
            <a:endParaRPr lang="en-US" sz="1000" dirty="0">
              <a:effectLst/>
              <a:ea typeface="Calibri" panose="020F0502020204030204" pitchFamily="34" charset="0"/>
            </a:endParaRPr>
          </a:p>
          <a:p>
            <a:r>
              <a:rPr lang="en-US" sz="2000" dirty="0">
                <a:effectLst/>
                <a:ea typeface="Calibri" panose="020F0502020204030204" pitchFamily="34" charset="0"/>
              </a:rPr>
              <a:t>Australia, Brunei, Canada, Chile, China, Colombia, Cook Islands, Ecuador, El Salvador, Federated States of Micronesia, Fiji, Guatemala, Indonesia, Japan, Malaysia, Mexico, Nauru, New Zealand, Nicaragua, Palau, Papua New Guinea, Philippines, Republic of Korea (South), Singapore, Solomon Islands, Thailand, Tonga, Vanuatu, Vietnam</a:t>
            </a:r>
            <a:r>
              <a:rPr lang="en-US" sz="2000" dirty="0">
                <a:ea typeface="Calibri" panose="020F0502020204030204" pitchFamily="34" charset="0"/>
              </a:rPr>
              <a:t> </a:t>
            </a:r>
          </a:p>
          <a:p>
            <a:endParaRPr lang="en-US" sz="2000" dirty="0">
              <a:ea typeface="Calibri" panose="020F0502020204030204" pitchFamily="34" charset="0"/>
            </a:endParaRPr>
          </a:p>
          <a:p>
            <a:r>
              <a:rPr lang="en-US" sz="2000" dirty="0">
                <a:ea typeface="Calibri" panose="020F0502020204030204" pitchFamily="34" charset="0"/>
              </a:rPr>
              <a:t>+3 countries since beginning of analysis: Costa Rica, Peru and United States</a:t>
            </a:r>
          </a:p>
          <a:p>
            <a:endParaRPr lang="en-US" sz="2000" dirty="0">
              <a:ea typeface="Calibri" panose="020F0502020204030204" pitchFamily="34" charset="0"/>
            </a:endParaRPr>
          </a:p>
          <a:p>
            <a:r>
              <a:rPr lang="en-US" sz="2000" b="1" dirty="0">
                <a:ea typeface="Calibri" panose="020F0502020204030204" pitchFamily="34" charset="0"/>
              </a:rPr>
              <a:t>Last deadline to provide answers 18 April 2025</a:t>
            </a:r>
            <a:endParaRPr lang="fr-FR" sz="2000" b="1" dirty="0"/>
          </a:p>
        </p:txBody>
      </p:sp>
      <p:sp>
        <p:nvSpPr>
          <p:cNvPr id="15" name="ZoneTexte 14">
            <a:extLst>
              <a:ext uri="{FF2B5EF4-FFF2-40B4-BE49-F238E27FC236}">
                <a16:creationId xmlns:a16="http://schemas.microsoft.com/office/drawing/2014/main" id="{AD0A8424-3855-56DD-D449-D977E6492FC8}"/>
              </a:ext>
            </a:extLst>
          </p:cNvPr>
          <p:cNvSpPr txBox="1"/>
          <p:nvPr/>
        </p:nvSpPr>
        <p:spPr>
          <a:xfrm>
            <a:off x="187568" y="-1135"/>
            <a:ext cx="11909317" cy="707886"/>
          </a:xfrm>
          <a:prstGeom prst="rect">
            <a:avLst/>
          </a:prstGeom>
          <a:noFill/>
        </p:spPr>
        <p:txBody>
          <a:bodyPr wrap="square" rtlCol="0">
            <a:spAutoFit/>
          </a:bodyPr>
          <a:lstStyle/>
          <a:p>
            <a:r>
              <a:rPr lang="fr-FR" sz="4000" b="1" cap="small" dirty="0">
                <a:solidFill>
                  <a:srgbClr val="0070C0"/>
                </a:solidFill>
                <a:ea typeface="Calibri" panose="020F0502020204030204" pitchFamily="34" charset="0"/>
                <a:cs typeface="Calibri" panose="020F0502020204030204" pitchFamily="34" charset="0"/>
              </a:rPr>
              <a:t>Participation rate to date</a:t>
            </a:r>
          </a:p>
        </p:txBody>
      </p:sp>
      <p:pic>
        <p:nvPicPr>
          <p:cNvPr id="18" name="Image 17">
            <a:extLst>
              <a:ext uri="{FF2B5EF4-FFF2-40B4-BE49-F238E27FC236}">
                <a16:creationId xmlns:a16="http://schemas.microsoft.com/office/drawing/2014/main" id="{66C73303-F13A-233D-C349-5A3F3818DD7C}"/>
              </a:ext>
            </a:extLst>
          </p:cNvPr>
          <p:cNvPicPr>
            <a:picLocks noChangeAspect="1"/>
          </p:cNvPicPr>
          <p:nvPr/>
        </p:nvPicPr>
        <p:blipFill>
          <a:blip r:embed="rId5"/>
          <a:srcRect l="18977" r="10516"/>
          <a:stretch/>
        </p:blipFill>
        <p:spPr>
          <a:xfrm>
            <a:off x="8248998" y="3429000"/>
            <a:ext cx="3223846" cy="2743438"/>
          </a:xfrm>
          <a:prstGeom prst="rect">
            <a:avLst/>
          </a:prstGeom>
        </p:spPr>
      </p:pic>
    </p:spTree>
    <p:extLst>
      <p:ext uri="{BB962C8B-B14F-4D97-AF65-F5344CB8AC3E}">
        <p14:creationId xmlns:p14="http://schemas.microsoft.com/office/powerpoint/2010/main" val="9991949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F7637-9F92-01D7-7D34-C26E7CF978F1}"/>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3A25070-653F-B7A1-001D-72484F958E15}"/>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83E0F65-4573-AD46-FFA2-CE7AE1A90FAA}"/>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1941F872-F522-E3DA-78C7-76DB95AED700}"/>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F0986061-5D49-2050-68A1-0EFD73C329B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161DE4E0-59F7-7524-85BB-5028218B7D11}"/>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97CD2EF9-13FA-7A17-6A27-5A044467544D}"/>
              </a:ext>
            </a:extLst>
          </p:cNvPr>
          <p:cNvSpPr txBox="1"/>
          <p:nvPr/>
        </p:nvSpPr>
        <p:spPr>
          <a:xfrm>
            <a:off x="95114" y="-1135"/>
            <a:ext cx="12001771" cy="707886"/>
          </a:xfrm>
          <a:prstGeom prst="rect">
            <a:avLst/>
          </a:prstGeom>
          <a:noFill/>
        </p:spPr>
        <p:txBody>
          <a:bodyPr wrap="square" rtlCol="0">
            <a:spAutoFit/>
          </a:bodyPr>
          <a:lstStyle/>
          <a:p>
            <a:r>
              <a:rPr lang="fr-FR" sz="4000" b="1" cap="small" dirty="0">
                <a:solidFill>
                  <a:srgbClr val="0070C0"/>
                </a:solidFill>
              </a:rPr>
              <a:t>NATIONAL POLICIES</a:t>
            </a:r>
          </a:p>
        </p:txBody>
      </p:sp>
      <p:sp>
        <p:nvSpPr>
          <p:cNvPr id="10" name="ZoneTexte 9">
            <a:extLst>
              <a:ext uri="{FF2B5EF4-FFF2-40B4-BE49-F238E27FC236}">
                <a16:creationId xmlns:a16="http://schemas.microsoft.com/office/drawing/2014/main" id="{D7F98D8D-555A-435F-A80E-9E4B0F0AF047}"/>
              </a:ext>
            </a:extLst>
          </p:cNvPr>
          <p:cNvSpPr txBox="1"/>
          <p:nvPr/>
        </p:nvSpPr>
        <p:spPr>
          <a:xfrm>
            <a:off x="1579829" y="4857460"/>
            <a:ext cx="8865433" cy="1169551"/>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25 countries (86%) with some form of national policy</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Mostly multi-hazard including tsunami</a:t>
            </a:r>
            <a:endParaRPr lang="en-US" sz="2000" dirty="0">
              <a:effectLst/>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21 countries (84%) addressed all four phases</a:t>
            </a:r>
            <a:endParaRPr lang="fr-FR" sz="2000" dirty="0"/>
          </a:p>
        </p:txBody>
      </p:sp>
      <p:grpSp>
        <p:nvGrpSpPr>
          <p:cNvPr id="8" name="Groupe 7">
            <a:extLst>
              <a:ext uri="{FF2B5EF4-FFF2-40B4-BE49-F238E27FC236}">
                <a16:creationId xmlns:a16="http://schemas.microsoft.com/office/drawing/2014/main" id="{30232C12-76E7-7613-2BC0-20249420F499}"/>
              </a:ext>
            </a:extLst>
          </p:cNvPr>
          <p:cNvGrpSpPr/>
          <p:nvPr/>
        </p:nvGrpSpPr>
        <p:grpSpPr>
          <a:xfrm>
            <a:off x="3393845" y="1228903"/>
            <a:ext cx="5401524" cy="3496690"/>
            <a:chOff x="3453565" y="1150465"/>
            <a:chExt cx="5401524" cy="3496690"/>
          </a:xfrm>
        </p:grpSpPr>
        <p:sp>
          <p:nvSpPr>
            <p:cNvPr id="12" name="Title">
              <a:extLst>
                <a:ext uri="{FF2B5EF4-FFF2-40B4-BE49-F238E27FC236}">
                  <a16:creationId xmlns:a16="http://schemas.microsoft.com/office/drawing/2014/main" id="{A4A11CF0-E7F0-97E5-5090-9BA035AE15AF}"/>
                </a:ext>
              </a:extLst>
            </p:cNvPr>
            <p:cNvSpPr txBox="1">
              <a:spLocks/>
            </p:cNvSpPr>
            <p:nvPr/>
          </p:nvSpPr>
          <p:spPr>
            <a:xfrm>
              <a:off x="3453565" y="4388623"/>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16" name="Image 15">
              <a:extLst>
                <a:ext uri="{FF2B5EF4-FFF2-40B4-BE49-F238E27FC236}">
                  <a16:creationId xmlns:a16="http://schemas.microsoft.com/office/drawing/2014/main" id="{6A10F4B8-12DB-738C-BF4A-70A7C24BF30E}"/>
                </a:ext>
              </a:extLst>
            </p:cNvPr>
            <p:cNvPicPr>
              <a:picLocks noChangeAspect="1"/>
            </p:cNvPicPr>
            <p:nvPr/>
          </p:nvPicPr>
          <p:blipFill>
            <a:blip r:embed="rId5"/>
            <a:stretch>
              <a:fillRect/>
            </a:stretch>
          </p:blipFill>
          <p:spPr>
            <a:xfrm>
              <a:off x="3453565" y="1150465"/>
              <a:ext cx="5401524" cy="3243353"/>
            </a:xfrm>
            <a:prstGeom prst="rect">
              <a:avLst/>
            </a:prstGeom>
          </p:spPr>
        </p:pic>
      </p:grpSp>
      <p:sp>
        <p:nvSpPr>
          <p:cNvPr id="14" name="ZoneTexte 13">
            <a:extLst>
              <a:ext uri="{FF2B5EF4-FFF2-40B4-BE49-F238E27FC236}">
                <a16:creationId xmlns:a16="http://schemas.microsoft.com/office/drawing/2014/main" id="{C2425F42-F3F7-F178-F454-CE88E37C74F9}"/>
              </a:ext>
            </a:extLst>
          </p:cNvPr>
          <p:cNvSpPr txBox="1"/>
          <p:nvPr/>
        </p:nvSpPr>
        <p:spPr>
          <a:xfrm>
            <a:off x="93722" y="573816"/>
            <a:ext cx="12001770" cy="523220"/>
          </a:xfrm>
          <a:prstGeom prst="rect">
            <a:avLst/>
          </a:prstGeom>
          <a:noFill/>
        </p:spPr>
        <p:txBody>
          <a:bodyPr wrap="square">
            <a:spAutoFit/>
          </a:bodyPr>
          <a:lstStyle/>
          <a:p>
            <a:r>
              <a:rPr lang="en-US" sz="1400" dirty="0">
                <a:solidFill>
                  <a:schemeClr val="bg1">
                    <a:lumMod val="50000"/>
                  </a:schemeClr>
                </a:solidFill>
              </a:rPr>
              <a:t>6a) Does your country have a national tsunami policies?</a:t>
            </a:r>
          </a:p>
          <a:p>
            <a:r>
              <a:rPr lang="en-US" sz="1400" dirty="0">
                <a:solidFill>
                  <a:schemeClr val="bg1">
                    <a:lumMod val="50000"/>
                  </a:schemeClr>
                </a:solidFill>
              </a:rPr>
              <a:t>For each of the four disaster management phases, select standalone policy / multi hazard policy / policy not available. </a:t>
            </a:r>
            <a:endParaRPr lang="fr-FR" sz="1400" dirty="0">
              <a:solidFill>
                <a:schemeClr val="bg1">
                  <a:lumMod val="50000"/>
                </a:schemeClr>
              </a:solidFill>
            </a:endParaRPr>
          </a:p>
        </p:txBody>
      </p:sp>
    </p:spTree>
    <p:extLst>
      <p:ext uri="{BB962C8B-B14F-4D97-AF65-F5344CB8AC3E}">
        <p14:creationId xmlns:p14="http://schemas.microsoft.com/office/powerpoint/2010/main" val="6095850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2118F-C737-D455-8963-95EC3DA62F37}"/>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5BD49159-8DD9-2E22-2DB8-E7D8B2E7AB16}"/>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8820C393-21D1-5D09-C07A-0FF2BE0E22B7}"/>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5DFF0102-3058-4A0D-96AA-62738F27C6B1}"/>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6BF2ECE-113C-E415-095D-415B0BA3A361}"/>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4D54C126-4497-87AA-87F5-8869918C9F88}"/>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37A11EB9-7C5E-CA17-4B1E-379D8251D206}"/>
              </a:ext>
            </a:extLst>
          </p:cNvPr>
          <p:cNvSpPr txBox="1"/>
          <p:nvPr/>
        </p:nvSpPr>
        <p:spPr>
          <a:xfrm>
            <a:off x="95114" y="-1135"/>
            <a:ext cx="12001771" cy="707886"/>
          </a:xfrm>
          <a:prstGeom prst="rect">
            <a:avLst/>
          </a:prstGeom>
          <a:noFill/>
        </p:spPr>
        <p:txBody>
          <a:bodyPr wrap="square" rtlCol="0">
            <a:spAutoFit/>
          </a:bodyPr>
          <a:lstStyle/>
          <a:p>
            <a:r>
              <a:rPr lang="fr-FR" sz="4000" b="1" cap="small" dirty="0">
                <a:solidFill>
                  <a:srgbClr val="0070C0"/>
                </a:solidFill>
              </a:rPr>
              <a:t>LOCAL POLICIES</a:t>
            </a:r>
          </a:p>
        </p:txBody>
      </p:sp>
      <p:sp>
        <p:nvSpPr>
          <p:cNvPr id="11" name="ZoneTexte 10">
            <a:extLst>
              <a:ext uri="{FF2B5EF4-FFF2-40B4-BE49-F238E27FC236}">
                <a16:creationId xmlns:a16="http://schemas.microsoft.com/office/drawing/2014/main" id="{27E50C52-820C-D3A4-C838-0C2E56611A1C}"/>
              </a:ext>
            </a:extLst>
          </p:cNvPr>
          <p:cNvSpPr txBox="1"/>
          <p:nvPr/>
        </p:nvSpPr>
        <p:spPr>
          <a:xfrm>
            <a:off x="1656029" y="4692895"/>
            <a:ext cx="8877156" cy="1169551"/>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18 countries (64%) with some form of local policy</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Multi-hazard including tsunami except for 2 countries</a:t>
            </a:r>
            <a:endParaRPr lang="en-US" sz="2000" dirty="0">
              <a:effectLst/>
              <a:ea typeface="Calibri" panose="020F0502020204030204" pitchFamily="34" charset="0"/>
            </a:endParaRP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16 countries (89%) addressed all four phases</a:t>
            </a:r>
            <a:endParaRPr lang="fr-FR" sz="2000" dirty="0"/>
          </a:p>
        </p:txBody>
      </p:sp>
      <p:grpSp>
        <p:nvGrpSpPr>
          <p:cNvPr id="3" name="Groupe 2">
            <a:extLst>
              <a:ext uri="{FF2B5EF4-FFF2-40B4-BE49-F238E27FC236}">
                <a16:creationId xmlns:a16="http://schemas.microsoft.com/office/drawing/2014/main" id="{465AC2EF-BD9A-76E2-2E0C-B1BC29951676}"/>
              </a:ext>
            </a:extLst>
          </p:cNvPr>
          <p:cNvGrpSpPr/>
          <p:nvPr/>
        </p:nvGrpSpPr>
        <p:grpSpPr>
          <a:xfrm>
            <a:off x="3393845" y="1189587"/>
            <a:ext cx="5401524" cy="3501885"/>
            <a:chOff x="3395237" y="934590"/>
            <a:chExt cx="5401524" cy="3501885"/>
          </a:xfrm>
        </p:grpSpPr>
        <p:sp>
          <p:nvSpPr>
            <p:cNvPr id="15" name="Title">
              <a:extLst>
                <a:ext uri="{FF2B5EF4-FFF2-40B4-BE49-F238E27FC236}">
                  <a16:creationId xmlns:a16="http://schemas.microsoft.com/office/drawing/2014/main" id="{760B1DBF-DB7E-FFF6-9A25-9A256FA5EEC1}"/>
                </a:ext>
              </a:extLst>
            </p:cNvPr>
            <p:cNvSpPr txBox="1">
              <a:spLocks/>
            </p:cNvSpPr>
            <p:nvPr/>
          </p:nvSpPr>
          <p:spPr>
            <a:xfrm>
              <a:off x="3395237" y="4177943"/>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pic>
          <p:nvPicPr>
            <p:cNvPr id="17" name="Image 16">
              <a:extLst>
                <a:ext uri="{FF2B5EF4-FFF2-40B4-BE49-F238E27FC236}">
                  <a16:creationId xmlns:a16="http://schemas.microsoft.com/office/drawing/2014/main" id="{59D79BCD-B136-2415-4821-905D3E5AD6EE}"/>
                </a:ext>
              </a:extLst>
            </p:cNvPr>
            <p:cNvPicPr>
              <a:picLocks noChangeAspect="1"/>
            </p:cNvPicPr>
            <p:nvPr/>
          </p:nvPicPr>
          <p:blipFill>
            <a:blip r:embed="rId5"/>
            <a:stretch>
              <a:fillRect/>
            </a:stretch>
          </p:blipFill>
          <p:spPr>
            <a:xfrm>
              <a:off x="3395237" y="934590"/>
              <a:ext cx="5401524" cy="3243353"/>
            </a:xfrm>
            <a:prstGeom prst="rect">
              <a:avLst/>
            </a:prstGeom>
          </p:spPr>
        </p:pic>
      </p:grpSp>
      <p:sp>
        <p:nvSpPr>
          <p:cNvPr id="7" name="ZoneTexte 6">
            <a:extLst>
              <a:ext uri="{FF2B5EF4-FFF2-40B4-BE49-F238E27FC236}">
                <a16:creationId xmlns:a16="http://schemas.microsoft.com/office/drawing/2014/main" id="{95113D7B-FC40-4DC1-D520-312388C9B440}"/>
              </a:ext>
            </a:extLst>
          </p:cNvPr>
          <p:cNvSpPr txBox="1"/>
          <p:nvPr/>
        </p:nvSpPr>
        <p:spPr>
          <a:xfrm>
            <a:off x="93722" y="573816"/>
            <a:ext cx="12001770" cy="523220"/>
          </a:xfrm>
          <a:prstGeom prst="rect">
            <a:avLst/>
          </a:prstGeom>
          <a:noFill/>
        </p:spPr>
        <p:txBody>
          <a:bodyPr wrap="square">
            <a:spAutoFit/>
          </a:bodyPr>
          <a:lstStyle/>
          <a:p>
            <a:r>
              <a:rPr lang="en-US" sz="1400" dirty="0">
                <a:solidFill>
                  <a:schemeClr val="bg1">
                    <a:lumMod val="50000"/>
                  </a:schemeClr>
                </a:solidFill>
              </a:rPr>
              <a:t>6b) Does your country have local tsunami policies? </a:t>
            </a:r>
          </a:p>
          <a:p>
            <a:r>
              <a:rPr lang="en-US" sz="1400" dirty="0">
                <a:solidFill>
                  <a:schemeClr val="bg1">
                    <a:lumMod val="50000"/>
                  </a:schemeClr>
                </a:solidFill>
              </a:rPr>
              <a:t>For each of the disaster management phases, select standalone policy / multi hazard policy / policy not available.</a:t>
            </a:r>
            <a:endParaRPr lang="fr-FR" sz="1400" dirty="0">
              <a:solidFill>
                <a:schemeClr val="bg1">
                  <a:lumMod val="50000"/>
                </a:schemeClr>
              </a:solidFill>
            </a:endParaRPr>
          </a:p>
        </p:txBody>
      </p:sp>
    </p:spTree>
    <p:extLst>
      <p:ext uri="{BB962C8B-B14F-4D97-AF65-F5344CB8AC3E}">
        <p14:creationId xmlns:p14="http://schemas.microsoft.com/office/powerpoint/2010/main" val="27588430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4FB1-557B-24EB-0554-EE24B53DE222}"/>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AA11091F-9BD7-36B7-BED2-2B192A2F2F63}"/>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dirty="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E9A487F6-05B8-F9D4-2C27-8AAB02331896}"/>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795485AD-77F8-6908-030E-16B5A16A2167}"/>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5ADA267A-1146-E07C-D900-4594E219DD7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22B8AAE3-98DA-3BC2-477F-5A0AA68D4CFE}"/>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F6E7F11A-2399-50EF-EAE7-E995F6F1BA18}"/>
              </a:ext>
            </a:extLst>
          </p:cNvPr>
          <p:cNvSpPr txBox="1"/>
          <p:nvPr/>
        </p:nvSpPr>
        <p:spPr>
          <a:xfrm>
            <a:off x="95114" y="-1135"/>
            <a:ext cx="12001771" cy="1485022"/>
          </a:xfrm>
          <a:prstGeom prst="rect">
            <a:avLst/>
          </a:prstGeom>
          <a:noFill/>
        </p:spPr>
        <p:txBody>
          <a:bodyPr wrap="square" rtlCol="0">
            <a:spAutoFit/>
          </a:bodyPr>
          <a:lstStyle/>
          <a:p>
            <a:r>
              <a:rPr lang="en-US" sz="4000" b="1" cap="all" noProof="0" dirty="0">
                <a:solidFill>
                  <a:srgbClr val="0070C0"/>
                </a:solidFill>
              </a:rPr>
              <a:t>Disaster risk reduction plans </a:t>
            </a:r>
            <a:r>
              <a:rPr lang="en-US" sz="2000" b="1" cap="all" noProof="0" dirty="0">
                <a:solidFill>
                  <a:srgbClr val="0070C0"/>
                </a:solidFill>
              </a:rPr>
              <a:t>(1/2)</a:t>
            </a:r>
          </a:p>
          <a:p>
            <a:r>
              <a:rPr lang="en-US" sz="1400" dirty="0">
                <a:solidFill>
                  <a:schemeClr val="bg1">
                    <a:lumMod val="50000"/>
                  </a:schemeClr>
                </a:solidFill>
              </a:rPr>
              <a:t>7a) Does your country have a national, local and community level tsunami disaster risk reduction plans? </a:t>
            </a:r>
          </a:p>
          <a:p>
            <a:pPr>
              <a:spcAft>
                <a:spcPts val="300"/>
              </a:spcAft>
            </a:pPr>
            <a:r>
              <a:rPr lang="en-US" sz="1400" dirty="0">
                <a:solidFill>
                  <a:schemeClr val="bg1">
                    <a:lumMod val="50000"/>
                  </a:schemeClr>
                </a:solidFill>
              </a:rPr>
              <a:t>For each of the four disaster management phases, select standalone plan / multi hazard plan / plan not available. </a:t>
            </a:r>
          </a:p>
          <a:p>
            <a:pPr>
              <a:tabLst>
                <a:tab pos="268288" algn="l"/>
                <a:tab pos="6184900" algn="l"/>
              </a:tabLst>
            </a:pPr>
            <a:r>
              <a:rPr lang="en-US" sz="2000" b="1" cap="small" noProof="0" dirty="0">
                <a:solidFill>
                  <a:srgbClr val="0070C0"/>
                </a:solidFill>
              </a:rPr>
              <a:t>	Prevention and mitigation phase	Preparedness phase</a:t>
            </a:r>
          </a:p>
        </p:txBody>
      </p:sp>
      <p:grpSp>
        <p:nvGrpSpPr>
          <p:cNvPr id="7" name="Groupe 6">
            <a:extLst>
              <a:ext uri="{FF2B5EF4-FFF2-40B4-BE49-F238E27FC236}">
                <a16:creationId xmlns:a16="http://schemas.microsoft.com/office/drawing/2014/main" id="{5A902B22-AB82-011A-B51E-B10C4211188A}"/>
              </a:ext>
            </a:extLst>
          </p:cNvPr>
          <p:cNvGrpSpPr/>
          <p:nvPr/>
        </p:nvGrpSpPr>
        <p:grpSpPr>
          <a:xfrm>
            <a:off x="459846" y="1482527"/>
            <a:ext cx="5402478" cy="3572869"/>
            <a:chOff x="459846" y="1106004"/>
            <a:chExt cx="5402478" cy="3572869"/>
          </a:xfrm>
        </p:grpSpPr>
        <p:pic>
          <p:nvPicPr>
            <p:cNvPr id="17" name="Image 16">
              <a:extLst>
                <a:ext uri="{FF2B5EF4-FFF2-40B4-BE49-F238E27FC236}">
                  <a16:creationId xmlns:a16="http://schemas.microsoft.com/office/drawing/2014/main" id="{987D0ACE-EFB9-E393-44BE-1F17A9DAE158}"/>
                </a:ext>
              </a:extLst>
            </p:cNvPr>
            <p:cNvPicPr>
              <a:picLocks noChangeAspect="1"/>
            </p:cNvPicPr>
            <p:nvPr/>
          </p:nvPicPr>
          <p:blipFill>
            <a:blip r:embed="rId5"/>
            <a:stretch>
              <a:fillRect/>
            </a:stretch>
          </p:blipFill>
          <p:spPr>
            <a:xfrm>
              <a:off x="460800" y="1162429"/>
              <a:ext cx="5401524" cy="3243353"/>
            </a:xfrm>
            <a:prstGeom prst="rect">
              <a:avLst/>
            </a:prstGeom>
          </p:spPr>
        </p:pic>
        <p:sp>
          <p:nvSpPr>
            <p:cNvPr id="21" name="Title">
              <a:extLst>
                <a:ext uri="{FF2B5EF4-FFF2-40B4-BE49-F238E27FC236}">
                  <a16:creationId xmlns:a16="http://schemas.microsoft.com/office/drawing/2014/main" id="{98E5A75F-FE21-E340-843B-2AA885CA9996}"/>
                </a:ext>
              </a:extLst>
            </p:cNvPr>
            <p:cNvSpPr txBox="1">
              <a:spLocks/>
            </p:cNvSpPr>
            <p:nvPr/>
          </p:nvSpPr>
          <p:spPr>
            <a:xfrm>
              <a:off x="459846" y="4420341"/>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26" name="Ellipse 25">
              <a:extLst>
                <a:ext uri="{FF2B5EF4-FFF2-40B4-BE49-F238E27FC236}">
                  <a16:creationId xmlns:a16="http://schemas.microsoft.com/office/drawing/2014/main" id="{24A31BEB-D79D-0794-52D1-3DFCA46FCBB0}"/>
                </a:ext>
              </a:extLst>
            </p:cNvPr>
            <p:cNvSpPr/>
            <p:nvPr/>
          </p:nvSpPr>
          <p:spPr>
            <a:xfrm>
              <a:off x="4278924" y="1106004"/>
              <a:ext cx="1336430" cy="30439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7">
            <a:extLst>
              <a:ext uri="{FF2B5EF4-FFF2-40B4-BE49-F238E27FC236}">
                <a16:creationId xmlns:a16="http://schemas.microsoft.com/office/drawing/2014/main" id="{7E572FA7-1FE2-ADFB-70EF-F8E6708DDE9C}"/>
              </a:ext>
            </a:extLst>
          </p:cNvPr>
          <p:cNvGrpSpPr/>
          <p:nvPr/>
        </p:nvGrpSpPr>
        <p:grpSpPr>
          <a:xfrm>
            <a:off x="6328800" y="1482527"/>
            <a:ext cx="5402402" cy="3558310"/>
            <a:chOff x="6328800" y="1106004"/>
            <a:chExt cx="5402402" cy="3558310"/>
          </a:xfrm>
        </p:grpSpPr>
        <p:pic>
          <p:nvPicPr>
            <p:cNvPr id="18" name="Image 17">
              <a:extLst>
                <a:ext uri="{FF2B5EF4-FFF2-40B4-BE49-F238E27FC236}">
                  <a16:creationId xmlns:a16="http://schemas.microsoft.com/office/drawing/2014/main" id="{3717669E-48F2-54FB-62D8-BA5D7A1F858D}"/>
                </a:ext>
              </a:extLst>
            </p:cNvPr>
            <p:cNvPicPr>
              <a:picLocks noChangeAspect="1"/>
            </p:cNvPicPr>
            <p:nvPr/>
          </p:nvPicPr>
          <p:blipFill>
            <a:blip r:embed="rId6"/>
            <a:stretch>
              <a:fillRect/>
            </a:stretch>
          </p:blipFill>
          <p:spPr>
            <a:xfrm>
              <a:off x="6329678" y="1162429"/>
              <a:ext cx="5401524" cy="3243353"/>
            </a:xfrm>
            <a:prstGeom prst="rect">
              <a:avLst/>
            </a:prstGeom>
          </p:spPr>
        </p:pic>
        <p:sp>
          <p:nvSpPr>
            <p:cNvPr id="22" name="Title">
              <a:extLst>
                <a:ext uri="{FF2B5EF4-FFF2-40B4-BE49-F238E27FC236}">
                  <a16:creationId xmlns:a16="http://schemas.microsoft.com/office/drawing/2014/main" id="{03A62094-148E-F5BF-308E-AB5F1D33AF3D}"/>
                </a:ext>
              </a:extLst>
            </p:cNvPr>
            <p:cNvSpPr txBox="1">
              <a:spLocks/>
            </p:cNvSpPr>
            <p:nvPr/>
          </p:nvSpPr>
          <p:spPr>
            <a:xfrm>
              <a:off x="6328800" y="440578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27" name="Ellipse 26">
              <a:extLst>
                <a:ext uri="{FF2B5EF4-FFF2-40B4-BE49-F238E27FC236}">
                  <a16:creationId xmlns:a16="http://schemas.microsoft.com/office/drawing/2014/main" id="{BD6483D9-D41F-EC6B-440D-BB7586894058}"/>
                </a:ext>
              </a:extLst>
            </p:cNvPr>
            <p:cNvSpPr/>
            <p:nvPr/>
          </p:nvSpPr>
          <p:spPr>
            <a:xfrm>
              <a:off x="10158457" y="1106004"/>
              <a:ext cx="1336430" cy="30439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ZoneTexte 2">
            <a:extLst>
              <a:ext uri="{FF2B5EF4-FFF2-40B4-BE49-F238E27FC236}">
                <a16:creationId xmlns:a16="http://schemas.microsoft.com/office/drawing/2014/main" id="{F0D259D9-B996-5EC8-188B-BA0777CCF307}"/>
              </a:ext>
            </a:extLst>
          </p:cNvPr>
          <p:cNvSpPr txBox="1"/>
          <p:nvPr/>
        </p:nvSpPr>
        <p:spPr>
          <a:xfrm>
            <a:off x="459846" y="5075102"/>
            <a:ext cx="11272305"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Results to be taken with caution, since 20 countries skipped answering at the community level</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To date, 27 countries (79%) with some form of DRR plan</a:t>
            </a:r>
            <a:endParaRPr lang="fr-FR" sz="2000" dirty="0"/>
          </a:p>
        </p:txBody>
      </p:sp>
      <p:pic>
        <p:nvPicPr>
          <p:cNvPr id="11" name="Image 10">
            <a:extLst>
              <a:ext uri="{FF2B5EF4-FFF2-40B4-BE49-F238E27FC236}">
                <a16:creationId xmlns:a16="http://schemas.microsoft.com/office/drawing/2014/main" id="{E4823B73-A14B-EFB4-53F1-7307F254E58E}"/>
              </a:ext>
            </a:extLst>
          </p:cNvPr>
          <p:cNvPicPr>
            <a:picLocks noChangeAspect="1"/>
          </p:cNvPicPr>
          <p:nvPr/>
        </p:nvPicPr>
        <p:blipFill>
          <a:blip r:embed="rId7"/>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25040653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57E5-8016-4181-21F6-65E7D621B84F}"/>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F735AF08-0F7E-76B1-5C52-D2A961FCA7D6}"/>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3AC4BE2D-BE53-1B98-7C75-A3137A92965E}"/>
              </a:ext>
            </a:extLst>
          </p:cNvPr>
          <p:cNvPicPr preferRelativeResize="0"/>
          <p:nvPr/>
        </p:nvPicPr>
        <p:blipFill rotWithShape="1">
          <a:blip r:embed="rId2">
            <a:alphaModFix/>
          </a:blip>
          <a:srcRect t="74343"/>
          <a:stretch/>
        </p:blipFill>
        <p:spPr>
          <a:xfrm>
            <a:off x="0" y="6556291"/>
            <a:ext cx="3159659" cy="307777"/>
          </a:xfrm>
          <a:prstGeom prst="rect">
            <a:avLst/>
          </a:prstGeom>
          <a:noFill/>
          <a:ln>
            <a:noFill/>
          </a:ln>
        </p:spPr>
      </p:pic>
      <p:grpSp>
        <p:nvGrpSpPr>
          <p:cNvPr id="6" name="Groupe 5">
            <a:extLst>
              <a:ext uri="{FF2B5EF4-FFF2-40B4-BE49-F238E27FC236}">
                <a16:creationId xmlns:a16="http://schemas.microsoft.com/office/drawing/2014/main" id="{AF905A15-7F15-2F0B-2A68-F95C20595D3C}"/>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0DB670CC-1643-D42D-4FBB-B279EE0432C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7F778627-D7B6-EC00-78BD-D0153158739F}"/>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3" name="ZoneTexte 2">
            <a:extLst>
              <a:ext uri="{FF2B5EF4-FFF2-40B4-BE49-F238E27FC236}">
                <a16:creationId xmlns:a16="http://schemas.microsoft.com/office/drawing/2014/main" id="{624FB517-A8F8-418C-57E9-D901C1C92012}"/>
              </a:ext>
            </a:extLst>
          </p:cNvPr>
          <p:cNvSpPr txBox="1"/>
          <p:nvPr/>
        </p:nvSpPr>
        <p:spPr>
          <a:xfrm>
            <a:off x="95114" y="-1135"/>
            <a:ext cx="12001771" cy="1485022"/>
          </a:xfrm>
          <a:prstGeom prst="rect">
            <a:avLst/>
          </a:prstGeom>
          <a:noFill/>
        </p:spPr>
        <p:txBody>
          <a:bodyPr wrap="square" rtlCol="0">
            <a:spAutoFit/>
          </a:bodyPr>
          <a:lstStyle/>
          <a:p>
            <a:r>
              <a:rPr lang="en-US" sz="4000" b="1" cap="all" noProof="0" dirty="0">
                <a:solidFill>
                  <a:srgbClr val="0070C0"/>
                </a:solidFill>
              </a:rPr>
              <a:t>Disaster risk reduction plans </a:t>
            </a:r>
            <a:r>
              <a:rPr lang="en-US" sz="2000" b="1" cap="all" noProof="0" dirty="0">
                <a:solidFill>
                  <a:srgbClr val="0070C0"/>
                </a:solidFill>
              </a:rPr>
              <a:t>(2/2)</a:t>
            </a:r>
          </a:p>
          <a:p>
            <a:r>
              <a:rPr lang="en-US" sz="1400" dirty="0">
                <a:solidFill>
                  <a:schemeClr val="bg1">
                    <a:lumMod val="50000"/>
                  </a:schemeClr>
                </a:solidFill>
              </a:rPr>
              <a:t>7a) Does your country have a national, local and community level tsunami disaster risk reduction plans? </a:t>
            </a:r>
          </a:p>
          <a:p>
            <a:pPr>
              <a:spcAft>
                <a:spcPts val="300"/>
              </a:spcAft>
            </a:pPr>
            <a:r>
              <a:rPr lang="en-US" sz="1400" dirty="0">
                <a:solidFill>
                  <a:schemeClr val="bg1">
                    <a:lumMod val="50000"/>
                  </a:schemeClr>
                </a:solidFill>
              </a:rPr>
              <a:t>For each of the four disaster management phases, select standalone plan / multi hazard plan / plan not available.</a:t>
            </a:r>
            <a:endParaRPr lang="en-US" sz="1400" b="1" cap="all" noProof="0" dirty="0">
              <a:solidFill>
                <a:srgbClr val="0070C0"/>
              </a:solidFill>
            </a:endParaRPr>
          </a:p>
          <a:p>
            <a:pPr>
              <a:tabLst>
                <a:tab pos="269875" algn="l"/>
                <a:tab pos="6189663" algn="l"/>
              </a:tabLst>
            </a:pPr>
            <a:r>
              <a:rPr lang="en-US" sz="2000" b="1" cap="small" noProof="0" dirty="0">
                <a:solidFill>
                  <a:srgbClr val="0070C0"/>
                </a:solidFill>
              </a:rPr>
              <a:t>	Emergency response phase	Rehabilitation and reconstruction phase</a:t>
            </a:r>
          </a:p>
        </p:txBody>
      </p:sp>
      <p:grpSp>
        <p:nvGrpSpPr>
          <p:cNvPr id="10" name="Groupe 9">
            <a:extLst>
              <a:ext uri="{FF2B5EF4-FFF2-40B4-BE49-F238E27FC236}">
                <a16:creationId xmlns:a16="http://schemas.microsoft.com/office/drawing/2014/main" id="{56151330-CF01-9BD0-7617-63BE399BE6BE}"/>
              </a:ext>
            </a:extLst>
          </p:cNvPr>
          <p:cNvGrpSpPr/>
          <p:nvPr/>
        </p:nvGrpSpPr>
        <p:grpSpPr>
          <a:xfrm>
            <a:off x="458897" y="1493282"/>
            <a:ext cx="5403427" cy="3558310"/>
            <a:chOff x="458897" y="1106004"/>
            <a:chExt cx="5403427" cy="3558310"/>
          </a:xfrm>
        </p:grpSpPr>
        <p:pic>
          <p:nvPicPr>
            <p:cNvPr id="7" name="Image 6">
              <a:extLst>
                <a:ext uri="{FF2B5EF4-FFF2-40B4-BE49-F238E27FC236}">
                  <a16:creationId xmlns:a16="http://schemas.microsoft.com/office/drawing/2014/main" id="{BC3D7081-A1E6-46BA-40BB-55AD428347D9}"/>
                </a:ext>
              </a:extLst>
            </p:cNvPr>
            <p:cNvPicPr>
              <a:picLocks noChangeAspect="1"/>
            </p:cNvPicPr>
            <p:nvPr/>
          </p:nvPicPr>
          <p:blipFill>
            <a:blip r:embed="rId5"/>
            <a:stretch>
              <a:fillRect/>
            </a:stretch>
          </p:blipFill>
          <p:spPr>
            <a:xfrm>
              <a:off x="460800" y="1162800"/>
              <a:ext cx="5401524" cy="3243353"/>
            </a:xfrm>
            <a:prstGeom prst="rect">
              <a:avLst/>
            </a:prstGeom>
          </p:spPr>
        </p:pic>
        <p:sp>
          <p:nvSpPr>
            <p:cNvPr id="12" name="Title">
              <a:extLst>
                <a:ext uri="{FF2B5EF4-FFF2-40B4-BE49-F238E27FC236}">
                  <a16:creationId xmlns:a16="http://schemas.microsoft.com/office/drawing/2014/main" id="{C2EF094E-689C-6D6C-5FFE-3AFE37E5BA8D}"/>
                </a:ext>
              </a:extLst>
            </p:cNvPr>
            <p:cNvSpPr txBox="1">
              <a:spLocks/>
            </p:cNvSpPr>
            <p:nvPr/>
          </p:nvSpPr>
          <p:spPr>
            <a:xfrm>
              <a:off x="458897" y="440578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16" name="Ellipse 15">
              <a:extLst>
                <a:ext uri="{FF2B5EF4-FFF2-40B4-BE49-F238E27FC236}">
                  <a16:creationId xmlns:a16="http://schemas.microsoft.com/office/drawing/2014/main" id="{0F8A5DEC-6DFF-90EC-FE60-7C27681516EC}"/>
                </a:ext>
              </a:extLst>
            </p:cNvPr>
            <p:cNvSpPr/>
            <p:nvPr/>
          </p:nvSpPr>
          <p:spPr>
            <a:xfrm>
              <a:off x="4278924" y="1106004"/>
              <a:ext cx="1336430" cy="30439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10BB8791-B7CF-A76D-0EAE-8D845F13BA27}"/>
              </a:ext>
            </a:extLst>
          </p:cNvPr>
          <p:cNvGrpSpPr/>
          <p:nvPr/>
        </p:nvGrpSpPr>
        <p:grpSpPr>
          <a:xfrm>
            <a:off x="6328800" y="1493282"/>
            <a:ext cx="5402400" cy="3558310"/>
            <a:chOff x="6328800" y="1106004"/>
            <a:chExt cx="5402400" cy="3558310"/>
          </a:xfrm>
        </p:grpSpPr>
        <p:pic>
          <p:nvPicPr>
            <p:cNvPr id="8" name="Image 7">
              <a:extLst>
                <a:ext uri="{FF2B5EF4-FFF2-40B4-BE49-F238E27FC236}">
                  <a16:creationId xmlns:a16="http://schemas.microsoft.com/office/drawing/2014/main" id="{3747CE6C-36A8-631F-EE95-C405B5C75A14}"/>
                </a:ext>
              </a:extLst>
            </p:cNvPr>
            <p:cNvPicPr>
              <a:picLocks noChangeAspect="1"/>
            </p:cNvPicPr>
            <p:nvPr/>
          </p:nvPicPr>
          <p:blipFill>
            <a:blip r:embed="rId6"/>
            <a:stretch>
              <a:fillRect/>
            </a:stretch>
          </p:blipFill>
          <p:spPr>
            <a:xfrm>
              <a:off x="6329676" y="1162799"/>
              <a:ext cx="5401524" cy="3243353"/>
            </a:xfrm>
            <a:prstGeom prst="rect">
              <a:avLst/>
            </a:prstGeom>
          </p:spPr>
        </p:pic>
        <p:sp>
          <p:nvSpPr>
            <p:cNvPr id="14" name="Title">
              <a:extLst>
                <a:ext uri="{FF2B5EF4-FFF2-40B4-BE49-F238E27FC236}">
                  <a16:creationId xmlns:a16="http://schemas.microsoft.com/office/drawing/2014/main" id="{9441A679-B399-F9AB-6FE9-2C54F6F0E7A2}"/>
                </a:ext>
              </a:extLst>
            </p:cNvPr>
            <p:cNvSpPr txBox="1">
              <a:spLocks/>
            </p:cNvSpPr>
            <p:nvPr/>
          </p:nvSpPr>
          <p:spPr>
            <a:xfrm>
              <a:off x="6328800" y="440578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sp>
          <p:nvSpPr>
            <p:cNvPr id="17" name="Ellipse 16">
              <a:extLst>
                <a:ext uri="{FF2B5EF4-FFF2-40B4-BE49-F238E27FC236}">
                  <a16:creationId xmlns:a16="http://schemas.microsoft.com/office/drawing/2014/main" id="{B47A202B-2399-D3C0-42D9-0D738D8FFC3E}"/>
                </a:ext>
              </a:extLst>
            </p:cNvPr>
            <p:cNvSpPr/>
            <p:nvPr/>
          </p:nvSpPr>
          <p:spPr>
            <a:xfrm>
              <a:off x="10158457" y="1106004"/>
              <a:ext cx="1336430" cy="304396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21F42145-0ACD-1A95-BF7C-96CF981A43AA}"/>
              </a:ext>
            </a:extLst>
          </p:cNvPr>
          <p:cNvSpPr txBox="1"/>
          <p:nvPr/>
        </p:nvSpPr>
        <p:spPr>
          <a:xfrm>
            <a:off x="95114" y="5022483"/>
            <a:ext cx="11272305" cy="1492716"/>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Mostly multi-hazard including tsunami for all phases</a:t>
            </a:r>
          </a:p>
          <a:p>
            <a:pPr>
              <a:spcBef>
                <a:spcPts val="300"/>
              </a:spcBef>
              <a:spcAft>
                <a:spcPts val="300"/>
              </a:spcAft>
            </a:pPr>
            <a:endParaRPr lang="en-US" sz="1000" dirty="0">
              <a:ea typeface="Calibri" panose="020F0502020204030204" pitchFamily="34" charset="0"/>
            </a:endParaRPr>
          </a:p>
          <a:p>
            <a:pPr>
              <a:spcBef>
                <a:spcPts val="300"/>
              </a:spcBef>
            </a:pPr>
            <a:r>
              <a:rPr lang="en-US" sz="1400" dirty="0">
                <a:solidFill>
                  <a:schemeClr val="bg1">
                    <a:lumMod val="50000"/>
                  </a:schemeClr>
                </a:solidFill>
              </a:rPr>
              <a:t>7b) Are your country's tsunami disaster risk reduction plans based on hazards and risk assessments? </a:t>
            </a:r>
            <a:endParaRPr lang="en-US" sz="1200" dirty="0">
              <a:solidFill>
                <a:schemeClr val="bg1">
                  <a:lumMod val="50000"/>
                </a:schemeClr>
              </a:solidFill>
            </a:endParaRP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endParaRPr lang="en-US" sz="1200" dirty="0">
              <a:solidFill>
                <a:schemeClr val="bg1">
                  <a:lumMod val="50000"/>
                </a:schemeClr>
              </a:solidFill>
            </a:endParaRPr>
          </a:p>
          <a:p>
            <a:pPr marL="342900" indent="-342900">
              <a:spcBef>
                <a:spcPts val="300"/>
              </a:spcBef>
              <a:spcAft>
                <a:spcPts val="300"/>
              </a:spcAft>
              <a:buFont typeface="Arial" panose="020B0604020202020204" pitchFamily="34" charset="0"/>
              <a:buChar char="•"/>
            </a:pPr>
            <a:r>
              <a:rPr lang="en-US" sz="2000" dirty="0">
                <a:effectLst/>
                <a:ea typeface="Calibri" panose="020F0502020204030204" pitchFamily="34" charset="0"/>
              </a:rPr>
              <a:t>23 countries (79%) reported that DRR pla</a:t>
            </a:r>
            <a:r>
              <a:rPr lang="en-US" sz="2000" dirty="0">
                <a:ea typeface="Calibri" panose="020F0502020204030204" pitchFamily="34" charset="0"/>
              </a:rPr>
              <a:t>ns are based on hazard and risk assessments</a:t>
            </a:r>
            <a:endParaRPr lang="en-US" sz="2000" dirty="0">
              <a:effectLst/>
              <a:ea typeface="Calibri" panose="020F0502020204030204" pitchFamily="34" charset="0"/>
            </a:endParaRPr>
          </a:p>
        </p:txBody>
      </p:sp>
      <p:pic>
        <p:nvPicPr>
          <p:cNvPr id="19" name="Image 18">
            <a:extLst>
              <a:ext uri="{FF2B5EF4-FFF2-40B4-BE49-F238E27FC236}">
                <a16:creationId xmlns:a16="http://schemas.microsoft.com/office/drawing/2014/main" id="{FB21B29A-336D-AA88-4BCA-83D32C1C0B7E}"/>
              </a:ext>
            </a:extLst>
          </p:cNvPr>
          <p:cNvPicPr>
            <a:picLocks noChangeAspect="1"/>
          </p:cNvPicPr>
          <p:nvPr/>
        </p:nvPicPr>
        <p:blipFill>
          <a:blip r:embed="rId7"/>
          <a:srcRect l="7184" t="11393" r="6810" b="11393"/>
          <a:stretch/>
        </p:blipFill>
        <p:spPr>
          <a:xfrm>
            <a:off x="11187305" y="5683429"/>
            <a:ext cx="701743" cy="630000"/>
          </a:xfrm>
          <a:prstGeom prst="rect">
            <a:avLst/>
          </a:prstGeom>
        </p:spPr>
      </p:pic>
    </p:spTree>
    <p:extLst>
      <p:ext uri="{BB962C8B-B14F-4D97-AF65-F5344CB8AC3E}">
        <p14:creationId xmlns:p14="http://schemas.microsoft.com/office/powerpoint/2010/main" val="39142902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B4C0D-3C32-EE50-20EF-2D8F464B0C93}"/>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66979867-603E-D192-A98D-88C2E5E0A851}"/>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03884A2B-0CE8-F093-73D5-521AC2110ADB}"/>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CF3DC79B-3ADC-5EE3-6401-47C8F1A7B5C8}"/>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278F1FF2-D373-AEBE-36A7-40EBE251899F}"/>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457988F1-A337-4153-B2CA-A0AD558A6659}"/>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0C9BD5C1-092A-D71A-E7EC-D642A2567482}"/>
              </a:ext>
            </a:extLst>
          </p:cNvPr>
          <p:cNvSpPr txBox="1"/>
          <p:nvPr/>
        </p:nvSpPr>
        <p:spPr>
          <a:xfrm>
            <a:off x="95114" y="-1135"/>
            <a:ext cx="12001771" cy="1354217"/>
          </a:xfrm>
          <a:prstGeom prst="rect">
            <a:avLst/>
          </a:prstGeom>
          <a:noFill/>
        </p:spPr>
        <p:txBody>
          <a:bodyPr wrap="square" rtlCol="0">
            <a:spAutoFit/>
          </a:bodyPr>
          <a:lstStyle/>
          <a:p>
            <a:r>
              <a:rPr lang="fr-FR" sz="4000" b="1" cap="all" dirty="0">
                <a:solidFill>
                  <a:srgbClr val="0070C0"/>
                </a:solidFill>
              </a:rPr>
              <a:t>Guidelines</a:t>
            </a:r>
          </a:p>
          <a:p>
            <a:r>
              <a:rPr lang="en-US" sz="1400" dirty="0">
                <a:solidFill>
                  <a:schemeClr val="bg1">
                    <a:lumMod val="50000"/>
                  </a:schemeClr>
                </a:solidFill>
              </a:rPr>
              <a:t>8a) Does your country have national tsunami DRR guidelines? &amp; 8b) Does your country have local tsunami DRR guidelines? </a:t>
            </a:r>
          </a:p>
          <a:p>
            <a:pPr>
              <a:tabLst>
                <a:tab pos="268288" algn="l"/>
                <a:tab pos="6184900" algn="l"/>
              </a:tabLst>
            </a:pPr>
            <a:r>
              <a:rPr lang="fr-FR" sz="2800" b="1" cap="small" dirty="0">
                <a:solidFill>
                  <a:srgbClr val="0070C0"/>
                </a:solidFill>
              </a:rPr>
              <a:t>	National	Local</a:t>
            </a:r>
          </a:p>
        </p:txBody>
      </p:sp>
      <p:grpSp>
        <p:nvGrpSpPr>
          <p:cNvPr id="3" name="Groupe 2">
            <a:extLst>
              <a:ext uri="{FF2B5EF4-FFF2-40B4-BE49-F238E27FC236}">
                <a16:creationId xmlns:a16="http://schemas.microsoft.com/office/drawing/2014/main" id="{AB149B7B-A146-4099-380B-80D7BB26D790}"/>
              </a:ext>
            </a:extLst>
          </p:cNvPr>
          <p:cNvGrpSpPr/>
          <p:nvPr/>
        </p:nvGrpSpPr>
        <p:grpSpPr>
          <a:xfrm>
            <a:off x="458895" y="1388713"/>
            <a:ext cx="5401526" cy="3507998"/>
            <a:chOff x="458895" y="1162800"/>
            <a:chExt cx="5401526" cy="3507998"/>
          </a:xfrm>
        </p:grpSpPr>
        <p:pic>
          <p:nvPicPr>
            <p:cNvPr id="8" name="Image 7">
              <a:extLst>
                <a:ext uri="{FF2B5EF4-FFF2-40B4-BE49-F238E27FC236}">
                  <a16:creationId xmlns:a16="http://schemas.microsoft.com/office/drawing/2014/main" id="{10EB3565-B088-FE9A-B2F9-0DAE1D9320A0}"/>
                </a:ext>
              </a:extLst>
            </p:cNvPr>
            <p:cNvPicPr>
              <a:picLocks noChangeAspect="1"/>
            </p:cNvPicPr>
            <p:nvPr/>
          </p:nvPicPr>
          <p:blipFill>
            <a:blip r:embed="rId5"/>
            <a:stretch>
              <a:fillRect/>
            </a:stretch>
          </p:blipFill>
          <p:spPr>
            <a:xfrm>
              <a:off x="458897" y="1162800"/>
              <a:ext cx="5401524" cy="3243353"/>
            </a:xfrm>
            <a:prstGeom prst="rect">
              <a:avLst/>
            </a:prstGeom>
          </p:spPr>
        </p:pic>
        <p:sp>
          <p:nvSpPr>
            <p:cNvPr id="14" name="Title">
              <a:extLst>
                <a:ext uri="{FF2B5EF4-FFF2-40B4-BE49-F238E27FC236}">
                  <a16:creationId xmlns:a16="http://schemas.microsoft.com/office/drawing/2014/main" id="{BDE68CAD-5EFB-8078-7A55-741BA4505AAE}"/>
                </a:ext>
              </a:extLst>
            </p:cNvPr>
            <p:cNvSpPr txBox="1">
              <a:spLocks/>
            </p:cNvSpPr>
            <p:nvPr/>
          </p:nvSpPr>
          <p:spPr>
            <a:xfrm>
              <a:off x="458895" y="4412266"/>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grpSp>
      <p:grpSp>
        <p:nvGrpSpPr>
          <p:cNvPr id="7" name="Groupe 6">
            <a:extLst>
              <a:ext uri="{FF2B5EF4-FFF2-40B4-BE49-F238E27FC236}">
                <a16:creationId xmlns:a16="http://schemas.microsoft.com/office/drawing/2014/main" id="{639B813F-7BAC-B004-A224-D6C3828FE14A}"/>
              </a:ext>
            </a:extLst>
          </p:cNvPr>
          <p:cNvGrpSpPr/>
          <p:nvPr/>
        </p:nvGrpSpPr>
        <p:grpSpPr>
          <a:xfrm>
            <a:off x="6331581" y="1388712"/>
            <a:ext cx="5401524" cy="3501885"/>
            <a:chOff x="6331581" y="1162799"/>
            <a:chExt cx="5401524" cy="3501885"/>
          </a:xfrm>
        </p:grpSpPr>
        <p:pic>
          <p:nvPicPr>
            <p:cNvPr id="10" name="Image 9">
              <a:extLst>
                <a:ext uri="{FF2B5EF4-FFF2-40B4-BE49-F238E27FC236}">
                  <a16:creationId xmlns:a16="http://schemas.microsoft.com/office/drawing/2014/main" id="{D1050CA2-7E0C-281A-EC42-71FE4C371FE1}"/>
                </a:ext>
              </a:extLst>
            </p:cNvPr>
            <p:cNvPicPr>
              <a:picLocks noChangeAspect="1"/>
            </p:cNvPicPr>
            <p:nvPr/>
          </p:nvPicPr>
          <p:blipFill>
            <a:blip r:embed="rId6"/>
            <a:stretch>
              <a:fillRect/>
            </a:stretch>
          </p:blipFill>
          <p:spPr>
            <a:xfrm>
              <a:off x="6331581" y="1162799"/>
              <a:ext cx="5401524" cy="3243353"/>
            </a:xfrm>
            <a:prstGeom prst="rect">
              <a:avLst/>
            </a:prstGeom>
          </p:spPr>
        </p:pic>
        <p:sp>
          <p:nvSpPr>
            <p:cNvPr id="15" name="Title">
              <a:extLst>
                <a:ext uri="{FF2B5EF4-FFF2-40B4-BE49-F238E27FC236}">
                  <a16:creationId xmlns:a16="http://schemas.microsoft.com/office/drawing/2014/main" id="{DCE242A6-D1A7-44D1-4C6F-902F70C6C815}"/>
                </a:ext>
              </a:extLst>
            </p:cNvPr>
            <p:cNvSpPr txBox="1">
              <a:spLocks/>
            </p:cNvSpPr>
            <p:nvPr/>
          </p:nvSpPr>
          <p:spPr>
            <a:xfrm>
              <a:off x="6331581" y="4406152"/>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28   Skipped: 1</a:t>
              </a:r>
            </a:p>
          </p:txBody>
        </p:sp>
      </p:grpSp>
      <p:sp>
        <p:nvSpPr>
          <p:cNvPr id="16" name="ZoneTexte 15">
            <a:extLst>
              <a:ext uri="{FF2B5EF4-FFF2-40B4-BE49-F238E27FC236}">
                <a16:creationId xmlns:a16="http://schemas.microsoft.com/office/drawing/2014/main" id="{11F99586-2775-9B91-63BF-A920C5CBCFDE}"/>
              </a:ext>
            </a:extLst>
          </p:cNvPr>
          <p:cNvSpPr txBox="1"/>
          <p:nvPr/>
        </p:nvSpPr>
        <p:spPr>
          <a:xfrm>
            <a:off x="458897" y="4959431"/>
            <a:ext cx="11272305" cy="784830"/>
          </a:xfrm>
          <a:prstGeom prst="rect">
            <a:avLst/>
          </a:prstGeom>
          <a:noFill/>
        </p:spPr>
        <p:txBody>
          <a:bodyPr wrap="square">
            <a:spAutoFit/>
          </a:bodyPr>
          <a:lstStyle/>
          <a:p>
            <a:pPr marL="285750" indent="-285750">
              <a:spcBef>
                <a:spcPts val="300"/>
              </a:spcBef>
              <a:spcAft>
                <a:spcPts val="300"/>
              </a:spcAft>
              <a:buFont typeface="Arial" panose="020B0604020202020204" pitchFamily="34" charset="0"/>
              <a:buChar char="•"/>
            </a:pPr>
            <a:r>
              <a:rPr lang="en-US" sz="2000" dirty="0">
                <a:effectLst/>
                <a:ea typeface="Calibri" panose="020F0502020204030204" pitchFamily="34" charset="0"/>
              </a:rPr>
              <a:t>19 countries (68%) with some form of national and local DRR guidelines</a:t>
            </a:r>
          </a:p>
          <a:p>
            <a:pPr marL="285750" indent="-285750">
              <a:spcBef>
                <a:spcPts val="300"/>
              </a:spcBef>
              <a:spcAft>
                <a:spcPts val="300"/>
              </a:spcAft>
              <a:buFont typeface="Arial" panose="020B0604020202020204" pitchFamily="34" charset="0"/>
              <a:buChar char="•"/>
            </a:pPr>
            <a:r>
              <a:rPr lang="en-US" sz="2000" dirty="0">
                <a:ea typeface="Calibri" panose="020F0502020204030204" pitchFamily="34" charset="0"/>
              </a:rPr>
              <a:t>Mostly multi-hazard including tsunami</a:t>
            </a:r>
            <a:endParaRPr lang="en-US" sz="2000" dirty="0">
              <a:effectLst/>
              <a:ea typeface="Calibri" panose="020F0502020204030204" pitchFamily="34" charset="0"/>
            </a:endParaRPr>
          </a:p>
        </p:txBody>
      </p:sp>
    </p:spTree>
    <p:extLst>
      <p:ext uri="{BB962C8B-B14F-4D97-AF65-F5344CB8AC3E}">
        <p14:creationId xmlns:p14="http://schemas.microsoft.com/office/powerpoint/2010/main" val="8396429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0084-DCBC-CF6F-008A-436DF300A0A0}"/>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D76FCE25-79FA-0DE8-1B00-EEB98DA16DD4}"/>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27672376-5556-9A74-1B20-56AB448691E6}"/>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B15FE1F9-FC8C-90E0-F0D8-954A35063373}"/>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7CC2AEF3-78FC-B6F4-E0E1-F414D77E5140}"/>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F5AE85A9-AF54-A8EB-64B8-70E281DA9771}"/>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9823D9CE-51E5-44BC-C8C4-0253B55E05B1}"/>
              </a:ext>
            </a:extLst>
          </p:cNvPr>
          <p:cNvSpPr txBox="1"/>
          <p:nvPr/>
        </p:nvSpPr>
        <p:spPr>
          <a:xfrm>
            <a:off x="95114" y="-1135"/>
            <a:ext cx="12001771" cy="2000548"/>
          </a:xfrm>
          <a:prstGeom prst="rect">
            <a:avLst/>
          </a:prstGeom>
          <a:noFill/>
        </p:spPr>
        <p:txBody>
          <a:bodyPr wrap="square" rtlCol="0">
            <a:spAutoFit/>
          </a:bodyPr>
          <a:lstStyle/>
          <a:p>
            <a:r>
              <a:rPr lang="fr-FR" sz="4000" b="1" cap="all" dirty="0">
                <a:solidFill>
                  <a:srgbClr val="0070C0"/>
                </a:solidFill>
              </a:rPr>
              <a:t>Hazard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(1/9)</a:t>
            </a:r>
          </a:p>
          <a:p>
            <a:pPr>
              <a:spcBef>
                <a:spcPts val="300"/>
              </a:spcBef>
            </a:pPr>
            <a:r>
              <a:rPr lang="fr-FR" sz="1400" dirty="0">
                <a:solidFill>
                  <a:schemeClr val="bg1">
                    <a:lumMod val="50000"/>
                  </a:schemeClr>
                </a:solidFill>
              </a:rPr>
              <a:t>4a) Has </a:t>
            </a:r>
            <a:r>
              <a:rPr lang="fr-FR" sz="1400" dirty="0" err="1">
                <a:solidFill>
                  <a:schemeClr val="bg1">
                    <a:lumMod val="50000"/>
                  </a:schemeClr>
                </a:solidFill>
              </a:rPr>
              <a:t>your</a:t>
            </a:r>
            <a:r>
              <a:rPr lang="fr-FR" sz="1400" dirty="0">
                <a:solidFill>
                  <a:schemeClr val="bg1">
                    <a:lumMod val="50000"/>
                  </a:schemeClr>
                </a:solidFill>
              </a:rPr>
              <a:t> country </a:t>
            </a:r>
            <a:r>
              <a:rPr lang="fr-FR" sz="1400" dirty="0" err="1">
                <a:solidFill>
                  <a:schemeClr val="bg1">
                    <a:lumMod val="50000"/>
                  </a:schemeClr>
                </a:solidFill>
              </a:rPr>
              <a:t>undertaken</a:t>
            </a:r>
            <a:r>
              <a:rPr lang="fr-FR" sz="1400" dirty="0">
                <a:solidFill>
                  <a:schemeClr val="bg1">
                    <a:lumMod val="50000"/>
                  </a:schemeClr>
                </a:solidFill>
              </a:rPr>
              <a:t> a tsunami </a:t>
            </a:r>
            <a:r>
              <a:rPr lang="fr-FR" sz="1400" dirty="0" err="1">
                <a:solidFill>
                  <a:schemeClr val="bg1">
                    <a:lumMod val="50000"/>
                  </a:schemeClr>
                </a:solidFill>
              </a:rPr>
              <a:t>hazard</a:t>
            </a:r>
            <a:r>
              <a:rPr lang="fr-FR" sz="1400" dirty="0">
                <a:solidFill>
                  <a:schemeClr val="bg1">
                    <a:lumMod val="50000"/>
                  </a:schemeClr>
                </a:solidFill>
              </a:rPr>
              <a:t> </a:t>
            </a:r>
            <a:r>
              <a:rPr lang="fr-FR" sz="1400" dirty="0" err="1">
                <a:solidFill>
                  <a:schemeClr val="bg1">
                    <a:lumMod val="50000"/>
                  </a:schemeClr>
                </a:solidFill>
              </a:rPr>
              <a:t>assessment</a:t>
            </a:r>
            <a:r>
              <a:rPr lang="fr-FR" sz="1400" dirty="0">
                <a:solidFill>
                  <a:schemeClr val="bg1">
                    <a:lumMod val="50000"/>
                  </a:schemeClr>
                </a:solidFill>
              </a:rPr>
              <a:t>?</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a:t>
            </a:r>
            <a:r>
              <a:rPr lang="fr-FR" sz="1200" dirty="0">
                <a:solidFill>
                  <a:schemeClr val="bg1">
                    <a:lumMod val="50000"/>
                  </a:schemeClr>
                </a:solidFill>
                <a:ea typeface="Calibri" panose="020F0502020204030204" pitchFamily="34" charset="0"/>
                <a:cs typeface="Calibri" panose="020F0502020204030204" pitchFamily="34" charset="0"/>
              </a:rPr>
              <a:t>0</a:t>
            </a:r>
            <a:endParaRPr lang="fr-FR" sz="1200" b="1" cap="all" dirty="0">
              <a:solidFill>
                <a:srgbClr val="0070C0"/>
              </a:solidFill>
            </a:endParaRPr>
          </a:p>
          <a:p>
            <a:pPr marL="342900" indent="-342900">
              <a:spcBef>
                <a:spcPts val="300"/>
              </a:spcBef>
              <a:spcAft>
                <a:spcPts val="300"/>
              </a:spcAft>
              <a:buFont typeface="Arial" panose="020B0604020202020204" pitchFamily="34" charset="0"/>
              <a:buChar char="•"/>
            </a:pPr>
            <a:r>
              <a:rPr lang="en-US" sz="2000" dirty="0">
                <a:effectLst/>
                <a:ea typeface="Calibri" panose="020F0502020204030204" pitchFamily="34" charset="0"/>
              </a:rPr>
              <a:t>Conducted by 25 countries (86%) of 29 respondents</a:t>
            </a:r>
            <a:endParaRPr lang="fr-FR" sz="2000" b="1" cap="small" dirty="0">
              <a:solidFill>
                <a:srgbClr val="0070C0"/>
              </a:solidFill>
            </a:endParaRPr>
          </a:p>
          <a:p>
            <a:pPr>
              <a:tabLst>
                <a:tab pos="6189663" algn="l"/>
              </a:tabLst>
            </a:pPr>
            <a:r>
              <a:rPr lang="fr-FR" sz="2800" b="1" cap="small" dirty="0">
                <a:solidFill>
                  <a:srgbClr val="0070C0"/>
                </a:solidFill>
              </a:rPr>
              <a:t>Type of </a:t>
            </a:r>
            <a:r>
              <a:rPr lang="fr-FR" sz="2800" b="1" cap="small" dirty="0" err="1">
                <a:solidFill>
                  <a:srgbClr val="0070C0"/>
                </a:solidFill>
              </a:rPr>
              <a:t>hazard</a:t>
            </a:r>
            <a:r>
              <a:rPr lang="fr-FR" sz="2800" b="1" cap="small" dirty="0">
                <a:solidFill>
                  <a:srgbClr val="0070C0"/>
                </a:solidFill>
              </a:rPr>
              <a:t> </a:t>
            </a:r>
            <a:r>
              <a:rPr lang="fr-FR" sz="2800" b="1" cap="small" dirty="0" err="1">
                <a:solidFill>
                  <a:srgbClr val="0070C0"/>
                </a:solidFill>
              </a:rPr>
              <a:t>assessement</a:t>
            </a:r>
            <a:endParaRPr lang="fr-FR" sz="2800" b="1" cap="small" dirty="0">
              <a:solidFill>
                <a:srgbClr val="0070C0"/>
              </a:solidFill>
            </a:endParaRPr>
          </a:p>
        </p:txBody>
      </p:sp>
      <p:grpSp>
        <p:nvGrpSpPr>
          <p:cNvPr id="12" name="Groupe 11">
            <a:extLst>
              <a:ext uri="{FF2B5EF4-FFF2-40B4-BE49-F238E27FC236}">
                <a16:creationId xmlns:a16="http://schemas.microsoft.com/office/drawing/2014/main" id="{83ED6BEA-79B0-4CFC-669C-C794F2FD2C52}"/>
              </a:ext>
            </a:extLst>
          </p:cNvPr>
          <p:cNvGrpSpPr/>
          <p:nvPr/>
        </p:nvGrpSpPr>
        <p:grpSpPr>
          <a:xfrm>
            <a:off x="3395237" y="2369987"/>
            <a:ext cx="5401524" cy="3501885"/>
            <a:chOff x="3395238" y="2362856"/>
            <a:chExt cx="5401524" cy="3501885"/>
          </a:xfrm>
        </p:grpSpPr>
        <p:sp>
          <p:nvSpPr>
            <p:cNvPr id="18" name="Title">
              <a:extLst>
                <a:ext uri="{FF2B5EF4-FFF2-40B4-BE49-F238E27FC236}">
                  <a16:creationId xmlns:a16="http://schemas.microsoft.com/office/drawing/2014/main" id="{001A1ED0-2A6A-BC50-3C04-49D8D7A183DC}"/>
                </a:ext>
              </a:extLst>
            </p:cNvPr>
            <p:cNvSpPr txBox="1">
              <a:spLocks/>
            </p:cNvSpPr>
            <p:nvPr/>
          </p:nvSpPr>
          <p:spPr>
            <a:xfrm>
              <a:off x="3395238" y="5606209"/>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p>
          </p:txBody>
        </p:sp>
        <p:pic>
          <p:nvPicPr>
            <p:cNvPr id="20" name="Image 19">
              <a:extLst>
                <a:ext uri="{FF2B5EF4-FFF2-40B4-BE49-F238E27FC236}">
                  <a16:creationId xmlns:a16="http://schemas.microsoft.com/office/drawing/2014/main" id="{73346285-2DC7-E9F7-C278-C96DDD1427B6}"/>
                </a:ext>
              </a:extLst>
            </p:cNvPr>
            <p:cNvPicPr>
              <a:picLocks noChangeAspect="1"/>
            </p:cNvPicPr>
            <p:nvPr/>
          </p:nvPicPr>
          <p:blipFill>
            <a:blip r:embed="rId5"/>
            <a:stretch>
              <a:fillRect/>
            </a:stretch>
          </p:blipFill>
          <p:spPr>
            <a:xfrm>
              <a:off x="3395238" y="2362856"/>
              <a:ext cx="5401524" cy="3243353"/>
            </a:xfrm>
            <a:prstGeom prst="rect">
              <a:avLst/>
            </a:prstGeom>
          </p:spPr>
        </p:pic>
      </p:grpSp>
      <p:sp>
        <p:nvSpPr>
          <p:cNvPr id="11" name="ZoneTexte 10">
            <a:extLst>
              <a:ext uri="{FF2B5EF4-FFF2-40B4-BE49-F238E27FC236}">
                <a16:creationId xmlns:a16="http://schemas.microsoft.com/office/drawing/2014/main" id="{42954906-15E9-AE20-E78D-0F744D22C73B}"/>
              </a:ext>
            </a:extLst>
          </p:cNvPr>
          <p:cNvSpPr txBox="1"/>
          <p:nvPr/>
        </p:nvSpPr>
        <p:spPr>
          <a:xfrm>
            <a:off x="95115" y="1965631"/>
            <a:ext cx="12001770" cy="307777"/>
          </a:xfrm>
          <a:prstGeom prst="rect">
            <a:avLst/>
          </a:prstGeom>
          <a:noFill/>
        </p:spPr>
        <p:txBody>
          <a:bodyPr wrap="square">
            <a:spAutoFit/>
          </a:bodyPr>
          <a:lstStyle/>
          <a:p>
            <a:r>
              <a:rPr lang="en-US" sz="1400" dirty="0">
                <a:solidFill>
                  <a:schemeClr val="bg1">
                    <a:lumMod val="50000"/>
                  </a:schemeClr>
                </a:solidFill>
              </a:rPr>
              <a:t>4b) What type of hazard assessment has been carried out?</a:t>
            </a:r>
            <a:endParaRPr lang="fr-FR" sz="1400" dirty="0">
              <a:solidFill>
                <a:schemeClr val="bg1">
                  <a:lumMod val="50000"/>
                </a:schemeClr>
              </a:solidFill>
            </a:endParaRPr>
          </a:p>
        </p:txBody>
      </p:sp>
    </p:spTree>
    <p:extLst>
      <p:ext uri="{BB962C8B-B14F-4D97-AF65-F5344CB8AC3E}">
        <p14:creationId xmlns:p14="http://schemas.microsoft.com/office/powerpoint/2010/main" val="13704180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5142-9657-30E8-9D23-C3C9049E7AB1}"/>
            </a:ext>
          </a:extLst>
        </p:cNvPr>
        <p:cNvGrpSpPr/>
        <p:nvPr/>
      </p:nvGrpSpPr>
      <p:grpSpPr>
        <a:xfrm>
          <a:off x="0" y="0"/>
          <a:ext cx="0" cy="0"/>
          <a:chOff x="0" y="0"/>
          <a:chExt cx="0" cy="0"/>
        </a:xfrm>
      </p:grpSpPr>
      <p:sp>
        <p:nvSpPr>
          <p:cNvPr id="4" name="Google Shape;329;p14">
            <a:extLst>
              <a:ext uri="{FF2B5EF4-FFF2-40B4-BE49-F238E27FC236}">
                <a16:creationId xmlns:a16="http://schemas.microsoft.com/office/drawing/2014/main" id="{F73304DC-9D8F-DF7D-946E-E1DAFD3700CE}"/>
              </a:ext>
            </a:extLst>
          </p:cNvPr>
          <p:cNvSpPr/>
          <p:nvPr/>
        </p:nvSpPr>
        <p:spPr>
          <a:xfrm>
            <a:off x="0" y="6550223"/>
            <a:ext cx="12192000" cy="307777"/>
          </a:xfrm>
          <a:prstGeom prst="rect">
            <a:avLst/>
          </a:prstGeom>
          <a:solidFill>
            <a:srgbClr val="0961A9"/>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 name="Google Shape;328;p14" descr="A blue and white logo&#10;&#10;Description automatically generated">
            <a:extLst>
              <a:ext uri="{FF2B5EF4-FFF2-40B4-BE49-F238E27FC236}">
                <a16:creationId xmlns:a16="http://schemas.microsoft.com/office/drawing/2014/main" id="{EFAB2147-B677-CE91-0B44-0A0D73803D3E}"/>
              </a:ext>
            </a:extLst>
          </p:cNvPr>
          <p:cNvPicPr preferRelativeResize="0"/>
          <p:nvPr/>
        </p:nvPicPr>
        <p:blipFill rotWithShape="1">
          <a:blip r:embed="rId2">
            <a:alphaModFix/>
          </a:blip>
          <a:srcRect/>
          <a:stretch/>
        </p:blipFill>
        <p:spPr>
          <a:xfrm>
            <a:off x="0" y="5653727"/>
            <a:ext cx="3159659" cy="1199584"/>
          </a:xfrm>
          <a:prstGeom prst="rect">
            <a:avLst/>
          </a:prstGeom>
          <a:noFill/>
          <a:ln>
            <a:noFill/>
          </a:ln>
        </p:spPr>
      </p:pic>
      <p:grpSp>
        <p:nvGrpSpPr>
          <p:cNvPr id="6" name="Groupe 5">
            <a:extLst>
              <a:ext uri="{FF2B5EF4-FFF2-40B4-BE49-F238E27FC236}">
                <a16:creationId xmlns:a16="http://schemas.microsoft.com/office/drawing/2014/main" id="{82D5C60C-1614-7AC4-7001-944FC90F99C9}"/>
              </a:ext>
            </a:extLst>
          </p:cNvPr>
          <p:cNvGrpSpPr/>
          <p:nvPr/>
        </p:nvGrpSpPr>
        <p:grpSpPr>
          <a:xfrm>
            <a:off x="9458585" y="90980"/>
            <a:ext cx="2638300" cy="720000"/>
            <a:chOff x="9435725" y="5659276"/>
            <a:chExt cx="2638300" cy="720000"/>
          </a:xfrm>
        </p:grpSpPr>
        <p:pic>
          <p:nvPicPr>
            <p:cNvPr id="9" name="Google Shape;127;p1" descr="Home">
              <a:extLst>
                <a:ext uri="{FF2B5EF4-FFF2-40B4-BE49-F238E27FC236}">
                  <a16:creationId xmlns:a16="http://schemas.microsoft.com/office/drawing/2014/main" id="{D33BA727-77C5-6FC7-E8E3-407E0FD80C54}"/>
                </a:ext>
              </a:extLst>
            </p:cNvPr>
            <p:cNvPicPr>
              <a:picLocks noChangeAspect="1"/>
            </p:cNvPicPr>
            <p:nvPr/>
          </p:nvPicPr>
          <p:blipFill rotWithShape="1">
            <a:blip r:embed="rId3">
              <a:alphaModFix/>
            </a:blip>
            <a:srcRect/>
            <a:stretch/>
          </p:blipFill>
          <p:spPr>
            <a:xfrm>
              <a:off x="9435725" y="5749276"/>
              <a:ext cx="1728720" cy="540000"/>
            </a:xfrm>
            <a:prstGeom prst="rect">
              <a:avLst/>
            </a:prstGeom>
            <a:solidFill>
              <a:schemeClr val="lt1"/>
            </a:solidFill>
            <a:ln>
              <a:noFill/>
            </a:ln>
          </p:spPr>
        </p:pic>
        <p:pic>
          <p:nvPicPr>
            <p:cNvPr id="13" name="Google Shape;149;p3">
              <a:extLst>
                <a:ext uri="{FF2B5EF4-FFF2-40B4-BE49-F238E27FC236}">
                  <a16:creationId xmlns:a16="http://schemas.microsoft.com/office/drawing/2014/main" id="{8698FDA7-4570-4920-2002-6F2D93816E7F}"/>
                </a:ext>
              </a:extLst>
            </p:cNvPr>
            <p:cNvPicPr>
              <a:picLocks noChangeAspect="1"/>
            </p:cNvPicPr>
            <p:nvPr/>
          </p:nvPicPr>
          <p:blipFill rotWithShape="1">
            <a:blip r:embed="rId4">
              <a:alphaModFix/>
            </a:blip>
            <a:srcRect/>
            <a:stretch/>
          </p:blipFill>
          <p:spPr>
            <a:xfrm>
              <a:off x="11307904" y="5659276"/>
              <a:ext cx="766121" cy="720000"/>
            </a:xfrm>
            <a:prstGeom prst="rect">
              <a:avLst/>
            </a:prstGeom>
            <a:noFill/>
            <a:ln>
              <a:noFill/>
            </a:ln>
          </p:spPr>
        </p:pic>
      </p:grpSp>
      <p:sp>
        <p:nvSpPr>
          <p:cNvPr id="2" name="ZoneTexte 1">
            <a:extLst>
              <a:ext uri="{FF2B5EF4-FFF2-40B4-BE49-F238E27FC236}">
                <a16:creationId xmlns:a16="http://schemas.microsoft.com/office/drawing/2014/main" id="{FEA253D0-46F0-BFD0-DA68-BCC53A76DD2C}"/>
              </a:ext>
            </a:extLst>
          </p:cNvPr>
          <p:cNvSpPr txBox="1"/>
          <p:nvPr/>
        </p:nvSpPr>
        <p:spPr>
          <a:xfrm>
            <a:off x="95114" y="-1135"/>
            <a:ext cx="12001771" cy="1992853"/>
          </a:xfrm>
          <a:prstGeom prst="rect">
            <a:avLst/>
          </a:prstGeom>
          <a:noFill/>
        </p:spPr>
        <p:txBody>
          <a:bodyPr wrap="square" rtlCol="0">
            <a:spAutoFit/>
          </a:bodyPr>
          <a:lstStyle/>
          <a:p>
            <a:r>
              <a:rPr lang="fr-FR" sz="4000" b="1" cap="all" dirty="0">
                <a:solidFill>
                  <a:srgbClr val="0070C0"/>
                </a:solidFill>
              </a:rPr>
              <a:t>RISK </a:t>
            </a:r>
            <a:r>
              <a:rPr lang="fr-FR" sz="4000" b="1" cap="all" dirty="0" err="1">
                <a:solidFill>
                  <a:srgbClr val="0070C0"/>
                </a:solidFill>
              </a:rPr>
              <a:t>assessment</a:t>
            </a:r>
            <a:r>
              <a:rPr lang="fr-FR" sz="4000" b="1" cap="all" dirty="0">
                <a:solidFill>
                  <a:srgbClr val="0070C0"/>
                </a:solidFill>
              </a:rPr>
              <a:t> </a:t>
            </a:r>
            <a:r>
              <a:rPr lang="fr-FR" sz="2000" b="1" cap="all" dirty="0">
                <a:solidFill>
                  <a:srgbClr val="0070C0"/>
                </a:solidFill>
              </a:rPr>
              <a:t>(1/8)</a:t>
            </a:r>
          </a:p>
          <a:p>
            <a:pPr>
              <a:spcBef>
                <a:spcPts val="300"/>
              </a:spcBef>
            </a:pPr>
            <a:r>
              <a:rPr lang="en-US" sz="1400" dirty="0">
                <a:solidFill>
                  <a:schemeClr val="bg1">
                    <a:lumMod val="50000"/>
                  </a:schemeClr>
                </a:solidFill>
              </a:rPr>
              <a:t>5a) Has your country undertaken a tsunami risk assessment?</a:t>
            </a:r>
          </a:p>
          <a:p>
            <a:pPr>
              <a:spcAft>
                <a:spcPts val="300"/>
              </a:spcAft>
            </a:pPr>
            <a:r>
              <a:rPr lang="en-GB" sz="1200" dirty="0">
                <a:solidFill>
                  <a:schemeClr val="bg1">
                    <a:lumMod val="50000"/>
                  </a:schemeClr>
                </a:solidFill>
                <a:ea typeface="Calibri" panose="020F0502020204030204" pitchFamily="34" charset="0"/>
                <a:cs typeface="Calibri" panose="020F0502020204030204" pitchFamily="34" charset="0"/>
              </a:rPr>
              <a:t>Answered: 29   Skipped: 0</a:t>
            </a:r>
            <a:endParaRPr lang="fr-FR" sz="1200" b="1" cap="all" dirty="0">
              <a:solidFill>
                <a:srgbClr val="0070C0"/>
              </a:solidFill>
            </a:endParaRPr>
          </a:p>
          <a:p>
            <a:pPr marL="342900" indent="-342900">
              <a:spcAft>
                <a:spcPts val="300"/>
              </a:spcAft>
              <a:buFont typeface="Arial" panose="020B0604020202020204" pitchFamily="34" charset="0"/>
              <a:buChar char="•"/>
            </a:pPr>
            <a:r>
              <a:rPr lang="en-US" sz="2000" dirty="0">
                <a:effectLst/>
                <a:ea typeface="Calibri" panose="020F0502020204030204" pitchFamily="34" charset="0"/>
              </a:rPr>
              <a:t>Conducted by 23 countries (79%) of 29 respondents</a:t>
            </a:r>
            <a:endParaRPr lang="fr-FR" sz="2000" b="1" cap="small" dirty="0">
              <a:solidFill>
                <a:srgbClr val="0070C0"/>
              </a:solidFill>
            </a:endParaRPr>
          </a:p>
          <a:p>
            <a:pPr>
              <a:tabLst>
                <a:tab pos="6189663" algn="l"/>
              </a:tabLst>
            </a:pPr>
            <a:r>
              <a:rPr lang="fr-FR" sz="2800" b="1" cap="small" dirty="0">
                <a:solidFill>
                  <a:srgbClr val="0070C0"/>
                </a:solidFill>
              </a:rPr>
              <a:t>Type of </a:t>
            </a:r>
            <a:r>
              <a:rPr lang="fr-FR" sz="2800" b="1" cap="small" dirty="0" err="1">
                <a:solidFill>
                  <a:srgbClr val="0070C0"/>
                </a:solidFill>
              </a:rPr>
              <a:t>risk</a:t>
            </a:r>
            <a:r>
              <a:rPr lang="fr-FR" sz="2800" b="1" cap="small" dirty="0">
                <a:solidFill>
                  <a:srgbClr val="0070C0"/>
                </a:solidFill>
              </a:rPr>
              <a:t> </a:t>
            </a:r>
            <a:r>
              <a:rPr lang="fr-FR" sz="2800" b="1" cap="small" dirty="0" err="1">
                <a:solidFill>
                  <a:srgbClr val="0070C0"/>
                </a:solidFill>
              </a:rPr>
              <a:t>assessement</a:t>
            </a:r>
            <a:endParaRPr lang="fr-FR" sz="2800" b="1" cap="small" dirty="0">
              <a:solidFill>
                <a:srgbClr val="0070C0"/>
              </a:solidFill>
            </a:endParaRPr>
          </a:p>
        </p:txBody>
      </p:sp>
      <p:sp>
        <p:nvSpPr>
          <p:cNvPr id="10" name="ZoneTexte 9">
            <a:extLst>
              <a:ext uri="{FF2B5EF4-FFF2-40B4-BE49-F238E27FC236}">
                <a16:creationId xmlns:a16="http://schemas.microsoft.com/office/drawing/2014/main" id="{69B30DB9-4160-09D2-8517-BC980063B802}"/>
              </a:ext>
            </a:extLst>
          </p:cNvPr>
          <p:cNvSpPr txBox="1"/>
          <p:nvPr/>
        </p:nvSpPr>
        <p:spPr>
          <a:xfrm>
            <a:off x="95115" y="1899171"/>
            <a:ext cx="12001770" cy="307777"/>
          </a:xfrm>
          <a:prstGeom prst="rect">
            <a:avLst/>
          </a:prstGeom>
          <a:noFill/>
        </p:spPr>
        <p:txBody>
          <a:bodyPr wrap="square">
            <a:spAutoFit/>
          </a:bodyPr>
          <a:lstStyle/>
          <a:p>
            <a:r>
              <a:rPr lang="en-US" sz="1400" dirty="0">
                <a:solidFill>
                  <a:schemeClr val="bg1">
                    <a:lumMod val="50000"/>
                  </a:schemeClr>
                </a:solidFill>
              </a:rPr>
              <a:t>5b) What type of tsunami risk assessment was undertaken?</a:t>
            </a:r>
            <a:endParaRPr lang="fr-FR" sz="1400" dirty="0">
              <a:solidFill>
                <a:schemeClr val="bg1">
                  <a:lumMod val="50000"/>
                </a:schemeClr>
              </a:solidFill>
            </a:endParaRPr>
          </a:p>
        </p:txBody>
      </p:sp>
      <p:grpSp>
        <p:nvGrpSpPr>
          <p:cNvPr id="14" name="Groupe 13">
            <a:extLst>
              <a:ext uri="{FF2B5EF4-FFF2-40B4-BE49-F238E27FC236}">
                <a16:creationId xmlns:a16="http://schemas.microsoft.com/office/drawing/2014/main" id="{D50D993B-92C7-B154-AC23-B2EFC71BE069}"/>
              </a:ext>
            </a:extLst>
          </p:cNvPr>
          <p:cNvGrpSpPr/>
          <p:nvPr/>
        </p:nvGrpSpPr>
        <p:grpSpPr>
          <a:xfrm>
            <a:off x="3395237" y="2313207"/>
            <a:ext cx="5401524" cy="3501885"/>
            <a:chOff x="3395237" y="2180744"/>
            <a:chExt cx="5401524" cy="3501885"/>
          </a:xfrm>
        </p:grpSpPr>
        <p:sp>
          <p:nvSpPr>
            <p:cNvPr id="7" name="Title">
              <a:extLst>
                <a:ext uri="{FF2B5EF4-FFF2-40B4-BE49-F238E27FC236}">
                  <a16:creationId xmlns:a16="http://schemas.microsoft.com/office/drawing/2014/main" id="{B9D33D5E-B86E-4410-3570-306A0FF766C3}"/>
                </a:ext>
              </a:extLst>
            </p:cNvPr>
            <p:cNvSpPr txBox="1">
              <a:spLocks/>
            </p:cNvSpPr>
            <p:nvPr/>
          </p:nvSpPr>
          <p:spPr>
            <a:xfrm>
              <a:off x="3395237" y="5424097"/>
              <a:ext cx="1872935" cy="258532"/>
            </a:xfrm>
            <a:prstGeom prst="rect">
              <a:avLst/>
            </a:prstGeom>
            <a:ln>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solidFill>
                    <a:schemeClr val="bg1">
                      <a:lumMod val="50000"/>
                    </a:schemeClr>
                  </a:solidFill>
                  <a:ea typeface="Calibri" panose="020F0502020204030204" pitchFamily="34" charset="0"/>
                  <a:cs typeface="Calibri" panose="020F0502020204030204" pitchFamily="34" charset="0"/>
                </a:rPr>
                <a:t>Answered: 23   Skipped: 6</a:t>
              </a:r>
            </a:p>
          </p:txBody>
        </p:sp>
        <p:pic>
          <p:nvPicPr>
            <p:cNvPr id="12" name="Image 11">
              <a:extLst>
                <a:ext uri="{FF2B5EF4-FFF2-40B4-BE49-F238E27FC236}">
                  <a16:creationId xmlns:a16="http://schemas.microsoft.com/office/drawing/2014/main" id="{0311DA6D-7CE0-FB87-8360-239F00CF97D2}"/>
                </a:ext>
              </a:extLst>
            </p:cNvPr>
            <p:cNvPicPr>
              <a:picLocks noChangeAspect="1"/>
            </p:cNvPicPr>
            <p:nvPr/>
          </p:nvPicPr>
          <p:blipFill>
            <a:blip r:embed="rId5"/>
            <a:stretch>
              <a:fillRect/>
            </a:stretch>
          </p:blipFill>
          <p:spPr>
            <a:xfrm>
              <a:off x="3395237" y="2180744"/>
              <a:ext cx="5401524" cy="3243353"/>
            </a:xfrm>
            <a:prstGeom prst="rect">
              <a:avLst/>
            </a:prstGeom>
          </p:spPr>
        </p:pic>
      </p:grpSp>
    </p:spTree>
    <p:extLst>
      <p:ext uri="{BB962C8B-B14F-4D97-AF65-F5344CB8AC3E}">
        <p14:creationId xmlns:p14="http://schemas.microsoft.com/office/powerpoint/2010/main" val="460400897"/>
      </p:ext>
    </p:extLst>
  </p:cSld>
  <p:clrMapOvr>
    <a:masterClrMapping/>
  </p:clrMapOvr>
  <p:transition spd="med"/>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1872</TotalTime>
  <Words>2035</Words>
  <Application>Microsoft Office PowerPoint</Application>
  <PresentationFormat>Grand écran</PresentationFormat>
  <Paragraphs>180</Paragraphs>
  <Slides>19</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Aptos</vt:lpstr>
      <vt:lpstr>Aptos Display</vt:lpstr>
      <vt:lpstr>Arial</vt:lpstr>
      <vt:lpstr>Calibri</vt:lpstr>
      <vt:lpstr>Courier New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Céline Barré</dc:creator>
  <cp:lastModifiedBy>Céline Barré</cp:lastModifiedBy>
  <cp:revision>1</cp:revision>
  <dcterms:created xsi:type="dcterms:W3CDTF">2025-04-03T11:02:41Z</dcterms:created>
  <dcterms:modified xsi:type="dcterms:W3CDTF">2025-04-10T02:57:44Z</dcterms:modified>
</cp:coreProperties>
</file>