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7" r:id="rId2"/>
    <p:sldId id="2729" r:id="rId3"/>
    <p:sldId id="2730" r:id="rId4"/>
    <p:sldId id="2743" r:id="rId5"/>
    <p:sldId id="2744" r:id="rId6"/>
    <p:sldId id="2736" r:id="rId7"/>
    <p:sldId id="2732" r:id="rId8"/>
    <p:sldId id="2745" r:id="rId9"/>
    <p:sldId id="2746" r:id="rId10"/>
    <p:sldId id="2735" r:id="rId11"/>
    <p:sldId id="2747" r:id="rId12"/>
    <p:sldId id="2737" r:id="rId13"/>
    <p:sldId id="2748" r:id="rId14"/>
    <p:sldId id="2738" r:id="rId15"/>
    <p:sldId id="2749" r:id="rId16"/>
    <p:sldId id="2739" r:id="rId17"/>
    <p:sldId id="2740" r:id="rId18"/>
    <p:sldId id="2741" r:id="rId19"/>
    <p:sldId id="2742" r:id="rId20"/>
    <p:sldId id="2750" r:id="rId21"/>
    <p:sldId id="2751" r:id="rId22"/>
    <p:sldId id="2752" r:id="rId23"/>
    <p:sldId id="2753" r:id="rId24"/>
    <p:sldId id="2754" r:id="rId25"/>
    <p:sldId id="2755" r:id="rId26"/>
    <p:sldId id="2756" r:id="rId27"/>
    <p:sldId id="2757" r:id="rId28"/>
    <p:sldId id="2758" r:id="rId29"/>
    <p:sldId id="2759" r:id="rId30"/>
    <p:sldId id="2766" r:id="rId31"/>
    <p:sldId id="2767" r:id="rId32"/>
    <p:sldId id="2760" r:id="rId33"/>
    <p:sldId id="2761" r:id="rId34"/>
    <p:sldId id="2762" r:id="rId35"/>
    <p:sldId id="2765" r:id="rId36"/>
    <p:sldId id="2763" r:id="rId37"/>
    <p:sldId id="2768" r:id="rId38"/>
    <p:sldId id="2778" r:id="rId39"/>
    <p:sldId id="2769" r:id="rId40"/>
    <p:sldId id="2770" r:id="rId41"/>
    <p:sldId id="2771" r:id="rId42"/>
    <p:sldId id="2772" r:id="rId43"/>
    <p:sldId id="2773" r:id="rId44"/>
    <p:sldId id="2774" r:id="rId45"/>
    <p:sldId id="2775" r:id="rId46"/>
    <p:sldId id="2776" r:id="rId47"/>
    <p:sldId id="2777" r:id="rId48"/>
    <p:sldId id="2779" r:id="rId49"/>
    <p:sldId id="2780" r:id="rId50"/>
    <p:sldId id="2782" r:id="rId51"/>
    <p:sldId id="2781" r:id="rId52"/>
    <p:sldId id="2764"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D2B76-1CB3-4673-B3A8-12A5BD92FBFD}" v="341" dt="2025-04-04T20:26:24.9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3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éline Barré" userId="41c54b365be6d599" providerId="LiveId" clId="{E5FD2B76-1CB3-4673-B3A8-12A5BD92FBFD}"/>
    <pc:docChg chg="undo redo custSel addSld delSld modSld sldOrd">
      <pc:chgData name="Céline Barré" userId="41c54b365be6d599" providerId="LiveId" clId="{E5FD2B76-1CB3-4673-B3A8-12A5BD92FBFD}" dt="2025-04-10T02:58:38.411" v="14059" actId="1076"/>
      <pc:docMkLst>
        <pc:docMk/>
      </pc:docMkLst>
      <pc:sldChg chg="delSp new del mod">
        <pc:chgData name="Céline Barré" userId="41c54b365be6d599" providerId="LiveId" clId="{E5FD2B76-1CB3-4673-B3A8-12A5BD92FBFD}" dt="2025-04-03T11:27:40.974" v="53" actId="2696"/>
        <pc:sldMkLst>
          <pc:docMk/>
          <pc:sldMk cId="3538929875" sldId="256"/>
        </pc:sldMkLst>
      </pc:sldChg>
      <pc:sldChg chg="delSp modSp del mod ord">
        <pc:chgData name="Céline Barré" userId="41c54b365be6d599" providerId="LiveId" clId="{E5FD2B76-1CB3-4673-B3A8-12A5BD92FBFD}" dt="2025-04-03T11:30:55.770" v="104" actId="47"/>
        <pc:sldMkLst>
          <pc:docMk/>
          <pc:sldMk cId="0" sldId="263"/>
        </pc:sldMkLst>
      </pc:sldChg>
      <pc:sldChg chg="addSp delSp modSp add mod ord modShow">
        <pc:chgData name="Céline Barré" userId="41c54b365be6d599" providerId="LiveId" clId="{E5FD2B76-1CB3-4673-B3A8-12A5BD92FBFD}" dt="2025-04-10T01:53:22.951" v="14057" actId="729"/>
        <pc:sldMkLst>
          <pc:docMk/>
          <pc:sldMk cId="0" sldId="277"/>
        </pc:sldMkLst>
        <pc:spChg chg="mod">
          <ac:chgData name="Céline Barré" userId="41c54b365be6d599" providerId="LiveId" clId="{E5FD2B76-1CB3-4673-B3A8-12A5BD92FBFD}" dt="2025-04-03T15:08:32.089" v="2335" actId="790"/>
          <ac:spMkLst>
            <pc:docMk/>
            <pc:sldMk cId="0" sldId="277"/>
            <ac:spMk id="415" creationId="{00000000-0000-0000-0000-000000000000}"/>
          </ac:spMkLst>
        </pc:spChg>
        <pc:spChg chg="mod">
          <ac:chgData name="Céline Barré" userId="41c54b365be6d599" providerId="LiveId" clId="{E5FD2B76-1CB3-4673-B3A8-12A5BD92FBFD}" dt="2025-04-03T15:08:32.089" v="2335" actId="790"/>
          <ac:spMkLst>
            <pc:docMk/>
            <pc:sldMk cId="0" sldId="277"/>
            <ac:spMk id="417" creationId="{00000000-0000-0000-0000-000000000000}"/>
          </ac:spMkLst>
        </pc:spChg>
        <pc:picChg chg="add mod">
          <ac:chgData name="Céline Barré" userId="41c54b365be6d599" providerId="LiveId" clId="{E5FD2B76-1CB3-4673-B3A8-12A5BD92FBFD}" dt="2025-04-03T18:29:40.695" v="2611" actId="1076"/>
          <ac:picMkLst>
            <pc:docMk/>
            <pc:sldMk cId="0" sldId="277"/>
            <ac:picMk id="3" creationId="{B58B097C-D143-F9EC-8199-7B2C3699BD46}"/>
          </ac:picMkLst>
        </pc:picChg>
        <pc:picChg chg="add mod">
          <ac:chgData name="Céline Barré" userId="41c54b365be6d599" providerId="LiveId" clId="{E5FD2B76-1CB3-4673-B3A8-12A5BD92FBFD}" dt="2025-04-03T11:54:42.556" v="436" actId="1076"/>
          <ac:picMkLst>
            <pc:docMk/>
            <pc:sldMk cId="0" sldId="277"/>
            <ac:picMk id="4" creationId="{18E97958-C4C1-89CF-DA2C-D350D44A0506}"/>
          </ac:picMkLst>
        </pc:picChg>
        <pc:picChg chg="add mod">
          <ac:chgData name="Céline Barré" userId="41c54b365be6d599" providerId="LiveId" clId="{E5FD2B76-1CB3-4673-B3A8-12A5BD92FBFD}" dt="2025-04-04T08:49:59.164" v="6494" actId="1076"/>
          <ac:picMkLst>
            <pc:docMk/>
            <pc:sldMk cId="0" sldId="277"/>
            <ac:picMk id="7" creationId="{7C076E28-6CA8-7609-9A24-C8B1CB694977}"/>
          </ac:picMkLst>
        </pc:picChg>
        <pc:picChg chg="add del mod modCrop">
          <ac:chgData name="Céline Barré" userId="41c54b365be6d599" providerId="LiveId" clId="{E5FD2B76-1CB3-4673-B3A8-12A5BD92FBFD}" dt="2025-04-03T11:46:56.332" v="233" actId="478"/>
          <ac:picMkLst>
            <pc:docMk/>
            <pc:sldMk cId="0" sldId="277"/>
            <ac:picMk id="416" creationId="{00000000-0000-0000-0000-000000000000}"/>
          </ac:picMkLst>
        </pc:picChg>
        <pc:picChg chg="mod">
          <ac:chgData name="Céline Barré" userId="41c54b365be6d599" providerId="LiveId" clId="{E5FD2B76-1CB3-4673-B3A8-12A5BD92FBFD}" dt="2025-04-03T11:47:31.025" v="253" actId="1076"/>
          <ac:picMkLst>
            <pc:docMk/>
            <pc:sldMk cId="0" sldId="277"/>
            <ac:picMk id="418" creationId="{00000000-0000-0000-0000-000000000000}"/>
          </ac:picMkLst>
        </pc:picChg>
      </pc:sldChg>
      <pc:sldChg chg="addSp delSp modSp mod modShow">
        <pc:chgData name="Céline Barré" userId="41c54b365be6d599" providerId="LiveId" clId="{E5FD2B76-1CB3-4673-B3A8-12A5BD92FBFD}" dt="2025-04-10T02:58:38.411" v="14059" actId="1076"/>
        <pc:sldMkLst>
          <pc:docMk/>
          <pc:sldMk cId="999194972" sldId="2729"/>
        </pc:sldMkLst>
        <pc:spChg chg="mod">
          <ac:chgData name="Céline Barré" userId="41c54b365be6d599" providerId="LiveId" clId="{E5FD2B76-1CB3-4673-B3A8-12A5BD92FBFD}" dt="2025-04-03T11:34:23.124" v="114" actId="14100"/>
          <ac:spMkLst>
            <pc:docMk/>
            <pc:sldMk cId="999194972" sldId="2729"/>
            <ac:spMk id="4" creationId="{E319B009-45B1-41EE-2E1D-48A6C09F74FA}"/>
          </ac:spMkLst>
        </pc:spChg>
        <pc:spChg chg="add mod">
          <ac:chgData name="Céline Barré" userId="41c54b365be6d599" providerId="LiveId" clId="{E5FD2B76-1CB3-4673-B3A8-12A5BD92FBFD}" dt="2025-04-10T02:58:34.184" v="14058"/>
          <ac:spMkLst>
            <pc:docMk/>
            <pc:sldMk cId="999194972" sldId="2729"/>
            <ac:spMk id="14" creationId="{9CA0EA0B-8BAF-5D20-EBC1-DCC3EC9F24F0}"/>
          </ac:spMkLst>
        </pc:spChg>
        <pc:spChg chg="add mod">
          <ac:chgData name="Céline Barré" userId="41c54b365be6d599" providerId="LiveId" clId="{E5FD2B76-1CB3-4673-B3A8-12A5BD92FBFD}" dt="2025-04-03T13:23:36.039" v="1038" actId="2711"/>
          <ac:spMkLst>
            <pc:docMk/>
            <pc:sldMk cId="999194972" sldId="2729"/>
            <ac:spMk id="15" creationId="{AD0A8424-3855-56DD-D449-D977E6492FC8}"/>
          </ac:spMkLst>
        </pc:spChg>
        <pc:grpChg chg="add mod">
          <ac:chgData name="Céline Barré" userId="41c54b365be6d599" providerId="LiveId" clId="{E5FD2B76-1CB3-4673-B3A8-12A5BD92FBFD}" dt="2025-04-03T11:27:12.181" v="52" actId="1038"/>
          <ac:grpSpMkLst>
            <pc:docMk/>
            <pc:sldMk cId="999194972" sldId="2729"/>
            <ac:grpSpMk id="6" creationId="{59275EC6-D338-356F-26DD-6D4569BBA407}"/>
          </ac:grpSpMkLst>
        </pc:grpChg>
        <pc:picChg chg="mod">
          <ac:chgData name="Céline Barré" userId="41c54b365be6d599" providerId="LiveId" clId="{E5FD2B76-1CB3-4673-B3A8-12A5BD92FBFD}" dt="2025-04-03T11:34:34.116" v="115" actId="1076"/>
          <ac:picMkLst>
            <pc:docMk/>
            <pc:sldMk cId="999194972" sldId="2729"/>
            <ac:picMk id="5" creationId="{A461654F-0654-D70E-B4EC-5A9F95BB4D2C}"/>
          </ac:picMkLst>
        </pc:picChg>
        <pc:picChg chg="mod">
          <ac:chgData name="Céline Barré" userId="41c54b365be6d599" providerId="LiveId" clId="{E5FD2B76-1CB3-4673-B3A8-12A5BD92FBFD}" dt="2025-04-03T11:26:42.370" v="38" actId="164"/>
          <ac:picMkLst>
            <pc:docMk/>
            <pc:sldMk cId="999194972" sldId="2729"/>
            <ac:picMk id="9" creationId="{E4F9BDEA-08F3-9F66-FE03-4FD4B45135DF}"/>
          </ac:picMkLst>
        </pc:picChg>
        <pc:picChg chg="mod">
          <ac:chgData name="Céline Barré" userId="41c54b365be6d599" providerId="LiveId" clId="{E5FD2B76-1CB3-4673-B3A8-12A5BD92FBFD}" dt="2025-04-03T11:26:42.370" v="38" actId="164"/>
          <ac:picMkLst>
            <pc:docMk/>
            <pc:sldMk cId="999194972" sldId="2729"/>
            <ac:picMk id="13" creationId="{14864463-7F7F-D2B1-C134-E99C8020837B}"/>
          </ac:picMkLst>
        </pc:picChg>
        <pc:picChg chg="add mod modCrop">
          <ac:chgData name="Céline Barré" userId="41c54b365be6d599" providerId="LiveId" clId="{E5FD2B76-1CB3-4673-B3A8-12A5BD92FBFD}" dt="2025-04-10T02:58:38.411" v="14059" actId="1076"/>
          <ac:picMkLst>
            <pc:docMk/>
            <pc:sldMk cId="999194972" sldId="2729"/>
            <ac:picMk id="18" creationId="{66C73303-F13A-233D-C349-5A3F3818DD7C}"/>
          </ac:picMkLst>
        </pc:picChg>
      </pc:sldChg>
      <pc:sldChg chg="addSp delSp modSp add mod modShow">
        <pc:chgData name="Céline Barré" userId="41c54b365be6d599" providerId="LiveId" clId="{E5FD2B76-1CB3-4673-B3A8-12A5BD92FBFD}" dt="2025-04-10T01:53:15.251" v="14056" actId="729"/>
        <pc:sldMkLst>
          <pc:docMk/>
          <pc:sldMk cId="609585048" sldId="2730"/>
        </pc:sldMkLst>
        <pc:spChg chg="add mod">
          <ac:chgData name="Céline Barré" userId="41c54b365be6d599" providerId="LiveId" clId="{E5FD2B76-1CB3-4673-B3A8-12A5BD92FBFD}" dt="2025-04-03T19:40:23.718" v="3624" actId="20577"/>
          <ac:spMkLst>
            <pc:docMk/>
            <pc:sldMk cId="609585048" sldId="2730"/>
            <ac:spMk id="2" creationId="{97CD2EF9-13FA-7A17-6A27-5A044467544D}"/>
          </ac:spMkLst>
        </pc:spChg>
        <pc:spChg chg="add mod">
          <ac:chgData name="Céline Barré" userId="41c54b365be6d599" providerId="LiveId" clId="{E5FD2B76-1CB3-4673-B3A8-12A5BD92FBFD}" dt="2025-04-03T20:11:08.111" v="3950" actId="1076"/>
          <ac:spMkLst>
            <pc:docMk/>
            <pc:sldMk cId="609585048" sldId="2730"/>
            <ac:spMk id="10" creationId="{D7F98D8D-555A-435F-A80E-9E4B0F0AF047}"/>
          </ac:spMkLst>
        </pc:spChg>
        <pc:spChg chg="add mod">
          <ac:chgData name="Céline Barré" userId="41c54b365be6d599" providerId="LiveId" clId="{E5FD2B76-1CB3-4673-B3A8-12A5BD92FBFD}" dt="2025-04-03T21:25:13.658" v="4938" actId="164"/>
          <ac:spMkLst>
            <pc:docMk/>
            <pc:sldMk cId="609585048" sldId="2730"/>
            <ac:spMk id="12" creationId="{A4A11CF0-E7F0-97E5-5090-9BA035AE15AF}"/>
          </ac:spMkLst>
        </pc:spChg>
        <pc:spChg chg="add mod">
          <ac:chgData name="Céline Barré" userId="41c54b365be6d599" providerId="LiveId" clId="{E5FD2B76-1CB3-4673-B3A8-12A5BD92FBFD}" dt="2025-04-04T08:22:39.880" v="6256" actId="20577"/>
          <ac:spMkLst>
            <pc:docMk/>
            <pc:sldMk cId="609585048" sldId="2730"/>
            <ac:spMk id="14" creationId="{C2425F42-F3F7-F178-F454-CE88E37C74F9}"/>
          </ac:spMkLst>
        </pc:spChg>
        <pc:grpChg chg="add mod">
          <ac:chgData name="Céline Barré" userId="41c54b365be6d599" providerId="LiveId" clId="{E5FD2B76-1CB3-4673-B3A8-12A5BD92FBFD}" dt="2025-04-03T21:57:23.662" v="5326" actId="1076"/>
          <ac:grpSpMkLst>
            <pc:docMk/>
            <pc:sldMk cId="609585048" sldId="2730"/>
            <ac:grpSpMk id="8" creationId="{30232C12-76E7-7613-2BC0-20249420F499}"/>
          </ac:grpSpMkLst>
        </pc:grpChg>
        <pc:picChg chg="add mod">
          <ac:chgData name="Céline Barré" userId="41c54b365be6d599" providerId="LiveId" clId="{E5FD2B76-1CB3-4673-B3A8-12A5BD92FBFD}" dt="2025-04-03T21:25:13.658" v="4938" actId="164"/>
          <ac:picMkLst>
            <pc:docMk/>
            <pc:sldMk cId="609585048" sldId="2730"/>
            <ac:picMk id="16" creationId="{6A10F4B8-12DB-738C-BF4A-70A7C24BF30E}"/>
          </ac:picMkLst>
        </pc:picChg>
      </pc:sldChg>
      <pc:sldChg chg="addSp delSp modSp add del mod">
        <pc:chgData name="Céline Barré" userId="41c54b365be6d599" providerId="LiveId" clId="{E5FD2B76-1CB3-4673-B3A8-12A5BD92FBFD}" dt="2025-04-03T19:49:04.666" v="3717" actId="47"/>
        <pc:sldMkLst>
          <pc:docMk/>
          <pc:sldMk cId="3159397051" sldId="2731"/>
        </pc:sldMkLst>
      </pc:sldChg>
      <pc:sldChg chg="addSp delSp modSp add mod modShow">
        <pc:chgData name="Céline Barré" userId="41c54b365be6d599" providerId="LiveId" clId="{E5FD2B76-1CB3-4673-B3A8-12A5BD92FBFD}" dt="2025-04-10T01:53:15.251" v="14056" actId="729"/>
        <pc:sldMkLst>
          <pc:docMk/>
          <pc:sldMk cId="839642952" sldId="2732"/>
        </pc:sldMkLst>
        <pc:spChg chg="mod">
          <ac:chgData name="Céline Barré" userId="41c54b365be6d599" providerId="LiveId" clId="{E5FD2B76-1CB3-4673-B3A8-12A5BD92FBFD}" dt="2025-04-04T08:24:25.045" v="6262" actId="403"/>
          <ac:spMkLst>
            <pc:docMk/>
            <pc:sldMk cId="839642952" sldId="2732"/>
            <ac:spMk id="2" creationId="{0C9BD5C1-092A-D71A-E7EC-D642A2567482}"/>
          </ac:spMkLst>
        </pc:spChg>
        <pc:spChg chg="add mod">
          <ac:chgData name="Céline Barré" userId="41c54b365be6d599" providerId="LiveId" clId="{E5FD2B76-1CB3-4673-B3A8-12A5BD92FBFD}" dt="2025-04-03T21:27:17.357" v="4947" actId="164"/>
          <ac:spMkLst>
            <pc:docMk/>
            <pc:sldMk cId="839642952" sldId="2732"/>
            <ac:spMk id="14" creationId="{BDE68CAD-5EFB-8078-7A55-741BA4505AAE}"/>
          </ac:spMkLst>
        </pc:spChg>
        <pc:spChg chg="add mod">
          <ac:chgData name="Céline Barré" userId="41c54b365be6d599" providerId="LiveId" clId="{E5FD2B76-1CB3-4673-B3A8-12A5BD92FBFD}" dt="2025-04-03T21:27:32.752" v="4949" actId="164"/>
          <ac:spMkLst>
            <pc:docMk/>
            <pc:sldMk cId="839642952" sldId="2732"/>
            <ac:spMk id="15" creationId="{DCE242A6-D1A7-44D1-4C6F-902F70C6C815}"/>
          </ac:spMkLst>
        </pc:spChg>
        <pc:spChg chg="add mod">
          <ac:chgData name="Céline Barré" userId="41c54b365be6d599" providerId="LiveId" clId="{E5FD2B76-1CB3-4673-B3A8-12A5BD92FBFD}" dt="2025-04-03T22:05:16.580" v="5456" actId="1036"/>
          <ac:spMkLst>
            <pc:docMk/>
            <pc:sldMk cId="839642952" sldId="2732"/>
            <ac:spMk id="16" creationId="{11F99586-2775-9B91-63BF-A920C5CBCFDE}"/>
          </ac:spMkLst>
        </pc:spChg>
        <pc:grpChg chg="add mod">
          <ac:chgData name="Céline Barré" userId="41c54b365be6d599" providerId="LiveId" clId="{E5FD2B76-1CB3-4673-B3A8-12A5BD92FBFD}" dt="2025-04-03T22:05:16.580" v="5456" actId="1036"/>
          <ac:grpSpMkLst>
            <pc:docMk/>
            <pc:sldMk cId="839642952" sldId="2732"/>
            <ac:grpSpMk id="3" creationId="{AB149B7B-A146-4099-380B-80D7BB26D790}"/>
          </ac:grpSpMkLst>
        </pc:grpChg>
        <pc:grpChg chg="add mod">
          <ac:chgData name="Céline Barré" userId="41c54b365be6d599" providerId="LiveId" clId="{E5FD2B76-1CB3-4673-B3A8-12A5BD92FBFD}" dt="2025-04-03T22:05:16.580" v="5456" actId="1036"/>
          <ac:grpSpMkLst>
            <pc:docMk/>
            <pc:sldMk cId="839642952" sldId="2732"/>
            <ac:grpSpMk id="7" creationId="{639B813F-7BAC-B004-A224-D6C3828FE14A}"/>
          </ac:grpSpMkLst>
        </pc:grpChg>
        <pc:picChg chg="add mod">
          <ac:chgData name="Céline Barré" userId="41c54b365be6d599" providerId="LiveId" clId="{E5FD2B76-1CB3-4673-B3A8-12A5BD92FBFD}" dt="2025-04-03T21:27:17.357" v="4947" actId="164"/>
          <ac:picMkLst>
            <pc:docMk/>
            <pc:sldMk cId="839642952" sldId="2732"/>
            <ac:picMk id="8" creationId="{10EB3565-B088-FE9A-B2F9-0DAE1D9320A0}"/>
          </ac:picMkLst>
        </pc:picChg>
        <pc:picChg chg="add mod">
          <ac:chgData name="Céline Barré" userId="41c54b365be6d599" providerId="LiveId" clId="{E5FD2B76-1CB3-4673-B3A8-12A5BD92FBFD}" dt="2025-04-03T21:27:32.752" v="4949" actId="164"/>
          <ac:picMkLst>
            <pc:docMk/>
            <pc:sldMk cId="839642952" sldId="2732"/>
            <ac:picMk id="10" creationId="{D1050CA2-7E0C-281A-EC42-71FE4C371FE1}"/>
          </ac:picMkLst>
        </pc:picChg>
      </pc:sldChg>
      <pc:sldChg chg="modSp add del mod ord">
        <pc:chgData name="Céline Barré" userId="41c54b365be6d599" providerId="LiveId" clId="{E5FD2B76-1CB3-4673-B3A8-12A5BD92FBFD}" dt="2025-04-03T12:47:24.111" v="717" actId="47"/>
        <pc:sldMkLst>
          <pc:docMk/>
          <pc:sldMk cId="245038474" sldId="2733"/>
        </pc:sldMkLst>
      </pc:sldChg>
      <pc:sldChg chg="addSp delSp modSp add del mod">
        <pc:chgData name="Céline Barré" userId="41c54b365be6d599" providerId="LiveId" clId="{E5FD2B76-1CB3-4673-B3A8-12A5BD92FBFD}" dt="2025-04-03T19:52:34.468" v="3737" actId="47"/>
        <pc:sldMkLst>
          <pc:docMk/>
          <pc:sldMk cId="3700977449" sldId="2734"/>
        </pc:sldMkLst>
      </pc:sldChg>
      <pc:sldChg chg="addSp delSp modSp add mod modShow">
        <pc:chgData name="Céline Barré" userId="41c54b365be6d599" providerId="LiveId" clId="{E5FD2B76-1CB3-4673-B3A8-12A5BD92FBFD}" dt="2025-04-10T01:53:15.251" v="14056" actId="729"/>
        <pc:sldMkLst>
          <pc:docMk/>
          <pc:sldMk cId="697088292" sldId="2735"/>
        </pc:sldMkLst>
        <pc:spChg chg="mod">
          <ac:chgData name="Céline Barré" userId="41c54b365be6d599" providerId="LiveId" clId="{E5FD2B76-1CB3-4673-B3A8-12A5BD92FBFD}" dt="2025-04-03T20:33:50.107" v="4347" actId="20577"/>
          <ac:spMkLst>
            <pc:docMk/>
            <pc:sldMk cId="697088292" sldId="2735"/>
            <ac:spMk id="2" creationId="{808338E4-939A-95DD-DC02-6DF7FC973A5E}"/>
          </ac:spMkLst>
        </pc:spChg>
        <pc:spChg chg="add mod">
          <ac:chgData name="Céline Barré" userId="41c54b365be6d599" providerId="LiveId" clId="{E5FD2B76-1CB3-4673-B3A8-12A5BD92FBFD}" dt="2025-04-03T20:17:39.998" v="4055"/>
          <ac:spMkLst>
            <pc:docMk/>
            <pc:sldMk cId="697088292" sldId="2735"/>
            <ac:spMk id="3" creationId="{021C1ED5-3F07-5538-5BE5-64A50F08531C}"/>
          </ac:spMkLst>
        </pc:spChg>
        <pc:spChg chg="add mod">
          <ac:chgData name="Céline Barré" userId="41c54b365be6d599" providerId="LiveId" clId="{E5FD2B76-1CB3-4673-B3A8-12A5BD92FBFD}" dt="2025-04-03T20:17:50.898" v="4056" actId="1076"/>
          <ac:spMkLst>
            <pc:docMk/>
            <pc:sldMk cId="697088292" sldId="2735"/>
            <ac:spMk id="15" creationId="{3068CBD9-CA11-513C-0B4E-D9AE617305D0}"/>
          </ac:spMkLst>
        </pc:spChg>
        <pc:spChg chg="add mod">
          <ac:chgData name="Céline Barré" userId="41c54b365be6d599" providerId="LiveId" clId="{E5FD2B76-1CB3-4673-B3A8-12A5BD92FBFD}" dt="2025-04-03T21:28:15.940" v="4952" actId="164"/>
          <ac:spMkLst>
            <pc:docMk/>
            <pc:sldMk cId="697088292" sldId="2735"/>
            <ac:spMk id="17" creationId="{96B30FD1-9B00-7F22-6079-840C094F6C55}"/>
          </ac:spMkLst>
        </pc:spChg>
        <pc:spChg chg="add mod">
          <ac:chgData name="Céline Barré" userId="41c54b365be6d599" providerId="LiveId" clId="{E5FD2B76-1CB3-4673-B3A8-12A5BD92FBFD}" dt="2025-04-03T21:28:15.940" v="4952" actId="164"/>
          <ac:spMkLst>
            <pc:docMk/>
            <pc:sldMk cId="697088292" sldId="2735"/>
            <ac:spMk id="19" creationId="{26CD5A17-5B7F-30DF-F3ED-7B6AEF8BAA1C}"/>
          </ac:spMkLst>
        </pc:spChg>
        <pc:grpChg chg="add mod">
          <ac:chgData name="Céline Barré" userId="41c54b365be6d599" providerId="LiveId" clId="{E5FD2B76-1CB3-4673-B3A8-12A5BD92FBFD}" dt="2025-04-03T21:32:19.853" v="4978" actId="1076"/>
          <ac:grpSpMkLst>
            <pc:docMk/>
            <pc:sldMk cId="697088292" sldId="2735"/>
            <ac:grpSpMk id="7" creationId="{E1BEDC80-0FEA-BB36-E97F-396381DD5C3F}"/>
          </ac:grpSpMkLst>
        </pc:grpChg>
        <pc:picChg chg="add mod">
          <ac:chgData name="Céline Barré" userId="41c54b365be6d599" providerId="LiveId" clId="{E5FD2B76-1CB3-4673-B3A8-12A5BD92FBFD}" dt="2025-04-03T21:28:15.940" v="4952" actId="164"/>
          <ac:picMkLst>
            <pc:docMk/>
            <pc:sldMk cId="697088292" sldId="2735"/>
            <ac:picMk id="8" creationId="{49A49835-8071-B3E3-6D76-E5A63BF509D9}"/>
          </ac:picMkLst>
        </pc:picChg>
      </pc:sldChg>
      <pc:sldChg chg="addSp delSp modSp add mod modShow">
        <pc:chgData name="Céline Barré" userId="41c54b365be6d599" providerId="LiveId" clId="{E5FD2B76-1CB3-4673-B3A8-12A5BD92FBFD}" dt="2025-04-10T01:53:15.251" v="14056" actId="729"/>
        <pc:sldMkLst>
          <pc:docMk/>
          <pc:sldMk cId="3914290246" sldId="2736"/>
        </pc:sldMkLst>
        <pc:spChg chg="add mod">
          <ac:chgData name="Céline Barré" userId="41c54b365be6d599" providerId="LiveId" clId="{E5FD2B76-1CB3-4673-B3A8-12A5BD92FBFD}" dt="2025-04-04T08:23:51.997" v="6260" actId="20577"/>
          <ac:spMkLst>
            <pc:docMk/>
            <pc:sldMk cId="3914290246" sldId="2736"/>
            <ac:spMk id="3" creationId="{624FB517-A8F8-418C-57E9-D901C1C92012}"/>
          </ac:spMkLst>
        </pc:spChg>
        <pc:spChg chg="add mod">
          <ac:chgData name="Céline Barré" userId="41c54b365be6d599" providerId="LiveId" clId="{E5FD2B76-1CB3-4673-B3A8-12A5BD92FBFD}" dt="2025-04-03T21:26:52.124" v="4944" actId="164"/>
          <ac:spMkLst>
            <pc:docMk/>
            <pc:sldMk cId="3914290246" sldId="2736"/>
            <ac:spMk id="12" creationId="{C2EF094E-689C-6D6C-5FFE-3AFE37E5BA8D}"/>
          </ac:spMkLst>
        </pc:spChg>
        <pc:spChg chg="add mod">
          <ac:chgData name="Céline Barré" userId="41c54b365be6d599" providerId="LiveId" clId="{E5FD2B76-1CB3-4673-B3A8-12A5BD92FBFD}" dt="2025-04-03T21:27:00.499" v="4945" actId="164"/>
          <ac:spMkLst>
            <pc:docMk/>
            <pc:sldMk cId="3914290246" sldId="2736"/>
            <ac:spMk id="14" creationId="{9441A679-B399-F9AB-6FE9-2C54F6F0E7A2}"/>
          </ac:spMkLst>
        </pc:spChg>
        <pc:spChg chg="add mod">
          <ac:chgData name="Céline Barré" userId="41c54b365be6d599" providerId="LiveId" clId="{E5FD2B76-1CB3-4673-B3A8-12A5BD92FBFD}" dt="2025-04-03T21:26:52.124" v="4944" actId="164"/>
          <ac:spMkLst>
            <pc:docMk/>
            <pc:sldMk cId="3914290246" sldId="2736"/>
            <ac:spMk id="16" creationId="{0F8A5DEC-6DFF-90EC-FE60-7C27681516EC}"/>
          </ac:spMkLst>
        </pc:spChg>
        <pc:spChg chg="add mod">
          <ac:chgData name="Céline Barré" userId="41c54b365be6d599" providerId="LiveId" clId="{E5FD2B76-1CB3-4673-B3A8-12A5BD92FBFD}" dt="2025-04-03T21:27:00.499" v="4945" actId="164"/>
          <ac:spMkLst>
            <pc:docMk/>
            <pc:sldMk cId="3914290246" sldId="2736"/>
            <ac:spMk id="17" creationId="{B47A202B-2399-D3C0-42D9-0D738D8FFC3E}"/>
          </ac:spMkLst>
        </pc:spChg>
        <pc:spChg chg="add del mod">
          <ac:chgData name="Céline Barré" userId="41c54b365be6d599" providerId="LiveId" clId="{E5FD2B76-1CB3-4673-B3A8-12A5BD92FBFD}" dt="2025-04-04T19:30:12.768" v="13865" actId="255"/>
          <ac:spMkLst>
            <pc:docMk/>
            <pc:sldMk cId="3914290246" sldId="2736"/>
            <ac:spMk id="18" creationId="{21F42145-0ACD-1A95-BF7C-96CF981A43AA}"/>
          </ac:spMkLst>
        </pc:spChg>
        <pc:grpChg chg="add mod">
          <ac:chgData name="Céline Barré" userId="41c54b365be6d599" providerId="LiveId" clId="{E5FD2B76-1CB3-4673-B3A8-12A5BD92FBFD}" dt="2025-04-03T22:01:55.997" v="5392" actId="1036"/>
          <ac:grpSpMkLst>
            <pc:docMk/>
            <pc:sldMk cId="3914290246" sldId="2736"/>
            <ac:grpSpMk id="10" creationId="{56151330-CF01-9BD0-7617-63BE399BE6BE}"/>
          </ac:grpSpMkLst>
        </pc:grpChg>
        <pc:grpChg chg="add mod">
          <ac:chgData name="Céline Barré" userId="41c54b365be6d599" providerId="LiveId" clId="{E5FD2B76-1CB3-4673-B3A8-12A5BD92FBFD}" dt="2025-04-03T22:01:55.997" v="5392" actId="1036"/>
          <ac:grpSpMkLst>
            <pc:docMk/>
            <pc:sldMk cId="3914290246" sldId="2736"/>
            <ac:grpSpMk id="11" creationId="{10BB8791-B7CF-A76D-0EAE-8D845F13BA27}"/>
          </ac:grpSpMkLst>
        </pc:grpChg>
        <pc:picChg chg="mod modCrop">
          <ac:chgData name="Céline Barré" userId="41c54b365be6d599" providerId="LiveId" clId="{E5FD2B76-1CB3-4673-B3A8-12A5BD92FBFD}" dt="2025-04-04T20:08:40.193" v="13968" actId="1036"/>
          <ac:picMkLst>
            <pc:docMk/>
            <pc:sldMk cId="3914290246" sldId="2736"/>
            <ac:picMk id="5" creationId="{3AC4BE2D-BE53-1B98-7C75-A3137A92965E}"/>
          </ac:picMkLst>
        </pc:picChg>
        <pc:picChg chg="add mod">
          <ac:chgData name="Céline Barré" userId="41c54b365be6d599" providerId="LiveId" clId="{E5FD2B76-1CB3-4673-B3A8-12A5BD92FBFD}" dt="2025-04-03T21:26:52.124" v="4944" actId="164"/>
          <ac:picMkLst>
            <pc:docMk/>
            <pc:sldMk cId="3914290246" sldId="2736"/>
            <ac:picMk id="7" creationId="{BC3D7081-A1E6-46BA-40BB-55AD428347D9}"/>
          </ac:picMkLst>
        </pc:picChg>
        <pc:picChg chg="add mod">
          <ac:chgData name="Céline Barré" userId="41c54b365be6d599" providerId="LiveId" clId="{E5FD2B76-1CB3-4673-B3A8-12A5BD92FBFD}" dt="2025-04-03T21:27:00.499" v="4945" actId="164"/>
          <ac:picMkLst>
            <pc:docMk/>
            <pc:sldMk cId="3914290246" sldId="2736"/>
            <ac:picMk id="8" creationId="{3747CE6C-36A8-631F-EE95-C405B5C75A14}"/>
          </ac:picMkLst>
        </pc:picChg>
        <pc:picChg chg="add mod">
          <ac:chgData name="Céline Barré" userId="41c54b365be6d599" providerId="LiveId" clId="{E5FD2B76-1CB3-4673-B3A8-12A5BD92FBFD}" dt="2025-04-03T22:14:50.675" v="5587"/>
          <ac:picMkLst>
            <pc:docMk/>
            <pc:sldMk cId="3914290246" sldId="2736"/>
            <ac:picMk id="19" creationId="{FB21B29A-336D-AA88-4BCA-83D32C1C0B7E}"/>
          </ac:picMkLst>
        </pc:picChg>
      </pc:sldChg>
      <pc:sldChg chg="addSp delSp modSp add mod modShow">
        <pc:chgData name="Céline Barré" userId="41c54b365be6d599" providerId="LiveId" clId="{E5FD2B76-1CB3-4673-B3A8-12A5BD92FBFD}" dt="2025-04-10T01:53:15.251" v="14056" actId="729"/>
        <pc:sldMkLst>
          <pc:docMk/>
          <pc:sldMk cId="4252984578" sldId="2737"/>
        </pc:sldMkLst>
        <pc:spChg chg="mod">
          <ac:chgData name="Céline Barré" userId="41c54b365be6d599" providerId="LiveId" clId="{E5FD2B76-1CB3-4673-B3A8-12A5BD92FBFD}" dt="2025-04-03T20:33:56.630" v="4349" actId="20577"/>
          <ac:spMkLst>
            <pc:docMk/>
            <pc:sldMk cId="4252984578" sldId="2737"/>
            <ac:spMk id="2" creationId="{531F0458-ED83-9D69-D53B-0D20023CB2CA}"/>
          </ac:spMkLst>
        </pc:spChg>
        <pc:spChg chg="add mod">
          <ac:chgData name="Céline Barré" userId="41c54b365be6d599" providerId="LiveId" clId="{E5FD2B76-1CB3-4673-B3A8-12A5BD92FBFD}" dt="2025-04-03T21:28:35.711" v="4954" actId="164"/>
          <ac:spMkLst>
            <pc:docMk/>
            <pc:sldMk cId="4252984578" sldId="2737"/>
            <ac:spMk id="7" creationId="{21AFEDFC-2A60-13BC-B058-C3E18BFE1E76}"/>
          </ac:spMkLst>
        </pc:spChg>
        <pc:spChg chg="add mod">
          <ac:chgData name="Céline Barré" userId="41c54b365be6d599" providerId="LiveId" clId="{E5FD2B76-1CB3-4673-B3A8-12A5BD92FBFD}" dt="2025-04-03T21:28:35.711" v="4954" actId="164"/>
          <ac:spMkLst>
            <pc:docMk/>
            <pc:sldMk cId="4252984578" sldId="2737"/>
            <ac:spMk id="8" creationId="{FC389517-9DD3-3929-E469-487842DF3A8C}"/>
          </ac:spMkLst>
        </pc:spChg>
        <pc:spChg chg="add mod">
          <ac:chgData name="Céline Barré" userId="41c54b365be6d599" providerId="LiveId" clId="{E5FD2B76-1CB3-4673-B3A8-12A5BD92FBFD}" dt="2025-04-03T20:25:36.871" v="4218" actId="20577"/>
          <ac:spMkLst>
            <pc:docMk/>
            <pc:sldMk cId="4252984578" sldId="2737"/>
            <ac:spMk id="15" creationId="{980860F2-BA63-1A66-CD2D-B7DF881C57FF}"/>
          </ac:spMkLst>
        </pc:spChg>
        <pc:spChg chg="add mod">
          <ac:chgData name="Céline Barré" userId="41c54b365be6d599" providerId="LiveId" clId="{E5FD2B76-1CB3-4673-B3A8-12A5BD92FBFD}" dt="2025-04-03T20:23:23.352" v="4121" actId="1036"/>
          <ac:spMkLst>
            <pc:docMk/>
            <pc:sldMk cId="4252984578" sldId="2737"/>
            <ac:spMk id="21" creationId="{B6D636F4-B602-882F-8D2A-CD7598C13D4B}"/>
          </ac:spMkLst>
        </pc:spChg>
        <pc:grpChg chg="add mod">
          <ac:chgData name="Céline Barré" userId="41c54b365be6d599" providerId="LiveId" clId="{E5FD2B76-1CB3-4673-B3A8-12A5BD92FBFD}" dt="2025-04-03T21:28:35.711" v="4954" actId="164"/>
          <ac:grpSpMkLst>
            <pc:docMk/>
            <pc:sldMk cId="4252984578" sldId="2737"/>
            <ac:grpSpMk id="16" creationId="{AE8AA560-248F-27AF-EC31-094A5E3B071E}"/>
          </ac:grpSpMkLst>
        </pc:grpChg>
        <pc:picChg chg="add mod">
          <ac:chgData name="Céline Barré" userId="41c54b365be6d599" providerId="LiveId" clId="{E5FD2B76-1CB3-4673-B3A8-12A5BD92FBFD}" dt="2025-04-04T08:52:14.324" v="6527"/>
          <ac:picMkLst>
            <pc:docMk/>
            <pc:sldMk cId="4252984578" sldId="2737"/>
            <ac:picMk id="3" creationId="{638F383A-A936-67BF-80D9-FB1A3514200D}"/>
          </ac:picMkLst>
        </pc:picChg>
        <pc:picChg chg="add mod">
          <ac:chgData name="Céline Barré" userId="41c54b365be6d599" providerId="LiveId" clId="{E5FD2B76-1CB3-4673-B3A8-12A5BD92FBFD}" dt="2025-04-03T21:28:35.711" v="4954" actId="164"/>
          <ac:picMkLst>
            <pc:docMk/>
            <pc:sldMk cId="4252984578" sldId="2737"/>
            <ac:picMk id="12" creationId="{BF2C13B3-A4B2-AAE7-45EE-D9CAFE6696C0}"/>
          </ac:picMkLst>
        </pc:picChg>
      </pc:sldChg>
      <pc:sldChg chg="addSp delSp modSp add mod modShow">
        <pc:chgData name="Céline Barré" userId="41c54b365be6d599" providerId="LiveId" clId="{E5FD2B76-1CB3-4673-B3A8-12A5BD92FBFD}" dt="2025-04-10T01:53:15.251" v="14056" actId="729"/>
        <pc:sldMkLst>
          <pc:docMk/>
          <pc:sldMk cId="894576773" sldId="2738"/>
        </pc:sldMkLst>
        <pc:spChg chg="mod">
          <ac:chgData name="Céline Barré" userId="41c54b365be6d599" providerId="LiveId" clId="{E5FD2B76-1CB3-4673-B3A8-12A5BD92FBFD}" dt="2025-04-03T20:34:13.290" v="4353" actId="20577"/>
          <ac:spMkLst>
            <pc:docMk/>
            <pc:sldMk cId="894576773" sldId="2738"/>
            <ac:spMk id="2" creationId="{4E359CFA-D178-2782-2FB9-B4460060CD55}"/>
          </ac:spMkLst>
        </pc:spChg>
        <pc:spChg chg="mod">
          <ac:chgData name="Céline Barré" userId="41c54b365be6d599" providerId="LiveId" clId="{E5FD2B76-1CB3-4673-B3A8-12A5BD92FBFD}" dt="2025-04-03T21:29:15.252" v="4958" actId="164"/>
          <ac:spMkLst>
            <pc:docMk/>
            <pc:sldMk cId="894576773" sldId="2738"/>
            <ac:spMk id="7" creationId="{A74ACEEC-BC28-3633-D056-1E6102BEBA8D}"/>
          </ac:spMkLst>
        </pc:spChg>
        <pc:spChg chg="add mod">
          <ac:chgData name="Céline Barré" userId="41c54b365be6d599" providerId="LiveId" clId="{E5FD2B76-1CB3-4673-B3A8-12A5BD92FBFD}" dt="2025-04-03T20:27:43.943" v="4277" actId="20577"/>
          <ac:spMkLst>
            <pc:docMk/>
            <pc:sldMk cId="894576773" sldId="2738"/>
            <ac:spMk id="15" creationId="{0C8E1F93-15C9-7BB7-7B99-D05015D9BB17}"/>
          </ac:spMkLst>
        </pc:spChg>
        <pc:spChg chg="mod">
          <ac:chgData name="Céline Barré" userId="41c54b365be6d599" providerId="LiveId" clId="{E5FD2B76-1CB3-4673-B3A8-12A5BD92FBFD}" dt="2025-04-03T20:26:57.530" v="4273" actId="1036"/>
          <ac:spMkLst>
            <pc:docMk/>
            <pc:sldMk cId="894576773" sldId="2738"/>
            <ac:spMk id="21" creationId="{605E2B86-ED8A-83D8-2CB1-1B8778068A82}"/>
          </ac:spMkLst>
        </pc:spChg>
        <pc:grpChg chg="add mod">
          <ac:chgData name="Céline Barré" userId="41c54b365be6d599" providerId="LiveId" clId="{E5FD2B76-1CB3-4673-B3A8-12A5BD92FBFD}" dt="2025-04-03T21:31:53.730" v="4975" actId="1076"/>
          <ac:grpSpMkLst>
            <pc:docMk/>
            <pc:sldMk cId="894576773" sldId="2738"/>
            <ac:grpSpMk id="16" creationId="{779604FB-3BDB-9FC1-5592-DC37CBF53DA2}"/>
          </ac:grpSpMkLst>
        </pc:grpChg>
        <pc:picChg chg="add mod">
          <ac:chgData name="Céline Barré" userId="41c54b365be6d599" providerId="LiveId" clId="{E5FD2B76-1CB3-4673-B3A8-12A5BD92FBFD}" dt="2025-04-03T21:29:15.252" v="4958" actId="164"/>
          <ac:picMkLst>
            <pc:docMk/>
            <pc:sldMk cId="894576773" sldId="2738"/>
            <ac:picMk id="8" creationId="{5787B8AB-AF9D-ADD9-2247-A3F85730373C}"/>
          </ac:picMkLst>
        </pc:picChg>
      </pc:sldChg>
      <pc:sldChg chg="addSp delSp modSp add mod modShow">
        <pc:chgData name="Céline Barré" userId="41c54b365be6d599" providerId="LiveId" clId="{E5FD2B76-1CB3-4673-B3A8-12A5BD92FBFD}" dt="2025-04-10T01:53:15.251" v="14056" actId="729"/>
        <pc:sldMkLst>
          <pc:docMk/>
          <pc:sldMk cId="3794467608" sldId="2739"/>
        </pc:sldMkLst>
        <pc:spChg chg="mod">
          <ac:chgData name="Céline Barré" userId="41c54b365be6d599" providerId="LiveId" clId="{E5FD2B76-1CB3-4673-B3A8-12A5BD92FBFD}" dt="2025-04-03T20:34:24.967" v="4357" actId="20577"/>
          <ac:spMkLst>
            <pc:docMk/>
            <pc:sldMk cId="3794467608" sldId="2739"/>
            <ac:spMk id="2" creationId="{B87CF2B3-1894-38C8-B041-4B87E52BDBB3}"/>
          </ac:spMkLst>
        </pc:spChg>
        <pc:spChg chg="mod">
          <ac:chgData name="Céline Barré" userId="41c54b365be6d599" providerId="LiveId" clId="{E5FD2B76-1CB3-4673-B3A8-12A5BD92FBFD}" dt="2025-04-04T20:10:26.673" v="13971" actId="1076"/>
          <ac:spMkLst>
            <pc:docMk/>
            <pc:sldMk cId="3794467608" sldId="2739"/>
            <ac:spMk id="3" creationId="{9EC4770A-C13B-6AAA-BFBD-A41F7B436246}"/>
          </ac:spMkLst>
        </pc:spChg>
        <pc:spChg chg="mod">
          <ac:chgData name="Céline Barré" userId="41c54b365be6d599" providerId="LiveId" clId="{E5FD2B76-1CB3-4673-B3A8-12A5BD92FBFD}" dt="2025-04-03T21:29:42.009" v="4961" actId="164"/>
          <ac:spMkLst>
            <pc:docMk/>
            <pc:sldMk cId="3794467608" sldId="2739"/>
            <ac:spMk id="7" creationId="{CA85CD05-6C7F-65F3-3151-08D7C14884DF}"/>
          </ac:spMkLst>
        </pc:spChg>
        <pc:spChg chg="add mod">
          <ac:chgData name="Céline Barré" userId="41c54b365be6d599" providerId="LiveId" clId="{E5FD2B76-1CB3-4673-B3A8-12A5BD92FBFD}" dt="2025-04-03T20:30:57.145" v="4322"/>
          <ac:spMkLst>
            <pc:docMk/>
            <pc:sldMk cId="3794467608" sldId="2739"/>
            <ac:spMk id="10" creationId="{0E619F08-4BF3-E875-342E-8D3400FCD7F0}"/>
          </ac:spMkLst>
        </pc:spChg>
        <pc:grpChg chg="add mod">
          <ac:chgData name="Céline Barré" userId="41c54b365be6d599" providerId="LiveId" clId="{E5FD2B76-1CB3-4673-B3A8-12A5BD92FBFD}" dt="2025-04-03T21:31:47.703" v="4974" actId="1076"/>
          <ac:grpSpMkLst>
            <pc:docMk/>
            <pc:sldMk cId="3794467608" sldId="2739"/>
            <ac:grpSpMk id="12" creationId="{404D597B-0466-2E52-7B04-88FB4B06D866}"/>
          </ac:grpSpMkLst>
        </pc:grpChg>
        <pc:picChg chg="add mod">
          <ac:chgData name="Céline Barré" userId="41c54b365be6d599" providerId="LiveId" clId="{E5FD2B76-1CB3-4673-B3A8-12A5BD92FBFD}" dt="2025-04-03T21:29:42.009" v="4961" actId="164"/>
          <ac:picMkLst>
            <pc:docMk/>
            <pc:sldMk cId="3794467608" sldId="2739"/>
            <ac:picMk id="8" creationId="{DCE11169-A511-6E8D-FB26-C9B3D1E81AA0}"/>
          </ac:picMkLst>
        </pc:picChg>
      </pc:sldChg>
      <pc:sldChg chg="addSp delSp modSp add mod modShow">
        <pc:chgData name="Céline Barré" userId="41c54b365be6d599" providerId="LiveId" clId="{E5FD2B76-1CB3-4673-B3A8-12A5BD92FBFD}" dt="2025-04-10T01:53:15.251" v="14056" actId="729"/>
        <pc:sldMkLst>
          <pc:docMk/>
          <pc:sldMk cId="460400897" sldId="2740"/>
        </pc:sldMkLst>
        <pc:spChg chg="mod">
          <ac:chgData name="Céline Barré" userId="41c54b365be6d599" providerId="LiveId" clId="{E5FD2B76-1CB3-4673-B3A8-12A5BD92FBFD}" dt="2025-04-04T19:36:08.278" v="13889" actId="20577"/>
          <ac:spMkLst>
            <pc:docMk/>
            <pc:sldMk cId="460400897" sldId="2740"/>
            <ac:spMk id="2" creationId="{FEA253D0-46F0-BFD0-DA68-BCC53A76DD2C}"/>
          </ac:spMkLst>
        </pc:spChg>
        <pc:spChg chg="mod">
          <ac:chgData name="Céline Barré" userId="41c54b365be6d599" providerId="LiveId" clId="{E5FD2B76-1CB3-4673-B3A8-12A5BD92FBFD}" dt="2025-04-03T21:29:54.192" v="4963" actId="164"/>
          <ac:spMkLst>
            <pc:docMk/>
            <pc:sldMk cId="460400897" sldId="2740"/>
            <ac:spMk id="7" creationId="{B9D33D5E-B86E-4410-3570-306A0FF766C3}"/>
          </ac:spMkLst>
        </pc:spChg>
        <pc:spChg chg="add mod">
          <ac:chgData name="Céline Barré" userId="41c54b365be6d599" providerId="LiveId" clId="{E5FD2B76-1CB3-4673-B3A8-12A5BD92FBFD}" dt="2025-04-04T19:35:13.447" v="13884" actId="1076"/>
          <ac:spMkLst>
            <pc:docMk/>
            <pc:sldMk cId="460400897" sldId="2740"/>
            <ac:spMk id="10" creationId="{69B30DB9-4160-09D2-8517-BC980063B802}"/>
          </ac:spMkLst>
        </pc:spChg>
        <pc:grpChg chg="add mod">
          <ac:chgData name="Céline Barré" userId="41c54b365be6d599" providerId="LiveId" clId="{E5FD2B76-1CB3-4673-B3A8-12A5BD92FBFD}" dt="2025-04-04T19:35:06.514" v="13883" actId="1076"/>
          <ac:grpSpMkLst>
            <pc:docMk/>
            <pc:sldMk cId="460400897" sldId="2740"/>
            <ac:grpSpMk id="14" creationId="{D50D993B-92C7-B154-AC23-B2EFC71BE069}"/>
          </ac:grpSpMkLst>
        </pc:grpChg>
        <pc:picChg chg="mod">
          <ac:chgData name="Céline Barré" userId="41c54b365be6d599" providerId="LiveId" clId="{E5FD2B76-1CB3-4673-B3A8-12A5BD92FBFD}" dt="2025-04-03T20:40:52.962" v="4406" actId="1076"/>
          <ac:picMkLst>
            <pc:docMk/>
            <pc:sldMk cId="460400897" sldId="2740"/>
            <ac:picMk id="5" creationId="{EFAB2147-B677-CE91-0B44-0A0D73803D3E}"/>
          </ac:picMkLst>
        </pc:picChg>
        <pc:picChg chg="add mod">
          <ac:chgData name="Céline Barré" userId="41c54b365be6d599" providerId="LiveId" clId="{E5FD2B76-1CB3-4673-B3A8-12A5BD92FBFD}" dt="2025-04-03T21:29:54.192" v="4963" actId="164"/>
          <ac:picMkLst>
            <pc:docMk/>
            <pc:sldMk cId="460400897" sldId="2740"/>
            <ac:picMk id="12" creationId="{0311DA6D-7CE0-FB87-8360-239F00CF97D2}"/>
          </ac:picMkLst>
        </pc:picChg>
      </pc:sldChg>
      <pc:sldChg chg="new del">
        <pc:chgData name="Céline Barré" userId="41c54b365be6d599" providerId="LiveId" clId="{E5FD2B76-1CB3-4673-B3A8-12A5BD92FBFD}" dt="2025-04-03T19:07:17.807" v="2910" actId="680"/>
        <pc:sldMkLst>
          <pc:docMk/>
          <pc:sldMk cId="1255315328" sldId="2741"/>
        </pc:sldMkLst>
      </pc:sldChg>
      <pc:sldChg chg="addSp delSp modSp add mod modShow">
        <pc:chgData name="Céline Barré" userId="41c54b365be6d599" providerId="LiveId" clId="{E5FD2B76-1CB3-4673-B3A8-12A5BD92FBFD}" dt="2025-04-10T01:53:15.251" v="14056" actId="729"/>
        <pc:sldMkLst>
          <pc:docMk/>
          <pc:sldMk cId="3364297858" sldId="2741"/>
        </pc:sldMkLst>
        <pc:spChg chg="mod">
          <ac:chgData name="Céline Barré" userId="41c54b365be6d599" providerId="LiveId" clId="{E5FD2B76-1CB3-4673-B3A8-12A5BD92FBFD}" dt="2025-04-03T21:52:58.573" v="5229" actId="20577"/>
          <ac:spMkLst>
            <pc:docMk/>
            <pc:sldMk cId="3364297858" sldId="2741"/>
            <ac:spMk id="2" creationId="{70324DD5-6A91-A0DC-591C-6C3980380EEC}"/>
          </ac:spMkLst>
        </pc:spChg>
        <pc:spChg chg="mod">
          <ac:chgData name="Céline Barré" userId="41c54b365be6d599" providerId="LiveId" clId="{E5FD2B76-1CB3-4673-B3A8-12A5BD92FBFD}" dt="2025-04-03T21:30:16.174" v="4964" actId="164"/>
          <ac:spMkLst>
            <pc:docMk/>
            <pc:sldMk cId="3364297858" sldId="2741"/>
            <ac:spMk id="7" creationId="{F6B95B0B-5508-7547-A418-09587EFEA06E}"/>
          </ac:spMkLst>
        </pc:spChg>
        <pc:spChg chg="add mod">
          <ac:chgData name="Céline Barré" userId="41c54b365be6d599" providerId="LiveId" clId="{E5FD2B76-1CB3-4673-B3A8-12A5BD92FBFD}" dt="2025-04-03T21:30:24.280" v="4965" actId="20577"/>
          <ac:spMkLst>
            <pc:docMk/>
            <pc:sldMk cId="3364297858" sldId="2741"/>
            <ac:spMk id="10" creationId="{226FBCBD-6C6F-D681-65C4-C0C4784249EA}"/>
          </ac:spMkLst>
        </pc:spChg>
        <pc:spChg chg="add mod">
          <ac:chgData name="Céline Barré" userId="41c54b365be6d599" providerId="LiveId" clId="{E5FD2B76-1CB3-4673-B3A8-12A5BD92FBFD}" dt="2025-04-03T21:30:16.174" v="4964" actId="164"/>
          <ac:spMkLst>
            <pc:docMk/>
            <pc:sldMk cId="3364297858" sldId="2741"/>
            <ac:spMk id="14" creationId="{145D7111-1F32-B93B-7591-1520F46988BF}"/>
          </ac:spMkLst>
        </pc:spChg>
        <pc:spChg chg="add mod">
          <ac:chgData name="Céline Barré" userId="41c54b365be6d599" providerId="LiveId" clId="{E5FD2B76-1CB3-4673-B3A8-12A5BD92FBFD}" dt="2025-04-03T21:30:16.174" v="4964" actId="164"/>
          <ac:spMkLst>
            <pc:docMk/>
            <pc:sldMk cId="3364297858" sldId="2741"/>
            <ac:spMk id="15" creationId="{4A3410DC-F427-1A66-8E38-EBEF54D43877}"/>
          </ac:spMkLst>
        </pc:spChg>
        <pc:spChg chg="mod">
          <ac:chgData name="Céline Barré" userId="41c54b365be6d599" providerId="LiveId" clId="{E5FD2B76-1CB3-4673-B3A8-12A5BD92FBFD}" dt="2025-04-03T20:47:43.302" v="4460" actId="403"/>
          <ac:spMkLst>
            <pc:docMk/>
            <pc:sldMk cId="3364297858" sldId="2741"/>
            <ac:spMk id="21" creationId="{F741A56C-EE4E-C331-9052-23892998BECF}"/>
          </ac:spMkLst>
        </pc:spChg>
        <pc:grpChg chg="add mod">
          <ac:chgData name="Céline Barré" userId="41c54b365be6d599" providerId="LiveId" clId="{E5FD2B76-1CB3-4673-B3A8-12A5BD92FBFD}" dt="2025-04-03T21:31:35.073" v="4972" actId="1076"/>
          <ac:grpSpMkLst>
            <pc:docMk/>
            <pc:sldMk cId="3364297858" sldId="2741"/>
            <ac:grpSpMk id="16" creationId="{E57D6AD1-3C99-8D67-744A-486F8F2346A6}"/>
          </ac:grpSpMkLst>
        </pc:grpChg>
        <pc:picChg chg="add mod">
          <ac:chgData name="Céline Barré" userId="41c54b365be6d599" providerId="LiveId" clId="{E5FD2B76-1CB3-4673-B3A8-12A5BD92FBFD}" dt="2025-04-03T21:30:16.174" v="4964" actId="164"/>
          <ac:picMkLst>
            <pc:docMk/>
            <pc:sldMk cId="3364297858" sldId="2741"/>
            <ac:picMk id="12" creationId="{CB578C99-1FF4-19B9-4638-67B4D07BFB70}"/>
          </ac:picMkLst>
        </pc:picChg>
      </pc:sldChg>
      <pc:sldChg chg="addSp delSp modSp add mod modShow">
        <pc:chgData name="Céline Barré" userId="41c54b365be6d599" providerId="LiveId" clId="{E5FD2B76-1CB3-4673-B3A8-12A5BD92FBFD}" dt="2025-04-10T01:53:15.251" v="14056" actId="729"/>
        <pc:sldMkLst>
          <pc:docMk/>
          <pc:sldMk cId="3696221582" sldId="2742"/>
        </pc:sldMkLst>
        <pc:spChg chg="mod">
          <ac:chgData name="Céline Barré" userId="41c54b365be6d599" providerId="LiveId" clId="{E5FD2B76-1CB3-4673-B3A8-12A5BD92FBFD}" dt="2025-04-03T21:52:55.139" v="5228" actId="20577"/>
          <ac:spMkLst>
            <pc:docMk/>
            <pc:sldMk cId="3696221582" sldId="2742"/>
            <ac:spMk id="2" creationId="{209A7E85-0C0C-7E10-FA5F-9B4DBDA05A80}"/>
          </ac:spMkLst>
        </pc:spChg>
        <pc:spChg chg="mod">
          <ac:chgData name="Céline Barré" userId="41c54b365be6d599" providerId="LiveId" clId="{E5FD2B76-1CB3-4673-B3A8-12A5BD92FBFD}" dt="2025-04-03T21:30:41.211" v="4966" actId="164"/>
          <ac:spMkLst>
            <pc:docMk/>
            <pc:sldMk cId="3696221582" sldId="2742"/>
            <ac:spMk id="7" creationId="{8B3F8A2E-6F5E-8094-AF4F-157250E525E8}"/>
          </ac:spMkLst>
        </pc:spChg>
        <pc:spChg chg="add mod">
          <ac:chgData name="Céline Barré" userId="41c54b365be6d599" providerId="LiveId" clId="{E5FD2B76-1CB3-4673-B3A8-12A5BD92FBFD}" dt="2025-04-03T21:04:18.340" v="4529"/>
          <ac:spMkLst>
            <pc:docMk/>
            <pc:sldMk cId="3696221582" sldId="2742"/>
            <ac:spMk id="8" creationId="{A94B76F0-350B-6151-7296-626594E1C04E}"/>
          </ac:spMkLst>
        </pc:spChg>
        <pc:spChg chg="add mod">
          <ac:chgData name="Céline Barré" userId="41c54b365be6d599" providerId="LiveId" clId="{E5FD2B76-1CB3-4673-B3A8-12A5BD92FBFD}" dt="2025-04-03T21:30:41.211" v="4966" actId="164"/>
          <ac:spMkLst>
            <pc:docMk/>
            <pc:sldMk cId="3696221582" sldId="2742"/>
            <ac:spMk id="12" creationId="{4C1842DE-2B27-508A-462A-2CE38454F779}"/>
          </ac:spMkLst>
        </pc:spChg>
        <pc:spChg chg="mod">
          <ac:chgData name="Céline Barré" userId="41c54b365be6d599" providerId="LiveId" clId="{E5FD2B76-1CB3-4673-B3A8-12A5BD92FBFD}" dt="2025-04-03T21:09:39.373" v="4615" actId="20577"/>
          <ac:spMkLst>
            <pc:docMk/>
            <pc:sldMk cId="3696221582" sldId="2742"/>
            <ac:spMk id="21" creationId="{36A9F60E-74C5-3214-0825-45E6F2D0D289}"/>
          </ac:spMkLst>
        </pc:spChg>
        <pc:grpChg chg="add mod">
          <ac:chgData name="Céline Barré" userId="41c54b365be6d599" providerId="LiveId" clId="{E5FD2B76-1CB3-4673-B3A8-12A5BD92FBFD}" dt="2025-04-03T21:31:29.745" v="4971" actId="1076"/>
          <ac:grpSpMkLst>
            <pc:docMk/>
            <pc:sldMk cId="3696221582" sldId="2742"/>
            <ac:grpSpMk id="14" creationId="{0A0B915A-1844-523C-A913-16AFE7D6BCBB}"/>
          </ac:grpSpMkLst>
        </pc:grpChg>
        <pc:picChg chg="add mod">
          <ac:chgData name="Céline Barré" userId="41c54b365be6d599" providerId="LiveId" clId="{E5FD2B76-1CB3-4673-B3A8-12A5BD92FBFD}" dt="2025-04-03T21:30:41.211" v="4966" actId="164"/>
          <ac:picMkLst>
            <pc:docMk/>
            <pc:sldMk cId="3696221582" sldId="2742"/>
            <ac:picMk id="10" creationId="{F673E7E4-FA3E-4A3B-8C6F-AA5FFC0A5CB1}"/>
          </ac:picMkLst>
        </pc:picChg>
      </pc:sldChg>
      <pc:sldChg chg="add del">
        <pc:chgData name="Céline Barré" userId="41c54b365be6d599" providerId="LiveId" clId="{E5FD2B76-1CB3-4673-B3A8-12A5BD92FBFD}" dt="2025-04-03T19:30:46.236" v="3362" actId="2890"/>
        <pc:sldMkLst>
          <pc:docMk/>
          <pc:sldMk cId="2154565133" sldId="2743"/>
        </pc:sldMkLst>
      </pc:sldChg>
      <pc:sldChg chg="addSp delSp modSp add mod modShow">
        <pc:chgData name="Céline Barré" userId="41c54b365be6d599" providerId="LiveId" clId="{E5FD2B76-1CB3-4673-B3A8-12A5BD92FBFD}" dt="2025-04-10T01:53:15.251" v="14056" actId="729"/>
        <pc:sldMkLst>
          <pc:docMk/>
          <pc:sldMk cId="2758843052" sldId="2743"/>
        </pc:sldMkLst>
        <pc:spChg chg="mod">
          <ac:chgData name="Céline Barré" userId="41c54b365be6d599" providerId="LiveId" clId="{E5FD2B76-1CB3-4673-B3A8-12A5BD92FBFD}" dt="2025-04-03T19:41:43.159" v="3640" actId="20577"/>
          <ac:spMkLst>
            <pc:docMk/>
            <pc:sldMk cId="2758843052" sldId="2743"/>
            <ac:spMk id="2" creationId="{37A11EB9-7C5E-CA17-4B1E-379D8251D206}"/>
          </ac:spMkLst>
        </pc:spChg>
        <pc:spChg chg="add mod">
          <ac:chgData name="Céline Barré" userId="41c54b365be6d599" providerId="LiveId" clId="{E5FD2B76-1CB3-4673-B3A8-12A5BD92FBFD}" dt="2025-04-04T08:22:50.457" v="6257" actId="20577"/>
          <ac:spMkLst>
            <pc:docMk/>
            <pc:sldMk cId="2758843052" sldId="2743"/>
            <ac:spMk id="7" creationId="{95113D7B-FC40-4DC1-D520-312388C9B440}"/>
          </ac:spMkLst>
        </pc:spChg>
        <pc:spChg chg="mod">
          <ac:chgData name="Céline Barré" userId="41c54b365be6d599" providerId="LiveId" clId="{E5FD2B76-1CB3-4673-B3A8-12A5BD92FBFD}" dt="2025-04-03T21:58:35.671" v="5332" actId="1076"/>
          <ac:spMkLst>
            <pc:docMk/>
            <pc:sldMk cId="2758843052" sldId="2743"/>
            <ac:spMk id="11" creationId="{27E50C52-820C-D3A4-C838-0C2E56611A1C}"/>
          </ac:spMkLst>
        </pc:spChg>
        <pc:spChg chg="mod">
          <ac:chgData name="Céline Barré" userId="41c54b365be6d599" providerId="LiveId" clId="{E5FD2B76-1CB3-4673-B3A8-12A5BD92FBFD}" dt="2025-04-03T21:25:30.735" v="4939" actId="164"/>
          <ac:spMkLst>
            <pc:docMk/>
            <pc:sldMk cId="2758843052" sldId="2743"/>
            <ac:spMk id="15" creationId="{760B1DBF-DB7E-FFF6-9A25-9A256FA5EEC1}"/>
          </ac:spMkLst>
        </pc:spChg>
        <pc:grpChg chg="add mod">
          <ac:chgData name="Céline Barré" userId="41c54b365be6d599" providerId="LiveId" clId="{E5FD2B76-1CB3-4673-B3A8-12A5BD92FBFD}" dt="2025-04-03T21:58:17.205" v="5330" actId="1076"/>
          <ac:grpSpMkLst>
            <pc:docMk/>
            <pc:sldMk cId="2758843052" sldId="2743"/>
            <ac:grpSpMk id="3" creationId="{465AC2EF-BD9A-76E2-2E0C-B1BC29951676}"/>
          </ac:grpSpMkLst>
        </pc:grpChg>
        <pc:picChg chg="mod">
          <ac:chgData name="Céline Barré" userId="41c54b365be6d599" providerId="LiveId" clId="{E5FD2B76-1CB3-4673-B3A8-12A5BD92FBFD}" dt="2025-04-03T21:25:30.735" v="4939" actId="164"/>
          <ac:picMkLst>
            <pc:docMk/>
            <pc:sldMk cId="2758843052" sldId="2743"/>
            <ac:picMk id="17" creationId="{59D79BCD-B136-2415-4821-905D3E5AD6EE}"/>
          </ac:picMkLst>
        </pc:picChg>
      </pc:sldChg>
      <pc:sldChg chg="addSp delSp modSp add mod modShow">
        <pc:chgData name="Céline Barré" userId="41c54b365be6d599" providerId="LiveId" clId="{E5FD2B76-1CB3-4673-B3A8-12A5BD92FBFD}" dt="2025-04-10T01:53:15.251" v="14056" actId="729"/>
        <pc:sldMkLst>
          <pc:docMk/>
          <pc:sldMk cId="2504065336" sldId="2744"/>
        </pc:sldMkLst>
        <pc:spChg chg="mod">
          <ac:chgData name="Céline Barré" userId="41c54b365be6d599" providerId="LiveId" clId="{E5FD2B76-1CB3-4673-B3A8-12A5BD92FBFD}" dt="2025-04-04T08:23:11.563" v="6258" actId="403"/>
          <ac:spMkLst>
            <pc:docMk/>
            <pc:sldMk cId="2504065336" sldId="2744"/>
            <ac:spMk id="2" creationId="{F6E7F11A-2399-50EF-EAE7-E995F6F1BA18}"/>
          </ac:spMkLst>
        </pc:spChg>
        <pc:spChg chg="add mod">
          <ac:chgData name="Céline Barré" userId="41c54b365be6d599" providerId="LiveId" clId="{E5FD2B76-1CB3-4673-B3A8-12A5BD92FBFD}" dt="2025-04-03T22:02:25.699" v="5403" actId="1035"/>
          <ac:spMkLst>
            <pc:docMk/>
            <pc:sldMk cId="2504065336" sldId="2744"/>
            <ac:spMk id="3" creationId="{F0D259D9-B996-5EC8-188B-BA0777CCF307}"/>
          </ac:spMkLst>
        </pc:spChg>
        <pc:spChg chg="mod">
          <ac:chgData name="Céline Barré" userId="41c54b365be6d599" providerId="LiveId" clId="{E5FD2B76-1CB3-4673-B3A8-12A5BD92FBFD}" dt="2025-04-03T21:25:59.735" v="4941" actId="164"/>
          <ac:spMkLst>
            <pc:docMk/>
            <pc:sldMk cId="2504065336" sldId="2744"/>
            <ac:spMk id="21" creationId="{98E5A75F-FE21-E340-843B-2AA885CA9996}"/>
          </ac:spMkLst>
        </pc:spChg>
        <pc:spChg chg="mod">
          <ac:chgData name="Céline Barré" userId="41c54b365be6d599" providerId="LiveId" clId="{E5FD2B76-1CB3-4673-B3A8-12A5BD92FBFD}" dt="2025-04-03T21:26:25.838" v="4942" actId="164"/>
          <ac:spMkLst>
            <pc:docMk/>
            <pc:sldMk cId="2504065336" sldId="2744"/>
            <ac:spMk id="22" creationId="{03A62094-148E-F5BF-308E-AB5F1D33AF3D}"/>
          </ac:spMkLst>
        </pc:spChg>
        <pc:spChg chg="mod">
          <ac:chgData name="Céline Barré" userId="41c54b365be6d599" providerId="LiveId" clId="{E5FD2B76-1CB3-4673-B3A8-12A5BD92FBFD}" dt="2025-04-03T21:25:59.735" v="4941" actId="164"/>
          <ac:spMkLst>
            <pc:docMk/>
            <pc:sldMk cId="2504065336" sldId="2744"/>
            <ac:spMk id="26" creationId="{24A31BEB-D79D-0794-52D1-3DFCA46FCBB0}"/>
          </ac:spMkLst>
        </pc:spChg>
        <pc:spChg chg="mod">
          <ac:chgData name="Céline Barré" userId="41c54b365be6d599" providerId="LiveId" clId="{E5FD2B76-1CB3-4673-B3A8-12A5BD92FBFD}" dt="2025-04-03T21:26:25.838" v="4942" actId="164"/>
          <ac:spMkLst>
            <pc:docMk/>
            <pc:sldMk cId="2504065336" sldId="2744"/>
            <ac:spMk id="27" creationId="{BD6483D9-D41F-EC6B-440D-BB7586894058}"/>
          </ac:spMkLst>
        </pc:spChg>
        <pc:grpChg chg="add mod">
          <ac:chgData name="Céline Barré" userId="41c54b365be6d599" providerId="LiveId" clId="{E5FD2B76-1CB3-4673-B3A8-12A5BD92FBFD}" dt="2025-04-03T21:59:12.192" v="5356" actId="1036"/>
          <ac:grpSpMkLst>
            <pc:docMk/>
            <pc:sldMk cId="2504065336" sldId="2744"/>
            <ac:grpSpMk id="7" creationId="{5A902B22-AB82-011A-B51E-B10C4211188A}"/>
          </ac:grpSpMkLst>
        </pc:grpChg>
        <pc:grpChg chg="add mod">
          <ac:chgData name="Céline Barré" userId="41c54b365be6d599" providerId="LiveId" clId="{E5FD2B76-1CB3-4673-B3A8-12A5BD92FBFD}" dt="2025-04-03T21:59:12.192" v="5356" actId="1036"/>
          <ac:grpSpMkLst>
            <pc:docMk/>
            <pc:sldMk cId="2504065336" sldId="2744"/>
            <ac:grpSpMk id="8" creationId="{7E572FA7-1FE2-ADFB-70EF-F8E6708DDE9C}"/>
          </ac:grpSpMkLst>
        </pc:grpChg>
        <pc:picChg chg="add mod">
          <ac:chgData name="Céline Barré" userId="41c54b365be6d599" providerId="LiveId" clId="{E5FD2B76-1CB3-4673-B3A8-12A5BD92FBFD}" dt="2025-04-03T22:14:45.724" v="5585"/>
          <ac:picMkLst>
            <pc:docMk/>
            <pc:sldMk cId="2504065336" sldId="2744"/>
            <ac:picMk id="11" creationId="{E4823B73-A14B-EFB4-53F1-7307F254E58E}"/>
          </ac:picMkLst>
        </pc:picChg>
        <pc:picChg chg="mod">
          <ac:chgData name="Céline Barré" userId="41c54b365be6d599" providerId="LiveId" clId="{E5FD2B76-1CB3-4673-B3A8-12A5BD92FBFD}" dt="2025-04-03T21:25:59.735" v="4941" actId="164"/>
          <ac:picMkLst>
            <pc:docMk/>
            <pc:sldMk cId="2504065336" sldId="2744"/>
            <ac:picMk id="17" creationId="{987D0ACE-EFB9-E393-44BE-1F17A9DAE158}"/>
          </ac:picMkLst>
        </pc:picChg>
        <pc:picChg chg="mod">
          <ac:chgData name="Céline Barré" userId="41c54b365be6d599" providerId="LiveId" clId="{E5FD2B76-1CB3-4673-B3A8-12A5BD92FBFD}" dt="2025-04-03T21:26:25.838" v="4942" actId="164"/>
          <ac:picMkLst>
            <pc:docMk/>
            <pc:sldMk cId="2504065336" sldId="2744"/>
            <ac:picMk id="18" creationId="{3717669E-48F2-54FB-62D8-BA5D7A1F858D}"/>
          </ac:picMkLst>
        </pc:picChg>
      </pc:sldChg>
      <pc:sldChg chg="addSp delSp modSp add mod modShow">
        <pc:chgData name="Céline Barré" userId="41c54b365be6d599" providerId="LiveId" clId="{E5FD2B76-1CB3-4673-B3A8-12A5BD92FBFD}" dt="2025-04-10T01:53:15.251" v="14056" actId="729"/>
        <pc:sldMkLst>
          <pc:docMk/>
          <pc:sldMk cId="1370418090" sldId="2745"/>
        </pc:sldMkLst>
        <pc:spChg chg="mod">
          <ac:chgData name="Céline Barré" userId="41c54b365be6d599" providerId="LiveId" clId="{E5FD2B76-1CB3-4673-B3A8-12A5BD92FBFD}" dt="2025-04-04T19:32:03.446" v="13873" actId="948"/>
          <ac:spMkLst>
            <pc:docMk/>
            <pc:sldMk cId="1370418090" sldId="2745"/>
            <ac:spMk id="2" creationId="{9823D9CE-51E5-44BC-C8C4-0253B55E05B1}"/>
          </ac:spMkLst>
        </pc:spChg>
        <pc:spChg chg="add mod">
          <ac:chgData name="Céline Barré" userId="41c54b365be6d599" providerId="LiveId" clId="{E5FD2B76-1CB3-4673-B3A8-12A5BD92FBFD}" dt="2025-04-04T20:09:22.035" v="13969" actId="1076"/>
          <ac:spMkLst>
            <pc:docMk/>
            <pc:sldMk cId="1370418090" sldId="2745"/>
            <ac:spMk id="11" creationId="{42954906-15E9-AE20-E78D-0F744D22C73B}"/>
          </ac:spMkLst>
        </pc:spChg>
        <pc:spChg chg="mod">
          <ac:chgData name="Céline Barré" userId="41c54b365be6d599" providerId="LiveId" clId="{E5FD2B76-1CB3-4673-B3A8-12A5BD92FBFD}" dt="2025-04-04T19:32:41.070" v="13877" actId="20577"/>
          <ac:spMkLst>
            <pc:docMk/>
            <pc:sldMk cId="1370418090" sldId="2745"/>
            <ac:spMk id="18" creationId="{001A1ED0-2A6A-BC50-3C04-49D8D7A183DC}"/>
          </ac:spMkLst>
        </pc:spChg>
        <pc:grpChg chg="add mod">
          <ac:chgData name="Céline Barré" userId="41c54b365be6d599" providerId="LiveId" clId="{E5FD2B76-1CB3-4673-B3A8-12A5BD92FBFD}" dt="2025-04-04T19:32:21.497" v="13875" actId="1076"/>
          <ac:grpSpMkLst>
            <pc:docMk/>
            <pc:sldMk cId="1370418090" sldId="2745"/>
            <ac:grpSpMk id="12" creationId="{83ED6BEA-79B0-4CFC-669C-C794F2FD2C52}"/>
          </ac:grpSpMkLst>
        </pc:grpChg>
        <pc:picChg chg="add del mod">
          <ac:chgData name="Céline Barré" userId="41c54b365be6d599" providerId="LiveId" clId="{E5FD2B76-1CB3-4673-B3A8-12A5BD92FBFD}" dt="2025-04-03T21:27:46.919" v="4950" actId="164"/>
          <ac:picMkLst>
            <pc:docMk/>
            <pc:sldMk cId="1370418090" sldId="2745"/>
            <ac:picMk id="20" creationId="{73346285-2DC7-E9F7-C278-C96DDD1427B6}"/>
          </ac:picMkLst>
        </pc:picChg>
      </pc:sldChg>
      <pc:sldChg chg="addSp delSp modSp add mod modShow">
        <pc:chgData name="Céline Barré" userId="41c54b365be6d599" providerId="LiveId" clId="{E5FD2B76-1CB3-4673-B3A8-12A5BD92FBFD}" dt="2025-04-10T01:53:15.251" v="14056" actId="729"/>
        <pc:sldMkLst>
          <pc:docMk/>
          <pc:sldMk cId="2284767043" sldId="2746"/>
        </pc:sldMkLst>
        <pc:spChg chg="mod">
          <ac:chgData name="Céline Barré" userId="41c54b365be6d599" providerId="LiveId" clId="{E5FD2B76-1CB3-4673-B3A8-12A5BD92FBFD}" dt="2025-04-03T20:33:46.728" v="4346" actId="20577"/>
          <ac:spMkLst>
            <pc:docMk/>
            <pc:sldMk cId="2284767043" sldId="2746"/>
            <ac:spMk id="2" creationId="{85701E4F-D48E-F766-67A9-272B31A3CB92}"/>
          </ac:spMkLst>
        </pc:spChg>
        <pc:spChg chg="add mod">
          <ac:chgData name="Céline Barré" userId="41c54b365be6d599" providerId="LiveId" clId="{E5FD2B76-1CB3-4673-B3A8-12A5BD92FBFD}" dt="2025-04-03T20:16:45.096" v="4031"/>
          <ac:spMkLst>
            <pc:docMk/>
            <pc:sldMk cId="2284767043" sldId="2746"/>
            <ac:spMk id="3" creationId="{7C562F1E-BE81-8FF0-E765-5B67DD68AB60}"/>
          </ac:spMkLst>
        </pc:spChg>
        <pc:spChg chg="mod">
          <ac:chgData name="Céline Barré" userId="41c54b365be6d599" providerId="LiveId" clId="{E5FD2B76-1CB3-4673-B3A8-12A5BD92FBFD}" dt="2025-04-03T21:28:05.402" v="4951" actId="164"/>
          <ac:spMkLst>
            <pc:docMk/>
            <pc:sldMk cId="2284767043" sldId="2746"/>
            <ac:spMk id="8" creationId="{2238FE6D-FD8A-C48F-AB76-9B859F5B8DDC}"/>
          </ac:spMkLst>
        </pc:spChg>
        <pc:spChg chg="mod">
          <ac:chgData name="Céline Barré" userId="41c54b365be6d599" providerId="LiveId" clId="{E5FD2B76-1CB3-4673-B3A8-12A5BD92FBFD}" dt="2025-04-03T21:28:05.402" v="4951" actId="164"/>
          <ac:spMkLst>
            <pc:docMk/>
            <pc:sldMk cId="2284767043" sldId="2746"/>
            <ac:spMk id="10" creationId="{5B55C2CF-C62E-D22D-7CF3-8F852BF6A5AA}"/>
          </ac:spMkLst>
        </pc:spChg>
        <pc:spChg chg="mod">
          <ac:chgData name="Céline Barré" userId="41c54b365be6d599" providerId="LiveId" clId="{E5FD2B76-1CB3-4673-B3A8-12A5BD92FBFD}" dt="2025-04-03T20:16:22.879" v="4030" actId="1037"/>
          <ac:spMkLst>
            <pc:docMk/>
            <pc:sldMk cId="2284767043" sldId="2746"/>
            <ac:spMk id="17" creationId="{13494783-6CA6-AD33-2A99-00E8373380BE}"/>
          </ac:spMkLst>
        </pc:spChg>
        <pc:spChg chg="mod">
          <ac:chgData name="Céline Barré" userId="41c54b365be6d599" providerId="LiveId" clId="{E5FD2B76-1CB3-4673-B3A8-12A5BD92FBFD}" dt="2025-04-03T21:28:05.402" v="4951" actId="164"/>
          <ac:spMkLst>
            <pc:docMk/>
            <pc:sldMk cId="2284767043" sldId="2746"/>
            <ac:spMk id="19" creationId="{CE7B58E7-17B5-5C3E-9857-922FC210560F}"/>
          </ac:spMkLst>
        </pc:spChg>
        <pc:grpChg chg="add mod">
          <ac:chgData name="Céline Barré" userId="41c54b365be6d599" providerId="LiveId" clId="{E5FD2B76-1CB3-4673-B3A8-12A5BD92FBFD}" dt="2025-04-03T21:32:28.118" v="4979" actId="1076"/>
          <ac:grpSpMkLst>
            <pc:docMk/>
            <pc:sldMk cId="2284767043" sldId="2746"/>
            <ac:grpSpMk id="7" creationId="{E0F051E7-DE78-0A28-D374-2010E90B10FC}"/>
          </ac:grpSpMkLst>
        </pc:grpChg>
        <pc:picChg chg="mod">
          <ac:chgData name="Céline Barré" userId="41c54b365be6d599" providerId="LiveId" clId="{E5FD2B76-1CB3-4673-B3A8-12A5BD92FBFD}" dt="2025-04-03T21:28:05.402" v="4951" actId="164"/>
          <ac:picMkLst>
            <pc:docMk/>
            <pc:sldMk cId="2284767043" sldId="2746"/>
            <ac:picMk id="15" creationId="{8CEED4F9-DDD4-75B7-80A4-5D8A61C2AB3F}"/>
          </ac:picMkLst>
        </pc:picChg>
      </pc:sldChg>
      <pc:sldChg chg="addSp delSp modSp add mod modShow">
        <pc:chgData name="Céline Barré" userId="41c54b365be6d599" providerId="LiveId" clId="{E5FD2B76-1CB3-4673-B3A8-12A5BD92FBFD}" dt="2025-04-10T01:53:15.251" v="14056" actId="729"/>
        <pc:sldMkLst>
          <pc:docMk/>
          <pc:sldMk cId="4169157576" sldId="2747"/>
        </pc:sldMkLst>
        <pc:spChg chg="mod">
          <ac:chgData name="Céline Barré" userId="41c54b365be6d599" providerId="LiveId" clId="{E5FD2B76-1CB3-4673-B3A8-12A5BD92FBFD}" dt="2025-04-03T20:33:53.574" v="4348" actId="20577"/>
          <ac:spMkLst>
            <pc:docMk/>
            <pc:sldMk cId="4169157576" sldId="2747"/>
            <ac:spMk id="2" creationId="{797EB148-24E9-875C-9E47-257D0709E62A}"/>
          </ac:spMkLst>
        </pc:spChg>
        <pc:spChg chg="add mod">
          <ac:chgData name="Céline Barré" userId="41c54b365be6d599" providerId="LiveId" clId="{E5FD2B76-1CB3-4673-B3A8-12A5BD92FBFD}" dt="2025-04-03T20:19:06.366" v="4086"/>
          <ac:spMkLst>
            <pc:docMk/>
            <pc:sldMk cId="4169157576" sldId="2747"/>
            <ac:spMk id="3" creationId="{6C9C4B3D-A7DE-22A2-4519-CFE4BFACD2A9}"/>
          </ac:spMkLst>
        </pc:spChg>
        <pc:spChg chg="mod">
          <ac:chgData name="Céline Barré" userId="41c54b365be6d599" providerId="LiveId" clId="{E5FD2B76-1CB3-4673-B3A8-12A5BD92FBFD}" dt="2025-04-03T20:18:15.429" v="4079" actId="1035"/>
          <ac:spMkLst>
            <pc:docMk/>
            <pc:sldMk cId="4169157576" sldId="2747"/>
            <ac:spMk id="16" creationId="{2DB6F36C-5CC7-5133-A259-C84069461D57}"/>
          </ac:spMkLst>
        </pc:spChg>
        <pc:spChg chg="mod">
          <ac:chgData name="Céline Barré" userId="41c54b365be6d599" providerId="LiveId" clId="{E5FD2B76-1CB3-4673-B3A8-12A5BD92FBFD}" dt="2025-04-03T21:28:25.925" v="4953" actId="164"/>
          <ac:spMkLst>
            <pc:docMk/>
            <pc:sldMk cId="4169157576" sldId="2747"/>
            <ac:spMk id="18" creationId="{A4932999-1958-683D-DDE3-9C9CCDBD13F8}"/>
          </ac:spMkLst>
        </pc:spChg>
        <pc:spChg chg="mod">
          <ac:chgData name="Céline Barré" userId="41c54b365be6d599" providerId="LiveId" clId="{E5FD2B76-1CB3-4673-B3A8-12A5BD92FBFD}" dt="2025-04-03T21:28:25.925" v="4953" actId="164"/>
          <ac:spMkLst>
            <pc:docMk/>
            <pc:sldMk cId="4169157576" sldId="2747"/>
            <ac:spMk id="20" creationId="{B395C420-01EB-0ED2-C26C-2E3BACF9918D}"/>
          </ac:spMkLst>
        </pc:spChg>
        <pc:grpChg chg="add mod">
          <ac:chgData name="Céline Barré" userId="41c54b365be6d599" providerId="LiveId" clId="{E5FD2B76-1CB3-4673-B3A8-12A5BD92FBFD}" dt="2025-04-03T21:32:13.320" v="4977" actId="1076"/>
          <ac:grpSpMkLst>
            <pc:docMk/>
            <pc:sldMk cId="4169157576" sldId="2747"/>
            <ac:grpSpMk id="7" creationId="{457AB428-C4BD-524F-F8BA-50F520BF9F5E}"/>
          </ac:grpSpMkLst>
        </pc:grpChg>
        <pc:picChg chg="mod">
          <ac:chgData name="Céline Barré" userId="41c54b365be6d599" providerId="LiveId" clId="{E5FD2B76-1CB3-4673-B3A8-12A5BD92FBFD}" dt="2025-04-03T21:28:25.925" v="4953" actId="164"/>
          <ac:picMkLst>
            <pc:docMk/>
            <pc:sldMk cId="4169157576" sldId="2747"/>
            <ac:picMk id="10" creationId="{6F15473D-C749-0A73-4DE6-22E419CA20DF}"/>
          </ac:picMkLst>
        </pc:picChg>
      </pc:sldChg>
      <pc:sldChg chg="addSp delSp modSp add mod modShow">
        <pc:chgData name="Céline Barré" userId="41c54b365be6d599" providerId="LiveId" clId="{E5FD2B76-1CB3-4673-B3A8-12A5BD92FBFD}" dt="2025-04-10T01:53:15.251" v="14056" actId="729"/>
        <pc:sldMkLst>
          <pc:docMk/>
          <pc:sldMk cId="35038649" sldId="2748"/>
        </pc:sldMkLst>
        <pc:spChg chg="mod">
          <ac:chgData name="Céline Barré" userId="41c54b365be6d599" providerId="LiveId" clId="{E5FD2B76-1CB3-4673-B3A8-12A5BD92FBFD}" dt="2025-04-03T20:34:05.490" v="4351" actId="20577"/>
          <ac:spMkLst>
            <pc:docMk/>
            <pc:sldMk cId="35038649" sldId="2748"/>
            <ac:spMk id="2" creationId="{84872F32-2C3A-FEFB-005F-382DA53A4E08}"/>
          </ac:spMkLst>
        </pc:spChg>
        <pc:spChg chg="mod">
          <ac:chgData name="Céline Barré" userId="41c54b365be6d599" providerId="LiveId" clId="{E5FD2B76-1CB3-4673-B3A8-12A5BD92FBFD}" dt="2025-04-03T20:25:56.042" v="4247" actId="1036"/>
          <ac:spMkLst>
            <pc:docMk/>
            <pc:sldMk cId="35038649" sldId="2748"/>
            <ac:spMk id="3" creationId="{C6193794-22B9-7433-3053-FD4852CC4AAD}"/>
          </ac:spMkLst>
        </pc:spChg>
        <pc:spChg chg="mod">
          <ac:chgData name="Céline Barré" userId="41c54b365be6d599" providerId="LiveId" clId="{E5FD2B76-1CB3-4673-B3A8-12A5BD92FBFD}" dt="2025-04-03T21:29:01.340" v="4956" actId="164"/>
          <ac:spMkLst>
            <pc:docMk/>
            <pc:sldMk cId="35038649" sldId="2748"/>
            <ac:spMk id="10" creationId="{366A4E81-A001-037E-4D50-1934C51E44E5}"/>
          </ac:spMkLst>
        </pc:spChg>
        <pc:spChg chg="mod">
          <ac:chgData name="Céline Barré" userId="41c54b365be6d599" providerId="LiveId" clId="{E5FD2B76-1CB3-4673-B3A8-12A5BD92FBFD}" dt="2025-04-03T21:29:01.340" v="4956" actId="164"/>
          <ac:spMkLst>
            <pc:docMk/>
            <pc:sldMk cId="35038649" sldId="2748"/>
            <ac:spMk id="11" creationId="{D22E195A-1023-E5A1-C958-429C25871621}"/>
          </ac:spMkLst>
        </pc:spChg>
        <pc:spChg chg="add mod">
          <ac:chgData name="Céline Barré" userId="41c54b365be6d599" providerId="LiveId" clId="{E5FD2B76-1CB3-4673-B3A8-12A5BD92FBFD}" dt="2025-04-03T20:26:40.329" v="4250"/>
          <ac:spMkLst>
            <pc:docMk/>
            <pc:sldMk cId="35038649" sldId="2748"/>
            <ac:spMk id="15" creationId="{7BCB8DD6-195C-6FE5-739E-93072000F200}"/>
          </ac:spMkLst>
        </pc:spChg>
        <pc:grpChg chg="add mod">
          <ac:chgData name="Céline Barré" userId="41c54b365be6d599" providerId="LiveId" clId="{E5FD2B76-1CB3-4673-B3A8-12A5BD92FBFD}" dt="2025-04-03T21:32:03.080" v="4976" actId="1076"/>
          <ac:grpSpMkLst>
            <pc:docMk/>
            <pc:sldMk cId="35038649" sldId="2748"/>
            <ac:grpSpMk id="16" creationId="{D7CD979E-302F-F5C9-74A5-2BABB75AF3AA}"/>
          </ac:grpSpMkLst>
        </pc:grpChg>
        <pc:picChg chg="mod">
          <ac:chgData name="Céline Barré" userId="41c54b365be6d599" providerId="LiveId" clId="{E5FD2B76-1CB3-4673-B3A8-12A5BD92FBFD}" dt="2025-04-03T21:29:01.340" v="4956" actId="164"/>
          <ac:picMkLst>
            <pc:docMk/>
            <pc:sldMk cId="35038649" sldId="2748"/>
            <ac:picMk id="14" creationId="{2C84CE2C-0B1E-BB62-EE41-C19D0383C757}"/>
          </ac:picMkLst>
        </pc:picChg>
      </pc:sldChg>
      <pc:sldChg chg="addSp delSp modSp add mod modShow">
        <pc:chgData name="Céline Barré" userId="41c54b365be6d599" providerId="LiveId" clId="{E5FD2B76-1CB3-4673-B3A8-12A5BD92FBFD}" dt="2025-04-10T01:53:15.251" v="14056" actId="729"/>
        <pc:sldMkLst>
          <pc:docMk/>
          <pc:sldMk cId="3045212761" sldId="2749"/>
        </pc:sldMkLst>
        <pc:spChg chg="mod">
          <ac:chgData name="Céline Barré" userId="41c54b365be6d599" providerId="LiveId" clId="{E5FD2B76-1CB3-4673-B3A8-12A5BD92FBFD}" dt="2025-04-03T20:34:18.893" v="4355" actId="20577"/>
          <ac:spMkLst>
            <pc:docMk/>
            <pc:sldMk cId="3045212761" sldId="2749"/>
            <ac:spMk id="2" creationId="{D1850005-DDED-946D-D1C1-0339FC6CD3DE}"/>
          </ac:spMkLst>
        </pc:spChg>
        <pc:spChg chg="mod">
          <ac:chgData name="Céline Barré" userId="41c54b365be6d599" providerId="LiveId" clId="{E5FD2B76-1CB3-4673-B3A8-12A5BD92FBFD}" dt="2025-04-04T08:52:37.420" v="6531" actId="20577"/>
          <ac:spMkLst>
            <pc:docMk/>
            <pc:sldMk cId="3045212761" sldId="2749"/>
            <ac:spMk id="3" creationId="{9E77F142-C9D7-F374-3F35-BBE88512CFF2}"/>
          </ac:spMkLst>
        </pc:spChg>
        <pc:spChg chg="mod">
          <ac:chgData name="Céline Barré" userId="41c54b365be6d599" providerId="LiveId" clId="{E5FD2B76-1CB3-4673-B3A8-12A5BD92FBFD}" dt="2025-04-03T20:29:45.587" v="4296" actId="6549"/>
          <ac:spMkLst>
            <pc:docMk/>
            <pc:sldMk cId="3045212761" sldId="2749"/>
            <ac:spMk id="11" creationId="{F6A13D04-FFE2-6F32-8F2E-093F126863F0}"/>
          </ac:spMkLst>
        </pc:spChg>
        <pc:graphicFrameChg chg="add mod modGraphic">
          <ac:chgData name="Céline Barré" userId="41c54b365be6d599" providerId="LiveId" clId="{E5FD2B76-1CB3-4673-B3A8-12A5BD92FBFD}" dt="2025-04-03T20:57:53.112" v="4504" actId="12385"/>
          <ac:graphicFrameMkLst>
            <pc:docMk/>
            <pc:sldMk cId="3045212761" sldId="2749"/>
            <ac:graphicFrameMk id="10" creationId="{5C0C8F1D-10F6-D73F-28E7-03F3C475B1C7}"/>
          </ac:graphicFrameMkLst>
        </pc:graphicFrameChg>
        <pc:picChg chg="add mod">
          <ac:chgData name="Céline Barré" userId="41c54b365be6d599" providerId="LiveId" clId="{E5FD2B76-1CB3-4673-B3A8-12A5BD92FBFD}" dt="2025-04-04T08:52:27.442" v="6528"/>
          <ac:picMkLst>
            <pc:docMk/>
            <pc:sldMk cId="3045212761" sldId="2749"/>
            <ac:picMk id="7" creationId="{6E096EA9-E259-69F5-9963-12A5016A7D3D}"/>
          </ac:picMkLst>
        </pc:picChg>
      </pc:sldChg>
      <pc:sldChg chg="addSp delSp modSp add mod modShow">
        <pc:chgData name="Céline Barré" userId="41c54b365be6d599" providerId="LiveId" clId="{E5FD2B76-1CB3-4673-B3A8-12A5BD92FBFD}" dt="2025-04-10T01:53:15.251" v="14056" actId="729"/>
        <pc:sldMkLst>
          <pc:docMk/>
          <pc:sldMk cId="3115364839" sldId="2750"/>
        </pc:sldMkLst>
        <pc:spChg chg="mod">
          <ac:chgData name="Céline Barré" userId="41c54b365be6d599" providerId="LiveId" clId="{E5FD2B76-1CB3-4673-B3A8-12A5BD92FBFD}" dt="2025-04-03T21:52:52.040" v="5227" actId="20577"/>
          <ac:spMkLst>
            <pc:docMk/>
            <pc:sldMk cId="3115364839" sldId="2750"/>
            <ac:spMk id="2" creationId="{ABA145E9-7CFE-08F3-4CA6-1F1C229194FC}"/>
          </ac:spMkLst>
        </pc:spChg>
        <pc:spChg chg="mod">
          <ac:chgData name="Céline Barré" userId="41c54b365be6d599" providerId="LiveId" clId="{E5FD2B76-1CB3-4673-B3A8-12A5BD92FBFD}" dt="2025-04-03T21:30:55.883" v="4968" actId="164"/>
          <ac:spMkLst>
            <pc:docMk/>
            <pc:sldMk cId="3115364839" sldId="2750"/>
            <ac:spMk id="7" creationId="{4C484B9A-8647-C364-6428-487BC1846497}"/>
          </ac:spMkLst>
        </pc:spChg>
        <pc:spChg chg="mod">
          <ac:chgData name="Céline Barré" userId="41c54b365be6d599" providerId="LiveId" clId="{E5FD2B76-1CB3-4673-B3A8-12A5BD92FBFD}" dt="2025-04-03T21:07:22.990" v="4562"/>
          <ac:spMkLst>
            <pc:docMk/>
            <pc:sldMk cId="3115364839" sldId="2750"/>
            <ac:spMk id="8" creationId="{D4A88A40-A554-F506-D43F-78DC91174511}"/>
          </ac:spMkLst>
        </pc:spChg>
        <pc:spChg chg="add mod">
          <ac:chgData name="Céline Barré" userId="41c54b365be6d599" providerId="LiveId" clId="{E5FD2B76-1CB3-4673-B3A8-12A5BD92FBFD}" dt="2025-04-03T21:30:55.883" v="4968" actId="164"/>
          <ac:spMkLst>
            <pc:docMk/>
            <pc:sldMk cId="3115364839" sldId="2750"/>
            <ac:spMk id="11" creationId="{8EDAA6D8-4B0E-8207-A1B6-148E28F26550}"/>
          </ac:spMkLst>
        </pc:spChg>
        <pc:spChg chg="mod">
          <ac:chgData name="Céline Barré" userId="41c54b365be6d599" providerId="LiveId" clId="{E5FD2B76-1CB3-4673-B3A8-12A5BD92FBFD}" dt="2025-04-03T21:12:59.775" v="4677" actId="20577"/>
          <ac:spMkLst>
            <pc:docMk/>
            <pc:sldMk cId="3115364839" sldId="2750"/>
            <ac:spMk id="21" creationId="{76F7048C-52FD-B720-8A2D-953467C8E3DE}"/>
          </ac:spMkLst>
        </pc:spChg>
        <pc:grpChg chg="add mod">
          <ac:chgData name="Céline Barré" userId="41c54b365be6d599" providerId="LiveId" clId="{E5FD2B76-1CB3-4673-B3A8-12A5BD92FBFD}" dt="2025-04-03T21:31:22.363" v="4970" actId="1076"/>
          <ac:grpSpMkLst>
            <pc:docMk/>
            <pc:sldMk cId="3115364839" sldId="2750"/>
            <ac:grpSpMk id="12" creationId="{2061D64E-EBB4-F2F4-2C69-F3DBD5B70CAC}"/>
          </ac:grpSpMkLst>
        </pc:grpChg>
        <pc:picChg chg="add mod">
          <ac:chgData name="Céline Barré" userId="41c54b365be6d599" providerId="LiveId" clId="{E5FD2B76-1CB3-4673-B3A8-12A5BD92FBFD}" dt="2025-04-03T21:30:55.883" v="4968" actId="164"/>
          <ac:picMkLst>
            <pc:docMk/>
            <pc:sldMk cId="3115364839" sldId="2750"/>
            <ac:picMk id="3" creationId="{7F425D17-1B38-33D4-E138-D0CC71FCD62B}"/>
          </ac:picMkLst>
        </pc:picChg>
      </pc:sldChg>
      <pc:sldChg chg="addSp modSp add mod modShow">
        <pc:chgData name="Céline Barré" userId="41c54b365be6d599" providerId="LiveId" clId="{E5FD2B76-1CB3-4673-B3A8-12A5BD92FBFD}" dt="2025-04-10T01:53:15.251" v="14056" actId="729"/>
        <pc:sldMkLst>
          <pc:docMk/>
          <pc:sldMk cId="1311421675" sldId="2751"/>
        </pc:sldMkLst>
        <pc:spChg chg="mod">
          <ac:chgData name="Céline Barré" userId="41c54b365be6d599" providerId="LiveId" clId="{E5FD2B76-1CB3-4673-B3A8-12A5BD92FBFD}" dt="2025-04-03T21:52:48.830" v="5226" actId="20577"/>
          <ac:spMkLst>
            <pc:docMk/>
            <pc:sldMk cId="1311421675" sldId="2751"/>
            <ac:spMk id="2" creationId="{6C44EC34-EF27-FB5F-F901-DF107FA98F8A}"/>
          </ac:spMkLst>
        </pc:spChg>
        <pc:spChg chg="mod">
          <ac:chgData name="Céline Barré" userId="41c54b365be6d599" providerId="LiveId" clId="{E5FD2B76-1CB3-4673-B3A8-12A5BD92FBFD}" dt="2025-04-03T21:24:36.728" v="4934" actId="164"/>
          <ac:spMkLst>
            <pc:docMk/>
            <pc:sldMk cId="1311421675" sldId="2751"/>
            <ac:spMk id="7" creationId="{4D8CE3A9-9CAB-4DCD-C772-D9966B3B4C82}"/>
          </ac:spMkLst>
        </pc:spChg>
        <pc:spChg chg="mod">
          <ac:chgData name="Céline Barré" userId="41c54b365be6d599" providerId="LiveId" clId="{E5FD2B76-1CB3-4673-B3A8-12A5BD92FBFD}" dt="2025-04-03T21:15:01.181" v="4699"/>
          <ac:spMkLst>
            <pc:docMk/>
            <pc:sldMk cId="1311421675" sldId="2751"/>
            <ac:spMk id="8" creationId="{59428BF2-6471-C89E-34BD-C109B2072D2A}"/>
          </ac:spMkLst>
        </pc:spChg>
        <pc:spChg chg="add mod">
          <ac:chgData name="Céline Barré" userId="41c54b365be6d599" providerId="LiveId" clId="{E5FD2B76-1CB3-4673-B3A8-12A5BD92FBFD}" dt="2025-04-03T21:24:36.728" v="4934" actId="164"/>
          <ac:spMkLst>
            <pc:docMk/>
            <pc:sldMk cId="1311421675" sldId="2751"/>
            <ac:spMk id="10" creationId="{B885D468-12B1-104A-4D2C-13A6D594B7F2}"/>
          </ac:spMkLst>
        </pc:spChg>
        <pc:spChg chg="mod">
          <ac:chgData name="Céline Barré" userId="41c54b365be6d599" providerId="LiveId" clId="{E5FD2B76-1CB3-4673-B3A8-12A5BD92FBFD}" dt="2025-04-04T19:41:49.360" v="13895" actId="20577"/>
          <ac:spMkLst>
            <pc:docMk/>
            <pc:sldMk cId="1311421675" sldId="2751"/>
            <ac:spMk id="21" creationId="{B2FED2D1-0998-BFEE-CCF8-40648CD5BD29}"/>
          </ac:spMkLst>
        </pc:spChg>
        <pc:grpChg chg="add mod">
          <ac:chgData name="Céline Barré" userId="41c54b365be6d599" providerId="LiveId" clId="{E5FD2B76-1CB3-4673-B3A8-12A5BD92FBFD}" dt="2025-04-03T21:31:16.388" v="4969" actId="1076"/>
          <ac:grpSpMkLst>
            <pc:docMk/>
            <pc:sldMk cId="1311421675" sldId="2751"/>
            <ac:grpSpMk id="11" creationId="{C80A1DFE-A1CE-85B3-6D17-895E6A2D1F48}"/>
          </ac:grpSpMkLst>
        </pc:grpChg>
        <pc:picChg chg="add mod">
          <ac:chgData name="Céline Barré" userId="41c54b365be6d599" providerId="LiveId" clId="{E5FD2B76-1CB3-4673-B3A8-12A5BD92FBFD}" dt="2025-04-03T21:24:36.728" v="4934" actId="164"/>
          <ac:picMkLst>
            <pc:docMk/>
            <pc:sldMk cId="1311421675" sldId="2751"/>
            <ac:picMk id="3" creationId="{C75AF285-5B63-9272-CA8A-21EF6E3873B2}"/>
          </ac:picMkLst>
        </pc:picChg>
        <pc:picChg chg="mod modCrop">
          <ac:chgData name="Céline Barré" userId="41c54b365be6d599" providerId="LiveId" clId="{E5FD2B76-1CB3-4673-B3A8-12A5BD92FBFD}" dt="2025-04-04T20:11:16.790" v="13973" actId="1036"/>
          <ac:picMkLst>
            <pc:docMk/>
            <pc:sldMk cId="1311421675" sldId="2751"/>
            <ac:picMk id="5" creationId="{C5EC2DB7-A8A7-CECD-D64C-99D8A5EA56E2}"/>
          </ac:picMkLst>
        </pc:picChg>
      </pc:sldChg>
      <pc:sldChg chg="addSp delSp modSp add mod modShow">
        <pc:chgData name="Céline Barré" userId="41c54b365be6d599" providerId="LiveId" clId="{E5FD2B76-1CB3-4673-B3A8-12A5BD92FBFD}" dt="2025-04-10T01:53:15.251" v="14056" actId="729"/>
        <pc:sldMkLst>
          <pc:docMk/>
          <pc:sldMk cId="2491553735" sldId="2752"/>
        </pc:sldMkLst>
        <pc:spChg chg="mod">
          <ac:chgData name="Céline Barré" userId="41c54b365be6d599" providerId="LiveId" clId="{E5FD2B76-1CB3-4673-B3A8-12A5BD92FBFD}" dt="2025-04-03T21:52:45.650" v="5225" actId="20577"/>
          <ac:spMkLst>
            <pc:docMk/>
            <pc:sldMk cId="2491553735" sldId="2752"/>
            <ac:spMk id="2" creationId="{C54352C2-779B-6A01-6F2B-4FF428B6E37E}"/>
          </ac:spMkLst>
        </pc:spChg>
        <pc:spChg chg="mod">
          <ac:chgData name="Céline Barré" userId="41c54b365be6d599" providerId="LiveId" clId="{E5FD2B76-1CB3-4673-B3A8-12A5BD92FBFD}" dt="2025-04-03T21:36:38.313" v="4997" actId="20577"/>
          <ac:spMkLst>
            <pc:docMk/>
            <pc:sldMk cId="2491553735" sldId="2752"/>
            <ac:spMk id="7" creationId="{F212EA1E-8724-2F74-5BD4-0534C6F174AA}"/>
          </ac:spMkLst>
        </pc:spChg>
        <pc:spChg chg="mod">
          <ac:chgData name="Céline Barré" userId="41c54b365be6d599" providerId="LiveId" clId="{E5FD2B76-1CB3-4673-B3A8-12A5BD92FBFD}" dt="2025-04-03T21:34:48.991" v="4991" actId="20577"/>
          <ac:spMkLst>
            <pc:docMk/>
            <pc:sldMk cId="2491553735" sldId="2752"/>
            <ac:spMk id="8" creationId="{87B3CF1E-0734-1A9B-298F-5B6FF881141C}"/>
          </ac:spMkLst>
        </pc:spChg>
        <pc:spChg chg="add mod">
          <ac:chgData name="Céline Barré" userId="41c54b365be6d599" providerId="LiveId" clId="{E5FD2B76-1CB3-4673-B3A8-12A5BD92FBFD}" dt="2025-04-03T21:37:33.857" v="5003" actId="20577"/>
          <ac:spMkLst>
            <pc:docMk/>
            <pc:sldMk cId="2491553735" sldId="2752"/>
            <ac:spMk id="11" creationId="{AF031C5B-2C13-1D87-CCA0-4B065260F17C}"/>
          </ac:spMkLst>
        </pc:spChg>
        <pc:grpChg chg="add mod">
          <ac:chgData name="Céline Barré" userId="41c54b365be6d599" providerId="LiveId" clId="{E5FD2B76-1CB3-4673-B3A8-12A5BD92FBFD}" dt="2025-04-03T21:33:58.085" v="4986" actId="164"/>
          <ac:grpSpMkLst>
            <pc:docMk/>
            <pc:sldMk cId="2491553735" sldId="2752"/>
            <ac:grpSpMk id="10" creationId="{93CB3468-D297-9E0D-3793-EF921D8D3E32}"/>
          </ac:grpSpMkLst>
        </pc:grpChg>
        <pc:picChg chg="add mod">
          <ac:chgData name="Céline Barré" userId="41c54b365be6d599" providerId="LiveId" clId="{E5FD2B76-1CB3-4673-B3A8-12A5BD92FBFD}" dt="2025-04-03T21:33:58.085" v="4986" actId="164"/>
          <ac:picMkLst>
            <pc:docMk/>
            <pc:sldMk cId="2491553735" sldId="2752"/>
            <ac:picMk id="3" creationId="{AF259BCC-4D64-B495-EC1E-A9C0E411C050}"/>
          </ac:picMkLst>
        </pc:picChg>
      </pc:sldChg>
      <pc:sldChg chg="addSp delSp modSp add mod modShow">
        <pc:chgData name="Céline Barré" userId="41c54b365be6d599" providerId="LiveId" clId="{E5FD2B76-1CB3-4673-B3A8-12A5BD92FBFD}" dt="2025-04-10T01:53:15.251" v="14056" actId="729"/>
        <pc:sldMkLst>
          <pc:docMk/>
          <pc:sldMk cId="1556201161" sldId="2753"/>
        </pc:sldMkLst>
        <pc:spChg chg="mod">
          <ac:chgData name="Céline Barré" userId="41c54b365be6d599" providerId="LiveId" clId="{E5FD2B76-1CB3-4673-B3A8-12A5BD92FBFD}" dt="2025-04-03T21:52:41.715" v="5224" actId="20577"/>
          <ac:spMkLst>
            <pc:docMk/>
            <pc:sldMk cId="1556201161" sldId="2753"/>
            <ac:spMk id="2" creationId="{C891D465-952D-5FC3-E9B0-80056F3257EA}"/>
          </ac:spMkLst>
        </pc:spChg>
        <pc:spChg chg="mod">
          <ac:chgData name="Céline Barré" userId="41c54b365be6d599" providerId="LiveId" clId="{E5FD2B76-1CB3-4673-B3A8-12A5BD92FBFD}" dt="2025-04-03T21:39:35.497" v="5009" actId="404"/>
          <ac:spMkLst>
            <pc:docMk/>
            <pc:sldMk cId="1556201161" sldId="2753"/>
            <ac:spMk id="8" creationId="{1A03307A-EF63-9C0A-3D46-EB6EF41E2846}"/>
          </ac:spMkLst>
        </pc:spChg>
        <pc:spChg chg="mod">
          <ac:chgData name="Céline Barré" userId="41c54b365be6d599" providerId="LiveId" clId="{E5FD2B76-1CB3-4673-B3A8-12A5BD92FBFD}" dt="2025-04-04T19:42:49.769" v="13897" actId="948"/>
          <ac:spMkLst>
            <pc:docMk/>
            <pc:sldMk cId="1556201161" sldId="2753"/>
            <ac:spMk id="21" creationId="{8774BE4D-F18A-2158-4759-1E191CEB4017}"/>
          </ac:spMkLst>
        </pc:spChg>
        <pc:graphicFrameChg chg="add del mod modGraphic">
          <ac:chgData name="Céline Barré" userId="41c54b365be6d599" providerId="LiveId" clId="{E5FD2B76-1CB3-4673-B3A8-12A5BD92FBFD}" dt="2025-04-04T19:42:25.277" v="13896" actId="1076"/>
          <ac:graphicFrameMkLst>
            <pc:docMk/>
            <pc:sldMk cId="1556201161" sldId="2753"/>
            <ac:graphicFrameMk id="3" creationId="{204BAE3F-6396-55A1-88DB-1FA1335DCB2E}"/>
          </ac:graphicFrameMkLst>
        </pc:graphicFrameChg>
      </pc:sldChg>
      <pc:sldChg chg="addSp delSp modSp add mod modShow">
        <pc:chgData name="Céline Barré" userId="41c54b365be6d599" providerId="LiveId" clId="{E5FD2B76-1CB3-4673-B3A8-12A5BD92FBFD}" dt="2025-04-10T01:53:15.251" v="14056" actId="729"/>
        <pc:sldMkLst>
          <pc:docMk/>
          <pc:sldMk cId="154825055" sldId="2754"/>
        </pc:sldMkLst>
        <pc:spChg chg="mod">
          <ac:chgData name="Céline Barré" userId="41c54b365be6d599" providerId="LiveId" clId="{E5FD2B76-1CB3-4673-B3A8-12A5BD92FBFD}" dt="2025-04-03T21:52:37.587" v="5223" actId="20577"/>
          <ac:spMkLst>
            <pc:docMk/>
            <pc:sldMk cId="154825055" sldId="2754"/>
            <ac:spMk id="2" creationId="{42B26D2F-893D-FC4E-8C29-85B775E5F4EA}"/>
          </ac:spMkLst>
        </pc:spChg>
        <pc:spChg chg="mod">
          <ac:chgData name="Céline Barré" userId="41c54b365be6d599" providerId="LiveId" clId="{E5FD2B76-1CB3-4673-B3A8-12A5BD92FBFD}" dt="2025-04-03T21:48:26.017" v="5123" actId="1076"/>
          <ac:spMkLst>
            <pc:docMk/>
            <pc:sldMk cId="154825055" sldId="2754"/>
            <ac:spMk id="8" creationId="{FE9CADF3-CFA8-B557-379E-9C1DEF838A4D}"/>
          </ac:spMkLst>
        </pc:spChg>
        <pc:spChg chg="add mod">
          <ac:chgData name="Céline Barré" userId="41c54b365be6d599" providerId="LiveId" clId="{E5FD2B76-1CB3-4673-B3A8-12A5BD92FBFD}" dt="2025-04-03T21:48:50.061" v="5127" actId="164"/>
          <ac:spMkLst>
            <pc:docMk/>
            <pc:sldMk cId="154825055" sldId="2754"/>
            <ac:spMk id="10" creationId="{3E27B5AD-F180-7408-98BD-D0A6B61C54DB}"/>
          </ac:spMkLst>
        </pc:spChg>
        <pc:spChg chg="add mod">
          <ac:chgData name="Céline Barré" userId="41c54b365be6d599" providerId="LiveId" clId="{E5FD2B76-1CB3-4673-B3A8-12A5BD92FBFD}" dt="2025-04-04T20:11:56.446" v="13977" actId="1036"/>
          <ac:spMkLst>
            <pc:docMk/>
            <pc:sldMk cId="154825055" sldId="2754"/>
            <ac:spMk id="12" creationId="{8F9F2AD9-FA44-49ED-193D-B2BB184C6B78}"/>
          </ac:spMkLst>
        </pc:spChg>
        <pc:grpChg chg="add mod">
          <ac:chgData name="Céline Barré" userId="41c54b365be6d599" providerId="LiveId" clId="{E5FD2B76-1CB3-4673-B3A8-12A5BD92FBFD}" dt="2025-04-03T21:48:50.061" v="5127" actId="164"/>
          <ac:grpSpMkLst>
            <pc:docMk/>
            <pc:sldMk cId="154825055" sldId="2754"/>
            <ac:grpSpMk id="11" creationId="{EC13F8C7-551C-AEDE-DE8E-F1857717BD84}"/>
          </ac:grpSpMkLst>
        </pc:grpChg>
        <pc:picChg chg="add mod">
          <ac:chgData name="Céline Barré" userId="41c54b365be6d599" providerId="LiveId" clId="{E5FD2B76-1CB3-4673-B3A8-12A5BD92FBFD}" dt="2025-04-03T21:48:50.061" v="5127" actId="164"/>
          <ac:picMkLst>
            <pc:docMk/>
            <pc:sldMk cId="154825055" sldId="2754"/>
            <ac:picMk id="7" creationId="{49370892-C509-7733-8F7C-BD398076E28B}"/>
          </ac:picMkLst>
        </pc:picChg>
      </pc:sldChg>
      <pc:sldChg chg="addSp delSp modSp add mod modShow">
        <pc:chgData name="Céline Barré" userId="41c54b365be6d599" providerId="LiveId" clId="{E5FD2B76-1CB3-4673-B3A8-12A5BD92FBFD}" dt="2025-04-10T01:53:15.251" v="14056" actId="729"/>
        <pc:sldMkLst>
          <pc:docMk/>
          <pc:sldMk cId="2294681126" sldId="2755"/>
        </pc:sldMkLst>
        <pc:spChg chg="mod">
          <ac:chgData name="Céline Barré" userId="41c54b365be6d599" providerId="LiveId" clId="{E5FD2B76-1CB3-4673-B3A8-12A5BD92FBFD}" dt="2025-04-04T20:12:17.601" v="13979" actId="20577"/>
          <ac:spMkLst>
            <pc:docMk/>
            <pc:sldMk cId="2294681126" sldId="2755"/>
            <ac:spMk id="2" creationId="{8157A70F-772E-8A13-8D81-4D70CFA917F3}"/>
          </ac:spMkLst>
        </pc:spChg>
        <pc:spChg chg="add mod">
          <ac:chgData name="Céline Barré" userId="41c54b365be6d599" providerId="LiveId" clId="{E5FD2B76-1CB3-4673-B3A8-12A5BD92FBFD}" dt="2025-04-04T07:24:54.250" v="5642" actId="20577"/>
          <ac:spMkLst>
            <pc:docMk/>
            <pc:sldMk cId="2294681126" sldId="2755"/>
            <ac:spMk id="3" creationId="{0DDFA4D0-2136-87AF-5640-00CA2A9677C6}"/>
          </ac:spMkLst>
        </pc:spChg>
        <pc:spChg chg="mod">
          <ac:chgData name="Céline Barré" userId="41c54b365be6d599" providerId="LiveId" clId="{E5FD2B76-1CB3-4673-B3A8-12A5BD92FBFD}" dt="2025-04-04T19:44:29.184" v="13903" actId="1076"/>
          <ac:spMkLst>
            <pc:docMk/>
            <pc:sldMk cId="2294681126" sldId="2755"/>
            <ac:spMk id="8" creationId="{9B0DF97E-4E70-8C38-72FC-273DB673D041}"/>
          </ac:spMkLst>
        </pc:spChg>
        <pc:picChg chg="add mod modCrop">
          <ac:chgData name="Céline Barré" userId="41c54b365be6d599" providerId="LiveId" clId="{E5FD2B76-1CB3-4673-B3A8-12A5BD92FBFD}" dt="2025-04-03T22:14:30.741" v="5583" actId="1076"/>
          <ac:picMkLst>
            <pc:docMk/>
            <pc:sldMk cId="2294681126" sldId="2755"/>
            <ac:picMk id="14" creationId="{F8835701-9EBB-8E66-75F2-60FA8DC58026}"/>
          </ac:picMkLst>
        </pc:picChg>
        <pc:picChg chg="add mod">
          <ac:chgData name="Céline Barré" userId="41c54b365be6d599" providerId="LiveId" clId="{E5FD2B76-1CB3-4673-B3A8-12A5BD92FBFD}" dt="2025-04-03T22:17:03.641" v="5591" actId="1076"/>
          <ac:picMkLst>
            <pc:docMk/>
            <pc:sldMk cId="2294681126" sldId="2755"/>
            <ac:picMk id="15" creationId="{3302ECBA-D93C-BFF8-713E-456C52F715E2}"/>
          </ac:picMkLst>
        </pc:picChg>
      </pc:sldChg>
      <pc:sldChg chg="addSp delSp modSp add mod modShow">
        <pc:chgData name="Céline Barré" userId="41c54b365be6d599" providerId="LiveId" clId="{E5FD2B76-1CB3-4673-B3A8-12A5BD92FBFD}" dt="2025-04-10T01:53:15.251" v="14056" actId="729"/>
        <pc:sldMkLst>
          <pc:docMk/>
          <pc:sldMk cId="2745167423" sldId="2756"/>
        </pc:sldMkLst>
        <pc:spChg chg="mod">
          <ac:chgData name="Céline Barré" userId="41c54b365be6d599" providerId="LiveId" clId="{E5FD2B76-1CB3-4673-B3A8-12A5BD92FBFD}" dt="2025-04-04T19:45:30.533" v="13905" actId="948"/>
          <ac:spMkLst>
            <pc:docMk/>
            <pc:sldMk cId="2745167423" sldId="2756"/>
            <ac:spMk id="2" creationId="{52CA68B6-97F8-E589-5C8C-289F1CDBAC91}"/>
          </ac:spMkLst>
        </pc:spChg>
        <pc:spChg chg="mod">
          <ac:chgData name="Céline Barré" userId="41c54b365be6d599" providerId="LiveId" clId="{E5FD2B76-1CB3-4673-B3A8-12A5BD92FBFD}" dt="2025-04-04T07:58:44.660" v="5901" actId="790"/>
          <ac:spMkLst>
            <pc:docMk/>
            <pc:sldMk cId="2745167423" sldId="2756"/>
            <ac:spMk id="4" creationId="{4FC694A4-38A4-DB4C-3E04-6D651D4E6CCC}"/>
          </ac:spMkLst>
        </pc:spChg>
        <pc:spChg chg="add mod">
          <ac:chgData name="Céline Barré" userId="41c54b365be6d599" providerId="LiveId" clId="{E5FD2B76-1CB3-4673-B3A8-12A5BD92FBFD}" dt="2025-04-04T07:58:44.660" v="5901" actId="790"/>
          <ac:spMkLst>
            <pc:docMk/>
            <pc:sldMk cId="2745167423" sldId="2756"/>
            <ac:spMk id="7" creationId="{040E4F6A-6A39-4A60-3F98-40F6863A946B}"/>
          </ac:spMkLst>
        </pc:spChg>
        <pc:spChg chg="mod">
          <ac:chgData name="Céline Barré" userId="41c54b365be6d599" providerId="LiveId" clId="{E5FD2B76-1CB3-4673-B3A8-12A5BD92FBFD}" dt="2025-04-04T19:46:02.869" v="13910" actId="1076"/>
          <ac:spMkLst>
            <pc:docMk/>
            <pc:sldMk cId="2745167423" sldId="2756"/>
            <ac:spMk id="8" creationId="{B424212D-7070-E063-5D09-A4CC98948424}"/>
          </ac:spMkLst>
        </pc:spChg>
        <pc:spChg chg="add mod">
          <ac:chgData name="Céline Barré" userId="41c54b365be6d599" providerId="LiveId" clId="{E5FD2B76-1CB3-4673-B3A8-12A5BD92FBFD}" dt="2025-04-04T07:58:44.660" v="5901" actId="790"/>
          <ac:spMkLst>
            <pc:docMk/>
            <pc:sldMk cId="2745167423" sldId="2756"/>
            <ac:spMk id="10" creationId="{4B18F88C-61CD-75F6-44E6-E61318F1CEE7}"/>
          </ac:spMkLst>
        </pc:spChg>
        <pc:spChg chg="add mod">
          <ac:chgData name="Céline Barré" userId="41c54b365be6d599" providerId="LiveId" clId="{E5FD2B76-1CB3-4673-B3A8-12A5BD92FBFD}" dt="2025-04-04T19:45:53.012" v="13909" actId="1076"/>
          <ac:spMkLst>
            <pc:docMk/>
            <pc:sldMk cId="2745167423" sldId="2756"/>
            <ac:spMk id="11" creationId="{220475B1-6B5A-D2DA-61D5-833C0B691D34}"/>
          </ac:spMkLst>
        </pc:spChg>
        <pc:grpChg chg="add mod">
          <ac:chgData name="Céline Barré" userId="41c54b365be6d599" providerId="LiveId" clId="{E5FD2B76-1CB3-4673-B3A8-12A5BD92FBFD}" dt="2025-04-04T19:46:07.281" v="13911" actId="1076"/>
          <ac:grpSpMkLst>
            <pc:docMk/>
            <pc:sldMk cId="2745167423" sldId="2756"/>
            <ac:grpSpMk id="12" creationId="{D6DBED1B-6775-6261-5390-611E3A4CE042}"/>
          </ac:grpSpMkLst>
        </pc:grpChg>
        <pc:picChg chg="add mod">
          <ac:chgData name="Céline Barré" userId="41c54b365be6d599" providerId="LiveId" clId="{E5FD2B76-1CB3-4673-B3A8-12A5BD92FBFD}" dt="2025-04-04T07:26:32.109" v="5658" actId="164"/>
          <ac:picMkLst>
            <pc:docMk/>
            <pc:sldMk cId="2745167423" sldId="2756"/>
            <ac:picMk id="3" creationId="{B2BE3886-1B3F-E61B-A730-9805B043789B}"/>
          </ac:picMkLst>
        </pc:picChg>
      </pc:sldChg>
      <pc:sldChg chg="add del">
        <pc:chgData name="Céline Barré" userId="41c54b365be6d599" providerId="LiveId" clId="{E5FD2B76-1CB3-4673-B3A8-12A5BD92FBFD}" dt="2025-04-04T07:23:09.198" v="5625" actId="47"/>
        <pc:sldMkLst>
          <pc:docMk/>
          <pc:sldMk cId="2228838294" sldId="2757"/>
        </pc:sldMkLst>
      </pc:sldChg>
      <pc:sldChg chg="addSp delSp modSp add mod modShow">
        <pc:chgData name="Céline Barré" userId="41c54b365be6d599" providerId="LiveId" clId="{E5FD2B76-1CB3-4673-B3A8-12A5BD92FBFD}" dt="2025-04-10T01:53:15.251" v="14056" actId="729"/>
        <pc:sldMkLst>
          <pc:docMk/>
          <pc:sldMk cId="3543740379" sldId="2757"/>
        </pc:sldMkLst>
        <pc:spChg chg="mod">
          <ac:chgData name="Céline Barré" userId="41c54b365be6d599" providerId="LiveId" clId="{E5FD2B76-1CB3-4673-B3A8-12A5BD92FBFD}" dt="2025-04-04T13:00:14.663" v="9533" actId="20577"/>
          <ac:spMkLst>
            <pc:docMk/>
            <pc:sldMk cId="3543740379" sldId="2757"/>
            <ac:spMk id="2" creationId="{41E1A2A0-58E1-E0C1-5489-1DB8996ED8ED}"/>
          </ac:spMkLst>
        </pc:spChg>
        <pc:spChg chg="mod">
          <ac:chgData name="Céline Barré" userId="41c54b365be6d599" providerId="LiveId" clId="{E5FD2B76-1CB3-4673-B3A8-12A5BD92FBFD}" dt="2025-04-04T09:08:39.430" v="6578" actId="164"/>
          <ac:spMkLst>
            <pc:docMk/>
            <pc:sldMk cId="3543740379" sldId="2757"/>
            <ac:spMk id="7" creationId="{C86CA807-2B45-2674-851D-0CCF57AA4E4E}"/>
          </ac:spMkLst>
        </pc:spChg>
        <pc:spChg chg="mod">
          <ac:chgData name="Céline Barré" userId="41c54b365be6d599" providerId="LiveId" clId="{E5FD2B76-1CB3-4673-B3A8-12A5BD92FBFD}" dt="2025-04-04T09:07:29.063" v="6574"/>
          <ac:spMkLst>
            <pc:docMk/>
            <pc:sldMk cId="3543740379" sldId="2757"/>
            <ac:spMk id="8" creationId="{47D8EC2D-62C2-A3C6-F86F-2FE8113B871D}"/>
          </ac:spMkLst>
        </pc:spChg>
        <pc:spChg chg="add mod">
          <ac:chgData name="Céline Barré" userId="41c54b365be6d599" providerId="LiveId" clId="{E5FD2B76-1CB3-4673-B3A8-12A5BD92FBFD}" dt="2025-04-04T09:12:34.978" v="6701" actId="14100"/>
          <ac:spMkLst>
            <pc:docMk/>
            <pc:sldMk cId="3543740379" sldId="2757"/>
            <ac:spMk id="12" creationId="{FBBD149F-993B-998E-6750-0FB698B5CF19}"/>
          </ac:spMkLst>
        </pc:spChg>
        <pc:spChg chg="add mod">
          <ac:chgData name="Céline Barré" userId="41c54b365be6d599" providerId="LiveId" clId="{E5FD2B76-1CB3-4673-B3A8-12A5BD92FBFD}" dt="2025-04-04T09:09:50.097" v="6610" actId="14100"/>
          <ac:spMkLst>
            <pc:docMk/>
            <pc:sldMk cId="3543740379" sldId="2757"/>
            <ac:spMk id="14" creationId="{EA05C04F-A3D6-339D-535B-6B2442FCEAE6}"/>
          </ac:spMkLst>
        </pc:spChg>
        <pc:spChg chg="add mod">
          <ac:chgData name="Céline Barré" userId="41c54b365be6d599" providerId="LiveId" clId="{E5FD2B76-1CB3-4673-B3A8-12A5BD92FBFD}" dt="2025-04-04T09:10:16.507" v="6616" actId="14100"/>
          <ac:spMkLst>
            <pc:docMk/>
            <pc:sldMk cId="3543740379" sldId="2757"/>
            <ac:spMk id="15" creationId="{3C93FA47-50EB-6983-D801-6E8CD1D14D7E}"/>
          </ac:spMkLst>
        </pc:spChg>
        <pc:grpChg chg="add mod">
          <ac:chgData name="Céline Barré" userId="41c54b365be6d599" providerId="LiveId" clId="{E5FD2B76-1CB3-4673-B3A8-12A5BD92FBFD}" dt="2025-04-04T09:08:39.430" v="6578" actId="164"/>
          <ac:grpSpMkLst>
            <pc:docMk/>
            <pc:sldMk cId="3543740379" sldId="2757"/>
            <ac:grpSpMk id="11" creationId="{B21948AC-F410-FEB2-C685-93738EB463D9}"/>
          </ac:grpSpMkLst>
        </pc:grpChg>
        <pc:picChg chg="add mod">
          <ac:chgData name="Céline Barré" userId="41c54b365be6d599" providerId="LiveId" clId="{E5FD2B76-1CB3-4673-B3A8-12A5BD92FBFD}" dt="2025-04-04T09:08:39.430" v="6578" actId="164"/>
          <ac:picMkLst>
            <pc:docMk/>
            <pc:sldMk cId="3543740379" sldId="2757"/>
            <ac:picMk id="10" creationId="{E4B9FD7B-F638-D462-FB26-E5DC11914470}"/>
          </ac:picMkLst>
        </pc:picChg>
      </pc:sldChg>
      <pc:sldChg chg="addSp delSp modSp add mod modShow">
        <pc:chgData name="Céline Barré" userId="41c54b365be6d599" providerId="LiveId" clId="{E5FD2B76-1CB3-4673-B3A8-12A5BD92FBFD}" dt="2025-04-10T01:53:15.251" v="14056" actId="729"/>
        <pc:sldMkLst>
          <pc:docMk/>
          <pc:sldMk cId="1721974131" sldId="2758"/>
        </pc:sldMkLst>
        <pc:spChg chg="mod">
          <ac:chgData name="Céline Barré" userId="41c54b365be6d599" providerId="LiveId" clId="{E5FD2B76-1CB3-4673-B3A8-12A5BD92FBFD}" dt="2025-04-04T13:00:17.358" v="9535" actId="20577"/>
          <ac:spMkLst>
            <pc:docMk/>
            <pc:sldMk cId="1721974131" sldId="2758"/>
            <ac:spMk id="2" creationId="{920F9330-0B26-B80F-EE4B-DA25244662B1}"/>
          </ac:spMkLst>
        </pc:spChg>
        <pc:spChg chg="mod">
          <ac:chgData name="Céline Barré" userId="41c54b365be6d599" providerId="LiveId" clId="{E5FD2B76-1CB3-4673-B3A8-12A5BD92FBFD}" dt="2025-04-04T09:17:08.274" v="6825" actId="164"/>
          <ac:spMkLst>
            <pc:docMk/>
            <pc:sldMk cId="1721974131" sldId="2758"/>
            <ac:spMk id="7" creationId="{9D9E5A66-834A-7AC4-A389-45EF9E91FEBF}"/>
          </ac:spMkLst>
        </pc:spChg>
        <pc:spChg chg="mod">
          <ac:chgData name="Céline Barré" userId="41c54b365be6d599" providerId="LiveId" clId="{E5FD2B76-1CB3-4673-B3A8-12A5BD92FBFD}" dt="2025-04-04T09:17:37.773" v="6827"/>
          <ac:spMkLst>
            <pc:docMk/>
            <pc:sldMk cId="1721974131" sldId="2758"/>
            <ac:spMk id="8" creationId="{EB74B420-C628-1E6D-0B59-DB013D4B39BE}"/>
          </ac:spMkLst>
        </pc:spChg>
        <pc:spChg chg="add mod">
          <ac:chgData name="Céline Barré" userId="41c54b365be6d599" providerId="LiveId" clId="{E5FD2B76-1CB3-4673-B3A8-12A5BD92FBFD}" dt="2025-04-04T09:17:51.131" v="6828" actId="1076"/>
          <ac:spMkLst>
            <pc:docMk/>
            <pc:sldMk cId="1721974131" sldId="2758"/>
            <ac:spMk id="10" creationId="{E41AE14E-6C00-FE30-0EF8-254380F6F5DD}"/>
          </ac:spMkLst>
        </pc:spChg>
        <pc:spChg chg="add mod">
          <ac:chgData name="Céline Barré" userId="41c54b365be6d599" providerId="LiveId" clId="{E5FD2B76-1CB3-4673-B3A8-12A5BD92FBFD}" dt="2025-04-04T09:18:23.703" v="6835" actId="164"/>
          <ac:spMkLst>
            <pc:docMk/>
            <pc:sldMk cId="1721974131" sldId="2758"/>
            <ac:spMk id="14" creationId="{1E8AB7AF-5EDD-A8A5-4D6E-791E20ADB3FA}"/>
          </ac:spMkLst>
        </pc:spChg>
        <pc:grpChg chg="add mod">
          <ac:chgData name="Céline Barré" userId="41c54b365be6d599" providerId="LiveId" clId="{E5FD2B76-1CB3-4673-B3A8-12A5BD92FBFD}" dt="2025-04-04T09:18:23.703" v="6835" actId="164"/>
          <ac:grpSpMkLst>
            <pc:docMk/>
            <pc:sldMk cId="1721974131" sldId="2758"/>
            <ac:grpSpMk id="12" creationId="{FE6A49FD-38A8-36F1-9662-8D83F1E0CFE8}"/>
          </ac:grpSpMkLst>
        </pc:grpChg>
        <pc:grpChg chg="add mod">
          <ac:chgData name="Céline Barré" userId="41c54b365be6d599" providerId="LiveId" clId="{E5FD2B76-1CB3-4673-B3A8-12A5BD92FBFD}" dt="2025-04-04T09:18:23.703" v="6835" actId="164"/>
          <ac:grpSpMkLst>
            <pc:docMk/>
            <pc:sldMk cId="1721974131" sldId="2758"/>
            <ac:grpSpMk id="15" creationId="{CB4E2546-04DB-9454-D228-BF710A9F444A}"/>
          </ac:grpSpMkLst>
        </pc:grpChg>
        <pc:picChg chg="add mod">
          <ac:chgData name="Céline Barré" userId="41c54b365be6d599" providerId="LiveId" clId="{E5FD2B76-1CB3-4673-B3A8-12A5BD92FBFD}" dt="2025-04-04T09:17:08.274" v="6825" actId="164"/>
          <ac:picMkLst>
            <pc:docMk/>
            <pc:sldMk cId="1721974131" sldId="2758"/>
            <ac:picMk id="11" creationId="{0EA29605-BBF5-623B-914E-A54A463C2D89}"/>
          </ac:picMkLst>
        </pc:picChg>
      </pc:sldChg>
      <pc:sldChg chg="add del">
        <pc:chgData name="Céline Barré" userId="41c54b365be6d599" providerId="LiveId" clId="{E5FD2B76-1CB3-4673-B3A8-12A5BD92FBFD}" dt="2025-04-04T07:23:09.198" v="5625" actId="47"/>
        <pc:sldMkLst>
          <pc:docMk/>
          <pc:sldMk cId="3126271159" sldId="2758"/>
        </pc:sldMkLst>
      </pc:sldChg>
      <pc:sldChg chg="add del">
        <pc:chgData name="Céline Barré" userId="41c54b365be6d599" providerId="LiveId" clId="{E5FD2B76-1CB3-4673-B3A8-12A5BD92FBFD}" dt="2025-04-04T07:23:09.198" v="5625" actId="47"/>
        <pc:sldMkLst>
          <pc:docMk/>
          <pc:sldMk cId="1243177472" sldId="2759"/>
        </pc:sldMkLst>
      </pc:sldChg>
      <pc:sldChg chg="addSp delSp modSp add mod modShow">
        <pc:chgData name="Céline Barré" userId="41c54b365be6d599" providerId="LiveId" clId="{E5FD2B76-1CB3-4673-B3A8-12A5BD92FBFD}" dt="2025-04-10T01:53:15.251" v="14056" actId="729"/>
        <pc:sldMkLst>
          <pc:docMk/>
          <pc:sldMk cId="2162747635" sldId="2759"/>
        </pc:sldMkLst>
        <pc:spChg chg="mod">
          <ac:chgData name="Céline Barré" userId="41c54b365be6d599" providerId="LiveId" clId="{E5FD2B76-1CB3-4673-B3A8-12A5BD92FBFD}" dt="2025-04-04T13:00:20.076" v="9537" actId="20577"/>
          <ac:spMkLst>
            <pc:docMk/>
            <pc:sldMk cId="2162747635" sldId="2759"/>
            <ac:spMk id="2" creationId="{AAD59ED2-3D80-0AD4-69D2-42F4DFA2A7D0}"/>
          </ac:spMkLst>
        </pc:spChg>
        <pc:graphicFrameChg chg="add mod modGraphic">
          <ac:chgData name="Céline Barré" userId="41c54b365be6d599" providerId="LiveId" clId="{E5FD2B76-1CB3-4673-B3A8-12A5BD92FBFD}" dt="2025-04-04T11:33:26.368" v="8293" actId="20577"/>
          <ac:graphicFrameMkLst>
            <pc:docMk/>
            <pc:sldMk cId="2162747635" sldId="2759"/>
            <ac:graphicFrameMk id="3" creationId="{4172A82E-268F-FA43-614A-34A3FF1A2BFB}"/>
          </ac:graphicFrameMkLst>
        </pc:graphicFrameChg>
        <pc:picChg chg="add mod">
          <ac:chgData name="Céline Barré" userId="41c54b365be6d599" providerId="LiveId" clId="{E5FD2B76-1CB3-4673-B3A8-12A5BD92FBFD}" dt="2025-04-04T09:22:30.980" v="6915"/>
          <ac:picMkLst>
            <pc:docMk/>
            <pc:sldMk cId="2162747635" sldId="2759"/>
            <ac:picMk id="10" creationId="{C248ADAD-7CEC-55E9-307B-2A730BAE0B24}"/>
          </ac:picMkLst>
        </pc:picChg>
      </pc:sldChg>
      <pc:sldChg chg="add del">
        <pc:chgData name="Céline Barré" userId="41c54b365be6d599" providerId="LiveId" clId="{E5FD2B76-1CB3-4673-B3A8-12A5BD92FBFD}" dt="2025-04-04T07:23:09.198" v="5625" actId="47"/>
        <pc:sldMkLst>
          <pc:docMk/>
          <pc:sldMk cId="2394641718" sldId="2760"/>
        </pc:sldMkLst>
      </pc:sldChg>
      <pc:sldChg chg="addSp delSp modSp add mod modShow">
        <pc:chgData name="Céline Barré" userId="41c54b365be6d599" providerId="LiveId" clId="{E5FD2B76-1CB3-4673-B3A8-12A5BD92FBFD}" dt="2025-04-10T01:53:15.251" v="14056" actId="729"/>
        <pc:sldMkLst>
          <pc:docMk/>
          <pc:sldMk cId="3424481863" sldId="2760"/>
        </pc:sldMkLst>
        <pc:spChg chg="mod">
          <ac:chgData name="Céline Barré" userId="41c54b365be6d599" providerId="LiveId" clId="{E5FD2B76-1CB3-4673-B3A8-12A5BD92FBFD}" dt="2025-04-04T13:00:31.404" v="9543" actId="20577"/>
          <ac:spMkLst>
            <pc:docMk/>
            <pc:sldMk cId="3424481863" sldId="2760"/>
            <ac:spMk id="2" creationId="{97B738C3-43B3-FCAB-BF1D-11459AD28355}"/>
          </ac:spMkLst>
        </pc:spChg>
        <pc:graphicFrameChg chg="add mod modGraphic">
          <ac:chgData name="Céline Barré" userId="41c54b365be6d599" providerId="LiveId" clId="{E5FD2B76-1CB3-4673-B3A8-12A5BD92FBFD}" dt="2025-04-04T20:13:33.280" v="13980" actId="20577"/>
          <ac:graphicFrameMkLst>
            <pc:docMk/>
            <pc:sldMk cId="3424481863" sldId="2760"/>
            <ac:graphicFrameMk id="3" creationId="{84A08E5F-B942-B629-206E-88E1C26E28D1}"/>
          </ac:graphicFrameMkLst>
        </pc:graphicFrameChg>
      </pc:sldChg>
      <pc:sldChg chg="addSp delSp modSp add mod modShow">
        <pc:chgData name="Céline Barré" userId="41c54b365be6d599" providerId="LiveId" clId="{E5FD2B76-1CB3-4673-B3A8-12A5BD92FBFD}" dt="2025-04-10T01:53:15.251" v="14056" actId="729"/>
        <pc:sldMkLst>
          <pc:docMk/>
          <pc:sldMk cId="2132141379" sldId="2761"/>
        </pc:sldMkLst>
        <pc:spChg chg="mod">
          <ac:chgData name="Céline Barré" userId="41c54b365be6d599" providerId="LiveId" clId="{E5FD2B76-1CB3-4673-B3A8-12A5BD92FBFD}" dt="2025-04-04T13:00:35.194" v="9545" actId="20577"/>
          <ac:spMkLst>
            <pc:docMk/>
            <pc:sldMk cId="2132141379" sldId="2761"/>
            <ac:spMk id="2" creationId="{A2885322-F754-B28B-CEB5-7AAC4D5983BE}"/>
          </ac:spMkLst>
        </pc:spChg>
        <pc:spChg chg="mod">
          <ac:chgData name="Céline Barré" userId="41c54b365be6d599" providerId="LiveId" clId="{E5FD2B76-1CB3-4673-B3A8-12A5BD92FBFD}" dt="2025-04-04T19:53:01.281" v="13943" actId="404"/>
          <ac:spMkLst>
            <pc:docMk/>
            <pc:sldMk cId="2132141379" sldId="2761"/>
            <ac:spMk id="8" creationId="{C739FEFD-BEFD-301E-00F2-F0B0DE96A16D}"/>
          </ac:spMkLst>
        </pc:spChg>
        <pc:spChg chg="add mod">
          <ac:chgData name="Céline Barré" userId="41c54b365be6d599" providerId="LiveId" clId="{E5FD2B76-1CB3-4673-B3A8-12A5BD92FBFD}" dt="2025-04-04T19:53:33.886" v="13945" actId="948"/>
          <ac:spMkLst>
            <pc:docMk/>
            <pc:sldMk cId="2132141379" sldId="2761"/>
            <ac:spMk id="11" creationId="{A6FBE630-AC49-05A2-2731-43CD88F6BCF2}"/>
          </ac:spMkLst>
        </pc:spChg>
      </pc:sldChg>
      <pc:sldChg chg="addSp delSp modSp add mod modShow">
        <pc:chgData name="Céline Barré" userId="41c54b365be6d599" providerId="LiveId" clId="{E5FD2B76-1CB3-4673-B3A8-12A5BD92FBFD}" dt="2025-04-10T01:53:15.251" v="14056" actId="729"/>
        <pc:sldMkLst>
          <pc:docMk/>
          <pc:sldMk cId="535719262" sldId="2762"/>
        </pc:sldMkLst>
        <pc:spChg chg="mod">
          <ac:chgData name="Céline Barré" userId="41c54b365be6d599" providerId="LiveId" clId="{E5FD2B76-1CB3-4673-B3A8-12A5BD92FBFD}" dt="2025-04-04T12:42:18.247" v="9369" actId="20577"/>
          <ac:spMkLst>
            <pc:docMk/>
            <pc:sldMk cId="535719262" sldId="2762"/>
            <ac:spMk id="2" creationId="{796EA924-9269-312B-78C0-06E0E00566B7}"/>
          </ac:spMkLst>
        </pc:spChg>
        <pc:spChg chg="add mod">
          <ac:chgData name="Céline Barré" userId="41c54b365be6d599" providerId="LiveId" clId="{E5FD2B76-1CB3-4673-B3A8-12A5BD92FBFD}" dt="2025-04-04T12:57:36.568" v="9500" actId="20577"/>
          <ac:spMkLst>
            <pc:docMk/>
            <pc:sldMk cId="535719262" sldId="2762"/>
            <ac:spMk id="3" creationId="{BED70272-239E-B76C-F244-6AE7912A4DFB}"/>
          </ac:spMkLst>
        </pc:spChg>
        <pc:spChg chg="mod">
          <ac:chgData name="Céline Barré" userId="41c54b365be6d599" providerId="LiveId" clId="{E5FD2B76-1CB3-4673-B3A8-12A5BD92FBFD}" dt="2025-04-04T12:52:33.748" v="9456" actId="20577"/>
          <ac:spMkLst>
            <pc:docMk/>
            <pc:sldMk cId="535719262" sldId="2762"/>
            <ac:spMk id="8" creationId="{8AF9C9E9-A409-9275-326C-E4334BF69027}"/>
          </ac:spMkLst>
        </pc:spChg>
      </pc:sldChg>
      <pc:sldChg chg="addSp delSp modSp add mod modShow">
        <pc:chgData name="Céline Barré" userId="41c54b365be6d599" providerId="LiveId" clId="{E5FD2B76-1CB3-4673-B3A8-12A5BD92FBFD}" dt="2025-04-10T01:53:15.251" v="14056" actId="729"/>
        <pc:sldMkLst>
          <pc:docMk/>
          <pc:sldMk cId="2317632901" sldId="2763"/>
        </pc:sldMkLst>
        <pc:spChg chg="mod">
          <ac:chgData name="Céline Barré" userId="41c54b365be6d599" providerId="LiveId" clId="{E5FD2B76-1CB3-4673-B3A8-12A5BD92FBFD}" dt="2025-04-04T14:28:40.321" v="11108" actId="20577"/>
          <ac:spMkLst>
            <pc:docMk/>
            <pc:sldMk cId="2317632901" sldId="2763"/>
            <ac:spMk id="2" creationId="{07E84925-51A5-1C2A-220D-BA73B4DCFBB0}"/>
          </ac:spMkLst>
        </pc:spChg>
        <pc:spChg chg="add mod">
          <ac:chgData name="Céline Barré" userId="41c54b365be6d599" providerId="LiveId" clId="{E5FD2B76-1CB3-4673-B3A8-12A5BD92FBFD}" dt="2025-04-04T13:25:52.484" v="9915"/>
          <ac:spMkLst>
            <pc:docMk/>
            <pc:sldMk cId="2317632901" sldId="2763"/>
            <ac:spMk id="10" creationId="{81A0F58F-A979-EE96-04CF-FCA58B7D2AC2}"/>
          </ac:spMkLst>
        </pc:spChg>
        <pc:spChg chg="add mod">
          <ac:chgData name="Céline Barré" userId="41c54b365be6d599" providerId="LiveId" clId="{E5FD2B76-1CB3-4673-B3A8-12A5BD92FBFD}" dt="2025-04-04T14:10:34.561" v="10650" actId="20577"/>
          <ac:spMkLst>
            <pc:docMk/>
            <pc:sldMk cId="2317632901" sldId="2763"/>
            <ac:spMk id="11" creationId="{804EF16B-7C75-2761-DD4C-0FB2D96F8C34}"/>
          </ac:spMkLst>
        </pc:spChg>
        <pc:spChg chg="add mod">
          <ac:chgData name="Céline Barré" userId="41c54b365be6d599" providerId="LiveId" clId="{E5FD2B76-1CB3-4673-B3A8-12A5BD92FBFD}" dt="2025-04-04T14:01:57.981" v="10438" actId="164"/>
          <ac:spMkLst>
            <pc:docMk/>
            <pc:sldMk cId="2317632901" sldId="2763"/>
            <ac:spMk id="12" creationId="{D5D95550-D830-089B-DD36-7F484F937AFC}"/>
          </ac:spMkLst>
        </pc:spChg>
        <pc:grpChg chg="mod">
          <ac:chgData name="Céline Barré" userId="41c54b365be6d599" providerId="LiveId" clId="{E5FD2B76-1CB3-4673-B3A8-12A5BD92FBFD}" dt="2025-04-04T13:10:05.785" v="9712" actId="1076"/>
          <ac:grpSpMkLst>
            <pc:docMk/>
            <pc:sldMk cId="2317632901" sldId="2763"/>
            <ac:grpSpMk id="6" creationId="{F91FE9D0-9A37-9128-0D0C-475FCADEACC3}"/>
          </ac:grpSpMkLst>
        </pc:grpChg>
        <pc:grpChg chg="add mod">
          <ac:chgData name="Céline Barré" userId="41c54b365be6d599" providerId="LiveId" clId="{E5FD2B76-1CB3-4673-B3A8-12A5BD92FBFD}" dt="2025-04-04T14:02:02.072" v="10439" actId="1076"/>
          <ac:grpSpMkLst>
            <pc:docMk/>
            <pc:sldMk cId="2317632901" sldId="2763"/>
            <ac:grpSpMk id="14" creationId="{2CE3CFDF-C2AA-D1BB-DC9E-A5E62270F089}"/>
          </ac:grpSpMkLst>
        </pc:grpChg>
        <pc:picChg chg="add mod">
          <ac:chgData name="Céline Barré" userId="41c54b365be6d599" providerId="LiveId" clId="{E5FD2B76-1CB3-4673-B3A8-12A5BD92FBFD}" dt="2025-04-04T14:01:57.981" v="10438" actId="164"/>
          <ac:picMkLst>
            <pc:docMk/>
            <pc:sldMk cId="2317632901" sldId="2763"/>
            <ac:picMk id="3" creationId="{24FC9EC0-5A0D-4731-6E45-8544F2D6CF80}"/>
          </ac:picMkLst>
        </pc:picChg>
        <pc:picChg chg="add mod">
          <ac:chgData name="Céline Barré" userId="41c54b365be6d599" providerId="LiveId" clId="{E5FD2B76-1CB3-4673-B3A8-12A5BD92FBFD}" dt="2025-04-04T20:26:24.903" v="14041"/>
          <ac:picMkLst>
            <pc:docMk/>
            <pc:sldMk cId="2317632901" sldId="2763"/>
            <ac:picMk id="7" creationId="{16421035-8284-56CB-C759-D7BEF78C2DD5}"/>
          </ac:picMkLst>
        </pc:picChg>
      </pc:sldChg>
      <pc:sldChg chg="addSp delSp modSp add mod modNotesTx">
        <pc:chgData name="Céline Barré" userId="41c54b365be6d599" providerId="LiveId" clId="{E5FD2B76-1CB3-4673-B3A8-12A5BD92FBFD}" dt="2025-04-04T08:42:00.843" v="6442" actId="20577"/>
        <pc:sldMkLst>
          <pc:docMk/>
          <pc:sldMk cId="2977497539" sldId="2764"/>
        </pc:sldMkLst>
        <pc:spChg chg="mod">
          <ac:chgData name="Céline Barré" userId="41c54b365be6d599" providerId="LiveId" clId="{E5FD2B76-1CB3-4673-B3A8-12A5BD92FBFD}" dt="2025-04-04T08:40:48.720" v="6431" actId="403"/>
          <ac:spMkLst>
            <pc:docMk/>
            <pc:sldMk cId="2977497539" sldId="2764"/>
            <ac:spMk id="2" creationId="{7390A7F5-4616-3062-431B-5A897B081D5A}"/>
          </ac:spMkLst>
        </pc:spChg>
        <pc:spChg chg="mod">
          <ac:chgData name="Céline Barré" userId="41c54b365be6d599" providerId="LiveId" clId="{E5FD2B76-1CB3-4673-B3A8-12A5BD92FBFD}" dt="2025-04-04T08:34:49.711" v="6372" actId="790"/>
          <ac:spMkLst>
            <pc:docMk/>
            <pc:sldMk cId="2977497539" sldId="2764"/>
            <ac:spMk id="4" creationId="{1C6C290E-EDDA-EA94-F0A7-8B5A6B66DF5F}"/>
          </ac:spMkLst>
        </pc:spChg>
        <pc:graphicFrameChg chg="add mod modGraphic">
          <ac:chgData name="Céline Barré" userId="41c54b365be6d599" providerId="LiveId" clId="{E5FD2B76-1CB3-4673-B3A8-12A5BD92FBFD}" dt="2025-04-04T08:42:00.843" v="6442" actId="20577"/>
          <ac:graphicFrameMkLst>
            <pc:docMk/>
            <pc:sldMk cId="2977497539" sldId="2764"/>
            <ac:graphicFrameMk id="3" creationId="{A616141F-F288-7F37-E9BA-522742B4BF58}"/>
          </ac:graphicFrameMkLst>
        </pc:graphicFrameChg>
        <pc:picChg chg="add mod">
          <ac:chgData name="Céline Barré" userId="41c54b365be6d599" providerId="LiveId" clId="{E5FD2B76-1CB3-4673-B3A8-12A5BD92FBFD}" dt="2025-04-04T08:38:27.834" v="6418" actId="1076"/>
          <ac:picMkLst>
            <pc:docMk/>
            <pc:sldMk cId="2977497539" sldId="2764"/>
            <ac:picMk id="10" creationId="{F5684BFA-6B39-ED86-ADB6-4BF188485236}"/>
          </ac:picMkLst>
        </pc:picChg>
      </pc:sldChg>
      <pc:sldChg chg="addSp delSp modSp add mod modShow">
        <pc:chgData name="Céline Barré" userId="41c54b365be6d599" providerId="LiveId" clId="{E5FD2B76-1CB3-4673-B3A8-12A5BD92FBFD}" dt="2025-04-10T01:53:15.251" v="14056" actId="729"/>
        <pc:sldMkLst>
          <pc:docMk/>
          <pc:sldMk cId="3968534764" sldId="2765"/>
        </pc:sldMkLst>
        <pc:spChg chg="mod">
          <ac:chgData name="Céline Barré" userId="41c54b365be6d599" providerId="LiveId" clId="{E5FD2B76-1CB3-4673-B3A8-12A5BD92FBFD}" dt="2025-04-04T13:03:05.682" v="9579" actId="20577"/>
          <ac:spMkLst>
            <pc:docMk/>
            <pc:sldMk cId="3968534764" sldId="2765"/>
            <ac:spMk id="2" creationId="{42856D57-B1FC-DFA4-492B-C780BDAE0F83}"/>
          </ac:spMkLst>
        </pc:spChg>
        <pc:spChg chg="mod">
          <ac:chgData name="Céline Barré" userId="41c54b365be6d599" providerId="LiveId" clId="{E5FD2B76-1CB3-4673-B3A8-12A5BD92FBFD}" dt="2025-04-04T13:02:26.995" v="9572" actId="164"/>
          <ac:spMkLst>
            <pc:docMk/>
            <pc:sldMk cId="3968534764" sldId="2765"/>
            <ac:spMk id="7" creationId="{C3DC9A31-E3D3-D454-5391-A7D68A4316C6}"/>
          </ac:spMkLst>
        </pc:spChg>
        <pc:spChg chg="add mod">
          <ac:chgData name="Céline Barré" userId="41c54b365be6d599" providerId="LiveId" clId="{E5FD2B76-1CB3-4673-B3A8-12A5BD92FBFD}" dt="2025-04-04T13:07:54.466" v="9667" actId="20577"/>
          <ac:spMkLst>
            <pc:docMk/>
            <pc:sldMk cId="3968534764" sldId="2765"/>
            <ac:spMk id="10" creationId="{7D823010-B23F-BD3B-DD53-A2301B37C420}"/>
          </ac:spMkLst>
        </pc:spChg>
        <pc:grpChg chg="add mod">
          <ac:chgData name="Céline Barré" userId="41c54b365be6d599" providerId="LiveId" clId="{E5FD2B76-1CB3-4673-B3A8-12A5BD92FBFD}" dt="2025-04-04T13:04:27.264" v="9596" actId="1076"/>
          <ac:grpSpMkLst>
            <pc:docMk/>
            <pc:sldMk cId="3968534764" sldId="2765"/>
            <ac:grpSpMk id="11" creationId="{2059CFAF-0968-6187-C16D-49B3124D63AE}"/>
          </ac:grpSpMkLst>
        </pc:grpChg>
        <pc:picChg chg="add mod">
          <ac:chgData name="Céline Barré" userId="41c54b365be6d599" providerId="LiveId" clId="{E5FD2B76-1CB3-4673-B3A8-12A5BD92FBFD}" dt="2025-04-04T13:02:26.995" v="9572" actId="164"/>
          <ac:picMkLst>
            <pc:docMk/>
            <pc:sldMk cId="3968534764" sldId="2765"/>
            <ac:picMk id="3" creationId="{5AF4375E-B189-26B9-D950-00AE49ECBDD7}"/>
          </ac:picMkLst>
        </pc:picChg>
      </pc:sldChg>
      <pc:sldChg chg="add del">
        <pc:chgData name="Céline Barré" userId="41c54b365be6d599" providerId="LiveId" clId="{E5FD2B76-1CB3-4673-B3A8-12A5BD92FBFD}" dt="2025-04-04T08:38:53.734" v="6420" actId="47"/>
        <pc:sldMkLst>
          <pc:docMk/>
          <pc:sldMk cId="1496776235" sldId="2766"/>
        </pc:sldMkLst>
      </pc:sldChg>
      <pc:sldChg chg="addSp modSp add mod modShow">
        <pc:chgData name="Céline Barré" userId="41c54b365be6d599" providerId="LiveId" clId="{E5FD2B76-1CB3-4673-B3A8-12A5BD92FBFD}" dt="2025-04-10T01:53:15.251" v="14056" actId="729"/>
        <pc:sldMkLst>
          <pc:docMk/>
          <pc:sldMk cId="2377833240" sldId="2766"/>
        </pc:sldMkLst>
        <pc:spChg chg="mod">
          <ac:chgData name="Céline Barré" userId="41c54b365be6d599" providerId="LiveId" clId="{E5FD2B76-1CB3-4673-B3A8-12A5BD92FBFD}" dt="2025-04-04T13:00:23.929" v="9539" actId="20577"/>
          <ac:spMkLst>
            <pc:docMk/>
            <pc:sldMk cId="2377833240" sldId="2766"/>
            <ac:spMk id="2" creationId="{A9B5F79C-DEA5-FBBB-0314-C7DD27C1302A}"/>
          </ac:spMkLst>
        </pc:spChg>
        <pc:graphicFrameChg chg="add mod ord modGraphic">
          <ac:chgData name="Céline Barré" userId="41c54b365be6d599" providerId="LiveId" clId="{E5FD2B76-1CB3-4673-B3A8-12A5BD92FBFD}" dt="2025-04-04T11:34:19.295" v="8306" actId="20577"/>
          <ac:graphicFrameMkLst>
            <pc:docMk/>
            <pc:sldMk cId="2377833240" sldId="2766"/>
            <ac:graphicFrameMk id="7" creationId="{95CC4DA8-859A-422A-A3A3-E1A3C594EEC4}"/>
          </ac:graphicFrameMkLst>
        </pc:graphicFrameChg>
        <pc:picChg chg="add mod">
          <ac:chgData name="Céline Barré" userId="41c54b365be6d599" providerId="LiveId" clId="{E5FD2B76-1CB3-4673-B3A8-12A5BD92FBFD}" dt="2025-04-04T09:22:33.958" v="6916"/>
          <ac:picMkLst>
            <pc:docMk/>
            <pc:sldMk cId="2377833240" sldId="2766"/>
            <ac:picMk id="3" creationId="{21853FB8-E720-BFC1-AD6B-BBF5FF6ACBB6}"/>
          </ac:picMkLst>
        </pc:picChg>
        <pc:picChg chg="ord">
          <ac:chgData name="Céline Barré" userId="41c54b365be6d599" providerId="LiveId" clId="{E5FD2B76-1CB3-4673-B3A8-12A5BD92FBFD}" dt="2025-04-04T11:23:43.421" v="8171" actId="167"/>
          <ac:picMkLst>
            <pc:docMk/>
            <pc:sldMk cId="2377833240" sldId="2766"/>
            <ac:picMk id="5" creationId="{F7B9E875-389D-0F2C-1447-50474C399953}"/>
          </ac:picMkLst>
        </pc:picChg>
      </pc:sldChg>
      <pc:sldChg chg="addSp modSp add mod modShow">
        <pc:chgData name="Céline Barré" userId="41c54b365be6d599" providerId="LiveId" clId="{E5FD2B76-1CB3-4673-B3A8-12A5BD92FBFD}" dt="2025-04-10T01:53:15.251" v="14056" actId="729"/>
        <pc:sldMkLst>
          <pc:docMk/>
          <pc:sldMk cId="3665529127" sldId="2767"/>
        </pc:sldMkLst>
        <pc:spChg chg="mod">
          <ac:chgData name="Céline Barré" userId="41c54b365be6d599" providerId="LiveId" clId="{E5FD2B76-1CB3-4673-B3A8-12A5BD92FBFD}" dt="2025-04-04T13:00:27.783" v="9541" actId="20577"/>
          <ac:spMkLst>
            <pc:docMk/>
            <pc:sldMk cId="3665529127" sldId="2767"/>
            <ac:spMk id="2" creationId="{A43E1B4C-D19A-447C-1C19-8F656A30EE44}"/>
          </ac:spMkLst>
        </pc:spChg>
        <pc:spChg chg="add mod">
          <ac:chgData name="Céline Barré" userId="41c54b365be6d599" providerId="LiveId" clId="{E5FD2B76-1CB3-4673-B3A8-12A5BD92FBFD}" dt="2025-04-04T11:36:25.591" v="8318" actId="20577"/>
          <ac:spMkLst>
            <pc:docMk/>
            <pc:sldMk cId="3665529127" sldId="2767"/>
            <ac:spMk id="7" creationId="{78A30698-8F6B-A99F-9910-D16C16CE88E5}"/>
          </ac:spMkLst>
        </pc:spChg>
        <pc:spChg chg="add mod">
          <ac:chgData name="Céline Barré" userId="41c54b365be6d599" providerId="LiveId" clId="{E5FD2B76-1CB3-4673-B3A8-12A5BD92FBFD}" dt="2025-04-04T11:39:32.392" v="8392" actId="1076"/>
          <ac:spMkLst>
            <pc:docMk/>
            <pc:sldMk cId="3665529127" sldId="2767"/>
            <ac:spMk id="8" creationId="{AE4D95B2-ADDE-E9AF-E162-3E00E264196B}"/>
          </ac:spMkLst>
        </pc:spChg>
        <pc:spChg chg="add mod">
          <ac:chgData name="Céline Barré" userId="41c54b365be6d599" providerId="LiveId" clId="{E5FD2B76-1CB3-4673-B3A8-12A5BD92FBFD}" dt="2025-04-04T11:42:25.749" v="8463" actId="6549"/>
          <ac:spMkLst>
            <pc:docMk/>
            <pc:sldMk cId="3665529127" sldId="2767"/>
            <ac:spMk id="11" creationId="{2240C44C-0BDD-3CEC-C341-FDBAAF3D0DE0}"/>
          </ac:spMkLst>
        </pc:spChg>
        <pc:spChg chg="add mod">
          <ac:chgData name="Céline Barré" userId="41c54b365be6d599" providerId="LiveId" clId="{E5FD2B76-1CB3-4673-B3A8-12A5BD92FBFD}" dt="2025-04-04T11:44:16.381" v="8471" actId="164"/>
          <ac:spMkLst>
            <pc:docMk/>
            <pc:sldMk cId="3665529127" sldId="2767"/>
            <ac:spMk id="14" creationId="{4F0E6194-D973-0CD1-1E4D-6E8D1034ABD0}"/>
          </ac:spMkLst>
        </pc:spChg>
        <pc:spChg chg="add mod">
          <ac:chgData name="Céline Barré" userId="41c54b365be6d599" providerId="LiveId" clId="{E5FD2B76-1CB3-4673-B3A8-12A5BD92FBFD}" dt="2025-04-04T11:44:16.381" v="8471" actId="164"/>
          <ac:spMkLst>
            <pc:docMk/>
            <pc:sldMk cId="3665529127" sldId="2767"/>
            <ac:spMk id="15" creationId="{DFD77E6A-19E3-B050-5939-F72D23CB97CD}"/>
          </ac:spMkLst>
        </pc:spChg>
        <pc:spChg chg="add mod">
          <ac:chgData name="Céline Barré" userId="41c54b365be6d599" providerId="LiveId" clId="{E5FD2B76-1CB3-4673-B3A8-12A5BD92FBFD}" dt="2025-04-04T11:55:09.864" v="8616" actId="20577"/>
          <ac:spMkLst>
            <pc:docMk/>
            <pc:sldMk cId="3665529127" sldId="2767"/>
            <ac:spMk id="17" creationId="{31272309-BD4B-2C3E-B6C7-BB2D38E01F52}"/>
          </ac:spMkLst>
        </pc:spChg>
        <pc:grpChg chg="add mod">
          <ac:chgData name="Céline Barré" userId="41c54b365be6d599" providerId="LiveId" clId="{E5FD2B76-1CB3-4673-B3A8-12A5BD92FBFD}" dt="2025-04-04T11:44:26.955" v="8472" actId="1076"/>
          <ac:grpSpMkLst>
            <pc:docMk/>
            <pc:sldMk cId="3665529127" sldId="2767"/>
            <ac:grpSpMk id="16" creationId="{923D2D25-228F-BBFD-6B0B-F025CADEF74C}"/>
          </ac:grpSpMkLst>
        </pc:grpChg>
        <pc:picChg chg="add mod">
          <ac:chgData name="Céline Barré" userId="41c54b365be6d599" providerId="LiveId" clId="{E5FD2B76-1CB3-4673-B3A8-12A5BD92FBFD}" dt="2025-04-04T09:22:35.033" v="6917"/>
          <ac:picMkLst>
            <pc:docMk/>
            <pc:sldMk cId="3665529127" sldId="2767"/>
            <ac:picMk id="3" creationId="{8776DEB0-93E9-59DB-7BA5-8F70F6F34CA8}"/>
          </ac:picMkLst>
        </pc:picChg>
        <pc:picChg chg="add mod">
          <ac:chgData name="Céline Barré" userId="41c54b365be6d599" providerId="LiveId" clId="{E5FD2B76-1CB3-4673-B3A8-12A5BD92FBFD}" dt="2025-04-04T11:44:16.381" v="8471" actId="164"/>
          <ac:picMkLst>
            <pc:docMk/>
            <pc:sldMk cId="3665529127" sldId="2767"/>
            <ac:picMk id="12" creationId="{249DAF53-14BD-4F62-A56F-B96FF58360FA}"/>
          </ac:picMkLst>
        </pc:picChg>
      </pc:sldChg>
      <pc:sldChg chg="addSp delSp modSp add mod ord modShow">
        <pc:chgData name="Céline Barré" userId="41c54b365be6d599" providerId="LiveId" clId="{E5FD2B76-1CB3-4673-B3A8-12A5BD92FBFD}" dt="2025-04-10T01:53:15.251" v="14056" actId="729"/>
        <pc:sldMkLst>
          <pc:docMk/>
          <pc:sldMk cId="1460469431" sldId="2768"/>
        </pc:sldMkLst>
        <pc:spChg chg="add mod">
          <ac:chgData name="Céline Barré" userId="41c54b365be6d599" providerId="LiveId" clId="{E5FD2B76-1CB3-4673-B3A8-12A5BD92FBFD}" dt="2025-04-04T14:28:36.608" v="11107" actId="20577"/>
          <ac:spMkLst>
            <pc:docMk/>
            <pc:sldMk cId="1460469431" sldId="2768"/>
            <ac:spMk id="10" creationId="{C1E9DA07-2DCD-8C35-367C-7078BB45075D}"/>
          </ac:spMkLst>
        </pc:spChg>
        <pc:spChg chg="add mod">
          <ac:chgData name="Céline Barré" userId="41c54b365be6d599" providerId="LiveId" clId="{E5FD2B76-1CB3-4673-B3A8-12A5BD92FBFD}" dt="2025-04-04T13:25:23.045" v="9914" actId="20577"/>
          <ac:spMkLst>
            <pc:docMk/>
            <pc:sldMk cId="1460469431" sldId="2768"/>
            <ac:spMk id="11" creationId="{ECA93A5F-039D-9E2D-5EC4-738FCD64312D}"/>
          </ac:spMkLst>
        </pc:spChg>
        <pc:spChg chg="add mod">
          <ac:chgData name="Céline Barré" userId="41c54b365be6d599" providerId="LiveId" clId="{E5FD2B76-1CB3-4673-B3A8-12A5BD92FBFD}" dt="2025-04-04T14:09:57.428" v="10619" actId="20577"/>
          <ac:spMkLst>
            <pc:docMk/>
            <pc:sldMk cId="1460469431" sldId="2768"/>
            <ac:spMk id="12" creationId="{7D0F70A7-18C8-C47E-00FF-45F2BDD47C79}"/>
          </ac:spMkLst>
        </pc:spChg>
        <pc:picChg chg="add mod">
          <ac:chgData name="Céline Barré" userId="41c54b365be6d599" providerId="LiveId" clId="{E5FD2B76-1CB3-4673-B3A8-12A5BD92FBFD}" dt="2025-04-04T13:22:20.951" v="9900" actId="1076"/>
          <ac:picMkLst>
            <pc:docMk/>
            <pc:sldMk cId="1460469431" sldId="2768"/>
            <ac:picMk id="3" creationId="{12C333C5-E208-28E1-FE9B-136AE020095B}"/>
          </ac:picMkLst>
        </pc:picChg>
      </pc:sldChg>
      <pc:sldChg chg="addSp delSp modSp add mod modShow">
        <pc:chgData name="Céline Barré" userId="41c54b365be6d599" providerId="LiveId" clId="{E5FD2B76-1CB3-4673-B3A8-12A5BD92FBFD}" dt="2025-04-10T01:53:15.251" v="14056" actId="729"/>
        <pc:sldMkLst>
          <pc:docMk/>
          <pc:sldMk cId="3211120937" sldId="2769"/>
        </pc:sldMkLst>
        <pc:spChg chg="mod">
          <ac:chgData name="Céline Barré" userId="41c54b365be6d599" providerId="LiveId" clId="{E5FD2B76-1CB3-4673-B3A8-12A5BD92FBFD}" dt="2025-04-04T13:28:18.333" v="9948" actId="164"/>
          <ac:spMkLst>
            <pc:docMk/>
            <pc:sldMk cId="3211120937" sldId="2769"/>
            <ac:spMk id="7" creationId="{FF1D4CC9-735F-4B0D-1DF1-074AE5CFBC87}"/>
          </ac:spMkLst>
        </pc:spChg>
        <pc:spChg chg="mod">
          <ac:chgData name="Céline Barré" userId="41c54b365be6d599" providerId="LiveId" clId="{E5FD2B76-1CB3-4673-B3A8-12A5BD92FBFD}" dt="2025-04-04T13:27:58.578" v="9946"/>
          <ac:spMkLst>
            <pc:docMk/>
            <pc:sldMk cId="3211120937" sldId="2769"/>
            <ac:spMk id="8" creationId="{DF523E84-A981-25AE-3900-E87AFE84AB76}"/>
          </ac:spMkLst>
        </pc:spChg>
        <pc:spChg chg="add mod">
          <ac:chgData name="Céline Barré" userId="41c54b365be6d599" providerId="LiveId" clId="{E5FD2B76-1CB3-4673-B3A8-12A5BD92FBFD}" dt="2025-04-04T14:28:26.875" v="11105" actId="20577"/>
          <ac:spMkLst>
            <pc:docMk/>
            <pc:sldMk cId="3211120937" sldId="2769"/>
            <ac:spMk id="10" creationId="{DC147A06-6B8F-0080-F8BF-6F83320381BE}"/>
          </ac:spMkLst>
        </pc:spChg>
        <pc:spChg chg="add mod">
          <ac:chgData name="Céline Barré" userId="41c54b365be6d599" providerId="LiveId" clId="{E5FD2B76-1CB3-4673-B3A8-12A5BD92FBFD}" dt="2025-04-04T19:58:59.498" v="13948" actId="255"/>
          <ac:spMkLst>
            <pc:docMk/>
            <pc:sldMk cId="3211120937" sldId="2769"/>
            <ac:spMk id="12" creationId="{8AEE18E0-4CD9-2D1C-5290-0E47F161A4FE}"/>
          </ac:spMkLst>
        </pc:spChg>
        <pc:grpChg chg="add mod">
          <ac:chgData name="Céline Barré" userId="41c54b365be6d599" providerId="LiveId" clId="{E5FD2B76-1CB3-4673-B3A8-12A5BD92FBFD}" dt="2025-04-04T14:29:07.213" v="11111" actId="1076"/>
          <ac:grpSpMkLst>
            <pc:docMk/>
            <pc:sldMk cId="3211120937" sldId="2769"/>
            <ac:grpSpMk id="11" creationId="{F8FDF8D2-AF66-86B9-7F00-60C9BA8B941A}"/>
          </ac:grpSpMkLst>
        </pc:grpChg>
        <pc:picChg chg="add mod">
          <ac:chgData name="Céline Barré" userId="41c54b365be6d599" providerId="LiveId" clId="{E5FD2B76-1CB3-4673-B3A8-12A5BD92FBFD}" dt="2025-04-04T20:15:49.119" v="13981"/>
          <ac:picMkLst>
            <pc:docMk/>
            <pc:sldMk cId="3211120937" sldId="2769"/>
            <ac:picMk id="2" creationId="{1309B081-5BC1-700F-7D0A-D795EF095CCD}"/>
          </ac:picMkLst>
        </pc:picChg>
        <pc:picChg chg="add mod">
          <ac:chgData name="Céline Barré" userId="41c54b365be6d599" providerId="LiveId" clId="{E5FD2B76-1CB3-4673-B3A8-12A5BD92FBFD}" dt="2025-04-04T13:28:18.333" v="9948" actId="164"/>
          <ac:picMkLst>
            <pc:docMk/>
            <pc:sldMk cId="3211120937" sldId="2769"/>
            <ac:picMk id="3" creationId="{D226EDCF-03E5-B15B-0E68-AAA44848E5D3}"/>
          </ac:picMkLst>
        </pc:picChg>
      </pc:sldChg>
      <pc:sldChg chg="addSp modSp add mod replId modShow">
        <pc:chgData name="Céline Barré" userId="41c54b365be6d599" providerId="LiveId" clId="{E5FD2B76-1CB3-4673-B3A8-12A5BD92FBFD}" dt="2025-04-10T01:52:46.349" v="14055" actId="729"/>
        <pc:sldMkLst>
          <pc:docMk/>
          <pc:sldMk cId="3052850477" sldId="2770"/>
        </pc:sldMkLst>
        <pc:spChg chg="mod">
          <ac:chgData name="Céline Barré" userId="41c54b365be6d599" providerId="LiveId" clId="{E5FD2B76-1CB3-4673-B3A8-12A5BD92FBFD}" dt="2025-04-04T13:30:55.434" v="10005" actId="6549"/>
          <ac:spMkLst>
            <pc:docMk/>
            <pc:sldMk cId="3052850477" sldId="2770"/>
            <ac:spMk id="2" creationId="{BE1D1428-2F6F-E40C-7E0D-6B520D9E5C35}"/>
          </ac:spMkLst>
        </pc:spChg>
        <pc:spChg chg="mod">
          <ac:chgData name="Céline Barré" userId="41c54b365be6d599" providerId="LiveId" clId="{E5FD2B76-1CB3-4673-B3A8-12A5BD92FBFD}" dt="2025-04-04T13:30:30.467" v="10000" actId="164"/>
          <ac:spMkLst>
            <pc:docMk/>
            <pc:sldMk cId="3052850477" sldId="2770"/>
            <ac:spMk id="7" creationId="{0A8C1371-8697-690C-6110-C20C4B5F86E5}"/>
          </ac:spMkLst>
        </pc:spChg>
        <pc:spChg chg="mod">
          <ac:chgData name="Céline Barré" userId="41c54b365be6d599" providerId="LiveId" clId="{E5FD2B76-1CB3-4673-B3A8-12A5BD92FBFD}" dt="2025-04-04T14:32:43.671" v="11122" actId="14100"/>
          <ac:spMkLst>
            <pc:docMk/>
            <pc:sldMk cId="3052850477" sldId="2770"/>
            <ac:spMk id="8" creationId="{9861A41F-86FC-1F7E-38D5-CD2C19EC1436}"/>
          </ac:spMkLst>
        </pc:spChg>
        <pc:spChg chg="add mod">
          <ac:chgData name="Céline Barré" userId="41c54b365be6d599" providerId="LiveId" clId="{E5FD2B76-1CB3-4673-B3A8-12A5BD92FBFD}" dt="2025-04-04T14:32:22.282" v="11121" actId="164"/>
          <ac:spMkLst>
            <pc:docMk/>
            <pc:sldMk cId="3052850477" sldId="2770"/>
            <ac:spMk id="11" creationId="{8CE3AC9C-22BE-67E6-17B3-49530ADBDEA0}"/>
          </ac:spMkLst>
        </pc:spChg>
        <pc:spChg chg="add mod">
          <ac:chgData name="Céline Barré" userId="41c54b365be6d599" providerId="LiveId" clId="{E5FD2B76-1CB3-4673-B3A8-12A5BD92FBFD}" dt="2025-04-04T19:59:51.537" v="13951" actId="20577"/>
          <ac:spMkLst>
            <pc:docMk/>
            <pc:sldMk cId="3052850477" sldId="2770"/>
            <ac:spMk id="14" creationId="{D8484441-EA3A-32E5-41D0-97F3DBA6FED5}"/>
          </ac:spMkLst>
        </pc:spChg>
        <pc:grpChg chg="add mod">
          <ac:chgData name="Céline Barré" userId="41c54b365be6d599" providerId="LiveId" clId="{E5FD2B76-1CB3-4673-B3A8-12A5BD92FBFD}" dt="2025-04-04T14:32:22.282" v="11121" actId="164"/>
          <ac:grpSpMkLst>
            <pc:docMk/>
            <pc:sldMk cId="3052850477" sldId="2770"/>
            <ac:grpSpMk id="10" creationId="{BC868084-5D81-EE6F-6617-F9198743C99C}"/>
          </ac:grpSpMkLst>
        </pc:grpChg>
        <pc:grpChg chg="add mod">
          <ac:chgData name="Céline Barré" userId="41c54b365be6d599" providerId="LiveId" clId="{E5FD2B76-1CB3-4673-B3A8-12A5BD92FBFD}" dt="2025-04-04T14:36:10.647" v="11218" actId="1076"/>
          <ac:grpSpMkLst>
            <pc:docMk/>
            <pc:sldMk cId="3052850477" sldId="2770"/>
            <ac:grpSpMk id="12" creationId="{1716DD26-B981-7E9F-911B-21612BB86CD7}"/>
          </ac:grpSpMkLst>
        </pc:grpChg>
        <pc:picChg chg="add mod">
          <ac:chgData name="Céline Barré" userId="41c54b365be6d599" providerId="LiveId" clId="{E5FD2B76-1CB3-4673-B3A8-12A5BD92FBFD}" dt="2025-04-04T13:30:30.467" v="10000" actId="164"/>
          <ac:picMkLst>
            <pc:docMk/>
            <pc:sldMk cId="3052850477" sldId="2770"/>
            <ac:picMk id="3" creationId="{CB44303C-2785-1E32-5481-0979489E2C86}"/>
          </ac:picMkLst>
        </pc:picChg>
      </pc:sldChg>
      <pc:sldChg chg="addSp modSp add mod modShow">
        <pc:chgData name="Céline Barré" userId="41c54b365be6d599" providerId="LiveId" clId="{E5FD2B76-1CB3-4673-B3A8-12A5BD92FBFD}" dt="2025-04-10T01:52:46.349" v="14055" actId="729"/>
        <pc:sldMkLst>
          <pc:docMk/>
          <pc:sldMk cId="830489078" sldId="2771"/>
        </pc:sldMkLst>
        <pc:spChg chg="mod">
          <ac:chgData name="Céline Barré" userId="41c54b365be6d599" providerId="LiveId" clId="{E5FD2B76-1CB3-4673-B3A8-12A5BD92FBFD}" dt="2025-04-04T13:37:36.393" v="10127" actId="20577"/>
          <ac:spMkLst>
            <pc:docMk/>
            <pc:sldMk cId="830489078" sldId="2771"/>
            <ac:spMk id="2" creationId="{EF2B0B0A-0093-EBEF-BF3D-B3E107CEB86F}"/>
          </ac:spMkLst>
        </pc:spChg>
        <pc:spChg chg="mod">
          <ac:chgData name="Céline Barré" userId="41c54b365be6d599" providerId="LiveId" clId="{E5FD2B76-1CB3-4673-B3A8-12A5BD92FBFD}" dt="2025-04-04T14:41:18.184" v="11392" actId="207"/>
          <ac:spMkLst>
            <pc:docMk/>
            <pc:sldMk cId="830489078" sldId="2771"/>
            <ac:spMk id="7" creationId="{EE9D9612-BC0C-86AD-049B-177A29E322A4}"/>
          </ac:spMkLst>
        </pc:spChg>
        <pc:spChg chg="mod">
          <ac:chgData name="Céline Barré" userId="41c54b365be6d599" providerId="LiveId" clId="{E5FD2B76-1CB3-4673-B3A8-12A5BD92FBFD}" dt="2025-04-04T14:44:20.455" v="11475" actId="948"/>
          <ac:spMkLst>
            <pc:docMk/>
            <pc:sldMk cId="830489078" sldId="2771"/>
            <ac:spMk id="8" creationId="{4A25FD22-DF6D-FE0F-5577-44F177D320E6}"/>
          </ac:spMkLst>
        </pc:spChg>
        <pc:spChg chg="add mod">
          <ac:chgData name="Céline Barré" userId="41c54b365be6d599" providerId="LiveId" clId="{E5FD2B76-1CB3-4673-B3A8-12A5BD92FBFD}" dt="2025-04-04T14:44:33.389" v="11478" actId="948"/>
          <ac:spMkLst>
            <pc:docMk/>
            <pc:sldMk cId="830489078" sldId="2771"/>
            <ac:spMk id="11" creationId="{B4F159F6-1F10-4E23-AB73-982B4A8DD871}"/>
          </ac:spMkLst>
        </pc:spChg>
        <pc:spChg chg="add mod">
          <ac:chgData name="Céline Barré" userId="41c54b365be6d599" providerId="LiveId" clId="{E5FD2B76-1CB3-4673-B3A8-12A5BD92FBFD}" dt="2025-04-04T20:18:24.823" v="13989" actId="164"/>
          <ac:spMkLst>
            <pc:docMk/>
            <pc:sldMk cId="830489078" sldId="2771"/>
            <ac:spMk id="12" creationId="{BBA5E0C9-4A76-5749-BFC2-83DCC134EAB5}"/>
          </ac:spMkLst>
        </pc:spChg>
        <pc:grpChg chg="add mod">
          <ac:chgData name="Céline Barré" userId="41c54b365be6d599" providerId="LiveId" clId="{E5FD2B76-1CB3-4673-B3A8-12A5BD92FBFD}" dt="2025-04-04T20:18:24.823" v="13989" actId="164"/>
          <ac:grpSpMkLst>
            <pc:docMk/>
            <pc:sldMk cId="830489078" sldId="2771"/>
            <ac:grpSpMk id="10" creationId="{5A7A3AA7-C18B-9C81-934E-04A1711A9932}"/>
          </ac:grpSpMkLst>
        </pc:grpChg>
        <pc:grpChg chg="add mod">
          <ac:chgData name="Céline Barré" userId="41c54b365be6d599" providerId="LiveId" clId="{E5FD2B76-1CB3-4673-B3A8-12A5BD92FBFD}" dt="2025-04-04T20:18:37.036" v="13992" actId="1076"/>
          <ac:grpSpMkLst>
            <pc:docMk/>
            <pc:sldMk cId="830489078" sldId="2771"/>
            <ac:grpSpMk id="14" creationId="{783E878E-73B5-631A-1ED8-64371D6388C2}"/>
          </ac:grpSpMkLst>
        </pc:grpChg>
        <pc:picChg chg="add mod">
          <ac:chgData name="Céline Barré" userId="41c54b365be6d599" providerId="LiveId" clId="{E5FD2B76-1CB3-4673-B3A8-12A5BD92FBFD}" dt="2025-04-04T13:33:24.448" v="10074" actId="164"/>
          <ac:picMkLst>
            <pc:docMk/>
            <pc:sldMk cId="830489078" sldId="2771"/>
            <ac:picMk id="3" creationId="{96004434-8511-95FE-1B8F-80B52345C5B5}"/>
          </ac:picMkLst>
        </pc:picChg>
        <pc:picChg chg="add mod">
          <ac:chgData name="Céline Barré" userId="41c54b365be6d599" providerId="LiveId" clId="{E5FD2B76-1CB3-4673-B3A8-12A5BD92FBFD}" dt="2025-04-04T20:18:30.125" v="13991"/>
          <ac:picMkLst>
            <pc:docMk/>
            <pc:sldMk cId="830489078" sldId="2771"/>
            <ac:picMk id="15" creationId="{419311A5-2C11-C249-0F31-CBED4A46ABBD}"/>
          </ac:picMkLst>
        </pc:picChg>
      </pc:sldChg>
      <pc:sldChg chg="addSp delSp modSp add mod replId modShow">
        <pc:chgData name="Céline Barré" userId="41c54b365be6d599" providerId="LiveId" clId="{E5FD2B76-1CB3-4673-B3A8-12A5BD92FBFD}" dt="2025-04-10T01:52:46.349" v="14055" actId="729"/>
        <pc:sldMkLst>
          <pc:docMk/>
          <pc:sldMk cId="959029018" sldId="2772"/>
        </pc:sldMkLst>
        <pc:spChg chg="add mod">
          <ac:chgData name="Céline Barré" userId="41c54b365be6d599" providerId="LiveId" clId="{E5FD2B76-1CB3-4673-B3A8-12A5BD92FBFD}" dt="2025-04-04T13:37:39.806" v="10128" actId="20577"/>
          <ac:spMkLst>
            <pc:docMk/>
            <pc:sldMk cId="959029018" sldId="2772"/>
            <ac:spMk id="3" creationId="{232CA616-5792-0EA9-A222-BEFFECC40EC9}"/>
          </ac:spMkLst>
        </pc:spChg>
        <pc:spChg chg="mod">
          <ac:chgData name="Céline Barré" userId="41c54b365be6d599" providerId="LiveId" clId="{E5FD2B76-1CB3-4673-B3A8-12A5BD92FBFD}" dt="2025-04-04T13:37:14.263" v="10125" actId="164"/>
          <ac:spMkLst>
            <pc:docMk/>
            <pc:sldMk cId="959029018" sldId="2772"/>
            <ac:spMk id="7" creationId="{5D0CADAB-359C-3FFC-7831-4C6E3A0F723F}"/>
          </ac:spMkLst>
        </pc:spChg>
        <pc:spChg chg="mod">
          <ac:chgData name="Céline Barré" userId="41c54b365be6d599" providerId="LiveId" clId="{E5FD2B76-1CB3-4673-B3A8-12A5BD92FBFD}" dt="2025-04-04T14:58:03.131" v="11938" actId="20577"/>
          <ac:spMkLst>
            <pc:docMk/>
            <pc:sldMk cId="959029018" sldId="2772"/>
            <ac:spMk id="8" creationId="{4422C4B3-9FF1-BFA2-1041-7C10A54A432E}"/>
          </ac:spMkLst>
        </pc:spChg>
        <pc:spChg chg="add mod">
          <ac:chgData name="Céline Barré" userId="41c54b365be6d599" providerId="LiveId" clId="{E5FD2B76-1CB3-4673-B3A8-12A5BD92FBFD}" dt="2025-04-04T14:58:21.869" v="11951" actId="1035"/>
          <ac:spMkLst>
            <pc:docMk/>
            <pc:sldMk cId="959029018" sldId="2772"/>
            <ac:spMk id="12" creationId="{55218D84-E72B-7FC6-FDE4-82D2F6E2CDA5}"/>
          </ac:spMkLst>
        </pc:spChg>
        <pc:spChg chg="add mod">
          <ac:chgData name="Céline Barré" userId="41c54b365be6d599" providerId="LiveId" clId="{E5FD2B76-1CB3-4673-B3A8-12A5BD92FBFD}" dt="2025-04-04T20:17:56.014" v="13986" actId="948"/>
          <ac:spMkLst>
            <pc:docMk/>
            <pc:sldMk cId="959029018" sldId="2772"/>
            <ac:spMk id="14" creationId="{163380D0-FFE7-9D7A-855C-9692592657F9}"/>
          </ac:spMkLst>
        </pc:spChg>
        <pc:grpChg chg="add mod">
          <ac:chgData name="Céline Barré" userId="41c54b365be6d599" providerId="LiveId" clId="{E5FD2B76-1CB3-4673-B3A8-12A5BD92FBFD}" dt="2025-04-04T14:58:21.869" v="11951" actId="1035"/>
          <ac:grpSpMkLst>
            <pc:docMk/>
            <pc:sldMk cId="959029018" sldId="2772"/>
            <ac:grpSpMk id="11" creationId="{FCC00356-E879-B177-45E3-D31B317B25D0}"/>
          </ac:grpSpMkLst>
        </pc:grpChg>
        <pc:picChg chg="add mod">
          <ac:chgData name="Céline Barré" userId="41c54b365be6d599" providerId="LiveId" clId="{E5FD2B76-1CB3-4673-B3A8-12A5BD92FBFD}" dt="2025-04-04T20:17:04.763" v="13983"/>
          <ac:picMkLst>
            <pc:docMk/>
            <pc:sldMk cId="959029018" sldId="2772"/>
            <ac:picMk id="2" creationId="{67FE250E-602E-DFE7-A431-C8729E04940C}"/>
          </ac:picMkLst>
        </pc:picChg>
        <pc:picChg chg="add mod">
          <ac:chgData name="Céline Barré" userId="41c54b365be6d599" providerId="LiveId" clId="{E5FD2B76-1CB3-4673-B3A8-12A5BD92FBFD}" dt="2025-04-04T13:37:14.263" v="10125" actId="164"/>
          <ac:picMkLst>
            <pc:docMk/>
            <pc:sldMk cId="959029018" sldId="2772"/>
            <ac:picMk id="10" creationId="{1C99BA4F-6491-21DC-47E3-B41A8F4D236A}"/>
          </ac:picMkLst>
        </pc:picChg>
      </pc:sldChg>
      <pc:sldChg chg="addSp modSp add mod replId modShow">
        <pc:chgData name="Céline Barré" userId="41c54b365be6d599" providerId="LiveId" clId="{E5FD2B76-1CB3-4673-B3A8-12A5BD92FBFD}" dt="2025-04-10T01:52:46.349" v="14055" actId="729"/>
        <pc:sldMkLst>
          <pc:docMk/>
          <pc:sldMk cId="382724956" sldId="2773"/>
        </pc:sldMkLst>
        <pc:spChg chg="mod">
          <ac:chgData name="Céline Barré" userId="41c54b365be6d599" providerId="LiveId" clId="{E5FD2B76-1CB3-4673-B3A8-12A5BD92FBFD}" dt="2025-04-04T13:46:12.102" v="10337" actId="20577"/>
          <ac:spMkLst>
            <pc:docMk/>
            <pc:sldMk cId="382724956" sldId="2773"/>
            <ac:spMk id="2" creationId="{F46A0F53-9AAA-0CA6-26AE-C9ED6F6487D0}"/>
          </ac:spMkLst>
        </pc:spChg>
        <pc:spChg chg="mod">
          <ac:chgData name="Céline Barré" userId="41c54b365be6d599" providerId="LiveId" clId="{E5FD2B76-1CB3-4673-B3A8-12A5BD92FBFD}" dt="2025-04-04T13:39:38.702" v="10183" actId="164"/>
          <ac:spMkLst>
            <pc:docMk/>
            <pc:sldMk cId="382724956" sldId="2773"/>
            <ac:spMk id="7" creationId="{88E7AB70-D796-EFBC-0B5C-0C7A32F784FC}"/>
          </ac:spMkLst>
        </pc:spChg>
        <pc:spChg chg="mod">
          <ac:chgData name="Céline Barré" userId="41c54b365be6d599" providerId="LiveId" clId="{E5FD2B76-1CB3-4673-B3A8-12A5BD92FBFD}" dt="2025-04-04T13:38:58.620" v="10175"/>
          <ac:spMkLst>
            <pc:docMk/>
            <pc:sldMk cId="382724956" sldId="2773"/>
            <ac:spMk id="8" creationId="{D5BC5E36-B99E-F9A3-988B-5139C14973D2}"/>
          </ac:spMkLst>
        </pc:spChg>
        <pc:spChg chg="add mod">
          <ac:chgData name="Céline Barré" userId="41c54b365be6d599" providerId="LiveId" clId="{E5FD2B76-1CB3-4673-B3A8-12A5BD92FBFD}" dt="2025-04-04T15:00:22.090" v="11981" actId="164"/>
          <ac:spMkLst>
            <pc:docMk/>
            <pc:sldMk cId="382724956" sldId="2773"/>
            <ac:spMk id="12" creationId="{DF3E6BE4-E5BF-CFF8-3DD9-E2DBB4874DF2}"/>
          </ac:spMkLst>
        </pc:spChg>
        <pc:spChg chg="add mod">
          <ac:chgData name="Céline Barré" userId="41c54b365be6d599" providerId="LiveId" clId="{E5FD2B76-1CB3-4673-B3A8-12A5BD92FBFD}" dt="2025-04-04T20:16:39.743" v="13982" actId="20577"/>
          <ac:spMkLst>
            <pc:docMk/>
            <pc:sldMk cId="382724956" sldId="2773"/>
            <ac:spMk id="15" creationId="{0CF08B24-9838-570C-B4F4-6F303D2BC9A6}"/>
          </ac:spMkLst>
        </pc:spChg>
        <pc:grpChg chg="add mod">
          <ac:chgData name="Céline Barré" userId="41c54b365be6d599" providerId="LiveId" clId="{E5FD2B76-1CB3-4673-B3A8-12A5BD92FBFD}" dt="2025-04-04T15:00:22.090" v="11981" actId="164"/>
          <ac:grpSpMkLst>
            <pc:docMk/>
            <pc:sldMk cId="382724956" sldId="2773"/>
            <ac:grpSpMk id="11" creationId="{A742170D-85FD-D3AA-0CDF-B85D5E47A93E}"/>
          </ac:grpSpMkLst>
        </pc:grpChg>
        <pc:grpChg chg="add mod">
          <ac:chgData name="Céline Barré" userId="41c54b365be6d599" providerId="LiveId" clId="{E5FD2B76-1CB3-4673-B3A8-12A5BD92FBFD}" dt="2025-04-04T15:04:32.166" v="12082" actId="1076"/>
          <ac:grpSpMkLst>
            <pc:docMk/>
            <pc:sldMk cId="382724956" sldId="2773"/>
            <ac:grpSpMk id="14" creationId="{B27334C1-EB57-2D2E-642C-5E4FD044E918}"/>
          </ac:grpSpMkLst>
        </pc:grpChg>
        <pc:picChg chg="add mod">
          <ac:chgData name="Céline Barré" userId="41c54b365be6d599" providerId="LiveId" clId="{E5FD2B76-1CB3-4673-B3A8-12A5BD92FBFD}" dt="2025-04-04T13:39:38.702" v="10183" actId="164"/>
          <ac:picMkLst>
            <pc:docMk/>
            <pc:sldMk cId="382724956" sldId="2773"/>
            <ac:picMk id="3" creationId="{3AC2A7CB-F6FE-E44B-9D8F-1B666A114FE9}"/>
          </ac:picMkLst>
        </pc:picChg>
      </pc:sldChg>
      <pc:sldChg chg="addSp delSp modSp add mod replId modShow">
        <pc:chgData name="Céline Barré" userId="41c54b365be6d599" providerId="LiveId" clId="{E5FD2B76-1CB3-4673-B3A8-12A5BD92FBFD}" dt="2025-04-10T01:52:46.349" v="14055" actId="729"/>
        <pc:sldMkLst>
          <pc:docMk/>
          <pc:sldMk cId="2702226108" sldId="2774"/>
        </pc:sldMkLst>
        <pc:spChg chg="add mod">
          <ac:chgData name="Céline Barré" userId="41c54b365be6d599" providerId="LiveId" clId="{E5FD2B76-1CB3-4673-B3A8-12A5BD92FBFD}" dt="2025-04-04T13:46:16.581" v="10338" actId="20577"/>
          <ac:spMkLst>
            <pc:docMk/>
            <pc:sldMk cId="2702226108" sldId="2774"/>
            <ac:spMk id="3" creationId="{759295AC-4CA9-2CF2-D00F-56D792FF99C5}"/>
          </ac:spMkLst>
        </pc:spChg>
        <pc:spChg chg="mod">
          <ac:chgData name="Céline Barré" userId="41c54b365be6d599" providerId="LiveId" clId="{E5FD2B76-1CB3-4673-B3A8-12A5BD92FBFD}" dt="2025-04-04T13:41:07.842" v="10208" actId="164"/>
          <ac:spMkLst>
            <pc:docMk/>
            <pc:sldMk cId="2702226108" sldId="2774"/>
            <ac:spMk id="7" creationId="{B05B5C06-1571-CAEC-F1B4-45BFC61336C6}"/>
          </ac:spMkLst>
        </pc:spChg>
        <pc:spChg chg="mod">
          <ac:chgData name="Céline Barré" userId="41c54b365be6d599" providerId="LiveId" clId="{E5FD2B76-1CB3-4673-B3A8-12A5BD92FBFD}" dt="2025-04-04T13:40:48.089" v="10205"/>
          <ac:spMkLst>
            <pc:docMk/>
            <pc:sldMk cId="2702226108" sldId="2774"/>
            <ac:spMk id="8" creationId="{990AB798-AE44-5158-9DB1-3BC6E9F12BDD}"/>
          </ac:spMkLst>
        </pc:spChg>
        <pc:spChg chg="add mod">
          <ac:chgData name="Céline Barré" userId="41c54b365be6d599" providerId="LiveId" clId="{E5FD2B76-1CB3-4673-B3A8-12A5BD92FBFD}" dt="2025-04-04T20:20:33.403" v="14000" actId="1076"/>
          <ac:spMkLst>
            <pc:docMk/>
            <pc:sldMk cId="2702226108" sldId="2774"/>
            <ac:spMk id="12" creationId="{285AF3C9-430A-4F92-35BD-3CAEB1E936BA}"/>
          </ac:spMkLst>
        </pc:spChg>
        <pc:spChg chg="add mod">
          <ac:chgData name="Céline Barré" userId="41c54b365be6d599" providerId="LiveId" clId="{E5FD2B76-1CB3-4673-B3A8-12A5BD92FBFD}" dt="2025-04-04T15:12:00.158" v="12286" actId="164"/>
          <ac:spMkLst>
            <pc:docMk/>
            <pc:sldMk cId="2702226108" sldId="2774"/>
            <ac:spMk id="14" creationId="{FC271497-67B7-F7AE-E30A-14EB6C9DFB3A}"/>
          </ac:spMkLst>
        </pc:spChg>
        <pc:spChg chg="add mod">
          <ac:chgData name="Céline Barré" userId="41c54b365be6d599" providerId="LiveId" clId="{E5FD2B76-1CB3-4673-B3A8-12A5BD92FBFD}" dt="2025-04-04T20:19:41.850" v="13997" actId="948"/>
          <ac:spMkLst>
            <pc:docMk/>
            <pc:sldMk cId="2702226108" sldId="2774"/>
            <ac:spMk id="15" creationId="{491AC86E-41FB-E2E1-ADC7-16A0D0BB3B86}"/>
          </ac:spMkLst>
        </pc:spChg>
        <pc:grpChg chg="add mod">
          <ac:chgData name="Céline Barré" userId="41c54b365be6d599" providerId="LiveId" clId="{E5FD2B76-1CB3-4673-B3A8-12A5BD92FBFD}" dt="2025-04-04T15:12:00.158" v="12286" actId="164"/>
          <ac:grpSpMkLst>
            <pc:docMk/>
            <pc:sldMk cId="2702226108" sldId="2774"/>
            <ac:grpSpMk id="11" creationId="{37E81B66-5231-5CB7-5145-F9282C20EA05}"/>
          </ac:grpSpMkLst>
        </pc:grpChg>
        <pc:grpChg chg="add mod">
          <ac:chgData name="Céline Barré" userId="41c54b365be6d599" providerId="LiveId" clId="{E5FD2B76-1CB3-4673-B3A8-12A5BD92FBFD}" dt="2025-04-04T20:20:19.595" v="13999" actId="1076"/>
          <ac:grpSpMkLst>
            <pc:docMk/>
            <pc:sldMk cId="2702226108" sldId="2774"/>
            <ac:grpSpMk id="16" creationId="{19D2E420-592C-530B-DE65-9C44BDC6575A}"/>
          </ac:grpSpMkLst>
        </pc:grpChg>
        <pc:picChg chg="add mod">
          <ac:chgData name="Céline Barré" userId="41c54b365be6d599" providerId="LiveId" clId="{E5FD2B76-1CB3-4673-B3A8-12A5BD92FBFD}" dt="2025-04-04T20:19:50.327" v="13998"/>
          <ac:picMkLst>
            <pc:docMk/>
            <pc:sldMk cId="2702226108" sldId="2774"/>
            <ac:picMk id="2" creationId="{B730C566-8C2F-9323-678E-42694324E427}"/>
          </ac:picMkLst>
        </pc:picChg>
        <pc:picChg chg="add mod">
          <ac:chgData name="Céline Barré" userId="41c54b365be6d599" providerId="LiveId" clId="{E5FD2B76-1CB3-4673-B3A8-12A5BD92FBFD}" dt="2025-04-04T13:41:07.842" v="10208" actId="164"/>
          <ac:picMkLst>
            <pc:docMk/>
            <pc:sldMk cId="2702226108" sldId="2774"/>
            <ac:picMk id="10" creationId="{F6871519-4AFE-9B12-EC2B-B29C8E2B9B52}"/>
          </ac:picMkLst>
        </pc:picChg>
      </pc:sldChg>
      <pc:sldChg chg="addSp delSp modSp add mod modShow">
        <pc:chgData name="Céline Barré" userId="41c54b365be6d599" providerId="LiveId" clId="{E5FD2B76-1CB3-4673-B3A8-12A5BD92FBFD}" dt="2025-04-10T01:52:37.227" v="14054" actId="729"/>
        <pc:sldMkLst>
          <pc:docMk/>
          <pc:sldMk cId="1622482381" sldId="2775"/>
        </pc:sldMkLst>
        <pc:spChg chg="mod">
          <ac:chgData name="Céline Barré" userId="41c54b365be6d599" providerId="LiveId" clId="{E5FD2B76-1CB3-4673-B3A8-12A5BD92FBFD}" dt="2025-04-04T15:12:39.587" v="12293" actId="6549"/>
          <ac:spMkLst>
            <pc:docMk/>
            <pc:sldMk cId="1622482381" sldId="2775"/>
            <ac:spMk id="3" creationId="{FA019704-3113-F96F-D138-17F15EB2AC2D}"/>
          </ac:spMkLst>
        </pc:spChg>
        <pc:spChg chg="mod topLvl">
          <ac:chgData name="Céline Barré" userId="41c54b365be6d599" providerId="LiveId" clId="{E5FD2B76-1CB3-4673-B3A8-12A5BD92FBFD}" dt="2025-04-04T13:42:54.790" v="10238" actId="164"/>
          <ac:spMkLst>
            <pc:docMk/>
            <pc:sldMk cId="1622482381" sldId="2775"/>
            <ac:spMk id="7" creationId="{46C26D9E-82B1-869E-B358-8B66761D5D83}"/>
          </ac:spMkLst>
        </pc:spChg>
        <pc:spChg chg="mod">
          <ac:chgData name="Céline Barré" userId="41c54b365be6d599" providerId="LiveId" clId="{E5FD2B76-1CB3-4673-B3A8-12A5BD92FBFD}" dt="2025-04-04T13:42:24.483" v="10233"/>
          <ac:spMkLst>
            <pc:docMk/>
            <pc:sldMk cId="1622482381" sldId="2775"/>
            <ac:spMk id="8" creationId="{EBB1E2DB-9A01-90A4-948B-B7252BEA3D91}"/>
          </ac:spMkLst>
        </pc:spChg>
        <pc:spChg chg="add mod">
          <ac:chgData name="Céline Barré" userId="41c54b365be6d599" providerId="LiveId" clId="{E5FD2B76-1CB3-4673-B3A8-12A5BD92FBFD}" dt="2025-04-04T15:13:28.593" v="12297" actId="164"/>
          <ac:spMkLst>
            <pc:docMk/>
            <pc:sldMk cId="1622482381" sldId="2775"/>
            <ac:spMk id="14" creationId="{04384CDA-8902-F1A4-ED8F-48B38CACE0FD}"/>
          </ac:spMkLst>
        </pc:spChg>
        <pc:spChg chg="add mod">
          <ac:chgData name="Céline Barré" userId="41c54b365be6d599" providerId="LiveId" clId="{E5FD2B76-1CB3-4673-B3A8-12A5BD92FBFD}" dt="2025-04-04T15:14:56.950" v="12353" actId="1076"/>
          <ac:spMkLst>
            <pc:docMk/>
            <pc:sldMk cId="1622482381" sldId="2775"/>
            <ac:spMk id="16" creationId="{2878F87E-56C1-99AD-F58E-F20FBF9FEB1C}"/>
          </ac:spMkLst>
        </pc:spChg>
        <pc:grpChg chg="add mod">
          <ac:chgData name="Céline Barré" userId="41c54b365be6d599" providerId="LiveId" clId="{E5FD2B76-1CB3-4673-B3A8-12A5BD92FBFD}" dt="2025-04-04T15:13:28.593" v="12297" actId="164"/>
          <ac:grpSpMkLst>
            <pc:docMk/>
            <pc:sldMk cId="1622482381" sldId="2775"/>
            <ac:grpSpMk id="12" creationId="{E56C88DC-E980-C49E-1DE5-2E28DC0CCB05}"/>
          </ac:grpSpMkLst>
        </pc:grpChg>
        <pc:grpChg chg="add mod">
          <ac:chgData name="Céline Barré" userId="41c54b365be6d599" providerId="LiveId" clId="{E5FD2B76-1CB3-4673-B3A8-12A5BD92FBFD}" dt="2025-04-04T15:13:28.593" v="12297" actId="164"/>
          <ac:grpSpMkLst>
            <pc:docMk/>
            <pc:sldMk cId="1622482381" sldId="2775"/>
            <ac:grpSpMk id="15" creationId="{735488D5-712E-65F7-CAEA-1A7879EE3AA5}"/>
          </ac:grpSpMkLst>
        </pc:grpChg>
        <pc:picChg chg="add mod">
          <ac:chgData name="Céline Barré" userId="41c54b365be6d599" providerId="LiveId" clId="{E5FD2B76-1CB3-4673-B3A8-12A5BD92FBFD}" dt="2025-04-04T13:42:54.790" v="10238" actId="164"/>
          <ac:picMkLst>
            <pc:docMk/>
            <pc:sldMk cId="1622482381" sldId="2775"/>
            <ac:picMk id="2" creationId="{A8BAE49A-2236-9A6E-6AC2-4FB1F27E3A37}"/>
          </ac:picMkLst>
        </pc:picChg>
        <pc:picChg chg="add mod">
          <ac:chgData name="Céline Barré" userId="41c54b365be6d599" providerId="LiveId" clId="{E5FD2B76-1CB3-4673-B3A8-12A5BD92FBFD}" dt="2025-04-04T20:20:40.936" v="14001"/>
          <ac:picMkLst>
            <pc:docMk/>
            <pc:sldMk cId="1622482381" sldId="2775"/>
            <ac:picMk id="10" creationId="{3080C093-3D78-4780-1748-6631022923F4}"/>
          </ac:picMkLst>
        </pc:picChg>
      </pc:sldChg>
      <pc:sldChg chg="addSp delSp modSp add mod modShow">
        <pc:chgData name="Céline Barré" userId="41c54b365be6d599" providerId="LiveId" clId="{E5FD2B76-1CB3-4673-B3A8-12A5BD92FBFD}" dt="2025-04-10T01:52:37.227" v="14054" actId="729"/>
        <pc:sldMkLst>
          <pc:docMk/>
          <pc:sldMk cId="4148258209" sldId="2776"/>
        </pc:sldMkLst>
        <pc:spChg chg="mod">
          <ac:chgData name="Céline Barré" userId="41c54b365be6d599" providerId="LiveId" clId="{E5FD2B76-1CB3-4673-B3A8-12A5BD92FBFD}" dt="2025-04-04T15:29:21.668" v="12568" actId="20577"/>
          <ac:spMkLst>
            <pc:docMk/>
            <pc:sldMk cId="4148258209" sldId="2776"/>
            <ac:spMk id="3" creationId="{251AF6DF-655F-DF38-CE89-28B245D0925F}"/>
          </ac:spMkLst>
        </pc:spChg>
        <pc:spChg chg="mod topLvl">
          <ac:chgData name="Céline Barré" userId="41c54b365be6d599" providerId="LiveId" clId="{E5FD2B76-1CB3-4673-B3A8-12A5BD92FBFD}" dt="2025-04-04T13:45:01.308" v="10275" actId="164"/>
          <ac:spMkLst>
            <pc:docMk/>
            <pc:sldMk cId="4148258209" sldId="2776"/>
            <ac:spMk id="7" creationId="{5280C4B7-98CA-46E8-9557-743A74DB2414}"/>
          </ac:spMkLst>
        </pc:spChg>
        <pc:spChg chg="mod">
          <ac:chgData name="Céline Barré" userId="41c54b365be6d599" providerId="LiveId" clId="{E5FD2B76-1CB3-4673-B3A8-12A5BD92FBFD}" dt="2025-04-04T15:22:40.712" v="12495" actId="14100"/>
          <ac:spMkLst>
            <pc:docMk/>
            <pc:sldMk cId="4148258209" sldId="2776"/>
            <ac:spMk id="8" creationId="{8EDB6FC2-F7DF-FF1A-EC37-106C223F3721}"/>
          </ac:spMkLst>
        </pc:spChg>
        <pc:spChg chg="add mod">
          <ac:chgData name="Céline Barré" userId="41c54b365be6d599" providerId="LiveId" clId="{E5FD2B76-1CB3-4673-B3A8-12A5BD92FBFD}" dt="2025-04-04T15:27:41.417" v="12515" actId="1076"/>
          <ac:spMkLst>
            <pc:docMk/>
            <pc:sldMk cId="4148258209" sldId="2776"/>
            <ac:spMk id="14" creationId="{7CF99C74-88DD-2990-0876-A39188835E6F}"/>
          </ac:spMkLst>
        </pc:spChg>
        <pc:spChg chg="add mod">
          <ac:chgData name="Céline Barré" userId="41c54b365be6d599" providerId="LiveId" clId="{E5FD2B76-1CB3-4673-B3A8-12A5BD92FBFD}" dt="2025-04-04T20:22:00.391" v="14036" actId="948"/>
          <ac:spMkLst>
            <pc:docMk/>
            <pc:sldMk cId="4148258209" sldId="2776"/>
            <ac:spMk id="15" creationId="{706F313E-CA18-EA56-781F-61F5502E3873}"/>
          </ac:spMkLst>
        </pc:spChg>
        <pc:grpChg chg="add mod">
          <ac:chgData name="Céline Barré" userId="41c54b365be6d599" providerId="LiveId" clId="{E5FD2B76-1CB3-4673-B3A8-12A5BD92FBFD}" dt="2025-04-04T15:27:50.407" v="12516" actId="1076"/>
          <ac:grpSpMkLst>
            <pc:docMk/>
            <pc:sldMk cId="4148258209" sldId="2776"/>
            <ac:grpSpMk id="11" creationId="{93927F61-5CF2-8D51-1A1E-7D87F24DE6DA}"/>
          </ac:grpSpMkLst>
        </pc:grpChg>
        <pc:picChg chg="add mod">
          <ac:chgData name="Céline Barré" userId="41c54b365be6d599" providerId="LiveId" clId="{E5FD2B76-1CB3-4673-B3A8-12A5BD92FBFD}" dt="2025-04-04T13:45:01.308" v="10275" actId="164"/>
          <ac:picMkLst>
            <pc:docMk/>
            <pc:sldMk cId="4148258209" sldId="2776"/>
            <ac:picMk id="10" creationId="{8517CB48-A75C-568F-5FF2-EF0C163F0B40}"/>
          </ac:picMkLst>
        </pc:picChg>
      </pc:sldChg>
      <pc:sldChg chg="addSp delSp modSp add mod modShow">
        <pc:chgData name="Céline Barré" userId="41c54b365be6d599" providerId="LiveId" clId="{E5FD2B76-1CB3-4673-B3A8-12A5BD92FBFD}" dt="2025-04-10T01:52:37.227" v="14054" actId="729"/>
        <pc:sldMkLst>
          <pc:docMk/>
          <pc:sldMk cId="252657913" sldId="2777"/>
        </pc:sldMkLst>
        <pc:spChg chg="mod">
          <ac:chgData name="Céline Barré" userId="41c54b365be6d599" providerId="LiveId" clId="{E5FD2B76-1CB3-4673-B3A8-12A5BD92FBFD}" dt="2025-04-04T16:22:25.514" v="13855" actId="20577"/>
          <ac:spMkLst>
            <pc:docMk/>
            <pc:sldMk cId="252657913" sldId="2777"/>
            <ac:spMk id="3" creationId="{9A2CB543-8420-BFBD-3234-122100B48D2F}"/>
          </ac:spMkLst>
        </pc:spChg>
        <pc:spChg chg="mod">
          <ac:chgData name="Céline Barré" userId="41c54b365be6d599" providerId="LiveId" clId="{E5FD2B76-1CB3-4673-B3A8-12A5BD92FBFD}" dt="2025-04-04T20:02:05.814" v="13953" actId="948"/>
          <ac:spMkLst>
            <pc:docMk/>
            <pc:sldMk cId="252657913" sldId="2777"/>
            <ac:spMk id="8" creationId="{532641E8-A944-59FD-F261-0B25FFD9CB92}"/>
          </ac:spMkLst>
        </pc:spChg>
        <pc:picChg chg="add mod">
          <ac:chgData name="Céline Barré" userId="41c54b365be6d599" providerId="LiveId" clId="{E5FD2B76-1CB3-4673-B3A8-12A5BD92FBFD}" dt="2025-04-04T20:22:32.003" v="14039"/>
          <ac:picMkLst>
            <pc:docMk/>
            <pc:sldMk cId="252657913" sldId="2777"/>
            <ac:picMk id="10" creationId="{6519B1A0-23AD-0759-A348-F3A28DB40CC9}"/>
          </ac:picMkLst>
        </pc:picChg>
      </pc:sldChg>
      <pc:sldChg chg="delSp modSp add mod modShow">
        <pc:chgData name="Céline Barré" userId="41c54b365be6d599" providerId="LiveId" clId="{E5FD2B76-1CB3-4673-B3A8-12A5BD92FBFD}" dt="2025-04-10T01:53:15.251" v="14056" actId="729"/>
        <pc:sldMkLst>
          <pc:docMk/>
          <pc:sldMk cId="646071891" sldId="2778"/>
        </pc:sldMkLst>
        <pc:spChg chg="mod">
          <ac:chgData name="Céline Barré" userId="41c54b365be6d599" providerId="LiveId" clId="{E5FD2B76-1CB3-4673-B3A8-12A5BD92FBFD}" dt="2025-04-04T14:28:33.502" v="11106" actId="20577"/>
          <ac:spMkLst>
            <pc:docMk/>
            <pc:sldMk cId="646071891" sldId="2778"/>
            <ac:spMk id="2" creationId="{F0C1420B-1287-97B5-8BB0-A952B6DBDA60}"/>
          </ac:spMkLst>
        </pc:spChg>
        <pc:spChg chg="mod">
          <ac:chgData name="Céline Barré" userId="41c54b365be6d599" providerId="LiveId" clId="{E5FD2B76-1CB3-4673-B3A8-12A5BD92FBFD}" dt="2025-04-04T19:58:16.852" v="13946" actId="948"/>
          <ac:spMkLst>
            <pc:docMk/>
            <pc:sldMk cId="646071891" sldId="2778"/>
            <ac:spMk id="10" creationId="{6D2D2E26-78EC-134C-51E3-E15926B8CFBD}"/>
          </ac:spMkLst>
        </pc:spChg>
      </pc:sldChg>
      <pc:sldChg chg="addSp delSp modSp add mod modShow">
        <pc:chgData name="Céline Barré" userId="41c54b365be6d599" providerId="LiveId" clId="{E5FD2B76-1CB3-4673-B3A8-12A5BD92FBFD}" dt="2025-04-10T01:52:37.227" v="14054" actId="729"/>
        <pc:sldMkLst>
          <pc:docMk/>
          <pc:sldMk cId="536292255" sldId="2779"/>
        </pc:sldMkLst>
        <pc:spChg chg="add mod">
          <ac:chgData name="Céline Barré" userId="41c54b365be6d599" providerId="LiveId" clId="{E5FD2B76-1CB3-4673-B3A8-12A5BD92FBFD}" dt="2025-04-04T16:22:29.222" v="13856" actId="20577"/>
          <ac:spMkLst>
            <pc:docMk/>
            <pc:sldMk cId="536292255" sldId="2779"/>
            <ac:spMk id="2" creationId="{65C5446B-AEC3-A3E4-E495-36A3D09934F6}"/>
          </ac:spMkLst>
        </pc:spChg>
        <pc:spChg chg="add mod">
          <ac:chgData name="Céline Barré" userId="41c54b365be6d599" providerId="LiveId" clId="{E5FD2B76-1CB3-4673-B3A8-12A5BD92FBFD}" dt="2025-04-04T15:47:40.987" v="12888" actId="20577"/>
          <ac:spMkLst>
            <pc:docMk/>
            <pc:sldMk cId="536292255" sldId="2779"/>
            <ac:spMk id="10" creationId="{27341DB9-1F5E-C61C-864E-DE95A6016F85}"/>
          </ac:spMkLst>
        </pc:spChg>
      </pc:sldChg>
      <pc:sldChg chg="addSp delSp modSp add mod modShow">
        <pc:chgData name="Céline Barré" userId="41c54b365be6d599" providerId="LiveId" clId="{E5FD2B76-1CB3-4673-B3A8-12A5BD92FBFD}" dt="2025-04-10T01:52:37.227" v="14054" actId="729"/>
        <pc:sldMkLst>
          <pc:docMk/>
          <pc:sldMk cId="1484154209" sldId="2780"/>
        </pc:sldMkLst>
        <pc:spChg chg="mod">
          <ac:chgData name="Céline Barré" userId="41c54b365be6d599" providerId="LiveId" clId="{E5FD2B76-1CB3-4673-B3A8-12A5BD92FBFD}" dt="2025-04-04T20:04:47.378" v="13963" actId="20577"/>
          <ac:spMkLst>
            <pc:docMk/>
            <pc:sldMk cId="1484154209" sldId="2780"/>
            <ac:spMk id="3" creationId="{BC4FD9D5-4850-8880-4BCB-3510349B8B24}"/>
          </ac:spMkLst>
        </pc:spChg>
        <pc:picChg chg="add mod">
          <ac:chgData name="Céline Barré" userId="41c54b365be6d599" providerId="LiveId" clId="{E5FD2B76-1CB3-4673-B3A8-12A5BD92FBFD}" dt="2025-04-04T20:23:32.907" v="14040"/>
          <ac:picMkLst>
            <pc:docMk/>
            <pc:sldMk cId="1484154209" sldId="2780"/>
            <ac:picMk id="2" creationId="{D0EFFF27-59BC-4E64-52EB-4FF512664DA5}"/>
          </ac:picMkLst>
        </pc:picChg>
        <pc:picChg chg="mod modCrop">
          <ac:chgData name="Céline Barré" userId="41c54b365be6d599" providerId="LiveId" clId="{E5FD2B76-1CB3-4673-B3A8-12A5BD92FBFD}" dt="2025-04-04T20:06:06.460" v="13966" actId="1036"/>
          <ac:picMkLst>
            <pc:docMk/>
            <pc:sldMk cId="1484154209" sldId="2780"/>
            <ac:picMk id="5" creationId="{7A1B8DFB-B931-89C5-350A-7CE9218BB876}"/>
          </ac:picMkLst>
        </pc:picChg>
      </pc:sldChg>
      <pc:sldChg chg="addSp modSp add mod modShow">
        <pc:chgData name="Céline Barré" userId="41c54b365be6d599" providerId="LiveId" clId="{E5FD2B76-1CB3-4673-B3A8-12A5BD92FBFD}" dt="2025-04-10T01:52:32.195" v="14053" actId="729"/>
        <pc:sldMkLst>
          <pc:docMk/>
          <pc:sldMk cId="2219872155" sldId="2781"/>
        </pc:sldMkLst>
        <pc:spChg chg="mod">
          <ac:chgData name="Céline Barré" userId="41c54b365be6d599" providerId="LiveId" clId="{E5FD2B76-1CB3-4673-B3A8-12A5BD92FBFD}" dt="2025-04-04T16:22:38.262" v="13859" actId="20577"/>
          <ac:spMkLst>
            <pc:docMk/>
            <pc:sldMk cId="2219872155" sldId="2781"/>
            <ac:spMk id="3" creationId="{B524725F-057D-947E-1CD0-895E81AA9225}"/>
          </ac:spMkLst>
        </pc:spChg>
        <pc:spChg chg="mod">
          <ac:chgData name="Céline Barré" userId="41c54b365be6d599" providerId="LiveId" clId="{E5FD2B76-1CB3-4673-B3A8-12A5BD92FBFD}" dt="2025-04-04T15:58:17.852" v="13221" actId="164"/>
          <ac:spMkLst>
            <pc:docMk/>
            <pc:sldMk cId="2219872155" sldId="2781"/>
            <ac:spMk id="7" creationId="{4558A20B-31C2-4139-C300-E24AA011F3E2}"/>
          </ac:spMkLst>
        </pc:spChg>
        <pc:spChg chg="mod">
          <ac:chgData name="Céline Barré" userId="41c54b365be6d599" providerId="LiveId" clId="{E5FD2B76-1CB3-4673-B3A8-12A5BD92FBFD}" dt="2025-04-04T15:56:35.420" v="13215"/>
          <ac:spMkLst>
            <pc:docMk/>
            <pc:sldMk cId="2219872155" sldId="2781"/>
            <ac:spMk id="8" creationId="{D2DC0778-C27E-8F7A-3BAD-8D3C72462B3A}"/>
          </ac:spMkLst>
        </pc:spChg>
        <pc:spChg chg="add mod">
          <ac:chgData name="Céline Barré" userId="41c54b365be6d599" providerId="LiveId" clId="{E5FD2B76-1CB3-4673-B3A8-12A5BD92FBFD}" dt="2025-04-04T15:58:43.880" v="13231" actId="255"/>
          <ac:spMkLst>
            <pc:docMk/>
            <pc:sldMk cId="2219872155" sldId="2781"/>
            <ac:spMk id="10" creationId="{13EF8E75-5610-9CEB-EB53-8C8E7CE7C1B6}"/>
          </ac:spMkLst>
        </pc:spChg>
        <pc:grpChg chg="add mod">
          <ac:chgData name="Céline Barré" userId="41c54b365be6d599" providerId="LiveId" clId="{E5FD2B76-1CB3-4673-B3A8-12A5BD92FBFD}" dt="2025-04-04T15:58:17.852" v="13221" actId="164"/>
          <ac:grpSpMkLst>
            <pc:docMk/>
            <pc:sldMk cId="2219872155" sldId="2781"/>
            <ac:grpSpMk id="11" creationId="{DB25595D-402C-4AD5-0F5E-FA27B24E4743}"/>
          </ac:grpSpMkLst>
        </pc:grpChg>
        <pc:picChg chg="add mod">
          <ac:chgData name="Céline Barré" userId="41c54b365be6d599" providerId="LiveId" clId="{E5FD2B76-1CB3-4673-B3A8-12A5BD92FBFD}" dt="2025-04-04T15:58:17.852" v="13221" actId="164"/>
          <ac:picMkLst>
            <pc:docMk/>
            <pc:sldMk cId="2219872155" sldId="2781"/>
            <ac:picMk id="2" creationId="{4E42C300-CBA5-7452-58E7-3250EA045F50}"/>
          </ac:picMkLst>
        </pc:picChg>
      </pc:sldChg>
      <pc:sldChg chg="addSp delSp modSp add mod modShow">
        <pc:chgData name="Céline Barré" userId="41c54b365be6d599" providerId="LiveId" clId="{E5FD2B76-1CB3-4673-B3A8-12A5BD92FBFD}" dt="2025-04-10T01:52:26.525" v="14052" actId="729"/>
        <pc:sldMkLst>
          <pc:docMk/>
          <pc:sldMk cId="2990631126" sldId="2782"/>
        </pc:sldMkLst>
        <pc:spChg chg="mod">
          <ac:chgData name="Céline Barré" userId="41c54b365be6d599" providerId="LiveId" clId="{E5FD2B76-1CB3-4673-B3A8-12A5BD92FBFD}" dt="2025-04-04T16:22:35.025" v="13858" actId="20577"/>
          <ac:spMkLst>
            <pc:docMk/>
            <pc:sldMk cId="2990631126" sldId="2782"/>
            <ac:spMk id="3" creationId="{AFF0EA5C-DF1E-2F16-48D8-15FF31F53230}"/>
          </ac:spMkLst>
        </pc:spChg>
        <pc:spChg chg="mod">
          <ac:chgData name="Céline Barré" userId="41c54b365be6d599" providerId="LiveId" clId="{E5FD2B76-1CB3-4673-B3A8-12A5BD92FBFD}" dt="2025-04-04T15:54:13.085" v="13141" actId="20577"/>
          <ac:spMkLst>
            <pc:docMk/>
            <pc:sldMk cId="2990631126" sldId="2782"/>
            <ac:spMk id="8" creationId="{F64EE3D1-7ECE-097F-2504-57F4B2B31ADC}"/>
          </ac:spMkLst>
        </pc:spChg>
        <pc:spChg chg="add mod">
          <ac:chgData name="Céline Barré" userId="41c54b365be6d599" providerId="LiveId" clId="{E5FD2B76-1CB3-4673-B3A8-12A5BD92FBFD}" dt="2025-04-04T16:05:05.490" v="13415" actId="20577"/>
          <ac:spMkLst>
            <pc:docMk/>
            <pc:sldMk cId="2990631126" sldId="2782"/>
            <ac:spMk id="10" creationId="{08321CAD-3653-4602-6DF5-B3E423F1DA29}"/>
          </ac:spMkLst>
        </pc:spChg>
        <pc:picChg chg="add mod">
          <ac:chgData name="Céline Barré" userId="41c54b365be6d599" providerId="LiveId" clId="{E5FD2B76-1CB3-4673-B3A8-12A5BD92FBFD}" dt="2025-04-04T15:50:05.516" v="12899" actId="1076"/>
          <ac:picMkLst>
            <pc:docMk/>
            <pc:sldMk cId="2990631126" sldId="2782"/>
            <ac:picMk id="2" creationId="{43E29B11-A243-135C-C8B7-8EB63DD593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730C2-F3B4-47AD-A02B-E6907614315F}" type="datetimeFigureOut">
              <a:rPr lang="fr-FR" smtClean="0"/>
              <a:t>10/04/2025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0ECA8-515D-4DAE-92F8-18C039D32974}" type="slidenum">
              <a:rPr lang="fr-FR" smtClean="0"/>
              <a:t>‹N°›</a:t>
            </a:fld>
            <a:endParaRPr lang="fr-FR"/>
          </a:p>
        </p:txBody>
      </p:sp>
    </p:spTree>
    <p:extLst>
      <p:ext uri="{BB962C8B-B14F-4D97-AF65-F5344CB8AC3E}">
        <p14:creationId xmlns:p14="http://schemas.microsoft.com/office/powerpoint/2010/main" val="7463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20ECA8-515D-4DAE-92F8-18C039D32974}" type="slidenum">
              <a:rPr lang="fr-FR" smtClean="0"/>
              <a:t>52</a:t>
            </a:fld>
            <a:endParaRPr lang="fr-FR"/>
          </a:p>
        </p:txBody>
      </p:sp>
    </p:spTree>
    <p:extLst>
      <p:ext uri="{BB962C8B-B14F-4D97-AF65-F5344CB8AC3E}">
        <p14:creationId xmlns:p14="http://schemas.microsoft.com/office/powerpoint/2010/main" val="262587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C7912-D10D-30FC-7F1E-D57556360D0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1B71873-533D-3884-C14E-CE9646F6A1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FC9FB67-D85F-82F3-CE0C-9E20BEB93116}"/>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7B3CD1ED-16F7-FBD6-AE6E-B732C59E29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BF1456-B017-F58B-E91C-28786E3A7FCB}"/>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11257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20934-AD34-6256-D8C1-1E89D69BE81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88AA681-9C6B-8BAA-A86B-FC90ED6088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F78D7E-76BD-65C5-F583-2714D069798F}"/>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464241A6-DE85-DEEE-D146-1E62C69B46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2DC614-17C5-ECDE-FFD4-1A809A6C73CC}"/>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385843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46D701F-C7E2-C9A8-A585-F79F72E7093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6FB41BC-7691-3BCA-ACEF-4E175322C35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DD28F2-E3E6-5EE4-65A4-F3F2C355F95C}"/>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8DAF9DA0-B56B-DD89-EEE3-AD4F0D0796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1B511D-8142-3FE5-1842-C9C2AC6839F5}"/>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29767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5866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FBC2B-BBB8-57FD-0AAB-5938EC5DA2F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3842E8-AC20-B97F-4725-14DFA9BCD6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8383E9-9253-CA30-8E50-7EC2CD2031A2}"/>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FF2E12FC-72F8-BB9A-BA16-C794C4282A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3184BA-0420-F484-3501-AAE5A1A11AB2}"/>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26806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88709-1EB8-091A-8112-7D22763E08D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33F1702-2A44-E4D1-6FB8-406DA03098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8812B22-84F3-B74D-4FD7-2D2DB7F6EE99}"/>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7A6D9FDB-9EA7-644E-E207-B393210101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A1B591-EDBE-854E-85A9-E6D7A698B7F9}"/>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332309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F29F0-DAB9-7A67-1C54-0E81C641996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3DFFE7-D624-449E-83D0-4CF34533365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294495-37B3-34FA-6521-9C1680EE95D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22E0097-3132-1724-808F-09B270DDDDB6}"/>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6" name="Espace réservé du pied de page 5">
            <a:extLst>
              <a:ext uri="{FF2B5EF4-FFF2-40B4-BE49-F238E27FC236}">
                <a16:creationId xmlns:a16="http://schemas.microsoft.com/office/drawing/2014/main" id="{0EDF32EC-8530-D77E-F3F2-052314D467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07357D-DF6A-8C32-C99C-464CC0AF7928}"/>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177805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FC763-9068-F4C7-DC7D-12F6A0670FC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4593AA-A0F1-446E-088A-26262A903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7BDA8A5-C05C-957B-C7B2-6916A58CDF7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F7C902D-B45B-9A60-9214-A47F42E54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E1ED345-3494-3DA3-7E8A-2CF350C61FA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4C8BCF7-60A2-61D7-3CBC-08547D78F4AB}"/>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8" name="Espace réservé du pied de page 7">
            <a:extLst>
              <a:ext uri="{FF2B5EF4-FFF2-40B4-BE49-F238E27FC236}">
                <a16:creationId xmlns:a16="http://schemas.microsoft.com/office/drawing/2014/main" id="{E293137A-DB31-3FA4-390B-D4533CA81C5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5C6B86B-2673-A197-7CCB-EF02E7F32BF6}"/>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307572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84244-8F13-92C9-04E0-303CDCB185F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E3A7A35-6FE1-2301-5AFF-DEBD94E7C009}"/>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4" name="Espace réservé du pied de page 3">
            <a:extLst>
              <a:ext uri="{FF2B5EF4-FFF2-40B4-BE49-F238E27FC236}">
                <a16:creationId xmlns:a16="http://schemas.microsoft.com/office/drawing/2014/main" id="{4E5734EC-09A8-1A8F-7B7E-F2CF4E24C17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B58AB90-580E-087C-DDAC-0D8F9D682EAA}"/>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87614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1E37265-777B-D32A-6222-96191EF153D5}"/>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3" name="Espace réservé du pied de page 2">
            <a:extLst>
              <a:ext uri="{FF2B5EF4-FFF2-40B4-BE49-F238E27FC236}">
                <a16:creationId xmlns:a16="http://schemas.microsoft.com/office/drawing/2014/main" id="{F7CE7993-59DD-F828-4D39-A32E2D1FA8B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7E3DCAB-8167-3613-92A9-1D042DF458FF}"/>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312417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6B27F-A7E9-3EBD-F6E4-768D8DEA15B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B84BB8D-F0C3-2B13-3BC6-54D7A2945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BEF167D-A5AC-FCB2-C942-CFE8A6FD9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D998B0-823F-4768-B917-F291BFFAFAB6}"/>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6" name="Espace réservé du pied de page 5">
            <a:extLst>
              <a:ext uri="{FF2B5EF4-FFF2-40B4-BE49-F238E27FC236}">
                <a16:creationId xmlns:a16="http://schemas.microsoft.com/office/drawing/2014/main" id="{7C1F598E-14D5-B7E3-F1D3-C060CB3F04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383898-BCF4-8CD2-8201-5D42C61ECF81}"/>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106554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469D0-BDF4-496E-D926-CC1C78F35A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5785F78-35B3-703B-2DD4-A590DA30F5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DE5D45B-0D2C-A63A-C12D-62C100801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FC4402-DD58-E314-A33F-F86BDD7E6DCA}"/>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6" name="Espace réservé du pied de page 5">
            <a:extLst>
              <a:ext uri="{FF2B5EF4-FFF2-40B4-BE49-F238E27FC236}">
                <a16:creationId xmlns:a16="http://schemas.microsoft.com/office/drawing/2014/main" id="{9F06B7AC-8123-B976-2FF2-14BA6C7203D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FB7D046-5DFA-1F5D-DB2A-40EC28F42CD6}"/>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355400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2BFD52-E599-ADB9-A7A6-4C44B9270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B70D3CD-AA63-7EF5-807D-ABCD9F0A9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970209-F0C4-2D7E-030B-E5FDD1608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75945A87-081B-87B2-8406-2DE3F5F6F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8721821-719B-5797-571A-EAD409B14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270E58-9B3F-40C3-AFE1-4B6F20580415}" type="slidenum">
              <a:rPr lang="fr-FR" smtClean="0"/>
              <a:t>‹N°›</a:t>
            </a:fld>
            <a:endParaRPr lang="fr-FR"/>
          </a:p>
        </p:txBody>
      </p:sp>
    </p:spTree>
    <p:extLst>
      <p:ext uri="{BB962C8B-B14F-4D97-AF65-F5344CB8AC3E}">
        <p14:creationId xmlns:p14="http://schemas.microsoft.com/office/powerpoint/2010/main" val="272355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13.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13.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39.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4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43.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44.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46.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47.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2"/>
          <p:cNvSpPr/>
          <p:nvPr/>
        </p:nvSpPr>
        <p:spPr>
          <a:xfrm>
            <a:off x="0" y="1"/>
            <a:ext cx="12192000" cy="6858000"/>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Calibri"/>
              <a:ea typeface="Calibri"/>
              <a:cs typeface="Calibri"/>
              <a:sym typeface="Calibri"/>
            </a:endParaRPr>
          </a:p>
        </p:txBody>
      </p:sp>
      <p:pic>
        <p:nvPicPr>
          <p:cNvPr id="416" name="Google Shape;416;p22" descr="A blue and white logo&#10;&#10;Description automatically generated"/>
          <p:cNvPicPr preferRelativeResize="0"/>
          <p:nvPr/>
        </p:nvPicPr>
        <p:blipFill rotWithShape="1">
          <a:blip r:embed="rId3">
            <a:alphaModFix/>
          </a:blip>
          <a:srcRect l="17987" b="24710"/>
          <a:stretch/>
        </p:blipFill>
        <p:spPr>
          <a:xfrm>
            <a:off x="0" y="4978963"/>
            <a:ext cx="5142359" cy="1879037"/>
          </a:xfrm>
          <a:prstGeom prst="rect">
            <a:avLst/>
          </a:prstGeom>
          <a:noFill/>
          <a:ln>
            <a:noFill/>
          </a:ln>
        </p:spPr>
      </p:pic>
      <p:sp>
        <p:nvSpPr>
          <p:cNvPr id="417" name="Google Shape;417;p22"/>
          <p:cNvSpPr txBox="1"/>
          <p:nvPr/>
        </p:nvSpPr>
        <p:spPr>
          <a:xfrm>
            <a:off x="2533556" y="1704672"/>
            <a:ext cx="7124887"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noProof="0" dirty="0">
                <a:solidFill>
                  <a:schemeClr val="lt1"/>
                </a:solidFill>
                <a:ea typeface="Calibri" panose="020F0502020204030204" pitchFamily="34" charset="0"/>
                <a:cs typeface="Calibri" panose="020F0502020204030204" pitchFamily="34" charset="0"/>
                <a:sym typeface="Arial"/>
              </a:rPr>
              <a:t>PRELIMINARY RESULTS</a:t>
            </a:r>
          </a:p>
          <a:p>
            <a:pPr marL="0" marR="0" lvl="0" indent="0" algn="l" rtl="0">
              <a:spcBef>
                <a:spcPts val="0"/>
              </a:spcBef>
              <a:spcAft>
                <a:spcPts val="0"/>
              </a:spcAft>
              <a:buNone/>
            </a:pPr>
            <a:r>
              <a:rPr lang="en-US" sz="4800" b="1" noProof="0" dirty="0">
                <a:solidFill>
                  <a:schemeClr val="lt1"/>
                </a:solidFill>
                <a:ea typeface="Calibri" panose="020F0502020204030204" pitchFamily="34" charset="0"/>
                <a:cs typeface="Calibri" panose="020F0502020204030204" pitchFamily="34" charset="0"/>
                <a:sym typeface="Arial"/>
              </a:rPr>
              <a:t>OF THE SURVEY</a:t>
            </a:r>
          </a:p>
        </p:txBody>
      </p:sp>
      <p:pic>
        <p:nvPicPr>
          <p:cNvPr id="418" name="Google Shape;418;p22"/>
          <p:cNvPicPr preferRelativeResize="0"/>
          <p:nvPr/>
        </p:nvPicPr>
        <p:blipFill rotWithShape="1">
          <a:blip r:embed="rId4">
            <a:alphaModFix/>
          </a:blip>
          <a:srcRect/>
          <a:stretch/>
        </p:blipFill>
        <p:spPr>
          <a:xfrm>
            <a:off x="11068142" y="0"/>
            <a:ext cx="1123858" cy="1080000"/>
          </a:xfrm>
          <a:prstGeom prst="rect">
            <a:avLst/>
          </a:prstGeom>
          <a:noFill/>
          <a:ln>
            <a:noFill/>
          </a:ln>
        </p:spPr>
      </p:pic>
      <p:pic>
        <p:nvPicPr>
          <p:cNvPr id="3" name="Google Shape;455;p26" descr="A document with text on it&#10;&#10;AI-generated content may be incorrect.">
            <a:extLst>
              <a:ext uri="{FF2B5EF4-FFF2-40B4-BE49-F238E27FC236}">
                <a16:creationId xmlns:a16="http://schemas.microsoft.com/office/drawing/2014/main" id="{B58B097C-D143-F9EC-8199-7B2C3699BD46}"/>
              </a:ext>
            </a:extLst>
          </p:cNvPr>
          <p:cNvPicPr>
            <a:picLocks noChangeAspect="1"/>
          </p:cNvPicPr>
          <p:nvPr/>
        </p:nvPicPr>
        <p:blipFill rotWithShape="1">
          <a:blip r:embed="rId5">
            <a:alphaModFix/>
          </a:blip>
          <a:srcRect/>
          <a:stretch/>
        </p:blipFill>
        <p:spPr>
          <a:xfrm rot="-344507">
            <a:off x="7433692" y="2688239"/>
            <a:ext cx="2142766" cy="2880000"/>
          </a:xfrm>
          <a:prstGeom prst="rect">
            <a:avLst/>
          </a:prstGeom>
          <a:noFill/>
          <a:ln>
            <a:noFill/>
          </a:ln>
        </p:spPr>
      </p:pic>
      <p:pic>
        <p:nvPicPr>
          <p:cNvPr id="4" name="Google Shape;457;p26" descr="A document with text on it&#10;&#10;AI-generated content may be incorrect.">
            <a:extLst>
              <a:ext uri="{FF2B5EF4-FFF2-40B4-BE49-F238E27FC236}">
                <a16:creationId xmlns:a16="http://schemas.microsoft.com/office/drawing/2014/main" id="{18E97958-C4C1-89CF-DA2C-D350D44A0506}"/>
              </a:ext>
            </a:extLst>
          </p:cNvPr>
          <p:cNvPicPr>
            <a:picLocks noChangeAspect="1"/>
          </p:cNvPicPr>
          <p:nvPr/>
        </p:nvPicPr>
        <p:blipFill rotWithShape="1">
          <a:blip r:embed="rId6">
            <a:alphaModFix/>
          </a:blip>
          <a:srcRect/>
          <a:stretch/>
        </p:blipFill>
        <p:spPr>
          <a:xfrm rot="392417">
            <a:off x="9030977" y="3165016"/>
            <a:ext cx="2142760" cy="2880000"/>
          </a:xfrm>
          <a:prstGeom prst="rect">
            <a:avLst/>
          </a:prstGeom>
          <a:noFill/>
          <a:ln>
            <a:noFill/>
          </a:ln>
        </p:spPr>
      </p:pic>
      <p:pic>
        <p:nvPicPr>
          <p:cNvPr id="7" name="Google Shape;127;p1" descr="Home">
            <a:extLst>
              <a:ext uri="{FF2B5EF4-FFF2-40B4-BE49-F238E27FC236}">
                <a16:creationId xmlns:a16="http://schemas.microsoft.com/office/drawing/2014/main" id="{7C076E28-6CA8-7609-9A24-C8B1CB694977}"/>
              </a:ext>
            </a:extLst>
          </p:cNvPr>
          <p:cNvPicPr>
            <a:picLocks noChangeAspect="1"/>
          </p:cNvPicPr>
          <p:nvPr/>
        </p:nvPicPr>
        <p:blipFill rotWithShape="1">
          <a:blip r:embed="rId7">
            <a:alphaModFix/>
          </a:blip>
          <a:srcRect/>
          <a:stretch/>
        </p:blipFill>
        <p:spPr>
          <a:xfrm>
            <a:off x="8778237" y="198000"/>
            <a:ext cx="2189712" cy="684000"/>
          </a:xfrm>
          <a:prstGeom prst="rect">
            <a:avLst/>
          </a:prstGeom>
          <a:solidFill>
            <a:schemeClr val="lt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07C8B-D3D7-3835-B1E7-77D4AC24F9D5}"/>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80C93C59-CDCC-9E57-3609-95A88ED719DC}"/>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F8ABDDF4-4AED-294A-4CF0-13B88670F7D8}"/>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122ACC27-FD08-002D-158F-A5B65CAF9528}"/>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D9770ABE-5A9E-BDAA-C4F1-5E4A960816CD}"/>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A11C59A4-B4E8-43EE-4196-8F7A6964CDD3}"/>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808338E4-939A-95DD-DC02-6DF7FC973A5E}"/>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Hazard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(3/9)</a:t>
            </a:r>
          </a:p>
          <a:p>
            <a:pPr>
              <a:tabLst>
                <a:tab pos="6189663" algn="l"/>
              </a:tabLst>
            </a:pPr>
            <a:r>
              <a:rPr lang="fr-FR" sz="2800" b="1" cap="small" dirty="0">
                <a:solidFill>
                  <a:srgbClr val="0070C0"/>
                </a:solidFill>
              </a:rPr>
              <a:t>Organisation in charge</a:t>
            </a:r>
          </a:p>
        </p:txBody>
      </p:sp>
      <p:sp>
        <p:nvSpPr>
          <p:cNvPr id="15" name="ZoneTexte 14">
            <a:extLst>
              <a:ext uri="{FF2B5EF4-FFF2-40B4-BE49-F238E27FC236}">
                <a16:creationId xmlns:a16="http://schemas.microsoft.com/office/drawing/2014/main" id="{3068CBD9-CA11-513C-0B4E-D9AE617305D0}"/>
              </a:ext>
            </a:extLst>
          </p:cNvPr>
          <p:cNvSpPr txBox="1"/>
          <p:nvPr/>
        </p:nvSpPr>
        <p:spPr>
          <a:xfrm>
            <a:off x="1311591" y="5072488"/>
            <a:ext cx="9566031" cy="1092607"/>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14 countries (56%) involved multiple </a:t>
            </a:r>
            <a:r>
              <a:rPr lang="en-US" sz="2000" dirty="0" err="1">
                <a:effectLst/>
                <a:ea typeface="Calibri" panose="020F0502020204030204" pitchFamily="34" charset="0"/>
              </a:rPr>
              <a:t>organisations</a:t>
            </a:r>
            <a:endParaRPr lang="en-US" sz="2000" dirty="0">
              <a:effectLst/>
              <a:ea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Other: local governments, private consultants, regional scientific </a:t>
            </a:r>
            <a:r>
              <a:rPr lang="en-US" sz="2000" dirty="0" err="1">
                <a:effectLst/>
                <a:ea typeface="Calibri" panose="020F0502020204030204" pitchFamily="34" charset="0"/>
              </a:rPr>
              <a:t>organisations</a:t>
            </a:r>
            <a:r>
              <a:rPr lang="en-US" sz="2000" dirty="0">
                <a:effectLst/>
                <a:ea typeface="Calibri" panose="020F0502020204030204" pitchFamily="34" charset="0"/>
              </a:rPr>
              <a:t> (e.g. SPC, SPREP) and non-governmental </a:t>
            </a:r>
            <a:r>
              <a:rPr lang="en-US" sz="2000" dirty="0" err="1">
                <a:effectLst/>
                <a:ea typeface="Calibri" panose="020F0502020204030204" pitchFamily="34" charset="0"/>
              </a:rPr>
              <a:t>organisations</a:t>
            </a:r>
            <a:r>
              <a:rPr lang="en-US" sz="2000" dirty="0">
                <a:effectLst/>
                <a:ea typeface="Calibri" panose="020F0502020204030204" pitchFamily="34" charset="0"/>
              </a:rPr>
              <a:t> (e.g. Red Cross) </a:t>
            </a:r>
            <a:endParaRPr lang="fr-FR" sz="2000" dirty="0"/>
          </a:p>
        </p:txBody>
      </p:sp>
      <p:grpSp>
        <p:nvGrpSpPr>
          <p:cNvPr id="7" name="Groupe 6">
            <a:extLst>
              <a:ext uri="{FF2B5EF4-FFF2-40B4-BE49-F238E27FC236}">
                <a16:creationId xmlns:a16="http://schemas.microsoft.com/office/drawing/2014/main" id="{E1BEDC80-0FEA-BB36-E97F-396381DD5C3F}"/>
              </a:ext>
            </a:extLst>
          </p:cNvPr>
          <p:cNvGrpSpPr/>
          <p:nvPr/>
        </p:nvGrpSpPr>
        <p:grpSpPr>
          <a:xfrm>
            <a:off x="3392892" y="1453241"/>
            <a:ext cx="5403427" cy="3499419"/>
            <a:chOff x="2920743" y="1478943"/>
            <a:chExt cx="5403427" cy="3499419"/>
          </a:xfrm>
        </p:grpSpPr>
        <p:pic>
          <p:nvPicPr>
            <p:cNvPr id="8" name="Image 7">
              <a:extLst>
                <a:ext uri="{FF2B5EF4-FFF2-40B4-BE49-F238E27FC236}">
                  <a16:creationId xmlns:a16="http://schemas.microsoft.com/office/drawing/2014/main" id="{49A49835-8071-B3E3-6D76-E5A63BF509D9}"/>
                </a:ext>
              </a:extLst>
            </p:cNvPr>
            <p:cNvPicPr>
              <a:picLocks noChangeAspect="1"/>
            </p:cNvPicPr>
            <p:nvPr/>
          </p:nvPicPr>
          <p:blipFill>
            <a:blip r:embed="rId5"/>
            <a:stretch>
              <a:fillRect/>
            </a:stretch>
          </p:blipFill>
          <p:spPr>
            <a:xfrm>
              <a:off x="2922646" y="1478943"/>
              <a:ext cx="5401524" cy="3243353"/>
            </a:xfrm>
            <a:prstGeom prst="rect">
              <a:avLst/>
            </a:prstGeom>
          </p:spPr>
        </p:pic>
        <p:sp>
          <p:nvSpPr>
            <p:cNvPr id="17" name="Title">
              <a:extLst>
                <a:ext uri="{FF2B5EF4-FFF2-40B4-BE49-F238E27FC236}">
                  <a16:creationId xmlns:a16="http://schemas.microsoft.com/office/drawing/2014/main" id="{96B30FD1-9B00-7F22-6079-840C094F6C55}"/>
                </a:ext>
              </a:extLst>
            </p:cNvPr>
            <p:cNvSpPr txBox="1">
              <a:spLocks/>
            </p:cNvSpPr>
            <p:nvPr/>
          </p:nvSpPr>
          <p:spPr>
            <a:xfrm>
              <a:off x="2920743" y="4719830"/>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25   Skipped: 4</a:t>
              </a:r>
            </a:p>
          </p:txBody>
        </p:sp>
        <p:sp>
          <p:nvSpPr>
            <p:cNvPr id="19" name="Rectangle : coins arrondis 18">
              <a:extLst>
                <a:ext uri="{FF2B5EF4-FFF2-40B4-BE49-F238E27FC236}">
                  <a16:creationId xmlns:a16="http://schemas.microsoft.com/office/drawing/2014/main" id="{26CD5A17-5B7F-30DF-F3ED-7B6AEF8BAA1C}"/>
                </a:ext>
              </a:extLst>
            </p:cNvPr>
            <p:cNvSpPr/>
            <p:nvPr/>
          </p:nvSpPr>
          <p:spPr>
            <a:xfrm>
              <a:off x="3505199" y="1540087"/>
              <a:ext cx="996461" cy="275018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ZoneTexte 2">
            <a:extLst>
              <a:ext uri="{FF2B5EF4-FFF2-40B4-BE49-F238E27FC236}">
                <a16:creationId xmlns:a16="http://schemas.microsoft.com/office/drawing/2014/main" id="{021C1ED5-3F07-5538-5BE5-64A50F08531C}"/>
              </a:ext>
            </a:extLst>
          </p:cNvPr>
          <p:cNvSpPr txBox="1"/>
          <p:nvPr/>
        </p:nvSpPr>
        <p:spPr>
          <a:xfrm>
            <a:off x="93722" y="1025637"/>
            <a:ext cx="12001770" cy="307777"/>
          </a:xfrm>
          <a:prstGeom prst="rect">
            <a:avLst/>
          </a:prstGeom>
          <a:noFill/>
        </p:spPr>
        <p:txBody>
          <a:bodyPr wrap="square">
            <a:spAutoFit/>
          </a:bodyPr>
          <a:lstStyle/>
          <a:p>
            <a:r>
              <a:rPr lang="en-US" sz="1400" dirty="0">
                <a:solidFill>
                  <a:schemeClr val="bg1">
                    <a:lumMod val="50000"/>
                  </a:schemeClr>
                </a:solidFill>
              </a:rPr>
              <a:t>4d) Who did the tsunami hazard assessment in your country?</a:t>
            </a:r>
            <a:endParaRPr lang="fr-FR" sz="1400" dirty="0">
              <a:solidFill>
                <a:schemeClr val="bg1">
                  <a:lumMod val="50000"/>
                </a:schemeClr>
              </a:solidFill>
            </a:endParaRPr>
          </a:p>
        </p:txBody>
      </p:sp>
    </p:spTree>
    <p:extLst>
      <p:ext uri="{BB962C8B-B14F-4D97-AF65-F5344CB8AC3E}">
        <p14:creationId xmlns:p14="http://schemas.microsoft.com/office/powerpoint/2010/main" val="6970882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A45AB-C8FE-2F5F-F2B0-336995996BE6}"/>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955EDAB2-F32F-5724-2C4B-3034672C157B}"/>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C19C087C-0D2B-F5D7-D35B-F500676A6B28}"/>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58726D39-6BBF-BAED-40B9-868D23880EAA}"/>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A393324A-DA8A-FBD5-3030-63AEF584275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D2ECC002-CE3F-ECE8-86CB-244E89B6D2B3}"/>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797EB148-24E9-875C-9E47-257D0709E62A}"/>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Hazard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(4/9)</a:t>
            </a:r>
          </a:p>
          <a:p>
            <a:pPr>
              <a:tabLst>
                <a:tab pos="6189663" algn="l"/>
              </a:tabLst>
            </a:pPr>
            <a:r>
              <a:rPr lang="fr-FR" sz="2800" b="1" cap="small" dirty="0" err="1">
                <a:solidFill>
                  <a:srgbClr val="0070C0"/>
                </a:solidFill>
              </a:rPr>
              <a:t>Level</a:t>
            </a:r>
            <a:endParaRPr lang="fr-FR" sz="2800" b="1" cap="small" dirty="0">
              <a:solidFill>
                <a:srgbClr val="0070C0"/>
              </a:solidFill>
            </a:endParaRPr>
          </a:p>
        </p:txBody>
      </p:sp>
      <p:sp>
        <p:nvSpPr>
          <p:cNvPr id="16" name="ZoneTexte 15">
            <a:extLst>
              <a:ext uri="{FF2B5EF4-FFF2-40B4-BE49-F238E27FC236}">
                <a16:creationId xmlns:a16="http://schemas.microsoft.com/office/drawing/2014/main" id="{2DB6F36C-5CC7-5133-A259-C84069461D57}"/>
              </a:ext>
            </a:extLst>
          </p:cNvPr>
          <p:cNvSpPr txBox="1"/>
          <p:nvPr/>
        </p:nvSpPr>
        <p:spPr>
          <a:xfrm>
            <a:off x="1606063" y="5259338"/>
            <a:ext cx="9097106" cy="78483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16 countries (64%) carried out hazard assessment at multiple levels</a:t>
            </a:r>
          </a:p>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Other: state or province</a:t>
            </a:r>
            <a:endParaRPr lang="fr-FR" sz="2000" dirty="0"/>
          </a:p>
        </p:txBody>
      </p:sp>
      <p:grpSp>
        <p:nvGrpSpPr>
          <p:cNvPr id="7" name="Groupe 6">
            <a:extLst>
              <a:ext uri="{FF2B5EF4-FFF2-40B4-BE49-F238E27FC236}">
                <a16:creationId xmlns:a16="http://schemas.microsoft.com/office/drawing/2014/main" id="{457AB428-C4BD-524F-F8BA-50F520BF9F5E}"/>
              </a:ext>
            </a:extLst>
          </p:cNvPr>
          <p:cNvGrpSpPr/>
          <p:nvPr/>
        </p:nvGrpSpPr>
        <p:grpSpPr>
          <a:xfrm>
            <a:off x="3393406" y="1574926"/>
            <a:ext cx="5402402" cy="3501515"/>
            <a:chOff x="3251782" y="1688619"/>
            <a:chExt cx="5402402" cy="3501515"/>
          </a:xfrm>
        </p:grpSpPr>
        <p:pic>
          <p:nvPicPr>
            <p:cNvPr id="10" name="Image 9">
              <a:extLst>
                <a:ext uri="{FF2B5EF4-FFF2-40B4-BE49-F238E27FC236}">
                  <a16:creationId xmlns:a16="http://schemas.microsoft.com/office/drawing/2014/main" id="{6F15473D-C749-0A73-4DE6-22E419CA20DF}"/>
                </a:ext>
              </a:extLst>
            </p:cNvPr>
            <p:cNvPicPr>
              <a:picLocks noChangeAspect="1"/>
            </p:cNvPicPr>
            <p:nvPr/>
          </p:nvPicPr>
          <p:blipFill>
            <a:blip r:embed="rId5"/>
            <a:stretch>
              <a:fillRect/>
            </a:stretch>
          </p:blipFill>
          <p:spPr>
            <a:xfrm>
              <a:off x="3252660" y="1688619"/>
              <a:ext cx="5401524" cy="3243353"/>
            </a:xfrm>
            <a:prstGeom prst="rect">
              <a:avLst/>
            </a:prstGeom>
          </p:spPr>
        </p:pic>
        <p:sp>
          <p:nvSpPr>
            <p:cNvPr id="18" name="Title">
              <a:extLst>
                <a:ext uri="{FF2B5EF4-FFF2-40B4-BE49-F238E27FC236}">
                  <a16:creationId xmlns:a16="http://schemas.microsoft.com/office/drawing/2014/main" id="{A4932999-1958-683D-DDE3-9C9CCDBD13F8}"/>
                </a:ext>
              </a:extLst>
            </p:cNvPr>
            <p:cNvSpPr txBox="1">
              <a:spLocks/>
            </p:cNvSpPr>
            <p:nvPr/>
          </p:nvSpPr>
          <p:spPr>
            <a:xfrm>
              <a:off x="3251782" y="4931602"/>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25   Skipped: 4</a:t>
              </a:r>
            </a:p>
          </p:txBody>
        </p:sp>
        <p:sp>
          <p:nvSpPr>
            <p:cNvPr id="20" name="Rectangle : coins arrondis 19">
              <a:extLst>
                <a:ext uri="{FF2B5EF4-FFF2-40B4-BE49-F238E27FC236}">
                  <a16:creationId xmlns:a16="http://schemas.microsoft.com/office/drawing/2014/main" id="{B395C420-01EB-0ED2-C26C-2E3BACF9918D}"/>
                </a:ext>
              </a:extLst>
            </p:cNvPr>
            <p:cNvSpPr/>
            <p:nvPr/>
          </p:nvSpPr>
          <p:spPr>
            <a:xfrm>
              <a:off x="3863044" y="2017553"/>
              <a:ext cx="926123" cy="2752021"/>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ZoneTexte 2">
            <a:extLst>
              <a:ext uri="{FF2B5EF4-FFF2-40B4-BE49-F238E27FC236}">
                <a16:creationId xmlns:a16="http://schemas.microsoft.com/office/drawing/2014/main" id="{6C9C4B3D-A7DE-22A2-4519-CFE4BFACD2A9}"/>
              </a:ext>
            </a:extLst>
          </p:cNvPr>
          <p:cNvSpPr txBox="1"/>
          <p:nvPr/>
        </p:nvSpPr>
        <p:spPr>
          <a:xfrm>
            <a:off x="93722" y="1084252"/>
            <a:ext cx="12001770" cy="307777"/>
          </a:xfrm>
          <a:prstGeom prst="rect">
            <a:avLst/>
          </a:prstGeom>
          <a:noFill/>
        </p:spPr>
        <p:txBody>
          <a:bodyPr wrap="square">
            <a:spAutoFit/>
          </a:bodyPr>
          <a:lstStyle/>
          <a:p>
            <a:r>
              <a:rPr lang="en-US" sz="1400" dirty="0">
                <a:solidFill>
                  <a:schemeClr val="bg1">
                    <a:lumMod val="50000"/>
                  </a:schemeClr>
                </a:solidFill>
              </a:rPr>
              <a:t>4e) At what level was the tsunami hazard assessment carried out?</a:t>
            </a:r>
            <a:endParaRPr lang="fr-FR" sz="1400" dirty="0">
              <a:solidFill>
                <a:schemeClr val="bg1">
                  <a:lumMod val="50000"/>
                </a:schemeClr>
              </a:solidFill>
            </a:endParaRPr>
          </a:p>
        </p:txBody>
      </p:sp>
    </p:spTree>
    <p:extLst>
      <p:ext uri="{BB962C8B-B14F-4D97-AF65-F5344CB8AC3E}">
        <p14:creationId xmlns:p14="http://schemas.microsoft.com/office/powerpoint/2010/main" val="41691575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7D3F0-E903-4DDF-250E-06B680503818}"/>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3B38DF9A-79C5-4B26-5E53-C7EE3FFA3A71}"/>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5A6D6741-CABA-D9C7-2F83-0330F65693FB}"/>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326FE0CD-7AEA-64A1-705D-359200976495}"/>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22ABFC52-C3F7-B34D-1C28-1419484AABED}"/>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41D079D4-EB9B-283B-0852-4C6C0E26DB7D}"/>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531F0458-ED83-9D69-D53B-0D20023CB2CA}"/>
              </a:ext>
            </a:extLst>
          </p:cNvPr>
          <p:cNvSpPr txBox="1"/>
          <p:nvPr/>
        </p:nvSpPr>
        <p:spPr>
          <a:xfrm>
            <a:off x="95114" y="-1135"/>
            <a:ext cx="12001771" cy="2000548"/>
          </a:xfrm>
          <a:prstGeom prst="rect">
            <a:avLst/>
          </a:prstGeom>
          <a:noFill/>
        </p:spPr>
        <p:txBody>
          <a:bodyPr wrap="square" rtlCol="0">
            <a:spAutoFit/>
          </a:bodyPr>
          <a:lstStyle/>
          <a:p>
            <a:r>
              <a:rPr lang="fr-FR" sz="4000" b="1" cap="all" dirty="0">
                <a:solidFill>
                  <a:srgbClr val="0070C0"/>
                </a:solidFill>
              </a:rPr>
              <a:t>Hazard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(5/9)</a:t>
            </a:r>
          </a:p>
          <a:p>
            <a:pPr>
              <a:spcBef>
                <a:spcPts val="300"/>
              </a:spcBef>
            </a:pPr>
            <a:r>
              <a:rPr lang="en-US" sz="1400" dirty="0">
                <a:solidFill>
                  <a:schemeClr val="bg1">
                    <a:lumMod val="50000"/>
                  </a:schemeClr>
                </a:solidFill>
              </a:rPr>
              <a:t>4f) For which type of sources was the tsunami hazard assessment carried out?</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25   Skipped: 4</a:t>
            </a:r>
            <a:endParaRPr lang="fr-FR" sz="1200" b="1" cap="all" dirty="0">
              <a:solidFill>
                <a:srgbClr val="0070C0"/>
              </a:solidFill>
            </a:endParaRPr>
          </a:p>
          <a:p>
            <a:pPr marL="342900" indent="-342900">
              <a:spcBef>
                <a:spcPts val="300"/>
              </a:spcBef>
              <a:spcAft>
                <a:spcPts val="300"/>
              </a:spcAft>
              <a:buFont typeface="Arial" panose="020B0604020202020204" pitchFamily="34" charset="0"/>
              <a:buChar char="•"/>
            </a:pPr>
            <a:r>
              <a:rPr lang="en-US" sz="2000" dirty="0">
                <a:effectLst/>
                <a:ea typeface="Calibri" panose="020F0502020204030204" pitchFamily="34" charset="0"/>
              </a:rPr>
              <a:t>Mostly based on earthquake source (96%) and slightly volcanic and landslide sources (28%)</a:t>
            </a:r>
            <a:endParaRPr lang="fr-FR" sz="2000" b="1" cap="small" dirty="0">
              <a:solidFill>
                <a:srgbClr val="0070C0"/>
              </a:solidFill>
            </a:endParaRPr>
          </a:p>
          <a:p>
            <a:pPr>
              <a:tabLst>
                <a:tab pos="6189663" algn="l"/>
              </a:tabLst>
            </a:pPr>
            <a:r>
              <a:rPr lang="fr-FR" sz="2800" b="1" cap="small" dirty="0">
                <a:solidFill>
                  <a:srgbClr val="0070C0"/>
                </a:solidFill>
              </a:rPr>
              <a:t>Type of data and </a:t>
            </a:r>
            <a:r>
              <a:rPr lang="fr-FR" sz="2800" b="1" cap="small" dirty="0" err="1">
                <a:solidFill>
                  <a:srgbClr val="0070C0"/>
                </a:solidFill>
              </a:rPr>
              <a:t>availability</a:t>
            </a:r>
            <a:endParaRPr lang="fr-FR" sz="2800" b="1" cap="small" dirty="0">
              <a:solidFill>
                <a:srgbClr val="0070C0"/>
              </a:solidFill>
            </a:endParaRPr>
          </a:p>
        </p:txBody>
      </p:sp>
      <p:sp>
        <p:nvSpPr>
          <p:cNvPr id="21" name="ZoneTexte 20">
            <a:extLst>
              <a:ext uri="{FF2B5EF4-FFF2-40B4-BE49-F238E27FC236}">
                <a16:creationId xmlns:a16="http://schemas.microsoft.com/office/drawing/2014/main" id="{B6D636F4-B602-882F-8D2A-CD7598C13D4B}"/>
              </a:ext>
            </a:extLst>
          </p:cNvPr>
          <p:cNvSpPr txBox="1"/>
          <p:nvPr/>
        </p:nvSpPr>
        <p:spPr>
          <a:xfrm>
            <a:off x="5826368" y="2239428"/>
            <a:ext cx="6270517" cy="2400657"/>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Two or more data types used by 100% of the countries</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All data available to the public in over 36%</a:t>
            </a:r>
            <a:endParaRPr lang="en-US" sz="2000" dirty="0">
              <a:effectLst/>
              <a:ea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Other: field studies, reports and surveys on tsunami impacts, sea level and tidal regime calculations, household vulnerability data, volcano and landslide source models, and imagery (aerial, satellite, LiDAR)</a:t>
            </a:r>
            <a:endParaRPr lang="fr-FR" sz="2000" dirty="0"/>
          </a:p>
        </p:txBody>
      </p:sp>
      <p:grpSp>
        <p:nvGrpSpPr>
          <p:cNvPr id="16" name="Groupe 15">
            <a:extLst>
              <a:ext uri="{FF2B5EF4-FFF2-40B4-BE49-F238E27FC236}">
                <a16:creationId xmlns:a16="http://schemas.microsoft.com/office/drawing/2014/main" id="{AE8AA560-248F-27AF-EC31-094A5E3B071E}"/>
              </a:ext>
            </a:extLst>
          </p:cNvPr>
          <p:cNvGrpSpPr/>
          <p:nvPr/>
        </p:nvGrpSpPr>
        <p:grpSpPr>
          <a:xfrm>
            <a:off x="222739" y="2240832"/>
            <a:ext cx="5401524" cy="3506574"/>
            <a:chOff x="222739" y="2240832"/>
            <a:chExt cx="5401524" cy="3506574"/>
          </a:xfrm>
        </p:grpSpPr>
        <p:sp>
          <p:nvSpPr>
            <p:cNvPr id="7" name="Title">
              <a:extLst>
                <a:ext uri="{FF2B5EF4-FFF2-40B4-BE49-F238E27FC236}">
                  <a16:creationId xmlns:a16="http://schemas.microsoft.com/office/drawing/2014/main" id="{21AFEDFC-2A60-13BC-B058-C3E18BFE1E76}"/>
                </a:ext>
              </a:extLst>
            </p:cNvPr>
            <p:cNvSpPr txBox="1">
              <a:spLocks/>
            </p:cNvSpPr>
            <p:nvPr/>
          </p:nvSpPr>
          <p:spPr>
            <a:xfrm>
              <a:off x="222739" y="5488874"/>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25   Skipped: 4</a:t>
              </a:r>
            </a:p>
          </p:txBody>
        </p:sp>
        <p:pic>
          <p:nvPicPr>
            <p:cNvPr id="12" name="Image 11">
              <a:extLst>
                <a:ext uri="{FF2B5EF4-FFF2-40B4-BE49-F238E27FC236}">
                  <a16:creationId xmlns:a16="http://schemas.microsoft.com/office/drawing/2014/main" id="{BF2C13B3-A4B2-AAE7-45EE-D9CAFE6696C0}"/>
                </a:ext>
              </a:extLst>
            </p:cNvPr>
            <p:cNvPicPr>
              <a:picLocks noChangeAspect="1"/>
            </p:cNvPicPr>
            <p:nvPr/>
          </p:nvPicPr>
          <p:blipFill>
            <a:blip r:embed="rId5"/>
            <a:stretch>
              <a:fillRect/>
            </a:stretch>
          </p:blipFill>
          <p:spPr>
            <a:xfrm>
              <a:off x="222739" y="2240832"/>
              <a:ext cx="5401524" cy="3243353"/>
            </a:xfrm>
            <a:prstGeom prst="rect">
              <a:avLst/>
            </a:prstGeom>
          </p:spPr>
        </p:pic>
        <p:sp>
          <p:nvSpPr>
            <p:cNvPr id="8" name="Rectangle : coins arrondis 7">
              <a:extLst>
                <a:ext uri="{FF2B5EF4-FFF2-40B4-BE49-F238E27FC236}">
                  <a16:creationId xmlns:a16="http://schemas.microsoft.com/office/drawing/2014/main" id="{FC389517-9DD3-3929-E469-487842DF3A8C}"/>
                </a:ext>
              </a:extLst>
            </p:cNvPr>
            <p:cNvSpPr/>
            <p:nvPr/>
          </p:nvSpPr>
          <p:spPr>
            <a:xfrm>
              <a:off x="828849" y="2290446"/>
              <a:ext cx="720762" cy="275018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a:extLst>
              <a:ext uri="{FF2B5EF4-FFF2-40B4-BE49-F238E27FC236}">
                <a16:creationId xmlns:a16="http://schemas.microsoft.com/office/drawing/2014/main" id="{980860F2-BA63-1A66-CD2D-B7DF881C57FF}"/>
              </a:ext>
            </a:extLst>
          </p:cNvPr>
          <p:cNvSpPr txBox="1"/>
          <p:nvPr/>
        </p:nvSpPr>
        <p:spPr>
          <a:xfrm>
            <a:off x="93722" y="1858807"/>
            <a:ext cx="12001770" cy="307777"/>
          </a:xfrm>
          <a:prstGeom prst="rect">
            <a:avLst/>
          </a:prstGeom>
          <a:noFill/>
        </p:spPr>
        <p:txBody>
          <a:bodyPr wrap="square">
            <a:spAutoFit/>
          </a:bodyPr>
          <a:lstStyle/>
          <a:p>
            <a:r>
              <a:rPr lang="en-US" sz="1400" dirty="0">
                <a:solidFill>
                  <a:schemeClr val="bg1">
                    <a:lumMod val="50000"/>
                  </a:schemeClr>
                </a:solidFill>
              </a:rPr>
              <a:t>4h) For each of the data types listed, were these data used? Publicly available? </a:t>
            </a:r>
            <a:endParaRPr lang="fr-FR" sz="1400" dirty="0">
              <a:solidFill>
                <a:schemeClr val="bg1">
                  <a:lumMod val="50000"/>
                </a:schemeClr>
              </a:solidFill>
            </a:endParaRPr>
          </a:p>
        </p:txBody>
      </p:sp>
      <p:pic>
        <p:nvPicPr>
          <p:cNvPr id="3" name="Image 2">
            <a:extLst>
              <a:ext uri="{FF2B5EF4-FFF2-40B4-BE49-F238E27FC236}">
                <a16:creationId xmlns:a16="http://schemas.microsoft.com/office/drawing/2014/main" id="{638F383A-A936-67BF-80D9-FB1A3514200D}"/>
              </a:ext>
            </a:extLst>
          </p:cNvPr>
          <p:cNvPicPr>
            <a:picLocks noChangeAspect="1"/>
          </p:cNvPicPr>
          <p:nvPr/>
        </p:nvPicPr>
        <p:blipFill>
          <a:blip r:embed="rId6"/>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42529845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F3EB-988B-7BE1-F601-75A713607E1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DEDD458E-2696-90B6-CE36-FEB0ECD1EC04}"/>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699448C4-89EA-0855-AFB7-5DE96A2E3708}"/>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3B4F9C75-56F3-7BD1-BF8F-BC671B7267E9}"/>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CD3FF406-BC2A-39AD-C166-2435E6AA01E5}"/>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3DD3E262-8A46-2051-5D66-F1A29844D02F}"/>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84872F32-2C3A-FEFB-005F-382DA53A4E08}"/>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Hazard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(6/9)</a:t>
            </a:r>
          </a:p>
          <a:p>
            <a:r>
              <a:rPr lang="fr-FR" sz="2800" b="1" cap="small" dirty="0" err="1">
                <a:solidFill>
                  <a:srgbClr val="0070C0"/>
                </a:solidFill>
              </a:rPr>
              <a:t>Derivative</a:t>
            </a:r>
            <a:r>
              <a:rPr lang="fr-FR" sz="2800" b="1" cap="small" dirty="0">
                <a:solidFill>
                  <a:srgbClr val="0070C0"/>
                </a:solidFill>
              </a:rPr>
              <a:t> </a:t>
            </a:r>
            <a:r>
              <a:rPr lang="fr-FR" sz="2800" b="1" cap="small" dirty="0" err="1">
                <a:solidFill>
                  <a:srgbClr val="0070C0"/>
                </a:solidFill>
              </a:rPr>
              <a:t>products</a:t>
            </a:r>
            <a:endParaRPr lang="fr-FR" sz="2800" b="1" cap="small" dirty="0">
              <a:solidFill>
                <a:srgbClr val="0070C0"/>
              </a:solidFill>
            </a:endParaRPr>
          </a:p>
        </p:txBody>
      </p:sp>
      <p:sp>
        <p:nvSpPr>
          <p:cNvPr id="3" name="ZoneTexte 2">
            <a:extLst>
              <a:ext uri="{FF2B5EF4-FFF2-40B4-BE49-F238E27FC236}">
                <a16:creationId xmlns:a16="http://schemas.microsoft.com/office/drawing/2014/main" id="{C6193794-22B9-7433-3053-FD4852CC4AAD}"/>
              </a:ext>
            </a:extLst>
          </p:cNvPr>
          <p:cNvSpPr txBox="1"/>
          <p:nvPr/>
        </p:nvSpPr>
        <p:spPr>
          <a:xfrm>
            <a:off x="1579829" y="5263850"/>
            <a:ext cx="9006109" cy="78483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20 countries have ≥5 products and 5 countries have ≤3 products</a:t>
            </a:r>
          </a:p>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Other: Tsunami Travel Times (TTT) and Standard Operating Procedures (SOPs)</a:t>
            </a:r>
            <a:endParaRPr lang="fr-FR" sz="2000" dirty="0"/>
          </a:p>
        </p:txBody>
      </p:sp>
      <p:grpSp>
        <p:nvGrpSpPr>
          <p:cNvPr id="16" name="Groupe 15">
            <a:extLst>
              <a:ext uri="{FF2B5EF4-FFF2-40B4-BE49-F238E27FC236}">
                <a16:creationId xmlns:a16="http://schemas.microsoft.com/office/drawing/2014/main" id="{D7CD979E-302F-F5C9-74A5-2BABB75AF3AA}"/>
              </a:ext>
            </a:extLst>
          </p:cNvPr>
          <p:cNvGrpSpPr/>
          <p:nvPr/>
        </p:nvGrpSpPr>
        <p:grpSpPr>
          <a:xfrm>
            <a:off x="3382121" y="1553965"/>
            <a:ext cx="5401524" cy="3501885"/>
            <a:chOff x="3405842" y="1536415"/>
            <a:chExt cx="5401524" cy="3501885"/>
          </a:xfrm>
        </p:grpSpPr>
        <p:sp>
          <p:nvSpPr>
            <p:cNvPr id="11" name="Title">
              <a:extLst>
                <a:ext uri="{FF2B5EF4-FFF2-40B4-BE49-F238E27FC236}">
                  <a16:creationId xmlns:a16="http://schemas.microsoft.com/office/drawing/2014/main" id="{D22E195A-1023-E5A1-C958-429C25871621}"/>
                </a:ext>
              </a:extLst>
            </p:cNvPr>
            <p:cNvSpPr txBox="1">
              <a:spLocks/>
            </p:cNvSpPr>
            <p:nvPr/>
          </p:nvSpPr>
          <p:spPr>
            <a:xfrm>
              <a:off x="3405842" y="4779768"/>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25   Skipped: 4</a:t>
              </a:r>
            </a:p>
          </p:txBody>
        </p:sp>
        <p:pic>
          <p:nvPicPr>
            <p:cNvPr id="14" name="Image 13">
              <a:extLst>
                <a:ext uri="{FF2B5EF4-FFF2-40B4-BE49-F238E27FC236}">
                  <a16:creationId xmlns:a16="http://schemas.microsoft.com/office/drawing/2014/main" id="{2C84CE2C-0B1E-BB62-EE41-C19D0383C757}"/>
                </a:ext>
              </a:extLst>
            </p:cNvPr>
            <p:cNvPicPr>
              <a:picLocks noChangeAspect="1"/>
            </p:cNvPicPr>
            <p:nvPr/>
          </p:nvPicPr>
          <p:blipFill>
            <a:blip r:embed="rId5"/>
            <a:stretch>
              <a:fillRect/>
            </a:stretch>
          </p:blipFill>
          <p:spPr>
            <a:xfrm>
              <a:off x="3405842" y="1536415"/>
              <a:ext cx="5401524" cy="3243353"/>
            </a:xfrm>
            <a:prstGeom prst="rect">
              <a:avLst/>
            </a:prstGeom>
          </p:spPr>
        </p:pic>
        <p:sp>
          <p:nvSpPr>
            <p:cNvPr id="10" name="Rectangle : coins arrondis 9">
              <a:extLst>
                <a:ext uri="{FF2B5EF4-FFF2-40B4-BE49-F238E27FC236}">
                  <a16:creationId xmlns:a16="http://schemas.microsoft.com/office/drawing/2014/main" id="{366A4E81-A001-037E-4D50-1934C51E44E5}"/>
                </a:ext>
              </a:extLst>
            </p:cNvPr>
            <p:cNvSpPr/>
            <p:nvPr/>
          </p:nvSpPr>
          <p:spPr>
            <a:xfrm>
              <a:off x="6063572" y="1690250"/>
              <a:ext cx="1779096" cy="72714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a:extLst>
              <a:ext uri="{FF2B5EF4-FFF2-40B4-BE49-F238E27FC236}">
                <a16:creationId xmlns:a16="http://schemas.microsoft.com/office/drawing/2014/main" id="{7BCB8DD6-195C-6FE5-739E-93072000F200}"/>
              </a:ext>
            </a:extLst>
          </p:cNvPr>
          <p:cNvSpPr txBox="1"/>
          <p:nvPr/>
        </p:nvSpPr>
        <p:spPr>
          <a:xfrm>
            <a:off x="95114" y="1038189"/>
            <a:ext cx="12001770" cy="307777"/>
          </a:xfrm>
          <a:prstGeom prst="rect">
            <a:avLst/>
          </a:prstGeom>
          <a:noFill/>
        </p:spPr>
        <p:txBody>
          <a:bodyPr wrap="square">
            <a:spAutoFit/>
          </a:bodyPr>
          <a:lstStyle/>
          <a:p>
            <a:r>
              <a:rPr lang="en-US" sz="1400" dirty="0">
                <a:solidFill>
                  <a:schemeClr val="bg1">
                    <a:lumMod val="50000"/>
                  </a:schemeClr>
                </a:solidFill>
              </a:rPr>
              <a:t>4i) What products do you have from the tsunami hazard assessment?</a:t>
            </a:r>
            <a:endParaRPr lang="fr-FR" sz="1400" dirty="0">
              <a:solidFill>
                <a:schemeClr val="bg1">
                  <a:lumMod val="50000"/>
                </a:schemeClr>
              </a:solidFill>
            </a:endParaRPr>
          </a:p>
        </p:txBody>
      </p:sp>
    </p:spTree>
    <p:extLst>
      <p:ext uri="{BB962C8B-B14F-4D97-AF65-F5344CB8AC3E}">
        <p14:creationId xmlns:p14="http://schemas.microsoft.com/office/powerpoint/2010/main" val="350386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6B114-8EB4-E389-B475-6487C555B015}"/>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8337A96A-9ED0-D3E5-CC04-598C43B2DE48}"/>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D29C394E-BF8D-8D6C-14FC-BB4EA13E4A94}"/>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140DB477-7F02-5D04-1C4F-55B710574CDC}"/>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20216D0C-03AA-ADE8-7F5F-2FD4E7BAE5BB}"/>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F91E2A40-5D2B-59FB-69EC-A364ECDB857E}"/>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4E359CFA-D178-2782-2FB9-B4460060CD55}"/>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Hazard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(7/9)</a:t>
            </a:r>
          </a:p>
          <a:p>
            <a:pPr>
              <a:tabLst>
                <a:tab pos="6189663" algn="l"/>
              </a:tabLst>
            </a:pPr>
            <a:r>
              <a:rPr lang="fr-FR" sz="2800" b="1" cap="small" dirty="0">
                <a:solidFill>
                  <a:srgbClr val="0070C0"/>
                </a:solidFill>
              </a:rPr>
              <a:t>Countries </a:t>
            </a:r>
            <a:r>
              <a:rPr lang="fr-FR" sz="2800" b="1" cap="small" dirty="0" err="1">
                <a:solidFill>
                  <a:srgbClr val="0070C0"/>
                </a:solidFill>
              </a:rPr>
              <a:t>capability</a:t>
            </a:r>
            <a:endParaRPr lang="fr-FR" sz="2800" b="1" cap="small" dirty="0">
              <a:solidFill>
                <a:srgbClr val="0070C0"/>
              </a:solidFill>
            </a:endParaRPr>
          </a:p>
        </p:txBody>
      </p:sp>
      <p:sp>
        <p:nvSpPr>
          <p:cNvPr id="21" name="ZoneTexte 20">
            <a:extLst>
              <a:ext uri="{FF2B5EF4-FFF2-40B4-BE49-F238E27FC236}">
                <a16:creationId xmlns:a16="http://schemas.microsoft.com/office/drawing/2014/main" id="{605E2B86-ED8A-83D8-2CB1-1B8778068A82}"/>
              </a:ext>
            </a:extLst>
          </p:cNvPr>
          <p:cNvSpPr txBox="1"/>
          <p:nvPr/>
        </p:nvSpPr>
        <p:spPr>
          <a:xfrm>
            <a:off x="1579829" y="5221147"/>
            <a:ext cx="8736479" cy="707886"/>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75% of the countries consider having good or very good capability</a:t>
            </a:r>
            <a:r>
              <a:rPr lang="fr-FR" sz="2000" dirty="0">
                <a:effectLst/>
                <a:ea typeface="Calibri" panose="020F0502020204030204" pitchFamily="34" charset="0"/>
              </a:rPr>
              <a:t> to </a:t>
            </a:r>
            <a:r>
              <a:rPr lang="fr-FR" sz="2000" dirty="0" err="1">
                <a:effectLst/>
                <a:ea typeface="Calibri" panose="020F0502020204030204" pitchFamily="34" charset="0"/>
              </a:rPr>
              <a:t>undertake</a:t>
            </a:r>
            <a:r>
              <a:rPr lang="fr-FR" sz="2000" dirty="0">
                <a:effectLst/>
                <a:ea typeface="Calibri" panose="020F0502020204030204" pitchFamily="34" charset="0"/>
              </a:rPr>
              <a:t> tsuna</a:t>
            </a:r>
            <a:r>
              <a:rPr lang="fr-FR" sz="2000" dirty="0">
                <a:ea typeface="Calibri" panose="020F0502020204030204" pitchFamily="34" charset="0"/>
              </a:rPr>
              <a:t>mi </a:t>
            </a:r>
            <a:r>
              <a:rPr lang="fr-FR" sz="2000" dirty="0" err="1">
                <a:ea typeface="Calibri" panose="020F0502020204030204" pitchFamily="34" charset="0"/>
              </a:rPr>
              <a:t>hazard</a:t>
            </a:r>
            <a:r>
              <a:rPr lang="fr-FR" sz="2000" dirty="0">
                <a:ea typeface="Calibri" panose="020F0502020204030204" pitchFamily="34" charset="0"/>
              </a:rPr>
              <a:t> </a:t>
            </a:r>
            <a:r>
              <a:rPr lang="fr-FR" sz="2000" dirty="0" err="1">
                <a:ea typeface="Calibri" panose="020F0502020204030204" pitchFamily="34" charset="0"/>
              </a:rPr>
              <a:t>assessment</a:t>
            </a:r>
            <a:endParaRPr lang="en-US" sz="2000" dirty="0">
              <a:effectLst/>
              <a:ea typeface="Calibri" panose="020F0502020204030204" pitchFamily="34" charset="0"/>
            </a:endParaRPr>
          </a:p>
        </p:txBody>
      </p:sp>
      <p:grpSp>
        <p:nvGrpSpPr>
          <p:cNvPr id="16" name="Groupe 15">
            <a:extLst>
              <a:ext uri="{FF2B5EF4-FFF2-40B4-BE49-F238E27FC236}">
                <a16:creationId xmlns:a16="http://schemas.microsoft.com/office/drawing/2014/main" id="{779604FB-3BDB-9FC1-5592-DC37CBF53DA2}"/>
              </a:ext>
            </a:extLst>
          </p:cNvPr>
          <p:cNvGrpSpPr/>
          <p:nvPr/>
        </p:nvGrpSpPr>
        <p:grpSpPr>
          <a:xfrm>
            <a:off x="3395237" y="1532614"/>
            <a:ext cx="5401524" cy="3501885"/>
            <a:chOff x="3379843" y="1571446"/>
            <a:chExt cx="5401524" cy="3501885"/>
          </a:xfrm>
        </p:grpSpPr>
        <p:sp>
          <p:nvSpPr>
            <p:cNvPr id="7" name="Title">
              <a:extLst>
                <a:ext uri="{FF2B5EF4-FFF2-40B4-BE49-F238E27FC236}">
                  <a16:creationId xmlns:a16="http://schemas.microsoft.com/office/drawing/2014/main" id="{A74ACEEC-BC28-3633-D056-1E6102BEBA8D}"/>
                </a:ext>
              </a:extLst>
            </p:cNvPr>
            <p:cNvSpPr txBox="1">
              <a:spLocks/>
            </p:cNvSpPr>
            <p:nvPr/>
          </p:nvSpPr>
          <p:spPr>
            <a:xfrm>
              <a:off x="3379843" y="4814799"/>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pic>
          <p:nvPicPr>
            <p:cNvPr id="8" name="Image 7">
              <a:extLst>
                <a:ext uri="{FF2B5EF4-FFF2-40B4-BE49-F238E27FC236}">
                  <a16:creationId xmlns:a16="http://schemas.microsoft.com/office/drawing/2014/main" id="{5787B8AB-AF9D-ADD9-2247-A3F85730373C}"/>
                </a:ext>
              </a:extLst>
            </p:cNvPr>
            <p:cNvPicPr>
              <a:picLocks noChangeAspect="1"/>
            </p:cNvPicPr>
            <p:nvPr/>
          </p:nvPicPr>
          <p:blipFill>
            <a:blip r:embed="rId5"/>
            <a:stretch>
              <a:fillRect/>
            </a:stretch>
          </p:blipFill>
          <p:spPr>
            <a:xfrm>
              <a:off x="3379843" y="1571446"/>
              <a:ext cx="5401524" cy="3243353"/>
            </a:xfrm>
            <a:prstGeom prst="rect">
              <a:avLst/>
            </a:prstGeom>
          </p:spPr>
        </p:pic>
      </p:grpSp>
      <p:sp>
        <p:nvSpPr>
          <p:cNvPr id="15" name="ZoneTexte 14">
            <a:extLst>
              <a:ext uri="{FF2B5EF4-FFF2-40B4-BE49-F238E27FC236}">
                <a16:creationId xmlns:a16="http://schemas.microsoft.com/office/drawing/2014/main" id="{0C8E1F93-15C9-7BB7-7B99-D05015D9BB17}"/>
              </a:ext>
            </a:extLst>
          </p:cNvPr>
          <p:cNvSpPr txBox="1"/>
          <p:nvPr/>
        </p:nvSpPr>
        <p:spPr>
          <a:xfrm>
            <a:off x="95114" y="1038189"/>
            <a:ext cx="12001770" cy="307777"/>
          </a:xfrm>
          <a:prstGeom prst="rect">
            <a:avLst/>
          </a:prstGeom>
          <a:noFill/>
        </p:spPr>
        <p:txBody>
          <a:bodyPr wrap="square">
            <a:spAutoFit/>
          </a:bodyPr>
          <a:lstStyle/>
          <a:p>
            <a:r>
              <a:rPr lang="en-US" sz="1400" dirty="0">
                <a:solidFill>
                  <a:schemeClr val="bg1">
                    <a:lumMod val="50000"/>
                  </a:schemeClr>
                </a:solidFill>
              </a:rPr>
              <a:t>4j) On a scale of 1 (Very poor) to 5 (Very good), please rate your country's capability to undertake tsunami hazard assessment.</a:t>
            </a:r>
            <a:endParaRPr lang="fr-FR" sz="1400" dirty="0">
              <a:solidFill>
                <a:schemeClr val="bg1">
                  <a:lumMod val="50000"/>
                </a:schemeClr>
              </a:solidFill>
            </a:endParaRPr>
          </a:p>
        </p:txBody>
      </p:sp>
    </p:spTree>
    <p:extLst>
      <p:ext uri="{BB962C8B-B14F-4D97-AF65-F5344CB8AC3E}">
        <p14:creationId xmlns:p14="http://schemas.microsoft.com/office/powerpoint/2010/main" val="89457677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10592-63D5-03E0-EAFA-EBABBF701B4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18871DB5-1859-2A67-CFDD-237D5AAA59C0}"/>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E798ACBC-0B79-19D6-EBE8-DDB04F1965FA}"/>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F1A54281-7108-2137-F6D6-4F31A9F91A8F}"/>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96AD0163-B33C-CF4D-8B7A-C61C0595D928}"/>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44752B3D-9465-3432-FAFD-E242E7D24AA5}"/>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D1850005-DDED-946D-D1C1-0339FC6CD3DE}"/>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Hazard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(8/9)</a:t>
            </a:r>
          </a:p>
          <a:p>
            <a:pPr>
              <a:tabLst>
                <a:tab pos="6189663" algn="l"/>
              </a:tabLst>
            </a:pPr>
            <a:r>
              <a:rPr lang="fr-FR" sz="2800" b="1" cap="small" dirty="0" err="1">
                <a:solidFill>
                  <a:srgbClr val="0070C0"/>
                </a:solidFill>
              </a:rPr>
              <a:t>Capacity</a:t>
            </a:r>
            <a:r>
              <a:rPr lang="fr-FR" sz="2800" b="1" cap="small" dirty="0">
                <a:solidFill>
                  <a:srgbClr val="0070C0"/>
                </a:solidFill>
              </a:rPr>
              <a:t> </a:t>
            </a:r>
            <a:r>
              <a:rPr lang="fr-FR" sz="2800" b="1" cap="small" dirty="0" err="1">
                <a:solidFill>
                  <a:srgbClr val="0070C0"/>
                </a:solidFill>
              </a:rPr>
              <a:t>improvement</a:t>
            </a:r>
            <a:endParaRPr lang="fr-FR" sz="2800" b="1" cap="small" dirty="0">
              <a:solidFill>
                <a:srgbClr val="0070C0"/>
              </a:solidFill>
            </a:endParaRPr>
          </a:p>
        </p:txBody>
      </p:sp>
      <p:sp>
        <p:nvSpPr>
          <p:cNvPr id="3" name="ZoneTexte 2">
            <a:extLst>
              <a:ext uri="{FF2B5EF4-FFF2-40B4-BE49-F238E27FC236}">
                <a16:creationId xmlns:a16="http://schemas.microsoft.com/office/drawing/2014/main" id="{9E77F142-C9D7-F374-3F35-BBE88512CFF2}"/>
              </a:ext>
            </a:extLst>
          </p:cNvPr>
          <p:cNvSpPr txBox="1"/>
          <p:nvPr/>
        </p:nvSpPr>
        <p:spPr>
          <a:xfrm>
            <a:off x="95114" y="3509868"/>
            <a:ext cx="12001771" cy="3108543"/>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All areas require improvement with highest priority on inundation map</a:t>
            </a:r>
          </a:p>
          <a:p>
            <a:pPr marL="285750" indent="-285750">
              <a:spcBef>
                <a:spcPts val="300"/>
              </a:spcBef>
              <a:buFont typeface="Arial" panose="020B0604020202020204" pitchFamily="34" charset="0"/>
              <a:buChar char="•"/>
            </a:pPr>
            <a:r>
              <a:rPr lang="en-US" sz="2000" dirty="0">
                <a:ea typeface="Calibri" panose="020F0502020204030204" pitchFamily="34" charset="0"/>
              </a:rPr>
              <a:t>Other:</a:t>
            </a:r>
          </a:p>
          <a:p>
            <a:pPr marL="742950" lvl="1" indent="-285750" algn="just">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Development and establishment of minimum tsunami competency standards / requirements for staff of the NTWC and capacity development for tsunami watch keepers in terms of building seismic skills</a:t>
            </a:r>
            <a:endParaRPr lang="fr-FR" dirty="0">
              <a:effectLst/>
              <a:ea typeface="Calibri" panose="020F0502020204030204" pitchFamily="34" charset="0"/>
              <a:cs typeface="Times New Roman" panose="02020603050405020304" pitchFamily="18" charset="0"/>
            </a:endParaRPr>
          </a:p>
          <a:p>
            <a:pPr marL="742950" lvl="1" indent="-28575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Identification of tsunamigenic sources such as submarine landslides and volcanic eruptions</a:t>
            </a:r>
            <a:endParaRPr lang="fr-FR" dirty="0">
              <a:effectLst/>
              <a:ea typeface="Calibri" panose="020F0502020204030204" pitchFamily="34" charset="0"/>
              <a:cs typeface="Times New Roman" panose="02020603050405020304" pitchFamily="18" charset="0"/>
            </a:endParaRPr>
          </a:p>
          <a:p>
            <a:pPr marL="742950" lvl="1" indent="-28575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Consideration of smaller settlements and islands</a:t>
            </a:r>
            <a:endParaRPr lang="fr-FR" dirty="0">
              <a:effectLst/>
              <a:ea typeface="Calibri" panose="020F0502020204030204" pitchFamily="34" charset="0"/>
              <a:cs typeface="Times New Roman" panose="02020603050405020304" pitchFamily="18" charset="0"/>
            </a:endParaRPr>
          </a:p>
          <a:p>
            <a:pPr marL="742950" lvl="1" indent="-28575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Increase of human resources for tsunami software analysis, development and dissemination</a:t>
            </a:r>
            <a:endParaRPr lang="fr-FR" dirty="0">
              <a:effectLst/>
              <a:ea typeface="Calibri" panose="020F0502020204030204" pitchFamily="34" charset="0"/>
              <a:cs typeface="Times New Roman" panose="02020603050405020304" pitchFamily="18" charset="0"/>
            </a:endParaRPr>
          </a:p>
          <a:p>
            <a:pPr marL="742950" lvl="1" indent="-285750">
              <a:spcBef>
                <a:spcPts val="300"/>
              </a:spcBef>
              <a:spcAft>
                <a:spcPts val="300"/>
              </a:spcAft>
              <a:buFont typeface="Courier New" panose="02070309020205020404" pitchFamily="49" charset="0"/>
              <a:buChar char="o"/>
            </a:pPr>
            <a:r>
              <a:rPr lang="en-US" dirty="0">
                <a:effectLst/>
                <a:ea typeface="Calibri" panose="020F0502020204030204" pitchFamily="34" charset="0"/>
              </a:rPr>
              <a:t>Development of communication between all parties (from modelers to emergency management) </a:t>
            </a:r>
            <a:br>
              <a:rPr lang="en-US" dirty="0">
                <a:effectLst/>
                <a:ea typeface="Calibri" panose="020F0502020204030204" pitchFamily="34" charset="0"/>
              </a:rPr>
            </a:br>
            <a:r>
              <a:rPr lang="en-US" dirty="0">
                <a:effectLst/>
                <a:ea typeface="Calibri" panose="020F0502020204030204" pitchFamily="34" charset="0"/>
              </a:rPr>
              <a:t>to ensure that the scientific results are translated into emergency management response</a:t>
            </a:r>
            <a:endParaRPr lang="fr-FR" dirty="0"/>
          </a:p>
        </p:txBody>
      </p:sp>
      <p:sp>
        <p:nvSpPr>
          <p:cNvPr id="11" name="Title">
            <a:extLst>
              <a:ext uri="{FF2B5EF4-FFF2-40B4-BE49-F238E27FC236}">
                <a16:creationId xmlns:a16="http://schemas.microsoft.com/office/drawing/2014/main" id="{F6A13D04-FFE2-6F32-8F2E-093F126863F0}"/>
              </a:ext>
            </a:extLst>
          </p:cNvPr>
          <p:cNvSpPr txBox="1">
            <a:spLocks/>
          </p:cNvSpPr>
          <p:nvPr/>
        </p:nvSpPr>
        <p:spPr>
          <a:xfrm>
            <a:off x="95114" y="1083505"/>
            <a:ext cx="12001771" cy="707886"/>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dirty="0">
                <a:solidFill>
                  <a:schemeClr val="bg1">
                    <a:lumMod val="50000"/>
                  </a:schemeClr>
                </a:solidFill>
              </a:rPr>
              <a:t>4k) On a scale of 1 (Not a priority) to 5 (Essential), what is the priority level in your country to improve capacity in the following areas of tsunami hazard assessment?</a:t>
            </a:r>
            <a:endParaRPr lang="fr-FR" sz="1400" dirty="0">
              <a:solidFill>
                <a:schemeClr val="bg1">
                  <a:lumMod val="50000"/>
                </a:schemeClr>
              </a:solidFill>
            </a:endParaRPr>
          </a:p>
          <a:p>
            <a:pPr marL="0" indent="0">
              <a:lnSpc>
                <a:spcPct val="100000"/>
              </a:lnSpc>
              <a:spcBef>
                <a:spcPts val="0"/>
              </a:spcBef>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graphicFrame>
        <p:nvGraphicFramePr>
          <p:cNvPr id="10" name="Tableau 9">
            <a:extLst>
              <a:ext uri="{FF2B5EF4-FFF2-40B4-BE49-F238E27FC236}">
                <a16:creationId xmlns:a16="http://schemas.microsoft.com/office/drawing/2014/main" id="{5C0C8F1D-10F6-D73F-28E7-03F3C475B1C7}"/>
              </a:ext>
            </a:extLst>
          </p:cNvPr>
          <p:cNvGraphicFramePr>
            <a:graphicFrameLocks noGrp="1"/>
          </p:cNvGraphicFramePr>
          <p:nvPr>
            <p:extLst>
              <p:ext uri="{D42A27DB-BD31-4B8C-83A1-F6EECF244321}">
                <p14:modId xmlns:p14="http://schemas.microsoft.com/office/powerpoint/2010/main" val="2931858894"/>
              </p:ext>
            </p:extLst>
          </p:nvPr>
        </p:nvGraphicFramePr>
        <p:xfrm>
          <a:off x="2658482" y="1472740"/>
          <a:ext cx="6875033" cy="1979362"/>
        </p:xfrm>
        <a:graphic>
          <a:graphicData uri="http://schemas.openxmlformats.org/drawingml/2006/table">
            <a:tbl>
              <a:tblPr firstRow="1" firstCol="1" bandRow="1">
                <a:tableStyleId>{3B4B98B0-60AC-42C2-AFA5-B58CD77FA1E5}</a:tableStyleId>
              </a:tblPr>
              <a:tblGrid>
                <a:gridCol w="5336690">
                  <a:extLst>
                    <a:ext uri="{9D8B030D-6E8A-4147-A177-3AD203B41FA5}">
                      <a16:colId xmlns:a16="http://schemas.microsoft.com/office/drawing/2014/main" val="4048241504"/>
                    </a:ext>
                  </a:extLst>
                </a:gridCol>
                <a:gridCol w="774551">
                  <a:extLst>
                    <a:ext uri="{9D8B030D-6E8A-4147-A177-3AD203B41FA5}">
                      <a16:colId xmlns:a16="http://schemas.microsoft.com/office/drawing/2014/main" val="4161677319"/>
                    </a:ext>
                  </a:extLst>
                </a:gridCol>
                <a:gridCol w="763792">
                  <a:extLst>
                    <a:ext uri="{9D8B030D-6E8A-4147-A177-3AD203B41FA5}">
                      <a16:colId xmlns:a16="http://schemas.microsoft.com/office/drawing/2014/main" val="3514743623"/>
                    </a:ext>
                  </a:extLst>
                </a:gridCol>
              </a:tblGrid>
              <a:tr h="0">
                <a:tc>
                  <a:txBody>
                    <a:bodyPr/>
                    <a:lstStyle/>
                    <a:p>
                      <a:pPr algn="just">
                        <a:lnSpc>
                          <a:spcPct val="107000"/>
                        </a:lnSpc>
                        <a:spcAft>
                          <a:spcPts val="800"/>
                        </a:spcAft>
                        <a:buNone/>
                      </a:pPr>
                      <a:r>
                        <a:rPr lang="en-US" sz="1800" dirty="0">
                          <a:effectLst/>
                        </a:rPr>
                        <a:t>Areas of tsunami hazard assessment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RII</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Rank</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9360078"/>
                  </a:ext>
                </a:extLst>
              </a:tr>
              <a:tr h="0">
                <a:tc>
                  <a:txBody>
                    <a:bodyPr/>
                    <a:lstStyle/>
                    <a:p>
                      <a:pPr algn="just">
                        <a:lnSpc>
                          <a:spcPct val="107000"/>
                        </a:lnSpc>
                        <a:spcAft>
                          <a:spcPts val="800"/>
                        </a:spcAft>
                        <a:buNone/>
                      </a:pPr>
                      <a:r>
                        <a:rPr lang="en-US" sz="1800" dirty="0">
                          <a:effectLst/>
                        </a:rPr>
                        <a:t>Inundation map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0,83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13654"/>
                  </a:ext>
                </a:extLst>
              </a:tr>
              <a:tr h="0">
                <a:tc>
                  <a:txBody>
                    <a:bodyPr/>
                    <a:lstStyle/>
                    <a:p>
                      <a:pPr algn="just">
                        <a:lnSpc>
                          <a:spcPct val="107000"/>
                        </a:lnSpc>
                        <a:spcAft>
                          <a:spcPts val="800"/>
                        </a:spcAft>
                        <a:buNone/>
                      </a:pPr>
                      <a:r>
                        <a:rPr lang="en-US" sz="1800">
                          <a:effectLst/>
                        </a:rPr>
                        <a:t>Hazard map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0,81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8689078"/>
                  </a:ext>
                </a:extLst>
              </a:tr>
              <a:tr h="0">
                <a:tc>
                  <a:txBody>
                    <a:bodyPr/>
                    <a:lstStyle/>
                    <a:p>
                      <a:pPr algn="just">
                        <a:lnSpc>
                          <a:spcPct val="107000"/>
                        </a:lnSpc>
                        <a:spcAft>
                          <a:spcPts val="800"/>
                        </a:spcAft>
                        <a:buNone/>
                      </a:pPr>
                      <a:r>
                        <a:rPr lang="en-US" sz="1800">
                          <a:effectLst/>
                        </a:rPr>
                        <a:t>Evacuation map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0,81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4119700"/>
                  </a:ext>
                </a:extLst>
              </a:tr>
              <a:tr h="0">
                <a:tc>
                  <a:txBody>
                    <a:bodyPr/>
                    <a:lstStyle/>
                    <a:p>
                      <a:pPr algn="just">
                        <a:lnSpc>
                          <a:spcPct val="107000"/>
                        </a:lnSpc>
                        <a:spcAft>
                          <a:spcPts val="800"/>
                        </a:spcAft>
                        <a:buNone/>
                      </a:pPr>
                      <a:r>
                        <a:rPr lang="en-US" sz="1800">
                          <a:effectLst/>
                        </a:rPr>
                        <a:t>Deterministic Tsunami Hazard Analysis (DTHA)</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0,80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7699293"/>
                  </a:ext>
                </a:extLst>
              </a:tr>
              <a:tr h="0">
                <a:tc>
                  <a:txBody>
                    <a:bodyPr/>
                    <a:lstStyle/>
                    <a:p>
                      <a:pPr algn="just">
                        <a:lnSpc>
                          <a:spcPct val="107000"/>
                        </a:lnSpc>
                        <a:spcAft>
                          <a:spcPts val="800"/>
                        </a:spcAft>
                        <a:buNone/>
                        <a:tabLst>
                          <a:tab pos="641350" algn="l"/>
                        </a:tabLst>
                      </a:pPr>
                      <a:r>
                        <a:rPr lang="en-US" sz="1800">
                          <a:effectLst/>
                        </a:rPr>
                        <a:t>Field studies on tsunami impacts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0,75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1585565"/>
                  </a:ext>
                </a:extLst>
              </a:tr>
              <a:tr h="0">
                <a:tc>
                  <a:txBody>
                    <a:bodyPr/>
                    <a:lstStyle/>
                    <a:p>
                      <a:pPr algn="just">
                        <a:lnSpc>
                          <a:spcPct val="107000"/>
                        </a:lnSpc>
                        <a:spcAft>
                          <a:spcPts val="800"/>
                        </a:spcAft>
                        <a:buNone/>
                      </a:pPr>
                      <a:r>
                        <a:rPr lang="en-US" sz="1800">
                          <a:effectLst/>
                        </a:rPr>
                        <a:t>Probabilistic Tsunami Hazard Assessment (PTHA)</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0,70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dirty="0">
                          <a:effectLst/>
                        </a:rPr>
                        <a:t>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6750826"/>
                  </a:ext>
                </a:extLst>
              </a:tr>
            </a:tbl>
          </a:graphicData>
        </a:graphic>
      </p:graphicFrame>
      <p:pic>
        <p:nvPicPr>
          <p:cNvPr id="7" name="Image 6">
            <a:extLst>
              <a:ext uri="{FF2B5EF4-FFF2-40B4-BE49-F238E27FC236}">
                <a16:creationId xmlns:a16="http://schemas.microsoft.com/office/drawing/2014/main" id="{6E096EA9-E259-69F5-9963-12A5016A7D3D}"/>
              </a:ext>
            </a:extLst>
          </p:cNvPr>
          <p:cNvPicPr>
            <a:picLocks noChangeAspect="1"/>
          </p:cNvPicPr>
          <p:nvPr/>
        </p:nvPicPr>
        <p:blipFill>
          <a:blip r:embed="rId5"/>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304521276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D2330-5CB2-EA55-186A-0D6F48902284}"/>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92926E1B-4D79-10D6-8D8A-5B70CF67B06B}"/>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7FE6C93B-DF6C-EA3B-57E7-F07F7262177F}"/>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D20C0709-E860-0D0D-065E-C66B23846BCA}"/>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61380FD0-BF52-12C4-AA40-09D7B6BC0A38}"/>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FD643FD7-0232-C80E-B1F6-96A4EF14A246}"/>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B87CF2B3-1894-38C8-B041-4B87E52BDBB3}"/>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Hazard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(9/9)</a:t>
            </a:r>
          </a:p>
          <a:p>
            <a:pPr>
              <a:tabLst>
                <a:tab pos="6189663" algn="l"/>
              </a:tabLst>
            </a:pPr>
            <a:r>
              <a:rPr lang="fr-FR" sz="2800" b="1" cap="small" dirty="0">
                <a:solidFill>
                  <a:srgbClr val="0070C0"/>
                </a:solidFill>
              </a:rPr>
              <a:t>Countries </a:t>
            </a:r>
            <a:r>
              <a:rPr lang="fr-FR" sz="2800" b="1" cap="small" dirty="0" err="1">
                <a:solidFill>
                  <a:srgbClr val="0070C0"/>
                </a:solidFill>
              </a:rPr>
              <a:t>capacity</a:t>
            </a:r>
            <a:r>
              <a:rPr lang="fr-FR" sz="2800" b="1" cap="small" dirty="0">
                <a:solidFill>
                  <a:srgbClr val="0070C0"/>
                </a:solidFill>
              </a:rPr>
              <a:t> to </a:t>
            </a:r>
            <a:r>
              <a:rPr lang="fr-FR" sz="2800" b="1" cap="small" dirty="0" err="1">
                <a:solidFill>
                  <a:srgbClr val="0070C0"/>
                </a:solidFill>
              </a:rPr>
              <a:t>give</a:t>
            </a:r>
            <a:r>
              <a:rPr lang="fr-FR" sz="2800" b="1" cap="small" dirty="0">
                <a:solidFill>
                  <a:srgbClr val="0070C0"/>
                </a:solidFill>
              </a:rPr>
              <a:t> training and/or </a:t>
            </a:r>
            <a:r>
              <a:rPr lang="fr-FR" sz="2800" b="1" cap="small" dirty="0" err="1">
                <a:solidFill>
                  <a:srgbClr val="0070C0"/>
                </a:solidFill>
              </a:rPr>
              <a:t>consultancy</a:t>
            </a:r>
            <a:endParaRPr lang="fr-FR" sz="2800" b="1" cap="small" dirty="0">
              <a:solidFill>
                <a:srgbClr val="0070C0"/>
              </a:solidFill>
            </a:endParaRPr>
          </a:p>
        </p:txBody>
      </p:sp>
      <p:sp>
        <p:nvSpPr>
          <p:cNvPr id="3" name="ZoneTexte 2">
            <a:extLst>
              <a:ext uri="{FF2B5EF4-FFF2-40B4-BE49-F238E27FC236}">
                <a16:creationId xmlns:a16="http://schemas.microsoft.com/office/drawing/2014/main" id="{9EC4770A-C13B-6AAA-BFBD-A41F7B436246}"/>
              </a:ext>
            </a:extLst>
          </p:cNvPr>
          <p:cNvSpPr txBox="1"/>
          <p:nvPr/>
        </p:nvSpPr>
        <p:spPr>
          <a:xfrm>
            <a:off x="2503443" y="5291608"/>
            <a:ext cx="7740078" cy="78483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Capacity available in all six areas, more specifically in mapping</a:t>
            </a:r>
          </a:p>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No capacity for none of the areas for 2 countries </a:t>
            </a:r>
            <a:endParaRPr lang="fr-FR" sz="2000" dirty="0"/>
          </a:p>
        </p:txBody>
      </p:sp>
      <p:grpSp>
        <p:nvGrpSpPr>
          <p:cNvPr id="12" name="Groupe 11">
            <a:extLst>
              <a:ext uri="{FF2B5EF4-FFF2-40B4-BE49-F238E27FC236}">
                <a16:creationId xmlns:a16="http://schemas.microsoft.com/office/drawing/2014/main" id="{404D597B-0466-2E52-7B04-88FB4B06D866}"/>
              </a:ext>
            </a:extLst>
          </p:cNvPr>
          <p:cNvGrpSpPr/>
          <p:nvPr/>
        </p:nvGrpSpPr>
        <p:grpSpPr>
          <a:xfrm>
            <a:off x="3395238" y="1678057"/>
            <a:ext cx="5401524" cy="3501885"/>
            <a:chOff x="3395238" y="1718553"/>
            <a:chExt cx="5401524" cy="3501885"/>
          </a:xfrm>
        </p:grpSpPr>
        <p:sp>
          <p:nvSpPr>
            <p:cNvPr id="7" name="Title">
              <a:extLst>
                <a:ext uri="{FF2B5EF4-FFF2-40B4-BE49-F238E27FC236}">
                  <a16:creationId xmlns:a16="http://schemas.microsoft.com/office/drawing/2014/main" id="{CA85CD05-6C7F-65F3-3151-08D7C14884DF}"/>
                </a:ext>
              </a:extLst>
            </p:cNvPr>
            <p:cNvSpPr txBox="1">
              <a:spLocks/>
            </p:cNvSpPr>
            <p:nvPr/>
          </p:nvSpPr>
          <p:spPr>
            <a:xfrm>
              <a:off x="3395238" y="496190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p:txBody>
        </p:sp>
        <p:pic>
          <p:nvPicPr>
            <p:cNvPr id="8" name="Image 7">
              <a:extLst>
                <a:ext uri="{FF2B5EF4-FFF2-40B4-BE49-F238E27FC236}">
                  <a16:creationId xmlns:a16="http://schemas.microsoft.com/office/drawing/2014/main" id="{DCE11169-A511-6E8D-FB26-C9B3D1E81AA0}"/>
                </a:ext>
              </a:extLst>
            </p:cNvPr>
            <p:cNvPicPr>
              <a:picLocks noChangeAspect="1"/>
            </p:cNvPicPr>
            <p:nvPr/>
          </p:nvPicPr>
          <p:blipFill>
            <a:blip r:embed="rId5"/>
            <a:stretch>
              <a:fillRect/>
            </a:stretch>
          </p:blipFill>
          <p:spPr>
            <a:xfrm>
              <a:off x="3395238" y="1718553"/>
              <a:ext cx="5401524" cy="3243353"/>
            </a:xfrm>
            <a:prstGeom prst="rect">
              <a:avLst/>
            </a:prstGeom>
          </p:spPr>
        </p:pic>
      </p:grpSp>
      <p:sp>
        <p:nvSpPr>
          <p:cNvPr id="10" name="ZoneTexte 9">
            <a:extLst>
              <a:ext uri="{FF2B5EF4-FFF2-40B4-BE49-F238E27FC236}">
                <a16:creationId xmlns:a16="http://schemas.microsoft.com/office/drawing/2014/main" id="{0E619F08-4BF3-E875-342E-8D3400FCD7F0}"/>
              </a:ext>
            </a:extLst>
          </p:cNvPr>
          <p:cNvSpPr txBox="1"/>
          <p:nvPr/>
        </p:nvSpPr>
        <p:spPr>
          <a:xfrm>
            <a:off x="95114" y="1038189"/>
            <a:ext cx="12001770" cy="523220"/>
          </a:xfrm>
          <a:prstGeom prst="rect">
            <a:avLst/>
          </a:prstGeom>
          <a:noFill/>
        </p:spPr>
        <p:txBody>
          <a:bodyPr wrap="square">
            <a:spAutoFit/>
          </a:bodyPr>
          <a:lstStyle/>
          <a:p>
            <a:r>
              <a:rPr lang="en-US" sz="1400" dirty="0">
                <a:solidFill>
                  <a:schemeClr val="bg1">
                    <a:lumMod val="50000"/>
                  </a:schemeClr>
                </a:solidFill>
              </a:rPr>
              <a:t>4l) On a scale of 1 (No capacity) to 5 (Very good), what capacity does your country have to give training and/or consultancy on tsunami hazard assessment to other countries?</a:t>
            </a:r>
            <a:endParaRPr lang="fr-FR" sz="1400" dirty="0">
              <a:solidFill>
                <a:schemeClr val="bg1">
                  <a:lumMod val="50000"/>
                </a:schemeClr>
              </a:solidFill>
            </a:endParaRPr>
          </a:p>
        </p:txBody>
      </p:sp>
    </p:spTree>
    <p:extLst>
      <p:ext uri="{BB962C8B-B14F-4D97-AF65-F5344CB8AC3E}">
        <p14:creationId xmlns:p14="http://schemas.microsoft.com/office/powerpoint/2010/main" val="37944676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5142-9657-30E8-9D23-C3C9049E7AB1}"/>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F73304DC-9D8F-DF7D-946E-E1DAFD3700CE}"/>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EFAB2147-B677-CE91-0B44-0A0D73803D3E}"/>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82D5C60C-1614-7AC4-7001-944FC90F99C9}"/>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D33BA727-77C5-6FC7-E8E3-407E0FD80C5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8698FDA7-4570-4920-2002-6F2D93816E7F}"/>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FEA253D0-46F0-BFD0-DA68-BCC53A76DD2C}"/>
              </a:ext>
            </a:extLst>
          </p:cNvPr>
          <p:cNvSpPr txBox="1"/>
          <p:nvPr/>
        </p:nvSpPr>
        <p:spPr>
          <a:xfrm>
            <a:off x="95114" y="-1135"/>
            <a:ext cx="12001771" cy="1992853"/>
          </a:xfrm>
          <a:prstGeom prst="rect">
            <a:avLst/>
          </a:prstGeom>
          <a:noFill/>
        </p:spPr>
        <p:txBody>
          <a:bodyPr wrap="square" rtlCol="0">
            <a:spAutoFit/>
          </a:bodyPr>
          <a:lstStyle/>
          <a:p>
            <a:r>
              <a:rPr lang="fr-FR" sz="4000" b="1" cap="all" dirty="0">
                <a:solidFill>
                  <a:srgbClr val="0070C0"/>
                </a:solidFill>
              </a:rPr>
              <a:t>RISK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(1/8)</a:t>
            </a:r>
          </a:p>
          <a:p>
            <a:pPr>
              <a:spcBef>
                <a:spcPts val="300"/>
              </a:spcBef>
            </a:pPr>
            <a:r>
              <a:rPr lang="en-US" sz="1400" dirty="0">
                <a:solidFill>
                  <a:schemeClr val="bg1">
                    <a:lumMod val="50000"/>
                  </a:schemeClr>
                </a:solidFill>
              </a:rPr>
              <a:t>5a) Has your country undertaken a tsunami risk assessment?</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endParaRPr lang="fr-FR" sz="1200" b="1" cap="all" dirty="0">
              <a:solidFill>
                <a:srgbClr val="0070C0"/>
              </a:solidFill>
            </a:endParaRPr>
          </a:p>
          <a:p>
            <a:pPr marL="342900" indent="-342900">
              <a:spcAft>
                <a:spcPts val="300"/>
              </a:spcAft>
              <a:buFont typeface="Arial" panose="020B0604020202020204" pitchFamily="34" charset="0"/>
              <a:buChar char="•"/>
            </a:pPr>
            <a:r>
              <a:rPr lang="en-US" sz="2000" dirty="0">
                <a:effectLst/>
                <a:ea typeface="Calibri" panose="020F0502020204030204" pitchFamily="34" charset="0"/>
              </a:rPr>
              <a:t>Conducted by 23 countries (79%) of 29 respondents</a:t>
            </a:r>
            <a:endParaRPr lang="fr-FR" sz="2000" b="1" cap="small" dirty="0">
              <a:solidFill>
                <a:srgbClr val="0070C0"/>
              </a:solidFill>
            </a:endParaRPr>
          </a:p>
          <a:p>
            <a:pPr>
              <a:tabLst>
                <a:tab pos="6189663" algn="l"/>
              </a:tabLst>
            </a:pPr>
            <a:r>
              <a:rPr lang="fr-FR" sz="2800" b="1" cap="small" dirty="0">
                <a:solidFill>
                  <a:srgbClr val="0070C0"/>
                </a:solidFill>
              </a:rPr>
              <a:t>Type of </a:t>
            </a:r>
            <a:r>
              <a:rPr lang="fr-FR" sz="2800" b="1" cap="small" dirty="0" err="1">
                <a:solidFill>
                  <a:srgbClr val="0070C0"/>
                </a:solidFill>
              </a:rPr>
              <a:t>risk</a:t>
            </a:r>
            <a:r>
              <a:rPr lang="fr-FR" sz="2800" b="1" cap="small" dirty="0">
                <a:solidFill>
                  <a:srgbClr val="0070C0"/>
                </a:solidFill>
              </a:rPr>
              <a:t> </a:t>
            </a:r>
            <a:r>
              <a:rPr lang="fr-FR" sz="2800" b="1" cap="small" dirty="0" err="1">
                <a:solidFill>
                  <a:srgbClr val="0070C0"/>
                </a:solidFill>
              </a:rPr>
              <a:t>assessement</a:t>
            </a:r>
            <a:endParaRPr lang="fr-FR" sz="2800" b="1" cap="small" dirty="0">
              <a:solidFill>
                <a:srgbClr val="0070C0"/>
              </a:solidFill>
            </a:endParaRPr>
          </a:p>
        </p:txBody>
      </p:sp>
      <p:sp>
        <p:nvSpPr>
          <p:cNvPr id="10" name="ZoneTexte 9">
            <a:extLst>
              <a:ext uri="{FF2B5EF4-FFF2-40B4-BE49-F238E27FC236}">
                <a16:creationId xmlns:a16="http://schemas.microsoft.com/office/drawing/2014/main" id="{69B30DB9-4160-09D2-8517-BC980063B802}"/>
              </a:ext>
            </a:extLst>
          </p:cNvPr>
          <p:cNvSpPr txBox="1"/>
          <p:nvPr/>
        </p:nvSpPr>
        <p:spPr>
          <a:xfrm>
            <a:off x="95115" y="1899171"/>
            <a:ext cx="12001770" cy="307777"/>
          </a:xfrm>
          <a:prstGeom prst="rect">
            <a:avLst/>
          </a:prstGeom>
          <a:noFill/>
        </p:spPr>
        <p:txBody>
          <a:bodyPr wrap="square">
            <a:spAutoFit/>
          </a:bodyPr>
          <a:lstStyle/>
          <a:p>
            <a:r>
              <a:rPr lang="en-US" sz="1400" dirty="0">
                <a:solidFill>
                  <a:schemeClr val="bg1">
                    <a:lumMod val="50000"/>
                  </a:schemeClr>
                </a:solidFill>
              </a:rPr>
              <a:t>5b) What type of tsunami risk assessment was undertaken?</a:t>
            </a:r>
            <a:endParaRPr lang="fr-FR" sz="1400" dirty="0">
              <a:solidFill>
                <a:schemeClr val="bg1">
                  <a:lumMod val="50000"/>
                </a:schemeClr>
              </a:solidFill>
            </a:endParaRPr>
          </a:p>
        </p:txBody>
      </p:sp>
      <p:grpSp>
        <p:nvGrpSpPr>
          <p:cNvPr id="14" name="Groupe 13">
            <a:extLst>
              <a:ext uri="{FF2B5EF4-FFF2-40B4-BE49-F238E27FC236}">
                <a16:creationId xmlns:a16="http://schemas.microsoft.com/office/drawing/2014/main" id="{D50D993B-92C7-B154-AC23-B2EFC71BE069}"/>
              </a:ext>
            </a:extLst>
          </p:cNvPr>
          <p:cNvGrpSpPr/>
          <p:nvPr/>
        </p:nvGrpSpPr>
        <p:grpSpPr>
          <a:xfrm>
            <a:off x="3395237" y="2313207"/>
            <a:ext cx="5401524" cy="3501885"/>
            <a:chOff x="3395237" y="2180744"/>
            <a:chExt cx="5401524" cy="3501885"/>
          </a:xfrm>
        </p:grpSpPr>
        <p:sp>
          <p:nvSpPr>
            <p:cNvPr id="7" name="Title">
              <a:extLst>
                <a:ext uri="{FF2B5EF4-FFF2-40B4-BE49-F238E27FC236}">
                  <a16:creationId xmlns:a16="http://schemas.microsoft.com/office/drawing/2014/main" id="{B9D33D5E-B86E-4410-3570-306A0FF766C3}"/>
                </a:ext>
              </a:extLst>
            </p:cNvPr>
            <p:cNvSpPr txBox="1">
              <a:spLocks/>
            </p:cNvSpPr>
            <p:nvPr/>
          </p:nvSpPr>
          <p:spPr>
            <a:xfrm>
              <a:off x="3395237" y="5424097"/>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23   Skipped: 6</a:t>
              </a:r>
            </a:p>
          </p:txBody>
        </p:sp>
        <p:pic>
          <p:nvPicPr>
            <p:cNvPr id="12" name="Image 11">
              <a:extLst>
                <a:ext uri="{FF2B5EF4-FFF2-40B4-BE49-F238E27FC236}">
                  <a16:creationId xmlns:a16="http://schemas.microsoft.com/office/drawing/2014/main" id="{0311DA6D-7CE0-FB87-8360-239F00CF97D2}"/>
                </a:ext>
              </a:extLst>
            </p:cNvPr>
            <p:cNvPicPr>
              <a:picLocks noChangeAspect="1"/>
            </p:cNvPicPr>
            <p:nvPr/>
          </p:nvPicPr>
          <p:blipFill>
            <a:blip r:embed="rId5"/>
            <a:stretch>
              <a:fillRect/>
            </a:stretch>
          </p:blipFill>
          <p:spPr>
            <a:xfrm>
              <a:off x="3395237" y="2180744"/>
              <a:ext cx="5401524" cy="3243353"/>
            </a:xfrm>
            <a:prstGeom prst="rect">
              <a:avLst/>
            </a:prstGeom>
          </p:spPr>
        </p:pic>
      </p:grpSp>
    </p:spTree>
    <p:extLst>
      <p:ext uri="{BB962C8B-B14F-4D97-AF65-F5344CB8AC3E}">
        <p14:creationId xmlns:p14="http://schemas.microsoft.com/office/powerpoint/2010/main" val="46040089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19DA-0918-F3FA-3B7C-6D2EE15CD3DE}"/>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52103B60-C849-4A68-CF56-4EFAC656A7B3}"/>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630F6519-9E3C-03C2-0391-615F8BD62B16}"/>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8177728D-46B3-39A3-5B30-87A9AA7E0555}"/>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8796130F-8F87-2E6E-51F0-723C3362A00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B69D9A2A-148D-4AD2-3412-5A21828F7F8E}"/>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70324DD5-6A91-A0DC-591C-6C3980380EEC}"/>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RISK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(2/8)</a:t>
            </a:r>
          </a:p>
          <a:p>
            <a:pPr>
              <a:tabLst>
                <a:tab pos="6189663" algn="l"/>
              </a:tabLst>
            </a:pPr>
            <a:r>
              <a:rPr lang="fr-FR" sz="2800" b="1" cap="small" dirty="0">
                <a:solidFill>
                  <a:srgbClr val="0070C0"/>
                </a:solidFill>
              </a:rPr>
              <a:t>Type of </a:t>
            </a:r>
            <a:r>
              <a:rPr lang="fr-FR" sz="2800" b="1" cap="small" dirty="0" err="1">
                <a:solidFill>
                  <a:srgbClr val="0070C0"/>
                </a:solidFill>
              </a:rPr>
              <a:t>hazards</a:t>
            </a:r>
            <a:endParaRPr lang="fr-FR" sz="2800" b="1" cap="small" dirty="0">
              <a:solidFill>
                <a:srgbClr val="0070C0"/>
              </a:solidFill>
            </a:endParaRPr>
          </a:p>
        </p:txBody>
      </p:sp>
      <p:sp>
        <p:nvSpPr>
          <p:cNvPr id="21" name="ZoneTexte 20">
            <a:extLst>
              <a:ext uri="{FF2B5EF4-FFF2-40B4-BE49-F238E27FC236}">
                <a16:creationId xmlns:a16="http://schemas.microsoft.com/office/drawing/2014/main" id="{F741A56C-EE4E-C331-9052-23892998BECF}"/>
              </a:ext>
            </a:extLst>
          </p:cNvPr>
          <p:cNvSpPr txBox="1"/>
          <p:nvPr/>
        </p:nvSpPr>
        <p:spPr>
          <a:xfrm>
            <a:off x="1579829" y="5316065"/>
            <a:ext cx="9328425" cy="707886"/>
          </a:xfrm>
          <a:prstGeom prst="rect">
            <a:avLst/>
          </a:prstGeom>
          <a:noFill/>
        </p:spPr>
        <p:txBody>
          <a:bodyPr wrap="square">
            <a:spAutoFit/>
          </a:bodyPr>
          <a:lstStyle/>
          <a:p>
            <a:pPr marL="285750" indent="-285750">
              <a:buFont typeface="Arial" panose="020B0604020202020204" pitchFamily="34" charset="0"/>
              <a:buChar char="•"/>
            </a:pPr>
            <a:r>
              <a:rPr lang="en-US" sz="2000" dirty="0">
                <a:effectLst/>
                <a:ea typeface="Calibri" panose="020F0502020204030204" pitchFamily="34" charset="0"/>
              </a:rPr>
              <a:t>Other : forest fires, sea surge, king tide, extreme weather, extreme wave / abrasion, flash flood, and pandemic Covid</a:t>
            </a:r>
            <a:endParaRPr lang="fr-FR" sz="2000" dirty="0"/>
          </a:p>
        </p:txBody>
      </p:sp>
      <p:sp>
        <p:nvSpPr>
          <p:cNvPr id="10" name="ZoneTexte 9">
            <a:extLst>
              <a:ext uri="{FF2B5EF4-FFF2-40B4-BE49-F238E27FC236}">
                <a16:creationId xmlns:a16="http://schemas.microsoft.com/office/drawing/2014/main" id="{226FBCBD-6C6F-D681-65C4-C0C4784249EA}"/>
              </a:ext>
            </a:extLst>
          </p:cNvPr>
          <p:cNvSpPr txBox="1"/>
          <p:nvPr/>
        </p:nvSpPr>
        <p:spPr>
          <a:xfrm>
            <a:off x="95115" y="1137638"/>
            <a:ext cx="12001770" cy="307777"/>
          </a:xfrm>
          <a:prstGeom prst="rect">
            <a:avLst/>
          </a:prstGeom>
          <a:noFill/>
        </p:spPr>
        <p:txBody>
          <a:bodyPr wrap="square">
            <a:spAutoFit/>
          </a:bodyPr>
          <a:lstStyle/>
          <a:p>
            <a:r>
              <a:rPr lang="en-US" sz="1400" dirty="0">
                <a:solidFill>
                  <a:schemeClr val="bg1">
                    <a:lumMod val="50000"/>
                  </a:schemeClr>
                </a:solidFill>
              </a:rPr>
              <a:t>5c) If multi-hazard, what additional hazards have been considered in your multi-hazard risk assessment?</a:t>
            </a:r>
            <a:endParaRPr lang="fr-FR" sz="1400" dirty="0">
              <a:solidFill>
                <a:schemeClr val="bg1">
                  <a:lumMod val="50000"/>
                </a:schemeClr>
              </a:solidFill>
            </a:endParaRPr>
          </a:p>
        </p:txBody>
      </p:sp>
      <p:grpSp>
        <p:nvGrpSpPr>
          <p:cNvPr id="16" name="Groupe 15">
            <a:extLst>
              <a:ext uri="{FF2B5EF4-FFF2-40B4-BE49-F238E27FC236}">
                <a16:creationId xmlns:a16="http://schemas.microsoft.com/office/drawing/2014/main" id="{E57D6AD1-3C99-8D67-744A-486F8F2346A6}"/>
              </a:ext>
            </a:extLst>
          </p:cNvPr>
          <p:cNvGrpSpPr/>
          <p:nvPr/>
        </p:nvGrpSpPr>
        <p:grpSpPr>
          <a:xfrm>
            <a:off x="3395237" y="1629284"/>
            <a:ext cx="5401524" cy="3502911"/>
            <a:chOff x="3535915" y="1620117"/>
            <a:chExt cx="5401524" cy="3502911"/>
          </a:xfrm>
        </p:grpSpPr>
        <p:sp>
          <p:nvSpPr>
            <p:cNvPr id="7" name="Title">
              <a:extLst>
                <a:ext uri="{FF2B5EF4-FFF2-40B4-BE49-F238E27FC236}">
                  <a16:creationId xmlns:a16="http://schemas.microsoft.com/office/drawing/2014/main" id="{F6B95B0B-5508-7547-A418-09587EFEA06E}"/>
                </a:ext>
              </a:extLst>
            </p:cNvPr>
            <p:cNvSpPr txBox="1">
              <a:spLocks/>
            </p:cNvSpPr>
            <p:nvPr/>
          </p:nvSpPr>
          <p:spPr>
            <a:xfrm>
              <a:off x="3535915" y="4863470"/>
              <a:ext cx="2058061" cy="259558"/>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18   Skipped: 11</a:t>
              </a:r>
            </a:p>
          </p:txBody>
        </p:sp>
        <p:pic>
          <p:nvPicPr>
            <p:cNvPr id="12" name="Image 11">
              <a:extLst>
                <a:ext uri="{FF2B5EF4-FFF2-40B4-BE49-F238E27FC236}">
                  <a16:creationId xmlns:a16="http://schemas.microsoft.com/office/drawing/2014/main" id="{CB578C99-1FF4-19B9-4638-67B4D07BFB70}"/>
                </a:ext>
              </a:extLst>
            </p:cNvPr>
            <p:cNvPicPr>
              <a:picLocks noChangeAspect="1"/>
            </p:cNvPicPr>
            <p:nvPr/>
          </p:nvPicPr>
          <p:blipFill>
            <a:blip r:embed="rId5"/>
            <a:stretch>
              <a:fillRect/>
            </a:stretch>
          </p:blipFill>
          <p:spPr>
            <a:xfrm>
              <a:off x="3535915" y="1620117"/>
              <a:ext cx="5401524" cy="3243353"/>
            </a:xfrm>
            <a:prstGeom prst="rect">
              <a:avLst/>
            </a:prstGeom>
          </p:spPr>
        </p:pic>
        <p:sp>
          <p:nvSpPr>
            <p:cNvPr id="14" name="Rectangle : coins arrondis 13">
              <a:extLst>
                <a:ext uri="{FF2B5EF4-FFF2-40B4-BE49-F238E27FC236}">
                  <a16:creationId xmlns:a16="http://schemas.microsoft.com/office/drawing/2014/main" id="{145D7111-1F32-B93B-7591-1520F46988BF}"/>
                </a:ext>
              </a:extLst>
            </p:cNvPr>
            <p:cNvSpPr/>
            <p:nvPr/>
          </p:nvSpPr>
          <p:spPr>
            <a:xfrm>
              <a:off x="5504174" y="1719304"/>
              <a:ext cx="1779096" cy="41071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4A3410DC-F427-1A66-8E38-EBEF54D43877}"/>
                </a:ext>
              </a:extLst>
            </p:cNvPr>
            <p:cNvSpPr/>
            <p:nvPr/>
          </p:nvSpPr>
          <p:spPr>
            <a:xfrm>
              <a:off x="4161260" y="2435954"/>
              <a:ext cx="3820913" cy="511641"/>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642978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A028-B59D-F7B3-8CDA-14216BC8A83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36F098D2-657A-D00F-63EA-1CCAE033C4BC}"/>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375F8A40-5EA6-A3C1-DC9B-BFF860EAD420}"/>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0E81BD9F-A3A6-4026-8262-CF46BDE16A4A}"/>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6003E380-5B9A-253C-52C7-799D0875D8EB}"/>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E9EF50D0-BC9E-AAB9-F518-9979296964F0}"/>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209A7E85-0C0C-7E10-FA5F-9B4DBDA05A80}"/>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RISK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(3/8)</a:t>
            </a:r>
          </a:p>
          <a:p>
            <a:pPr>
              <a:tabLst>
                <a:tab pos="6189663" algn="l"/>
              </a:tabLst>
            </a:pPr>
            <a:r>
              <a:rPr lang="fr-FR" sz="2800" b="1" cap="small" dirty="0">
                <a:solidFill>
                  <a:srgbClr val="0070C0"/>
                </a:solidFill>
              </a:rPr>
              <a:t>Organisation in charge</a:t>
            </a:r>
          </a:p>
        </p:txBody>
      </p:sp>
      <p:sp>
        <p:nvSpPr>
          <p:cNvPr id="21" name="ZoneTexte 20">
            <a:extLst>
              <a:ext uri="{FF2B5EF4-FFF2-40B4-BE49-F238E27FC236}">
                <a16:creationId xmlns:a16="http://schemas.microsoft.com/office/drawing/2014/main" id="{36A9F60E-74C5-3214-0825-45E6F2D0D289}"/>
              </a:ext>
            </a:extLst>
          </p:cNvPr>
          <p:cNvSpPr txBox="1"/>
          <p:nvPr/>
        </p:nvSpPr>
        <p:spPr>
          <a:xfrm>
            <a:off x="1204856" y="5134894"/>
            <a:ext cx="9757185" cy="1092607"/>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Multiple actors for 11 countries (48%)</a:t>
            </a:r>
          </a:p>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Other: regional agencies, state and local governments, local communities, private sector consultants, and non-governmental </a:t>
            </a:r>
            <a:r>
              <a:rPr lang="en-US" sz="2000" dirty="0" err="1">
                <a:effectLst/>
                <a:ea typeface="Calibri" panose="020F0502020204030204" pitchFamily="34" charset="0"/>
              </a:rPr>
              <a:t>organisations</a:t>
            </a:r>
            <a:r>
              <a:rPr lang="en-US" sz="2000" dirty="0">
                <a:effectLst/>
                <a:ea typeface="Calibri" panose="020F0502020204030204" pitchFamily="34" charset="0"/>
              </a:rPr>
              <a:t> (e.g. Red Cross)</a:t>
            </a:r>
            <a:endParaRPr lang="fr-FR" sz="2000" dirty="0"/>
          </a:p>
        </p:txBody>
      </p:sp>
      <p:sp>
        <p:nvSpPr>
          <p:cNvPr id="8" name="ZoneTexte 7">
            <a:extLst>
              <a:ext uri="{FF2B5EF4-FFF2-40B4-BE49-F238E27FC236}">
                <a16:creationId xmlns:a16="http://schemas.microsoft.com/office/drawing/2014/main" id="{A94B76F0-350B-6151-7296-626594E1C04E}"/>
              </a:ext>
            </a:extLst>
          </p:cNvPr>
          <p:cNvSpPr txBox="1"/>
          <p:nvPr/>
        </p:nvSpPr>
        <p:spPr>
          <a:xfrm>
            <a:off x="95114" y="1039044"/>
            <a:ext cx="12001770" cy="307777"/>
          </a:xfrm>
          <a:prstGeom prst="rect">
            <a:avLst/>
          </a:prstGeom>
          <a:noFill/>
        </p:spPr>
        <p:txBody>
          <a:bodyPr wrap="square">
            <a:spAutoFit/>
          </a:bodyPr>
          <a:lstStyle/>
          <a:p>
            <a:r>
              <a:rPr lang="en-US" sz="1400" dirty="0">
                <a:solidFill>
                  <a:schemeClr val="bg1">
                    <a:lumMod val="50000"/>
                  </a:schemeClr>
                </a:solidFill>
              </a:rPr>
              <a:t>5d) Who did the tsunami risk assessment in your country?</a:t>
            </a:r>
            <a:endParaRPr lang="fr-FR" sz="1400" dirty="0">
              <a:solidFill>
                <a:schemeClr val="bg1">
                  <a:lumMod val="50000"/>
                </a:schemeClr>
              </a:solidFill>
            </a:endParaRPr>
          </a:p>
        </p:txBody>
      </p:sp>
      <p:grpSp>
        <p:nvGrpSpPr>
          <p:cNvPr id="14" name="Groupe 13">
            <a:extLst>
              <a:ext uri="{FF2B5EF4-FFF2-40B4-BE49-F238E27FC236}">
                <a16:creationId xmlns:a16="http://schemas.microsoft.com/office/drawing/2014/main" id="{0A0B915A-1844-523C-A913-16AFE7D6BCBB}"/>
              </a:ext>
            </a:extLst>
          </p:cNvPr>
          <p:cNvGrpSpPr/>
          <p:nvPr/>
        </p:nvGrpSpPr>
        <p:grpSpPr>
          <a:xfrm>
            <a:off x="3395237" y="1487720"/>
            <a:ext cx="5401524" cy="3506274"/>
            <a:chOff x="3395237" y="1477798"/>
            <a:chExt cx="5401524" cy="3506274"/>
          </a:xfrm>
        </p:grpSpPr>
        <p:sp>
          <p:nvSpPr>
            <p:cNvPr id="7" name="Title">
              <a:extLst>
                <a:ext uri="{FF2B5EF4-FFF2-40B4-BE49-F238E27FC236}">
                  <a16:creationId xmlns:a16="http://schemas.microsoft.com/office/drawing/2014/main" id="{8B3F8A2E-6F5E-8094-AF4F-157250E525E8}"/>
                </a:ext>
              </a:extLst>
            </p:cNvPr>
            <p:cNvSpPr txBox="1">
              <a:spLocks/>
            </p:cNvSpPr>
            <p:nvPr/>
          </p:nvSpPr>
          <p:spPr>
            <a:xfrm>
              <a:off x="3395237" y="4725540"/>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23   Skipped: 6</a:t>
              </a:r>
            </a:p>
          </p:txBody>
        </p:sp>
        <p:pic>
          <p:nvPicPr>
            <p:cNvPr id="10" name="Image 9">
              <a:extLst>
                <a:ext uri="{FF2B5EF4-FFF2-40B4-BE49-F238E27FC236}">
                  <a16:creationId xmlns:a16="http://schemas.microsoft.com/office/drawing/2014/main" id="{F673E7E4-FA3E-4A3B-8C6F-AA5FFC0A5CB1}"/>
                </a:ext>
              </a:extLst>
            </p:cNvPr>
            <p:cNvPicPr>
              <a:picLocks noChangeAspect="1"/>
            </p:cNvPicPr>
            <p:nvPr/>
          </p:nvPicPr>
          <p:blipFill>
            <a:blip r:embed="rId5"/>
            <a:stretch>
              <a:fillRect/>
            </a:stretch>
          </p:blipFill>
          <p:spPr>
            <a:xfrm>
              <a:off x="3395237" y="1477798"/>
              <a:ext cx="5401524" cy="3243353"/>
            </a:xfrm>
            <a:prstGeom prst="rect">
              <a:avLst/>
            </a:prstGeom>
          </p:spPr>
        </p:pic>
        <p:sp>
          <p:nvSpPr>
            <p:cNvPr id="12" name="Rectangle : coins arrondis 11">
              <a:extLst>
                <a:ext uri="{FF2B5EF4-FFF2-40B4-BE49-F238E27FC236}">
                  <a16:creationId xmlns:a16="http://schemas.microsoft.com/office/drawing/2014/main" id="{4C1842DE-2B27-508A-462A-2CE38454F779}"/>
                </a:ext>
              </a:extLst>
            </p:cNvPr>
            <p:cNvSpPr/>
            <p:nvPr/>
          </p:nvSpPr>
          <p:spPr>
            <a:xfrm>
              <a:off x="4001845" y="1608537"/>
              <a:ext cx="946673" cy="2818913"/>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962215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9;p14">
            <a:extLst>
              <a:ext uri="{FF2B5EF4-FFF2-40B4-BE49-F238E27FC236}">
                <a16:creationId xmlns:a16="http://schemas.microsoft.com/office/drawing/2014/main" id="{E319B009-45B1-41EE-2E1D-48A6C09F74FA}"/>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A461654F-0654-D70E-B4EC-5A9F95BB4D2C}"/>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59275EC6-D338-356F-26DD-6D4569BBA407}"/>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E4F9BDEA-08F3-9F66-FE03-4FD4B45135DF}"/>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14864463-7F7F-D2B1-C134-E99C8020837B}"/>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14" name="ZoneTexte 13">
            <a:extLst>
              <a:ext uri="{FF2B5EF4-FFF2-40B4-BE49-F238E27FC236}">
                <a16:creationId xmlns:a16="http://schemas.microsoft.com/office/drawing/2014/main" id="{9CA0EA0B-8BAF-5D20-EBC1-DCC3EC9F24F0}"/>
              </a:ext>
            </a:extLst>
          </p:cNvPr>
          <p:cNvSpPr txBox="1"/>
          <p:nvPr/>
        </p:nvSpPr>
        <p:spPr>
          <a:xfrm>
            <a:off x="187568" y="865583"/>
            <a:ext cx="11512062" cy="3139321"/>
          </a:xfrm>
          <a:prstGeom prst="rect">
            <a:avLst/>
          </a:prstGeom>
          <a:noFill/>
        </p:spPr>
        <p:txBody>
          <a:bodyPr wrap="square">
            <a:spAutoFit/>
          </a:bodyPr>
          <a:lstStyle/>
          <a:p>
            <a:r>
              <a:rPr lang="en-US" sz="2800" b="1" dirty="0">
                <a:solidFill>
                  <a:srgbClr val="0070C0"/>
                </a:solidFill>
                <a:effectLst/>
                <a:ea typeface="Calibri" panose="020F0502020204030204" pitchFamily="34" charset="0"/>
              </a:rPr>
              <a:t>63% </a:t>
            </a:r>
            <a:r>
              <a:rPr lang="en-US" sz="2000" dirty="0">
                <a:effectLst/>
                <a:ea typeface="Calibri" panose="020F0502020204030204" pitchFamily="34" charset="0"/>
              </a:rPr>
              <a:t>- 29 of the 46 member states surveyed answered</a:t>
            </a:r>
          </a:p>
          <a:p>
            <a:endParaRPr lang="en-US" sz="1000" dirty="0">
              <a:effectLst/>
              <a:ea typeface="Calibri" panose="020F0502020204030204" pitchFamily="34" charset="0"/>
            </a:endParaRPr>
          </a:p>
          <a:p>
            <a:r>
              <a:rPr lang="en-US" sz="2000" dirty="0">
                <a:effectLst/>
                <a:ea typeface="Calibri" panose="020F0502020204030204" pitchFamily="34" charset="0"/>
              </a:rPr>
              <a:t>Australia, Brunei, Canada, Chile, China, Colombia, Cook Islands, Ecuador, El Salvador, Federated States of Micronesia, Fiji, Guatemala, Indonesia, Japan, Malaysia, Mexico, Nauru, New Zealand, Nicaragua, Palau, Papua New Guinea, Philippines, Republic of Korea (South), Singapore, Solomon Islands, Thailand, Tonga, Vanuatu, Vietnam</a:t>
            </a:r>
            <a:r>
              <a:rPr lang="en-US" sz="2000" dirty="0">
                <a:ea typeface="Calibri" panose="020F0502020204030204" pitchFamily="34" charset="0"/>
              </a:rPr>
              <a:t> </a:t>
            </a:r>
          </a:p>
          <a:p>
            <a:endParaRPr lang="en-US" sz="2000" dirty="0">
              <a:ea typeface="Calibri" panose="020F0502020204030204" pitchFamily="34" charset="0"/>
            </a:endParaRPr>
          </a:p>
          <a:p>
            <a:r>
              <a:rPr lang="en-US" sz="2000" dirty="0">
                <a:ea typeface="Calibri" panose="020F0502020204030204" pitchFamily="34" charset="0"/>
              </a:rPr>
              <a:t>+3 countries since beginning of analysis: Costa Rica, Peru and United States</a:t>
            </a:r>
          </a:p>
          <a:p>
            <a:endParaRPr lang="en-US" sz="2000" dirty="0">
              <a:ea typeface="Calibri" panose="020F0502020204030204" pitchFamily="34" charset="0"/>
            </a:endParaRPr>
          </a:p>
          <a:p>
            <a:r>
              <a:rPr lang="en-US" sz="2000" b="1" dirty="0">
                <a:ea typeface="Calibri" panose="020F0502020204030204" pitchFamily="34" charset="0"/>
              </a:rPr>
              <a:t>Last deadline to provide answers 18 April 2025</a:t>
            </a:r>
            <a:endParaRPr lang="fr-FR" sz="2000" b="1" dirty="0"/>
          </a:p>
        </p:txBody>
      </p:sp>
      <p:sp>
        <p:nvSpPr>
          <p:cNvPr id="15" name="ZoneTexte 14">
            <a:extLst>
              <a:ext uri="{FF2B5EF4-FFF2-40B4-BE49-F238E27FC236}">
                <a16:creationId xmlns:a16="http://schemas.microsoft.com/office/drawing/2014/main" id="{AD0A8424-3855-56DD-D449-D977E6492FC8}"/>
              </a:ext>
            </a:extLst>
          </p:cNvPr>
          <p:cNvSpPr txBox="1"/>
          <p:nvPr/>
        </p:nvSpPr>
        <p:spPr>
          <a:xfrm>
            <a:off x="187568" y="-1135"/>
            <a:ext cx="11909317" cy="707886"/>
          </a:xfrm>
          <a:prstGeom prst="rect">
            <a:avLst/>
          </a:prstGeom>
          <a:noFill/>
        </p:spPr>
        <p:txBody>
          <a:bodyPr wrap="square" rtlCol="0">
            <a:spAutoFit/>
          </a:bodyPr>
          <a:lstStyle/>
          <a:p>
            <a:r>
              <a:rPr lang="fr-FR" sz="4000" b="1" cap="small" dirty="0">
                <a:solidFill>
                  <a:srgbClr val="0070C0"/>
                </a:solidFill>
                <a:ea typeface="Calibri" panose="020F0502020204030204" pitchFamily="34" charset="0"/>
                <a:cs typeface="Calibri" panose="020F0502020204030204" pitchFamily="34" charset="0"/>
              </a:rPr>
              <a:t>Participation rate to date</a:t>
            </a:r>
          </a:p>
        </p:txBody>
      </p:sp>
      <p:pic>
        <p:nvPicPr>
          <p:cNvPr id="18" name="Image 17">
            <a:extLst>
              <a:ext uri="{FF2B5EF4-FFF2-40B4-BE49-F238E27FC236}">
                <a16:creationId xmlns:a16="http://schemas.microsoft.com/office/drawing/2014/main" id="{66C73303-F13A-233D-C349-5A3F3818DD7C}"/>
              </a:ext>
            </a:extLst>
          </p:cNvPr>
          <p:cNvPicPr>
            <a:picLocks noChangeAspect="1"/>
          </p:cNvPicPr>
          <p:nvPr/>
        </p:nvPicPr>
        <p:blipFill>
          <a:blip r:embed="rId5"/>
          <a:srcRect l="18977" r="10516"/>
          <a:stretch/>
        </p:blipFill>
        <p:spPr>
          <a:xfrm>
            <a:off x="8358726" y="3429000"/>
            <a:ext cx="3223846" cy="2743438"/>
          </a:xfrm>
          <a:prstGeom prst="rect">
            <a:avLst/>
          </a:prstGeom>
        </p:spPr>
      </p:pic>
    </p:spTree>
    <p:extLst>
      <p:ext uri="{BB962C8B-B14F-4D97-AF65-F5344CB8AC3E}">
        <p14:creationId xmlns:p14="http://schemas.microsoft.com/office/powerpoint/2010/main" val="9991949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3827C-E948-31A7-B95A-CC6FED296F09}"/>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148C8087-F550-BD1A-215C-37BF796A4671}"/>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925E00F4-DBAB-82F7-B4EF-9BC1F81A69A4}"/>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2837AFD6-BDA7-3672-39F3-F4F13517E83F}"/>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2CD935AE-92B7-F81B-FBC1-A4B81DFDAB7A}"/>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01F2A432-DFCA-FE69-A00B-2DA3C1EF7114}"/>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ABA145E9-7CFE-08F3-4CA6-1F1C229194FC}"/>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RISK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(4/8)</a:t>
            </a:r>
          </a:p>
          <a:p>
            <a:pPr>
              <a:tabLst>
                <a:tab pos="6189663" algn="l"/>
              </a:tabLst>
            </a:pPr>
            <a:r>
              <a:rPr lang="fr-FR" sz="2800" b="1" cap="small" dirty="0" err="1">
                <a:solidFill>
                  <a:srgbClr val="0070C0"/>
                </a:solidFill>
              </a:rPr>
              <a:t>Level</a:t>
            </a:r>
            <a:endParaRPr lang="fr-FR" sz="2800" b="1" cap="small" dirty="0">
              <a:solidFill>
                <a:srgbClr val="0070C0"/>
              </a:solidFill>
            </a:endParaRPr>
          </a:p>
        </p:txBody>
      </p:sp>
      <p:sp>
        <p:nvSpPr>
          <p:cNvPr id="21" name="ZoneTexte 20">
            <a:extLst>
              <a:ext uri="{FF2B5EF4-FFF2-40B4-BE49-F238E27FC236}">
                <a16:creationId xmlns:a16="http://schemas.microsoft.com/office/drawing/2014/main" id="{76F7048C-52FD-B720-8A2D-953467C8E3DE}"/>
              </a:ext>
            </a:extLst>
          </p:cNvPr>
          <p:cNvSpPr txBox="1"/>
          <p:nvPr/>
        </p:nvSpPr>
        <p:spPr>
          <a:xfrm>
            <a:off x="1204856" y="5134894"/>
            <a:ext cx="9757185" cy="40011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Carried out at multiple levels for 56% of countries</a:t>
            </a:r>
            <a:endParaRPr lang="fr-FR" sz="2000" dirty="0"/>
          </a:p>
        </p:txBody>
      </p:sp>
      <p:sp>
        <p:nvSpPr>
          <p:cNvPr id="8" name="ZoneTexte 7">
            <a:extLst>
              <a:ext uri="{FF2B5EF4-FFF2-40B4-BE49-F238E27FC236}">
                <a16:creationId xmlns:a16="http://schemas.microsoft.com/office/drawing/2014/main" id="{D4A88A40-A554-F506-D43F-78DC91174511}"/>
              </a:ext>
            </a:extLst>
          </p:cNvPr>
          <p:cNvSpPr txBox="1"/>
          <p:nvPr/>
        </p:nvSpPr>
        <p:spPr>
          <a:xfrm>
            <a:off x="95114" y="1039044"/>
            <a:ext cx="12001770" cy="307777"/>
          </a:xfrm>
          <a:prstGeom prst="rect">
            <a:avLst/>
          </a:prstGeom>
          <a:noFill/>
        </p:spPr>
        <p:txBody>
          <a:bodyPr wrap="square">
            <a:spAutoFit/>
          </a:bodyPr>
          <a:lstStyle/>
          <a:p>
            <a:r>
              <a:rPr lang="en-US" sz="1400" dirty="0">
                <a:solidFill>
                  <a:schemeClr val="bg1">
                    <a:lumMod val="50000"/>
                  </a:schemeClr>
                </a:solidFill>
              </a:rPr>
              <a:t>5e) At what level was the tsunami risk assessment carried out?</a:t>
            </a:r>
            <a:endParaRPr lang="fr-FR" sz="1400" dirty="0">
              <a:solidFill>
                <a:schemeClr val="bg1">
                  <a:lumMod val="50000"/>
                </a:schemeClr>
              </a:solidFill>
            </a:endParaRPr>
          </a:p>
        </p:txBody>
      </p:sp>
      <p:grpSp>
        <p:nvGrpSpPr>
          <p:cNvPr id="12" name="Groupe 11">
            <a:extLst>
              <a:ext uri="{FF2B5EF4-FFF2-40B4-BE49-F238E27FC236}">
                <a16:creationId xmlns:a16="http://schemas.microsoft.com/office/drawing/2014/main" id="{2061D64E-EBB4-F2F4-2C69-F3DBD5B70CAC}"/>
              </a:ext>
            </a:extLst>
          </p:cNvPr>
          <p:cNvGrpSpPr/>
          <p:nvPr/>
        </p:nvGrpSpPr>
        <p:grpSpPr>
          <a:xfrm>
            <a:off x="3395238" y="1444944"/>
            <a:ext cx="5401524" cy="3501885"/>
            <a:chOff x="3395237" y="1455702"/>
            <a:chExt cx="5401524" cy="3501885"/>
          </a:xfrm>
        </p:grpSpPr>
        <p:sp>
          <p:nvSpPr>
            <p:cNvPr id="7" name="Title">
              <a:extLst>
                <a:ext uri="{FF2B5EF4-FFF2-40B4-BE49-F238E27FC236}">
                  <a16:creationId xmlns:a16="http://schemas.microsoft.com/office/drawing/2014/main" id="{4C484B9A-8647-C364-6428-487BC1846497}"/>
                </a:ext>
              </a:extLst>
            </p:cNvPr>
            <p:cNvSpPr txBox="1">
              <a:spLocks/>
            </p:cNvSpPr>
            <p:nvPr/>
          </p:nvSpPr>
          <p:spPr>
            <a:xfrm>
              <a:off x="3395237" y="4699055"/>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23   Skipped: 6</a:t>
              </a:r>
            </a:p>
          </p:txBody>
        </p:sp>
        <p:pic>
          <p:nvPicPr>
            <p:cNvPr id="3" name="Image 2">
              <a:extLst>
                <a:ext uri="{FF2B5EF4-FFF2-40B4-BE49-F238E27FC236}">
                  <a16:creationId xmlns:a16="http://schemas.microsoft.com/office/drawing/2014/main" id="{7F425D17-1B38-33D4-E138-D0CC71FCD62B}"/>
                </a:ext>
              </a:extLst>
            </p:cNvPr>
            <p:cNvPicPr>
              <a:picLocks noChangeAspect="1"/>
            </p:cNvPicPr>
            <p:nvPr/>
          </p:nvPicPr>
          <p:blipFill>
            <a:blip r:embed="rId5"/>
            <a:stretch>
              <a:fillRect/>
            </a:stretch>
          </p:blipFill>
          <p:spPr>
            <a:xfrm>
              <a:off x="3395237" y="1455702"/>
              <a:ext cx="5401524" cy="3243353"/>
            </a:xfrm>
            <a:prstGeom prst="rect">
              <a:avLst/>
            </a:prstGeom>
          </p:spPr>
        </p:pic>
        <p:sp>
          <p:nvSpPr>
            <p:cNvPr id="11" name="Rectangle : coins arrondis 10">
              <a:extLst>
                <a:ext uri="{FF2B5EF4-FFF2-40B4-BE49-F238E27FC236}">
                  <a16:creationId xmlns:a16="http://schemas.microsoft.com/office/drawing/2014/main" id="{8EDAA6D8-4B0E-8207-A1B6-148E28F26550}"/>
                </a:ext>
              </a:extLst>
            </p:cNvPr>
            <p:cNvSpPr/>
            <p:nvPr/>
          </p:nvSpPr>
          <p:spPr>
            <a:xfrm>
              <a:off x="3937300" y="1787905"/>
              <a:ext cx="849853" cy="2429094"/>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1536483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B3A6-E881-097B-F44E-2330F5C41BFC}"/>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467F489F-7A54-0B45-3666-BC86BD754956}"/>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C5EC2DB7-A8A7-CECD-D64C-99D8A5EA56E2}"/>
              </a:ext>
            </a:extLst>
          </p:cNvPr>
          <p:cNvPicPr preferRelativeResize="0"/>
          <p:nvPr/>
        </p:nvPicPr>
        <p:blipFill rotWithShape="1">
          <a:blip r:embed="rId2">
            <a:alphaModFix/>
          </a:blip>
          <a:srcRect t="74343"/>
          <a:stretch/>
        </p:blipFill>
        <p:spPr>
          <a:xfrm>
            <a:off x="0" y="6556291"/>
            <a:ext cx="3159659" cy="307778"/>
          </a:xfrm>
          <a:prstGeom prst="rect">
            <a:avLst/>
          </a:prstGeom>
          <a:noFill/>
          <a:ln>
            <a:noFill/>
          </a:ln>
        </p:spPr>
      </p:pic>
      <p:grpSp>
        <p:nvGrpSpPr>
          <p:cNvPr id="6" name="Groupe 5">
            <a:extLst>
              <a:ext uri="{FF2B5EF4-FFF2-40B4-BE49-F238E27FC236}">
                <a16:creationId xmlns:a16="http://schemas.microsoft.com/office/drawing/2014/main" id="{770D701D-39F3-F078-9B65-F578B789F203}"/>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00061FFD-F8EA-3B05-7611-9C28E27AF0C0}"/>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9EADE84B-2D25-6BB9-0AF0-DBD935C3BE1B}"/>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6C44EC34-EF27-FB5F-F901-DF107FA98F8A}"/>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RISK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(5/8)</a:t>
            </a:r>
          </a:p>
          <a:p>
            <a:pPr>
              <a:tabLst>
                <a:tab pos="6189663" algn="l"/>
              </a:tabLst>
            </a:pPr>
            <a:r>
              <a:rPr lang="fr-FR" sz="2800" b="1" cap="small" dirty="0">
                <a:solidFill>
                  <a:srgbClr val="0070C0"/>
                </a:solidFill>
              </a:rPr>
              <a:t>TYPE OF PRODUCTS</a:t>
            </a:r>
          </a:p>
        </p:txBody>
      </p:sp>
      <p:sp>
        <p:nvSpPr>
          <p:cNvPr id="21" name="ZoneTexte 20">
            <a:extLst>
              <a:ext uri="{FF2B5EF4-FFF2-40B4-BE49-F238E27FC236}">
                <a16:creationId xmlns:a16="http://schemas.microsoft.com/office/drawing/2014/main" id="{B2FED2D1-0998-BFEE-CCF8-40648CD5BD29}"/>
              </a:ext>
            </a:extLst>
          </p:cNvPr>
          <p:cNvSpPr txBox="1"/>
          <p:nvPr/>
        </p:nvSpPr>
        <p:spPr>
          <a:xfrm>
            <a:off x="95114" y="4952012"/>
            <a:ext cx="12001770" cy="1677382"/>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Development of ≥2 products for 21 countries (91%) -  single product for 2 countries being risk map</a:t>
            </a:r>
          </a:p>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Other: Standard Operating Procedures (SOPs) and decrees</a:t>
            </a:r>
          </a:p>
          <a:p>
            <a:pPr>
              <a:spcBef>
                <a:spcPts val="300"/>
              </a:spcBef>
            </a:pPr>
            <a:r>
              <a:rPr lang="en-US" sz="1400" dirty="0">
                <a:solidFill>
                  <a:schemeClr val="bg1">
                    <a:lumMod val="50000"/>
                  </a:schemeClr>
                </a:solidFill>
              </a:rPr>
              <a:t>5i) Has pedestrian evacuation modelling been included in the tsunami risk assessment?</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22   Skipped: 7</a:t>
            </a:r>
            <a:endParaRPr lang="en-US" sz="1200" dirty="0">
              <a:solidFill>
                <a:schemeClr val="bg1">
                  <a:lumMod val="50000"/>
                </a:schemeClr>
              </a:solidFill>
            </a:endParaRP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Pedestrian evacuation modelling included for 14 countries (64%)</a:t>
            </a:r>
            <a:endParaRPr lang="fr-FR" sz="2000" dirty="0"/>
          </a:p>
        </p:txBody>
      </p:sp>
      <p:sp>
        <p:nvSpPr>
          <p:cNvPr id="8" name="ZoneTexte 7">
            <a:extLst>
              <a:ext uri="{FF2B5EF4-FFF2-40B4-BE49-F238E27FC236}">
                <a16:creationId xmlns:a16="http://schemas.microsoft.com/office/drawing/2014/main" id="{59428BF2-6471-C89E-34BD-C109B2072D2A}"/>
              </a:ext>
            </a:extLst>
          </p:cNvPr>
          <p:cNvSpPr txBox="1"/>
          <p:nvPr/>
        </p:nvSpPr>
        <p:spPr>
          <a:xfrm>
            <a:off x="95114" y="1039044"/>
            <a:ext cx="12001770" cy="307777"/>
          </a:xfrm>
          <a:prstGeom prst="rect">
            <a:avLst/>
          </a:prstGeom>
          <a:noFill/>
        </p:spPr>
        <p:txBody>
          <a:bodyPr wrap="square">
            <a:spAutoFit/>
          </a:bodyPr>
          <a:lstStyle/>
          <a:p>
            <a:r>
              <a:rPr lang="en-US" sz="1400" dirty="0">
                <a:solidFill>
                  <a:schemeClr val="bg1">
                    <a:lumMod val="50000"/>
                  </a:schemeClr>
                </a:solidFill>
              </a:rPr>
              <a:t>5h) What products do you have from the tsunami risk assessment?</a:t>
            </a:r>
            <a:endParaRPr lang="fr-FR" sz="1400" dirty="0">
              <a:solidFill>
                <a:schemeClr val="bg1">
                  <a:lumMod val="50000"/>
                </a:schemeClr>
              </a:solidFill>
            </a:endParaRPr>
          </a:p>
        </p:txBody>
      </p:sp>
      <p:grpSp>
        <p:nvGrpSpPr>
          <p:cNvPr id="11" name="Groupe 10">
            <a:extLst>
              <a:ext uri="{FF2B5EF4-FFF2-40B4-BE49-F238E27FC236}">
                <a16:creationId xmlns:a16="http://schemas.microsoft.com/office/drawing/2014/main" id="{C80A1DFE-A1CE-85B3-6D17-895E6A2D1F48}"/>
              </a:ext>
            </a:extLst>
          </p:cNvPr>
          <p:cNvGrpSpPr/>
          <p:nvPr/>
        </p:nvGrpSpPr>
        <p:grpSpPr>
          <a:xfrm>
            <a:off x="3395237" y="1400589"/>
            <a:ext cx="5401524" cy="3501885"/>
            <a:chOff x="3382686" y="1396126"/>
            <a:chExt cx="5401524" cy="3501885"/>
          </a:xfrm>
        </p:grpSpPr>
        <p:sp>
          <p:nvSpPr>
            <p:cNvPr id="7" name="Title">
              <a:extLst>
                <a:ext uri="{FF2B5EF4-FFF2-40B4-BE49-F238E27FC236}">
                  <a16:creationId xmlns:a16="http://schemas.microsoft.com/office/drawing/2014/main" id="{4D8CE3A9-9CAB-4DCD-C772-D9966B3B4C82}"/>
                </a:ext>
              </a:extLst>
            </p:cNvPr>
            <p:cNvSpPr txBox="1">
              <a:spLocks/>
            </p:cNvSpPr>
            <p:nvPr/>
          </p:nvSpPr>
          <p:spPr>
            <a:xfrm>
              <a:off x="3395237" y="4639479"/>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23   Skipped: 6</a:t>
              </a:r>
            </a:p>
          </p:txBody>
        </p:sp>
        <p:pic>
          <p:nvPicPr>
            <p:cNvPr id="3" name="Image 2">
              <a:extLst>
                <a:ext uri="{FF2B5EF4-FFF2-40B4-BE49-F238E27FC236}">
                  <a16:creationId xmlns:a16="http://schemas.microsoft.com/office/drawing/2014/main" id="{C75AF285-5B63-9272-CA8A-21EF6E3873B2}"/>
                </a:ext>
              </a:extLst>
            </p:cNvPr>
            <p:cNvPicPr>
              <a:picLocks noChangeAspect="1"/>
            </p:cNvPicPr>
            <p:nvPr/>
          </p:nvPicPr>
          <p:blipFill>
            <a:blip r:embed="rId5"/>
            <a:stretch>
              <a:fillRect/>
            </a:stretch>
          </p:blipFill>
          <p:spPr>
            <a:xfrm>
              <a:off x="3382686" y="1396126"/>
              <a:ext cx="5401524" cy="3243353"/>
            </a:xfrm>
            <a:prstGeom prst="rect">
              <a:avLst/>
            </a:prstGeom>
          </p:spPr>
        </p:pic>
        <p:sp>
          <p:nvSpPr>
            <p:cNvPr id="10" name="Rectangle : coins arrondis 9">
              <a:extLst>
                <a:ext uri="{FF2B5EF4-FFF2-40B4-BE49-F238E27FC236}">
                  <a16:creationId xmlns:a16="http://schemas.microsoft.com/office/drawing/2014/main" id="{B885D468-12B1-104A-4D2C-13A6D594B7F2}"/>
                </a:ext>
              </a:extLst>
            </p:cNvPr>
            <p:cNvSpPr/>
            <p:nvPr/>
          </p:nvSpPr>
          <p:spPr>
            <a:xfrm>
              <a:off x="4109422" y="1578824"/>
              <a:ext cx="1872935" cy="578432"/>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114216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D3284-C4EE-AE4D-2463-F8B0173B48AF}"/>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F946BD7A-E2AF-F007-9E9E-E1C9024ED06D}"/>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5FFBA90A-5A05-7AC4-C53D-5A816C29057C}"/>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51E67655-FAC7-53AB-0546-31D99541D70A}"/>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90FF1A57-8C9F-8E4F-16ED-59F75C79226F}"/>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093CBF49-BF33-2934-A9BE-9401056FE313}"/>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C54352C2-779B-6A01-6F2B-4FF428B6E37E}"/>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RISK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(6/8)</a:t>
            </a:r>
          </a:p>
          <a:p>
            <a:pPr>
              <a:tabLst>
                <a:tab pos="6189663" algn="l"/>
              </a:tabLst>
            </a:pPr>
            <a:r>
              <a:rPr lang="fr-FR" sz="2800" b="1" cap="small" dirty="0">
                <a:solidFill>
                  <a:srgbClr val="0070C0"/>
                </a:solidFill>
              </a:rPr>
              <a:t>Countries </a:t>
            </a:r>
            <a:r>
              <a:rPr lang="fr-FR" sz="2800" b="1" cap="small" dirty="0" err="1">
                <a:solidFill>
                  <a:srgbClr val="0070C0"/>
                </a:solidFill>
              </a:rPr>
              <a:t>capability</a:t>
            </a:r>
            <a:endParaRPr lang="fr-FR" sz="2800" b="1" cap="small" dirty="0">
              <a:solidFill>
                <a:srgbClr val="0070C0"/>
              </a:solidFill>
            </a:endParaRPr>
          </a:p>
        </p:txBody>
      </p:sp>
      <p:sp>
        <p:nvSpPr>
          <p:cNvPr id="8" name="ZoneTexte 7">
            <a:extLst>
              <a:ext uri="{FF2B5EF4-FFF2-40B4-BE49-F238E27FC236}">
                <a16:creationId xmlns:a16="http://schemas.microsoft.com/office/drawing/2014/main" id="{87B3CF1E-0734-1A9B-298F-5B6FF881141C}"/>
              </a:ext>
            </a:extLst>
          </p:cNvPr>
          <p:cNvSpPr txBox="1"/>
          <p:nvPr/>
        </p:nvSpPr>
        <p:spPr>
          <a:xfrm>
            <a:off x="95114" y="1039044"/>
            <a:ext cx="12001770" cy="307777"/>
          </a:xfrm>
          <a:prstGeom prst="rect">
            <a:avLst/>
          </a:prstGeom>
          <a:noFill/>
        </p:spPr>
        <p:txBody>
          <a:bodyPr wrap="square">
            <a:spAutoFit/>
          </a:bodyPr>
          <a:lstStyle/>
          <a:p>
            <a:r>
              <a:rPr lang="en-US" sz="1400" dirty="0">
                <a:solidFill>
                  <a:schemeClr val="bg1">
                    <a:lumMod val="50000"/>
                  </a:schemeClr>
                </a:solidFill>
              </a:rPr>
              <a:t>5j) On a scale of 1 (Very poor) to 5 (Very good), please rate your country's capability to undertake tsunami risk assessment.</a:t>
            </a:r>
            <a:endParaRPr lang="fr-FR" sz="1400" dirty="0">
              <a:solidFill>
                <a:schemeClr val="bg1">
                  <a:lumMod val="50000"/>
                </a:schemeClr>
              </a:solidFill>
            </a:endParaRPr>
          </a:p>
        </p:txBody>
      </p:sp>
      <p:grpSp>
        <p:nvGrpSpPr>
          <p:cNvPr id="10" name="Groupe 9">
            <a:extLst>
              <a:ext uri="{FF2B5EF4-FFF2-40B4-BE49-F238E27FC236}">
                <a16:creationId xmlns:a16="http://schemas.microsoft.com/office/drawing/2014/main" id="{93CB3468-D297-9E0D-3793-EF921D8D3E32}"/>
              </a:ext>
            </a:extLst>
          </p:cNvPr>
          <p:cNvGrpSpPr/>
          <p:nvPr/>
        </p:nvGrpSpPr>
        <p:grpSpPr>
          <a:xfrm>
            <a:off x="3395237" y="1497643"/>
            <a:ext cx="5401524" cy="3501885"/>
            <a:chOff x="3395237" y="1497643"/>
            <a:chExt cx="5401524" cy="3501885"/>
          </a:xfrm>
        </p:grpSpPr>
        <p:sp>
          <p:nvSpPr>
            <p:cNvPr id="7" name="Title">
              <a:extLst>
                <a:ext uri="{FF2B5EF4-FFF2-40B4-BE49-F238E27FC236}">
                  <a16:creationId xmlns:a16="http://schemas.microsoft.com/office/drawing/2014/main" id="{F212EA1E-8724-2F74-5BD4-0534C6F174AA}"/>
                </a:ext>
              </a:extLst>
            </p:cNvPr>
            <p:cNvSpPr txBox="1">
              <a:spLocks/>
            </p:cNvSpPr>
            <p:nvPr/>
          </p:nvSpPr>
          <p:spPr>
            <a:xfrm>
              <a:off x="3395237" y="474099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pic>
          <p:nvPicPr>
            <p:cNvPr id="3" name="Image 2">
              <a:extLst>
                <a:ext uri="{FF2B5EF4-FFF2-40B4-BE49-F238E27FC236}">
                  <a16:creationId xmlns:a16="http://schemas.microsoft.com/office/drawing/2014/main" id="{AF259BCC-4D64-B495-EC1E-A9C0E411C050}"/>
                </a:ext>
              </a:extLst>
            </p:cNvPr>
            <p:cNvPicPr>
              <a:picLocks noChangeAspect="1"/>
            </p:cNvPicPr>
            <p:nvPr/>
          </p:nvPicPr>
          <p:blipFill>
            <a:blip r:embed="rId5"/>
            <a:stretch>
              <a:fillRect/>
            </a:stretch>
          </p:blipFill>
          <p:spPr>
            <a:xfrm>
              <a:off x="3395237" y="1497643"/>
              <a:ext cx="5401524" cy="3243353"/>
            </a:xfrm>
            <a:prstGeom prst="rect">
              <a:avLst/>
            </a:prstGeom>
          </p:spPr>
        </p:pic>
      </p:grpSp>
      <p:sp>
        <p:nvSpPr>
          <p:cNvPr id="11" name="ZoneTexte 10">
            <a:extLst>
              <a:ext uri="{FF2B5EF4-FFF2-40B4-BE49-F238E27FC236}">
                <a16:creationId xmlns:a16="http://schemas.microsoft.com/office/drawing/2014/main" id="{AF031C5B-2C13-1D87-CCA0-4B065260F17C}"/>
              </a:ext>
            </a:extLst>
          </p:cNvPr>
          <p:cNvSpPr txBox="1"/>
          <p:nvPr/>
        </p:nvSpPr>
        <p:spPr>
          <a:xfrm>
            <a:off x="1579829" y="5221147"/>
            <a:ext cx="8736479" cy="707886"/>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68% of the countries consider having good or very good capability</a:t>
            </a:r>
            <a:r>
              <a:rPr lang="fr-FR" sz="2000" dirty="0">
                <a:effectLst/>
                <a:ea typeface="Calibri" panose="020F0502020204030204" pitchFamily="34" charset="0"/>
              </a:rPr>
              <a:t> to </a:t>
            </a:r>
            <a:r>
              <a:rPr lang="fr-FR" sz="2000" dirty="0" err="1">
                <a:effectLst/>
                <a:ea typeface="Calibri" panose="020F0502020204030204" pitchFamily="34" charset="0"/>
              </a:rPr>
              <a:t>undertake</a:t>
            </a:r>
            <a:r>
              <a:rPr lang="fr-FR" sz="2000" dirty="0">
                <a:effectLst/>
                <a:ea typeface="Calibri" panose="020F0502020204030204" pitchFamily="34" charset="0"/>
              </a:rPr>
              <a:t> tsuna</a:t>
            </a:r>
            <a:r>
              <a:rPr lang="fr-FR" sz="2000" dirty="0">
                <a:ea typeface="Calibri" panose="020F0502020204030204" pitchFamily="34" charset="0"/>
              </a:rPr>
              <a:t>mi </a:t>
            </a:r>
            <a:r>
              <a:rPr lang="fr-FR" sz="2000" dirty="0" err="1">
                <a:ea typeface="Calibri" panose="020F0502020204030204" pitchFamily="34" charset="0"/>
              </a:rPr>
              <a:t>risk</a:t>
            </a:r>
            <a:r>
              <a:rPr lang="fr-FR" sz="2000" dirty="0">
                <a:ea typeface="Calibri" panose="020F0502020204030204" pitchFamily="34" charset="0"/>
              </a:rPr>
              <a:t> </a:t>
            </a:r>
            <a:r>
              <a:rPr lang="fr-FR" sz="2000" dirty="0" err="1">
                <a:ea typeface="Calibri" panose="020F0502020204030204" pitchFamily="34" charset="0"/>
              </a:rPr>
              <a:t>assessment</a:t>
            </a:r>
            <a:endParaRPr lang="en-US" sz="2000" dirty="0">
              <a:effectLst/>
              <a:ea typeface="Calibri" panose="020F0502020204030204" pitchFamily="34" charset="0"/>
            </a:endParaRPr>
          </a:p>
        </p:txBody>
      </p:sp>
    </p:spTree>
    <p:extLst>
      <p:ext uri="{BB962C8B-B14F-4D97-AF65-F5344CB8AC3E}">
        <p14:creationId xmlns:p14="http://schemas.microsoft.com/office/powerpoint/2010/main" val="249155373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256D6-A1B0-4D73-F18A-9602F7A82794}"/>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5C14C750-F4B1-D2CC-BB9A-E275BDE08F68}"/>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6ECB7872-4C63-8E07-F3B0-FD22A6D71316}"/>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B3E2564E-64AB-43B4-9700-4828E0FCB098}"/>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AACB3180-D57E-443A-DE48-FD1D5E6A5285}"/>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15780503-E3C6-45DA-6163-9579143B9CE7}"/>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C891D465-952D-5FC3-E9B0-80056F3257EA}"/>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RISK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(7/8)</a:t>
            </a:r>
          </a:p>
          <a:p>
            <a:pPr>
              <a:tabLst>
                <a:tab pos="6189663" algn="l"/>
              </a:tabLst>
            </a:pPr>
            <a:r>
              <a:rPr lang="fr-FR" sz="2800" b="1" cap="small" dirty="0" err="1">
                <a:solidFill>
                  <a:srgbClr val="0070C0"/>
                </a:solidFill>
              </a:rPr>
              <a:t>Capacity</a:t>
            </a:r>
            <a:r>
              <a:rPr lang="fr-FR" sz="2800" b="1" cap="small" dirty="0">
                <a:solidFill>
                  <a:srgbClr val="0070C0"/>
                </a:solidFill>
              </a:rPr>
              <a:t> </a:t>
            </a:r>
            <a:r>
              <a:rPr lang="fr-FR" sz="2800" b="1" cap="small" dirty="0" err="1">
                <a:solidFill>
                  <a:srgbClr val="0070C0"/>
                </a:solidFill>
              </a:rPr>
              <a:t>improvement</a:t>
            </a:r>
            <a:endParaRPr lang="fr-FR" sz="2800" b="1" cap="small" dirty="0">
              <a:solidFill>
                <a:srgbClr val="0070C0"/>
              </a:solidFill>
            </a:endParaRPr>
          </a:p>
        </p:txBody>
      </p:sp>
      <p:sp>
        <p:nvSpPr>
          <p:cNvPr id="21" name="ZoneTexte 20">
            <a:extLst>
              <a:ext uri="{FF2B5EF4-FFF2-40B4-BE49-F238E27FC236}">
                <a16:creationId xmlns:a16="http://schemas.microsoft.com/office/drawing/2014/main" id="{8774BE4D-F18A-2158-4759-1E191CEB4017}"/>
              </a:ext>
            </a:extLst>
          </p:cNvPr>
          <p:cNvSpPr txBox="1"/>
          <p:nvPr/>
        </p:nvSpPr>
        <p:spPr>
          <a:xfrm>
            <a:off x="1217405" y="3771106"/>
            <a:ext cx="9757185" cy="1823576"/>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Other:</a:t>
            </a:r>
          </a:p>
          <a:p>
            <a:pPr marL="742950" lvl="1" indent="-285750" algn="just">
              <a:buFont typeface="Courier New" panose="02070309020205020404" pitchFamily="49" charset="0"/>
              <a:buChar char="o"/>
            </a:pPr>
            <a:r>
              <a:rPr lang="en-US" dirty="0">
                <a:ea typeface="Calibri" panose="020F0502020204030204" pitchFamily="34" charset="0"/>
                <a:cs typeface="Calibri" panose="020F0502020204030204" pitchFamily="34" charset="0"/>
              </a:rPr>
              <a:t>Tsunami ready components</a:t>
            </a:r>
          </a:p>
          <a:p>
            <a:pPr marL="742950" lvl="1" indent="-285750" algn="just">
              <a:buFont typeface="Courier New" panose="02070309020205020404" pitchFamily="49" charset="0"/>
              <a:buChar char="o"/>
            </a:pPr>
            <a:r>
              <a:rPr lang="en-US" dirty="0">
                <a:ea typeface="Calibri" panose="020F0502020204030204" pitchFamily="34" charset="0"/>
                <a:cs typeface="Calibri" panose="020F0502020204030204" pitchFamily="34" charset="0"/>
              </a:rPr>
              <a:t>Tsunami competency standards</a:t>
            </a:r>
          </a:p>
          <a:p>
            <a:pPr marL="742950" lvl="1" indent="-285750" algn="just">
              <a:buFont typeface="Courier New" panose="02070309020205020404" pitchFamily="49" charset="0"/>
              <a:buChar char="o"/>
            </a:pPr>
            <a:r>
              <a:rPr lang="en-US" dirty="0">
                <a:ea typeface="Calibri" panose="020F0502020204030204" pitchFamily="34" charset="0"/>
                <a:cs typeface="Calibri" panose="020F0502020204030204" pitchFamily="34" charset="0"/>
              </a:rPr>
              <a:t>Scholarship opportunities</a:t>
            </a:r>
          </a:p>
          <a:p>
            <a:pPr marL="742950" lvl="1" indent="-285750" algn="just">
              <a:buFont typeface="Courier New" panose="02070309020205020404" pitchFamily="49" charset="0"/>
              <a:buChar char="o"/>
            </a:pPr>
            <a:r>
              <a:rPr lang="en-US" dirty="0">
                <a:ea typeface="Calibri" panose="020F0502020204030204" pitchFamily="34" charset="0"/>
                <a:cs typeface="Calibri" panose="020F0502020204030204" pitchFamily="34" charset="0"/>
              </a:rPr>
              <a:t>Continuous advocacy on tsunami awareness and drills</a:t>
            </a:r>
          </a:p>
          <a:p>
            <a:pPr marL="742950" lvl="1" indent="-285750" algn="just">
              <a:buFont typeface="Courier New" panose="02070309020205020404" pitchFamily="49" charset="0"/>
              <a:buChar char="o"/>
            </a:pPr>
            <a:r>
              <a:rPr lang="en-US" dirty="0">
                <a:ea typeface="Calibri" panose="020F0502020204030204" pitchFamily="34" charset="0"/>
                <a:cs typeface="Calibri" panose="020F0502020204030204" pitchFamily="34" charset="0"/>
              </a:rPr>
              <a:t>Required data for proper tsunami risk assessment</a:t>
            </a:r>
            <a:endParaRPr lang="fr-FR" dirty="0">
              <a:ea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1A03307A-EF63-9C0A-3D46-EB6EF41E2846}"/>
              </a:ext>
            </a:extLst>
          </p:cNvPr>
          <p:cNvSpPr txBox="1"/>
          <p:nvPr/>
        </p:nvSpPr>
        <p:spPr>
          <a:xfrm>
            <a:off x="95114" y="1039044"/>
            <a:ext cx="12001770" cy="707886"/>
          </a:xfrm>
          <a:prstGeom prst="rect">
            <a:avLst/>
          </a:prstGeom>
          <a:noFill/>
        </p:spPr>
        <p:txBody>
          <a:bodyPr wrap="square">
            <a:spAutoFit/>
          </a:bodyPr>
          <a:lstStyle/>
          <a:p>
            <a:r>
              <a:rPr lang="en-US" sz="1400" dirty="0">
                <a:solidFill>
                  <a:schemeClr val="bg1">
                    <a:lumMod val="50000"/>
                  </a:schemeClr>
                </a:solidFill>
              </a:rPr>
              <a:t>5k) On a scale of 1 (Not a priority) to 5 (Essential), what is the priority level of your country to improve capacity in the following areas of tsunami risk assessment?</a:t>
            </a:r>
          </a:p>
          <a:p>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graphicFrame>
        <p:nvGraphicFramePr>
          <p:cNvPr id="3" name="Tableau 2">
            <a:extLst>
              <a:ext uri="{FF2B5EF4-FFF2-40B4-BE49-F238E27FC236}">
                <a16:creationId xmlns:a16="http://schemas.microsoft.com/office/drawing/2014/main" id="{204BAE3F-6396-55A1-88DB-1FA1335DCB2E}"/>
              </a:ext>
            </a:extLst>
          </p:cNvPr>
          <p:cNvGraphicFramePr>
            <a:graphicFrameLocks noGrp="1"/>
          </p:cNvGraphicFramePr>
          <p:nvPr>
            <p:extLst>
              <p:ext uri="{D42A27DB-BD31-4B8C-83A1-F6EECF244321}">
                <p14:modId xmlns:p14="http://schemas.microsoft.com/office/powerpoint/2010/main" val="4251355358"/>
              </p:ext>
            </p:extLst>
          </p:nvPr>
        </p:nvGraphicFramePr>
        <p:xfrm>
          <a:off x="2658480" y="1895113"/>
          <a:ext cx="6875033" cy="1700086"/>
        </p:xfrm>
        <a:graphic>
          <a:graphicData uri="http://schemas.openxmlformats.org/drawingml/2006/table">
            <a:tbl>
              <a:tblPr firstRow="1" firstCol="1" bandRow="1">
                <a:tableStyleId>{3B4B98B0-60AC-42C2-AFA5-B58CD77FA1E5}</a:tableStyleId>
              </a:tblPr>
              <a:tblGrid>
                <a:gridCol w="5336690">
                  <a:extLst>
                    <a:ext uri="{9D8B030D-6E8A-4147-A177-3AD203B41FA5}">
                      <a16:colId xmlns:a16="http://schemas.microsoft.com/office/drawing/2014/main" val="4048241504"/>
                    </a:ext>
                  </a:extLst>
                </a:gridCol>
                <a:gridCol w="774551">
                  <a:extLst>
                    <a:ext uri="{9D8B030D-6E8A-4147-A177-3AD203B41FA5}">
                      <a16:colId xmlns:a16="http://schemas.microsoft.com/office/drawing/2014/main" val="4161677319"/>
                    </a:ext>
                  </a:extLst>
                </a:gridCol>
                <a:gridCol w="763792">
                  <a:extLst>
                    <a:ext uri="{9D8B030D-6E8A-4147-A177-3AD203B41FA5}">
                      <a16:colId xmlns:a16="http://schemas.microsoft.com/office/drawing/2014/main" val="3514743623"/>
                    </a:ext>
                  </a:extLst>
                </a:gridCol>
              </a:tblGrid>
              <a:tr h="51779">
                <a:tc>
                  <a:txBody>
                    <a:bodyPr/>
                    <a:lstStyle/>
                    <a:p>
                      <a:pPr algn="just">
                        <a:lnSpc>
                          <a:spcPct val="107000"/>
                        </a:lnSpc>
                        <a:spcAft>
                          <a:spcPts val="800"/>
                        </a:spcAft>
                        <a:buNone/>
                      </a:pPr>
                      <a:r>
                        <a:rPr lang="en-US" sz="1800" b="1" kern="1200" dirty="0">
                          <a:solidFill>
                            <a:schemeClr val="tx1"/>
                          </a:solidFill>
                          <a:effectLst/>
                          <a:latin typeface="+mn-lt"/>
                          <a:ea typeface="+mn-ea"/>
                          <a:cs typeface="+mn-cs"/>
                        </a:rPr>
                        <a:t>Priority level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RII</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rPr>
                        <a:t>Rank</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9360078"/>
                  </a:ext>
                </a:extLst>
              </a:tr>
              <a:tr h="0">
                <a:tc>
                  <a:txBody>
                    <a:bodyPr/>
                    <a:lstStyle/>
                    <a:p>
                      <a:pPr algn="just">
                        <a:lnSpc>
                          <a:spcPct val="107000"/>
                        </a:lnSpc>
                        <a:spcAft>
                          <a:spcPts val="800"/>
                        </a:spcAft>
                        <a:buNone/>
                        <a:tabLst>
                          <a:tab pos="3111500" algn="l"/>
                        </a:tabLst>
                      </a:pPr>
                      <a:r>
                        <a:rPr lang="en-US" sz="1800" b="1" kern="1200" dirty="0">
                          <a:solidFill>
                            <a:schemeClr val="tx1"/>
                          </a:solidFill>
                          <a:effectLst/>
                          <a:latin typeface="+mn-lt"/>
                          <a:ea typeface="+mn-ea"/>
                          <a:cs typeface="+mn-cs"/>
                        </a:rPr>
                        <a:t>National level</a:t>
                      </a:r>
                      <a:endParaRPr lang="fr-FR" sz="1800" b="1" kern="1200" dirty="0">
                        <a:solidFill>
                          <a:schemeClr val="tx1"/>
                        </a:solidFill>
                        <a:effectLst/>
                        <a:latin typeface="+mn-lt"/>
                        <a:ea typeface="+mn-ea"/>
                        <a:cs typeface="+mn-cs"/>
                      </a:endParaRPr>
                    </a:p>
                  </a:txBody>
                  <a:tcPr marL="68580" marR="68580" marT="0" marB="0"/>
                </a:tc>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0,81</a:t>
                      </a:r>
                      <a:endParaRPr lang="fr-FR"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1</a:t>
                      </a:r>
                      <a:endParaRPr lang="fr-FR"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13654"/>
                  </a:ext>
                </a:extLst>
              </a:tr>
              <a:tr h="0">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Regional level</a:t>
                      </a:r>
                      <a:endParaRPr lang="fr-FR"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0,81</a:t>
                      </a:r>
                      <a:endParaRPr lang="fr-FR"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1</a:t>
                      </a:r>
                      <a:endParaRPr lang="fr-FR"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8689078"/>
                  </a:ext>
                </a:extLst>
              </a:tr>
              <a:tr h="0">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City level</a:t>
                      </a:r>
                      <a:endParaRPr lang="fr-FR"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0,79</a:t>
                      </a:r>
                      <a:endParaRPr lang="fr-FR"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3</a:t>
                      </a:r>
                      <a:endParaRPr lang="fr-FR"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4119700"/>
                  </a:ext>
                </a:extLst>
              </a:tr>
              <a:tr h="0">
                <a:tc>
                  <a:txBody>
                    <a:bodyPr/>
                    <a:lstStyle/>
                    <a:p>
                      <a:pPr algn="just">
                        <a:lnSpc>
                          <a:spcPct val="107000"/>
                        </a:lnSpc>
                        <a:spcAft>
                          <a:spcPts val="800"/>
                        </a:spcAft>
                        <a:buNone/>
                      </a:pPr>
                      <a:r>
                        <a:rPr lang="en-US" sz="1800" dirty="0">
                          <a:effectLst/>
                          <a:latin typeface="+mn-lt"/>
                          <a:ea typeface="Calibri" panose="020F0502020204030204" pitchFamily="34" charset="0"/>
                          <a:cs typeface="Calibri" panose="020F0502020204030204" pitchFamily="34" charset="0"/>
                        </a:rPr>
                        <a:t>Village level</a:t>
                      </a:r>
                      <a:endParaRPr lang="fr-FR"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0,71</a:t>
                      </a:r>
                      <a:endParaRPr lang="fr-FR"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4</a:t>
                      </a:r>
                      <a:endParaRPr lang="fr-FR"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7699293"/>
                  </a:ext>
                </a:extLst>
              </a:tr>
              <a:tr h="0">
                <a:tc>
                  <a:txBody>
                    <a:bodyPr/>
                    <a:lstStyle/>
                    <a:p>
                      <a:pPr algn="just">
                        <a:lnSpc>
                          <a:spcPct val="107000"/>
                        </a:lnSpc>
                        <a:spcAft>
                          <a:spcPts val="800"/>
                        </a:spcAft>
                        <a:buNone/>
                      </a:pPr>
                      <a:r>
                        <a:rPr lang="en-US" sz="1800" dirty="0">
                          <a:effectLst/>
                          <a:latin typeface="+mn-lt"/>
                          <a:ea typeface="Calibri" panose="020F0502020204030204" pitchFamily="34" charset="0"/>
                          <a:cs typeface="Calibri" panose="020F0502020204030204" pitchFamily="34" charset="0"/>
                        </a:rPr>
                        <a:t>Community / </a:t>
                      </a:r>
                      <a:r>
                        <a:rPr lang="en-US" sz="1800" dirty="0" err="1">
                          <a:effectLst/>
                          <a:latin typeface="+mn-lt"/>
                          <a:ea typeface="Calibri" panose="020F0502020204030204" pitchFamily="34" charset="0"/>
                          <a:cs typeface="Calibri" panose="020F0502020204030204" pitchFamily="34" charset="0"/>
                        </a:rPr>
                        <a:t>neighbourhood</a:t>
                      </a:r>
                      <a:r>
                        <a:rPr lang="en-US" sz="1800" dirty="0">
                          <a:effectLst/>
                          <a:latin typeface="+mn-lt"/>
                          <a:ea typeface="Calibri" panose="020F0502020204030204" pitchFamily="34" charset="0"/>
                          <a:cs typeface="Calibri" panose="020F0502020204030204" pitchFamily="34" charset="0"/>
                        </a:rPr>
                        <a:t> level</a:t>
                      </a:r>
                      <a:endParaRPr lang="fr-FR"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a:effectLst/>
                          <a:latin typeface="+mn-lt"/>
                          <a:ea typeface="Calibri" panose="020F0502020204030204" pitchFamily="34" charset="0"/>
                          <a:cs typeface="Calibri" panose="020F0502020204030204" pitchFamily="34" charset="0"/>
                        </a:rPr>
                        <a:t>0,70</a:t>
                      </a:r>
                      <a:endParaRPr lang="fr-FR"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en-US" sz="1800" dirty="0">
                          <a:effectLst/>
                          <a:latin typeface="+mn-lt"/>
                          <a:ea typeface="Calibri" panose="020F0502020204030204" pitchFamily="34" charset="0"/>
                          <a:cs typeface="Calibri" panose="020F0502020204030204" pitchFamily="34" charset="0"/>
                        </a:rPr>
                        <a:t>5</a:t>
                      </a:r>
                      <a:endParaRPr lang="fr-FR"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1585565"/>
                  </a:ext>
                </a:extLst>
              </a:tr>
            </a:tbl>
          </a:graphicData>
        </a:graphic>
      </p:graphicFrame>
    </p:spTree>
    <p:extLst>
      <p:ext uri="{BB962C8B-B14F-4D97-AF65-F5344CB8AC3E}">
        <p14:creationId xmlns:p14="http://schemas.microsoft.com/office/powerpoint/2010/main" val="155620116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4918B-515F-EBA5-DC80-CE569F1F5329}"/>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23C76D76-5B8B-8F42-2719-5CBF75FA445B}"/>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3C1CB95F-E721-AF8E-4CB4-4B86E60D7A29}"/>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AB5AF373-79CC-C4F6-294C-E87128A123CD}"/>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0B00B107-065E-2544-A964-D5E361DC918D}"/>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67225887-7FA1-AF36-0412-33A46E1CD98B}"/>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42B26D2F-893D-FC4E-8C29-85B775E5F4EA}"/>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RISK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(8/8)</a:t>
            </a:r>
          </a:p>
          <a:p>
            <a:pPr>
              <a:tabLst>
                <a:tab pos="6189663" algn="l"/>
              </a:tabLst>
            </a:pPr>
            <a:r>
              <a:rPr lang="fr-FR" sz="2800" b="1" cap="small" dirty="0">
                <a:solidFill>
                  <a:srgbClr val="0070C0"/>
                </a:solidFill>
              </a:rPr>
              <a:t>Countries </a:t>
            </a:r>
            <a:r>
              <a:rPr lang="fr-FR" sz="2800" b="1" cap="small" dirty="0" err="1">
                <a:solidFill>
                  <a:srgbClr val="0070C0"/>
                </a:solidFill>
              </a:rPr>
              <a:t>capacity</a:t>
            </a:r>
            <a:r>
              <a:rPr lang="fr-FR" sz="2800" b="1" cap="small" dirty="0">
                <a:solidFill>
                  <a:srgbClr val="0070C0"/>
                </a:solidFill>
              </a:rPr>
              <a:t> to </a:t>
            </a:r>
            <a:r>
              <a:rPr lang="fr-FR" sz="2800" b="1" cap="small" dirty="0" err="1">
                <a:solidFill>
                  <a:srgbClr val="0070C0"/>
                </a:solidFill>
              </a:rPr>
              <a:t>give</a:t>
            </a:r>
            <a:r>
              <a:rPr lang="fr-FR" sz="2800" b="1" cap="small" dirty="0">
                <a:solidFill>
                  <a:srgbClr val="0070C0"/>
                </a:solidFill>
              </a:rPr>
              <a:t> training and/or </a:t>
            </a:r>
            <a:r>
              <a:rPr lang="fr-FR" sz="2800" b="1" cap="small" dirty="0" err="1">
                <a:solidFill>
                  <a:srgbClr val="0070C0"/>
                </a:solidFill>
              </a:rPr>
              <a:t>consultancy</a:t>
            </a:r>
            <a:endParaRPr lang="fr-FR" sz="2800" b="1" cap="small" dirty="0">
              <a:solidFill>
                <a:srgbClr val="0070C0"/>
              </a:solidFill>
            </a:endParaRPr>
          </a:p>
        </p:txBody>
      </p:sp>
      <p:sp>
        <p:nvSpPr>
          <p:cNvPr id="8" name="ZoneTexte 7">
            <a:extLst>
              <a:ext uri="{FF2B5EF4-FFF2-40B4-BE49-F238E27FC236}">
                <a16:creationId xmlns:a16="http://schemas.microsoft.com/office/drawing/2014/main" id="{FE9CADF3-CFA8-B557-379E-9C1DEF838A4D}"/>
              </a:ext>
            </a:extLst>
          </p:cNvPr>
          <p:cNvSpPr txBox="1"/>
          <p:nvPr/>
        </p:nvSpPr>
        <p:spPr>
          <a:xfrm>
            <a:off x="95114" y="1039044"/>
            <a:ext cx="12001770" cy="523220"/>
          </a:xfrm>
          <a:prstGeom prst="rect">
            <a:avLst/>
          </a:prstGeom>
          <a:noFill/>
        </p:spPr>
        <p:txBody>
          <a:bodyPr wrap="square">
            <a:spAutoFit/>
          </a:bodyPr>
          <a:lstStyle/>
          <a:p>
            <a:r>
              <a:rPr lang="en-US" sz="1400" dirty="0">
                <a:solidFill>
                  <a:schemeClr val="bg1">
                    <a:lumMod val="50000"/>
                  </a:schemeClr>
                </a:solidFill>
              </a:rPr>
              <a:t>5l) On a scale of 1 (No capacity) to 5 (Very good) what capacity does your country have to give training and/or consultancy on tsunami risk assessment to other countries?</a:t>
            </a:r>
            <a:endParaRPr lang="en-GB" sz="1200" dirty="0">
              <a:solidFill>
                <a:schemeClr val="bg1">
                  <a:lumMod val="50000"/>
                </a:schemeClr>
              </a:solidFill>
              <a:ea typeface="Calibri" panose="020F0502020204030204" pitchFamily="34" charset="0"/>
              <a:cs typeface="Calibri" panose="020F0502020204030204" pitchFamily="34" charset="0"/>
            </a:endParaRPr>
          </a:p>
        </p:txBody>
      </p:sp>
      <p:grpSp>
        <p:nvGrpSpPr>
          <p:cNvPr id="11" name="Groupe 10">
            <a:extLst>
              <a:ext uri="{FF2B5EF4-FFF2-40B4-BE49-F238E27FC236}">
                <a16:creationId xmlns:a16="http://schemas.microsoft.com/office/drawing/2014/main" id="{EC13F8C7-551C-AEDE-DE8E-F1857717BD84}"/>
              </a:ext>
            </a:extLst>
          </p:cNvPr>
          <p:cNvGrpSpPr/>
          <p:nvPr/>
        </p:nvGrpSpPr>
        <p:grpSpPr>
          <a:xfrm>
            <a:off x="3395236" y="1620931"/>
            <a:ext cx="5401524" cy="3496076"/>
            <a:chOff x="3395236" y="1620931"/>
            <a:chExt cx="5401524" cy="3496076"/>
          </a:xfrm>
        </p:grpSpPr>
        <p:pic>
          <p:nvPicPr>
            <p:cNvPr id="7" name="Image 6">
              <a:extLst>
                <a:ext uri="{FF2B5EF4-FFF2-40B4-BE49-F238E27FC236}">
                  <a16:creationId xmlns:a16="http://schemas.microsoft.com/office/drawing/2014/main" id="{49370892-C509-7733-8F7C-BD398076E28B}"/>
                </a:ext>
              </a:extLst>
            </p:cNvPr>
            <p:cNvPicPr>
              <a:picLocks noChangeAspect="1"/>
            </p:cNvPicPr>
            <p:nvPr/>
          </p:nvPicPr>
          <p:blipFill>
            <a:blip r:embed="rId5"/>
            <a:stretch>
              <a:fillRect/>
            </a:stretch>
          </p:blipFill>
          <p:spPr>
            <a:xfrm>
              <a:off x="3395236" y="1620931"/>
              <a:ext cx="5401524" cy="3243353"/>
            </a:xfrm>
            <a:prstGeom prst="rect">
              <a:avLst/>
            </a:prstGeom>
          </p:spPr>
        </p:pic>
        <p:sp>
          <p:nvSpPr>
            <p:cNvPr id="10" name="Title">
              <a:extLst>
                <a:ext uri="{FF2B5EF4-FFF2-40B4-BE49-F238E27FC236}">
                  <a16:creationId xmlns:a16="http://schemas.microsoft.com/office/drawing/2014/main" id="{3E27B5AD-F180-7408-98BD-D0A6B61C54DB}"/>
                </a:ext>
              </a:extLst>
            </p:cNvPr>
            <p:cNvSpPr txBox="1">
              <a:spLocks/>
            </p:cNvSpPr>
            <p:nvPr/>
          </p:nvSpPr>
          <p:spPr>
            <a:xfrm>
              <a:off x="3395236" y="4858475"/>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grpSp>
      <p:sp>
        <p:nvSpPr>
          <p:cNvPr id="12" name="ZoneTexte 11">
            <a:extLst>
              <a:ext uri="{FF2B5EF4-FFF2-40B4-BE49-F238E27FC236}">
                <a16:creationId xmlns:a16="http://schemas.microsoft.com/office/drawing/2014/main" id="{8F9F2AD9-FA44-49ED-193D-B2BB184C6B78}"/>
              </a:ext>
            </a:extLst>
          </p:cNvPr>
          <p:cNvSpPr txBox="1"/>
          <p:nvPr/>
        </p:nvSpPr>
        <p:spPr>
          <a:xfrm>
            <a:off x="1928081" y="5195069"/>
            <a:ext cx="8335833" cy="78483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Good or very good capacity at each level for 7 countries (25%)</a:t>
            </a:r>
          </a:p>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No capacity in any of the levels for 4 countries (14%)</a:t>
            </a:r>
            <a:endParaRPr lang="fr-FR" sz="2000" dirty="0"/>
          </a:p>
        </p:txBody>
      </p:sp>
    </p:spTree>
    <p:extLst>
      <p:ext uri="{BB962C8B-B14F-4D97-AF65-F5344CB8AC3E}">
        <p14:creationId xmlns:p14="http://schemas.microsoft.com/office/powerpoint/2010/main" val="15482505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34B45-8243-63E5-9B97-AD683CCAD7BE}"/>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532A96F8-75DB-AF85-95E2-E7956E942908}"/>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D6951A22-39D1-33F2-95BB-1D10510A93D4}"/>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78348F5B-E451-2492-042A-D8F8E9588E18}"/>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A9B55272-EFD8-CFEB-3CF1-4CE9D0FA2927}"/>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92EFA24B-4663-1C0E-92AD-99EFBF61A376}"/>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8157A70F-772E-8A13-8D81-4D70CFA917F3}"/>
              </a:ext>
            </a:extLst>
          </p:cNvPr>
          <p:cNvSpPr txBox="1"/>
          <p:nvPr/>
        </p:nvSpPr>
        <p:spPr>
          <a:xfrm>
            <a:off x="95114" y="-1135"/>
            <a:ext cx="12001771" cy="2269852"/>
          </a:xfrm>
          <a:prstGeom prst="rect">
            <a:avLst/>
          </a:prstGeom>
          <a:noFill/>
        </p:spPr>
        <p:txBody>
          <a:bodyPr wrap="square" rtlCol="0">
            <a:spAutoFit/>
          </a:bodyPr>
          <a:lstStyle/>
          <a:p>
            <a:r>
              <a:rPr lang="fr-FR" sz="4000" b="1" cap="all" dirty="0">
                <a:solidFill>
                  <a:srgbClr val="0070C0"/>
                </a:solidFill>
              </a:rPr>
              <a:t>DETECTION AND WARNING </a:t>
            </a:r>
            <a:r>
              <a:rPr lang="fr-FR" sz="2000" b="1" cap="all" dirty="0">
                <a:solidFill>
                  <a:srgbClr val="0070C0"/>
                </a:solidFill>
              </a:rPr>
              <a:t>(1/10)</a:t>
            </a:r>
          </a:p>
          <a:p>
            <a:r>
              <a:rPr lang="en-US" sz="1400" dirty="0">
                <a:solidFill>
                  <a:schemeClr val="bg1">
                    <a:lumMod val="50000"/>
                  </a:schemeClr>
                </a:solidFill>
              </a:rPr>
              <a:t>9a) Does your country have a national capability to assess and/or receive potential tsunami threat information and advise/warn its coastal communities?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pPr marL="342900" indent="-342900">
              <a:spcBef>
                <a:spcPts val="300"/>
              </a:spcBef>
              <a:spcAft>
                <a:spcPts val="300"/>
              </a:spcAft>
              <a:buFont typeface="Arial" panose="020B0604020202020204" pitchFamily="34" charset="0"/>
              <a:buChar char="•"/>
            </a:pPr>
            <a:r>
              <a:rPr lang="fr-FR" sz="2000" dirty="0" err="1"/>
              <a:t>Capability</a:t>
            </a:r>
            <a:r>
              <a:rPr lang="fr-FR" sz="2000" dirty="0"/>
              <a:t> for 27 countries (93%) to </a:t>
            </a:r>
            <a:r>
              <a:rPr lang="fr-FR" sz="2000" dirty="0" err="1"/>
              <a:t>assess</a:t>
            </a:r>
            <a:r>
              <a:rPr lang="fr-FR" sz="2000" dirty="0"/>
              <a:t> and/or </a:t>
            </a:r>
            <a:r>
              <a:rPr lang="fr-FR" sz="2000" dirty="0" err="1"/>
              <a:t>receive</a:t>
            </a:r>
            <a:r>
              <a:rPr lang="fr-FR" sz="2000" dirty="0"/>
              <a:t> </a:t>
            </a:r>
            <a:r>
              <a:rPr lang="en-US" sz="2000" dirty="0"/>
              <a:t>potential tsunami threat information and advise / warn its coastal communities</a:t>
            </a:r>
            <a:endParaRPr lang="fr-FR" sz="2000" dirty="0"/>
          </a:p>
          <a:p>
            <a:pPr>
              <a:tabLst>
                <a:tab pos="6189663" algn="l"/>
              </a:tabLst>
            </a:pPr>
            <a:r>
              <a:rPr lang="fr-FR" sz="2800" b="1" cap="small" dirty="0">
                <a:solidFill>
                  <a:srgbClr val="0070C0"/>
                </a:solidFill>
              </a:rPr>
              <a:t>Data </a:t>
            </a:r>
            <a:r>
              <a:rPr lang="fr-FR" sz="2800" b="1" cap="small" dirty="0" err="1">
                <a:solidFill>
                  <a:srgbClr val="0070C0"/>
                </a:solidFill>
              </a:rPr>
              <a:t>used</a:t>
            </a:r>
            <a:r>
              <a:rPr lang="fr-FR" sz="2800" b="1" cap="small" dirty="0">
                <a:solidFill>
                  <a:srgbClr val="0070C0"/>
                </a:solidFill>
              </a:rPr>
              <a:t> for </a:t>
            </a:r>
            <a:r>
              <a:rPr lang="fr-FR" sz="2800" b="1" cap="small" dirty="0" err="1">
                <a:solidFill>
                  <a:srgbClr val="0070C0"/>
                </a:solidFill>
              </a:rPr>
              <a:t>determining</a:t>
            </a:r>
            <a:r>
              <a:rPr lang="fr-FR" sz="2800" b="1" cap="small" dirty="0">
                <a:solidFill>
                  <a:srgbClr val="0070C0"/>
                </a:solidFill>
              </a:rPr>
              <a:t> national </a:t>
            </a:r>
            <a:r>
              <a:rPr lang="fr-FR" sz="2800" b="1" cap="small" dirty="0" err="1">
                <a:solidFill>
                  <a:srgbClr val="0070C0"/>
                </a:solidFill>
              </a:rPr>
              <a:t>threats</a:t>
            </a:r>
            <a:endParaRPr lang="fr-FR" sz="2800" b="1" cap="small" dirty="0">
              <a:solidFill>
                <a:srgbClr val="0070C0"/>
              </a:solidFill>
            </a:endParaRPr>
          </a:p>
        </p:txBody>
      </p:sp>
      <p:sp>
        <p:nvSpPr>
          <p:cNvPr id="8" name="ZoneTexte 7">
            <a:extLst>
              <a:ext uri="{FF2B5EF4-FFF2-40B4-BE49-F238E27FC236}">
                <a16:creationId xmlns:a16="http://schemas.microsoft.com/office/drawing/2014/main" id="{9B0DF97E-4E70-8C38-72FC-273DB673D041}"/>
              </a:ext>
            </a:extLst>
          </p:cNvPr>
          <p:cNvSpPr txBox="1"/>
          <p:nvPr/>
        </p:nvSpPr>
        <p:spPr>
          <a:xfrm>
            <a:off x="95115" y="2155459"/>
            <a:ext cx="12001770" cy="523220"/>
          </a:xfrm>
          <a:prstGeom prst="rect">
            <a:avLst/>
          </a:prstGeom>
          <a:noFill/>
        </p:spPr>
        <p:txBody>
          <a:bodyPr wrap="square">
            <a:spAutoFit/>
          </a:bodyPr>
          <a:lstStyle/>
          <a:p>
            <a:r>
              <a:rPr lang="en-US" sz="1400" dirty="0">
                <a:solidFill>
                  <a:schemeClr val="bg1">
                    <a:lumMod val="50000"/>
                  </a:schemeClr>
                </a:solidFill>
              </a:rPr>
              <a:t>9b) Does your country </a:t>
            </a:r>
            <a:r>
              <a:rPr lang="en-US" sz="1400" dirty="0" err="1">
                <a:solidFill>
                  <a:schemeClr val="bg1">
                    <a:lumMod val="50000"/>
                  </a:schemeClr>
                </a:solidFill>
              </a:rPr>
              <a:t>utilise</a:t>
            </a:r>
            <a:r>
              <a:rPr lang="en-US" sz="1400" dirty="0">
                <a:solidFill>
                  <a:schemeClr val="bg1">
                    <a:lumMod val="50000"/>
                  </a:schemeClr>
                </a:solidFill>
              </a:rPr>
              <a:t> the data provided by the PTWS Tsunami Service Providers (TSPs) for the Threat Assessments of your country’s coastline to determine national threats or does it undertake its own threat assessments?</a:t>
            </a:r>
            <a:endParaRPr lang="en-GB" sz="1200" dirty="0">
              <a:solidFill>
                <a:schemeClr val="bg1">
                  <a:lumMod val="50000"/>
                </a:schemeClr>
              </a:solidFill>
              <a:ea typeface="Calibri" panose="020F0502020204030204" pitchFamily="34" charset="0"/>
              <a:cs typeface="Calibri" panose="020F0502020204030204" pitchFamily="34" charset="0"/>
            </a:endParaRPr>
          </a:p>
        </p:txBody>
      </p:sp>
      <p:pic>
        <p:nvPicPr>
          <p:cNvPr id="14" name="Image 13">
            <a:extLst>
              <a:ext uri="{FF2B5EF4-FFF2-40B4-BE49-F238E27FC236}">
                <a16:creationId xmlns:a16="http://schemas.microsoft.com/office/drawing/2014/main" id="{F8835701-9EBB-8E66-75F2-60FA8DC58026}"/>
              </a:ext>
            </a:extLst>
          </p:cNvPr>
          <p:cNvPicPr>
            <a:picLocks noChangeAspect="1"/>
          </p:cNvPicPr>
          <p:nvPr/>
        </p:nvPicPr>
        <p:blipFill>
          <a:blip r:embed="rId5"/>
          <a:srcRect l="7184" t="11393" r="6810" b="11393"/>
          <a:stretch/>
        </p:blipFill>
        <p:spPr>
          <a:xfrm>
            <a:off x="11187305" y="5683429"/>
            <a:ext cx="701743" cy="630000"/>
          </a:xfrm>
          <a:prstGeom prst="rect">
            <a:avLst/>
          </a:prstGeom>
        </p:spPr>
      </p:pic>
      <p:pic>
        <p:nvPicPr>
          <p:cNvPr id="15" name="Image 14">
            <a:extLst>
              <a:ext uri="{FF2B5EF4-FFF2-40B4-BE49-F238E27FC236}">
                <a16:creationId xmlns:a16="http://schemas.microsoft.com/office/drawing/2014/main" id="{3302ECBA-D93C-BFF8-713E-456C52F715E2}"/>
              </a:ext>
            </a:extLst>
          </p:cNvPr>
          <p:cNvPicPr>
            <a:picLocks noChangeAspect="1"/>
          </p:cNvPicPr>
          <p:nvPr/>
        </p:nvPicPr>
        <p:blipFill>
          <a:blip r:embed="rId6"/>
          <a:stretch>
            <a:fillRect/>
          </a:stretch>
        </p:blipFill>
        <p:spPr>
          <a:xfrm>
            <a:off x="3395237" y="2755076"/>
            <a:ext cx="5401524" cy="3243353"/>
          </a:xfrm>
          <a:prstGeom prst="rect">
            <a:avLst/>
          </a:prstGeom>
        </p:spPr>
      </p:pic>
      <p:sp>
        <p:nvSpPr>
          <p:cNvPr id="3" name="Title">
            <a:extLst>
              <a:ext uri="{FF2B5EF4-FFF2-40B4-BE49-F238E27FC236}">
                <a16:creationId xmlns:a16="http://schemas.microsoft.com/office/drawing/2014/main" id="{0DDFA4D0-2136-87AF-5640-00CA2A9677C6}"/>
              </a:ext>
            </a:extLst>
          </p:cNvPr>
          <p:cNvSpPr txBox="1">
            <a:spLocks/>
          </p:cNvSpPr>
          <p:nvPr/>
        </p:nvSpPr>
        <p:spPr>
          <a:xfrm>
            <a:off x="3395237" y="5994987"/>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p:txBody>
      </p:sp>
    </p:spTree>
    <p:extLst>
      <p:ext uri="{BB962C8B-B14F-4D97-AF65-F5344CB8AC3E}">
        <p14:creationId xmlns:p14="http://schemas.microsoft.com/office/powerpoint/2010/main" val="229468112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0EDED-8E47-558A-9B89-F5709772065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4FC694A4-38A4-DB4C-3E04-6D651D4E6CCC}"/>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A847F704-951B-AC96-1612-12429E310148}"/>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B74EBC1D-B2D5-C96B-ECDD-3739F371827B}"/>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7B3BA102-AA96-BCF0-6D9B-DB25685F687F}"/>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12E22FBD-A10E-6FC7-AD73-6F17D917CE44}"/>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52CA68B6-97F8-E589-5C8C-289F1CDBAC91}"/>
              </a:ext>
            </a:extLst>
          </p:cNvPr>
          <p:cNvSpPr txBox="1"/>
          <p:nvPr/>
        </p:nvSpPr>
        <p:spPr>
          <a:xfrm>
            <a:off x="95114" y="-1135"/>
            <a:ext cx="12001771" cy="1962076"/>
          </a:xfrm>
          <a:prstGeom prst="rect">
            <a:avLst/>
          </a:prstGeom>
          <a:noFill/>
        </p:spPr>
        <p:txBody>
          <a:bodyPr wrap="square" rtlCol="0">
            <a:spAutoFit/>
          </a:bodyPr>
          <a:lstStyle/>
          <a:p>
            <a:r>
              <a:rPr lang="en-US" sz="4000" b="1" cap="all" noProof="0" dirty="0">
                <a:solidFill>
                  <a:srgbClr val="0070C0"/>
                </a:solidFill>
              </a:rPr>
              <a:t>DETECTION AND WARNING </a:t>
            </a:r>
            <a:r>
              <a:rPr lang="en-US" sz="2000" b="1" cap="all" noProof="0" dirty="0">
                <a:solidFill>
                  <a:srgbClr val="0070C0"/>
                </a:solidFill>
              </a:rPr>
              <a:t>(2/10)</a:t>
            </a:r>
          </a:p>
          <a:p>
            <a:r>
              <a:rPr lang="en-US" sz="1400" noProof="0" dirty="0">
                <a:solidFill>
                  <a:schemeClr val="bg1">
                    <a:lumMod val="50000"/>
                  </a:schemeClr>
                </a:solidFill>
              </a:rPr>
              <a:t>9e) Does the </a:t>
            </a:r>
            <a:r>
              <a:rPr lang="en-US" sz="1400" noProof="0" dirty="0" err="1">
                <a:solidFill>
                  <a:schemeClr val="bg1">
                    <a:lumMod val="50000"/>
                  </a:schemeClr>
                </a:solidFill>
              </a:rPr>
              <a:t>organisation</a:t>
            </a:r>
            <a:r>
              <a:rPr lang="en-US" sz="1400" noProof="0" dirty="0">
                <a:solidFill>
                  <a:schemeClr val="bg1">
                    <a:lumMod val="50000"/>
                  </a:schemeClr>
                </a:solidFill>
              </a:rPr>
              <a:t> responsible for assessing and/or receiving potential tsunami threat information operate 24x7?</a:t>
            </a:r>
          </a:p>
          <a:p>
            <a:pPr>
              <a:spcAft>
                <a:spcPts val="300"/>
              </a:spcAft>
            </a:pPr>
            <a:r>
              <a:rPr lang="en-US" sz="1200" noProof="0" dirty="0">
                <a:solidFill>
                  <a:schemeClr val="bg1">
                    <a:lumMod val="50000"/>
                  </a:schemeClr>
                </a:solidFill>
                <a:ea typeface="Calibri" panose="020F0502020204030204" pitchFamily="34" charset="0"/>
                <a:cs typeface="Calibri" panose="020F0502020204030204" pitchFamily="34" charset="0"/>
              </a:rPr>
              <a:t>Answered: 27   Skipped: 2</a:t>
            </a:r>
          </a:p>
          <a:p>
            <a:pPr marL="342900" indent="-342900">
              <a:spcBef>
                <a:spcPts val="300"/>
              </a:spcBef>
              <a:spcAft>
                <a:spcPts val="300"/>
              </a:spcAft>
              <a:buFont typeface="Arial" panose="020B0604020202020204" pitchFamily="34" charset="0"/>
              <a:buChar char="•"/>
            </a:pPr>
            <a:r>
              <a:rPr lang="en-US" sz="2000" noProof="0" dirty="0"/>
              <a:t>Responsible </a:t>
            </a:r>
            <a:r>
              <a:rPr lang="en-US" sz="2000" noProof="0" dirty="0" err="1"/>
              <a:t>organisation</a:t>
            </a:r>
            <a:r>
              <a:rPr lang="en-US" sz="2000" noProof="0" dirty="0"/>
              <a:t> operates 24x7 for 26 countries (96%)</a:t>
            </a:r>
            <a:endParaRPr lang="en-US" sz="2000" b="1" cap="all" noProof="0" dirty="0">
              <a:solidFill>
                <a:srgbClr val="0070C0"/>
              </a:solidFill>
            </a:endParaRPr>
          </a:p>
          <a:p>
            <a:pPr>
              <a:tabLst>
                <a:tab pos="6189663" algn="l"/>
              </a:tabLst>
            </a:pPr>
            <a:r>
              <a:rPr lang="en-US" sz="2800" b="1" cap="small" noProof="0" dirty="0">
                <a:solidFill>
                  <a:srgbClr val="0070C0"/>
                </a:solidFill>
              </a:rPr>
              <a:t>Monitoring by NTWCs</a:t>
            </a:r>
          </a:p>
        </p:txBody>
      </p:sp>
      <p:sp>
        <p:nvSpPr>
          <p:cNvPr id="8" name="ZoneTexte 7">
            <a:extLst>
              <a:ext uri="{FF2B5EF4-FFF2-40B4-BE49-F238E27FC236}">
                <a16:creationId xmlns:a16="http://schemas.microsoft.com/office/drawing/2014/main" id="{B424212D-7070-E063-5D09-A4CC98948424}"/>
              </a:ext>
            </a:extLst>
          </p:cNvPr>
          <p:cNvSpPr txBox="1"/>
          <p:nvPr/>
        </p:nvSpPr>
        <p:spPr>
          <a:xfrm>
            <a:off x="95113" y="1839489"/>
            <a:ext cx="12001770" cy="307777"/>
          </a:xfrm>
          <a:prstGeom prst="rect">
            <a:avLst/>
          </a:prstGeom>
          <a:noFill/>
        </p:spPr>
        <p:txBody>
          <a:bodyPr wrap="square">
            <a:spAutoFit/>
          </a:bodyPr>
          <a:lstStyle/>
          <a:p>
            <a:r>
              <a:rPr lang="en-US" sz="1400" noProof="0" dirty="0">
                <a:solidFill>
                  <a:schemeClr val="bg1">
                    <a:lumMod val="50000"/>
                  </a:schemeClr>
                </a:solidFill>
              </a:rPr>
              <a:t>9c) What known local tsunami sources is your country's NTWC able to monitor?</a:t>
            </a:r>
            <a:endParaRPr lang="en-US" sz="1200" noProof="0" dirty="0">
              <a:solidFill>
                <a:schemeClr val="bg1">
                  <a:lumMod val="50000"/>
                </a:schemeClr>
              </a:solidFill>
              <a:ea typeface="Calibri" panose="020F0502020204030204" pitchFamily="34" charset="0"/>
              <a:cs typeface="Calibri" panose="020F0502020204030204" pitchFamily="34" charset="0"/>
            </a:endParaRPr>
          </a:p>
        </p:txBody>
      </p:sp>
      <p:grpSp>
        <p:nvGrpSpPr>
          <p:cNvPr id="12" name="Groupe 11">
            <a:extLst>
              <a:ext uri="{FF2B5EF4-FFF2-40B4-BE49-F238E27FC236}">
                <a16:creationId xmlns:a16="http://schemas.microsoft.com/office/drawing/2014/main" id="{D6DBED1B-6775-6261-5390-611E3A4CE042}"/>
              </a:ext>
            </a:extLst>
          </p:cNvPr>
          <p:cNvGrpSpPr/>
          <p:nvPr/>
        </p:nvGrpSpPr>
        <p:grpSpPr>
          <a:xfrm>
            <a:off x="3395236" y="2140557"/>
            <a:ext cx="5401524" cy="3507982"/>
            <a:chOff x="3395237" y="1911538"/>
            <a:chExt cx="5401524" cy="3507982"/>
          </a:xfrm>
        </p:grpSpPr>
        <p:pic>
          <p:nvPicPr>
            <p:cNvPr id="3" name="Image 2">
              <a:extLst>
                <a:ext uri="{FF2B5EF4-FFF2-40B4-BE49-F238E27FC236}">
                  <a16:creationId xmlns:a16="http://schemas.microsoft.com/office/drawing/2014/main" id="{B2BE3886-1B3F-E61B-A730-9805B043789B}"/>
                </a:ext>
              </a:extLst>
            </p:cNvPr>
            <p:cNvPicPr>
              <a:picLocks noChangeAspect="1"/>
            </p:cNvPicPr>
            <p:nvPr/>
          </p:nvPicPr>
          <p:blipFill>
            <a:blip r:embed="rId5"/>
            <a:stretch>
              <a:fillRect/>
            </a:stretch>
          </p:blipFill>
          <p:spPr>
            <a:xfrm>
              <a:off x="3395237" y="1911538"/>
              <a:ext cx="5401524" cy="3249450"/>
            </a:xfrm>
            <a:prstGeom prst="rect">
              <a:avLst/>
            </a:prstGeom>
          </p:spPr>
        </p:pic>
        <p:sp>
          <p:nvSpPr>
            <p:cNvPr id="7" name="Title">
              <a:extLst>
                <a:ext uri="{FF2B5EF4-FFF2-40B4-BE49-F238E27FC236}">
                  <a16:creationId xmlns:a16="http://schemas.microsoft.com/office/drawing/2014/main" id="{040E4F6A-6A39-4A60-3F98-40F6863A946B}"/>
                </a:ext>
              </a:extLst>
            </p:cNvPr>
            <p:cNvSpPr txBox="1">
              <a:spLocks/>
            </p:cNvSpPr>
            <p:nvPr/>
          </p:nvSpPr>
          <p:spPr>
            <a:xfrm>
              <a:off x="3395237" y="5160988"/>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noProof="0" dirty="0">
                  <a:solidFill>
                    <a:schemeClr val="bg1">
                      <a:lumMod val="50000"/>
                    </a:schemeClr>
                  </a:solidFill>
                  <a:ea typeface="Calibri" panose="020F0502020204030204" pitchFamily="34" charset="0"/>
                  <a:cs typeface="Calibri" panose="020F0502020204030204" pitchFamily="34" charset="0"/>
                </a:rPr>
                <a:t>Answered: 27   Skipped: 2</a:t>
              </a:r>
            </a:p>
          </p:txBody>
        </p:sp>
        <p:sp>
          <p:nvSpPr>
            <p:cNvPr id="10" name="Rectangle : coins arrondis 9">
              <a:extLst>
                <a:ext uri="{FF2B5EF4-FFF2-40B4-BE49-F238E27FC236}">
                  <a16:creationId xmlns:a16="http://schemas.microsoft.com/office/drawing/2014/main" id="{4B18F88C-61CD-75F6-44E6-E61318F1CEE7}"/>
                </a:ext>
              </a:extLst>
            </p:cNvPr>
            <p:cNvSpPr/>
            <p:nvPr/>
          </p:nvSpPr>
          <p:spPr>
            <a:xfrm>
              <a:off x="4735157" y="2125079"/>
              <a:ext cx="611393" cy="2855711"/>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ZoneTexte 10">
            <a:extLst>
              <a:ext uri="{FF2B5EF4-FFF2-40B4-BE49-F238E27FC236}">
                <a16:creationId xmlns:a16="http://schemas.microsoft.com/office/drawing/2014/main" id="{220475B1-6B5A-D2DA-61D5-833C0B691D34}"/>
              </a:ext>
            </a:extLst>
          </p:cNvPr>
          <p:cNvSpPr txBox="1"/>
          <p:nvPr/>
        </p:nvSpPr>
        <p:spPr>
          <a:xfrm>
            <a:off x="1727759" y="5649038"/>
            <a:ext cx="8736479" cy="78483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No monitoring for none of the listed sources for 3 countries (11%) </a:t>
            </a:r>
          </a:p>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More than one source monitored 12 countries (44%)</a:t>
            </a:r>
          </a:p>
        </p:txBody>
      </p:sp>
    </p:spTree>
    <p:extLst>
      <p:ext uri="{BB962C8B-B14F-4D97-AF65-F5344CB8AC3E}">
        <p14:creationId xmlns:p14="http://schemas.microsoft.com/office/powerpoint/2010/main" val="274516742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491FF-BD12-3459-4576-59251250E3DC}"/>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4161155C-3848-403A-6F07-F4C0FDDEFA14}"/>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D4271478-ADE0-4E2F-43E8-4B660B482AC1}"/>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CE006E44-BE8A-50E8-64D7-BCF85A33A2CC}"/>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EF2397F9-CCE4-815C-903D-95B6DA9FE496}"/>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897F814B-A6DF-A8F4-3243-D45E75A21CC1}"/>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41E1A2A0-58E1-E0C1-5489-1DB8996ED8ED}"/>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DETECTION AND WARNING </a:t>
            </a:r>
            <a:r>
              <a:rPr lang="fr-FR" sz="2000" b="1" cap="all" dirty="0">
                <a:solidFill>
                  <a:srgbClr val="0070C0"/>
                </a:solidFill>
              </a:rPr>
              <a:t>(3/10)</a:t>
            </a:r>
          </a:p>
          <a:p>
            <a:pPr>
              <a:tabLst>
                <a:tab pos="6189663" algn="l"/>
              </a:tabLst>
            </a:pPr>
            <a:r>
              <a:rPr lang="fr-FR" sz="2800" b="1" cap="small" dirty="0">
                <a:solidFill>
                  <a:srgbClr val="0070C0"/>
                </a:solidFill>
              </a:rPr>
              <a:t>Type of infrastructure </a:t>
            </a:r>
            <a:r>
              <a:rPr lang="fr-FR" sz="2800" b="1" cap="small" dirty="0" err="1">
                <a:solidFill>
                  <a:srgbClr val="0070C0"/>
                </a:solidFill>
              </a:rPr>
              <a:t>available</a:t>
            </a:r>
            <a:endParaRPr lang="fr-FR" sz="2800" b="1" cap="small" dirty="0">
              <a:solidFill>
                <a:srgbClr val="0070C0"/>
              </a:solidFill>
            </a:endParaRPr>
          </a:p>
        </p:txBody>
      </p:sp>
      <p:sp>
        <p:nvSpPr>
          <p:cNvPr id="8" name="ZoneTexte 7">
            <a:extLst>
              <a:ext uri="{FF2B5EF4-FFF2-40B4-BE49-F238E27FC236}">
                <a16:creationId xmlns:a16="http://schemas.microsoft.com/office/drawing/2014/main" id="{47D8EC2D-62C2-A3C6-F86F-2FE8113B871D}"/>
              </a:ext>
            </a:extLst>
          </p:cNvPr>
          <p:cNvSpPr txBox="1"/>
          <p:nvPr/>
        </p:nvSpPr>
        <p:spPr>
          <a:xfrm>
            <a:off x="95115" y="1047313"/>
            <a:ext cx="12001770" cy="307777"/>
          </a:xfrm>
          <a:prstGeom prst="rect">
            <a:avLst/>
          </a:prstGeom>
          <a:noFill/>
        </p:spPr>
        <p:txBody>
          <a:bodyPr wrap="square">
            <a:spAutoFit/>
          </a:bodyPr>
          <a:lstStyle/>
          <a:p>
            <a:r>
              <a:rPr lang="en-US" sz="1400" dirty="0">
                <a:solidFill>
                  <a:schemeClr val="bg1">
                    <a:lumMod val="50000"/>
                  </a:schemeClr>
                </a:solidFill>
              </a:rPr>
              <a:t>9f) What / which infrastructure is available to enable 24x7 operations?</a:t>
            </a:r>
            <a:endParaRPr lang="en-GB" sz="1200" dirty="0">
              <a:solidFill>
                <a:schemeClr val="bg1">
                  <a:lumMod val="50000"/>
                </a:schemeClr>
              </a:solidFill>
              <a:ea typeface="Calibri" panose="020F0502020204030204" pitchFamily="34" charset="0"/>
              <a:cs typeface="Calibri" panose="020F0502020204030204" pitchFamily="34" charset="0"/>
            </a:endParaRPr>
          </a:p>
        </p:txBody>
      </p:sp>
      <p:grpSp>
        <p:nvGrpSpPr>
          <p:cNvPr id="11" name="Groupe 10">
            <a:extLst>
              <a:ext uri="{FF2B5EF4-FFF2-40B4-BE49-F238E27FC236}">
                <a16:creationId xmlns:a16="http://schemas.microsoft.com/office/drawing/2014/main" id="{B21948AC-F410-FEB2-C685-93738EB463D9}"/>
              </a:ext>
            </a:extLst>
          </p:cNvPr>
          <p:cNvGrpSpPr/>
          <p:nvPr/>
        </p:nvGrpSpPr>
        <p:grpSpPr>
          <a:xfrm>
            <a:off x="3395237" y="1469387"/>
            <a:ext cx="5401524" cy="3501885"/>
            <a:chOff x="3395237" y="1469387"/>
            <a:chExt cx="5401524" cy="3501885"/>
          </a:xfrm>
        </p:grpSpPr>
        <p:sp>
          <p:nvSpPr>
            <p:cNvPr id="7" name="Title">
              <a:extLst>
                <a:ext uri="{FF2B5EF4-FFF2-40B4-BE49-F238E27FC236}">
                  <a16:creationId xmlns:a16="http://schemas.microsoft.com/office/drawing/2014/main" id="{C86CA807-2B45-2674-851D-0CCF57AA4E4E}"/>
                </a:ext>
              </a:extLst>
            </p:cNvPr>
            <p:cNvSpPr txBox="1">
              <a:spLocks/>
            </p:cNvSpPr>
            <p:nvPr/>
          </p:nvSpPr>
          <p:spPr>
            <a:xfrm>
              <a:off x="3395237" y="4712740"/>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p:txBody>
        </p:sp>
        <p:pic>
          <p:nvPicPr>
            <p:cNvPr id="10" name="Image 9">
              <a:extLst>
                <a:ext uri="{FF2B5EF4-FFF2-40B4-BE49-F238E27FC236}">
                  <a16:creationId xmlns:a16="http://schemas.microsoft.com/office/drawing/2014/main" id="{E4B9FD7B-F638-D462-FB26-E5DC11914470}"/>
                </a:ext>
              </a:extLst>
            </p:cNvPr>
            <p:cNvPicPr>
              <a:picLocks noChangeAspect="1"/>
            </p:cNvPicPr>
            <p:nvPr/>
          </p:nvPicPr>
          <p:blipFill>
            <a:blip r:embed="rId5"/>
            <a:stretch>
              <a:fillRect/>
            </a:stretch>
          </p:blipFill>
          <p:spPr>
            <a:xfrm>
              <a:off x="3395237" y="1469387"/>
              <a:ext cx="5401524" cy="3243353"/>
            </a:xfrm>
            <a:prstGeom prst="rect">
              <a:avLst/>
            </a:prstGeom>
          </p:spPr>
        </p:pic>
      </p:grpSp>
      <p:sp>
        <p:nvSpPr>
          <p:cNvPr id="12" name="ZoneTexte 11">
            <a:extLst>
              <a:ext uri="{FF2B5EF4-FFF2-40B4-BE49-F238E27FC236}">
                <a16:creationId xmlns:a16="http://schemas.microsoft.com/office/drawing/2014/main" id="{FBBD149F-993B-998E-6750-0FB698B5CF19}"/>
              </a:ext>
            </a:extLst>
          </p:cNvPr>
          <p:cNvSpPr txBox="1"/>
          <p:nvPr/>
        </p:nvSpPr>
        <p:spPr>
          <a:xfrm>
            <a:off x="1579829" y="5029204"/>
            <a:ext cx="9750935" cy="1400383"/>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Use of at least 3 different types of infrastructures by all countries</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Other: </a:t>
            </a:r>
            <a:r>
              <a:rPr lang="en-US" sz="2000" dirty="0">
                <a:effectLst/>
                <a:ea typeface="Calibri" panose="020F0502020204030204" pitchFamily="34" charset="0"/>
              </a:rPr>
              <a:t>national tsunami siren system, warning receiver system, radio alerting system, California Integrated Seismic Network (CISN), </a:t>
            </a:r>
            <a:r>
              <a:rPr lang="en-US" sz="2000" dirty="0" err="1">
                <a:effectLst/>
                <a:ea typeface="Calibri" panose="020F0502020204030204" pitchFamily="34" charset="0"/>
              </a:rPr>
              <a:t>GEONETCast</a:t>
            </a:r>
            <a:r>
              <a:rPr lang="en-US" sz="2000" dirty="0">
                <a:effectLst/>
                <a:ea typeface="Calibri" panose="020F0502020204030204" pitchFamily="34" charset="0"/>
              </a:rPr>
              <a:t>, mobile applications, social networks and TV station dedicated</a:t>
            </a:r>
            <a:endParaRPr lang="en-US" sz="2000" noProof="0" dirty="0">
              <a:effectLst/>
              <a:ea typeface="Calibri" panose="020F0502020204030204" pitchFamily="34" charset="0"/>
            </a:endParaRPr>
          </a:p>
        </p:txBody>
      </p:sp>
      <p:sp>
        <p:nvSpPr>
          <p:cNvPr id="14" name="Rectangle : coins arrondis 13">
            <a:extLst>
              <a:ext uri="{FF2B5EF4-FFF2-40B4-BE49-F238E27FC236}">
                <a16:creationId xmlns:a16="http://schemas.microsoft.com/office/drawing/2014/main" id="{EA05C04F-A3D6-339D-535B-6B2442FCEAE6}"/>
              </a:ext>
            </a:extLst>
          </p:cNvPr>
          <p:cNvSpPr/>
          <p:nvPr/>
        </p:nvSpPr>
        <p:spPr>
          <a:xfrm>
            <a:off x="3884553" y="1612689"/>
            <a:ext cx="995791" cy="39600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 coins arrondis 14">
            <a:extLst>
              <a:ext uri="{FF2B5EF4-FFF2-40B4-BE49-F238E27FC236}">
                <a16:creationId xmlns:a16="http://schemas.microsoft.com/office/drawing/2014/main" id="{3C93FA47-50EB-6983-D801-6E8CD1D14D7E}"/>
              </a:ext>
            </a:extLst>
          </p:cNvPr>
          <p:cNvSpPr/>
          <p:nvPr/>
        </p:nvSpPr>
        <p:spPr>
          <a:xfrm>
            <a:off x="5598103" y="1916277"/>
            <a:ext cx="2684660" cy="50400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4374037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F7C5-B3C6-AB18-A5D6-E61594D948D6}"/>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AF70AE26-8D2D-B347-833C-C7CCF1C8AEC9}"/>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D927749E-911B-2A33-86CD-CCA5EC1062BE}"/>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3E82AE1F-EEB7-13DD-6F88-B89FE9C8B343}"/>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2897EE59-F002-A845-DDDC-0696CB5B2DDE}"/>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F5005445-9597-78C6-B7E9-34222FEB0943}"/>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920F9330-0B26-B80F-EE4B-DA25244662B1}"/>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DETECTION AND WARNING </a:t>
            </a:r>
            <a:r>
              <a:rPr lang="fr-FR" sz="2000" b="1" cap="all" dirty="0">
                <a:solidFill>
                  <a:srgbClr val="0070C0"/>
                </a:solidFill>
              </a:rPr>
              <a:t>(4/10)</a:t>
            </a:r>
          </a:p>
          <a:p>
            <a:pPr>
              <a:tabLst>
                <a:tab pos="6189663" algn="l"/>
              </a:tabLst>
            </a:pPr>
            <a:r>
              <a:rPr lang="fr-FR" sz="2800" b="1" cap="small" dirty="0" err="1">
                <a:solidFill>
                  <a:srgbClr val="0070C0"/>
                </a:solidFill>
              </a:rPr>
              <a:t>Level</a:t>
            </a:r>
            <a:r>
              <a:rPr lang="fr-FR" sz="2800" b="1" cap="small" dirty="0">
                <a:solidFill>
                  <a:srgbClr val="0070C0"/>
                </a:solidFill>
              </a:rPr>
              <a:t> of tsunami </a:t>
            </a:r>
            <a:r>
              <a:rPr lang="fr-FR" sz="2800" b="1" cap="small" dirty="0" err="1">
                <a:solidFill>
                  <a:srgbClr val="0070C0"/>
                </a:solidFill>
              </a:rPr>
              <a:t>threat</a:t>
            </a:r>
            <a:r>
              <a:rPr lang="fr-FR" sz="2800" b="1" cap="small" dirty="0">
                <a:solidFill>
                  <a:srgbClr val="0070C0"/>
                </a:solidFill>
              </a:rPr>
              <a:t> </a:t>
            </a:r>
            <a:r>
              <a:rPr lang="fr-FR" sz="2800" b="1" cap="small" dirty="0" err="1">
                <a:solidFill>
                  <a:srgbClr val="0070C0"/>
                </a:solidFill>
              </a:rPr>
              <a:t>forecast</a:t>
            </a:r>
            <a:r>
              <a:rPr lang="fr-FR" sz="2800" b="1" cap="small" dirty="0">
                <a:solidFill>
                  <a:srgbClr val="0070C0"/>
                </a:solidFill>
              </a:rPr>
              <a:t> information</a:t>
            </a:r>
          </a:p>
        </p:txBody>
      </p:sp>
      <p:sp>
        <p:nvSpPr>
          <p:cNvPr id="8" name="ZoneTexte 7">
            <a:extLst>
              <a:ext uri="{FF2B5EF4-FFF2-40B4-BE49-F238E27FC236}">
                <a16:creationId xmlns:a16="http://schemas.microsoft.com/office/drawing/2014/main" id="{EB74B420-C628-1E6D-0B59-DB013D4B39BE}"/>
              </a:ext>
            </a:extLst>
          </p:cNvPr>
          <p:cNvSpPr txBox="1"/>
          <p:nvPr/>
        </p:nvSpPr>
        <p:spPr>
          <a:xfrm>
            <a:off x="95115" y="1047313"/>
            <a:ext cx="12001770" cy="307777"/>
          </a:xfrm>
          <a:prstGeom prst="rect">
            <a:avLst/>
          </a:prstGeom>
          <a:noFill/>
        </p:spPr>
        <p:txBody>
          <a:bodyPr wrap="square">
            <a:spAutoFit/>
          </a:bodyPr>
          <a:lstStyle/>
          <a:p>
            <a:r>
              <a:rPr lang="en-US" sz="1400" dirty="0">
                <a:solidFill>
                  <a:schemeClr val="bg1">
                    <a:lumMod val="50000"/>
                  </a:schemeClr>
                </a:solidFill>
              </a:rPr>
              <a:t>9g) Which level of tsunami threat forecast information is produced by the responsible </a:t>
            </a:r>
            <a:r>
              <a:rPr lang="en-US" sz="1400" dirty="0" err="1">
                <a:solidFill>
                  <a:schemeClr val="bg1">
                    <a:lumMod val="50000"/>
                  </a:schemeClr>
                </a:solidFill>
              </a:rPr>
              <a:t>organisation</a:t>
            </a:r>
            <a:r>
              <a:rPr lang="en-US" sz="1400" dirty="0">
                <a:solidFill>
                  <a:schemeClr val="bg1">
                    <a:lumMod val="50000"/>
                  </a:schemeClr>
                </a:solidFill>
              </a:rPr>
              <a:t>?</a:t>
            </a:r>
            <a:endParaRPr lang="en-GB" sz="1200" dirty="0">
              <a:solidFill>
                <a:schemeClr val="bg1">
                  <a:lumMod val="50000"/>
                </a:schemeClr>
              </a:solidFill>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E41AE14E-6C00-FE30-0EF8-254380F6F5DD}"/>
              </a:ext>
            </a:extLst>
          </p:cNvPr>
          <p:cNvSpPr txBox="1"/>
          <p:nvPr/>
        </p:nvSpPr>
        <p:spPr>
          <a:xfrm>
            <a:off x="1727759" y="5248928"/>
            <a:ext cx="8736479" cy="40011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Multiple levels information produced by 85% of the countries</a:t>
            </a:r>
          </a:p>
        </p:txBody>
      </p:sp>
      <p:grpSp>
        <p:nvGrpSpPr>
          <p:cNvPr id="15" name="Groupe 14">
            <a:extLst>
              <a:ext uri="{FF2B5EF4-FFF2-40B4-BE49-F238E27FC236}">
                <a16:creationId xmlns:a16="http://schemas.microsoft.com/office/drawing/2014/main" id="{CB4E2546-04DB-9454-D228-BF710A9F444A}"/>
              </a:ext>
            </a:extLst>
          </p:cNvPr>
          <p:cNvGrpSpPr/>
          <p:nvPr/>
        </p:nvGrpSpPr>
        <p:grpSpPr>
          <a:xfrm>
            <a:off x="3395237" y="1536014"/>
            <a:ext cx="5401524" cy="3501885"/>
            <a:chOff x="3395237" y="1536014"/>
            <a:chExt cx="5401524" cy="3501885"/>
          </a:xfrm>
        </p:grpSpPr>
        <p:grpSp>
          <p:nvGrpSpPr>
            <p:cNvPr id="12" name="Groupe 11">
              <a:extLst>
                <a:ext uri="{FF2B5EF4-FFF2-40B4-BE49-F238E27FC236}">
                  <a16:creationId xmlns:a16="http://schemas.microsoft.com/office/drawing/2014/main" id="{FE6A49FD-38A8-36F1-9662-8D83F1E0CFE8}"/>
                </a:ext>
              </a:extLst>
            </p:cNvPr>
            <p:cNvGrpSpPr/>
            <p:nvPr/>
          </p:nvGrpSpPr>
          <p:grpSpPr>
            <a:xfrm>
              <a:off x="3395237" y="1536014"/>
              <a:ext cx="5401524" cy="3501885"/>
              <a:chOff x="3395238" y="1807323"/>
              <a:chExt cx="5401524" cy="3501885"/>
            </a:xfrm>
          </p:grpSpPr>
          <p:sp>
            <p:nvSpPr>
              <p:cNvPr id="7" name="Title">
                <a:extLst>
                  <a:ext uri="{FF2B5EF4-FFF2-40B4-BE49-F238E27FC236}">
                    <a16:creationId xmlns:a16="http://schemas.microsoft.com/office/drawing/2014/main" id="{9D9E5A66-834A-7AC4-A389-45EF9E91FEBF}"/>
                  </a:ext>
                </a:extLst>
              </p:cNvPr>
              <p:cNvSpPr txBox="1">
                <a:spLocks/>
              </p:cNvSpPr>
              <p:nvPr/>
            </p:nvSpPr>
            <p:spPr>
              <a:xfrm>
                <a:off x="3395238" y="50506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p:txBody>
          </p:sp>
          <p:pic>
            <p:nvPicPr>
              <p:cNvPr id="11" name="Image 10">
                <a:extLst>
                  <a:ext uri="{FF2B5EF4-FFF2-40B4-BE49-F238E27FC236}">
                    <a16:creationId xmlns:a16="http://schemas.microsoft.com/office/drawing/2014/main" id="{0EA29605-BBF5-623B-914E-A54A463C2D89}"/>
                  </a:ext>
                </a:extLst>
              </p:cNvPr>
              <p:cNvPicPr>
                <a:picLocks noChangeAspect="1"/>
              </p:cNvPicPr>
              <p:nvPr/>
            </p:nvPicPr>
            <p:blipFill>
              <a:blip r:embed="rId5"/>
              <a:stretch>
                <a:fillRect/>
              </a:stretch>
            </p:blipFill>
            <p:spPr>
              <a:xfrm>
                <a:off x="3395238" y="1807323"/>
                <a:ext cx="5401524" cy="3243353"/>
              </a:xfrm>
              <a:prstGeom prst="rect">
                <a:avLst/>
              </a:prstGeom>
            </p:spPr>
          </p:pic>
        </p:grpSp>
        <p:sp>
          <p:nvSpPr>
            <p:cNvPr id="14" name="Rectangle : coins arrondis 13">
              <a:extLst>
                <a:ext uri="{FF2B5EF4-FFF2-40B4-BE49-F238E27FC236}">
                  <a16:creationId xmlns:a16="http://schemas.microsoft.com/office/drawing/2014/main" id="{1E8AB7AF-5EDD-A8A5-4D6E-791E20ADB3FA}"/>
                </a:ext>
              </a:extLst>
            </p:cNvPr>
            <p:cNvSpPr/>
            <p:nvPr/>
          </p:nvSpPr>
          <p:spPr>
            <a:xfrm>
              <a:off x="5863917" y="1786636"/>
              <a:ext cx="2355050" cy="46495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72197413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B1A8-B825-7EC0-F6A6-1B2B5637924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F62CD388-2C86-EB1E-4046-98C546A10928}"/>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C090690B-30A4-0C22-8ED4-3CC730528CDE}"/>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DD41B726-62B1-2470-FA54-444894F235FE}"/>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A8FDA100-6C52-259F-910C-F0034FA6FD70}"/>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CEE8BEEF-83DB-7C06-112A-964F43E25BE9}"/>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AAD59ED2-3D80-0AD4-69D2-42F4DFA2A7D0}"/>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DETECTION AND WARNING </a:t>
            </a:r>
            <a:r>
              <a:rPr lang="fr-FR" sz="2000" b="1" cap="all" dirty="0">
                <a:solidFill>
                  <a:srgbClr val="0070C0"/>
                </a:solidFill>
              </a:rPr>
              <a:t>(5/10)</a:t>
            </a:r>
          </a:p>
          <a:p>
            <a:pPr>
              <a:tabLst>
                <a:tab pos="6189663" algn="l"/>
              </a:tabLst>
            </a:pPr>
            <a:r>
              <a:rPr lang="fr-FR" sz="2800" b="1" cap="small" dirty="0">
                <a:solidFill>
                  <a:srgbClr val="0070C0"/>
                </a:solidFill>
              </a:rPr>
              <a:t>Access to </a:t>
            </a:r>
            <a:r>
              <a:rPr lang="fr-FR" sz="2800" b="1" cap="small" dirty="0" err="1">
                <a:solidFill>
                  <a:srgbClr val="0070C0"/>
                </a:solidFill>
              </a:rPr>
              <a:t>seismic</a:t>
            </a:r>
            <a:r>
              <a:rPr lang="fr-FR" sz="2800" b="1" cap="small" dirty="0">
                <a:solidFill>
                  <a:srgbClr val="0070C0"/>
                </a:solidFill>
              </a:rPr>
              <a:t> network</a:t>
            </a:r>
          </a:p>
        </p:txBody>
      </p:sp>
      <p:graphicFrame>
        <p:nvGraphicFramePr>
          <p:cNvPr id="3" name="Tableau 2">
            <a:extLst>
              <a:ext uri="{FF2B5EF4-FFF2-40B4-BE49-F238E27FC236}">
                <a16:creationId xmlns:a16="http://schemas.microsoft.com/office/drawing/2014/main" id="{4172A82E-268F-FA43-614A-34A3FF1A2BFB}"/>
              </a:ext>
            </a:extLst>
          </p:cNvPr>
          <p:cNvGraphicFramePr>
            <a:graphicFrameLocks noGrp="1"/>
          </p:cNvGraphicFramePr>
          <p:nvPr>
            <p:extLst>
              <p:ext uri="{D42A27DB-BD31-4B8C-83A1-F6EECF244321}">
                <p14:modId xmlns:p14="http://schemas.microsoft.com/office/powerpoint/2010/main" val="1192030527"/>
              </p:ext>
            </p:extLst>
          </p:nvPr>
        </p:nvGraphicFramePr>
        <p:xfrm>
          <a:off x="95115" y="1230027"/>
          <a:ext cx="12001769" cy="3992880"/>
        </p:xfrm>
        <a:graphic>
          <a:graphicData uri="http://schemas.openxmlformats.org/drawingml/2006/table">
            <a:tbl>
              <a:tblPr firstRow="1" bandRow="1">
                <a:tableStyleId>{5940675A-B579-460E-94D1-54222C63F5DA}</a:tableStyleId>
              </a:tblPr>
              <a:tblGrid>
                <a:gridCol w="8442829">
                  <a:extLst>
                    <a:ext uri="{9D8B030D-6E8A-4147-A177-3AD203B41FA5}">
                      <a16:colId xmlns:a16="http://schemas.microsoft.com/office/drawing/2014/main" val="1834505596"/>
                    </a:ext>
                  </a:extLst>
                </a:gridCol>
                <a:gridCol w="2466754">
                  <a:extLst>
                    <a:ext uri="{9D8B030D-6E8A-4147-A177-3AD203B41FA5}">
                      <a16:colId xmlns:a16="http://schemas.microsoft.com/office/drawing/2014/main" val="4277605014"/>
                    </a:ext>
                  </a:extLst>
                </a:gridCol>
                <a:gridCol w="1092186">
                  <a:extLst>
                    <a:ext uri="{9D8B030D-6E8A-4147-A177-3AD203B41FA5}">
                      <a16:colId xmlns:a16="http://schemas.microsoft.com/office/drawing/2014/main" val="1609633935"/>
                    </a:ext>
                  </a:extLst>
                </a:gridCol>
              </a:tblGrid>
              <a:tr h="370840">
                <a:tc>
                  <a:txBody>
                    <a:bodyPr/>
                    <a:lstStyle/>
                    <a:p>
                      <a:pPr marL="285750" indent="-285750">
                        <a:buFont typeface="Arial" panose="020B0604020202020204" pitchFamily="34" charset="0"/>
                        <a:buChar char="•"/>
                      </a:pPr>
                      <a:r>
                        <a:rPr lang="fr-FR" sz="1800" dirty="0"/>
                        <a:t>Access to </a:t>
                      </a:r>
                      <a:r>
                        <a:rPr lang="fr-FR" sz="1800" dirty="0" err="1"/>
                        <a:t>both</a:t>
                      </a:r>
                      <a:r>
                        <a:rPr lang="fr-FR" sz="1800" dirty="0"/>
                        <a:t> national &amp; international networks by 23 countries (85%)</a:t>
                      </a:r>
                    </a:p>
                    <a:p>
                      <a:pPr marL="285750" indent="-285750">
                        <a:buFont typeface="Arial" panose="020B0604020202020204" pitchFamily="34" charset="0"/>
                        <a:buChar char="•"/>
                      </a:pPr>
                      <a:r>
                        <a:rPr lang="fr-FR" sz="1800" dirty="0"/>
                        <a:t>Access to </a:t>
                      </a:r>
                      <a:r>
                        <a:rPr lang="fr-FR" sz="1800" dirty="0" err="1"/>
                        <a:t>either</a:t>
                      </a:r>
                      <a:r>
                        <a:rPr lang="fr-FR" sz="1800" dirty="0"/>
                        <a:t> network by 3 countries (11%)</a:t>
                      </a:r>
                    </a:p>
                    <a:p>
                      <a:pPr marL="285750" indent="-285750">
                        <a:buFont typeface="Arial" panose="020B0604020202020204" pitchFamily="34" charset="0"/>
                        <a:buChar char="•"/>
                      </a:pPr>
                      <a:r>
                        <a:rPr lang="fr-FR" sz="1800" dirty="0"/>
                        <a:t>No </a:t>
                      </a:r>
                      <a:r>
                        <a:rPr lang="fr-FR" sz="1800" dirty="0" err="1"/>
                        <a:t>access</a:t>
                      </a:r>
                      <a:r>
                        <a:rPr lang="fr-FR" sz="1800" dirty="0"/>
                        <a:t> at all by 1 country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r>
                        <a:rPr lang="en-US" sz="1400" dirty="0">
                          <a:solidFill>
                            <a:schemeClr val="bg1">
                              <a:lumMod val="50000"/>
                            </a:schemeClr>
                          </a:solidFill>
                        </a:rPr>
                        <a:t>9h) Does the </a:t>
                      </a:r>
                      <a:r>
                        <a:rPr lang="en-US" sz="1400" dirty="0" err="1">
                          <a:solidFill>
                            <a:schemeClr val="bg1">
                              <a:lumMod val="50000"/>
                            </a:schemeClr>
                          </a:solidFill>
                        </a:rPr>
                        <a:t>organisation</a:t>
                      </a:r>
                      <a:r>
                        <a:rPr lang="en-US" sz="1400" dirty="0">
                          <a:solidFill>
                            <a:schemeClr val="bg1">
                              <a:lumMod val="50000"/>
                            </a:schemeClr>
                          </a:solidFill>
                        </a:rPr>
                        <a:t> have access to national and/or international seismic networks?</a:t>
                      </a:r>
                      <a:endParaRPr lang="fr-FR" sz="1400" dirty="0">
                        <a:solidFill>
                          <a:schemeClr val="bg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2123667883"/>
                  </a:ext>
                </a:extLst>
              </a:tr>
              <a:tr h="370840">
                <a:tc>
                  <a:txBody>
                    <a:bodyPr/>
                    <a:lstStyle/>
                    <a:p>
                      <a:pPr marL="285750" indent="-285750">
                        <a:buFont typeface="Arial" panose="020B0604020202020204" pitchFamily="34" charset="0"/>
                        <a:buChar char="•"/>
                      </a:pPr>
                      <a:r>
                        <a:rPr lang="fr-FR" sz="1800" dirty="0"/>
                        <a:t>National </a:t>
                      </a:r>
                      <a:r>
                        <a:rPr lang="fr-FR" sz="1800" dirty="0" err="1"/>
                        <a:t>seismic</a:t>
                      </a:r>
                      <a:r>
                        <a:rPr lang="fr-FR" sz="1800" dirty="0"/>
                        <a:t> data all </a:t>
                      </a:r>
                      <a:r>
                        <a:rPr lang="fr-FR" sz="1800" dirty="0" err="1"/>
                        <a:t>shared</a:t>
                      </a:r>
                      <a:r>
                        <a:rPr lang="fr-FR" sz="1800" dirty="0"/>
                        <a:t> in real time by 16 countries (67%) or </a:t>
                      </a:r>
                      <a:r>
                        <a:rPr lang="fr-FR" sz="1800" dirty="0" err="1"/>
                        <a:t>partially</a:t>
                      </a:r>
                      <a:r>
                        <a:rPr lang="fr-FR" sz="1800" dirty="0"/>
                        <a:t> </a:t>
                      </a:r>
                      <a:r>
                        <a:rPr lang="fr-FR" sz="1800" dirty="0" err="1"/>
                        <a:t>shared</a:t>
                      </a:r>
                      <a:r>
                        <a:rPr lang="fr-FR" sz="1800" dirty="0"/>
                        <a:t> by 7 countries (29%) </a:t>
                      </a:r>
                    </a:p>
                    <a:p>
                      <a:pPr marL="285750" indent="-285750">
                        <a:buFont typeface="Arial" panose="020B0604020202020204" pitchFamily="34" charset="0"/>
                        <a:buChar char="•"/>
                      </a:pPr>
                      <a:r>
                        <a:rPr lang="fr-FR" sz="1800" dirty="0"/>
                        <a:t>Main </a:t>
                      </a:r>
                      <a:r>
                        <a:rPr lang="fr-FR" sz="1800" dirty="0" err="1"/>
                        <a:t>shared</a:t>
                      </a:r>
                      <a:r>
                        <a:rPr lang="fr-FR" sz="1800" dirty="0"/>
                        <a:t> data: </a:t>
                      </a:r>
                      <a:r>
                        <a:rPr lang="en-US" sz="1800" kern="1200" dirty="0">
                          <a:solidFill>
                            <a:schemeClr val="tx1"/>
                          </a:solidFill>
                          <a:effectLst/>
                          <a:latin typeface="+mn-lt"/>
                          <a:ea typeface="+mn-ea"/>
                          <a:cs typeface="+mn-cs"/>
                        </a:rPr>
                        <a:t>earthquake magnitude, location and depth</a:t>
                      </a:r>
                      <a:endParaRPr lang="fr-FR"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a:solidFill>
                            <a:schemeClr val="bg1">
                              <a:lumMod val="50000"/>
                            </a:schemeClr>
                          </a:solidFill>
                          <a:latin typeface="+mn-lt"/>
                          <a:ea typeface="+mn-ea"/>
                          <a:cs typeface="+mn-cs"/>
                        </a:rPr>
                        <a:t>9i) Is national seismic data shared in real time?</a:t>
                      </a:r>
                      <a:endParaRPr lang="fr-FR" sz="1400" kern="1200" dirty="0">
                        <a:solidFill>
                          <a:schemeClr val="bg1">
                            <a:lumMod val="5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 24   Skipped: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62198883"/>
                  </a:ext>
                </a:extLst>
              </a:tr>
              <a:tr h="370840">
                <a:tc>
                  <a:txBody>
                    <a:bodyPr/>
                    <a:lstStyle/>
                    <a:p>
                      <a:pPr marL="285750" indent="-285750" algn="l" defTabSz="914400" rtl="0" eaLnBrk="1" latinLnBrk="0" hangingPunct="1">
                        <a:buFont typeface="Arial" panose="020B0604020202020204" pitchFamily="34" charset="0"/>
                        <a:buChar char="•"/>
                      </a:pPr>
                      <a:r>
                        <a:rPr lang="en-US" sz="1800" kern="1200" dirty="0">
                          <a:solidFill>
                            <a:schemeClr val="tx1"/>
                          </a:solidFill>
                          <a:latin typeface="+mn-lt"/>
                          <a:ea typeface="+mn-ea"/>
                          <a:cs typeface="+mn-cs"/>
                        </a:rPr>
                        <a:t>Broadband seismometers listed accurately in the IRIS GSN by 55% of respondent countries</a:t>
                      </a:r>
                      <a:endParaRPr lang="fr-FR" sz="18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pPr marL="0" algn="l" defTabSz="914400" rtl="0" eaLnBrk="1" latinLnBrk="0" hangingPunct="1"/>
                      <a:r>
                        <a:rPr lang="en-US" sz="1400" kern="1200" dirty="0">
                          <a:solidFill>
                            <a:schemeClr val="bg1">
                              <a:lumMod val="50000"/>
                            </a:schemeClr>
                          </a:solidFill>
                          <a:latin typeface="+mn-lt"/>
                          <a:ea typeface="+mn-ea"/>
                          <a:cs typeface="+mn-cs"/>
                        </a:rPr>
                        <a:t>9k) Is the list of broadband seismometers operated by your country listed accurately in IRIS database?</a:t>
                      </a:r>
                      <a:endParaRPr lang="fr-FR" sz="1400" kern="1200" dirty="0">
                        <a:solidFill>
                          <a:schemeClr val="bg1">
                            <a:lumMod val="5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 22   Skipped: 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805916742"/>
                  </a:ext>
                </a:extLst>
              </a:tr>
              <a:tr h="370840">
                <a:tc>
                  <a:txBody>
                    <a:bodyPr/>
                    <a:lstStyle/>
                    <a:p>
                      <a:pPr marL="342900" indent="-342900">
                        <a:buFont typeface="Arial" panose="020B0604020202020204" pitchFamily="34" charset="0"/>
                        <a:buChar char="•"/>
                      </a:pPr>
                      <a:r>
                        <a:rPr lang="fr-FR" sz="1800" dirty="0"/>
                        <a:t>Stations </a:t>
                      </a:r>
                      <a:r>
                        <a:rPr lang="fr-FR" sz="1800" dirty="0" err="1"/>
                        <a:t>added</a:t>
                      </a:r>
                      <a:r>
                        <a:rPr lang="fr-FR" sz="1800" dirty="0"/>
                        <a:t> by 6 </a:t>
                      </a:r>
                      <a:r>
                        <a:rPr lang="fr-FR" sz="1800" dirty="0" err="1"/>
                        <a:t>respondent</a:t>
                      </a:r>
                      <a:r>
                        <a:rPr lang="fr-FR" sz="1800" dirty="0"/>
                        <a:t> countries (40%)</a:t>
                      </a:r>
                    </a:p>
                    <a:p>
                      <a:pPr marL="342900" indent="-342900">
                        <a:buFont typeface="Arial" panose="020B0604020202020204" pitchFamily="34" charset="0"/>
                        <a:buChar char="•"/>
                      </a:pPr>
                      <a:r>
                        <a:rPr lang="fr-FR" sz="1800" dirty="0"/>
                        <a:t>Stations </a:t>
                      </a:r>
                      <a:r>
                        <a:rPr lang="fr-FR" sz="1800" dirty="0" err="1"/>
                        <a:t>decommissioned</a:t>
                      </a:r>
                      <a:r>
                        <a:rPr lang="fr-FR" sz="1800" dirty="0"/>
                        <a:t> by 2 </a:t>
                      </a:r>
                      <a:r>
                        <a:rPr lang="fr-FR" sz="1800" dirty="0" err="1"/>
                        <a:t>respondent</a:t>
                      </a:r>
                      <a:r>
                        <a:rPr lang="fr-FR" sz="1800" dirty="0"/>
                        <a:t> countries (13%)</a:t>
                      </a:r>
                    </a:p>
                    <a:p>
                      <a:pPr marL="342900" indent="-342900">
                        <a:buFont typeface="Arial" panose="020B0604020202020204" pitchFamily="34" charset="0"/>
                        <a:buChar char="•"/>
                      </a:pPr>
                      <a:r>
                        <a:rPr lang="fr-FR" sz="1800" dirty="0"/>
                        <a:t>No changes </a:t>
                      </a:r>
                      <a:r>
                        <a:rPr lang="fr-FR" sz="1800" dirty="0" err="1"/>
                        <a:t>reported</a:t>
                      </a:r>
                      <a:r>
                        <a:rPr lang="fr-FR" sz="1800" dirty="0"/>
                        <a:t> by 8 countries (37%)</a:t>
                      </a:r>
                    </a:p>
                    <a:p>
                      <a:pPr marL="342900" indent="-342900">
                        <a:buFont typeface="Arial" panose="020B0604020202020204" pitchFamily="34" charset="0"/>
                        <a:buChar char="•"/>
                      </a:pPr>
                      <a:r>
                        <a:rPr lang="fr-FR" sz="1800" dirty="0" err="1"/>
                        <a:t>Results</a:t>
                      </a:r>
                      <a:r>
                        <a:rPr lang="fr-FR" sz="1800" dirty="0"/>
                        <a:t> </a:t>
                      </a:r>
                      <a:r>
                        <a:rPr lang="fr-FR" sz="1800" dirty="0" err="1"/>
                        <a:t>biased</a:t>
                      </a:r>
                      <a:r>
                        <a:rPr lang="fr-FR" sz="1800" dirty="0"/>
                        <a:t> </a:t>
                      </a:r>
                      <a:r>
                        <a:rPr lang="fr-FR" sz="1800" dirty="0" err="1"/>
                        <a:t>since</a:t>
                      </a:r>
                      <a:r>
                        <a:rPr lang="fr-FR" sz="1800" dirty="0"/>
                        <a:t> </a:t>
                      </a:r>
                      <a:r>
                        <a:rPr lang="fr-FR" sz="1800" dirty="0" err="1"/>
                        <a:t>only</a:t>
                      </a:r>
                      <a:r>
                        <a:rPr lang="fr-FR" sz="1800" dirty="0"/>
                        <a:t> 15 countries </a:t>
                      </a:r>
                      <a:r>
                        <a:rPr lang="fr-FR" sz="1800" dirty="0" err="1"/>
                        <a:t>answered</a:t>
                      </a:r>
                      <a:r>
                        <a:rPr lang="fr-FR" sz="1800" dirty="0"/>
                        <a:t> to </a:t>
                      </a:r>
                      <a:r>
                        <a:rPr lang="fr-FR" sz="1800" dirty="0" err="1"/>
                        <a:t>this</a:t>
                      </a:r>
                      <a:r>
                        <a:rPr lang="fr-FR" sz="1800" dirty="0"/>
                        <a:t> question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US" sz="1400" kern="1200" dirty="0">
                          <a:solidFill>
                            <a:schemeClr val="bg1">
                              <a:lumMod val="50000"/>
                            </a:schemeClr>
                          </a:solidFill>
                          <a:latin typeface="+mn-lt"/>
                          <a:ea typeface="+mn-ea"/>
                          <a:cs typeface="+mn-cs"/>
                        </a:rPr>
                        <a:t>9l) When compared to the IRIS database have you decommissioned or added broadband seismometers operated by your country?</a:t>
                      </a:r>
                      <a:endParaRPr lang="fr-FR" sz="1400" kern="1200" dirty="0">
                        <a:solidFill>
                          <a:schemeClr val="bg1">
                            <a:lumMod val="5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 15   Skipped: 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139111"/>
                  </a:ext>
                </a:extLst>
              </a:tr>
            </a:tbl>
          </a:graphicData>
        </a:graphic>
      </p:graphicFrame>
      <p:pic>
        <p:nvPicPr>
          <p:cNvPr id="10" name="Image 9">
            <a:extLst>
              <a:ext uri="{FF2B5EF4-FFF2-40B4-BE49-F238E27FC236}">
                <a16:creationId xmlns:a16="http://schemas.microsoft.com/office/drawing/2014/main" id="{C248ADAD-7CEC-55E9-307B-2A730BAE0B24}"/>
              </a:ext>
            </a:extLst>
          </p:cNvPr>
          <p:cNvPicPr>
            <a:picLocks noChangeAspect="1"/>
          </p:cNvPicPr>
          <p:nvPr/>
        </p:nvPicPr>
        <p:blipFill>
          <a:blip r:embed="rId5"/>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21627476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F7637-9F92-01D7-7D34-C26E7CF978F1}"/>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53A25070-653F-B7A1-001D-72484F958E15}"/>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083E0F65-4573-AD46-FFA2-CE7AE1A90FAA}"/>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1941F872-F522-E3DA-78C7-76DB95AED700}"/>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F0986061-5D49-2050-68A1-0EFD73C329B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161DE4E0-59F7-7524-85BB-5028218B7D11}"/>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97CD2EF9-13FA-7A17-6A27-5A044467544D}"/>
              </a:ext>
            </a:extLst>
          </p:cNvPr>
          <p:cNvSpPr txBox="1"/>
          <p:nvPr/>
        </p:nvSpPr>
        <p:spPr>
          <a:xfrm>
            <a:off x="95114" y="-1135"/>
            <a:ext cx="12001771" cy="707886"/>
          </a:xfrm>
          <a:prstGeom prst="rect">
            <a:avLst/>
          </a:prstGeom>
          <a:noFill/>
        </p:spPr>
        <p:txBody>
          <a:bodyPr wrap="square" rtlCol="0">
            <a:spAutoFit/>
          </a:bodyPr>
          <a:lstStyle/>
          <a:p>
            <a:r>
              <a:rPr lang="fr-FR" sz="4000" b="1" cap="small" dirty="0">
                <a:solidFill>
                  <a:srgbClr val="0070C0"/>
                </a:solidFill>
              </a:rPr>
              <a:t>NATIONAL POLICIES</a:t>
            </a:r>
          </a:p>
        </p:txBody>
      </p:sp>
      <p:sp>
        <p:nvSpPr>
          <p:cNvPr id="10" name="ZoneTexte 9">
            <a:extLst>
              <a:ext uri="{FF2B5EF4-FFF2-40B4-BE49-F238E27FC236}">
                <a16:creationId xmlns:a16="http://schemas.microsoft.com/office/drawing/2014/main" id="{D7F98D8D-555A-435F-A80E-9E4B0F0AF047}"/>
              </a:ext>
            </a:extLst>
          </p:cNvPr>
          <p:cNvSpPr txBox="1"/>
          <p:nvPr/>
        </p:nvSpPr>
        <p:spPr>
          <a:xfrm>
            <a:off x="1579829" y="4857460"/>
            <a:ext cx="8865433" cy="1169551"/>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25 countries (86%) with some form of national policy</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Mostly multi-hazard including tsunami</a:t>
            </a:r>
            <a:endParaRPr lang="en-US" sz="2000" dirty="0">
              <a:effectLst/>
              <a:ea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21 countries (84%) addressed all four phases</a:t>
            </a:r>
            <a:endParaRPr lang="fr-FR" sz="2000" dirty="0"/>
          </a:p>
        </p:txBody>
      </p:sp>
      <p:grpSp>
        <p:nvGrpSpPr>
          <p:cNvPr id="8" name="Groupe 7">
            <a:extLst>
              <a:ext uri="{FF2B5EF4-FFF2-40B4-BE49-F238E27FC236}">
                <a16:creationId xmlns:a16="http://schemas.microsoft.com/office/drawing/2014/main" id="{30232C12-76E7-7613-2BC0-20249420F499}"/>
              </a:ext>
            </a:extLst>
          </p:cNvPr>
          <p:cNvGrpSpPr/>
          <p:nvPr/>
        </p:nvGrpSpPr>
        <p:grpSpPr>
          <a:xfrm>
            <a:off x="3393845" y="1228903"/>
            <a:ext cx="5401524" cy="3496690"/>
            <a:chOff x="3453565" y="1150465"/>
            <a:chExt cx="5401524" cy="3496690"/>
          </a:xfrm>
        </p:grpSpPr>
        <p:sp>
          <p:nvSpPr>
            <p:cNvPr id="12" name="Title">
              <a:extLst>
                <a:ext uri="{FF2B5EF4-FFF2-40B4-BE49-F238E27FC236}">
                  <a16:creationId xmlns:a16="http://schemas.microsoft.com/office/drawing/2014/main" id="{A4A11CF0-E7F0-97E5-5090-9BA035AE15AF}"/>
                </a:ext>
              </a:extLst>
            </p:cNvPr>
            <p:cNvSpPr txBox="1">
              <a:spLocks/>
            </p:cNvSpPr>
            <p:nvPr/>
          </p:nvSpPr>
          <p:spPr>
            <a:xfrm>
              <a:off x="3453565" y="4388623"/>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16" name="Image 15">
              <a:extLst>
                <a:ext uri="{FF2B5EF4-FFF2-40B4-BE49-F238E27FC236}">
                  <a16:creationId xmlns:a16="http://schemas.microsoft.com/office/drawing/2014/main" id="{6A10F4B8-12DB-738C-BF4A-70A7C24BF30E}"/>
                </a:ext>
              </a:extLst>
            </p:cNvPr>
            <p:cNvPicPr>
              <a:picLocks noChangeAspect="1"/>
            </p:cNvPicPr>
            <p:nvPr/>
          </p:nvPicPr>
          <p:blipFill>
            <a:blip r:embed="rId5"/>
            <a:stretch>
              <a:fillRect/>
            </a:stretch>
          </p:blipFill>
          <p:spPr>
            <a:xfrm>
              <a:off x="3453565" y="1150465"/>
              <a:ext cx="5401524" cy="3243353"/>
            </a:xfrm>
            <a:prstGeom prst="rect">
              <a:avLst/>
            </a:prstGeom>
          </p:spPr>
        </p:pic>
      </p:grpSp>
      <p:sp>
        <p:nvSpPr>
          <p:cNvPr id="14" name="ZoneTexte 13">
            <a:extLst>
              <a:ext uri="{FF2B5EF4-FFF2-40B4-BE49-F238E27FC236}">
                <a16:creationId xmlns:a16="http://schemas.microsoft.com/office/drawing/2014/main" id="{C2425F42-F3F7-F178-F454-CE88E37C74F9}"/>
              </a:ext>
            </a:extLst>
          </p:cNvPr>
          <p:cNvSpPr txBox="1"/>
          <p:nvPr/>
        </p:nvSpPr>
        <p:spPr>
          <a:xfrm>
            <a:off x="93722" y="573816"/>
            <a:ext cx="12001770" cy="523220"/>
          </a:xfrm>
          <a:prstGeom prst="rect">
            <a:avLst/>
          </a:prstGeom>
          <a:noFill/>
        </p:spPr>
        <p:txBody>
          <a:bodyPr wrap="square">
            <a:spAutoFit/>
          </a:bodyPr>
          <a:lstStyle/>
          <a:p>
            <a:r>
              <a:rPr lang="en-US" sz="1400" dirty="0">
                <a:solidFill>
                  <a:schemeClr val="bg1">
                    <a:lumMod val="50000"/>
                  </a:schemeClr>
                </a:solidFill>
              </a:rPr>
              <a:t>6a) Does your country have a national tsunami policies?</a:t>
            </a:r>
          </a:p>
          <a:p>
            <a:r>
              <a:rPr lang="en-US" sz="1400" dirty="0">
                <a:solidFill>
                  <a:schemeClr val="bg1">
                    <a:lumMod val="50000"/>
                  </a:schemeClr>
                </a:solidFill>
              </a:rPr>
              <a:t>For each of the four disaster management phases, select standalone policy / multi hazard policy / policy not available. </a:t>
            </a:r>
            <a:endParaRPr lang="fr-FR" sz="1400" dirty="0">
              <a:solidFill>
                <a:schemeClr val="bg1">
                  <a:lumMod val="50000"/>
                </a:schemeClr>
              </a:solidFill>
            </a:endParaRPr>
          </a:p>
        </p:txBody>
      </p:sp>
    </p:spTree>
    <p:extLst>
      <p:ext uri="{BB962C8B-B14F-4D97-AF65-F5344CB8AC3E}">
        <p14:creationId xmlns:p14="http://schemas.microsoft.com/office/powerpoint/2010/main" val="60958504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72EDC-E4E7-FC2D-A0CD-9C42142861F1}"/>
            </a:ext>
          </a:extLst>
        </p:cNvPr>
        <p:cNvGrpSpPr/>
        <p:nvPr/>
      </p:nvGrpSpPr>
      <p:grpSpPr>
        <a:xfrm>
          <a:off x="0" y="0"/>
          <a:ext cx="0" cy="0"/>
          <a:chOff x="0" y="0"/>
          <a:chExt cx="0" cy="0"/>
        </a:xfrm>
      </p:grpSpPr>
      <p:pic>
        <p:nvPicPr>
          <p:cNvPr id="5" name="Google Shape;328;p14" descr="A blue and white logo&#10;&#10;Description automatically generated">
            <a:extLst>
              <a:ext uri="{FF2B5EF4-FFF2-40B4-BE49-F238E27FC236}">
                <a16:creationId xmlns:a16="http://schemas.microsoft.com/office/drawing/2014/main" id="{F7B9E875-389D-0F2C-1447-50474C399953}"/>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aphicFrame>
        <p:nvGraphicFramePr>
          <p:cNvPr id="7" name="Tableau 6">
            <a:extLst>
              <a:ext uri="{FF2B5EF4-FFF2-40B4-BE49-F238E27FC236}">
                <a16:creationId xmlns:a16="http://schemas.microsoft.com/office/drawing/2014/main" id="{95CC4DA8-859A-422A-A3A3-E1A3C594EEC4}"/>
              </a:ext>
            </a:extLst>
          </p:cNvPr>
          <p:cNvGraphicFramePr>
            <a:graphicFrameLocks noGrp="1"/>
          </p:cNvGraphicFramePr>
          <p:nvPr>
            <p:extLst>
              <p:ext uri="{D42A27DB-BD31-4B8C-83A1-F6EECF244321}">
                <p14:modId xmlns:p14="http://schemas.microsoft.com/office/powerpoint/2010/main" val="2818002881"/>
              </p:ext>
            </p:extLst>
          </p:nvPr>
        </p:nvGraphicFramePr>
        <p:xfrm>
          <a:off x="95115" y="1230027"/>
          <a:ext cx="12001769" cy="4907280"/>
        </p:xfrm>
        <a:graphic>
          <a:graphicData uri="http://schemas.openxmlformats.org/drawingml/2006/table">
            <a:tbl>
              <a:tblPr firstRow="1" bandRow="1">
                <a:tableStyleId>{5940675A-B579-460E-94D1-54222C63F5DA}</a:tableStyleId>
              </a:tblPr>
              <a:tblGrid>
                <a:gridCol w="8591685">
                  <a:extLst>
                    <a:ext uri="{9D8B030D-6E8A-4147-A177-3AD203B41FA5}">
                      <a16:colId xmlns:a16="http://schemas.microsoft.com/office/drawing/2014/main" val="1834505596"/>
                    </a:ext>
                  </a:extLst>
                </a:gridCol>
                <a:gridCol w="2317898">
                  <a:extLst>
                    <a:ext uri="{9D8B030D-6E8A-4147-A177-3AD203B41FA5}">
                      <a16:colId xmlns:a16="http://schemas.microsoft.com/office/drawing/2014/main" val="4277605014"/>
                    </a:ext>
                  </a:extLst>
                </a:gridCol>
                <a:gridCol w="1092186">
                  <a:extLst>
                    <a:ext uri="{9D8B030D-6E8A-4147-A177-3AD203B41FA5}">
                      <a16:colId xmlns:a16="http://schemas.microsoft.com/office/drawing/2014/main" val="1609633935"/>
                    </a:ext>
                  </a:extLst>
                </a:gridCol>
              </a:tblGrid>
              <a:tr h="370840">
                <a:tc>
                  <a:txBody>
                    <a:bodyPr/>
                    <a:lstStyle/>
                    <a:p>
                      <a:pPr marL="285750" indent="-285750">
                        <a:buFont typeface="Arial" panose="020B0604020202020204" pitchFamily="34" charset="0"/>
                        <a:buChar char="•"/>
                      </a:pPr>
                      <a:r>
                        <a:rPr lang="fr-FR" sz="1800" dirty="0">
                          <a:latin typeface="+mn-lt"/>
                        </a:rPr>
                        <a:t>Access to </a:t>
                      </a:r>
                      <a:r>
                        <a:rPr lang="fr-FR" sz="1800" dirty="0" err="1">
                          <a:latin typeface="+mn-lt"/>
                        </a:rPr>
                        <a:t>both</a:t>
                      </a:r>
                      <a:r>
                        <a:rPr lang="fr-FR" sz="1800" dirty="0">
                          <a:latin typeface="+mn-lt"/>
                        </a:rPr>
                        <a:t> national &amp; international networks by 25 countries (92%), to international network by 1 country / No </a:t>
                      </a:r>
                      <a:r>
                        <a:rPr lang="fr-FR" sz="1800" dirty="0" err="1">
                          <a:latin typeface="+mn-lt"/>
                        </a:rPr>
                        <a:t>access</a:t>
                      </a:r>
                      <a:r>
                        <a:rPr lang="fr-FR" sz="1800" dirty="0">
                          <a:latin typeface="+mn-lt"/>
                        </a:rPr>
                        <a:t> by 1 country</a:t>
                      </a:r>
                    </a:p>
                    <a:p>
                      <a:pPr marL="285750" indent="-285750">
                        <a:buFont typeface="Arial" panose="020B0604020202020204" pitchFamily="34" charset="0"/>
                        <a:buChar char="•"/>
                      </a:pPr>
                      <a:r>
                        <a:rPr lang="fr-FR" sz="1800" dirty="0">
                          <a:latin typeface="+mn-lt"/>
                        </a:rPr>
                        <a:t>Sources of information: national data </a:t>
                      </a:r>
                      <a:r>
                        <a:rPr lang="fr-FR" sz="1800" dirty="0" err="1">
                          <a:latin typeface="+mn-lt"/>
                        </a:rPr>
                        <a:t>through</a:t>
                      </a:r>
                      <a:r>
                        <a:rPr lang="fr-FR" sz="1800" dirty="0">
                          <a:latin typeface="+mn-lt"/>
                        </a:rPr>
                        <a:t> </a:t>
                      </a:r>
                      <a:r>
                        <a:rPr lang="en-US" sz="1800" kern="1200" dirty="0">
                          <a:solidFill>
                            <a:schemeClr val="tx1"/>
                          </a:solidFill>
                          <a:effectLst/>
                          <a:latin typeface="+mn-lt"/>
                          <a:ea typeface="+mn-ea"/>
                          <a:cs typeface="+mn-cs"/>
                        </a:rPr>
                        <a:t>national communication infrastructures / international data through WMO GTS, IOC Sea level Facility, PTWC</a:t>
                      </a:r>
                      <a:endParaRPr lang="fr-FR" sz="18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r>
                        <a:rPr lang="en-US" sz="1400" dirty="0">
                          <a:solidFill>
                            <a:schemeClr val="bg1">
                              <a:lumMod val="50000"/>
                            </a:schemeClr>
                          </a:solidFill>
                        </a:rPr>
                        <a:t>9m) Does the </a:t>
                      </a:r>
                      <a:r>
                        <a:rPr lang="en-US" sz="1400" dirty="0" err="1">
                          <a:solidFill>
                            <a:schemeClr val="bg1">
                              <a:lumMod val="50000"/>
                            </a:schemeClr>
                          </a:solidFill>
                        </a:rPr>
                        <a:t>organisation</a:t>
                      </a:r>
                      <a:r>
                        <a:rPr lang="en-US" sz="1400" dirty="0">
                          <a:solidFill>
                            <a:schemeClr val="bg1">
                              <a:lumMod val="50000"/>
                            </a:schemeClr>
                          </a:solidFill>
                        </a:rPr>
                        <a:t> have access to national and/or international sea level networks?</a:t>
                      </a:r>
                      <a:endParaRPr lang="fr-FR" sz="1400" dirty="0">
                        <a:solidFill>
                          <a:schemeClr val="bg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2123667883"/>
                  </a:ext>
                </a:extLst>
              </a:tr>
              <a:tr h="370840">
                <a:tc>
                  <a:txBody>
                    <a:bodyPr/>
                    <a:lstStyle/>
                    <a:p>
                      <a:pPr marL="285750" indent="-285750">
                        <a:buFont typeface="Arial" panose="020B0604020202020204" pitchFamily="34" charset="0"/>
                        <a:buChar char="•"/>
                      </a:pPr>
                      <a:r>
                        <a:rPr lang="fr-FR" sz="1800" dirty="0">
                          <a:latin typeface="+mn-lt"/>
                        </a:rPr>
                        <a:t>National </a:t>
                      </a:r>
                      <a:r>
                        <a:rPr lang="fr-FR" sz="1800" dirty="0" err="1">
                          <a:latin typeface="+mn-lt"/>
                        </a:rPr>
                        <a:t>sea</a:t>
                      </a:r>
                      <a:r>
                        <a:rPr lang="fr-FR" sz="1800" dirty="0">
                          <a:latin typeface="+mn-lt"/>
                        </a:rPr>
                        <a:t> </a:t>
                      </a:r>
                      <a:r>
                        <a:rPr lang="fr-FR" sz="1800" dirty="0" err="1">
                          <a:latin typeface="+mn-lt"/>
                        </a:rPr>
                        <a:t>level</a:t>
                      </a:r>
                      <a:r>
                        <a:rPr lang="fr-FR" sz="1800" dirty="0">
                          <a:latin typeface="+mn-lt"/>
                        </a:rPr>
                        <a:t> data all </a:t>
                      </a:r>
                      <a:r>
                        <a:rPr lang="fr-FR" sz="1800" dirty="0" err="1">
                          <a:latin typeface="+mn-lt"/>
                        </a:rPr>
                        <a:t>shared</a:t>
                      </a:r>
                      <a:r>
                        <a:rPr lang="fr-FR" sz="1800" dirty="0">
                          <a:latin typeface="+mn-lt"/>
                        </a:rPr>
                        <a:t> in real time by 16 countries (67%) or </a:t>
                      </a:r>
                      <a:r>
                        <a:rPr lang="fr-FR" sz="1800" dirty="0" err="1">
                          <a:latin typeface="+mn-lt"/>
                        </a:rPr>
                        <a:t>partially</a:t>
                      </a:r>
                      <a:r>
                        <a:rPr lang="fr-FR" sz="1800" dirty="0">
                          <a:latin typeface="+mn-lt"/>
                        </a:rPr>
                        <a:t> </a:t>
                      </a:r>
                      <a:r>
                        <a:rPr lang="fr-FR" sz="1800" dirty="0" err="1">
                          <a:latin typeface="+mn-lt"/>
                        </a:rPr>
                        <a:t>shared</a:t>
                      </a:r>
                      <a:r>
                        <a:rPr lang="fr-FR" sz="1800" dirty="0">
                          <a:latin typeface="+mn-lt"/>
                        </a:rPr>
                        <a:t> by 7 countries (29%) </a:t>
                      </a:r>
                    </a:p>
                    <a:p>
                      <a:pPr marL="285750" indent="-285750">
                        <a:buFont typeface="Arial" panose="020B0604020202020204" pitchFamily="34" charset="0"/>
                        <a:buChar char="•"/>
                      </a:pPr>
                      <a:r>
                        <a:rPr lang="fr-FR" sz="1800" dirty="0"/>
                        <a:t>Main </a:t>
                      </a:r>
                      <a:r>
                        <a:rPr lang="fr-FR" sz="1800" dirty="0" err="1"/>
                        <a:t>shared</a:t>
                      </a:r>
                      <a:r>
                        <a:rPr lang="fr-FR" sz="1800" dirty="0"/>
                        <a:t> data: </a:t>
                      </a:r>
                      <a:r>
                        <a:rPr lang="en-US" sz="1800" kern="1200" dirty="0">
                          <a:solidFill>
                            <a:schemeClr val="tx1"/>
                          </a:solidFill>
                          <a:effectLst/>
                          <a:latin typeface="+mn-lt"/>
                          <a:ea typeface="+mn-ea"/>
                          <a:cs typeface="+mn-cs"/>
                        </a:rPr>
                        <a:t>sea surface temperature, sea level height, pressure, ETA</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100% of sensors share data in real time for 6 countries, 57% for 1 country</a:t>
                      </a:r>
                      <a:endParaRPr lang="fr-FR" sz="18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a:solidFill>
                            <a:schemeClr val="bg1">
                              <a:lumMod val="50000"/>
                            </a:schemeClr>
                          </a:solidFill>
                          <a:latin typeface="+mn-lt"/>
                          <a:ea typeface="+mn-ea"/>
                          <a:cs typeface="+mn-cs"/>
                        </a:rPr>
                        <a:t>9n) Is national sea level data shared in real time?</a:t>
                      </a:r>
                      <a:endParaRPr lang="fr-FR" sz="1400" kern="1200" dirty="0">
                        <a:solidFill>
                          <a:schemeClr val="bg1">
                            <a:lumMod val="5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 24   Skipped: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62198883"/>
                  </a:ext>
                </a:extLst>
              </a:tr>
              <a:tr h="370840">
                <a:tc>
                  <a:txBody>
                    <a:bodyPr/>
                    <a:lstStyle/>
                    <a:p>
                      <a:pPr marL="285750" indent="-285750" algn="l" defTabSz="914400" rtl="0" eaLnBrk="1" latinLnBrk="0" hangingPunct="1">
                        <a:buFont typeface="Arial" panose="020B0604020202020204" pitchFamily="34" charset="0"/>
                        <a:buChar char="•"/>
                      </a:pPr>
                      <a:r>
                        <a:rPr lang="fr-FR" sz="1800" kern="1200" dirty="0">
                          <a:solidFill>
                            <a:schemeClr val="tx1"/>
                          </a:solidFill>
                          <a:latin typeface="+mn-lt"/>
                          <a:ea typeface="+mn-ea"/>
                          <a:cs typeface="+mn-cs"/>
                        </a:rPr>
                        <a:t> </a:t>
                      </a:r>
                      <a:r>
                        <a:rPr lang="fr-FR" sz="1800" kern="1200" dirty="0" err="1">
                          <a:solidFill>
                            <a:schemeClr val="tx1"/>
                          </a:solidFill>
                          <a:latin typeface="+mn-lt"/>
                          <a:ea typeface="+mn-ea"/>
                          <a:cs typeface="+mn-cs"/>
                        </a:rPr>
                        <a:t>Sea</a:t>
                      </a:r>
                      <a:r>
                        <a:rPr lang="fr-FR" sz="1800" kern="1200" dirty="0">
                          <a:solidFill>
                            <a:schemeClr val="tx1"/>
                          </a:solidFill>
                          <a:latin typeface="+mn-lt"/>
                          <a:ea typeface="+mn-ea"/>
                          <a:cs typeface="+mn-cs"/>
                        </a:rPr>
                        <a:t> </a:t>
                      </a:r>
                      <a:r>
                        <a:rPr lang="fr-FR" sz="1800" kern="1200" dirty="0" err="1">
                          <a:solidFill>
                            <a:schemeClr val="tx1"/>
                          </a:solidFill>
                          <a:latin typeface="+mn-lt"/>
                          <a:ea typeface="+mn-ea"/>
                          <a:cs typeface="+mn-cs"/>
                        </a:rPr>
                        <a:t>level</a:t>
                      </a:r>
                      <a:r>
                        <a:rPr lang="fr-FR" sz="1800" kern="1200" dirty="0">
                          <a:solidFill>
                            <a:schemeClr val="tx1"/>
                          </a:solidFill>
                          <a:latin typeface="+mn-lt"/>
                          <a:ea typeface="+mn-ea"/>
                          <a:cs typeface="+mn-cs"/>
                        </a:rPr>
                        <a:t> stations </a:t>
                      </a:r>
                      <a:r>
                        <a:rPr lang="fr-FR" sz="1800" kern="1200" dirty="0" err="1">
                          <a:solidFill>
                            <a:schemeClr val="tx1"/>
                          </a:solidFill>
                          <a:latin typeface="+mn-lt"/>
                          <a:ea typeface="+mn-ea"/>
                          <a:cs typeface="+mn-cs"/>
                        </a:rPr>
                        <a:t>accurately</a:t>
                      </a:r>
                      <a:r>
                        <a:rPr lang="fr-FR" sz="1800" kern="1200" dirty="0">
                          <a:solidFill>
                            <a:schemeClr val="tx1"/>
                          </a:solidFill>
                          <a:latin typeface="+mn-lt"/>
                          <a:ea typeface="+mn-ea"/>
                          <a:cs typeface="+mn-cs"/>
                        </a:rPr>
                        <a:t> </a:t>
                      </a:r>
                      <a:r>
                        <a:rPr lang="fr-FR" sz="1800" kern="1200" dirty="0" err="1">
                          <a:solidFill>
                            <a:schemeClr val="tx1"/>
                          </a:solidFill>
                          <a:latin typeface="+mn-lt"/>
                          <a:ea typeface="+mn-ea"/>
                          <a:cs typeface="+mn-cs"/>
                        </a:rPr>
                        <a:t>listed</a:t>
                      </a:r>
                      <a:r>
                        <a:rPr lang="fr-FR" sz="1800" kern="1200" dirty="0">
                          <a:solidFill>
                            <a:schemeClr val="tx1"/>
                          </a:solidFill>
                          <a:latin typeface="+mn-lt"/>
                          <a:ea typeface="+mn-ea"/>
                          <a:cs typeface="+mn-cs"/>
                        </a:rPr>
                        <a:t> in the IOC </a:t>
                      </a:r>
                      <a:r>
                        <a:rPr lang="fr-FR" sz="1800" kern="1200" dirty="0" err="1">
                          <a:solidFill>
                            <a:schemeClr val="tx1"/>
                          </a:solidFill>
                          <a:latin typeface="+mn-lt"/>
                          <a:ea typeface="+mn-ea"/>
                          <a:cs typeface="+mn-cs"/>
                        </a:rPr>
                        <a:t>database</a:t>
                      </a:r>
                      <a:r>
                        <a:rPr lang="fr-FR" sz="1800" kern="1200" dirty="0">
                          <a:solidFill>
                            <a:schemeClr val="tx1"/>
                          </a:solidFill>
                          <a:latin typeface="+mn-lt"/>
                          <a:ea typeface="+mn-ea"/>
                          <a:cs typeface="+mn-cs"/>
                        </a:rPr>
                        <a:t> for 18 countries (78%)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pPr marL="0" algn="l" defTabSz="914400" rtl="0" eaLnBrk="1" latinLnBrk="0" hangingPunct="1"/>
                      <a:r>
                        <a:rPr lang="en-US" sz="1400" kern="1200" dirty="0">
                          <a:solidFill>
                            <a:schemeClr val="bg1">
                              <a:lumMod val="50000"/>
                            </a:schemeClr>
                          </a:solidFill>
                          <a:latin typeface="+mn-lt"/>
                          <a:ea typeface="+mn-ea"/>
                          <a:cs typeface="+mn-cs"/>
                        </a:rPr>
                        <a:t>9o) Is the list of sea level stations operated by your country listed accurately in the IOC Sea Level Station Monitoring Facility</a:t>
                      </a:r>
                      <a:endParaRPr lang="fr-FR" sz="1400" kern="1200" dirty="0">
                        <a:solidFill>
                          <a:schemeClr val="bg1">
                            <a:lumMod val="5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Answered:23 Skipped: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805916742"/>
                  </a:ext>
                </a:extLst>
              </a:tr>
              <a:tr h="370840">
                <a:tc>
                  <a:txBody>
                    <a:bodyPr/>
                    <a:lstStyle/>
                    <a:p>
                      <a:pPr marL="342900" indent="-342900">
                        <a:buFont typeface="Arial" panose="020B0604020202020204" pitchFamily="34" charset="0"/>
                        <a:buChar char="•"/>
                      </a:pPr>
                      <a:r>
                        <a:rPr lang="fr-FR" sz="1800" dirty="0"/>
                        <a:t>Stations </a:t>
                      </a:r>
                      <a:r>
                        <a:rPr lang="fr-FR" sz="1800" dirty="0" err="1"/>
                        <a:t>added</a:t>
                      </a:r>
                      <a:r>
                        <a:rPr lang="fr-FR" sz="1800" dirty="0"/>
                        <a:t> by 3 </a:t>
                      </a:r>
                      <a:r>
                        <a:rPr lang="fr-FR" sz="1800" dirty="0" err="1"/>
                        <a:t>respondent</a:t>
                      </a:r>
                      <a:r>
                        <a:rPr lang="fr-FR" sz="1800" dirty="0"/>
                        <a:t> countries (30%)</a:t>
                      </a:r>
                    </a:p>
                    <a:p>
                      <a:pPr marL="342900" indent="-342900">
                        <a:buFont typeface="Arial" panose="020B0604020202020204" pitchFamily="34" charset="0"/>
                        <a:buChar char="•"/>
                      </a:pPr>
                      <a:r>
                        <a:rPr lang="fr-FR" sz="1800" dirty="0"/>
                        <a:t>Stations </a:t>
                      </a:r>
                      <a:r>
                        <a:rPr lang="fr-FR" sz="1800" dirty="0" err="1"/>
                        <a:t>decommissioned</a:t>
                      </a:r>
                      <a:r>
                        <a:rPr lang="fr-FR" sz="1800" dirty="0"/>
                        <a:t> by 2 </a:t>
                      </a:r>
                      <a:r>
                        <a:rPr lang="fr-FR" sz="1800" dirty="0" err="1"/>
                        <a:t>respondent</a:t>
                      </a:r>
                      <a:r>
                        <a:rPr lang="fr-FR" sz="1800" dirty="0"/>
                        <a:t> countries (20%)</a:t>
                      </a:r>
                    </a:p>
                    <a:p>
                      <a:pPr marL="342900" indent="-342900">
                        <a:buFont typeface="Arial" panose="020B0604020202020204" pitchFamily="34" charset="0"/>
                        <a:buChar char="•"/>
                      </a:pPr>
                      <a:r>
                        <a:rPr lang="fr-FR" sz="1800" dirty="0"/>
                        <a:t>No changes </a:t>
                      </a:r>
                      <a:r>
                        <a:rPr lang="fr-FR" sz="1800" dirty="0" err="1"/>
                        <a:t>reported</a:t>
                      </a:r>
                      <a:r>
                        <a:rPr lang="fr-FR" sz="1800" dirty="0"/>
                        <a:t> by 5 countries (50%)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err="1"/>
                        <a:t>Results</a:t>
                      </a:r>
                      <a:r>
                        <a:rPr lang="fr-FR" sz="1800" dirty="0"/>
                        <a:t> </a:t>
                      </a:r>
                      <a:r>
                        <a:rPr lang="fr-FR" sz="1800" dirty="0" err="1"/>
                        <a:t>biased</a:t>
                      </a:r>
                      <a:r>
                        <a:rPr lang="fr-FR" sz="1800" dirty="0"/>
                        <a:t> </a:t>
                      </a:r>
                      <a:r>
                        <a:rPr lang="fr-FR" sz="1800" dirty="0" err="1"/>
                        <a:t>since</a:t>
                      </a:r>
                      <a:r>
                        <a:rPr lang="fr-FR" sz="1800" dirty="0"/>
                        <a:t> </a:t>
                      </a:r>
                      <a:r>
                        <a:rPr lang="fr-FR" sz="1800" dirty="0" err="1"/>
                        <a:t>only</a:t>
                      </a:r>
                      <a:r>
                        <a:rPr lang="fr-FR" sz="1800" dirty="0"/>
                        <a:t> 10 countries </a:t>
                      </a:r>
                      <a:r>
                        <a:rPr lang="fr-FR" sz="1800" dirty="0" err="1"/>
                        <a:t>answered</a:t>
                      </a:r>
                      <a:r>
                        <a:rPr lang="fr-FR" sz="1800" dirty="0"/>
                        <a:t> to </a:t>
                      </a:r>
                      <a:r>
                        <a:rPr lang="fr-FR" sz="1800" dirty="0" err="1"/>
                        <a:t>this</a:t>
                      </a:r>
                      <a:r>
                        <a:rPr lang="fr-FR" sz="1800" dirty="0"/>
                        <a:t> question</a:t>
                      </a:r>
                      <a:endParaRPr lang="fr-FR" sz="18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US" sz="1400" kern="1200" dirty="0">
                          <a:solidFill>
                            <a:schemeClr val="bg1">
                              <a:lumMod val="50000"/>
                            </a:schemeClr>
                          </a:solidFill>
                          <a:latin typeface="+mn-lt"/>
                          <a:ea typeface="+mn-ea"/>
                          <a:cs typeface="+mn-cs"/>
                        </a:rPr>
                        <a:t>9p) When compared to the IOC Sea Level Station Monitoring Facility, have you decommissioned or added sea level stations operated by your country</a:t>
                      </a:r>
                      <a:endParaRPr lang="fr-FR" sz="1400" kern="1200" dirty="0">
                        <a:solidFill>
                          <a:schemeClr val="bg1">
                            <a:lumMod val="5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Answered:10 Skipped: 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139111"/>
                  </a:ext>
                </a:extLst>
              </a:tr>
            </a:tbl>
          </a:graphicData>
        </a:graphic>
      </p:graphicFrame>
      <p:sp>
        <p:nvSpPr>
          <p:cNvPr id="4" name="Google Shape;329;p14">
            <a:extLst>
              <a:ext uri="{FF2B5EF4-FFF2-40B4-BE49-F238E27FC236}">
                <a16:creationId xmlns:a16="http://schemas.microsoft.com/office/drawing/2014/main" id="{FE9E333A-0999-2D54-7777-7A79A8056DEF}"/>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 name="Groupe 5">
            <a:extLst>
              <a:ext uri="{FF2B5EF4-FFF2-40B4-BE49-F238E27FC236}">
                <a16:creationId xmlns:a16="http://schemas.microsoft.com/office/drawing/2014/main" id="{2531D7C0-8D50-3DCD-BA03-5351C532A585}"/>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5630D6A9-E7D5-0219-F96B-389653CD5411}"/>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B2E28DF0-D208-F2E1-FCAD-34334343F7B3}"/>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A9B5F79C-DEA5-FBBB-0314-C7DD27C1302A}"/>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DETECTION AND WARNING </a:t>
            </a:r>
            <a:r>
              <a:rPr lang="fr-FR" sz="2000" b="1" cap="all" dirty="0">
                <a:solidFill>
                  <a:srgbClr val="0070C0"/>
                </a:solidFill>
              </a:rPr>
              <a:t>(6/10)</a:t>
            </a:r>
          </a:p>
          <a:p>
            <a:pPr>
              <a:tabLst>
                <a:tab pos="6189663" algn="l"/>
              </a:tabLst>
            </a:pPr>
            <a:r>
              <a:rPr lang="fr-FR" sz="2800" b="1" cap="small" dirty="0">
                <a:solidFill>
                  <a:srgbClr val="0070C0"/>
                </a:solidFill>
              </a:rPr>
              <a:t>Access to </a:t>
            </a:r>
            <a:r>
              <a:rPr lang="fr-FR" sz="2800" b="1" cap="small" dirty="0" err="1">
                <a:solidFill>
                  <a:srgbClr val="0070C0"/>
                </a:solidFill>
              </a:rPr>
              <a:t>sea</a:t>
            </a:r>
            <a:r>
              <a:rPr lang="fr-FR" sz="2800" b="1" cap="small" dirty="0">
                <a:solidFill>
                  <a:srgbClr val="0070C0"/>
                </a:solidFill>
              </a:rPr>
              <a:t> </a:t>
            </a:r>
            <a:r>
              <a:rPr lang="fr-FR" sz="2800" b="1" cap="small" dirty="0" err="1">
                <a:solidFill>
                  <a:srgbClr val="0070C0"/>
                </a:solidFill>
              </a:rPr>
              <a:t>level</a:t>
            </a:r>
            <a:r>
              <a:rPr lang="fr-FR" sz="2800" b="1" cap="small" dirty="0">
                <a:solidFill>
                  <a:srgbClr val="0070C0"/>
                </a:solidFill>
              </a:rPr>
              <a:t> network</a:t>
            </a:r>
          </a:p>
        </p:txBody>
      </p:sp>
      <p:pic>
        <p:nvPicPr>
          <p:cNvPr id="3" name="Image 2">
            <a:extLst>
              <a:ext uri="{FF2B5EF4-FFF2-40B4-BE49-F238E27FC236}">
                <a16:creationId xmlns:a16="http://schemas.microsoft.com/office/drawing/2014/main" id="{21853FB8-E720-BFC1-AD6B-BBF5FF6ACBB6}"/>
              </a:ext>
            </a:extLst>
          </p:cNvPr>
          <p:cNvPicPr>
            <a:picLocks noChangeAspect="1"/>
          </p:cNvPicPr>
          <p:nvPr/>
        </p:nvPicPr>
        <p:blipFill>
          <a:blip r:embed="rId5"/>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237783324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1954C-2FB2-DAA4-014F-02A005D56D2C}"/>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2253AA4E-90D6-1D1A-F440-6A9E3C16146C}"/>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7F4FE2BA-8568-B4AB-CF13-774B812E90B4}"/>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4AC55B55-8A82-6A10-18F8-99702AC01EEB}"/>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D068712B-36B0-83E3-E75D-CF3915AEA249}"/>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8691A633-DE0B-F613-1DFA-591529C4A068}"/>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A43E1B4C-D19A-447C-1C19-8F656A30EE44}"/>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DETECTION AND WARNING </a:t>
            </a:r>
            <a:r>
              <a:rPr lang="fr-FR" sz="2000" b="1" cap="all" dirty="0">
                <a:solidFill>
                  <a:srgbClr val="0070C0"/>
                </a:solidFill>
              </a:rPr>
              <a:t>(7/10)</a:t>
            </a:r>
          </a:p>
          <a:p>
            <a:pPr>
              <a:tabLst>
                <a:tab pos="6189663" algn="l"/>
              </a:tabLst>
            </a:pPr>
            <a:r>
              <a:rPr lang="fr-FR" sz="2800" b="1" cap="small" dirty="0">
                <a:solidFill>
                  <a:srgbClr val="0070C0"/>
                </a:solidFill>
              </a:rPr>
              <a:t>Access to </a:t>
            </a:r>
            <a:r>
              <a:rPr lang="fr-FR" sz="2800" b="1" cap="small" dirty="0" err="1">
                <a:solidFill>
                  <a:srgbClr val="0070C0"/>
                </a:solidFill>
              </a:rPr>
              <a:t>gnss</a:t>
            </a:r>
            <a:r>
              <a:rPr lang="fr-FR" sz="2800" b="1" cap="small" dirty="0">
                <a:solidFill>
                  <a:srgbClr val="0070C0"/>
                </a:solidFill>
              </a:rPr>
              <a:t> network</a:t>
            </a:r>
          </a:p>
        </p:txBody>
      </p:sp>
      <p:pic>
        <p:nvPicPr>
          <p:cNvPr id="3" name="Image 2">
            <a:extLst>
              <a:ext uri="{FF2B5EF4-FFF2-40B4-BE49-F238E27FC236}">
                <a16:creationId xmlns:a16="http://schemas.microsoft.com/office/drawing/2014/main" id="{8776DEB0-93E9-59DB-7BA5-8F70F6F34CA8}"/>
              </a:ext>
            </a:extLst>
          </p:cNvPr>
          <p:cNvPicPr>
            <a:picLocks noChangeAspect="1"/>
          </p:cNvPicPr>
          <p:nvPr/>
        </p:nvPicPr>
        <p:blipFill>
          <a:blip r:embed="rId5"/>
          <a:srcRect l="7184" t="11393" r="6810" b="11393"/>
          <a:stretch/>
        </p:blipFill>
        <p:spPr>
          <a:xfrm>
            <a:off x="11187305" y="5683429"/>
            <a:ext cx="701743" cy="630000"/>
          </a:xfrm>
          <a:prstGeom prst="rect">
            <a:avLst/>
          </a:prstGeom>
        </p:spPr>
      </p:pic>
      <p:sp>
        <p:nvSpPr>
          <p:cNvPr id="7" name="ZoneTexte 6">
            <a:extLst>
              <a:ext uri="{FF2B5EF4-FFF2-40B4-BE49-F238E27FC236}">
                <a16:creationId xmlns:a16="http://schemas.microsoft.com/office/drawing/2014/main" id="{78A30698-8F6B-A99F-9910-D16C16CE88E5}"/>
              </a:ext>
            </a:extLst>
          </p:cNvPr>
          <p:cNvSpPr txBox="1"/>
          <p:nvPr/>
        </p:nvSpPr>
        <p:spPr>
          <a:xfrm>
            <a:off x="95115" y="1047313"/>
            <a:ext cx="12001770" cy="492443"/>
          </a:xfrm>
          <a:prstGeom prst="rect">
            <a:avLst/>
          </a:prstGeom>
          <a:noFill/>
        </p:spPr>
        <p:txBody>
          <a:bodyPr wrap="square">
            <a:spAutoFit/>
          </a:bodyPr>
          <a:lstStyle/>
          <a:p>
            <a:r>
              <a:rPr lang="en-US" sz="1400" dirty="0">
                <a:solidFill>
                  <a:schemeClr val="bg1">
                    <a:lumMod val="50000"/>
                  </a:schemeClr>
                </a:solidFill>
              </a:rPr>
              <a:t>9j) Does your </a:t>
            </a:r>
            <a:r>
              <a:rPr lang="en-US" sz="1400" dirty="0" err="1">
                <a:solidFill>
                  <a:schemeClr val="bg1">
                    <a:lumMod val="50000"/>
                  </a:schemeClr>
                </a:solidFill>
              </a:rPr>
              <a:t>organisation</a:t>
            </a:r>
            <a:r>
              <a:rPr lang="en-US" sz="1400" dirty="0">
                <a:solidFill>
                  <a:schemeClr val="bg1">
                    <a:lumMod val="50000"/>
                  </a:schemeClr>
                </a:solidFill>
              </a:rPr>
              <a:t> have access to GNSS data?</a:t>
            </a:r>
          </a:p>
          <a:p>
            <a:r>
              <a:rPr lang="en-GB" sz="1200" dirty="0">
                <a:solidFill>
                  <a:schemeClr val="bg1">
                    <a:lumMod val="50000"/>
                  </a:schemeClr>
                </a:solidFill>
                <a:ea typeface="Calibri" panose="020F0502020204030204" pitchFamily="34" charset="0"/>
                <a:cs typeface="Calibri" panose="020F0502020204030204" pitchFamily="34" charset="0"/>
              </a:rPr>
              <a:t>Answered: 26   Skipped: 3</a:t>
            </a:r>
          </a:p>
        </p:txBody>
      </p:sp>
      <p:sp>
        <p:nvSpPr>
          <p:cNvPr id="8" name="ZoneTexte 7">
            <a:extLst>
              <a:ext uri="{FF2B5EF4-FFF2-40B4-BE49-F238E27FC236}">
                <a16:creationId xmlns:a16="http://schemas.microsoft.com/office/drawing/2014/main" id="{AE4D95B2-ADDE-E9AF-E162-3E00E264196B}"/>
              </a:ext>
            </a:extLst>
          </p:cNvPr>
          <p:cNvSpPr txBox="1"/>
          <p:nvPr/>
        </p:nvSpPr>
        <p:spPr>
          <a:xfrm>
            <a:off x="95114" y="1478753"/>
            <a:ext cx="8736479" cy="40011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Access to GNSS network by 62% of respondent countries (16 countries) </a:t>
            </a:r>
          </a:p>
        </p:txBody>
      </p:sp>
      <p:sp>
        <p:nvSpPr>
          <p:cNvPr id="11" name="ZoneTexte 10">
            <a:extLst>
              <a:ext uri="{FF2B5EF4-FFF2-40B4-BE49-F238E27FC236}">
                <a16:creationId xmlns:a16="http://schemas.microsoft.com/office/drawing/2014/main" id="{2240C44C-0BDD-3CEC-C341-FDBAAF3D0DE0}"/>
              </a:ext>
            </a:extLst>
          </p:cNvPr>
          <p:cNvSpPr txBox="1"/>
          <p:nvPr/>
        </p:nvSpPr>
        <p:spPr>
          <a:xfrm>
            <a:off x="95113" y="1823411"/>
            <a:ext cx="12001769" cy="738664"/>
          </a:xfrm>
          <a:prstGeom prst="rect">
            <a:avLst/>
          </a:prstGeom>
          <a:noFill/>
        </p:spPr>
        <p:txBody>
          <a:bodyPr wrap="square">
            <a:spAutoFit/>
          </a:bodyPr>
          <a:lstStyle/>
          <a:p>
            <a:pPr>
              <a:tabLst>
                <a:tab pos="6189663" algn="l"/>
              </a:tabLst>
            </a:pPr>
            <a:r>
              <a:rPr lang="fr-FR" sz="2800" b="1" cap="small" dirty="0">
                <a:solidFill>
                  <a:srgbClr val="0070C0"/>
                </a:solidFill>
              </a:rPr>
              <a:t>Access to </a:t>
            </a:r>
            <a:r>
              <a:rPr lang="fr-FR" sz="2800" b="1" cap="small" dirty="0" err="1">
                <a:solidFill>
                  <a:srgbClr val="0070C0"/>
                </a:solidFill>
              </a:rPr>
              <a:t>other</a:t>
            </a:r>
            <a:r>
              <a:rPr lang="fr-FR" sz="2800" b="1" cap="small" dirty="0">
                <a:solidFill>
                  <a:srgbClr val="0070C0"/>
                </a:solidFill>
              </a:rPr>
              <a:t> national networks</a:t>
            </a:r>
          </a:p>
          <a:p>
            <a:pPr>
              <a:tabLst>
                <a:tab pos="6189663" algn="l"/>
              </a:tabLst>
            </a:pPr>
            <a:r>
              <a:rPr lang="en-US" sz="1400" dirty="0">
                <a:solidFill>
                  <a:schemeClr val="bg1">
                    <a:lumMod val="50000"/>
                  </a:schemeClr>
                </a:solidFill>
              </a:rPr>
              <a:t>9q) What other observing networks are operated by your country and used for tsunami early warning?</a:t>
            </a:r>
            <a:endParaRPr lang="fr-FR" sz="1400" dirty="0">
              <a:solidFill>
                <a:schemeClr val="bg1">
                  <a:lumMod val="50000"/>
                </a:schemeClr>
              </a:solidFill>
            </a:endParaRPr>
          </a:p>
        </p:txBody>
      </p:sp>
      <p:grpSp>
        <p:nvGrpSpPr>
          <p:cNvPr id="16" name="Groupe 15">
            <a:extLst>
              <a:ext uri="{FF2B5EF4-FFF2-40B4-BE49-F238E27FC236}">
                <a16:creationId xmlns:a16="http://schemas.microsoft.com/office/drawing/2014/main" id="{923D2D25-228F-BBFD-6B0B-F025CADEF74C}"/>
              </a:ext>
            </a:extLst>
          </p:cNvPr>
          <p:cNvGrpSpPr/>
          <p:nvPr/>
        </p:nvGrpSpPr>
        <p:grpSpPr>
          <a:xfrm>
            <a:off x="458897" y="2742295"/>
            <a:ext cx="5401524" cy="3501885"/>
            <a:chOff x="3630819" y="2533426"/>
            <a:chExt cx="5401524" cy="3501885"/>
          </a:xfrm>
        </p:grpSpPr>
        <p:pic>
          <p:nvPicPr>
            <p:cNvPr id="12" name="Image 11">
              <a:extLst>
                <a:ext uri="{FF2B5EF4-FFF2-40B4-BE49-F238E27FC236}">
                  <a16:creationId xmlns:a16="http://schemas.microsoft.com/office/drawing/2014/main" id="{249DAF53-14BD-4F62-A56F-B96FF58360FA}"/>
                </a:ext>
              </a:extLst>
            </p:cNvPr>
            <p:cNvPicPr>
              <a:picLocks noChangeAspect="1"/>
            </p:cNvPicPr>
            <p:nvPr/>
          </p:nvPicPr>
          <p:blipFill>
            <a:blip r:embed="rId6"/>
            <a:stretch>
              <a:fillRect/>
            </a:stretch>
          </p:blipFill>
          <p:spPr>
            <a:xfrm>
              <a:off x="3630819" y="2533426"/>
              <a:ext cx="5401524" cy="3243353"/>
            </a:xfrm>
            <a:prstGeom prst="rect">
              <a:avLst/>
            </a:prstGeom>
          </p:spPr>
        </p:pic>
        <p:sp>
          <p:nvSpPr>
            <p:cNvPr id="14" name="Rectangle : coins arrondis 13">
              <a:extLst>
                <a:ext uri="{FF2B5EF4-FFF2-40B4-BE49-F238E27FC236}">
                  <a16:creationId xmlns:a16="http://schemas.microsoft.com/office/drawing/2014/main" id="{4F0E6194-D973-0CD1-1E4D-6E8D1034ABD0}"/>
                </a:ext>
              </a:extLst>
            </p:cNvPr>
            <p:cNvSpPr/>
            <p:nvPr/>
          </p:nvSpPr>
          <p:spPr>
            <a:xfrm>
              <a:off x="4096638" y="2845730"/>
              <a:ext cx="1658703" cy="2759598"/>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a:extLst>
                <a:ext uri="{FF2B5EF4-FFF2-40B4-BE49-F238E27FC236}">
                  <a16:creationId xmlns:a16="http://schemas.microsoft.com/office/drawing/2014/main" id="{DFD77E6A-19E3-B050-5939-F72D23CB97CD}"/>
                </a:ext>
              </a:extLst>
            </p:cNvPr>
            <p:cNvSpPr txBox="1">
              <a:spLocks/>
            </p:cNvSpPr>
            <p:nvPr/>
          </p:nvSpPr>
          <p:spPr>
            <a:xfrm>
              <a:off x="3630819" y="5776779"/>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p:txBody>
        </p:sp>
      </p:grpSp>
      <p:sp>
        <p:nvSpPr>
          <p:cNvPr id="17" name="ZoneTexte 16">
            <a:extLst>
              <a:ext uri="{FF2B5EF4-FFF2-40B4-BE49-F238E27FC236}">
                <a16:creationId xmlns:a16="http://schemas.microsoft.com/office/drawing/2014/main" id="{31272309-BD4B-2C3E-B6C7-BB2D38E01F52}"/>
              </a:ext>
            </a:extLst>
          </p:cNvPr>
          <p:cNvSpPr txBox="1"/>
          <p:nvPr/>
        </p:nvSpPr>
        <p:spPr>
          <a:xfrm>
            <a:off x="6326241" y="2731602"/>
            <a:ext cx="5668536" cy="2323713"/>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Other: offshore water pressure gauges, fiber optic array, one-point vertical sea level observation with radar sensor, DART network, tsunami buoys and a monitoring network for volcanic activity</a:t>
            </a:r>
          </a:p>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Probable bias concerning GNSS network answers (16 versus 4 countries)</a:t>
            </a:r>
            <a:endParaRPr lang="en-US" sz="2400" noProof="0" dirty="0">
              <a:effectLst/>
              <a:ea typeface="Calibri" panose="020F0502020204030204" pitchFamily="34" charset="0"/>
            </a:endParaRPr>
          </a:p>
        </p:txBody>
      </p:sp>
    </p:spTree>
    <p:extLst>
      <p:ext uri="{BB962C8B-B14F-4D97-AF65-F5344CB8AC3E}">
        <p14:creationId xmlns:p14="http://schemas.microsoft.com/office/powerpoint/2010/main" val="366552912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99A7A-54B2-925E-7C09-D8A6771F82D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BD1C1B60-81AF-F728-35E0-C04A5F179C74}"/>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48BC63D5-7C99-1B8E-9F86-DA0280107610}"/>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AF46553D-A1AE-4ABB-5366-6C85859B2AE2}"/>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DAD6DFA0-97C4-D775-6483-981D4174E680}"/>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CC457555-494E-FC85-DB7F-4C1BD74AC1EF}"/>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97B738C3-43B3-FCAB-BF1D-11459AD28355}"/>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DETECTION AND WARNING </a:t>
            </a:r>
            <a:r>
              <a:rPr lang="fr-FR" sz="2000" b="1" cap="all" dirty="0">
                <a:solidFill>
                  <a:srgbClr val="0070C0"/>
                </a:solidFill>
              </a:rPr>
              <a:t>(8/10)</a:t>
            </a:r>
          </a:p>
          <a:p>
            <a:pPr>
              <a:tabLst>
                <a:tab pos="6189663" algn="l"/>
              </a:tabLst>
            </a:pPr>
            <a:r>
              <a:rPr lang="fr-FR" sz="2800" b="1" cap="small" dirty="0">
                <a:solidFill>
                  <a:srgbClr val="0070C0"/>
                </a:solidFill>
              </a:rPr>
              <a:t>Countries </a:t>
            </a:r>
            <a:r>
              <a:rPr lang="fr-FR" sz="2800" b="1" cap="small" dirty="0" err="1">
                <a:solidFill>
                  <a:srgbClr val="0070C0"/>
                </a:solidFill>
              </a:rPr>
              <a:t>capacities</a:t>
            </a:r>
            <a:endParaRPr lang="fr-FR" sz="2800" b="1" cap="small" dirty="0">
              <a:solidFill>
                <a:srgbClr val="0070C0"/>
              </a:solidFill>
            </a:endParaRPr>
          </a:p>
        </p:txBody>
      </p:sp>
      <p:graphicFrame>
        <p:nvGraphicFramePr>
          <p:cNvPr id="3" name="Tableau 2">
            <a:extLst>
              <a:ext uri="{FF2B5EF4-FFF2-40B4-BE49-F238E27FC236}">
                <a16:creationId xmlns:a16="http://schemas.microsoft.com/office/drawing/2014/main" id="{84A08E5F-B942-B629-206E-88E1C26E28D1}"/>
              </a:ext>
            </a:extLst>
          </p:cNvPr>
          <p:cNvGraphicFramePr>
            <a:graphicFrameLocks noGrp="1"/>
          </p:cNvGraphicFramePr>
          <p:nvPr>
            <p:extLst>
              <p:ext uri="{D42A27DB-BD31-4B8C-83A1-F6EECF244321}">
                <p14:modId xmlns:p14="http://schemas.microsoft.com/office/powerpoint/2010/main" val="3400517958"/>
              </p:ext>
            </p:extLst>
          </p:nvPr>
        </p:nvGraphicFramePr>
        <p:xfrm>
          <a:off x="95114" y="1122028"/>
          <a:ext cx="12001769" cy="5181600"/>
        </p:xfrm>
        <a:graphic>
          <a:graphicData uri="http://schemas.openxmlformats.org/drawingml/2006/table">
            <a:tbl>
              <a:tblPr firstRow="1" bandRow="1">
                <a:tableStyleId>{5940675A-B579-460E-94D1-54222C63F5DA}</a:tableStyleId>
              </a:tblPr>
              <a:tblGrid>
                <a:gridCol w="8521761">
                  <a:extLst>
                    <a:ext uri="{9D8B030D-6E8A-4147-A177-3AD203B41FA5}">
                      <a16:colId xmlns:a16="http://schemas.microsoft.com/office/drawing/2014/main" val="1834505596"/>
                    </a:ext>
                  </a:extLst>
                </a:gridCol>
                <a:gridCol w="2387822">
                  <a:extLst>
                    <a:ext uri="{9D8B030D-6E8A-4147-A177-3AD203B41FA5}">
                      <a16:colId xmlns:a16="http://schemas.microsoft.com/office/drawing/2014/main" val="4277605014"/>
                    </a:ext>
                  </a:extLst>
                </a:gridCol>
                <a:gridCol w="1092186">
                  <a:extLst>
                    <a:ext uri="{9D8B030D-6E8A-4147-A177-3AD203B41FA5}">
                      <a16:colId xmlns:a16="http://schemas.microsoft.com/office/drawing/2014/main" val="1609633935"/>
                    </a:ext>
                  </a:extLst>
                </a:gridCol>
              </a:tblGrid>
              <a:tr h="370840">
                <a:tc>
                  <a:txBody>
                    <a:bodyPr/>
                    <a:lstStyle/>
                    <a:p>
                      <a:pPr marL="285750" indent="-285750">
                        <a:buFont typeface="Arial" panose="020B0604020202020204" pitchFamily="34" charset="0"/>
                        <a:buChar char="•"/>
                      </a:pPr>
                      <a:r>
                        <a:rPr lang="fr-FR" sz="1800" dirty="0">
                          <a:latin typeface="+mn-lt"/>
                        </a:rPr>
                        <a:t>85% YES (23 </a:t>
                      </a:r>
                      <a:r>
                        <a:rPr lang="fr-FR" sz="1800" dirty="0" err="1">
                          <a:latin typeface="+mn-lt"/>
                        </a:rPr>
                        <a:t>respondent</a:t>
                      </a:r>
                      <a:r>
                        <a:rPr lang="fr-FR" sz="1800" dirty="0">
                          <a:latin typeface="+mn-lt"/>
                        </a:rPr>
                        <a:t> countries)</a:t>
                      </a:r>
                    </a:p>
                    <a:p>
                      <a:pPr marL="285750" indent="-285750">
                        <a:buFont typeface="Arial" panose="020B0604020202020204" pitchFamily="34" charset="0"/>
                        <a:buChar char="•"/>
                      </a:pPr>
                      <a:r>
                        <a:rPr lang="fr-FR" sz="1800" dirty="0">
                          <a:latin typeface="+mn-lt"/>
                        </a:rPr>
                        <a:t>Software </a:t>
                      </a:r>
                      <a:r>
                        <a:rPr lang="fr-FR" sz="1800" dirty="0" err="1">
                          <a:latin typeface="+mn-lt"/>
                        </a:rPr>
                        <a:t>tools</a:t>
                      </a:r>
                      <a:r>
                        <a:rPr lang="fr-FR" sz="1800" dirty="0">
                          <a:latin typeface="+mn-lt"/>
                        </a:rPr>
                        <a:t> </a:t>
                      </a:r>
                      <a:r>
                        <a:rPr lang="fr-FR" sz="1800" dirty="0" err="1">
                          <a:latin typeface="+mn-lt"/>
                        </a:rPr>
                        <a:t>used</a:t>
                      </a:r>
                      <a:r>
                        <a:rPr lang="fr-FR" sz="1800" dirty="0">
                          <a:latin typeface="+mn-lt"/>
                        </a:rPr>
                        <a:t>:</a:t>
                      </a:r>
                    </a:p>
                    <a:p>
                      <a:pPr marL="623888" lvl="0" indent="-285750">
                        <a:buFont typeface="Courier New" panose="02070309020205020404" pitchFamily="49" charset="0"/>
                        <a:buChar char="o"/>
                      </a:pPr>
                      <a:r>
                        <a:rPr lang="en-US" sz="1600" i="1" kern="1200" dirty="0">
                          <a:solidFill>
                            <a:schemeClr val="tx1"/>
                          </a:solidFill>
                          <a:effectLst/>
                          <a:latin typeface="+mn-lt"/>
                          <a:ea typeface="+mn-ea"/>
                          <a:cs typeface="+mn-cs"/>
                        </a:rPr>
                        <a:t>Seismic data:</a:t>
                      </a:r>
                      <a:r>
                        <a:rPr lang="en-US" sz="1600" kern="1200" dirty="0">
                          <a:solidFill>
                            <a:schemeClr val="tx1"/>
                          </a:solidFill>
                          <a:effectLst/>
                          <a:latin typeface="+mn-lt"/>
                          <a:ea typeface="+mn-ea"/>
                          <a:cs typeface="+mn-cs"/>
                        </a:rPr>
                        <a:t> Atlas, </a:t>
                      </a:r>
                      <a:r>
                        <a:rPr lang="en-US" sz="1600" kern="1200" dirty="0" err="1">
                          <a:solidFill>
                            <a:schemeClr val="tx1"/>
                          </a:solidFill>
                          <a:effectLst/>
                          <a:latin typeface="+mn-lt"/>
                          <a:ea typeface="+mn-ea"/>
                          <a:cs typeface="+mn-cs"/>
                        </a:rPr>
                        <a:t>SeisComP</a:t>
                      </a:r>
                      <a:r>
                        <a:rPr lang="en-US" sz="1600" kern="1200" dirty="0">
                          <a:solidFill>
                            <a:schemeClr val="tx1"/>
                          </a:solidFill>
                          <a:effectLst/>
                          <a:latin typeface="+mn-lt"/>
                          <a:ea typeface="+mn-ea"/>
                          <a:cs typeface="+mn-cs"/>
                        </a:rPr>
                        <a:t> (3 &amp; 5), TOAST, SWIFT, EQP, SEISAN, Antelope (TM), SIGMA</a:t>
                      </a:r>
                      <a:endParaRPr lang="fr-FR" sz="1600" kern="1200" dirty="0">
                        <a:solidFill>
                          <a:schemeClr val="tx1"/>
                        </a:solidFill>
                        <a:effectLst/>
                        <a:latin typeface="+mn-lt"/>
                        <a:ea typeface="+mn-ea"/>
                        <a:cs typeface="+mn-cs"/>
                      </a:endParaRPr>
                    </a:p>
                    <a:p>
                      <a:pPr marL="623888" lvl="0" indent="-285750">
                        <a:buFont typeface="Courier New" panose="02070309020205020404" pitchFamily="49" charset="0"/>
                        <a:buChar char="o"/>
                      </a:pPr>
                      <a:r>
                        <a:rPr lang="en-US" sz="1600" i="1" kern="1200" dirty="0">
                          <a:solidFill>
                            <a:schemeClr val="tx1"/>
                          </a:solidFill>
                          <a:effectLst/>
                          <a:latin typeface="+mn-lt"/>
                          <a:ea typeface="+mn-ea"/>
                          <a:cs typeface="+mn-cs"/>
                        </a:rPr>
                        <a:t>Sea level data:</a:t>
                      </a:r>
                      <a:r>
                        <a:rPr lang="en-US" sz="1600" kern="1200" dirty="0">
                          <a:solidFill>
                            <a:schemeClr val="tx1"/>
                          </a:solidFill>
                          <a:effectLst/>
                          <a:latin typeface="+mn-lt"/>
                          <a:ea typeface="+mn-ea"/>
                          <a:cs typeface="+mn-cs"/>
                        </a:rPr>
                        <a:t> Tsunami database, Hydra, TTT, Moment tensor and tsunami analysis software, </a:t>
                      </a:r>
                      <a:r>
                        <a:rPr lang="en-US" sz="1600" kern="1200" dirty="0" err="1">
                          <a:solidFill>
                            <a:schemeClr val="tx1"/>
                          </a:solidFill>
                          <a:effectLst/>
                          <a:latin typeface="+mn-lt"/>
                          <a:ea typeface="+mn-ea"/>
                          <a:cs typeface="+mn-cs"/>
                        </a:rPr>
                        <a:t>TsuCAT</a:t>
                      </a:r>
                      <a:r>
                        <a:rPr lang="en-US" sz="1600" kern="1200" dirty="0">
                          <a:solidFill>
                            <a:schemeClr val="tx1"/>
                          </a:solidFill>
                          <a:effectLst/>
                          <a:latin typeface="+mn-lt"/>
                          <a:ea typeface="+mn-ea"/>
                          <a:cs typeface="+mn-cs"/>
                        </a:rPr>
                        <a:t>, Tsunami synthesizer model, SIPAT, </a:t>
                      </a:r>
                      <a:r>
                        <a:rPr lang="en-US" sz="1600" kern="1200" dirty="0" err="1">
                          <a:solidFill>
                            <a:schemeClr val="tx1"/>
                          </a:solidFill>
                          <a:effectLst/>
                          <a:latin typeface="+mn-lt"/>
                          <a:ea typeface="+mn-ea"/>
                          <a:cs typeface="+mn-cs"/>
                        </a:rPr>
                        <a:t>TeWS</a:t>
                      </a:r>
                      <a:r>
                        <a:rPr lang="en-US" sz="1600" kern="1200" dirty="0">
                          <a:solidFill>
                            <a:schemeClr val="tx1"/>
                          </a:solidFill>
                          <a:effectLst/>
                          <a:latin typeface="+mn-lt"/>
                          <a:ea typeface="+mn-ea"/>
                          <a:cs typeface="+mn-cs"/>
                        </a:rPr>
                        <a:t> Visualization, IOC Sea Level Facility, IOC Tide Tool, SIFT inversion of DART data, MOST</a:t>
                      </a:r>
                      <a:endParaRPr lang="fr-FR" sz="160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r>
                        <a:rPr lang="en-US" sz="1400" dirty="0">
                          <a:solidFill>
                            <a:schemeClr val="bg1">
                              <a:lumMod val="50000"/>
                            </a:schemeClr>
                          </a:solidFill>
                        </a:rPr>
                        <a:t>9r) Does the </a:t>
                      </a:r>
                      <a:r>
                        <a:rPr lang="en-US" sz="1400" dirty="0" err="1">
                          <a:solidFill>
                            <a:schemeClr val="bg1">
                              <a:lumMod val="50000"/>
                            </a:schemeClr>
                          </a:solidFill>
                        </a:rPr>
                        <a:t>organisation</a:t>
                      </a:r>
                      <a:r>
                        <a:rPr lang="en-US" sz="1400" dirty="0">
                          <a:solidFill>
                            <a:schemeClr val="bg1">
                              <a:lumMod val="50000"/>
                            </a:schemeClr>
                          </a:solidFill>
                        </a:rPr>
                        <a:t> have the capability of </a:t>
                      </a:r>
                      <a:r>
                        <a:rPr lang="en-US" sz="1400" dirty="0" err="1">
                          <a:solidFill>
                            <a:schemeClr val="bg1">
                              <a:lumMod val="50000"/>
                            </a:schemeClr>
                          </a:solidFill>
                        </a:rPr>
                        <a:t>analysing</a:t>
                      </a:r>
                      <a:r>
                        <a:rPr lang="en-US" sz="1400" dirty="0">
                          <a:solidFill>
                            <a:schemeClr val="bg1">
                              <a:lumMod val="50000"/>
                            </a:schemeClr>
                          </a:solidFill>
                        </a:rPr>
                        <a:t> real-time seismic and sea-level data for potential tsunami threat?</a:t>
                      </a:r>
                      <a:endParaRPr lang="fr-FR" sz="1400" dirty="0">
                        <a:solidFill>
                          <a:schemeClr val="bg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2123667883"/>
                  </a:ext>
                </a:extLst>
              </a:tr>
              <a:tr h="370840">
                <a:tc>
                  <a:txBody>
                    <a:bodyPr/>
                    <a:lstStyle/>
                    <a:p>
                      <a:pPr marL="285750" indent="-285750">
                        <a:buFont typeface="Arial" panose="020B0604020202020204" pitchFamily="34" charset="0"/>
                        <a:buChar char="•"/>
                      </a:pPr>
                      <a:r>
                        <a:rPr lang="fr-FR" sz="1800" dirty="0">
                          <a:latin typeface="+mn-lt"/>
                        </a:rPr>
                        <a:t>81% YES (21 </a:t>
                      </a:r>
                      <a:r>
                        <a:rPr lang="fr-FR" sz="1800" dirty="0" err="1">
                          <a:latin typeface="+mn-lt"/>
                        </a:rPr>
                        <a:t>respondent</a:t>
                      </a:r>
                      <a:r>
                        <a:rPr lang="fr-FR" sz="1800" dirty="0">
                          <a:latin typeface="+mn-lt"/>
                        </a:rPr>
                        <a:t> countries)</a:t>
                      </a:r>
                    </a:p>
                    <a:p>
                      <a:pPr marL="285750" indent="-285750">
                        <a:buFont typeface="Arial" panose="020B0604020202020204" pitchFamily="34" charset="0"/>
                        <a:buChar char="•"/>
                      </a:pPr>
                      <a:r>
                        <a:rPr lang="fr-FR" sz="1800" dirty="0" err="1">
                          <a:latin typeface="+mn-lt"/>
                        </a:rPr>
                        <a:t>Modelling</a:t>
                      </a:r>
                      <a:r>
                        <a:rPr lang="fr-FR" sz="1800" dirty="0">
                          <a:latin typeface="+mn-lt"/>
                        </a:rPr>
                        <a:t> </a:t>
                      </a:r>
                      <a:r>
                        <a:rPr lang="fr-FR" sz="1800" dirty="0" err="1">
                          <a:latin typeface="+mn-lt"/>
                        </a:rPr>
                        <a:t>tools</a:t>
                      </a:r>
                      <a:r>
                        <a:rPr lang="fr-FR" sz="1800" dirty="0">
                          <a:latin typeface="+mn-lt"/>
                        </a:rPr>
                        <a:t>: </a:t>
                      </a:r>
                      <a:r>
                        <a:rPr lang="en-US" sz="1800" kern="1200" dirty="0" err="1">
                          <a:solidFill>
                            <a:schemeClr val="tx1"/>
                          </a:solidFill>
                          <a:effectLst/>
                          <a:latin typeface="+mn-lt"/>
                          <a:ea typeface="+mn-ea"/>
                          <a:cs typeface="+mn-cs"/>
                        </a:rPr>
                        <a:t>ComMIT</a:t>
                      </a:r>
                      <a:r>
                        <a:rPr lang="en-US" sz="1800" kern="1200" dirty="0">
                          <a:solidFill>
                            <a:schemeClr val="tx1"/>
                          </a:solidFill>
                          <a:effectLst/>
                          <a:latin typeface="+mn-lt"/>
                          <a:ea typeface="+mn-ea"/>
                          <a:cs typeface="+mn-cs"/>
                        </a:rPr>
                        <a:t>, Tsunami Synthesizer Model, GPU-based tsunami model, TOAST, RCET SIFT, SIPAT, WINITDB, CISN, EMWIN, </a:t>
                      </a:r>
                      <a:r>
                        <a:rPr lang="en-US" sz="1800" kern="1200" dirty="0" err="1">
                          <a:solidFill>
                            <a:schemeClr val="tx1"/>
                          </a:solidFill>
                          <a:effectLst/>
                          <a:latin typeface="+mn-lt"/>
                          <a:ea typeface="+mn-ea"/>
                          <a:cs typeface="+mn-cs"/>
                        </a:rPr>
                        <a:t>TsuCAT</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TsuSim</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EasyWave</a:t>
                      </a:r>
                      <a:r>
                        <a:rPr lang="en-US" sz="1800" kern="1200" dirty="0">
                          <a:solidFill>
                            <a:schemeClr val="tx1"/>
                          </a:solidFill>
                          <a:effectLst/>
                          <a:latin typeface="+mn-lt"/>
                          <a:ea typeface="+mn-ea"/>
                          <a:cs typeface="+mn-cs"/>
                        </a:rPr>
                        <a:t>), JAGURS, TOAST, TUNAMI, COMCOT, MOST, in-house-developed tools</a:t>
                      </a:r>
                      <a:endParaRPr lang="fr-FR" sz="1800" dirty="0">
                        <a:latin typeface="+mn-lt"/>
                      </a:endParaRPr>
                    </a:p>
                    <a:p>
                      <a:pPr marL="285750" indent="-285750">
                        <a:buFont typeface="Arial" panose="020B0604020202020204" pitchFamily="34" charset="0"/>
                        <a:buChar char="•"/>
                      </a:pPr>
                      <a:r>
                        <a:rPr lang="fr-FR" sz="1800" dirty="0" err="1">
                          <a:latin typeface="+mn-lt"/>
                        </a:rPr>
                        <a:t>Used</a:t>
                      </a:r>
                      <a:r>
                        <a:rPr lang="fr-FR" sz="1800" dirty="0">
                          <a:latin typeface="+mn-lt"/>
                        </a:rPr>
                        <a:t> data: </a:t>
                      </a:r>
                      <a:r>
                        <a:rPr lang="en-US" sz="1800" kern="1200" dirty="0">
                          <a:solidFill>
                            <a:schemeClr val="tx1"/>
                          </a:solidFill>
                          <a:effectLst/>
                          <a:latin typeface="+mn-lt"/>
                          <a:ea typeface="+mn-ea"/>
                          <a:cs typeface="+mn-cs"/>
                        </a:rPr>
                        <a:t>bathymetry (GEBCO, NAMRIA, ETOPO), topography (NAMRIA </a:t>
                      </a:r>
                      <a:r>
                        <a:rPr lang="en-US" sz="1800" kern="1200" dirty="0" err="1">
                          <a:solidFill>
                            <a:schemeClr val="tx1"/>
                          </a:solidFill>
                          <a:effectLst/>
                          <a:latin typeface="+mn-lt"/>
                          <a:ea typeface="+mn-ea"/>
                          <a:cs typeface="+mn-cs"/>
                        </a:rPr>
                        <a:t>IfSAR</a:t>
                      </a:r>
                      <a:r>
                        <a:rPr lang="en-US" sz="1800" kern="1200" dirty="0">
                          <a:solidFill>
                            <a:schemeClr val="tx1"/>
                          </a:solidFill>
                          <a:effectLst/>
                          <a:latin typeface="+mn-lt"/>
                          <a:ea typeface="+mn-ea"/>
                          <a:cs typeface="+mn-cs"/>
                        </a:rPr>
                        <a:t>, SRTM), source parameters, shoreline data (</a:t>
                      </a:r>
                      <a:r>
                        <a:rPr lang="en-US" sz="1800" kern="1200" dirty="0" err="1">
                          <a:solidFill>
                            <a:schemeClr val="tx1"/>
                          </a:solidFill>
                          <a:effectLst/>
                          <a:latin typeface="+mn-lt"/>
                          <a:ea typeface="+mn-ea"/>
                          <a:cs typeface="+mn-cs"/>
                        </a:rPr>
                        <a:t>CoastSaT</a:t>
                      </a:r>
                      <a:r>
                        <a:rPr lang="en-US" sz="1800" kern="1200" dirty="0">
                          <a:solidFill>
                            <a:schemeClr val="tx1"/>
                          </a:solidFill>
                          <a:effectLst/>
                          <a:latin typeface="+mn-lt"/>
                          <a:ea typeface="+mn-ea"/>
                          <a:cs typeface="+mn-cs"/>
                        </a:rPr>
                        <a:t>, NAMRIA)</a:t>
                      </a:r>
                      <a:endParaRPr lang="fr-FR" sz="18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kern="1200" dirty="0">
                          <a:solidFill>
                            <a:schemeClr val="bg1">
                              <a:lumMod val="50000"/>
                            </a:schemeClr>
                          </a:solidFill>
                          <a:latin typeface="+mn-lt"/>
                          <a:ea typeface="+mn-ea"/>
                          <a:cs typeface="+mn-cs"/>
                        </a:rPr>
                        <a:t>9s) Does the </a:t>
                      </a:r>
                      <a:r>
                        <a:rPr lang="en-US" sz="1400" kern="1200" dirty="0" err="1">
                          <a:solidFill>
                            <a:schemeClr val="bg1">
                              <a:lumMod val="50000"/>
                            </a:schemeClr>
                          </a:solidFill>
                          <a:latin typeface="+mn-lt"/>
                          <a:ea typeface="+mn-ea"/>
                          <a:cs typeface="+mn-cs"/>
                        </a:rPr>
                        <a:t>organisation</a:t>
                      </a:r>
                      <a:r>
                        <a:rPr lang="en-US" sz="1400" kern="1200" dirty="0">
                          <a:solidFill>
                            <a:schemeClr val="bg1">
                              <a:lumMod val="50000"/>
                            </a:schemeClr>
                          </a:solidFill>
                          <a:latin typeface="+mn-lt"/>
                          <a:ea typeface="+mn-ea"/>
                          <a:cs typeface="+mn-cs"/>
                        </a:rPr>
                        <a:t> have the capability for tsunami modelling to support generation of threat forecasts?</a:t>
                      </a:r>
                      <a:endParaRPr lang="fr-FR" sz="1400" kern="1200" dirty="0">
                        <a:solidFill>
                          <a:schemeClr val="bg1">
                            <a:lumMod val="5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 26   Skipped: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62198883"/>
                  </a:ext>
                </a:extLst>
              </a:tr>
              <a:tr h="370840">
                <a:tc>
                  <a:txBody>
                    <a:bodyPr/>
                    <a:lstStyle/>
                    <a:p>
                      <a:pPr marL="285750" indent="-285750" algn="l" defTabSz="914400" rtl="0" eaLnBrk="1" latinLnBrk="0" hangingPunct="1">
                        <a:buFont typeface="Arial" panose="020B0604020202020204" pitchFamily="34" charset="0"/>
                        <a:buChar char="•"/>
                      </a:pPr>
                      <a:r>
                        <a:rPr lang="fr-FR" sz="1800" kern="1200" dirty="0">
                          <a:solidFill>
                            <a:schemeClr val="tx1"/>
                          </a:solidFill>
                          <a:latin typeface="+mn-lt"/>
                          <a:ea typeface="+mn-ea"/>
                          <a:cs typeface="+mn-cs"/>
                        </a:rPr>
                        <a:t>  74% YES (20 </a:t>
                      </a:r>
                      <a:r>
                        <a:rPr lang="fr-FR" sz="1800" dirty="0" err="1">
                          <a:latin typeface="+mn-lt"/>
                        </a:rPr>
                        <a:t>respondent</a:t>
                      </a:r>
                      <a:r>
                        <a:rPr lang="fr-FR" sz="1800" dirty="0">
                          <a:latin typeface="+mn-lt"/>
                        </a:rPr>
                        <a:t> </a:t>
                      </a:r>
                      <a:r>
                        <a:rPr lang="fr-FR" sz="1800" kern="1200" dirty="0">
                          <a:solidFill>
                            <a:schemeClr val="tx1"/>
                          </a:solidFill>
                          <a:latin typeface="+mn-lt"/>
                          <a:ea typeface="+mn-ea"/>
                          <a:cs typeface="+mn-cs"/>
                        </a:rPr>
                        <a:t>countries)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pPr marL="0" algn="l" defTabSz="914400" rtl="0" eaLnBrk="1" latinLnBrk="0" hangingPunct="1"/>
                      <a:r>
                        <a:rPr lang="en-US" sz="1400" kern="1200" dirty="0">
                          <a:solidFill>
                            <a:schemeClr val="bg1">
                              <a:lumMod val="50000"/>
                            </a:schemeClr>
                          </a:solidFill>
                          <a:latin typeface="+mn-lt"/>
                          <a:ea typeface="+mn-ea"/>
                          <a:cs typeface="+mn-cs"/>
                        </a:rPr>
                        <a:t>9t) Does the </a:t>
                      </a:r>
                      <a:r>
                        <a:rPr lang="en-US" sz="1400" kern="1200" dirty="0" err="1">
                          <a:solidFill>
                            <a:schemeClr val="bg1">
                              <a:lumMod val="50000"/>
                            </a:schemeClr>
                          </a:solidFill>
                          <a:latin typeface="+mn-lt"/>
                          <a:ea typeface="+mn-ea"/>
                          <a:cs typeface="+mn-cs"/>
                        </a:rPr>
                        <a:t>organisation</a:t>
                      </a:r>
                      <a:r>
                        <a:rPr lang="en-US" sz="1400" kern="1200" dirty="0">
                          <a:solidFill>
                            <a:schemeClr val="bg1">
                              <a:lumMod val="50000"/>
                            </a:schemeClr>
                          </a:solidFill>
                          <a:latin typeface="+mn-lt"/>
                          <a:ea typeface="+mn-ea"/>
                          <a:cs typeface="+mn-cs"/>
                        </a:rPr>
                        <a:t> responsible for identifying a potential tsunami threat also issue national tsunami no threat, watches, advisories, alerts, evaluation messages and/or warnings?</a:t>
                      </a:r>
                      <a:endParaRPr lang="fr-FR" sz="1400" kern="1200" dirty="0">
                        <a:solidFill>
                          <a:schemeClr val="bg1">
                            <a:lumMod val="5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50000"/>
                            </a:schemeClr>
                          </a:solidFill>
                          <a:ea typeface="Calibri" panose="020F0502020204030204" pitchFamily="34" charset="0"/>
                          <a:cs typeface="Calibri" panose="020F0502020204030204" pitchFamily="34" charset="0"/>
                        </a:rPr>
                        <a:t>Answered:27 Skipped: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805916742"/>
                  </a:ext>
                </a:extLst>
              </a:tr>
            </a:tbl>
          </a:graphicData>
        </a:graphic>
      </p:graphicFrame>
    </p:spTree>
    <p:extLst>
      <p:ext uri="{BB962C8B-B14F-4D97-AF65-F5344CB8AC3E}">
        <p14:creationId xmlns:p14="http://schemas.microsoft.com/office/powerpoint/2010/main" val="342448186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BF3F5-A274-D7D8-8989-E000EBD9A1DE}"/>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57C4CF54-160E-2EE4-D83A-7128425688FB}"/>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22F2CD95-E2E0-57C9-4878-B05A49C20EA0}"/>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51605855-8033-BF6C-6CCA-0292CA25547E}"/>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37B51583-E60A-0972-A4E1-C8C46C1CD1B8}"/>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A7D357C1-37F1-0341-8CB1-929C6C6C410D}"/>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A2885322-F754-B28B-CEB5-7AAC4D5983BE}"/>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DETECTION AND WARNING </a:t>
            </a:r>
            <a:r>
              <a:rPr lang="fr-FR" sz="2000" b="1" cap="all" dirty="0">
                <a:solidFill>
                  <a:srgbClr val="0070C0"/>
                </a:solidFill>
              </a:rPr>
              <a:t>(9/10)</a:t>
            </a:r>
          </a:p>
          <a:p>
            <a:pPr>
              <a:tabLst>
                <a:tab pos="6189663" algn="l"/>
              </a:tabLst>
            </a:pPr>
            <a:r>
              <a:rPr lang="fr-FR" sz="2800" b="1" cap="small" dirty="0">
                <a:solidFill>
                  <a:srgbClr val="0070C0"/>
                </a:solidFill>
              </a:rPr>
              <a:t>Participation to communication tests and </a:t>
            </a:r>
            <a:r>
              <a:rPr lang="fr-FR" sz="2800" b="1" cap="small" dirty="0" err="1">
                <a:solidFill>
                  <a:srgbClr val="0070C0"/>
                </a:solidFill>
              </a:rPr>
              <a:t>exercises</a:t>
            </a:r>
            <a:endParaRPr lang="fr-FR" sz="2800" b="1" cap="small" dirty="0">
              <a:solidFill>
                <a:srgbClr val="0070C0"/>
              </a:solidFill>
            </a:endParaRPr>
          </a:p>
        </p:txBody>
      </p:sp>
      <p:sp>
        <p:nvSpPr>
          <p:cNvPr id="8" name="ZoneTexte 7">
            <a:extLst>
              <a:ext uri="{FF2B5EF4-FFF2-40B4-BE49-F238E27FC236}">
                <a16:creationId xmlns:a16="http://schemas.microsoft.com/office/drawing/2014/main" id="{C739FEFD-BEFD-301E-00F2-F0B0DE96A16D}"/>
              </a:ext>
            </a:extLst>
          </p:cNvPr>
          <p:cNvSpPr txBox="1"/>
          <p:nvPr/>
        </p:nvSpPr>
        <p:spPr>
          <a:xfrm>
            <a:off x="95115" y="1047313"/>
            <a:ext cx="12001770" cy="2100575"/>
          </a:xfrm>
          <a:prstGeom prst="rect">
            <a:avLst/>
          </a:prstGeom>
          <a:noFill/>
        </p:spPr>
        <p:txBody>
          <a:bodyPr wrap="square">
            <a:spAutoFit/>
          </a:bodyPr>
          <a:lstStyle/>
          <a:p>
            <a:r>
              <a:rPr lang="en-US" sz="1400" dirty="0">
                <a:solidFill>
                  <a:schemeClr val="bg1">
                    <a:lumMod val="50000"/>
                  </a:schemeClr>
                </a:solidFill>
              </a:rPr>
              <a:t>9w) Did your country's NTWC and/or TWFP participate in the regular communications tests conducted by the PTWS TSPs?</a:t>
            </a:r>
          </a:p>
          <a:p>
            <a:r>
              <a:rPr lang="en-GB" sz="1200" dirty="0">
                <a:solidFill>
                  <a:schemeClr val="bg1">
                    <a:lumMod val="50000"/>
                  </a:schemeClr>
                </a:solidFill>
                <a:ea typeface="Calibri" panose="020F0502020204030204" pitchFamily="34" charset="0"/>
                <a:cs typeface="Calibri" panose="020F0502020204030204" pitchFamily="34" charset="0"/>
              </a:rPr>
              <a:t>Answered: 27   Skipped: 2</a:t>
            </a:r>
          </a:p>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96% participation at communication tests</a:t>
            </a:r>
          </a:p>
          <a:p>
            <a:pPr>
              <a:spcBef>
                <a:spcPts val="300"/>
              </a:spcBef>
              <a:spcAft>
                <a:spcPts val="300"/>
              </a:spcAft>
            </a:pPr>
            <a:endParaRPr lang="en-US" sz="500" noProof="0" dirty="0">
              <a:effectLst/>
              <a:ea typeface="Calibri" panose="020F0502020204030204" pitchFamily="34" charset="0"/>
            </a:endParaRPr>
          </a:p>
          <a:p>
            <a:pPr>
              <a:spcBef>
                <a:spcPts val="300"/>
              </a:spcBef>
            </a:pPr>
            <a:r>
              <a:rPr lang="en-US" sz="1400" dirty="0">
                <a:solidFill>
                  <a:schemeClr val="bg1">
                    <a:lumMod val="50000"/>
                  </a:schemeClr>
                </a:solidFill>
              </a:rPr>
              <a:t>9x) Did your country's NTWC and/or TWFP participate in national and/or international Tsunami Exercises (e.g. </a:t>
            </a:r>
            <a:r>
              <a:rPr lang="en-US" sz="1400" dirty="0" err="1">
                <a:solidFill>
                  <a:schemeClr val="bg1">
                    <a:lumMod val="50000"/>
                  </a:schemeClr>
                </a:solidFill>
              </a:rPr>
              <a:t>PacWave</a:t>
            </a:r>
            <a:r>
              <a:rPr lang="en-US" sz="1400" dirty="0">
                <a:solidFill>
                  <a:schemeClr val="bg1">
                    <a:lumMod val="50000"/>
                  </a:schemeClr>
                </a:solidFill>
              </a:rPr>
              <a:t>) conducted in the inter-sessional period between ICG meetings?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endParaRPr lang="en-US" sz="1200" dirty="0">
              <a:solidFill>
                <a:schemeClr val="bg1">
                  <a:lumMod val="50000"/>
                </a:schemeClr>
              </a:solidFill>
            </a:endParaRP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93% participation at national and/or international exercises (</a:t>
            </a:r>
            <a:r>
              <a:rPr lang="en-US" sz="2000" dirty="0">
                <a:effectLst/>
                <a:ea typeface="Calibri" panose="020F0502020204030204" pitchFamily="34" charset="0"/>
              </a:rPr>
              <a:t>e.g. </a:t>
            </a:r>
            <a:r>
              <a:rPr lang="en-US" sz="2000" dirty="0" err="1">
                <a:effectLst/>
                <a:ea typeface="Calibri" panose="020F0502020204030204" pitchFamily="34" charset="0"/>
              </a:rPr>
              <a:t>PacWave</a:t>
            </a:r>
            <a:r>
              <a:rPr lang="en-US" sz="2000" dirty="0">
                <a:effectLst/>
                <a:ea typeface="Calibri" panose="020F0502020204030204" pitchFamily="34" charset="0"/>
              </a:rPr>
              <a:t>, </a:t>
            </a:r>
            <a:r>
              <a:rPr lang="en-US" sz="2000" dirty="0" err="1">
                <a:effectLst/>
                <a:ea typeface="Calibri" panose="020F0502020204030204" pitchFamily="34" charset="0"/>
              </a:rPr>
              <a:t>CaribeWave</a:t>
            </a:r>
            <a:r>
              <a:rPr lang="en-US" sz="2000" dirty="0">
                <a:effectLst/>
                <a:ea typeface="Calibri" panose="020F0502020204030204" pitchFamily="34" charset="0"/>
              </a:rPr>
              <a:t>, </a:t>
            </a:r>
            <a:r>
              <a:rPr lang="en-US" sz="2000" dirty="0" err="1">
                <a:effectLst/>
                <a:ea typeface="Calibri" panose="020F0502020204030204" pitchFamily="34" charset="0"/>
              </a:rPr>
              <a:t>IOWave</a:t>
            </a:r>
            <a:r>
              <a:rPr lang="en-US" sz="2000" dirty="0">
                <a:effectLst/>
                <a:ea typeface="Calibri" panose="020F0502020204030204" pitchFamily="34" charset="0"/>
              </a:rPr>
              <a:t>, </a:t>
            </a:r>
            <a:r>
              <a:rPr lang="en-US" sz="2000" dirty="0" err="1">
                <a:effectLst/>
                <a:ea typeface="Calibri" panose="020F0502020204030204" pitchFamily="34" charset="0"/>
              </a:rPr>
              <a:t>PacifEX</a:t>
            </a:r>
            <a:r>
              <a:rPr lang="en-US" sz="2000" dirty="0">
                <a:effectLst/>
                <a:ea typeface="Calibri" panose="020F0502020204030204" pitchFamily="34" charset="0"/>
              </a:rPr>
              <a:t>)</a:t>
            </a:r>
            <a:endParaRPr lang="en-GB" sz="1200" dirty="0">
              <a:solidFill>
                <a:schemeClr val="bg1">
                  <a:lumMod val="50000"/>
                </a:schemeClr>
              </a:solidFill>
              <a:ea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A6FBE630-AC49-05A2-2731-43CD88F6BCF2}"/>
              </a:ext>
            </a:extLst>
          </p:cNvPr>
          <p:cNvSpPr txBox="1"/>
          <p:nvPr/>
        </p:nvSpPr>
        <p:spPr>
          <a:xfrm>
            <a:off x="95116" y="3232277"/>
            <a:ext cx="12001769" cy="2385268"/>
          </a:xfrm>
          <a:prstGeom prst="rect">
            <a:avLst/>
          </a:prstGeom>
          <a:noFill/>
        </p:spPr>
        <p:txBody>
          <a:bodyPr wrap="square">
            <a:spAutoFit/>
          </a:bodyPr>
          <a:lstStyle/>
          <a:p>
            <a:pPr>
              <a:tabLst>
                <a:tab pos="6189663" algn="l"/>
              </a:tabLst>
            </a:pPr>
            <a:r>
              <a:rPr lang="fr-FR" sz="2800" b="1" cap="small" dirty="0" err="1">
                <a:solidFill>
                  <a:srgbClr val="0070C0"/>
                </a:solidFill>
              </a:rPr>
              <a:t>Damaging</a:t>
            </a:r>
            <a:r>
              <a:rPr lang="fr-FR" sz="2800" b="1" cap="small" dirty="0">
                <a:solidFill>
                  <a:srgbClr val="0070C0"/>
                </a:solidFill>
              </a:rPr>
              <a:t> tsunamis </a:t>
            </a:r>
            <a:r>
              <a:rPr lang="fr-FR" sz="2800" b="1" cap="small" dirty="0" err="1">
                <a:solidFill>
                  <a:srgbClr val="0070C0"/>
                </a:solidFill>
              </a:rPr>
              <a:t>since</a:t>
            </a:r>
            <a:r>
              <a:rPr lang="fr-FR" sz="2800" b="1" cap="small" dirty="0">
                <a:solidFill>
                  <a:srgbClr val="0070C0"/>
                </a:solidFill>
              </a:rPr>
              <a:t> 2005</a:t>
            </a:r>
          </a:p>
          <a:p>
            <a:pPr>
              <a:tabLst>
                <a:tab pos="6189663" algn="l"/>
              </a:tabLst>
            </a:pPr>
            <a:r>
              <a:rPr lang="en-US" sz="1400" dirty="0">
                <a:solidFill>
                  <a:schemeClr val="bg1">
                    <a:lumMod val="50000"/>
                  </a:schemeClr>
                </a:solidFill>
              </a:rPr>
              <a:t>9y) Since 2005 was your country impacted by any damaging tsunami?</a:t>
            </a:r>
          </a:p>
          <a:p>
            <a:pPr>
              <a:spcAft>
                <a:spcPts val="300"/>
              </a:spcAft>
              <a:tabLst>
                <a:tab pos="6189663" algn="l"/>
              </a:tabLst>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56% YES</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Most cited tsunamis with an earthquake source, particularly the 2011 Tohoku earthquake in Japan</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Mention of the 2022 Hunga Tonga Hunga </a:t>
            </a:r>
            <a:r>
              <a:rPr lang="en-US" sz="2000" dirty="0" err="1">
                <a:ea typeface="Calibri" panose="020F0502020204030204" pitchFamily="34" charset="0"/>
              </a:rPr>
              <a:t>Ha'Apai</a:t>
            </a:r>
            <a:r>
              <a:rPr lang="en-US" sz="2000" dirty="0">
                <a:ea typeface="Calibri" panose="020F0502020204030204" pitchFamily="34" charset="0"/>
              </a:rPr>
              <a:t> (HTHH) volcanic eruption by several countries, bringing out another tsunami source</a:t>
            </a:r>
          </a:p>
        </p:txBody>
      </p:sp>
    </p:spTree>
    <p:extLst>
      <p:ext uri="{BB962C8B-B14F-4D97-AF65-F5344CB8AC3E}">
        <p14:creationId xmlns:p14="http://schemas.microsoft.com/office/powerpoint/2010/main" val="213214137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391C7-C925-A694-706C-557A67854E45}"/>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6B7CDD52-D6F8-FFE9-C53D-02038EA73C22}"/>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E7A68101-5731-4F5D-36C2-B0762FFC9285}"/>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26C475D0-93E4-F3D6-D658-6E4640F23A7D}"/>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E8DFBE7A-1A42-57AE-C580-E04E536B6D78}"/>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D38A1458-DB48-4840-5D90-E9511616A28D}"/>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796EA924-9269-312B-78C0-06E0E00566B7}"/>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DETECTION AND WARNING </a:t>
            </a:r>
            <a:r>
              <a:rPr lang="fr-FR" sz="2000" b="1" cap="all" dirty="0">
                <a:solidFill>
                  <a:srgbClr val="0070C0"/>
                </a:solidFill>
              </a:rPr>
              <a:t>(10/10)</a:t>
            </a:r>
          </a:p>
          <a:p>
            <a:pPr>
              <a:tabLst>
                <a:tab pos="6189663" algn="l"/>
              </a:tabLst>
            </a:pPr>
            <a:r>
              <a:rPr lang="fr-FR" sz="2800" b="1" cap="small" dirty="0">
                <a:solidFill>
                  <a:srgbClr val="0070C0"/>
                </a:solidFill>
              </a:rPr>
              <a:t>Major </a:t>
            </a:r>
            <a:r>
              <a:rPr lang="fr-FR" sz="2800" b="1" cap="small" dirty="0" err="1">
                <a:solidFill>
                  <a:srgbClr val="0070C0"/>
                </a:solidFill>
              </a:rPr>
              <a:t>enhancements</a:t>
            </a:r>
            <a:r>
              <a:rPr lang="fr-FR" sz="2800" b="1" cap="small" dirty="0">
                <a:solidFill>
                  <a:srgbClr val="0070C0"/>
                </a:solidFill>
              </a:rPr>
              <a:t> to SOPs and </a:t>
            </a:r>
            <a:r>
              <a:rPr lang="fr-FR" sz="2800" b="1" cap="small" dirty="0" err="1">
                <a:solidFill>
                  <a:srgbClr val="0070C0"/>
                </a:solidFill>
              </a:rPr>
              <a:t>alerting</a:t>
            </a:r>
            <a:r>
              <a:rPr lang="fr-FR" sz="2800" b="1" cap="small" dirty="0">
                <a:solidFill>
                  <a:srgbClr val="0070C0"/>
                </a:solidFill>
              </a:rPr>
              <a:t> </a:t>
            </a:r>
            <a:r>
              <a:rPr lang="fr-FR" sz="2800" b="1" cap="small" dirty="0" err="1">
                <a:solidFill>
                  <a:srgbClr val="0070C0"/>
                </a:solidFill>
              </a:rPr>
              <a:t>since</a:t>
            </a:r>
            <a:r>
              <a:rPr lang="fr-FR" sz="2800" b="1" cap="small" dirty="0">
                <a:solidFill>
                  <a:srgbClr val="0070C0"/>
                </a:solidFill>
              </a:rPr>
              <a:t> 2020</a:t>
            </a:r>
          </a:p>
        </p:txBody>
      </p:sp>
      <p:sp>
        <p:nvSpPr>
          <p:cNvPr id="8" name="ZoneTexte 7">
            <a:extLst>
              <a:ext uri="{FF2B5EF4-FFF2-40B4-BE49-F238E27FC236}">
                <a16:creationId xmlns:a16="http://schemas.microsoft.com/office/drawing/2014/main" id="{8AF9C9E9-A409-9275-326C-E4334BF69027}"/>
              </a:ext>
            </a:extLst>
          </p:cNvPr>
          <p:cNvSpPr txBox="1"/>
          <p:nvPr/>
        </p:nvSpPr>
        <p:spPr>
          <a:xfrm>
            <a:off x="95115" y="1047313"/>
            <a:ext cx="12001770" cy="492443"/>
          </a:xfrm>
          <a:prstGeom prst="rect">
            <a:avLst/>
          </a:prstGeom>
          <a:noFill/>
        </p:spPr>
        <p:txBody>
          <a:bodyPr wrap="square">
            <a:spAutoFit/>
          </a:bodyPr>
          <a:lstStyle/>
          <a:p>
            <a:r>
              <a:rPr lang="en-US" sz="1400" dirty="0">
                <a:solidFill>
                  <a:schemeClr val="bg1">
                    <a:lumMod val="50000"/>
                  </a:schemeClr>
                </a:solidFill>
              </a:rPr>
              <a:t>9z) Since 2020, were there any major enhancements in your national warning SOPs and alerting?</a:t>
            </a:r>
          </a:p>
          <a:p>
            <a:r>
              <a:rPr lang="en-GB" sz="1200" dirty="0">
                <a:solidFill>
                  <a:schemeClr val="bg1">
                    <a:lumMod val="50000"/>
                  </a:schemeClr>
                </a:solidFill>
                <a:ea typeface="Calibri" panose="020F0502020204030204" pitchFamily="34" charset="0"/>
                <a:cs typeface="Calibri" panose="020F0502020204030204" pitchFamily="34" charset="0"/>
              </a:rPr>
              <a:t>Answered: 26   Skipped: 3</a:t>
            </a:r>
          </a:p>
        </p:txBody>
      </p:sp>
      <p:sp>
        <p:nvSpPr>
          <p:cNvPr id="3" name="ZoneTexte 2">
            <a:extLst>
              <a:ext uri="{FF2B5EF4-FFF2-40B4-BE49-F238E27FC236}">
                <a16:creationId xmlns:a16="http://schemas.microsoft.com/office/drawing/2014/main" id="{BED70272-239E-B76C-F244-6AE7912A4DFB}"/>
              </a:ext>
            </a:extLst>
          </p:cNvPr>
          <p:cNvSpPr txBox="1"/>
          <p:nvPr/>
        </p:nvSpPr>
        <p:spPr>
          <a:xfrm>
            <a:off x="95113" y="1554343"/>
            <a:ext cx="12001770" cy="4339650"/>
          </a:xfrm>
          <a:prstGeom prst="rect">
            <a:avLst/>
          </a:prstGeom>
          <a:noFill/>
        </p:spPr>
        <p:txBody>
          <a:bodyPr wrap="square">
            <a:spAutoFit/>
          </a:bodyPr>
          <a:lstStyle/>
          <a:p>
            <a:pPr marL="342900" indent="-342900" algn="just">
              <a:spcBef>
                <a:spcPts val="300"/>
              </a:spcBef>
              <a:spcAft>
                <a:spcPts val="300"/>
              </a:spcAft>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21 countries reported a wide range of improvements, including:</a:t>
            </a:r>
            <a:endParaRPr lang="fr-FR" sz="2000" dirty="0">
              <a:effectLst/>
              <a:ea typeface="Calibri" panose="020F0502020204030204" pitchFamily="34" charset="0"/>
              <a:cs typeface="Times New Roman" panose="02020603050405020304" pitchFamily="18" charset="0"/>
            </a:endParaRPr>
          </a:p>
          <a:p>
            <a:pPr marL="720725" lvl="0"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review of national warning SOPs and/or response plans</a:t>
            </a:r>
            <a:endParaRPr lang="fr-FR" dirty="0">
              <a:effectLst/>
              <a:ea typeface="Calibri" panose="020F0502020204030204" pitchFamily="34" charset="0"/>
              <a:cs typeface="Times New Roman" panose="02020603050405020304" pitchFamily="18" charset="0"/>
            </a:endParaRPr>
          </a:p>
          <a:p>
            <a:pPr marL="720725" lvl="0"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improvement of seismic networks / increasing number of seismic stations / use of offshore pressure gauges / installation of DART buoy network</a:t>
            </a:r>
            <a:endParaRPr lang="fr-FR" dirty="0">
              <a:effectLst/>
              <a:ea typeface="Calibri" panose="020F0502020204030204" pitchFamily="34" charset="0"/>
              <a:cs typeface="Times New Roman" panose="02020603050405020304" pitchFamily="18" charset="0"/>
            </a:endParaRPr>
          </a:p>
          <a:p>
            <a:pPr marL="720725" lvl="0"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consideration of non-seismic generated tsunami sources such as volcanic activity and landslide</a:t>
            </a:r>
            <a:endParaRPr lang="fr-FR" dirty="0">
              <a:effectLst/>
              <a:ea typeface="Calibri" panose="020F0502020204030204" pitchFamily="34" charset="0"/>
              <a:cs typeface="Times New Roman" panose="02020603050405020304" pitchFamily="18" charset="0"/>
            </a:endParaRPr>
          </a:p>
          <a:p>
            <a:pPr marL="720725" lvl="0"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inclusion of more warning points and of the outer islands</a:t>
            </a:r>
            <a:endParaRPr lang="fr-FR" dirty="0">
              <a:effectLst/>
              <a:ea typeface="Calibri" panose="020F0502020204030204" pitchFamily="34" charset="0"/>
              <a:cs typeface="Times New Roman" panose="02020603050405020304" pitchFamily="18" charset="0"/>
            </a:endParaRPr>
          </a:p>
          <a:p>
            <a:pPr marL="720725" lvl="0"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automation of the reception of seismic information, processing, writing and issuing of the bulletin / ability to provide scientific advice containing ensemble and time-dependent forecasting / introduction of the W-Phase as an official source / consideration of database of precomputed scenarios</a:t>
            </a:r>
            <a:endParaRPr lang="fr-FR" dirty="0">
              <a:effectLst/>
              <a:ea typeface="Calibri" panose="020F0502020204030204" pitchFamily="34" charset="0"/>
              <a:cs typeface="Times New Roman" panose="02020603050405020304" pitchFamily="18" charset="0"/>
            </a:endParaRPr>
          </a:p>
          <a:p>
            <a:pPr marL="720725" lvl="0"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establishment of full 24/7 warning operations / creation of community groups of trained volunteers</a:t>
            </a:r>
            <a:endParaRPr lang="fr-FR" dirty="0">
              <a:effectLst/>
              <a:ea typeface="Calibri" panose="020F0502020204030204" pitchFamily="34" charset="0"/>
              <a:cs typeface="Times New Roman" panose="02020603050405020304" pitchFamily="18" charset="0"/>
            </a:endParaRPr>
          </a:p>
          <a:p>
            <a:pPr marL="720725" lvl="0"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implementation of EEW to send warning messages using social networks / improvement of communication systems / upgrade and increasing number of siren stations</a:t>
            </a:r>
            <a:endParaRPr lang="fr-FR" dirty="0">
              <a:effectLst/>
              <a:ea typeface="Calibri" panose="020F0502020204030204" pitchFamily="34" charset="0"/>
              <a:cs typeface="Times New Roman" panose="02020603050405020304" pitchFamily="18" charset="0"/>
            </a:endParaRPr>
          </a:p>
          <a:p>
            <a:pPr marL="720725" lvl="0"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introduction of constant training of the different stakeholders with exercises</a:t>
            </a:r>
            <a:endParaRPr lang="fr-FR"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71926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C26B8-C1D5-08DF-4470-77D14E00DB42}"/>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A1501E28-E2E6-D322-2C77-C7DADC5DFCFE}"/>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5612AE51-1116-0430-A346-49283E10B9BA}"/>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6AEEF66C-0228-271E-3FE7-476ADDCF44BC}"/>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359A7EA7-C898-94D0-A397-B0772586440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76399CAA-E63E-3D14-E4FE-77581E8D985C}"/>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42856D57-B1FC-DFA4-492B-C780BDAE0F83}"/>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DISSEMINATION</a:t>
            </a:r>
            <a:endParaRPr lang="fr-FR" sz="2000" b="1" cap="all" dirty="0">
              <a:solidFill>
                <a:srgbClr val="0070C0"/>
              </a:solidFill>
            </a:endParaRPr>
          </a:p>
          <a:p>
            <a:pPr>
              <a:tabLst>
                <a:tab pos="6189663" algn="l"/>
              </a:tabLst>
            </a:pPr>
            <a:r>
              <a:rPr lang="fr-FR" sz="2800" b="1" cap="small" dirty="0">
                <a:solidFill>
                  <a:srgbClr val="0070C0"/>
                </a:solidFill>
              </a:rPr>
              <a:t>Methods</a:t>
            </a:r>
          </a:p>
        </p:txBody>
      </p:sp>
      <p:grpSp>
        <p:nvGrpSpPr>
          <p:cNvPr id="11" name="Groupe 10">
            <a:extLst>
              <a:ext uri="{FF2B5EF4-FFF2-40B4-BE49-F238E27FC236}">
                <a16:creationId xmlns:a16="http://schemas.microsoft.com/office/drawing/2014/main" id="{2059CFAF-0968-6187-C16D-49B3124D63AE}"/>
              </a:ext>
            </a:extLst>
          </p:cNvPr>
          <p:cNvGrpSpPr/>
          <p:nvPr/>
        </p:nvGrpSpPr>
        <p:grpSpPr>
          <a:xfrm>
            <a:off x="256739" y="1196492"/>
            <a:ext cx="5401524" cy="3501885"/>
            <a:chOff x="3395237" y="1435827"/>
            <a:chExt cx="5401524" cy="3501885"/>
          </a:xfrm>
        </p:grpSpPr>
        <p:sp>
          <p:nvSpPr>
            <p:cNvPr id="7" name="Title">
              <a:extLst>
                <a:ext uri="{FF2B5EF4-FFF2-40B4-BE49-F238E27FC236}">
                  <a16:creationId xmlns:a16="http://schemas.microsoft.com/office/drawing/2014/main" id="{C3DC9A31-E3D3-D454-5391-A7D68A4316C6}"/>
                </a:ext>
              </a:extLst>
            </p:cNvPr>
            <p:cNvSpPr txBox="1">
              <a:spLocks/>
            </p:cNvSpPr>
            <p:nvPr/>
          </p:nvSpPr>
          <p:spPr>
            <a:xfrm>
              <a:off x="3395237" y="4679180"/>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3" name="Image 2">
              <a:extLst>
                <a:ext uri="{FF2B5EF4-FFF2-40B4-BE49-F238E27FC236}">
                  <a16:creationId xmlns:a16="http://schemas.microsoft.com/office/drawing/2014/main" id="{5AF4375E-B189-26B9-D950-00AE49ECBDD7}"/>
                </a:ext>
              </a:extLst>
            </p:cNvPr>
            <p:cNvPicPr>
              <a:picLocks noChangeAspect="1"/>
            </p:cNvPicPr>
            <p:nvPr/>
          </p:nvPicPr>
          <p:blipFill>
            <a:blip r:embed="rId5"/>
            <a:stretch>
              <a:fillRect/>
            </a:stretch>
          </p:blipFill>
          <p:spPr>
            <a:xfrm>
              <a:off x="3395237" y="1435827"/>
              <a:ext cx="5401524" cy="3243353"/>
            </a:xfrm>
            <a:prstGeom prst="rect">
              <a:avLst/>
            </a:prstGeom>
          </p:spPr>
        </p:pic>
      </p:grpSp>
      <p:sp>
        <p:nvSpPr>
          <p:cNvPr id="10" name="ZoneTexte 9">
            <a:extLst>
              <a:ext uri="{FF2B5EF4-FFF2-40B4-BE49-F238E27FC236}">
                <a16:creationId xmlns:a16="http://schemas.microsoft.com/office/drawing/2014/main" id="{7D823010-B23F-BD3B-DD53-A2301B37C420}"/>
              </a:ext>
            </a:extLst>
          </p:cNvPr>
          <p:cNvSpPr txBox="1"/>
          <p:nvPr/>
        </p:nvSpPr>
        <p:spPr>
          <a:xfrm>
            <a:off x="5819887" y="1226092"/>
            <a:ext cx="6276998" cy="4832092"/>
          </a:xfrm>
          <a:prstGeom prst="rect">
            <a:avLst/>
          </a:prstGeom>
          <a:noFill/>
        </p:spPr>
        <p:txBody>
          <a:bodyPr wrap="square">
            <a:spAutoFit/>
          </a:bodyPr>
          <a:lstStyle/>
          <a:p>
            <a:pPr>
              <a:spcBef>
                <a:spcPts val="300"/>
              </a:spcBef>
              <a:spcAft>
                <a:spcPts val="300"/>
              </a:spcAft>
            </a:pPr>
            <a:r>
              <a:rPr lang="en-US" sz="1400" dirty="0">
                <a:solidFill>
                  <a:schemeClr val="bg1">
                    <a:lumMod val="50000"/>
                  </a:schemeClr>
                </a:solidFill>
              </a:rPr>
              <a:t>10a) How is the tsunami information (warning, public safety action, </a:t>
            </a:r>
            <a:r>
              <a:rPr lang="en-US" sz="1400" dirty="0" err="1">
                <a:solidFill>
                  <a:schemeClr val="bg1">
                    <a:lumMod val="50000"/>
                  </a:schemeClr>
                </a:solidFill>
              </a:rPr>
              <a:t>etc</a:t>
            </a:r>
            <a:r>
              <a:rPr lang="en-US" sz="1400" dirty="0">
                <a:solidFill>
                  <a:schemeClr val="bg1">
                    <a:lumMod val="50000"/>
                  </a:schemeClr>
                </a:solidFill>
              </a:rPr>
              <a:t>) disseminated within country? </a:t>
            </a:r>
            <a:endParaRPr lang="en-GB" sz="1400" dirty="0">
              <a:solidFill>
                <a:schemeClr val="bg1">
                  <a:lumMod val="50000"/>
                </a:schemeClr>
              </a:solidFill>
              <a:ea typeface="Calibri" panose="020F0502020204030204" pitchFamily="34" charset="0"/>
              <a:cs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Multiple ways used by 100% of the countries, at least three</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Other: </a:t>
            </a:r>
            <a:r>
              <a:rPr lang="en-US" sz="2000" dirty="0">
                <a:effectLst/>
                <a:ea typeface="Calibri" panose="020F0502020204030204" pitchFamily="34" charset="0"/>
                <a:cs typeface="Times New Roman" panose="02020603050405020304" pitchFamily="18" charset="0"/>
              </a:rPr>
              <a:t>community word distribution, cell broadcast, mobile applications, and traditional instruments</a:t>
            </a:r>
          </a:p>
          <a:p>
            <a:pPr>
              <a:spcBef>
                <a:spcPts val="300"/>
              </a:spcBef>
              <a:spcAft>
                <a:spcPts val="300"/>
              </a:spcAft>
            </a:pPr>
            <a:endParaRPr lang="en-US" sz="2000" noProof="0" dirty="0">
              <a:ea typeface="Calibri" panose="020F0502020204030204" pitchFamily="34" charset="0"/>
              <a:cs typeface="Times New Roman" panose="02020603050405020304" pitchFamily="18" charset="0"/>
            </a:endParaRPr>
          </a:p>
          <a:p>
            <a:pPr>
              <a:spcBef>
                <a:spcPts val="300"/>
              </a:spcBef>
              <a:spcAft>
                <a:spcPts val="300"/>
              </a:spcAft>
            </a:pPr>
            <a:endParaRPr lang="en-US" sz="2000" dirty="0">
              <a:ea typeface="Calibri" panose="020F0502020204030204" pitchFamily="34" charset="0"/>
              <a:cs typeface="Times New Roman" panose="02020603050405020304" pitchFamily="18" charset="0"/>
            </a:endParaRPr>
          </a:p>
          <a:p>
            <a:pPr>
              <a:spcBef>
                <a:spcPts val="300"/>
              </a:spcBef>
              <a:spcAft>
                <a:spcPts val="300"/>
              </a:spcAft>
            </a:pPr>
            <a:endParaRPr lang="en-US" sz="2000" noProof="0" dirty="0">
              <a:ea typeface="Calibri" panose="020F0502020204030204" pitchFamily="34" charset="0"/>
              <a:cs typeface="Times New Roman" panose="02020603050405020304" pitchFamily="18" charset="0"/>
            </a:endParaRPr>
          </a:p>
          <a:p>
            <a:pPr>
              <a:spcBef>
                <a:spcPts val="300"/>
              </a:spcBef>
              <a:spcAft>
                <a:spcPts val="300"/>
              </a:spcAft>
            </a:pPr>
            <a:endParaRPr lang="en-US" sz="2000" noProof="0" dirty="0">
              <a:ea typeface="Calibri" panose="020F0502020204030204" pitchFamily="34" charset="0"/>
              <a:cs typeface="Times New Roman" panose="02020603050405020304" pitchFamily="18" charset="0"/>
            </a:endParaRPr>
          </a:p>
          <a:p>
            <a:pPr>
              <a:spcBef>
                <a:spcPts val="300"/>
              </a:spcBef>
            </a:pPr>
            <a:r>
              <a:rPr lang="en-US" sz="1400" dirty="0">
                <a:solidFill>
                  <a:schemeClr val="bg1">
                    <a:lumMod val="50000"/>
                  </a:schemeClr>
                </a:solidFill>
              </a:rPr>
              <a:t>10e) Does your country's national tsunami warning system utilize the Common Alert Protocol (CAP) for the dissemination of warnings?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pPr marL="285750" indent="-285750">
              <a:spcBef>
                <a:spcPts val="300"/>
              </a:spcBef>
              <a:spcAft>
                <a:spcPts val="30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32% of the countries with </a:t>
            </a:r>
            <a:r>
              <a:rPr lang="en-US" sz="2000" dirty="0">
                <a:ea typeface="Calibri" panose="020F0502020204030204" pitchFamily="34" charset="0"/>
                <a:cs typeface="Times New Roman" panose="02020603050405020304" pitchFamily="18" charset="0"/>
              </a:rPr>
              <a:t>a national tsunami warning system using CAP</a:t>
            </a:r>
          </a:p>
        </p:txBody>
      </p:sp>
    </p:spTree>
    <p:extLst>
      <p:ext uri="{BB962C8B-B14F-4D97-AF65-F5344CB8AC3E}">
        <p14:creationId xmlns:p14="http://schemas.microsoft.com/office/powerpoint/2010/main" val="396853476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D68A-C7D9-5663-0A08-8797E08A8219}"/>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62CF05B4-7299-0C16-2A26-C8FEA87480D5}"/>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B01F5228-0023-B040-4441-58FC65BC810B}"/>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F91FE9D0-9A37-9128-0D0C-475FCADEACC3}"/>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38B11F7F-6F14-8D24-55FD-3033DC5AF5E5}"/>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193D4F35-8E1A-380E-E187-A9EE37F0F9F8}"/>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07E84925-51A5-1C2A-220D-BA73B4DCFBB0}"/>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Standard operating </a:t>
            </a:r>
            <a:r>
              <a:rPr lang="fr-FR" sz="4000" b="1" cap="all" dirty="0" err="1">
                <a:solidFill>
                  <a:srgbClr val="0070C0"/>
                </a:solidFill>
              </a:rPr>
              <a:t>procedures</a:t>
            </a:r>
            <a:r>
              <a:rPr lang="fr-FR" sz="4000" b="1" cap="all" dirty="0">
                <a:solidFill>
                  <a:srgbClr val="0070C0"/>
                </a:solidFill>
              </a:rPr>
              <a:t> </a:t>
            </a:r>
            <a:r>
              <a:rPr lang="fr-FR" sz="2000" b="1" cap="all" dirty="0">
                <a:solidFill>
                  <a:srgbClr val="0070C0"/>
                </a:solidFill>
              </a:rPr>
              <a:t>(1/4)</a:t>
            </a:r>
          </a:p>
          <a:p>
            <a:pPr>
              <a:tabLst>
                <a:tab pos="6189663" algn="l"/>
              </a:tabLst>
            </a:pPr>
            <a:r>
              <a:rPr lang="fr-FR" sz="2800" b="1" cap="small" dirty="0">
                <a:solidFill>
                  <a:srgbClr val="0070C0"/>
                </a:solidFill>
              </a:rPr>
              <a:t>Emergency </a:t>
            </a:r>
            <a:r>
              <a:rPr lang="fr-FR" sz="2800" b="1" cap="small" dirty="0" err="1">
                <a:solidFill>
                  <a:srgbClr val="0070C0"/>
                </a:solidFill>
              </a:rPr>
              <a:t>response</a:t>
            </a:r>
            <a:r>
              <a:rPr lang="fr-FR" sz="2800" b="1" cap="small" dirty="0">
                <a:solidFill>
                  <a:srgbClr val="0070C0"/>
                </a:solidFill>
              </a:rPr>
              <a:t> </a:t>
            </a:r>
            <a:r>
              <a:rPr lang="fr-FR" sz="2800" b="1" cap="small" dirty="0" err="1">
                <a:solidFill>
                  <a:srgbClr val="0070C0"/>
                </a:solidFill>
              </a:rPr>
              <a:t>during</a:t>
            </a:r>
            <a:r>
              <a:rPr lang="fr-FR" sz="2800" b="1" cap="small" dirty="0">
                <a:solidFill>
                  <a:srgbClr val="0070C0"/>
                </a:solidFill>
              </a:rPr>
              <a:t> </a:t>
            </a:r>
            <a:r>
              <a:rPr lang="fr-FR" sz="2800" b="1" cap="small" dirty="0" err="1">
                <a:solidFill>
                  <a:srgbClr val="0070C0"/>
                </a:solidFill>
              </a:rPr>
              <a:t>upstream</a:t>
            </a:r>
            <a:r>
              <a:rPr lang="fr-FR" sz="2800" b="1" cap="small" dirty="0">
                <a:solidFill>
                  <a:srgbClr val="0070C0"/>
                </a:solidFill>
              </a:rPr>
              <a:t> stages</a:t>
            </a:r>
          </a:p>
        </p:txBody>
      </p:sp>
      <p:sp>
        <p:nvSpPr>
          <p:cNvPr id="10" name="ZoneTexte 9">
            <a:extLst>
              <a:ext uri="{FF2B5EF4-FFF2-40B4-BE49-F238E27FC236}">
                <a16:creationId xmlns:a16="http://schemas.microsoft.com/office/drawing/2014/main" id="{81A0F58F-A979-EE96-04CF-FCA58B7D2AC2}"/>
              </a:ext>
            </a:extLst>
          </p:cNvPr>
          <p:cNvSpPr txBox="1"/>
          <p:nvPr/>
        </p:nvSpPr>
        <p:spPr>
          <a:xfrm>
            <a:off x="95115" y="1047313"/>
            <a:ext cx="12001770" cy="954107"/>
          </a:xfrm>
          <a:prstGeom prst="rect">
            <a:avLst/>
          </a:prstGeom>
          <a:noFill/>
        </p:spPr>
        <p:txBody>
          <a:bodyPr wrap="square">
            <a:spAutoFit/>
          </a:bodyPr>
          <a:lstStyle/>
          <a:p>
            <a:r>
              <a:rPr lang="en-US" sz="1400" dirty="0">
                <a:solidFill>
                  <a:schemeClr val="bg1">
                    <a:lumMod val="50000"/>
                  </a:schemeClr>
                </a:solidFill>
              </a:rPr>
              <a:t>Does your SOP address this aspect of tsunami emergency response? </a:t>
            </a: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r>
              <a:rPr lang="en-US" sz="1400" dirty="0">
                <a:solidFill>
                  <a:schemeClr val="bg1">
                    <a:lumMod val="50000"/>
                  </a:schemeClr>
                </a:solidFill>
              </a:rPr>
              <a:t>Is support required to develop/improve this aspect of tsunami emergency response in your SOP? </a:t>
            </a: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r>
              <a:rPr lang="en-US" sz="1400" dirty="0">
                <a:solidFill>
                  <a:schemeClr val="bg1">
                    <a:lumMod val="50000"/>
                  </a:schemeClr>
                </a:solidFill>
                <a:ea typeface="Calibri" panose="020F0502020204030204" pitchFamily="34" charset="0"/>
                <a:cs typeface="Calibri" panose="020F0502020204030204" pitchFamily="34" charset="0"/>
              </a:rPr>
              <a:t>Is support required to develop Human Resources in this aspect of tsunami emergency response?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r>
              <a:rPr lang="en-US" sz="1400" dirty="0">
                <a:solidFill>
                  <a:schemeClr val="bg1">
                    <a:lumMod val="50000"/>
                  </a:schemeClr>
                </a:solidFill>
                <a:ea typeface="Calibri" panose="020F0502020204030204" pitchFamily="34" charset="0"/>
                <a:cs typeface="Calibri" panose="020F0502020204030204" pitchFamily="34" charset="0"/>
              </a:rPr>
              <a:t>Is support required to develop infrastructure for this aspect of tsunami emergency response?</a:t>
            </a:r>
            <a:r>
              <a:rPr lang="en-GB" sz="1400" dirty="0">
                <a:solidFill>
                  <a:schemeClr val="bg1">
                    <a:lumMod val="50000"/>
                  </a:schemeClr>
                </a:solidFill>
                <a:ea typeface="Calibri" panose="020F0502020204030204" pitchFamily="34" charset="0"/>
                <a:cs typeface="Calibri" panose="020F0502020204030204" pitchFamily="34" charset="0"/>
              </a:rPr>
              <a:t> </a:t>
            </a: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sp>
        <p:nvSpPr>
          <p:cNvPr id="11" name="ZoneTexte 10">
            <a:extLst>
              <a:ext uri="{FF2B5EF4-FFF2-40B4-BE49-F238E27FC236}">
                <a16:creationId xmlns:a16="http://schemas.microsoft.com/office/drawing/2014/main" id="{804EF16B-7C75-2761-DD4C-0FB2D96F8C34}"/>
              </a:ext>
            </a:extLst>
          </p:cNvPr>
          <p:cNvSpPr txBox="1"/>
          <p:nvPr/>
        </p:nvSpPr>
        <p:spPr>
          <a:xfrm>
            <a:off x="5819887" y="2186086"/>
            <a:ext cx="6276998" cy="1092607"/>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fr-FR" sz="2000" dirty="0" err="1">
                <a:ea typeface="Calibri" panose="020F0502020204030204" pitchFamily="34" charset="0"/>
                <a:cs typeface="Times New Roman" panose="02020603050405020304" pitchFamily="18" charset="0"/>
              </a:rPr>
              <a:t>Each</a:t>
            </a:r>
            <a:r>
              <a:rPr lang="fr-FR" sz="2000" dirty="0">
                <a:ea typeface="Calibri" panose="020F0502020204030204" pitchFamily="34" charset="0"/>
                <a:cs typeface="Times New Roman" panose="02020603050405020304" pitchFamily="18" charset="0"/>
              </a:rPr>
              <a:t> aspect </a:t>
            </a:r>
            <a:r>
              <a:rPr lang="fr-FR" sz="2000" dirty="0" err="1">
                <a:ea typeface="Calibri" panose="020F0502020204030204" pitchFamily="34" charset="0"/>
                <a:cs typeface="Times New Roman" panose="02020603050405020304" pitchFamily="18" charset="0"/>
              </a:rPr>
              <a:t>addressed</a:t>
            </a:r>
            <a:r>
              <a:rPr lang="fr-FR" sz="2000" dirty="0">
                <a:ea typeface="Calibri" panose="020F0502020204030204" pitchFamily="34" charset="0"/>
                <a:cs typeface="Times New Roman" panose="02020603050405020304" pitchFamily="18" charset="0"/>
              </a:rPr>
              <a:t> by ≥90% of the countries</a:t>
            </a:r>
          </a:p>
          <a:p>
            <a:pPr marL="285750" indent="-285750">
              <a:spcBef>
                <a:spcPts val="300"/>
              </a:spcBef>
              <a:spcAft>
                <a:spcPts val="300"/>
              </a:spcAft>
              <a:buFont typeface="Arial" panose="020B0604020202020204" pitchFamily="34" charset="0"/>
              <a:buChar char="•"/>
            </a:pPr>
            <a:r>
              <a:rPr lang="fr-FR" sz="2000" dirty="0" err="1">
                <a:ea typeface="Calibri" panose="020F0502020204030204" pitchFamily="34" charset="0"/>
                <a:cs typeface="Times New Roman" panose="02020603050405020304" pitchFamily="18" charset="0"/>
              </a:rPr>
              <a:t>However</a:t>
            </a:r>
            <a:r>
              <a:rPr lang="fr-FR" sz="2000" dirty="0">
                <a:ea typeface="Calibri" panose="020F0502020204030204" pitchFamily="34" charset="0"/>
                <a:cs typeface="Times New Roman" panose="02020603050405020304" pitchFamily="18" charset="0"/>
              </a:rPr>
              <a:t>, support to </a:t>
            </a:r>
            <a:r>
              <a:rPr lang="fr-FR" sz="2000" dirty="0" err="1">
                <a:ea typeface="Calibri" panose="020F0502020204030204" pitchFamily="34" charset="0"/>
                <a:cs typeface="Times New Roman" panose="02020603050405020304" pitchFamily="18" charset="0"/>
              </a:rPr>
              <a:t>develop</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these</a:t>
            </a:r>
            <a:r>
              <a:rPr lang="fr-FR" sz="2000" dirty="0">
                <a:ea typeface="Calibri" panose="020F0502020204030204" pitchFamily="34" charset="0"/>
                <a:cs typeface="Times New Roman" panose="02020603050405020304" pitchFamily="18" charset="0"/>
              </a:rPr>
              <a:t> aspects </a:t>
            </a:r>
            <a:r>
              <a:rPr lang="fr-FR" sz="2000" dirty="0" err="1">
                <a:ea typeface="Calibri" panose="020F0502020204030204" pitchFamily="34" charset="0"/>
                <a:cs typeface="Times New Roman" panose="02020603050405020304" pitchFamily="18" charset="0"/>
              </a:rPr>
              <a:t>still</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needed</a:t>
            </a:r>
            <a:r>
              <a:rPr lang="fr-FR" sz="2000" dirty="0">
                <a:ea typeface="Calibri" panose="020F0502020204030204" pitchFamily="34" charset="0"/>
                <a:cs typeface="Times New Roman" panose="02020603050405020304" pitchFamily="18" charset="0"/>
              </a:rPr>
              <a:t> by 52</a:t>
            </a:r>
            <a:r>
              <a:rPr lang="fr-FR" sz="2000" dirty="0">
                <a:latin typeface="Calibri" panose="020F0502020204030204" pitchFamily="34" charset="0"/>
                <a:ea typeface="Calibri" panose="020F0502020204030204" pitchFamily="34" charset="0"/>
                <a:cs typeface="Calibri" panose="020F0502020204030204" pitchFamily="34" charset="0"/>
              </a:rPr>
              <a:t>‒</a:t>
            </a:r>
            <a:r>
              <a:rPr lang="fr-FR" sz="2000" dirty="0">
                <a:ea typeface="Calibri" panose="020F0502020204030204" pitchFamily="34" charset="0"/>
                <a:cs typeface="Times New Roman" panose="02020603050405020304" pitchFamily="18" charset="0"/>
              </a:rPr>
              <a:t>59% of the countries</a:t>
            </a:r>
          </a:p>
        </p:txBody>
      </p:sp>
      <p:grpSp>
        <p:nvGrpSpPr>
          <p:cNvPr id="14" name="Groupe 13">
            <a:extLst>
              <a:ext uri="{FF2B5EF4-FFF2-40B4-BE49-F238E27FC236}">
                <a16:creationId xmlns:a16="http://schemas.microsoft.com/office/drawing/2014/main" id="{2CE3CFDF-C2AA-D1BB-DC9E-A5E62270F089}"/>
              </a:ext>
            </a:extLst>
          </p:cNvPr>
          <p:cNvGrpSpPr/>
          <p:nvPr/>
        </p:nvGrpSpPr>
        <p:grpSpPr>
          <a:xfrm>
            <a:off x="191932" y="2205897"/>
            <a:ext cx="5401524" cy="3243353"/>
            <a:chOff x="95114" y="2186086"/>
            <a:chExt cx="5401524" cy="3243353"/>
          </a:xfrm>
        </p:grpSpPr>
        <p:pic>
          <p:nvPicPr>
            <p:cNvPr id="3" name="Image 2">
              <a:extLst>
                <a:ext uri="{FF2B5EF4-FFF2-40B4-BE49-F238E27FC236}">
                  <a16:creationId xmlns:a16="http://schemas.microsoft.com/office/drawing/2014/main" id="{24FC9EC0-5A0D-4731-6E45-8544F2D6CF80}"/>
                </a:ext>
              </a:extLst>
            </p:cNvPr>
            <p:cNvPicPr>
              <a:picLocks noChangeAspect="1"/>
            </p:cNvPicPr>
            <p:nvPr/>
          </p:nvPicPr>
          <p:blipFill>
            <a:blip r:embed="rId5"/>
            <a:stretch>
              <a:fillRect/>
            </a:stretch>
          </p:blipFill>
          <p:spPr>
            <a:xfrm>
              <a:off x="95114" y="2186086"/>
              <a:ext cx="5401524" cy="3243353"/>
            </a:xfrm>
            <a:prstGeom prst="rect">
              <a:avLst/>
            </a:prstGeom>
          </p:spPr>
        </p:pic>
        <p:sp>
          <p:nvSpPr>
            <p:cNvPr id="12" name="Rectangle : coins arrondis 11">
              <a:extLst>
                <a:ext uri="{FF2B5EF4-FFF2-40B4-BE49-F238E27FC236}">
                  <a16:creationId xmlns:a16="http://schemas.microsoft.com/office/drawing/2014/main" id="{D5D95550-D830-089B-DD36-7F484F937AFC}"/>
                </a:ext>
              </a:extLst>
            </p:cNvPr>
            <p:cNvSpPr/>
            <p:nvPr/>
          </p:nvSpPr>
          <p:spPr>
            <a:xfrm>
              <a:off x="728961" y="2300803"/>
              <a:ext cx="3606371" cy="47467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pic>
        <p:nvPicPr>
          <p:cNvPr id="7" name="Image 6">
            <a:extLst>
              <a:ext uri="{FF2B5EF4-FFF2-40B4-BE49-F238E27FC236}">
                <a16:creationId xmlns:a16="http://schemas.microsoft.com/office/drawing/2014/main" id="{16421035-8284-56CB-C759-D7BEF78C2DD5}"/>
              </a:ext>
            </a:extLst>
          </p:cNvPr>
          <p:cNvPicPr>
            <a:picLocks noChangeAspect="1"/>
          </p:cNvPicPr>
          <p:nvPr/>
        </p:nvPicPr>
        <p:blipFill>
          <a:blip r:embed="rId6"/>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231763290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FF88E-2694-2D41-07DF-707C753E4FA9}"/>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1D583322-1267-57E9-7F74-7444473B1477}"/>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9B330D77-6E7E-114B-0847-8B3DC4D8B865}"/>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4A55356A-4B9B-1D03-BC94-7B9D2E053562}"/>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B3050977-D176-D449-5FE2-FB107007741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BB2BB27F-CE83-68B8-79A9-6CD175AE1578}"/>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pic>
        <p:nvPicPr>
          <p:cNvPr id="3" name="Image 2">
            <a:extLst>
              <a:ext uri="{FF2B5EF4-FFF2-40B4-BE49-F238E27FC236}">
                <a16:creationId xmlns:a16="http://schemas.microsoft.com/office/drawing/2014/main" id="{12C333C5-E208-28E1-FE9B-136AE020095B}"/>
              </a:ext>
            </a:extLst>
          </p:cNvPr>
          <p:cNvPicPr>
            <a:picLocks noChangeAspect="1"/>
          </p:cNvPicPr>
          <p:nvPr/>
        </p:nvPicPr>
        <p:blipFill>
          <a:blip r:embed="rId5"/>
          <a:stretch>
            <a:fillRect/>
          </a:stretch>
        </p:blipFill>
        <p:spPr>
          <a:xfrm>
            <a:off x="95114" y="2090459"/>
            <a:ext cx="5401524" cy="4011516"/>
          </a:xfrm>
          <a:prstGeom prst="rect">
            <a:avLst/>
          </a:prstGeom>
        </p:spPr>
      </p:pic>
      <p:sp>
        <p:nvSpPr>
          <p:cNvPr id="10" name="ZoneTexte 9">
            <a:extLst>
              <a:ext uri="{FF2B5EF4-FFF2-40B4-BE49-F238E27FC236}">
                <a16:creationId xmlns:a16="http://schemas.microsoft.com/office/drawing/2014/main" id="{C1E9DA07-2DCD-8C35-367C-7078BB45075D}"/>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Standard operating </a:t>
            </a:r>
            <a:r>
              <a:rPr lang="fr-FR" sz="4000" b="1" cap="all" dirty="0" err="1">
                <a:solidFill>
                  <a:srgbClr val="0070C0"/>
                </a:solidFill>
              </a:rPr>
              <a:t>procedures</a:t>
            </a:r>
            <a:r>
              <a:rPr lang="fr-FR" sz="4000" b="1" cap="all" dirty="0">
                <a:solidFill>
                  <a:srgbClr val="0070C0"/>
                </a:solidFill>
              </a:rPr>
              <a:t> </a:t>
            </a:r>
            <a:r>
              <a:rPr lang="fr-FR" sz="2000" b="1" cap="all" dirty="0">
                <a:solidFill>
                  <a:srgbClr val="0070C0"/>
                </a:solidFill>
              </a:rPr>
              <a:t>(2/4)</a:t>
            </a:r>
          </a:p>
          <a:p>
            <a:pPr>
              <a:tabLst>
                <a:tab pos="6189663" algn="l"/>
              </a:tabLst>
            </a:pPr>
            <a:r>
              <a:rPr lang="fr-FR" sz="2800" b="1" cap="small" dirty="0">
                <a:solidFill>
                  <a:srgbClr val="0070C0"/>
                </a:solidFill>
              </a:rPr>
              <a:t>Emergency </a:t>
            </a:r>
            <a:r>
              <a:rPr lang="fr-FR" sz="2800" b="1" cap="small" dirty="0" err="1">
                <a:solidFill>
                  <a:srgbClr val="0070C0"/>
                </a:solidFill>
              </a:rPr>
              <a:t>response</a:t>
            </a:r>
            <a:r>
              <a:rPr lang="fr-FR" sz="2800" b="1" cap="small" dirty="0">
                <a:solidFill>
                  <a:srgbClr val="0070C0"/>
                </a:solidFill>
              </a:rPr>
              <a:t> </a:t>
            </a:r>
            <a:r>
              <a:rPr lang="fr-FR" sz="2800" b="1" cap="small" dirty="0" err="1">
                <a:solidFill>
                  <a:srgbClr val="0070C0"/>
                </a:solidFill>
              </a:rPr>
              <a:t>during</a:t>
            </a:r>
            <a:r>
              <a:rPr lang="fr-FR" sz="2800" b="1" cap="small" dirty="0">
                <a:solidFill>
                  <a:srgbClr val="0070C0"/>
                </a:solidFill>
              </a:rPr>
              <a:t> </a:t>
            </a:r>
            <a:r>
              <a:rPr lang="fr-FR" sz="2800" b="1" cap="small" dirty="0" err="1">
                <a:solidFill>
                  <a:srgbClr val="0070C0"/>
                </a:solidFill>
              </a:rPr>
              <a:t>downstream</a:t>
            </a:r>
            <a:r>
              <a:rPr lang="fr-FR" sz="2800" b="1" cap="small" dirty="0">
                <a:solidFill>
                  <a:srgbClr val="0070C0"/>
                </a:solidFill>
              </a:rPr>
              <a:t> stages</a:t>
            </a:r>
          </a:p>
        </p:txBody>
      </p:sp>
      <p:sp>
        <p:nvSpPr>
          <p:cNvPr id="11" name="ZoneTexte 10">
            <a:extLst>
              <a:ext uri="{FF2B5EF4-FFF2-40B4-BE49-F238E27FC236}">
                <a16:creationId xmlns:a16="http://schemas.microsoft.com/office/drawing/2014/main" id="{ECA93A5F-039D-9E2D-5EC4-738FCD64312D}"/>
              </a:ext>
            </a:extLst>
          </p:cNvPr>
          <p:cNvSpPr txBox="1"/>
          <p:nvPr/>
        </p:nvSpPr>
        <p:spPr>
          <a:xfrm>
            <a:off x="95115" y="1047313"/>
            <a:ext cx="12001770" cy="954107"/>
          </a:xfrm>
          <a:prstGeom prst="rect">
            <a:avLst/>
          </a:prstGeom>
          <a:noFill/>
        </p:spPr>
        <p:txBody>
          <a:bodyPr wrap="square">
            <a:spAutoFit/>
          </a:bodyPr>
          <a:lstStyle/>
          <a:p>
            <a:r>
              <a:rPr lang="en-US" sz="1400" dirty="0">
                <a:solidFill>
                  <a:schemeClr val="bg1">
                    <a:lumMod val="50000"/>
                  </a:schemeClr>
                </a:solidFill>
              </a:rPr>
              <a:t>Does your SOP address this aspect of tsunami emergency response?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r>
              <a:rPr lang="en-US" sz="1400" dirty="0">
                <a:solidFill>
                  <a:schemeClr val="bg1">
                    <a:lumMod val="50000"/>
                  </a:schemeClr>
                </a:solidFill>
              </a:rPr>
              <a:t>Is support required to develop/improve this aspect of tsunami emergency response in your SOP?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r>
              <a:rPr lang="en-US" sz="1400" dirty="0">
                <a:solidFill>
                  <a:schemeClr val="bg1">
                    <a:lumMod val="50000"/>
                  </a:schemeClr>
                </a:solidFill>
                <a:ea typeface="Calibri" panose="020F0502020204030204" pitchFamily="34" charset="0"/>
                <a:cs typeface="Calibri" panose="020F0502020204030204" pitchFamily="34" charset="0"/>
              </a:rPr>
              <a:t>Is support required to develop Human Resources in this aspect of tsunami emergency response?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r>
              <a:rPr lang="en-US" sz="1400" dirty="0">
                <a:solidFill>
                  <a:schemeClr val="bg1">
                    <a:lumMod val="50000"/>
                  </a:schemeClr>
                </a:solidFill>
                <a:ea typeface="Calibri" panose="020F0502020204030204" pitchFamily="34" charset="0"/>
                <a:cs typeface="Calibri" panose="020F0502020204030204" pitchFamily="34" charset="0"/>
              </a:rPr>
              <a:t>Is support required to develop infrastructure for this aspect of tsunami emergency response?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sp>
        <p:nvSpPr>
          <p:cNvPr id="12" name="ZoneTexte 11">
            <a:extLst>
              <a:ext uri="{FF2B5EF4-FFF2-40B4-BE49-F238E27FC236}">
                <a16:creationId xmlns:a16="http://schemas.microsoft.com/office/drawing/2014/main" id="{7D0F70A7-18C8-C47E-00FF-45F2BDD47C79}"/>
              </a:ext>
            </a:extLst>
          </p:cNvPr>
          <p:cNvSpPr txBox="1"/>
          <p:nvPr/>
        </p:nvSpPr>
        <p:spPr>
          <a:xfrm>
            <a:off x="5819887" y="2186086"/>
            <a:ext cx="6276998" cy="1092607"/>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fr-FR" sz="2000" dirty="0" err="1">
                <a:ea typeface="Calibri" panose="020F0502020204030204" pitchFamily="34" charset="0"/>
                <a:cs typeface="Times New Roman" panose="02020603050405020304" pitchFamily="18" charset="0"/>
              </a:rPr>
              <a:t>Each</a:t>
            </a:r>
            <a:r>
              <a:rPr lang="fr-FR" sz="2000" dirty="0">
                <a:ea typeface="Calibri" panose="020F0502020204030204" pitchFamily="34" charset="0"/>
                <a:cs typeface="Times New Roman" panose="02020603050405020304" pitchFamily="18" charset="0"/>
              </a:rPr>
              <a:t> aspect </a:t>
            </a:r>
            <a:r>
              <a:rPr lang="fr-FR" sz="2000" dirty="0" err="1">
                <a:ea typeface="Calibri" panose="020F0502020204030204" pitchFamily="34" charset="0"/>
                <a:cs typeface="Times New Roman" panose="02020603050405020304" pitchFamily="18" charset="0"/>
              </a:rPr>
              <a:t>addressed</a:t>
            </a:r>
            <a:r>
              <a:rPr lang="fr-FR" sz="2000" dirty="0">
                <a:ea typeface="Calibri" panose="020F0502020204030204" pitchFamily="34" charset="0"/>
                <a:cs typeface="Times New Roman" panose="02020603050405020304" pitchFamily="18" charset="0"/>
              </a:rPr>
              <a:t> by ≥80% of the countries</a:t>
            </a:r>
          </a:p>
          <a:p>
            <a:pPr marL="285750" indent="-285750">
              <a:spcBef>
                <a:spcPts val="300"/>
              </a:spcBef>
              <a:spcAft>
                <a:spcPts val="300"/>
              </a:spcAft>
              <a:buFont typeface="Arial" panose="020B0604020202020204" pitchFamily="34" charset="0"/>
              <a:buChar char="•"/>
            </a:pPr>
            <a:r>
              <a:rPr lang="fr-FR" sz="2000" dirty="0" err="1">
                <a:ea typeface="Calibri" panose="020F0502020204030204" pitchFamily="34" charset="0"/>
                <a:cs typeface="Times New Roman" panose="02020603050405020304" pitchFamily="18" charset="0"/>
              </a:rPr>
              <a:t>However</a:t>
            </a:r>
            <a:r>
              <a:rPr lang="fr-FR" sz="2000" dirty="0">
                <a:ea typeface="Calibri" panose="020F0502020204030204" pitchFamily="34" charset="0"/>
                <a:cs typeface="Times New Roman" panose="02020603050405020304" pitchFamily="18" charset="0"/>
              </a:rPr>
              <a:t>, support to </a:t>
            </a:r>
            <a:r>
              <a:rPr lang="fr-FR" sz="2000" dirty="0" err="1">
                <a:ea typeface="Calibri" panose="020F0502020204030204" pitchFamily="34" charset="0"/>
                <a:cs typeface="Times New Roman" panose="02020603050405020304" pitchFamily="18" charset="0"/>
              </a:rPr>
              <a:t>develop</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these</a:t>
            </a:r>
            <a:r>
              <a:rPr lang="fr-FR" sz="2000" dirty="0">
                <a:ea typeface="Calibri" panose="020F0502020204030204" pitchFamily="34" charset="0"/>
                <a:cs typeface="Times New Roman" panose="02020603050405020304" pitchFamily="18" charset="0"/>
              </a:rPr>
              <a:t> aspects </a:t>
            </a:r>
            <a:r>
              <a:rPr lang="fr-FR" sz="2000" dirty="0" err="1">
                <a:ea typeface="Calibri" panose="020F0502020204030204" pitchFamily="34" charset="0"/>
                <a:cs typeface="Times New Roman" panose="02020603050405020304" pitchFamily="18" charset="0"/>
              </a:rPr>
              <a:t>still</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needed</a:t>
            </a:r>
            <a:r>
              <a:rPr lang="fr-FR" sz="2000" dirty="0">
                <a:ea typeface="Calibri" panose="020F0502020204030204" pitchFamily="34" charset="0"/>
                <a:cs typeface="Times New Roman" panose="02020603050405020304" pitchFamily="18" charset="0"/>
              </a:rPr>
              <a:t> by 46</a:t>
            </a:r>
            <a:r>
              <a:rPr lang="fr-FR" sz="2000" dirty="0">
                <a:latin typeface="Calibri" panose="020F0502020204030204" pitchFamily="34" charset="0"/>
                <a:ea typeface="Calibri" panose="020F0502020204030204" pitchFamily="34" charset="0"/>
                <a:cs typeface="Calibri" panose="020F0502020204030204" pitchFamily="34" charset="0"/>
              </a:rPr>
              <a:t>‒</a:t>
            </a:r>
            <a:r>
              <a:rPr lang="fr-FR" sz="2000" dirty="0">
                <a:ea typeface="Calibri" panose="020F0502020204030204" pitchFamily="34" charset="0"/>
                <a:cs typeface="Times New Roman" panose="02020603050405020304" pitchFamily="18" charset="0"/>
              </a:rPr>
              <a:t>61% of the countries</a:t>
            </a:r>
          </a:p>
        </p:txBody>
      </p:sp>
    </p:spTree>
    <p:extLst>
      <p:ext uri="{BB962C8B-B14F-4D97-AF65-F5344CB8AC3E}">
        <p14:creationId xmlns:p14="http://schemas.microsoft.com/office/powerpoint/2010/main" val="146046943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9714B-338A-9320-7A16-AC0574FBDEBE}"/>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17F1B11A-E210-828C-656A-D0C3CB3C53D6}"/>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06068D85-060D-2CD7-F902-6B023108DCCD}"/>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79364672-9C36-2271-60E3-1704FF6F8412}"/>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384754DC-7067-AF3B-AAE3-E80C2319BB68}"/>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B13B96DA-506A-380A-A938-45FF4800AB9C}"/>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F0C1420B-1287-97B5-8BB0-A952B6DBDA60}"/>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Standard operating </a:t>
            </a:r>
            <a:r>
              <a:rPr lang="fr-FR" sz="4000" b="1" cap="all" dirty="0" err="1">
                <a:solidFill>
                  <a:srgbClr val="0070C0"/>
                </a:solidFill>
              </a:rPr>
              <a:t>procedures</a:t>
            </a:r>
            <a:r>
              <a:rPr lang="fr-FR" sz="4000" b="1" cap="all" dirty="0">
                <a:solidFill>
                  <a:srgbClr val="0070C0"/>
                </a:solidFill>
              </a:rPr>
              <a:t> </a:t>
            </a:r>
            <a:r>
              <a:rPr lang="fr-FR" sz="2000" b="1" cap="all" dirty="0">
                <a:solidFill>
                  <a:srgbClr val="0070C0"/>
                </a:solidFill>
              </a:rPr>
              <a:t>(3/4)</a:t>
            </a:r>
          </a:p>
          <a:p>
            <a:pPr>
              <a:tabLst>
                <a:tab pos="6189663" algn="l"/>
              </a:tabLst>
            </a:pPr>
            <a:r>
              <a:rPr lang="fr-FR" sz="2800" b="1" cap="small" dirty="0">
                <a:solidFill>
                  <a:srgbClr val="0070C0"/>
                </a:solidFill>
              </a:rPr>
              <a:t>Sharing </a:t>
            </a:r>
            <a:r>
              <a:rPr lang="fr-FR" sz="2800" b="1" cap="small" dirty="0" err="1">
                <a:solidFill>
                  <a:srgbClr val="0070C0"/>
                </a:solidFill>
              </a:rPr>
              <a:t>with</a:t>
            </a:r>
            <a:r>
              <a:rPr lang="fr-FR" sz="2800" b="1" cap="small" dirty="0">
                <a:solidFill>
                  <a:srgbClr val="0070C0"/>
                </a:solidFill>
              </a:rPr>
              <a:t> ITIC and </a:t>
            </a:r>
            <a:r>
              <a:rPr lang="fr-FR" sz="2800" b="1" cap="small" dirty="0" err="1">
                <a:solidFill>
                  <a:srgbClr val="0070C0"/>
                </a:solidFill>
              </a:rPr>
              <a:t>other</a:t>
            </a:r>
            <a:r>
              <a:rPr lang="fr-FR" sz="2800" b="1" cap="small" dirty="0">
                <a:solidFill>
                  <a:srgbClr val="0070C0"/>
                </a:solidFill>
              </a:rPr>
              <a:t> countries</a:t>
            </a:r>
          </a:p>
        </p:txBody>
      </p:sp>
      <p:sp>
        <p:nvSpPr>
          <p:cNvPr id="10" name="ZoneTexte 9">
            <a:extLst>
              <a:ext uri="{FF2B5EF4-FFF2-40B4-BE49-F238E27FC236}">
                <a16:creationId xmlns:a16="http://schemas.microsoft.com/office/drawing/2014/main" id="{6D2D2E26-78EC-134C-51E3-E15926B8CFBD}"/>
              </a:ext>
            </a:extLst>
          </p:cNvPr>
          <p:cNvSpPr txBox="1"/>
          <p:nvPr/>
        </p:nvSpPr>
        <p:spPr>
          <a:xfrm>
            <a:off x="95115" y="1047313"/>
            <a:ext cx="12001770" cy="3308598"/>
          </a:xfrm>
          <a:prstGeom prst="rect">
            <a:avLst/>
          </a:prstGeom>
          <a:noFill/>
        </p:spPr>
        <p:txBody>
          <a:bodyPr wrap="square">
            <a:spAutoFit/>
          </a:bodyPr>
          <a:lstStyle/>
          <a:p>
            <a:r>
              <a:rPr lang="en-US" sz="1400" dirty="0">
                <a:solidFill>
                  <a:schemeClr val="bg1">
                    <a:lumMod val="50000"/>
                  </a:schemeClr>
                </a:solidFill>
              </a:rPr>
              <a:t>11c) Would your country be willing to share your SOPs with the ITIC and other countries?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pPr marL="342900" indent="-342900">
              <a:spcBef>
                <a:spcPts val="300"/>
              </a:spcBef>
              <a:spcAft>
                <a:spcPts val="300"/>
              </a:spcAft>
              <a:buFont typeface="Arial" panose="020B0604020202020204" pitchFamily="34" charset="0"/>
              <a:buChar char="•"/>
            </a:pPr>
            <a:r>
              <a:rPr lang="fr-FR" sz="2000" dirty="0" err="1">
                <a:ea typeface="Calibri" panose="020F0502020204030204" pitchFamily="34" charset="0"/>
                <a:cs typeface="Times New Roman" panose="02020603050405020304" pitchFamily="18" charset="0"/>
              </a:rPr>
              <a:t>Willingness</a:t>
            </a:r>
            <a:r>
              <a:rPr lang="fr-FR" sz="2000" dirty="0">
                <a:ea typeface="Calibri" panose="020F0502020204030204" pitchFamily="34" charset="0"/>
                <a:cs typeface="Times New Roman" panose="02020603050405020304" pitchFamily="18" charset="0"/>
              </a:rPr>
              <a:t> to </a:t>
            </a:r>
            <a:r>
              <a:rPr lang="fr-FR" sz="2000" dirty="0" err="1">
                <a:ea typeface="Calibri" panose="020F0502020204030204" pitchFamily="34" charset="0"/>
                <a:cs typeface="Times New Roman" panose="02020603050405020304" pitchFamily="18" charset="0"/>
              </a:rPr>
              <a:t>share</a:t>
            </a:r>
            <a:r>
              <a:rPr lang="fr-FR" sz="2000" dirty="0">
                <a:ea typeface="Calibri" panose="020F0502020204030204" pitchFamily="34" charset="0"/>
                <a:cs typeface="Times New Roman" panose="02020603050405020304" pitchFamily="18" charset="0"/>
              </a:rPr>
              <a:t> SOPs </a:t>
            </a:r>
            <a:r>
              <a:rPr lang="fr-FR" sz="2000" dirty="0" err="1">
                <a:ea typeface="Calibri" panose="020F0502020204030204" pitchFamily="34" charset="0"/>
                <a:cs typeface="Times New Roman" panose="02020603050405020304" pitchFamily="18" charset="0"/>
              </a:rPr>
              <a:t>with</a:t>
            </a:r>
            <a:r>
              <a:rPr lang="fr-FR" sz="2000" dirty="0">
                <a:ea typeface="Calibri" panose="020F0502020204030204" pitchFamily="34" charset="0"/>
                <a:cs typeface="Times New Roman" panose="02020603050405020304" pitchFamily="18" charset="0"/>
              </a:rPr>
              <a:t> ITIC and </a:t>
            </a:r>
            <a:r>
              <a:rPr lang="fr-FR" sz="2000" dirty="0" err="1">
                <a:ea typeface="Calibri" panose="020F0502020204030204" pitchFamily="34" charset="0"/>
                <a:cs typeface="Times New Roman" panose="02020603050405020304" pitchFamily="18" charset="0"/>
              </a:rPr>
              <a:t>other</a:t>
            </a:r>
            <a:r>
              <a:rPr lang="fr-FR" sz="2000" dirty="0">
                <a:ea typeface="Calibri" panose="020F0502020204030204" pitchFamily="34" charset="0"/>
                <a:cs typeface="Times New Roman" panose="02020603050405020304" pitchFamily="18" charset="0"/>
              </a:rPr>
              <a:t> countries for 97% of the countries </a:t>
            </a:r>
          </a:p>
          <a:p>
            <a:endParaRPr lang="en-GB" sz="1200" dirty="0">
              <a:solidFill>
                <a:schemeClr val="bg1">
                  <a:lumMod val="50000"/>
                </a:schemeClr>
              </a:solidFill>
              <a:ea typeface="Calibri" panose="020F0502020204030204" pitchFamily="34" charset="0"/>
              <a:cs typeface="Calibri" panose="020F0502020204030204" pitchFamily="34" charset="0"/>
            </a:endParaRPr>
          </a:p>
          <a:p>
            <a:r>
              <a:rPr lang="en-US" sz="1400" dirty="0">
                <a:solidFill>
                  <a:schemeClr val="bg1">
                    <a:lumMod val="50000"/>
                  </a:schemeClr>
                </a:solidFill>
              </a:rPr>
              <a:t>11d) Indicate any areas in which you require support from the ITIC to develop or conduct capacity development activities.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24   Skipped: 5</a:t>
            </a:r>
          </a:p>
          <a:p>
            <a:pPr marL="342900" indent="-342900">
              <a:spcBef>
                <a:spcPts val="300"/>
              </a:spcBef>
              <a:spcAft>
                <a:spcPts val="300"/>
              </a:spcAft>
              <a:buFont typeface="Arial" panose="020B0604020202020204" pitchFamily="34" charset="0"/>
              <a:buChar char="•"/>
            </a:pPr>
            <a:r>
              <a:rPr lang="fr-FR" sz="2000" dirty="0">
                <a:ea typeface="Calibri" panose="020F0502020204030204" pitchFamily="34" charset="0"/>
                <a:cs typeface="Times New Roman" panose="02020603050405020304" pitchFamily="18" charset="0"/>
              </a:rPr>
              <a:t>67% </a:t>
            </a:r>
            <a:r>
              <a:rPr lang="fr-FR" sz="2000" dirty="0" err="1">
                <a:ea typeface="Calibri" panose="020F0502020204030204" pitchFamily="34" charset="0"/>
                <a:cs typeface="Times New Roman" panose="02020603050405020304" pitchFamily="18" charset="0"/>
              </a:rPr>
              <a:t>need</a:t>
            </a:r>
            <a:r>
              <a:rPr lang="fr-FR" sz="2000" dirty="0">
                <a:ea typeface="Calibri" panose="020F0502020204030204" pitchFamily="34" charset="0"/>
                <a:cs typeface="Times New Roman" panose="02020603050405020304" pitchFamily="18" charset="0"/>
              </a:rPr>
              <a:t> ITIC support to </a:t>
            </a:r>
            <a:r>
              <a:rPr lang="fr-FR" sz="2000" dirty="0" err="1">
                <a:ea typeface="Calibri" panose="020F0502020204030204" pitchFamily="34" charset="0"/>
                <a:cs typeface="Times New Roman" panose="02020603050405020304" pitchFamily="18" charset="0"/>
              </a:rPr>
              <a:t>consolidate</a:t>
            </a:r>
            <a:r>
              <a:rPr lang="fr-FR" sz="2000" dirty="0">
                <a:ea typeface="Calibri" panose="020F0502020204030204" pitchFamily="34" charset="0"/>
                <a:cs typeface="Times New Roman" panose="02020603050405020304" pitchFamily="18" charset="0"/>
              </a:rPr>
              <a:t> and/or update SOPs, and </a:t>
            </a:r>
            <a:r>
              <a:rPr lang="fr-FR" sz="2000" dirty="0" err="1">
                <a:ea typeface="Calibri" panose="020F0502020204030204" pitchFamily="34" charset="0"/>
                <a:cs typeface="Times New Roman" panose="02020603050405020304" pitchFamily="18" charset="0"/>
              </a:rPr>
              <a:t>also</a:t>
            </a:r>
            <a:r>
              <a:rPr lang="fr-FR" sz="2000" dirty="0">
                <a:ea typeface="Calibri" panose="020F0502020204030204" pitchFamily="34" charset="0"/>
                <a:cs typeface="Times New Roman" panose="02020603050405020304" pitchFamily="18" charset="0"/>
              </a:rPr>
              <a:t> in </a:t>
            </a:r>
            <a:r>
              <a:rPr lang="fr-FR" sz="2000" dirty="0" err="1">
                <a:ea typeface="Calibri" panose="020F0502020204030204" pitchFamily="34" charset="0"/>
                <a:cs typeface="Times New Roman" panose="02020603050405020304" pitchFamily="18" charset="0"/>
              </a:rPr>
              <a:t>other</a:t>
            </a:r>
            <a:r>
              <a:rPr lang="fr-FR" sz="2000" dirty="0">
                <a:ea typeface="Calibri" panose="020F0502020204030204" pitchFamily="34" charset="0"/>
                <a:cs typeface="Times New Roman" panose="02020603050405020304" pitchFamily="18" charset="0"/>
              </a:rPr>
              <a:t> topics:</a:t>
            </a:r>
          </a:p>
          <a:p>
            <a:pPr marL="800100" lvl="1" indent="-342900">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rPr>
              <a:t>Evacuation planning ‒ 75%</a:t>
            </a:r>
          </a:p>
          <a:p>
            <a:pPr marL="800100" lvl="1" indent="-342900">
              <a:buFont typeface="Courier New" panose="02070309020205020404" pitchFamily="49" charset="0"/>
              <a:buChar char="o"/>
            </a:pPr>
            <a:r>
              <a:rPr lang="en-US" dirty="0">
                <a:latin typeface="Calibri" panose="020F0502020204030204" pitchFamily="34" charset="0"/>
                <a:ea typeface="Calibri" panose="020F0502020204030204" pitchFamily="34" charset="0"/>
              </a:rPr>
              <a:t>D</a:t>
            </a:r>
            <a:r>
              <a:rPr lang="en-US" sz="1800" dirty="0">
                <a:effectLst/>
                <a:latin typeface="Calibri" panose="020F0502020204030204" pitchFamily="34" charset="0"/>
                <a:ea typeface="Calibri" panose="020F0502020204030204" pitchFamily="34" charset="0"/>
              </a:rPr>
              <a:t>ecision support tools ‒ 75%</a:t>
            </a:r>
          </a:p>
          <a:p>
            <a:pPr marL="800100" lvl="1" indent="-342900">
              <a:buFont typeface="Courier New" panose="02070309020205020404" pitchFamily="49" charset="0"/>
              <a:buChar char="o"/>
            </a:pPr>
            <a:r>
              <a:rPr lang="en-US"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taff competency ‒ 79%</a:t>
            </a:r>
          </a:p>
          <a:p>
            <a:pPr marL="800100" lvl="1" indent="-342900">
              <a:buFont typeface="Courier New" panose="02070309020205020404" pitchFamily="49" charset="0"/>
              <a:buChar char="o"/>
            </a:pPr>
            <a:r>
              <a:rPr lang="en-US" dirty="0">
                <a:latin typeface="Calibri" panose="020F0502020204030204" pitchFamily="34" charset="0"/>
                <a:ea typeface="Calibri" panose="020F0502020204030204" pitchFamily="34" charset="0"/>
              </a:rPr>
              <a:t>T</a:t>
            </a:r>
            <a:r>
              <a:rPr lang="en-US" sz="1800" dirty="0">
                <a:effectLst/>
                <a:latin typeface="Calibri" panose="020F0502020204030204" pitchFamily="34" charset="0"/>
                <a:ea typeface="Calibri" panose="020F0502020204030204" pitchFamily="34" charset="0"/>
              </a:rPr>
              <a:t>sunami exercises ‒ 79%</a:t>
            </a:r>
          </a:p>
          <a:p>
            <a:pPr marL="800100" lvl="1" indent="-342900">
              <a:buFont typeface="Courier New" panose="02070309020205020404" pitchFamily="49" charset="0"/>
              <a:buChar char="o"/>
            </a:pPr>
            <a:r>
              <a:rPr lang="en-US" dirty="0">
                <a:latin typeface="Calibri" panose="020F0502020204030204" pitchFamily="34" charset="0"/>
                <a:ea typeface="Calibri" panose="020F0502020204030204" pitchFamily="34" charset="0"/>
              </a:rPr>
              <a:t>H</a:t>
            </a:r>
            <a:r>
              <a:rPr lang="en-US" sz="1800" dirty="0">
                <a:effectLst/>
                <a:latin typeface="Calibri" panose="020F0502020204030204" pitchFamily="34" charset="0"/>
                <a:ea typeface="Calibri" panose="020F0502020204030204" pitchFamily="34" charset="0"/>
              </a:rPr>
              <a:t>azard assessment tools and techniques ‒ 92%</a:t>
            </a:r>
            <a:endParaRPr lang="en-GB" sz="2000" dirty="0">
              <a:solidFill>
                <a:schemeClr val="bg1">
                  <a:lumMod val="50000"/>
                </a:schemeClr>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607189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3F54F-3CD2-6061-DCA3-C0902A7CCB4B}"/>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BFD8D168-359B-0934-66F1-BC02AD611947}"/>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66F50383-FA8B-8B00-CF8C-C7E3E231BE7F}"/>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66026635-FE00-DCE6-BA52-449FF7399219}"/>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26D6F8DE-7E00-F42A-5903-2A5F6315E7F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EAAEC77F-0AD1-D683-7B68-B762DBB3A491}"/>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8" name="ZoneTexte 7">
            <a:extLst>
              <a:ext uri="{FF2B5EF4-FFF2-40B4-BE49-F238E27FC236}">
                <a16:creationId xmlns:a16="http://schemas.microsoft.com/office/drawing/2014/main" id="{DF523E84-A981-25AE-3900-E87AFE84AB76}"/>
              </a:ext>
            </a:extLst>
          </p:cNvPr>
          <p:cNvSpPr txBox="1"/>
          <p:nvPr/>
        </p:nvSpPr>
        <p:spPr>
          <a:xfrm>
            <a:off x="95115" y="1047313"/>
            <a:ext cx="12001770" cy="307777"/>
          </a:xfrm>
          <a:prstGeom prst="rect">
            <a:avLst/>
          </a:prstGeom>
          <a:noFill/>
        </p:spPr>
        <p:txBody>
          <a:bodyPr wrap="square">
            <a:spAutoFit/>
          </a:bodyPr>
          <a:lstStyle/>
          <a:p>
            <a:r>
              <a:rPr lang="en-US" sz="1400" dirty="0">
                <a:solidFill>
                  <a:schemeClr val="bg1">
                    <a:lumMod val="50000"/>
                  </a:schemeClr>
                </a:solidFill>
              </a:rPr>
              <a:t>10b) For each Disaster Management Office listed below, which communication methods for emergency response are available? </a:t>
            </a:r>
            <a:endParaRPr lang="en-GB" sz="1200" dirty="0">
              <a:solidFill>
                <a:schemeClr val="bg1">
                  <a:lumMod val="50000"/>
                </a:schemeClr>
              </a:solidFill>
              <a:ea typeface="Calibri" panose="020F0502020204030204" pitchFamily="34" charset="0"/>
              <a:cs typeface="Calibri" panose="020F0502020204030204" pitchFamily="34" charset="0"/>
            </a:endParaRPr>
          </a:p>
        </p:txBody>
      </p:sp>
      <p:grpSp>
        <p:nvGrpSpPr>
          <p:cNvPr id="11" name="Groupe 10">
            <a:extLst>
              <a:ext uri="{FF2B5EF4-FFF2-40B4-BE49-F238E27FC236}">
                <a16:creationId xmlns:a16="http://schemas.microsoft.com/office/drawing/2014/main" id="{F8FDF8D2-AF66-86B9-7F00-60C9BA8B941A}"/>
              </a:ext>
            </a:extLst>
          </p:cNvPr>
          <p:cNvGrpSpPr/>
          <p:nvPr/>
        </p:nvGrpSpPr>
        <p:grpSpPr>
          <a:xfrm>
            <a:off x="210973" y="1753466"/>
            <a:ext cx="5401524" cy="3501885"/>
            <a:chOff x="3395238" y="1807323"/>
            <a:chExt cx="5401524" cy="3501885"/>
          </a:xfrm>
        </p:grpSpPr>
        <p:sp>
          <p:nvSpPr>
            <p:cNvPr id="7" name="Title">
              <a:extLst>
                <a:ext uri="{FF2B5EF4-FFF2-40B4-BE49-F238E27FC236}">
                  <a16:creationId xmlns:a16="http://schemas.microsoft.com/office/drawing/2014/main" id="{FF1D4CC9-735F-4B0D-1DF1-074AE5CFBC87}"/>
                </a:ext>
              </a:extLst>
            </p:cNvPr>
            <p:cNvSpPr txBox="1">
              <a:spLocks/>
            </p:cNvSpPr>
            <p:nvPr/>
          </p:nvSpPr>
          <p:spPr>
            <a:xfrm>
              <a:off x="3395238" y="50506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pic>
          <p:nvPicPr>
            <p:cNvPr id="3" name="Image 2">
              <a:extLst>
                <a:ext uri="{FF2B5EF4-FFF2-40B4-BE49-F238E27FC236}">
                  <a16:creationId xmlns:a16="http://schemas.microsoft.com/office/drawing/2014/main" id="{D226EDCF-03E5-B15B-0E68-AAA44848E5D3}"/>
                </a:ext>
              </a:extLst>
            </p:cNvPr>
            <p:cNvPicPr>
              <a:picLocks noChangeAspect="1"/>
            </p:cNvPicPr>
            <p:nvPr/>
          </p:nvPicPr>
          <p:blipFill>
            <a:blip r:embed="rId5"/>
            <a:stretch>
              <a:fillRect/>
            </a:stretch>
          </p:blipFill>
          <p:spPr>
            <a:xfrm>
              <a:off x="3395238" y="1807323"/>
              <a:ext cx="5401524" cy="3243353"/>
            </a:xfrm>
            <a:prstGeom prst="rect">
              <a:avLst/>
            </a:prstGeom>
          </p:spPr>
        </p:pic>
      </p:grpSp>
      <p:sp>
        <p:nvSpPr>
          <p:cNvPr id="10" name="ZoneTexte 9">
            <a:extLst>
              <a:ext uri="{FF2B5EF4-FFF2-40B4-BE49-F238E27FC236}">
                <a16:creationId xmlns:a16="http://schemas.microsoft.com/office/drawing/2014/main" id="{DC147A06-6B8F-0080-F8BF-6F83320381BE}"/>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Standard operating </a:t>
            </a:r>
            <a:r>
              <a:rPr lang="fr-FR" sz="4000" b="1" cap="all" dirty="0" err="1">
                <a:solidFill>
                  <a:srgbClr val="0070C0"/>
                </a:solidFill>
              </a:rPr>
              <a:t>procedures</a:t>
            </a:r>
            <a:r>
              <a:rPr lang="fr-FR" sz="4000" b="1" cap="all" dirty="0">
                <a:solidFill>
                  <a:srgbClr val="0070C0"/>
                </a:solidFill>
              </a:rPr>
              <a:t> </a:t>
            </a:r>
            <a:r>
              <a:rPr lang="fr-FR" sz="2000" b="1" cap="all" dirty="0">
                <a:solidFill>
                  <a:srgbClr val="0070C0"/>
                </a:solidFill>
              </a:rPr>
              <a:t>(4/4)</a:t>
            </a:r>
          </a:p>
          <a:p>
            <a:pPr>
              <a:tabLst>
                <a:tab pos="6189663" algn="l"/>
              </a:tabLst>
            </a:pPr>
            <a:r>
              <a:rPr lang="fr-FR" sz="2800" b="1" cap="small" dirty="0">
                <a:solidFill>
                  <a:srgbClr val="0070C0"/>
                </a:solidFill>
              </a:rPr>
              <a:t>Communication </a:t>
            </a:r>
            <a:r>
              <a:rPr lang="fr-FR" sz="2800" b="1" cap="small" dirty="0" err="1">
                <a:solidFill>
                  <a:srgbClr val="0070C0"/>
                </a:solidFill>
              </a:rPr>
              <a:t>methods</a:t>
            </a:r>
            <a:r>
              <a:rPr lang="fr-FR" sz="2800" b="1" cap="small" dirty="0">
                <a:solidFill>
                  <a:srgbClr val="0070C0"/>
                </a:solidFill>
              </a:rPr>
              <a:t> for emergency </a:t>
            </a:r>
            <a:r>
              <a:rPr lang="fr-FR" sz="2800" b="1" cap="small" dirty="0" err="1">
                <a:solidFill>
                  <a:srgbClr val="0070C0"/>
                </a:solidFill>
              </a:rPr>
              <a:t>response</a:t>
            </a:r>
            <a:endParaRPr lang="fr-FR" sz="2800" b="1" cap="small" dirty="0">
              <a:solidFill>
                <a:srgbClr val="0070C0"/>
              </a:solidFill>
            </a:endParaRPr>
          </a:p>
        </p:txBody>
      </p:sp>
      <p:sp>
        <p:nvSpPr>
          <p:cNvPr id="12" name="ZoneTexte 11">
            <a:extLst>
              <a:ext uri="{FF2B5EF4-FFF2-40B4-BE49-F238E27FC236}">
                <a16:creationId xmlns:a16="http://schemas.microsoft.com/office/drawing/2014/main" id="{8AEE18E0-4CD9-2D1C-5290-0E47F161A4FE}"/>
              </a:ext>
            </a:extLst>
          </p:cNvPr>
          <p:cNvSpPr txBox="1"/>
          <p:nvPr/>
        </p:nvSpPr>
        <p:spPr>
          <a:xfrm>
            <a:off x="6095999" y="1675379"/>
            <a:ext cx="5801958" cy="2400657"/>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SMS, telephone and Email most widely used</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Sirens = complementary communication method</a:t>
            </a:r>
          </a:p>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Other: </a:t>
            </a:r>
            <a:r>
              <a:rPr lang="en-US" sz="2000" dirty="0">
                <a:effectLst/>
                <a:ea typeface="Calibri" panose="020F0502020204030204" pitchFamily="34" charset="0"/>
              </a:rPr>
              <a:t>warning tower system, Marine VHF radio, radio and TV broadcast, broadcast alert systems, dedicated mobile applications, social media, websites</a:t>
            </a:r>
            <a:endParaRPr lang="en-US" sz="2000" noProof="0" dirty="0">
              <a:effectLst/>
              <a:ea typeface="Calibri" panose="020F0502020204030204" pitchFamily="34" charset="0"/>
            </a:endParaRPr>
          </a:p>
        </p:txBody>
      </p:sp>
      <p:pic>
        <p:nvPicPr>
          <p:cNvPr id="2" name="Image 1">
            <a:extLst>
              <a:ext uri="{FF2B5EF4-FFF2-40B4-BE49-F238E27FC236}">
                <a16:creationId xmlns:a16="http://schemas.microsoft.com/office/drawing/2014/main" id="{1309B081-5BC1-700F-7D0A-D795EF095CCD}"/>
              </a:ext>
            </a:extLst>
          </p:cNvPr>
          <p:cNvPicPr>
            <a:picLocks noChangeAspect="1"/>
          </p:cNvPicPr>
          <p:nvPr/>
        </p:nvPicPr>
        <p:blipFill>
          <a:blip r:embed="rId6"/>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32111209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2118F-C737-D455-8963-95EC3DA62F37}"/>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5BD49159-8DD9-2E22-2DB8-E7D8B2E7AB16}"/>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8820C393-21D1-5D09-C07A-0FF2BE0E22B7}"/>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5DFF0102-3058-4A0D-96AA-62738F27C6B1}"/>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56BF2ECE-113C-E415-095D-415B0BA3A361}"/>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4D54C126-4497-87AA-87F5-8869918C9F88}"/>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37A11EB9-7C5E-CA17-4B1E-379D8251D206}"/>
              </a:ext>
            </a:extLst>
          </p:cNvPr>
          <p:cNvSpPr txBox="1"/>
          <p:nvPr/>
        </p:nvSpPr>
        <p:spPr>
          <a:xfrm>
            <a:off x="95114" y="-1135"/>
            <a:ext cx="12001771" cy="707886"/>
          </a:xfrm>
          <a:prstGeom prst="rect">
            <a:avLst/>
          </a:prstGeom>
          <a:noFill/>
        </p:spPr>
        <p:txBody>
          <a:bodyPr wrap="square" rtlCol="0">
            <a:spAutoFit/>
          </a:bodyPr>
          <a:lstStyle/>
          <a:p>
            <a:r>
              <a:rPr lang="fr-FR" sz="4000" b="1" cap="small" dirty="0">
                <a:solidFill>
                  <a:srgbClr val="0070C0"/>
                </a:solidFill>
              </a:rPr>
              <a:t>LOCAL POLICIES</a:t>
            </a:r>
          </a:p>
        </p:txBody>
      </p:sp>
      <p:sp>
        <p:nvSpPr>
          <p:cNvPr id="11" name="ZoneTexte 10">
            <a:extLst>
              <a:ext uri="{FF2B5EF4-FFF2-40B4-BE49-F238E27FC236}">
                <a16:creationId xmlns:a16="http://schemas.microsoft.com/office/drawing/2014/main" id="{27E50C52-820C-D3A4-C838-0C2E56611A1C}"/>
              </a:ext>
            </a:extLst>
          </p:cNvPr>
          <p:cNvSpPr txBox="1"/>
          <p:nvPr/>
        </p:nvSpPr>
        <p:spPr>
          <a:xfrm>
            <a:off x="1656029" y="4692895"/>
            <a:ext cx="8877156" cy="1169551"/>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18 countries (64%) with some form of local policy</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Multi-hazard including tsunami except for 2 countries</a:t>
            </a:r>
            <a:endParaRPr lang="en-US" sz="2000" dirty="0">
              <a:effectLst/>
              <a:ea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16 countries (89%) addressed all four phases</a:t>
            </a:r>
            <a:endParaRPr lang="fr-FR" sz="2000" dirty="0"/>
          </a:p>
        </p:txBody>
      </p:sp>
      <p:grpSp>
        <p:nvGrpSpPr>
          <p:cNvPr id="3" name="Groupe 2">
            <a:extLst>
              <a:ext uri="{FF2B5EF4-FFF2-40B4-BE49-F238E27FC236}">
                <a16:creationId xmlns:a16="http://schemas.microsoft.com/office/drawing/2014/main" id="{465AC2EF-BD9A-76E2-2E0C-B1BC29951676}"/>
              </a:ext>
            </a:extLst>
          </p:cNvPr>
          <p:cNvGrpSpPr/>
          <p:nvPr/>
        </p:nvGrpSpPr>
        <p:grpSpPr>
          <a:xfrm>
            <a:off x="3393845" y="1189587"/>
            <a:ext cx="5401524" cy="3501885"/>
            <a:chOff x="3395237" y="934590"/>
            <a:chExt cx="5401524" cy="3501885"/>
          </a:xfrm>
        </p:grpSpPr>
        <p:sp>
          <p:nvSpPr>
            <p:cNvPr id="15" name="Title">
              <a:extLst>
                <a:ext uri="{FF2B5EF4-FFF2-40B4-BE49-F238E27FC236}">
                  <a16:creationId xmlns:a16="http://schemas.microsoft.com/office/drawing/2014/main" id="{760B1DBF-DB7E-FFF6-9A25-9A256FA5EEC1}"/>
                </a:ext>
              </a:extLst>
            </p:cNvPr>
            <p:cNvSpPr txBox="1">
              <a:spLocks/>
            </p:cNvSpPr>
            <p:nvPr/>
          </p:nvSpPr>
          <p:spPr>
            <a:xfrm>
              <a:off x="3395237" y="4177943"/>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pic>
          <p:nvPicPr>
            <p:cNvPr id="17" name="Image 16">
              <a:extLst>
                <a:ext uri="{FF2B5EF4-FFF2-40B4-BE49-F238E27FC236}">
                  <a16:creationId xmlns:a16="http://schemas.microsoft.com/office/drawing/2014/main" id="{59D79BCD-B136-2415-4821-905D3E5AD6EE}"/>
                </a:ext>
              </a:extLst>
            </p:cNvPr>
            <p:cNvPicPr>
              <a:picLocks noChangeAspect="1"/>
            </p:cNvPicPr>
            <p:nvPr/>
          </p:nvPicPr>
          <p:blipFill>
            <a:blip r:embed="rId5"/>
            <a:stretch>
              <a:fillRect/>
            </a:stretch>
          </p:blipFill>
          <p:spPr>
            <a:xfrm>
              <a:off x="3395237" y="934590"/>
              <a:ext cx="5401524" cy="3243353"/>
            </a:xfrm>
            <a:prstGeom prst="rect">
              <a:avLst/>
            </a:prstGeom>
          </p:spPr>
        </p:pic>
      </p:grpSp>
      <p:sp>
        <p:nvSpPr>
          <p:cNvPr id="7" name="ZoneTexte 6">
            <a:extLst>
              <a:ext uri="{FF2B5EF4-FFF2-40B4-BE49-F238E27FC236}">
                <a16:creationId xmlns:a16="http://schemas.microsoft.com/office/drawing/2014/main" id="{95113D7B-FC40-4DC1-D520-312388C9B440}"/>
              </a:ext>
            </a:extLst>
          </p:cNvPr>
          <p:cNvSpPr txBox="1"/>
          <p:nvPr/>
        </p:nvSpPr>
        <p:spPr>
          <a:xfrm>
            <a:off x="93722" y="573816"/>
            <a:ext cx="12001770" cy="523220"/>
          </a:xfrm>
          <a:prstGeom prst="rect">
            <a:avLst/>
          </a:prstGeom>
          <a:noFill/>
        </p:spPr>
        <p:txBody>
          <a:bodyPr wrap="square">
            <a:spAutoFit/>
          </a:bodyPr>
          <a:lstStyle/>
          <a:p>
            <a:r>
              <a:rPr lang="en-US" sz="1400" dirty="0">
                <a:solidFill>
                  <a:schemeClr val="bg1">
                    <a:lumMod val="50000"/>
                  </a:schemeClr>
                </a:solidFill>
              </a:rPr>
              <a:t>6b) Does your country have local tsunami policies? </a:t>
            </a:r>
          </a:p>
          <a:p>
            <a:r>
              <a:rPr lang="en-US" sz="1400" dirty="0">
                <a:solidFill>
                  <a:schemeClr val="bg1">
                    <a:lumMod val="50000"/>
                  </a:schemeClr>
                </a:solidFill>
              </a:rPr>
              <a:t>For each of the disaster management phases, select standalone policy / multi hazard policy / policy not available.</a:t>
            </a:r>
            <a:endParaRPr lang="fr-FR" sz="1400" dirty="0">
              <a:solidFill>
                <a:schemeClr val="bg1">
                  <a:lumMod val="50000"/>
                </a:schemeClr>
              </a:solidFill>
            </a:endParaRPr>
          </a:p>
        </p:txBody>
      </p:sp>
    </p:spTree>
    <p:extLst>
      <p:ext uri="{BB962C8B-B14F-4D97-AF65-F5344CB8AC3E}">
        <p14:creationId xmlns:p14="http://schemas.microsoft.com/office/powerpoint/2010/main" val="275884305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0139-04AE-7CBC-1F00-0C93C3D08B7B}"/>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C4978977-627F-5F9C-34EB-73FA22962AB1}"/>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02C5E9E7-F834-22C8-856B-A69DCD852041}"/>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88851C8D-EE41-C4D1-0E8D-F4F6BAD02710}"/>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306DE64B-2AEA-30EE-CB6F-D2CAB9BA8C00}"/>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D4E9BB52-F09C-D075-0537-A2DFF1EE624D}"/>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BE1D1428-2F6F-E40C-7E0D-6B520D9E5C35}"/>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Evacuation infrastructure</a:t>
            </a:r>
            <a:endParaRPr lang="fr-FR" sz="2000" b="1" cap="all" dirty="0">
              <a:solidFill>
                <a:srgbClr val="0070C0"/>
              </a:solidFill>
            </a:endParaRPr>
          </a:p>
          <a:p>
            <a:pPr>
              <a:tabLst>
                <a:tab pos="6189663" algn="l"/>
              </a:tabLst>
            </a:pPr>
            <a:r>
              <a:rPr lang="fr-FR" sz="2800" b="1" cap="small" dirty="0" err="1">
                <a:solidFill>
                  <a:srgbClr val="0070C0"/>
                </a:solidFill>
              </a:rPr>
              <a:t>Availability</a:t>
            </a:r>
            <a:r>
              <a:rPr lang="fr-FR" sz="2800" b="1" cap="small" dirty="0">
                <a:solidFill>
                  <a:srgbClr val="0070C0"/>
                </a:solidFill>
              </a:rPr>
              <a:t> </a:t>
            </a:r>
          </a:p>
        </p:txBody>
      </p:sp>
      <p:sp>
        <p:nvSpPr>
          <p:cNvPr id="8" name="ZoneTexte 7">
            <a:extLst>
              <a:ext uri="{FF2B5EF4-FFF2-40B4-BE49-F238E27FC236}">
                <a16:creationId xmlns:a16="http://schemas.microsoft.com/office/drawing/2014/main" id="{9861A41F-86FC-1F7E-38D5-CD2C19EC1436}"/>
              </a:ext>
            </a:extLst>
          </p:cNvPr>
          <p:cNvSpPr txBox="1"/>
          <p:nvPr/>
        </p:nvSpPr>
        <p:spPr>
          <a:xfrm>
            <a:off x="95115" y="1047313"/>
            <a:ext cx="5517382" cy="307777"/>
          </a:xfrm>
          <a:prstGeom prst="rect">
            <a:avLst/>
          </a:prstGeom>
          <a:noFill/>
        </p:spPr>
        <p:txBody>
          <a:bodyPr wrap="square">
            <a:spAutoFit/>
          </a:bodyPr>
          <a:lstStyle/>
          <a:p>
            <a:r>
              <a:rPr lang="en-US" sz="1400" dirty="0">
                <a:solidFill>
                  <a:schemeClr val="bg1">
                    <a:lumMod val="50000"/>
                  </a:schemeClr>
                </a:solidFill>
              </a:rPr>
              <a:t>12a) Does your country have the following evacuation infrastructure?</a:t>
            </a:r>
            <a:endParaRPr lang="en-GB" sz="1200" dirty="0">
              <a:solidFill>
                <a:schemeClr val="bg1">
                  <a:lumMod val="50000"/>
                </a:schemeClr>
              </a:solidFill>
              <a:ea typeface="Calibri" panose="020F0502020204030204" pitchFamily="34" charset="0"/>
              <a:cs typeface="Calibri" panose="020F0502020204030204" pitchFamily="34" charset="0"/>
            </a:endParaRPr>
          </a:p>
        </p:txBody>
      </p:sp>
      <p:grpSp>
        <p:nvGrpSpPr>
          <p:cNvPr id="12" name="Groupe 11">
            <a:extLst>
              <a:ext uri="{FF2B5EF4-FFF2-40B4-BE49-F238E27FC236}">
                <a16:creationId xmlns:a16="http://schemas.microsoft.com/office/drawing/2014/main" id="{1716DD26-B981-7E9F-911B-21612BB86CD7}"/>
              </a:ext>
            </a:extLst>
          </p:cNvPr>
          <p:cNvGrpSpPr/>
          <p:nvPr/>
        </p:nvGrpSpPr>
        <p:grpSpPr>
          <a:xfrm>
            <a:off x="3395237" y="1355090"/>
            <a:ext cx="5401524" cy="3501885"/>
            <a:chOff x="210973" y="1483164"/>
            <a:chExt cx="5401524" cy="3501885"/>
          </a:xfrm>
        </p:grpSpPr>
        <p:grpSp>
          <p:nvGrpSpPr>
            <p:cNvPr id="10" name="Groupe 9">
              <a:extLst>
                <a:ext uri="{FF2B5EF4-FFF2-40B4-BE49-F238E27FC236}">
                  <a16:creationId xmlns:a16="http://schemas.microsoft.com/office/drawing/2014/main" id="{BC868084-5D81-EE6F-6617-F9198743C99C}"/>
                </a:ext>
              </a:extLst>
            </p:cNvPr>
            <p:cNvGrpSpPr/>
            <p:nvPr/>
          </p:nvGrpSpPr>
          <p:grpSpPr>
            <a:xfrm>
              <a:off x="210973" y="1483164"/>
              <a:ext cx="5401524" cy="3501885"/>
              <a:chOff x="3395237" y="1591423"/>
              <a:chExt cx="5401524" cy="3501885"/>
            </a:xfrm>
          </p:grpSpPr>
          <p:sp>
            <p:nvSpPr>
              <p:cNvPr id="7" name="Title">
                <a:extLst>
                  <a:ext uri="{FF2B5EF4-FFF2-40B4-BE49-F238E27FC236}">
                    <a16:creationId xmlns:a16="http://schemas.microsoft.com/office/drawing/2014/main" id="{0A8C1371-8697-690C-6110-C20C4B5F86E5}"/>
                  </a:ext>
                </a:extLst>
              </p:cNvPr>
              <p:cNvSpPr txBox="1">
                <a:spLocks/>
              </p:cNvSpPr>
              <p:nvPr/>
            </p:nvSpPr>
            <p:spPr>
              <a:xfrm>
                <a:off x="3395237" y="48347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3" name="Image 2">
                <a:extLst>
                  <a:ext uri="{FF2B5EF4-FFF2-40B4-BE49-F238E27FC236}">
                    <a16:creationId xmlns:a16="http://schemas.microsoft.com/office/drawing/2014/main" id="{CB44303C-2785-1E32-5481-0979489E2C86}"/>
                  </a:ext>
                </a:extLst>
              </p:cNvPr>
              <p:cNvPicPr>
                <a:picLocks noChangeAspect="1"/>
              </p:cNvPicPr>
              <p:nvPr/>
            </p:nvPicPr>
            <p:blipFill>
              <a:blip r:embed="rId5"/>
              <a:stretch>
                <a:fillRect/>
              </a:stretch>
            </p:blipFill>
            <p:spPr>
              <a:xfrm>
                <a:off x="3395237" y="1591423"/>
                <a:ext cx="5401524" cy="3243353"/>
              </a:xfrm>
              <a:prstGeom prst="rect">
                <a:avLst/>
              </a:prstGeom>
            </p:spPr>
          </p:pic>
        </p:grpSp>
        <p:sp>
          <p:nvSpPr>
            <p:cNvPr id="11" name="Rectangle : coins arrondis 10">
              <a:extLst>
                <a:ext uri="{FF2B5EF4-FFF2-40B4-BE49-F238E27FC236}">
                  <a16:creationId xmlns:a16="http://schemas.microsoft.com/office/drawing/2014/main" id="{8CE3AC9C-22BE-67E6-17B3-49530ADBDEA0}"/>
                </a:ext>
              </a:extLst>
            </p:cNvPr>
            <p:cNvSpPr/>
            <p:nvPr/>
          </p:nvSpPr>
          <p:spPr>
            <a:xfrm>
              <a:off x="2794430" y="1690166"/>
              <a:ext cx="1519388" cy="389287"/>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ZoneTexte 13">
            <a:extLst>
              <a:ext uri="{FF2B5EF4-FFF2-40B4-BE49-F238E27FC236}">
                <a16:creationId xmlns:a16="http://schemas.microsoft.com/office/drawing/2014/main" id="{D8484441-EA3A-32E5-41D0-97F3DBA6FED5}"/>
              </a:ext>
            </a:extLst>
          </p:cNvPr>
          <p:cNvSpPr txBox="1"/>
          <p:nvPr/>
        </p:nvSpPr>
        <p:spPr>
          <a:xfrm>
            <a:off x="1848610" y="4995013"/>
            <a:ext cx="10030790" cy="1308050"/>
          </a:xfrm>
          <a:prstGeom prst="rect">
            <a:avLst/>
          </a:prstGeom>
          <a:noFill/>
        </p:spPr>
        <p:txBody>
          <a:bodyPr wrap="square">
            <a:spAutoFit/>
          </a:bodyPr>
          <a:lstStyle/>
          <a:p>
            <a:r>
              <a:rPr lang="en-US" sz="2800" b="1" cap="small" dirty="0">
                <a:solidFill>
                  <a:srgbClr val="0070C0"/>
                </a:solidFill>
              </a:rPr>
              <a:t>Integration in evacuation plans</a:t>
            </a:r>
          </a:p>
          <a:p>
            <a:r>
              <a:rPr lang="en-US" sz="1400" dirty="0">
                <a:solidFill>
                  <a:schemeClr val="bg1">
                    <a:lumMod val="50000"/>
                  </a:schemeClr>
                </a:solidFill>
              </a:rPr>
              <a:t>12b) Is your evacuation infrastructure integrated in the evacuation plan?</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Evacuation structures integrated in plans for 18 countries (64%)</a:t>
            </a:r>
          </a:p>
        </p:txBody>
      </p:sp>
    </p:spTree>
    <p:extLst>
      <p:ext uri="{BB962C8B-B14F-4D97-AF65-F5344CB8AC3E}">
        <p14:creationId xmlns:p14="http://schemas.microsoft.com/office/powerpoint/2010/main" val="305285047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11F06-03BF-BCD7-1A96-709E38BADA7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4D3958EE-B72D-F470-7BE9-BF03D70A97EE}"/>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63842D07-C99D-8E55-71C0-9278A33A0EBC}"/>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DAD3018E-B2D2-1846-F8EF-677A1C36F8E7}"/>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8C14B30F-8312-8640-4F82-34A46561B71F}"/>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F89D66F4-7507-5F37-A177-391E9022ED93}"/>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EF2B0B0A-0093-EBEF-BF3D-B3E107CEB86F}"/>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Tsunami </a:t>
            </a:r>
            <a:r>
              <a:rPr lang="fr-FR" sz="4000" b="1" cap="all" dirty="0" err="1">
                <a:solidFill>
                  <a:srgbClr val="0070C0"/>
                </a:solidFill>
              </a:rPr>
              <a:t>exercises</a:t>
            </a:r>
            <a:r>
              <a:rPr lang="fr-FR" sz="4000" b="1" cap="all" dirty="0">
                <a:solidFill>
                  <a:srgbClr val="0070C0"/>
                </a:solidFill>
              </a:rPr>
              <a:t> </a:t>
            </a:r>
            <a:r>
              <a:rPr lang="fr-FR" sz="2000" b="1" cap="all" dirty="0">
                <a:solidFill>
                  <a:srgbClr val="0070C0"/>
                </a:solidFill>
              </a:rPr>
              <a:t>(1/2)</a:t>
            </a:r>
          </a:p>
          <a:p>
            <a:pPr>
              <a:tabLst>
                <a:tab pos="6189663" algn="l"/>
              </a:tabLst>
            </a:pPr>
            <a:r>
              <a:rPr lang="fr-FR" sz="2800" b="1" cap="small" dirty="0" err="1">
                <a:solidFill>
                  <a:srgbClr val="0070C0"/>
                </a:solidFill>
              </a:rPr>
              <a:t>Integration</a:t>
            </a:r>
            <a:r>
              <a:rPr lang="fr-FR" sz="2800" b="1" cap="small" dirty="0">
                <a:solidFill>
                  <a:srgbClr val="0070C0"/>
                </a:solidFill>
              </a:rPr>
              <a:t> in documentations and </a:t>
            </a:r>
            <a:r>
              <a:rPr lang="fr-FR" sz="2800" b="1" cap="small" dirty="0" err="1">
                <a:solidFill>
                  <a:srgbClr val="0070C0"/>
                </a:solidFill>
              </a:rPr>
              <a:t>level</a:t>
            </a:r>
            <a:endParaRPr lang="fr-FR" sz="2800" b="1" cap="small" dirty="0">
              <a:solidFill>
                <a:srgbClr val="0070C0"/>
              </a:solidFill>
            </a:endParaRPr>
          </a:p>
        </p:txBody>
      </p:sp>
      <p:sp>
        <p:nvSpPr>
          <p:cNvPr id="8" name="ZoneTexte 7">
            <a:extLst>
              <a:ext uri="{FF2B5EF4-FFF2-40B4-BE49-F238E27FC236}">
                <a16:creationId xmlns:a16="http://schemas.microsoft.com/office/drawing/2014/main" id="{4A25FD22-DF6D-FE0F-5577-44F177D320E6}"/>
              </a:ext>
            </a:extLst>
          </p:cNvPr>
          <p:cNvSpPr txBox="1"/>
          <p:nvPr/>
        </p:nvSpPr>
        <p:spPr>
          <a:xfrm>
            <a:off x="95115" y="2783661"/>
            <a:ext cx="12001770" cy="1000274"/>
          </a:xfrm>
          <a:prstGeom prst="rect">
            <a:avLst/>
          </a:prstGeom>
          <a:noFill/>
        </p:spPr>
        <p:txBody>
          <a:bodyPr wrap="square">
            <a:spAutoFit/>
          </a:bodyPr>
          <a:lstStyle/>
          <a:p>
            <a:pPr>
              <a:spcAft>
                <a:spcPts val="300"/>
              </a:spcAft>
            </a:pPr>
            <a:r>
              <a:rPr lang="en-US" sz="1400" dirty="0">
                <a:solidFill>
                  <a:schemeClr val="bg1">
                    <a:lumMod val="50000"/>
                  </a:schemeClr>
                </a:solidFill>
              </a:rPr>
              <a:t>12d) At what levels were the exercises conducted during the inter-sessional (between ICG meetings) period?</a:t>
            </a:r>
          </a:p>
          <a:p>
            <a:pPr marL="342900" indent="-342900">
              <a:spcBef>
                <a:spcPts val="300"/>
              </a:spcBef>
              <a:spcAft>
                <a:spcPts val="300"/>
              </a:spcAft>
              <a:buFont typeface="Arial" panose="020B0604020202020204" pitchFamily="34" charset="0"/>
              <a:buChar char="•"/>
            </a:pPr>
            <a:r>
              <a:rPr lang="en-US" sz="2000" dirty="0"/>
              <a:t>Exercises conducted at multiple levels </a:t>
            </a:r>
            <a:br>
              <a:rPr lang="en-US" sz="2000" dirty="0"/>
            </a:br>
            <a:r>
              <a:rPr lang="en-US" sz="2000" dirty="0"/>
              <a:t>for 21 countries (72%)</a:t>
            </a:r>
            <a:endParaRPr lang="en-GB" sz="2000" dirty="0">
              <a:ea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B4F159F6-1F10-4E23-AB73-982B4A8DD871}"/>
              </a:ext>
            </a:extLst>
          </p:cNvPr>
          <p:cNvSpPr txBox="1"/>
          <p:nvPr/>
        </p:nvSpPr>
        <p:spPr>
          <a:xfrm>
            <a:off x="95114" y="1147078"/>
            <a:ext cx="7897818" cy="1646605"/>
          </a:xfrm>
          <a:prstGeom prst="rect">
            <a:avLst/>
          </a:prstGeom>
          <a:noFill/>
        </p:spPr>
        <p:txBody>
          <a:bodyPr wrap="square">
            <a:spAutoFit/>
          </a:bodyPr>
          <a:lstStyle/>
          <a:p>
            <a:r>
              <a:rPr lang="en-US" sz="1400" dirty="0">
                <a:solidFill>
                  <a:schemeClr val="bg1">
                    <a:lumMod val="50000"/>
                  </a:schemeClr>
                </a:solidFill>
              </a:rPr>
              <a:t>12c) Are tsunami exercises incorporated within national policies and guidelines?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In national policies – 13 countries (45%)</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In national guidelines – 16 countries (55%)</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Not included – 8 countries (28%)</a:t>
            </a:r>
          </a:p>
        </p:txBody>
      </p:sp>
      <p:grpSp>
        <p:nvGrpSpPr>
          <p:cNvPr id="14" name="Groupe 13">
            <a:extLst>
              <a:ext uri="{FF2B5EF4-FFF2-40B4-BE49-F238E27FC236}">
                <a16:creationId xmlns:a16="http://schemas.microsoft.com/office/drawing/2014/main" id="{783E878E-73B5-631A-1ED8-64371D6388C2}"/>
              </a:ext>
            </a:extLst>
          </p:cNvPr>
          <p:cNvGrpSpPr/>
          <p:nvPr/>
        </p:nvGrpSpPr>
        <p:grpSpPr>
          <a:xfrm>
            <a:off x="5292170" y="3112245"/>
            <a:ext cx="5401524" cy="3501885"/>
            <a:chOff x="6549702" y="3053986"/>
            <a:chExt cx="5401524" cy="3501885"/>
          </a:xfrm>
        </p:grpSpPr>
        <p:grpSp>
          <p:nvGrpSpPr>
            <p:cNvPr id="10" name="Groupe 9">
              <a:extLst>
                <a:ext uri="{FF2B5EF4-FFF2-40B4-BE49-F238E27FC236}">
                  <a16:creationId xmlns:a16="http://schemas.microsoft.com/office/drawing/2014/main" id="{5A7A3AA7-C18B-9C81-934E-04A1711A9932}"/>
                </a:ext>
              </a:extLst>
            </p:cNvPr>
            <p:cNvGrpSpPr/>
            <p:nvPr/>
          </p:nvGrpSpPr>
          <p:grpSpPr>
            <a:xfrm>
              <a:off x="6549702" y="3053986"/>
              <a:ext cx="5401524" cy="3501885"/>
              <a:chOff x="95114" y="1434484"/>
              <a:chExt cx="5401524" cy="3501885"/>
            </a:xfrm>
          </p:grpSpPr>
          <p:sp>
            <p:nvSpPr>
              <p:cNvPr id="7" name="Title">
                <a:extLst>
                  <a:ext uri="{FF2B5EF4-FFF2-40B4-BE49-F238E27FC236}">
                    <a16:creationId xmlns:a16="http://schemas.microsoft.com/office/drawing/2014/main" id="{EE9D9612-BC0C-86AD-049B-177A29E322A4}"/>
                  </a:ext>
                </a:extLst>
              </p:cNvPr>
              <p:cNvSpPr txBox="1">
                <a:spLocks/>
              </p:cNvSpPr>
              <p:nvPr/>
            </p:nvSpPr>
            <p:spPr>
              <a:xfrm>
                <a:off x="95114" y="4677837"/>
                <a:ext cx="1872935" cy="258532"/>
              </a:xfrm>
              <a:prstGeom prst="rect">
                <a:avLst/>
              </a:prstGeom>
              <a:noFill/>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3" name="Image 2">
                <a:extLst>
                  <a:ext uri="{FF2B5EF4-FFF2-40B4-BE49-F238E27FC236}">
                    <a16:creationId xmlns:a16="http://schemas.microsoft.com/office/drawing/2014/main" id="{96004434-8511-95FE-1B8F-80B52345C5B5}"/>
                  </a:ext>
                </a:extLst>
              </p:cNvPr>
              <p:cNvPicPr>
                <a:picLocks noChangeAspect="1"/>
              </p:cNvPicPr>
              <p:nvPr/>
            </p:nvPicPr>
            <p:blipFill>
              <a:blip r:embed="rId5"/>
              <a:stretch>
                <a:fillRect/>
              </a:stretch>
            </p:blipFill>
            <p:spPr>
              <a:xfrm>
                <a:off x="95114" y="1434484"/>
                <a:ext cx="5401524" cy="3243353"/>
              </a:xfrm>
              <a:prstGeom prst="rect">
                <a:avLst/>
              </a:prstGeom>
            </p:spPr>
          </p:pic>
        </p:grpSp>
        <p:sp>
          <p:nvSpPr>
            <p:cNvPr id="12" name="Rectangle : coins arrondis 11">
              <a:extLst>
                <a:ext uri="{FF2B5EF4-FFF2-40B4-BE49-F238E27FC236}">
                  <a16:creationId xmlns:a16="http://schemas.microsoft.com/office/drawing/2014/main" id="{BBA5E0C9-4A76-5749-BFC2-83DCC134EAB5}"/>
                </a:ext>
              </a:extLst>
            </p:cNvPr>
            <p:cNvSpPr/>
            <p:nvPr/>
          </p:nvSpPr>
          <p:spPr>
            <a:xfrm>
              <a:off x="6979152" y="3394648"/>
              <a:ext cx="809385" cy="2522058"/>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pic>
        <p:nvPicPr>
          <p:cNvPr id="15" name="Image 14">
            <a:extLst>
              <a:ext uri="{FF2B5EF4-FFF2-40B4-BE49-F238E27FC236}">
                <a16:creationId xmlns:a16="http://schemas.microsoft.com/office/drawing/2014/main" id="{419311A5-2C11-C249-0F31-CBED4A46ABBD}"/>
              </a:ext>
            </a:extLst>
          </p:cNvPr>
          <p:cNvPicPr>
            <a:picLocks noChangeAspect="1"/>
          </p:cNvPicPr>
          <p:nvPr/>
        </p:nvPicPr>
        <p:blipFill>
          <a:blip r:embed="rId6"/>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83048907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9BE87-B47A-193F-FCE3-3DDBD4FF0B21}"/>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E34CB617-99B5-A44C-C017-E842C7690342}"/>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2B6977CF-BC0D-1828-D159-EBAFE682151D}"/>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16E619F6-049E-E98D-FD20-7F9F961B1106}"/>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8DF19899-8CD4-0559-9206-7FFB2F24AA2C}"/>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971DC2A9-B110-8A92-443C-E813F26AB723}"/>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8" name="ZoneTexte 7">
            <a:extLst>
              <a:ext uri="{FF2B5EF4-FFF2-40B4-BE49-F238E27FC236}">
                <a16:creationId xmlns:a16="http://schemas.microsoft.com/office/drawing/2014/main" id="{4422C4B3-9FF1-BFA2-1041-7C10A54A432E}"/>
              </a:ext>
            </a:extLst>
          </p:cNvPr>
          <p:cNvSpPr txBox="1"/>
          <p:nvPr/>
        </p:nvSpPr>
        <p:spPr>
          <a:xfrm>
            <a:off x="95115" y="1047313"/>
            <a:ext cx="12001770" cy="307777"/>
          </a:xfrm>
          <a:prstGeom prst="rect">
            <a:avLst/>
          </a:prstGeom>
          <a:noFill/>
        </p:spPr>
        <p:txBody>
          <a:bodyPr wrap="square">
            <a:spAutoFit/>
          </a:bodyPr>
          <a:lstStyle/>
          <a:p>
            <a:r>
              <a:rPr lang="en-US" sz="1400" dirty="0">
                <a:solidFill>
                  <a:schemeClr val="bg1">
                    <a:lumMod val="50000"/>
                  </a:schemeClr>
                </a:solidFill>
              </a:rPr>
              <a:t>12e) What kind of tsunami exercises activities have been undertaken in your country and how many times during the inter-sessional period?</a:t>
            </a:r>
            <a:endParaRPr lang="en-GB" sz="1200" dirty="0">
              <a:solidFill>
                <a:schemeClr val="bg1">
                  <a:lumMod val="50000"/>
                </a:schemeClr>
              </a:solidFill>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232CA616-5792-0EA9-A222-BEFFECC40EC9}"/>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Tsunami </a:t>
            </a:r>
            <a:r>
              <a:rPr lang="fr-FR" sz="4000" b="1" cap="all" dirty="0" err="1">
                <a:solidFill>
                  <a:srgbClr val="0070C0"/>
                </a:solidFill>
              </a:rPr>
              <a:t>exercises</a:t>
            </a:r>
            <a:r>
              <a:rPr lang="fr-FR" sz="4000" b="1" cap="all" dirty="0">
                <a:solidFill>
                  <a:srgbClr val="0070C0"/>
                </a:solidFill>
              </a:rPr>
              <a:t> </a:t>
            </a:r>
            <a:r>
              <a:rPr lang="fr-FR" sz="2000" b="1" cap="all" dirty="0">
                <a:solidFill>
                  <a:srgbClr val="0070C0"/>
                </a:solidFill>
              </a:rPr>
              <a:t>(2/2)</a:t>
            </a:r>
          </a:p>
          <a:p>
            <a:pPr>
              <a:tabLst>
                <a:tab pos="6189663" algn="l"/>
              </a:tabLst>
            </a:pPr>
            <a:r>
              <a:rPr lang="fr-FR" sz="2800" b="1" cap="small" dirty="0">
                <a:solidFill>
                  <a:srgbClr val="0070C0"/>
                </a:solidFill>
              </a:rPr>
              <a:t>Types of </a:t>
            </a:r>
            <a:r>
              <a:rPr lang="fr-FR" sz="2800" b="1" cap="small" dirty="0" err="1">
                <a:solidFill>
                  <a:srgbClr val="0070C0"/>
                </a:solidFill>
              </a:rPr>
              <a:t>exercises</a:t>
            </a:r>
            <a:endParaRPr lang="fr-FR" sz="2800" b="1" cap="small" dirty="0">
              <a:solidFill>
                <a:srgbClr val="0070C0"/>
              </a:solidFill>
            </a:endParaRPr>
          </a:p>
        </p:txBody>
      </p:sp>
      <p:grpSp>
        <p:nvGrpSpPr>
          <p:cNvPr id="11" name="Groupe 10">
            <a:extLst>
              <a:ext uri="{FF2B5EF4-FFF2-40B4-BE49-F238E27FC236}">
                <a16:creationId xmlns:a16="http://schemas.microsoft.com/office/drawing/2014/main" id="{FCC00356-E879-B177-45E3-D31B317B25D0}"/>
              </a:ext>
            </a:extLst>
          </p:cNvPr>
          <p:cNvGrpSpPr/>
          <p:nvPr/>
        </p:nvGrpSpPr>
        <p:grpSpPr>
          <a:xfrm>
            <a:off x="178700" y="1419923"/>
            <a:ext cx="5401524" cy="3501885"/>
            <a:chOff x="3395238" y="1807323"/>
            <a:chExt cx="5401524" cy="3501885"/>
          </a:xfrm>
        </p:grpSpPr>
        <p:sp>
          <p:nvSpPr>
            <p:cNvPr id="7" name="Title">
              <a:extLst>
                <a:ext uri="{FF2B5EF4-FFF2-40B4-BE49-F238E27FC236}">
                  <a16:creationId xmlns:a16="http://schemas.microsoft.com/office/drawing/2014/main" id="{5D0CADAB-359C-3FFC-7831-4C6E3A0F723F}"/>
                </a:ext>
              </a:extLst>
            </p:cNvPr>
            <p:cNvSpPr txBox="1">
              <a:spLocks/>
            </p:cNvSpPr>
            <p:nvPr/>
          </p:nvSpPr>
          <p:spPr>
            <a:xfrm>
              <a:off x="3395238" y="50506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10" name="Image 9">
              <a:extLst>
                <a:ext uri="{FF2B5EF4-FFF2-40B4-BE49-F238E27FC236}">
                  <a16:creationId xmlns:a16="http://schemas.microsoft.com/office/drawing/2014/main" id="{1C99BA4F-6491-21DC-47E3-B41A8F4D236A}"/>
                </a:ext>
              </a:extLst>
            </p:cNvPr>
            <p:cNvPicPr>
              <a:picLocks noChangeAspect="1"/>
            </p:cNvPicPr>
            <p:nvPr/>
          </p:nvPicPr>
          <p:blipFill>
            <a:blip r:embed="rId5"/>
            <a:stretch>
              <a:fillRect/>
            </a:stretch>
          </p:blipFill>
          <p:spPr>
            <a:xfrm>
              <a:off x="3395238" y="1807323"/>
              <a:ext cx="5401524" cy="3243353"/>
            </a:xfrm>
            <a:prstGeom prst="rect">
              <a:avLst/>
            </a:prstGeom>
          </p:spPr>
        </p:pic>
      </p:grpSp>
      <p:sp>
        <p:nvSpPr>
          <p:cNvPr id="12" name="ZoneTexte 11">
            <a:extLst>
              <a:ext uri="{FF2B5EF4-FFF2-40B4-BE49-F238E27FC236}">
                <a16:creationId xmlns:a16="http://schemas.microsoft.com/office/drawing/2014/main" id="{55218D84-E72B-7FC6-FDE4-82D2F6E2CDA5}"/>
              </a:ext>
            </a:extLst>
          </p:cNvPr>
          <p:cNvSpPr txBox="1"/>
          <p:nvPr/>
        </p:nvSpPr>
        <p:spPr>
          <a:xfrm>
            <a:off x="6096000" y="1419923"/>
            <a:ext cx="5091306" cy="1785104"/>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At least two kinds of exercises undertaken by 27 countries (93%)</a:t>
            </a:r>
          </a:p>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No participation to any of the exercises by 1 country</a:t>
            </a:r>
            <a:endParaRPr lang="en-US" sz="2000" dirty="0">
              <a:ea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Annual frequency most common</a:t>
            </a:r>
          </a:p>
        </p:txBody>
      </p:sp>
      <p:sp>
        <p:nvSpPr>
          <p:cNvPr id="14" name="ZoneTexte 13">
            <a:extLst>
              <a:ext uri="{FF2B5EF4-FFF2-40B4-BE49-F238E27FC236}">
                <a16:creationId xmlns:a16="http://schemas.microsoft.com/office/drawing/2014/main" id="{163380D0-FFE7-9D7A-855C-9692592657F9}"/>
              </a:ext>
            </a:extLst>
          </p:cNvPr>
          <p:cNvSpPr txBox="1"/>
          <p:nvPr/>
        </p:nvSpPr>
        <p:spPr>
          <a:xfrm>
            <a:off x="6095999" y="3326833"/>
            <a:ext cx="5992603" cy="2785378"/>
          </a:xfrm>
          <a:prstGeom prst="rect">
            <a:avLst/>
          </a:prstGeom>
          <a:noFill/>
        </p:spPr>
        <p:txBody>
          <a:bodyPr wrap="square">
            <a:spAutoFit/>
          </a:bodyPr>
          <a:lstStyle/>
          <a:p>
            <a:r>
              <a:rPr lang="en-US" sz="1400" dirty="0">
                <a:solidFill>
                  <a:schemeClr val="bg1">
                    <a:lumMod val="50000"/>
                  </a:schemeClr>
                </a:solidFill>
              </a:rPr>
              <a:t>13a) What kind of activities have been tested during your country tsunami exercise, and how many times during the inter-sessional period?</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SOPs tested mostly annually by 86% of the countries</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Warning products dissemination tested mostly annually by 89% of the countries</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Backup operating procedures tested by 50% of the countries</a:t>
            </a:r>
          </a:p>
        </p:txBody>
      </p:sp>
      <p:pic>
        <p:nvPicPr>
          <p:cNvPr id="2" name="Image 1">
            <a:extLst>
              <a:ext uri="{FF2B5EF4-FFF2-40B4-BE49-F238E27FC236}">
                <a16:creationId xmlns:a16="http://schemas.microsoft.com/office/drawing/2014/main" id="{67FE250E-602E-DFE7-A431-C8729E04940C}"/>
              </a:ext>
            </a:extLst>
          </p:cNvPr>
          <p:cNvPicPr>
            <a:picLocks noChangeAspect="1"/>
          </p:cNvPicPr>
          <p:nvPr/>
        </p:nvPicPr>
        <p:blipFill>
          <a:blip r:embed="rId6"/>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95902901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A67CB-F120-5AC8-FC86-21194D7305F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CCDCBFF3-4551-1745-BEBC-FDEE7F4073F3}"/>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6C3AC2D8-A041-8821-9CCA-51DFF2C10BD7}"/>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7F495C82-68FA-D0F9-1DF1-7963929F8181}"/>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5EB41169-EE94-661B-5AD0-0B40B443416F}"/>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A990EB0C-4D0F-13D5-AB45-9A8FE55D8158}"/>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F46A0F53-9AAA-0CA6-26AE-C9ED6F6487D0}"/>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PUBLIC AWARENESS </a:t>
            </a:r>
            <a:r>
              <a:rPr lang="fr-FR" sz="2000" b="1" cap="all" dirty="0">
                <a:solidFill>
                  <a:srgbClr val="0070C0"/>
                </a:solidFill>
              </a:rPr>
              <a:t>(1/4)</a:t>
            </a:r>
          </a:p>
          <a:p>
            <a:pPr>
              <a:tabLst>
                <a:tab pos="6189663" algn="l"/>
              </a:tabLst>
            </a:pPr>
            <a:r>
              <a:rPr lang="fr-FR" sz="2800" b="1" cap="small" dirty="0">
                <a:solidFill>
                  <a:srgbClr val="0070C0"/>
                </a:solidFill>
              </a:rPr>
              <a:t>Organisation </a:t>
            </a:r>
            <a:r>
              <a:rPr lang="fr-FR" sz="2800" b="1" cap="small" dirty="0" err="1">
                <a:solidFill>
                  <a:srgbClr val="0070C0"/>
                </a:solidFill>
              </a:rPr>
              <a:t>responsible</a:t>
            </a:r>
            <a:endParaRPr lang="fr-FR" sz="2800" b="1" cap="small" dirty="0">
              <a:solidFill>
                <a:srgbClr val="0070C0"/>
              </a:solidFill>
            </a:endParaRPr>
          </a:p>
        </p:txBody>
      </p:sp>
      <p:sp>
        <p:nvSpPr>
          <p:cNvPr id="8" name="ZoneTexte 7">
            <a:extLst>
              <a:ext uri="{FF2B5EF4-FFF2-40B4-BE49-F238E27FC236}">
                <a16:creationId xmlns:a16="http://schemas.microsoft.com/office/drawing/2014/main" id="{D5BC5E36-B99E-F9A3-988B-5139C14973D2}"/>
              </a:ext>
            </a:extLst>
          </p:cNvPr>
          <p:cNvSpPr txBox="1"/>
          <p:nvPr/>
        </p:nvSpPr>
        <p:spPr>
          <a:xfrm>
            <a:off x="95115" y="1047313"/>
            <a:ext cx="12001770" cy="307777"/>
          </a:xfrm>
          <a:prstGeom prst="rect">
            <a:avLst/>
          </a:prstGeom>
          <a:noFill/>
        </p:spPr>
        <p:txBody>
          <a:bodyPr wrap="square">
            <a:spAutoFit/>
          </a:bodyPr>
          <a:lstStyle/>
          <a:p>
            <a:r>
              <a:rPr lang="en-US" sz="1400" dirty="0">
                <a:solidFill>
                  <a:schemeClr val="bg1">
                    <a:lumMod val="50000"/>
                  </a:schemeClr>
                </a:solidFill>
              </a:rPr>
              <a:t>13b) Who is responsible for tsunami public awareness </a:t>
            </a:r>
            <a:r>
              <a:rPr lang="en-US" sz="1400" dirty="0" err="1">
                <a:solidFill>
                  <a:schemeClr val="bg1">
                    <a:lumMod val="50000"/>
                  </a:schemeClr>
                </a:solidFill>
              </a:rPr>
              <a:t>programmes</a:t>
            </a:r>
            <a:r>
              <a:rPr lang="en-US" sz="1400" dirty="0">
                <a:solidFill>
                  <a:schemeClr val="bg1">
                    <a:lumMod val="50000"/>
                  </a:schemeClr>
                </a:solidFill>
              </a:rPr>
              <a:t> in your country?</a:t>
            </a:r>
            <a:endParaRPr lang="en-GB" sz="1200" dirty="0">
              <a:solidFill>
                <a:schemeClr val="bg1">
                  <a:lumMod val="50000"/>
                </a:schemeClr>
              </a:solidFill>
              <a:ea typeface="Calibri" panose="020F0502020204030204" pitchFamily="34" charset="0"/>
              <a:cs typeface="Calibri" panose="020F0502020204030204" pitchFamily="34" charset="0"/>
            </a:endParaRPr>
          </a:p>
        </p:txBody>
      </p:sp>
      <p:grpSp>
        <p:nvGrpSpPr>
          <p:cNvPr id="14" name="Groupe 13">
            <a:extLst>
              <a:ext uri="{FF2B5EF4-FFF2-40B4-BE49-F238E27FC236}">
                <a16:creationId xmlns:a16="http://schemas.microsoft.com/office/drawing/2014/main" id="{B27334C1-EB57-2D2E-642C-5E4FD044E918}"/>
              </a:ext>
            </a:extLst>
          </p:cNvPr>
          <p:cNvGrpSpPr/>
          <p:nvPr/>
        </p:nvGrpSpPr>
        <p:grpSpPr>
          <a:xfrm>
            <a:off x="340065" y="1602828"/>
            <a:ext cx="5401524" cy="3501885"/>
            <a:chOff x="3395238" y="1807323"/>
            <a:chExt cx="5401524" cy="3501885"/>
          </a:xfrm>
        </p:grpSpPr>
        <p:grpSp>
          <p:nvGrpSpPr>
            <p:cNvPr id="11" name="Groupe 10">
              <a:extLst>
                <a:ext uri="{FF2B5EF4-FFF2-40B4-BE49-F238E27FC236}">
                  <a16:creationId xmlns:a16="http://schemas.microsoft.com/office/drawing/2014/main" id="{A742170D-85FD-D3AA-0CDF-B85D5E47A93E}"/>
                </a:ext>
              </a:extLst>
            </p:cNvPr>
            <p:cNvGrpSpPr/>
            <p:nvPr/>
          </p:nvGrpSpPr>
          <p:grpSpPr>
            <a:xfrm>
              <a:off x="3395238" y="1807323"/>
              <a:ext cx="5401524" cy="3501885"/>
              <a:chOff x="3395238" y="1807323"/>
              <a:chExt cx="5401524" cy="3501885"/>
            </a:xfrm>
          </p:grpSpPr>
          <p:sp>
            <p:nvSpPr>
              <p:cNvPr id="7" name="Title">
                <a:extLst>
                  <a:ext uri="{FF2B5EF4-FFF2-40B4-BE49-F238E27FC236}">
                    <a16:creationId xmlns:a16="http://schemas.microsoft.com/office/drawing/2014/main" id="{88E7AB70-D796-EFBC-0B5C-0C7A32F784FC}"/>
                  </a:ext>
                </a:extLst>
              </p:cNvPr>
              <p:cNvSpPr txBox="1">
                <a:spLocks/>
              </p:cNvSpPr>
              <p:nvPr/>
            </p:nvSpPr>
            <p:spPr>
              <a:xfrm>
                <a:off x="3395238" y="50506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pic>
            <p:nvPicPr>
              <p:cNvPr id="3" name="Image 2">
                <a:extLst>
                  <a:ext uri="{FF2B5EF4-FFF2-40B4-BE49-F238E27FC236}">
                    <a16:creationId xmlns:a16="http://schemas.microsoft.com/office/drawing/2014/main" id="{3AC2A7CB-F6FE-E44B-9D8F-1B666A114FE9}"/>
                  </a:ext>
                </a:extLst>
              </p:cNvPr>
              <p:cNvPicPr>
                <a:picLocks noChangeAspect="1"/>
              </p:cNvPicPr>
              <p:nvPr/>
            </p:nvPicPr>
            <p:blipFill>
              <a:blip r:embed="rId5"/>
              <a:stretch>
                <a:fillRect/>
              </a:stretch>
            </p:blipFill>
            <p:spPr>
              <a:xfrm>
                <a:off x="3395238" y="1807323"/>
                <a:ext cx="5401524" cy="3243353"/>
              </a:xfrm>
              <a:prstGeom prst="rect">
                <a:avLst/>
              </a:prstGeom>
            </p:spPr>
          </p:pic>
        </p:grpSp>
        <p:sp>
          <p:nvSpPr>
            <p:cNvPr id="12" name="Rectangle : coins arrondis 11">
              <a:extLst>
                <a:ext uri="{FF2B5EF4-FFF2-40B4-BE49-F238E27FC236}">
                  <a16:creationId xmlns:a16="http://schemas.microsoft.com/office/drawing/2014/main" id="{DF3E6BE4-E5BF-CFF8-3DD9-E2DBB4874DF2}"/>
                </a:ext>
              </a:extLst>
            </p:cNvPr>
            <p:cNvSpPr/>
            <p:nvPr/>
          </p:nvSpPr>
          <p:spPr>
            <a:xfrm>
              <a:off x="3916254" y="1917680"/>
              <a:ext cx="1096809" cy="2874464"/>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ZoneTexte 14">
            <a:extLst>
              <a:ext uri="{FF2B5EF4-FFF2-40B4-BE49-F238E27FC236}">
                <a16:creationId xmlns:a16="http://schemas.microsoft.com/office/drawing/2014/main" id="{0CF08B24-9838-570C-B4F4-6F303D2BC9A6}"/>
              </a:ext>
            </a:extLst>
          </p:cNvPr>
          <p:cNvSpPr txBox="1"/>
          <p:nvPr/>
        </p:nvSpPr>
        <p:spPr>
          <a:xfrm>
            <a:off x="6096001" y="1586734"/>
            <a:ext cx="5798964" cy="2015936"/>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Shared responsibility between multiple </a:t>
            </a:r>
            <a:r>
              <a:rPr lang="en-US" sz="2000" noProof="0" dirty="0" err="1">
                <a:effectLst/>
                <a:ea typeface="Calibri" panose="020F0502020204030204" pitchFamily="34" charset="0"/>
              </a:rPr>
              <a:t>organisations</a:t>
            </a:r>
            <a:r>
              <a:rPr lang="en-US" sz="2000" noProof="0" dirty="0">
                <a:effectLst/>
                <a:ea typeface="Calibri" panose="020F0502020204030204" pitchFamily="34" charset="0"/>
              </a:rPr>
              <a:t> for 71% of the countries</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Other: </a:t>
            </a:r>
            <a:r>
              <a:rPr lang="en-US" sz="2000" dirty="0">
                <a:effectLst/>
                <a:ea typeface="Calibri" panose="020F0502020204030204" pitchFamily="34" charset="0"/>
              </a:rPr>
              <a:t>international </a:t>
            </a:r>
            <a:r>
              <a:rPr lang="en-US" sz="2000" dirty="0" err="1">
                <a:effectLst/>
                <a:ea typeface="Calibri" panose="020F0502020204030204" pitchFamily="34" charset="0"/>
              </a:rPr>
              <a:t>organisations</a:t>
            </a:r>
            <a:r>
              <a:rPr lang="en-US" sz="2000" dirty="0">
                <a:effectLst/>
                <a:ea typeface="Calibri" panose="020F0502020204030204" pitchFamily="34" charset="0"/>
              </a:rPr>
              <a:t> (e.g. IOM, UNDP), non-governmental </a:t>
            </a:r>
            <a:r>
              <a:rPr lang="en-US" sz="2000" dirty="0" err="1">
                <a:effectLst/>
                <a:ea typeface="Calibri" panose="020F0502020204030204" pitchFamily="34" charset="0"/>
              </a:rPr>
              <a:t>organisations</a:t>
            </a:r>
            <a:r>
              <a:rPr lang="en-US" sz="2000" dirty="0">
                <a:effectLst/>
                <a:ea typeface="Calibri" panose="020F0502020204030204" pitchFamily="34" charset="0"/>
              </a:rPr>
              <a:t> (e.g. Red Cross), community of practice and civil society</a:t>
            </a:r>
            <a:endParaRPr lang="en-US" sz="2000" noProof="0" dirty="0">
              <a:effectLst/>
              <a:ea typeface="Calibri" panose="020F0502020204030204" pitchFamily="34" charset="0"/>
            </a:endParaRPr>
          </a:p>
        </p:txBody>
      </p:sp>
    </p:spTree>
    <p:extLst>
      <p:ext uri="{BB962C8B-B14F-4D97-AF65-F5344CB8AC3E}">
        <p14:creationId xmlns:p14="http://schemas.microsoft.com/office/powerpoint/2010/main" val="38272495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6FF1-0163-7321-1E09-0C3379315D1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6C72F0F7-D6B6-7B4C-EE89-0F3F03712739}"/>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B8064C24-1F22-FFFD-CA17-71018C71B7A7}"/>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6413F3A9-DEB6-A141-C062-896F6B08FBBD}"/>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B5109D41-3711-106C-AE87-89E1FBFEADB3}"/>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BAB533AD-B3B2-E69E-916B-4797BB14CDA9}"/>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8" name="ZoneTexte 7">
            <a:extLst>
              <a:ext uri="{FF2B5EF4-FFF2-40B4-BE49-F238E27FC236}">
                <a16:creationId xmlns:a16="http://schemas.microsoft.com/office/drawing/2014/main" id="{990AB798-AE44-5158-9DB1-3BC6E9F12BDD}"/>
              </a:ext>
            </a:extLst>
          </p:cNvPr>
          <p:cNvSpPr txBox="1"/>
          <p:nvPr/>
        </p:nvSpPr>
        <p:spPr>
          <a:xfrm>
            <a:off x="95115" y="1047313"/>
            <a:ext cx="12001770" cy="307777"/>
          </a:xfrm>
          <a:prstGeom prst="rect">
            <a:avLst/>
          </a:prstGeom>
          <a:noFill/>
        </p:spPr>
        <p:txBody>
          <a:bodyPr wrap="square">
            <a:spAutoFit/>
          </a:bodyPr>
          <a:lstStyle/>
          <a:p>
            <a:r>
              <a:rPr lang="en-US" sz="1400" dirty="0">
                <a:solidFill>
                  <a:schemeClr val="bg1">
                    <a:lumMod val="50000"/>
                  </a:schemeClr>
                </a:solidFill>
              </a:rPr>
              <a:t>13c) What tsunami related education and awareness materials do you have?</a:t>
            </a:r>
            <a:endParaRPr lang="en-GB" sz="1200" dirty="0">
              <a:solidFill>
                <a:schemeClr val="bg1">
                  <a:lumMod val="50000"/>
                </a:schemeClr>
              </a:solidFill>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759295AC-4CA9-2CF2-D00F-56D792FF99C5}"/>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PUBLIC AWARENESS </a:t>
            </a:r>
            <a:r>
              <a:rPr lang="fr-FR" sz="2000" b="1" cap="all" dirty="0">
                <a:solidFill>
                  <a:srgbClr val="0070C0"/>
                </a:solidFill>
              </a:rPr>
              <a:t>(2/4)</a:t>
            </a:r>
          </a:p>
          <a:p>
            <a:pPr>
              <a:tabLst>
                <a:tab pos="6189663" algn="l"/>
              </a:tabLst>
            </a:pPr>
            <a:r>
              <a:rPr lang="fr-FR" sz="2800" b="1" cap="small" dirty="0">
                <a:solidFill>
                  <a:srgbClr val="0070C0"/>
                </a:solidFill>
              </a:rPr>
              <a:t>Types of </a:t>
            </a:r>
            <a:r>
              <a:rPr lang="fr-FR" sz="2800" b="1" cap="small" dirty="0" err="1">
                <a:solidFill>
                  <a:srgbClr val="0070C0"/>
                </a:solidFill>
              </a:rPr>
              <a:t>materials</a:t>
            </a:r>
            <a:endParaRPr lang="fr-FR" sz="2800" b="1" cap="small" dirty="0">
              <a:solidFill>
                <a:srgbClr val="0070C0"/>
              </a:solidFill>
            </a:endParaRPr>
          </a:p>
        </p:txBody>
      </p:sp>
      <p:sp>
        <p:nvSpPr>
          <p:cNvPr id="12" name="ZoneTexte 11">
            <a:extLst>
              <a:ext uri="{FF2B5EF4-FFF2-40B4-BE49-F238E27FC236}">
                <a16:creationId xmlns:a16="http://schemas.microsoft.com/office/drawing/2014/main" id="{285AF3C9-430A-4F92-35BD-3CAEB1E936BA}"/>
              </a:ext>
            </a:extLst>
          </p:cNvPr>
          <p:cNvSpPr txBox="1"/>
          <p:nvPr/>
        </p:nvSpPr>
        <p:spPr>
          <a:xfrm>
            <a:off x="6095999" y="1536014"/>
            <a:ext cx="5798964" cy="170816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Use of at least two communication tools by all countries (100%)</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Other: </a:t>
            </a:r>
            <a:r>
              <a:rPr lang="en-US" sz="2000" dirty="0">
                <a:effectLst/>
                <a:ea typeface="Calibri" panose="020F0502020204030204" pitchFamily="34" charset="0"/>
              </a:rPr>
              <a:t>webpages, social media toolkits, tsunami tank exhibits, comics, online tsunami education resource</a:t>
            </a:r>
            <a:r>
              <a:rPr lang="en-US" sz="2000" noProof="0" dirty="0">
                <a:effectLst/>
                <a:ea typeface="Calibri" panose="020F0502020204030204" pitchFamily="34" charset="0"/>
              </a:rPr>
              <a:t> </a:t>
            </a:r>
          </a:p>
        </p:txBody>
      </p:sp>
      <p:grpSp>
        <p:nvGrpSpPr>
          <p:cNvPr id="16" name="Groupe 15">
            <a:extLst>
              <a:ext uri="{FF2B5EF4-FFF2-40B4-BE49-F238E27FC236}">
                <a16:creationId xmlns:a16="http://schemas.microsoft.com/office/drawing/2014/main" id="{19D2E420-592C-530B-DE65-9C44BDC6575A}"/>
              </a:ext>
            </a:extLst>
          </p:cNvPr>
          <p:cNvGrpSpPr/>
          <p:nvPr/>
        </p:nvGrpSpPr>
        <p:grpSpPr>
          <a:xfrm>
            <a:off x="297035" y="1536014"/>
            <a:ext cx="5401524" cy="3501885"/>
            <a:chOff x="297036" y="1591423"/>
            <a:chExt cx="5401524" cy="3501885"/>
          </a:xfrm>
        </p:grpSpPr>
        <p:grpSp>
          <p:nvGrpSpPr>
            <p:cNvPr id="11" name="Groupe 10">
              <a:extLst>
                <a:ext uri="{FF2B5EF4-FFF2-40B4-BE49-F238E27FC236}">
                  <a16:creationId xmlns:a16="http://schemas.microsoft.com/office/drawing/2014/main" id="{37E81B66-5231-5CB7-5145-F9282C20EA05}"/>
                </a:ext>
              </a:extLst>
            </p:cNvPr>
            <p:cNvGrpSpPr/>
            <p:nvPr/>
          </p:nvGrpSpPr>
          <p:grpSpPr>
            <a:xfrm>
              <a:off x="297036" y="1591423"/>
              <a:ext cx="5401524" cy="3501885"/>
              <a:chOff x="3395238" y="1807323"/>
              <a:chExt cx="5401524" cy="3501885"/>
            </a:xfrm>
          </p:grpSpPr>
          <p:sp>
            <p:nvSpPr>
              <p:cNvPr id="7" name="Title">
                <a:extLst>
                  <a:ext uri="{FF2B5EF4-FFF2-40B4-BE49-F238E27FC236}">
                    <a16:creationId xmlns:a16="http://schemas.microsoft.com/office/drawing/2014/main" id="{B05B5C06-1571-CAEC-F1B4-45BFC61336C6}"/>
                  </a:ext>
                </a:extLst>
              </p:cNvPr>
              <p:cNvSpPr txBox="1">
                <a:spLocks/>
              </p:cNvSpPr>
              <p:nvPr/>
            </p:nvSpPr>
            <p:spPr>
              <a:xfrm>
                <a:off x="3395238" y="50506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pic>
            <p:nvPicPr>
              <p:cNvPr id="10" name="Image 9">
                <a:extLst>
                  <a:ext uri="{FF2B5EF4-FFF2-40B4-BE49-F238E27FC236}">
                    <a16:creationId xmlns:a16="http://schemas.microsoft.com/office/drawing/2014/main" id="{F6871519-4AFE-9B12-EC2B-B29C8E2B9B52}"/>
                  </a:ext>
                </a:extLst>
              </p:cNvPr>
              <p:cNvPicPr>
                <a:picLocks noChangeAspect="1"/>
              </p:cNvPicPr>
              <p:nvPr/>
            </p:nvPicPr>
            <p:blipFill>
              <a:blip r:embed="rId5"/>
              <a:stretch>
                <a:fillRect/>
              </a:stretch>
            </p:blipFill>
            <p:spPr>
              <a:xfrm>
                <a:off x="3395238" y="1807323"/>
                <a:ext cx="5401524" cy="3243353"/>
              </a:xfrm>
              <a:prstGeom prst="rect">
                <a:avLst/>
              </a:prstGeom>
            </p:spPr>
          </p:pic>
        </p:grpSp>
        <p:sp>
          <p:nvSpPr>
            <p:cNvPr id="14" name="Rectangle : coins arrondis 13">
              <a:extLst>
                <a:ext uri="{FF2B5EF4-FFF2-40B4-BE49-F238E27FC236}">
                  <a16:creationId xmlns:a16="http://schemas.microsoft.com/office/drawing/2014/main" id="{FC271497-67B7-F7AE-E30A-14EB6C9DFB3A}"/>
                </a:ext>
              </a:extLst>
            </p:cNvPr>
            <p:cNvSpPr/>
            <p:nvPr/>
          </p:nvSpPr>
          <p:spPr>
            <a:xfrm>
              <a:off x="935915" y="1691669"/>
              <a:ext cx="2721685" cy="690353"/>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ZoneTexte 14">
            <a:extLst>
              <a:ext uri="{FF2B5EF4-FFF2-40B4-BE49-F238E27FC236}">
                <a16:creationId xmlns:a16="http://schemas.microsoft.com/office/drawing/2014/main" id="{491AC86E-41FB-E2E1-ADC7-16A0D0BB3B86}"/>
              </a:ext>
            </a:extLst>
          </p:cNvPr>
          <p:cNvSpPr txBox="1"/>
          <p:nvPr/>
        </p:nvSpPr>
        <p:spPr>
          <a:xfrm>
            <a:off x="6095999" y="3976309"/>
            <a:ext cx="5798965" cy="1615827"/>
          </a:xfrm>
          <a:prstGeom prst="rect">
            <a:avLst/>
          </a:prstGeom>
          <a:noFill/>
        </p:spPr>
        <p:txBody>
          <a:bodyPr wrap="square">
            <a:spAutoFit/>
          </a:bodyPr>
          <a:lstStyle/>
          <a:p>
            <a:r>
              <a:rPr lang="en-US" sz="1400" dirty="0">
                <a:solidFill>
                  <a:schemeClr val="bg1">
                    <a:lumMod val="50000"/>
                  </a:schemeClr>
                </a:solidFill>
              </a:rPr>
              <a:t>13d) Would your country be willing to share these education and awareness materials with the International Tsunami Information Centre (ITIC) and other countries?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Willingness of sharing their materials with ITIC and other countries by 27 countries (93%)</a:t>
            </a:r>
          </a:p>
        </p:txBody>
      </p:sp>
      <p:pic>
        <p:nvPicPr>
          <p:cNvPr id="2" name="Image 1">
            <a:extLst>
              <a:ext uri="{FF2B5EF4-FFF2-40B4-BE49-F238E27FC236}">
                <a16:creationId xmlns:a16="http://schemas.microsoft.com/office/drawing/2014/main" id="{B730C566-8C2F-9323-678E-42694324E427}"/>
              </a:ext>
            </a:extLst>
          </p:cNvPr>
          <p:cNvPicPr>
            <a:picLocks noChangeAspect="1"/>
          </p:cNvPicPr>
          <p:nvPr/>
        </p:nvPicPr>
        <p:blipFill>
          <a:blip r:embed="rId6"/>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270222610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5CAE9-9D22-CBAC-51D7-A1E9A5CDD568}"/>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B6BD6F64-23BD-8EDF-88FE-F20A8D160BDF}"/>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2CB46CAE-1A60-9CFF-96FD-76A40E16A0CD}"/>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5394FC3D-4F79-140C-406F-86234EE50A5D}"/>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DC3BF311-BC1B-DCEA-4382-561A9FBA7465}"/>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93B31D51-D701-4C30-40B2-99B8EDD002C7}"/>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8" name="ZoneTexte 7">
            <a:extLst>
              <a:ext uri="{FF2B5EF4-FFF2-40B4-BE49-F238E27FC236}">
                <a16:creationId xmlns:a16="http://schemas.microsoft.com/office/drawing/2014/main" id="{EBB1E2DB-9A01-90A4-948B-B7252BEA3D91}"/>
              </a:ext>
            </a:extLst>
          </p:cNvPr>
          <p:cNvSpPr txBox="1"/>
          <p:nvPr/>
        </p:nvSpPr>
        <p:spPr>
          <a:xfrm>
            <a:off x="95115" y="1047313"/>
            <a:ext cx="12001770" cy="307777"/>
          </a:xfrm>
          <a:prstGeom prst="rect">
            <a:avLst/>
          </a:prstGeom>
          <a:noFill/>
        </p:spPr>
        <p:txBody>
          <a:bodyPr wrap="square">
            <a:spAutoFit/>
          </a:bodyPr>
          <a:lstStyle/>
          <a:p>
            <a:r>
              <a:rPr lang="en-US" sz="1400" dirty="0">
                <a:solidFill>
                  <a:schemeClr val="bg1">
                    <a:lumMod val="50000"/>
                  </a:schemeClr>
                </a:solidFill>
              </a:rPr>
              <a:t>13e) Do you undertake the following tsunami awareness activities?</a:t>
            </a:r>
            <a:endParaRPr lang="en-GB" sz="1200" dirty="0">
              <a:solidFill>
                <a:schemeClr val="bg1">
                  <a:lumMod val="50000"/>
                </a:schemeClr>
              </a:solidFill>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FA019704-3113-F96F-D138-17F15EB2AC2D}"/>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PUBLIC AWARENESS </a:t>
            </a:r>
            <a:r>
              <a:rPr lang="fr-FR" sz="2000" b="1" cap="all" dirty="0">
                <a:solidFill>
                  <a:srgbClr val="0070C0"/>
                </a:solidFill>
              </a:rPr>
              <a:t>(3/4)</a:t>
            </a:r>
          </a:p>
          <a:p>
            <a:pPr>
              <a:tabLst>
                <a:tab pos="6189663" algn="l"/>
              </a:tabLst>
            </a:pPr>
            <a:r>
              <a:rPr lang="fr-FR" sz="2800" b="1" cap="small" dirty="0" err="1">
                <a:solidFill>
                  <a:srgbClr val="0070C0"/>
                </a:solidFill>
              </a:rPr>
              <a:t>Activities</a:t>
            </a:r>
            <a:r>
              <a:rPr lang="fr-FR" sz="2800" b="1" cap="small" dirty="0">
                <a:solidFill>
                  <a:srgbClr val="0070C0"/>
                </a:solidFill>
              </a:rPr>
              <a:t> </a:t>
            </a:r>
            <a:r>
              <a:rPr lang="fr-FR" sz="2800" b="1" cap="small" dirty="0" err="1">
                <a:solidFill>
                  <a:srgbClr val="0070C0"/>
                </a:solidFill>
              </a:rPr>
              <a:t>undertaken</a:t>
            </a:r>
            <a:endParaRPr lang="fr-FR" sz="2800" b="1" cap="small" dirty="0">
              <a:solidFill>
                <a:srgbClr val="0070C0"/>
              </a:solidFill>
            </a:endParaRPr>
          </a:p>
        </p:txBody>
      </p:sp>
      <p:grpSp>
        <p:nvGrpSpPr>
          <p:cNvPr id="15" name="Groupe 14">
            <a:extLst>
              <a:ext uri="{FF2B5EF4-FFF2-40B4-BE49-F238E27FC236}">
                <a16:creationId xmlns:a16="http://schemas.microsoft.com/office/drawing/2014/main" id="{735488D5-712E-65F7-CAEA-1A7879EE3AA5}"/>
              </a:ext>
            </a:extLst>
          </p:cNvPr>
          <p:cNvGrpSpPr/>
          <p:nvPr/>
        </p:nvGrpSpPr>
        <p:grpSpPr>
          <a:xfrm>
            <a:off x="3395237" y="1536014"/>
            <a:ext cx="5401524" cy="3501885"/>
            <a:chOff x="3395237" y="1536014"/>
            <a:chExt cx="5401524" cy="3501885"/>
          </a:xfrm>
        </p:grpSpPr>
        <p:grpSp>
          <p:nvGrpSpPr>
            <p:cNvPr id="12" name="Groupe 11">
              <a:extLst>
                <a:ext uri="{FF2B5EF4-FFF2-40B4-BE49-F238E27FC236}">
                  <a16:creationId xmlns:a16="http://schemas.microsoft.com/office/drawing/2014/main" id="{E56C88DC-E980-C49E-1DE5-2E28DC0CCB05}"/>
                </a:ext>
              </a:extLst>
            </p:cNvPr>
            <p:cNvGrpSpPr/>
            <p:nvPr/>
          </p:nvGrpSpPr>
          <p:grpSpPr>
            <a:xfrm>
              <a:off x="3395237" y="1536014"/>
              <a:ext cx="5401524" cy="3501885"/>
              <a:chOff x="3395238" y="1807323"/>
              <a:chExt cx="5401524" cy="3501885"/>
            </a:xfrm>
          </p:grpSpPr>
          <p:sp>
            <p:nvSpPr>
              <p:cNvPr id="7" name="Title">
                <a:extLst>
                  <a:ext uri="{FF2B5EF4-FFF2-40B4-BE49-F238E27FC236}">
                    <a16:creationId xmlns:a16="http://schemas.microsoft.com/office/drawing/2014/main" id="{46C26D9E-82B1-869E-B358-8B66761D5D83}"/>
                  </a:ext>
                </a:extLst>
              </p:cNvPr>
              <p:cNvSpPr txBox="1">
                <a:spLocks/>
              </p:cNvSpPr>
              <p:nvPr/>
            </p:nvSpPr>
            <p:spPr>
              <a:xfrm>
                <a:off x="3395238" y="50506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2" name="Image 1">
                <a:extLst>
                  <a:ext uri="{FF2B5EF4-FFF2-40B4-BE49-F238E27FC236}">
                    <a16:creationId xmlns:a16="http://schemas.microsoft.com/office/drawing/2014/main" id="{A8BAE49A-2236-9A6E-6AC2-4FB1F27E3A37}"/>
                  </a:ext>
                </a:extLst>
              </p:cNvPr>
              <p:cNvPicPr>
                <a:picLocks noChangeAspect="1"/>
              </p:cNvPicPr>
              <p:nvPr/>
            </p:nvPicPr>
            <p:blipFill>
              <a:blip r:embed="rId5"/>
              <a:stretch>
                <a:fillRect/>
              </a:stretch>
            </p:blipFill>
            <p:spPr>
              <a:xfrm>
                <a:off x="3395238" y="1807323"/>
                <a:ext cx="5401524" cy="3243353"/>
              </a:xfrm>
              <a:prstGeom prst="rect">
                <a:avLst/>
              </a:prstGeom>
            </p:spPr>
          </p:pic>
        </p:grpSp>
        <p:sp>
          <p:nvSpPr>
            <p:cNvPr id="14" name="Rectangle : coins arrondis 13">
              <a:extLst>
                <a:ext uri="{FF2B5EF4-FFF2-40B4-BE49-F238E27FC236}">
                  <a16:creationId xmlns:a16="http://schemas.microsoft.com/office/drawing/2014/main" id="{04384CDA-8902-F1A4-ED8F-48B38CACE0FD}"/>
                </a:ext>
              </a:extLst>
            </p:cNvPr>
            <p:cNvSpPr/>
            <p:nvPr/>
          </p:nvSpPr>
          <p:spPr>
            <a:xfrm>
              <a:off x="4001845" y="1882588"/>
              <a:ext cx="2915322" cy="52095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6" name="ZoneTexte 15">
            <a:extLst>
              <a:ext uri="{FF2B5EF4-FFF2-40B4-BE49-F238E27FC236}">
                <a16:creationId xmlns:a16="http://schemas.microsoft.com/office/drawing/2014/main" id="{2878F87E-56C1-99AD-F58E-F20FBF9FEB1C}"/>
              </a:ext>
            </a:extLst>
          </p:cNvPr>
          <p:cNvSpPr txBox="1"/>
          <p:nvPr/>
        </p:nvSpPr>
        <p:spPr>
          <a:xfrm>
            <a:off x="1439434" y="5193896"/>
            <a:ext cx="9313130" cy="400110"/>
          </a:xfrm>
          <a:prstGeom prst="rect">
            <a:avLst/>
          </a:prstGeom>
          <a:noFill/>
        </p:spPr>
        <p:txBody>
          <a:bodyPr wrap="square">
            <a:spAutoFit/>
          </a:bodyPr>
          <a:lstStyle/>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3 countries (10%) conducted none of these activities</a:t>
            </a:r>
          </a:p>
        </p:txBody>
      </p:sp>
      <p:pic>
        <p:nvPicPr>
          <p:cNvPr id="10" name="Image 9">
            <a:extLst>
              <a:ext uri="{FF2B5EF4-FFF2-40B4-BE49-F238E27FC236}">
                <a16:creationId xmlns:a16="http://schemas.microsoft.com/office/drawing/2014/main" id="{3080C093-3D78-4780-1748-6631022923F4}"/>
              </a:ext>
            </a:extLst>
          </p:cNvPr>
          <p:cNvPicPr>
            <a:picLocks noChangeAspect="1"/>
          </p:cNvPicPr>
          <p:nvPr/>
        </p:nvPicPr>
        <p:blipFill>
          <a:blip r:embed="rId6"/>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162248238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5605E-3818-A428-3ECE-0E3EA3B4C89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7E4FBFE6-4273-18E8-BA74-7DF5BC96A47D}"/>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6A536025-8600-D3F6-17BE-CD3031624CCD}"/>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0C5CF1A1-316B-35D3-C374-7247B49C6E20}"/>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C6528738-7351-8F87-DB00-00B2E5B3A2FC}"/>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9462E916-44F4-6232-7E28-BC4C62302C69}"/>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8" name="ZoneTexte 7">
            <a:extLst>
              <a:ext uri="{FF2B5EF4-FFF2-40B4-BE49-F238E27FC236}">
                <a16:creationId xmlns:a16="http://schemas.microsoft.com/office/drawing/2014/main" id="{8EDB6FC2-F7DF-FF1A-EC37-106C223F3721}"/>
              </a:ext>
            </a:extLst>
          </p:cNvPr>
          <p:cNvSpPr txBox="1"/>
          <p:nvPr/>
        </p:nvSpPr>
        <p:spPr>
          <a:xfrm>
            <a:off x="95114" y="1047313"/>
            <a:ext cx="11896669" cy="307777"/>
          </a:xfrm>
          <a:prstGeom prst="rect">
            <a:avLst/>
          </a:prstGeom>
          <a:noFill/>
        </p:spPr>
        <p:txBody>
          <a:bodyPr wrap="square">
            <a:spAutoFit/>
          </a:bodyPr>
          <a:lstStyle/>
          <a:p>
            <a:r>
              <a:rPr lang="en-US" sz="1400" dirty="0">
                <a:solidFill>
                  <a:schemeClr val="bg1">
                    <a:lumMod val="50000"/>
                  </a:schemeClr>
                </a:solidFill>
              </a:rPr>
              <a:t>13f) Use the boxes below to indicate any areas in which you require support from the ITIC to develop or enhance public awareness in your country.</a:t>
            </a:r>
            <a:endParaRPr lang="en-GB" sz="1200" dirty="0">
              <a:solidFill>
                <a:schemeClr val="bg1">
                  <a:lumMod val="50000"/>
                </a:schemeClr>
              </a:solidFill>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251AF6DF-655F-DF38-CE89-28B245D0925F}"/>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PUBLIC AWARENESS </a:t>
            </a:r>
            <a:r>
              <a:rPr lang="fr-FR" sz="2000" b="1" cap="all" dirty="0">
                <a:solidFill>
                  <a:srgbClr val="0070C0"/>
                </a:solidFill>
              </a:rPr>
              <a:t>(4/4)</a:t>
            </a:r>
          </a:p>
          <a:p>
            <a:pPr>
              <a:tabLst>
                <a:tab pos="6189663" algn="l"/>
              </a:tabLst>
            </a:pPr>
            <a:r>
              <a:rPr lang="fr-FR" sz="2800" b="1" cap="small" dirty="0">
                <a:solidFill>
                  <a:srgbClr val="0070C0"/>
                </a:solidFill>
              </a:rPr>
              <a:t>Support </a:t>
            </a:r>
            <a:r>
              <a:rPr lang="fr-FR" sz="2800" b="1" cap="small" dirty="0" err="1">
                <a:solidFill>
                  <a:srgbClr val="0070C0"/>
                </a:solidFill>
              </a:rPr>
              <a:t>from</a:t>
            </a:r>
            <a:r>
              <a:rPr lang="fr-FR" sz="2800" b="1" cap="small" dirty="0">
                <a:solidFill>
                  <a:srgbClr val="0070C0"/>
                </a:solidFill>
              </a:rPr>
              <a:t> ITIC and </a:t>
            </a:r>
            <a:r>
              <a:rPr lang="fr-FR" sz="2800" b="1" cap="small" dirty="0" err="1">
                <a:solidFill>
                  <a:srgbClr val="0070C0"/>
                </a:solidFill>
              </a:rPr>
              <a:t>other</a:t>
            </a:r>
            <a:r>
              <a:rPr lang="fr-FR" sz="2800" b="1" cap="small" dirty="0">
                <a:solidFill>
                  <a:srgbClr val="0070C0"/>
                </a:solidFill>
              </a:rPr>
              <a:t> countries</a:t>
            </a:r>
          </a:p>
        </p:txBody>
      </p:sp>
      <p:grpSp>
        <p:nvGrpSpPr>
          <p:cNvPr id="11" name="Groupe 10">
            <a:extLst>
              <a:ext uri="{FF2B5EF4-FFF2-40B4-BE49-F238E27FC236}">
                <a16:creationId xmlns:a16="http://schemas.microsoft.com/office/drawing/2014/main" id="{93927F61-5CF2-8D51-1A1E-7D87F24DE6DA}"/>
              </a:ext>
            </a:extLst>
          </p:cNvPr>
          <p:cNvGrpSpPr/>
          <p:nvPr/>
        </p:nvGrpSpPr>
        <p:grpSpPr>
          <a:xfrm>
            <a:off x="200216" y="1470313"/>
            <a:ext cx="5401524" cy="3892063"/>
            <a:chOff x="4191304" y="1201201"/>
            <a:chExt cx="5401524" cy="3892063"/>
          </a:xfrm>
        </p:grpSpPr>
        <p:sp>
          <p:nvSpPr>
            <p:cNvPr id="7" name="Title">
              <a:extLst>
                <a:ext uri="{FF2B5EF4-FFF2-40B4-BE49-F238E27FC236}">
                  <a16:creationId xmlns:a16="http://schemas.microsoft.com/office/drawing/2014/main" id="{5280C4B7-98CA-46E8-9557-743A74DB2414}"/>
                </a:ext>
              </a:extLst>
            </p:cNvPr>
            <p:cNvSpPr txBox="1">
              <a:spLocks/>
            </p:cNvSpPr>
            <p:nvPr/>
          </p:nvSpPr>
          <p:spPr>
            <a:xfrm>
              <a:off x="4191304" y="4834732"/>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24   Skipped: 5</a:t>
              </a:r>
            </a:p>
          </p:txBody>
        </p:sp>
        <p:pic>
          <p:nvPicPr>
            <p:cNvPr id="10" name="Image 9">
              <a:extLst>
                <a:ext uri="{FF2B5EF4-FFF2-40B4-BE49-F238E27FC236}">
                  <a16:creationId xmlns:a16="http://schemas.microsoft.com/office/drawing/2014/main" id="{8517CB48-A75C-568F-5FF2-EF0C163F0B40}"/>
                </a:ext>
              </a:extLst>
            </p:cNvPr>
            <p:cNvPicPr>
              <a:picLocks noChangeAspect="1"/>
            </p:cNvPicPr>
            <p:nvPr/>
          </p:nvPicPr>
          <p:blipFill>
            <a:blip r:embed="rId5"/>
            <a:stretch>
              <a:fillRect/>
            </a:stretch>
          </p:blipFill>
          <p:spPr>
            <a:xfrm>
              <a:off x="4191304" y="1201201"/>
              <a:ext cx="5401524" cy="3633531"/>
            </a:xfrm>
            <a:prstGeom prst="rect">
              <a:avLst/>
            </a:prstGeom>
          </p:spPr>
        </p:pic>
      </p:grpSp>
      <p:sp>
        <p:nvSpPr>
          <p:cNvPr id="14" name="ZoneTexte 13">
            <a:extLst>
              <a:ext uri="{FF2B5EF4-FFF2-40B4-BE49-F238E27FC236}">
                <a16:creationId xmlns:a16="http://schemas.microsoft.com/office/drawing/2014/main" id="{7CF99C74-88DD-2990-0876-A39188835E6F}"/>
              </a:ext>
            </a:extLst>
          </p:cNvPr>
          <p:cNvSpPr txBox="1"/>
          <p:nvPr/>
        </p:nvSpPr>
        <p:spPr>
          <a:xfrm>
            <a:off x="6095999" y="1474355"/>
            <a:ext cx="5574552" cy="400110"/>
          </a:xfrm>
          <a:prstGeom prst="rect">
            <a:avLst/>
          </a:prstGeom>
          <a:noFill/>
        </p:spPr>
        <p:txBody>
          <a:bodyPr wrap="square">
            <a:spAutoFit/>
          </a:bodyPr>
          <a:lstStyle/>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6 countries declared not requiring any support</a:t>
            </a:r>
          </a:p>
        </p:txBody>
      </p:sp>
      <p:sp>
        <p:nvSpPr>
          <p:cNvPr id="15" name="ZoneTexte 14">
            <a:extLst>
              <a:ext uri="{FF2B5EF4-FFF2-40B4-BE49-F238E27FC236}">
                <a16:creationId xmlns:a16="http://schemas.microsoft.com/office/drawing/2014/main" id="{706F313E-CA18-EA56-781F-61F5502E3873}"/>
              </a:ext>
            </a:extLst>
          </p:cNvPr>
          <p:cNvSpPr txBox="1"/>
          <p:nvPr/>
        </p:nvSpPr>
        <p:spPr>
          <a:xfrm>
            <a:off x="6096000" y="2864669"/>
            <a:ext cx="6000886" cy="3474669"/>
          </a:xfrm>
          <a:prstGeom prst="rect">
            <a:avLst/>
          </a:prstGeom>
          <a:noFill/>
        </p:spPr>
        <p:txBody>
          <a:bodyPr wrap="square">
            <a:spAutoFit/>
          </a:bodyPr>
          <a:lstStyle/>
          <a:p>
            <a:r>
              <a:rPr lang="en-US" sz="1400" dirty="0">
                <a:solidFill>
                  <a:schemeClr val="bg1">
                    <a:lumMod val="50000"/>
                  </a:schemeClr>
                </a:solidFill>
              </a:rPr>
              <a:t>13g) Can your country offer support to other Member States to develop or enhance public awareness in their country?</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Proposition of support by 52% of the countries, especially:</a:t>
            </a:r>
          </a:p>
          <a:p>
            <a:pPr marL="623888" lvl="0" indent="-285750">
              <a:lnSpc>
                <a:spcPct val="107000"/>
              </a:lnSpc>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to provide consultation, human resources and technical assistance</a:t>
            </a:r>
            <a:endParaRPr lang="fr-FR" dirty="0">
              <a:effectLst/>
              <a:ea typeface="Calibri" panose="020F0502020204030204" pitchFamily="34" charset="0"/>
              <a:cs typeface="Times New Roman" panose="02020603050405020304" pitchFamily="18" charset="0"/>
            </a:endParaRPr>
          </a:p>
          <a:p>
            <a:pPr marL="623888" lvl="0" indent="-285750">
              <a:lnSpc>
                <a:spcPct val="107000"/>
              </a:lnSpc>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to share relevant materials and resources</a:t>
            </a:r>
            <a:endParaRPr lang="fr-FR" dirty="0">
              <a:effectLst/>
              <a:ea typeface="Calibri" panose="020F0502020204030204" pitchFamily="34" charset="0"/>
              <a:cs typeface="Times New Roman" panose="02020603050405020304" pitchFamily="18" charset="0"/>
            </a:endParaRPr>
          </a:p>
          <a:p>
            <a:pPr marL="623888" lvl="0" indent="-285750">
              <a:lnSpc>
                <a:spcPct val="107000"/>
              </a:lnSpc>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to improve monitoring and information dissemination</a:t>
            </a:r>
            <a:endParaRPr lang="fr-FR" dirty="0">
              <a:effectLst/>
              <a:ea typeface="Calibri" panose="020F0502020204030204" pitchFamily="34" charset="0"/>
              <a:cs typeface="Times New Roman" panose="02020603050405020304" pitchFamily="18" charset="0"/>
            </a:endParaRPr>
          </a:p>
          <a:p>
            <a:pPr marL="623888" indent="-285750">
              <a:buFont typeface="Courier New" panose="02070309020205020404" pitchFamily="49" charset="0"/>
              <a:buChar char="o"/>
            </a:pPr>
            <a:r>
              <a:rPr lang="en-US" dirty="0">
                <a:effectLst/>
                <a:ea typeface="Calibri" panose="020F0502020204030204" pitchFamily="34" charset="0"/>
              </a:rPr>
              <a:t>to conduct or support training activities, online talks, experience sharing, and lessons learned</a:t>
            </a:r>
            <a:endParaRPr lang="en-GB"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825820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AF41E-95C4-2E04-B80F-F4470E169FC8}"/>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69C5BFAE-340B-5D6A-41FC-7B96C8FC1AF6}"/>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871F0B47-0CA1-EADD-2ADB-51C6CFE35B4B}"/>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CDB2180E-804D-8FD2-42C7-D09A4556DB75}"/>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6C296937-2D69-561F-C265-6C913FA5DB0D}"/>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58B7BD08-D6B8-9B99-8BC0-7FDE5059A73C}"/>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8" name="ZoneTexte 7">
            <a:extLst>
              <a:ext uri="{FF2B5EF4-FFF2-40B4-BE49-F238E27FC236}">
                <a16:creationId xmlns:a16="http://schemas.microsoft.com/office/drawing/2014/main" id="{532641E8-A944-59FD-F261-0B25FFD9CB92}"/>
              </a:ext>
            </a:extLst>
          </p:cNvPr>
          <p:cNvSpPr txBox="1"/>
          <p:nvPr/>
        </p:nvSpPr>
        <p:spPr>
          <a:xfrm>
            <a:off x="95115" y="1047313"/>
            <a:ext cx="12001770" cy="4193456"/>
          </a:xfrm>
          <a:prstGeom prst="rect">
            <a:avLst/>
          </a:prstGeom>
          <a:noFill/>
        </p:spPr>
        <p:txBody>
          <a:bodyPr wrap="square">
            <a:spAutoFit/>
          </a:bodyPr>
          <a:lstStyle/>
          <a:p>
            <a:r>
              <a:rPr lang="en-US" sz="1400" dirty="0">
                <a:solidFill>
                  <a:schemeClr val="bg1">
                    <a:lumMod val="50000"/>
                  </a:schemeClr>
                </a:solidFill>
              </a:rPr>
              <a:t>14a) Does your country have an interest to participate in the UNESCO-IOC TRRP?</a:t>
            </a:r>
          </a:p>
          <a:p>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endParaRPr lang="en-GB" sz="1200" dirty="0">
              <a:solidFill>
                <a:schemeClr val="bg1">
                  <a:lumMod val="50000"/>
                </a:schemeClr>
              </a:solidFill>
              <a:ea typeface="Calibri" panose="020F0502020204030204" pitchFamily="34" charset="0"/>
              <a:cs typeface="Calibri" panose="020F0502020204030204" pitchFamily="34" charset="0"/>
            </a:endParaRPr>
          </a:p>
          <a:p>
            <a:pPr marL="342900" indent="-342900" algn="just">
              <a:spcBef>
                <a:spcPts val="300"/>
              </a:spcBef>
              <a:spcAft>
                <a:spcPts val="300"/>
              </a:spcAft>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15 countries (52%) participating in TRRP</a:t>
            </a:r>
          </a:p>
          <a:p>
            <a:pPr marL="342900" indent="-342900" algn="just">
              <a:spcBef>
                <a:spcPts val="300"/>
              </a:spcBef>
              <a:spcAft>
                <a:spcPts val="300"/>
              </a:spcAft>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8 countries (27%) have plans to do so - Reasons for not having contributed yet: </a:t>
            </a:r>
          </a:p>
          <a:p>
            <a:pPr marL="800100" lvl="1"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lack of human resources</a:t>
            </a:r>
          </a:p>
          <a:p>
            <a:pPr marL="800100" lvl="1" indent="-342900" algn="jus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on-going negotiation with relevant authorities </a:t>
            </a:r>
          </a:p>
          <a:p>
            <a:pPr marL="800100" lvl="1"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process of determining how existing </a:t>
            </a:r>
            <a:r>
              <a:rPr lang="en-US" dirty="0" err="1">
                <a:effectLst/>
                <a:ea typeface="Calibri" panose="020F0502020204030204" pitchFamily="34" charset="0"/>
                <a:cs typeface="Calibri" panose="020F0502020204030204" pitchFamily="34" charset="0"/>
              </a:rPr>
              <a:t>programmes</a:t>
            </a:r>
            <a:r>
              <a:rPr lang="en-US" dirty="0">
                <a:effectLst/>
                <a:ea typeface="Calibri" panose="020F0502020204030204" pitchFamily="34" charset="0"/>
                <a:cs typeface="Calibri" panose="020F0502020204030204" pitchFamily="34" charset="0"/>
              </a:rPr>
              <a:t> would translate to TRRP and if they meet all aims</a:t>
            </a:r>
            <a:endParaRPr lang="fr-FR" dirty="0">
              <a:ea typeface="Calibri" panose="020F0502020204030204" pitchFamily="34" charset="0"/>
              <a:cs typeface="Times New Roman" panose="02020603050405020304" pitchFamily="18" charset="0"/>
            </a:endParaRPr>
          </a:p>
          <a:p>
            <a:pPr marL="342900" indent="-342900" algn="just">
              <a:spcBef>
                <a:spcPts val="300"/>
              </a:spcBef>
              <a:spcAft>
                <a:spcPts val="300"/>
              </a:spcAft>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6 countries (21%) do not plan to implement TRPP - Reasons: </a:t>
            </a:r>
          </a:p>
          <a:p>
            <a:pPr marL="720725"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existence of other </a:t>
            </a:r>
            <a:r>
              <a:rPr lang="en-US" dirty="0" err="1">
                <a:effectLst/>
                <a:ea typeface="Calibri" panose="020F0502020204030204" pitchFamily="34" charset="0"/>
                <a:cs typeface="Calibri" panose="020F0502020204030204" pitchFamily="34" charset="0"/>
              </a:rPr>
              <a:t>programmes</a:t>
            </a:r>
            <a:r>
              <a:rPr lang="en-US" dirty="0">
                <a:effectLst/>
                <a:ea typeface="Calibri" panose="020F0502020204030204" pitchFamily="34" charset="0"/>
                <a:cs typeface="Calibri" panose="020F0502020204030204" pitchFamily="34" charset="0"/>
              </a:rPr>
              <a:t> that do not require external certification </a:t>
            </a:r>
          </a:p>
          <a:p>
            <a:pPr marL="720725" indent="-342900" algn="jus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lack of knowledge on the subject </a:t>
            </a:r>
          </a:p>
          <a:p>
            <a:pPr marL="720725"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evaluation according to the Tsunami Ready Equivalency Guidance discussed by the ICG/PTWS both effective and efficient</a:t>
            </a:r>
            <a:endParaRPr lang="fr-FR" dirty="0">
              <a:effectLst/>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9A2CB543-8420-BFBD-3234-122100B48D2F}"/>
              </a:ext>
            </a:extLst>
          </p:cNvPr>
          <p:cNvSpPr txBox="1"/>
          <p:nvPr/>
        </p:nvSpPr>
        <p:spPr>
          <a:xfrm>
            <a:off x="95114" y="-1135"/>
            <a:ext cx="12001771" cy="1138773"/>
          </a:xfrm>
          <a:prstGeom prst="rect">
            <a:avLst/>
          </a:prstGeom>
          <a:noFill/>
        </p:spPr>
        <p:txBody>
          <a:bodyPr wrap="square" rtlCol="0">
            <a:spAutoFit/>
          </a:bodyPr>
          <a:lstStyle/>
          <a:p>
            <a:r>
              <a:rPr lang="en-US" sz="4000" b="1" cap="all" noProof="0" dirty="0">
                <a:solidFill>
                  <a:srgbClr val="0070C0"/>
                </a:solidFill>
              </a:rPr>
              <a:t>UNESCO-IOC </a:t>
            </a:r>
            <a:r>
              <a:rPr lang="en-US" sz="4000" b="1" cap="all" noProof="0" dirty="0" err="1">
                <a:solidFill>
                  <a:srgbClr val="0070C0"/>
                </a:solidFill>
              </a:rPr>
              <a:t>Trrp</a:t>
            </a:r>
            <a:r>
              <a:rPr lang="en-US" sz="4000" b="1" cap="all" noProof="0" dirty="0">
                <a:solidFill>
                  <a:srgbClr val="0070C0"/>
                </a:solidFill>
              </a:rPr>
              <a:t> </a:t>
            </a:r>
            <a:r>
              <a:rPr lang="en-US" sz="2000" b="1" cap="all" noProof="0" dirty="0">
                <a:solidFill>
                  <a:srgbClr val="0070C0"/>
                </a:solidFill>
              </a:rPr>
              <a:t>(1/5)</a:t>
            </a:r>
          </a:p>
          <a:p>
            <a:pPr>
              <a:tabLst>
                <a:tab pos="6189663" algn="l"/>
              </a:tabLst>
            </a:pPr>
            <a:r>
              <a:rPr lang="en-US" sz="2800" b="1" cap="small" noProof="0" dirty="0">
                <a:solidFill>
                  <a:srgbClr val="0070C0"/>
                </a:solidFill>
              </a:rPr>
              <a:t>Involvement of the countries in TRPP</a:t>
            </a:r>
          </a:p>
        </p:txBody>
      </p:sp>
      <p:pic>
        <p:nvPicPr>
          <p:cNvPr id="10" name="Image 9">
            <a:extLst>
              <a:ext uri="{FF2B5EF4-FFF2-40B4-BE49-F238E27FC236}">
                <a16:creationId xmlns:a16="http://schemas.microsoft.com/office/drawing/2014/main" id="{6519B1A0-23AD-0759-A348-F3A28DB40CC9}"/>
              </a:ext>
            </a:extLst>
          </p:cNvPr>
          <p:cNvPicPr>
            <a:picLocks noChangeAspect="1"/>
          </p:cNvPicPr>
          <p:nvPr/>
        </p:nvPicPr>
        <p:blipFill>
          <a:blip r:embed="rId5"/>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25265791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DE2-B032-0C39-4001-19CFDB4E7DA1}"/>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30713273-8C65-E8A4-E155-D2009EADFC33}"/>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2F8942D1-1FD0-5BE9-10EE-3F56DB45C9C2}"/>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86E35139-7951-57BE-D6FB-7BEAADA88AE6}"/>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5463EB53-749F-EDB9-EC0F-BC02EB2AFC9E}"/>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8E96F4A9-5DD2-07C6-02D6-B085DF4A43BB}"/>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65C5446B-AEC3-A3E4-E495-36A3D09934F6}"/>
              </a:ext>
            </a:extLst>
          </p:cNvPr>
          <p:cNvSpPr txBox="1"/>
          <p:nvPr/>
        </p:nvSpPr>
        <p:spPr>
          <a:xfrm>
            <a:off x="95114" y="-1135"/>
            <a:ext cx="12001771" cy="1138773"/>
          </a:xfrm>
          <a:prstGeom prst="rect">
            <a:avLst/>
          </a:prstGeom>
          <a:noFill/>
        </p:spPr>
        <p:txBody>
          <a:bodyPr wrap="square" rtlCol="0">
            <a:spAutoFit/>
          </a:bodyPr>
          <a:lstStyle/>
          <a:p>
            <a:r>
              <a:rPr lang="en-US" sz="4000" b="1" cap="all" noProof="0" dirty="0">
                <a:solidFill>
                  <a:srgbClr val="0070C0"/>
                </a:solidFill>
              </a:rPr>
              <a:t>UNESCO-IOC </a:t>
            </a:r>
            <a:r>
              <a:rPr lang="en-US" sz="4000" b="1" cap="all" noProof="0" dirty="0" err="1">
                <a:solidFill>
                  <a:srgbClr val="0070C0"/>
                </a:solidFill>
              </a:rPr>
              <a:t>Trrp</a:t>
            </a:r>
            <a:r>
              <a:rPr lang="en-US" sz="4000" b="1" cap="all" noProof="0" dirty="0">
                <a:solidFill>
                  <a:srgbClr val="0070C0"/>
                </a:solidFill>
              </a:rPr>
              <a:t> </a:t>
            </a:r>
            <a:r>
              <a:rPr lang="en-US" sz="2000" b="1" cap="all" noProof="0" dirty="0">
                <a:solidFill>
                  <a:srgbClr val="0070C0"/>
                </a:solidFill>
              </a:rPr>
              <a:t>(2/5)</a:t>
            </a:r>
          </a:p>
          <a:p>
            <a:pPr>
              <a:tabLst>
                <a:tab pos="6189663" algn="l"/>
              </a:tabLst>
            </a:pPr>
            <a:r>
              <a:rPr lang="en-US" sz="2800" b="1" cap="small" noProof="0" dirty="0">
                <a:solidFill>
                  <a:srgbClr val="0070C0"/>
                </a:solidFill>
              </a:rPr>
              <a:t>Involvement of the countries in other initiatives</a:t>
            </a:r>
          </a:p>
        </p:txBody>
      </p:sp>
      <p:sp>
        <p:nvSpPr>
          <p:cNvPr id="10" name="ZoneTexte 9">
            <a:extLst>
              <a:ext uri="{FF2B5EF4-FFF2-40B4-BE49-F238E27FC236}">
                <a16:creationId xmlns:a16="http://schemas.microsoft.com/office/drawing/2014/main" id="{27341DB9-1F5E-C61C-864E-DE95A6016F85}"/>
              </a:ext>
            </a:extLst>
          </p:cNvPr>
          <p:cNvSpPr txBox="1"/>
          <p:nvPr/>
        </p:nvSpPr>
        <p:spPr>
          <a:xfrm>
            <a:off x="95115" y="1047313"/>
            <a:ext cx="12001770" cy="3638047"/>
          </a:xfrm>
          <a:prstGeom prst="rect">
            <a:avLst/>
          </a:prstGeom>
          <a:noFill/>
        </p:spPr>
        <p:txBody>
          <a:bodyPr wrap="square">
            <a:spAutoFit/>
          </a:bodyPr>
          <a:lstStyle/>
          <a:p>
            <a:r>
              <a:rPr lang="en-US" sz="1400" dirty="0">
                <a:solidFill>
                  <a:schemeClr val="bg1">
                    <a:lumMod val="50000"/>
                  </a:schemeClr>
                </a:solidFill>
              </a:rPr>
              <a:t>14b) Aside from UNESCO-IOC TRRP, is your country currently implementing any other tsunami resilience and preparedness related initiatives or </a:t>
            </a:r>
            <a:r>
              <a:rPr lang="en-US" sz="1400" dirty="0" err="1">
                <a:solidFill>
                  <a:schemeClr val="bg1">
                    <a:lumMod val="50000"/>
                  </a:schemeClr>
                </a:solidFill>
              </a:rPr>
              <a:t>programmes</a:t>
            </a:r>
            <a:r>
              <a:rPr lang="en-US" sz="1400" dirty="0">
                <a:solidFill>
                  <a:schemeClr val="bg1">
                    <a:lumMod val="50000"/>
                  </a:schemeClr>
                </a:solidFill>
              </a:rPr>
              <a:t>?</a:t>
            </a:r>
          </a:p>
          <a:p>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endParaRPr lang="en-GB" sz="1200" dirty="0">
              <a:solidFill>
                <a:schemeClr val="bg1">
                  <a:lumMod val="50000"/>
                </a:schemeClr>
              </a:solidFill>
              <a:ea typeface="Calibri" panose="020F0502020204030204" pitchFamily="34" charset="0"/>
              <a:cs typeface="Calibri" panose="020F0502020204030204" pitchFamily="34" charset="0"/>
            </a:endParaRPr>
          </a:p>
          <a:p>
            <a:pPr marL="342900" indent="-342900" algn="just">
              <a:spcBef>
                <a:spcPts val="300"/>
              </a:spcBef>
              <a:spcAft>
                <a:spcPts val="300"/>
              </a:spcAft>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16 countries (55%) implementing other initiatives and </a:t>
            </a:r>
            <a:r>
              <a:rPr lang="en-US" sz="2000" dirty="0" err="1">
                <a:effectLst/>
                <a:ea typeface="Calibri" panose="020F0502020204030204" pitchFamily="34" charset="0"/>
                <a:cs typeface="Calibri" panose="020F0502020204030204" pitchFamily="34" charset="0"/>
              </a:rPr>
              <a:t>programmes</a:t>
            </a:r>
            <a:r>
              <a:rPr lang="en-US" sz="2000" dirty="0">
                <a:effectLst/>
                <a:ea typeface="Calibri" panose="020F0502020204030204" pitchFamily="34" charset="0"/>
                <a:cs typeface="Calibri" panose="020F0502020204030204" pitchFamily="34" charset="0"/>
              </a:rPr>
              <a:t>:</a:t>
            </a:r>
          </a:p>
          <a:p>
            <a:pPr marL="720725" lvl="0" indent="-342900" algn="just">
              <a:lnSpc>
                <a:spcPct val="107000"/>
              </a:lnSpc>
              <a:buFont typeface="Courier New" panose="02070309020205020404" pitchFamily="49" charset="0"/>
              <a:buChar char="o"/>
            </a:pPr>
            <a:r>
              <a:rPr lang="en-US" sz="1800" dirty="0">
                <a:effectLst/>
                <a:ea typeface="Calibri" panose="020F0502020204030204" pitchFamily="34" charset="0"/>
                <a:cs typeface="Calibri" panose="020F0502020204030204" pitchFamily="34" charset="0"/>
              </a:rPr>
              <a:t>running local / national </a:t>
            </a:r>
            <a:r>
              <a:rPr lang="en-US" sz="1800" dirty="0" err="1">
                <a:effectLst/>
                <a:ea typeface="Calibri" panose="020F0502020204030204" pitchFamily="34" charset="0"/>
                <a:cs typeface="Calibri" panose="020F0502020204030204" pitchFamily="34" charset="0"/>
              </a:rPr>
              <a:t>programmes</a:t>
            </a:r>
            <a:r>
              <a:rPr lang="en-US" sz="1800" dirty="0">
                <a:effectLst/>
                <a:ea typeface="Calibri" panose="020F0502020204030204" pitchFamily="34" charset="0"/>
                <a:cs typeface="Calibri" panose="020F0502020204030204" pitchFamily="34" charset="0"/>
              </a:rPr>
              <a:t> (e.g. DESTANA, TOWER project, COAST project), national multi-hazard </a:t>
            </a:r>
            <a:r>
              <a:rPr lang="en-US" sz="1800" dirty="0" err="1">
                <a:effectLst/>
                <a:ea typeface="Calibri" panose="020F0502020204030204" pitchFamily="34" charset="0"/>
                <a:cs typeface="Calibri" panose="020F0502020204030204" pitchFamily="34" charset="0"/>
              </a:rPr>
              <a:t>programmes</a:t>
            </a:r>
            <a:r>
              <a:rPr lang="en-US" sz="1800" dirty="0">
                <a:effectLst/>
                <a:ea typeface="Calibri" panose="020F0502020204030204" pitchFamily="34" charset="0"/>
                <a:cs typeface="Calibri" panose="020F0502020204030204" pitchFamily="34" charset="0"/>
              </a:rPr>
              <a:t>, and international </a:t>
            </a:r>
            <a:r>
              <a:rPr lang="en-US" sz="1800" dirty="0" err="1">
                <a:effectLst/>
                <a:ea typeface="Calibri" panose="020F0502020204030204" pitchFamily="34" charset="0"/>
                <a:cs typeface="Calibri" panose="020F0502020204030204" pitchFamily="34" charset="0"/>
              </a:rPr>
              <a:t>programmes</a:t>
            </a:r>
            <a:r>
              <a:rPr lang="en-US" sz="1800" dirty="0">
                <a:effectLst/>
                <a:ea typeface="Calibri" panose="020F0502020204030204" pitchFamily="34" charset="0"/>
                <a:cs typeface="Calibri" panose="020F0502020204030204" pitchFamily="34" charset="0"/>
              </a:rPr>
              <a:t> (e.g. Tsunami Safe School </a:t>
            </a:r>
            <a:r>
              <a:rPr lang="en-US" sz="1800" dirty="0" err="1">
                <a:effectLst/>
                <a:ea typeface="Calibri" panose="020F0502020204030204" pitchFamily="34" charset="0"/>
                <a:cs typeface="Calibri" panose="020F0502020204030204" pitchFamily="34" charset="0"/>
              </a:rPr>
              <a:t>Programme</a:t>
            </a:r>
            <a:r>
              <a:rPr lang="en-US" sz="1800" dirty="0">
                <a:effectLst/>
                <a:ea typeface="Calibri" panose="020F0502020204030204" pitchFamily="34" charset="0"/>
                <a:cs typeface="Calibri" panose="020F0502020204030204" pitchFamily="34" charset="0"/>
              </a:rPr>
              <a:t>)</a:t>
            </a:r>
            <a:endParaRPr lang="fr-FR" sz="1800" dirty="0">
              <a:effectLst/>
              <a:ea typeface="Calibri" panose="020F0502020204030204" pitchFamily="34" charset="0"/>
              <a:cs typeface="Times New Roman" panose="02020603050405020304" pitchFamily="18" charset="0"/>
            </a:endParaRPr>
          </a:p>
          <a:p>
            <a:pPr marL="720725" lvl="0" indent="-342900" algn="just">
              <a:lnSpc>
                <a:spcPct val="107000"/>
              </a:lnSpc>
              <a:buFont typeface="Courier New" panose="02070309020205020404" pitchFamily="49" charset="0"/>
              <a:buChar char="o"/>
            </a:pPr>
            <a:r>
              <a:rPr lang="en-US" sz="1800" dirty="0">
                <a:effectLst/>
                <a:ea typeface="Calibri" panose="020F0502020204030204" pitchFamily="34" charset="0"/>
                <a:cs typeface="Calibri" panose="020F0502020204030204" pitchFamily="34" charset="0"/>
              </a:rPr>
              <a:t>participating in the World Tsunami Awareness Day</a:t>
            </a:r>
            <a:endParaRPr lang="fr-FR" sz="1800" dirty="0">
              <a:effectLst/>
              <a:ea typeface="Calibri" panose="020F0502020204030204" pitchFamily="34" charset="0"/>
              <a:cs typeface="Times New Roman" panose="02020603050405020304" pitchFamily="18" charset="0"/>
            </a:endParaRPr>
          </a:p>
          <a:p>
            <a:pPr marL="720725" lvl="0" indent="-342900" algn="just">
              <a:lnSpc>
                <a:spcPct val="107000"/>
              </a:lnSpc>
              <a:buFont typeface="Courier New" panose="02070309020205020404" pitchFamily="49" charset="0"/>
              <a:buChar char="o"/>
            </a:pPr>
            <a:r>
              <a:rPr lang="en-US" sz="1800" dirty="0">
                <a:effectLst/>
                <a:ea typeface="Calibri" panose="020F0502020204030204" pitchFamily="34" charset="0"/>
                <a:cs typeface="Calibri" panose="020F0502020204030204" pitchFamily="34" charset="0"/>
              </a:rPr>
              <a:t>conducting earthquake and tsunami exercises in schools and performing tabletop exercises</a:t>
            </a:r>
            <a:endParaRPr lang="fr-FR" sz="1800" dirty="0">
              <a:effectLst/>
              <a:ea typeface="Calibri" panose="020F0502020204030204" pitchFamily="34" charset="0"/>
              <a:cs typeface="Times New Roman" panose="02020603050405020304" pitchFamily="18" charset="0"/>
            </a:endParaRPr>
          </a:p>
          <a:p>
            <a:pPr marL="720725" lvl="0" indent="-342900" algn="just">
              <a:lnSpc>
                <a:spcPct val="107000"/>
              </a:lnSpc>
              <a:buFont typeface="Courier New" panose="02070309020205020404" pitchFamily="49" charset="0"/>
              <a:buChar char="o"/>
            </a:pPr>
            <a:r>
              <a:rPr lang="en-US" sz="1800" dirty="0">
                <a:effectLst/>
                <a:ea typeface="Calibri" panose="020F0502020204030204" pitchFamily="34" charset="0"/>
                <a:cs typeface="Calibri" panose="020F0502020204030204" pitchFamily="34" charset="0"/>
              </a:rPr>
              <a:t>training on community-based disaster risk management with a multi-hazard approach</a:t>
            </a:r>
            <a:endParaRPr lang="fr-FR" sz="1800" dirty="0">
              <a:effectLst/>
              <a:ea typeface="Calibri" panose="020F0502020204030204" pitchFamily="34" charset="0"/>
              <a:cs typeface="Times New Roman" panose="02020603050405020304" pitchFamily="18" charset="0"/>
            </a:endParaRPr>
          </a:p>
          <a:p>
            <a:pPr marL="720725" lvl="0" indent="-342900" algn="just">
              <a:lnSpc>
                <a:spcPct val="107000"/>
              </a:lnSpc>
              <a:buFont typeface="Courier New" panose="02070309020205020404" pitchFamily="49" charset="0"/>
              <a:buChar char="o"/>
            </a:pPr>
            <a:r>
              <a:rPr lang="en-US" sz="1800" dirty="0">
                <a:effectLst/>
                <a:ea typeface="Calibri" panose="020F0502020204030204" pitchFamily="34" charset="0"/>
                <a:cs typeface="Calibri" panose="020F0502020204030204" pitchFamily="34" charset="0"/>
              </a:rPr>
              <a:t>improving facilities for tsunami disaster prevention</a:t>
            </a:r>
            <a:endParaRPr lang="fr-FR" sz="1800" dirty="0">
              <a:effectLst/>
              <a:ea typeface="Calibri" panose="020F0502020204030204" pitchFamily="34" charset="0"/>
              <a:cs typeface="Times New Roman" panose="02020603050405020304" pitchFamily="18" charset="0"/>
            </a:endParaRPr>
          </a:p>
          <a:p>
            <a:pPr marL="720725" lvl="0" indent="-342900" algn="just">
              <a:lnSpc>
                <a:spcPct val="107000"/>
              </a:lnSpc>
              <a:buFont typeface="Courier New" panose="02070309020205020404" pitchFamily="49" charset="0"/>
              <a:buChar char="o"/>
            </a:pPr>
            <a:r>
              <a:rPr lang="en-US" sz="1800" dirty="0">
                <a:effectLst/>
                <a:ea typeface="Calibri" panose="020F0502020204030204" pitchFamily="34" charset="0"/>
                <a:cs typeface="Calibri" panose="020F0502020204030204" pitchFamily="34" charset="0"/>
              </a:rPr>
              <a:t>conducting public education, preparedness and awareness activities</a:t>
            </a:r>
            <a:endParaRPr lang="fr-FR" sz="1800" dirty="0">
              <a:effectLst/>
              <a:ea typeface="Calibri" panose="020F0502020204030204" pitchFamily="34" charset="0"/>
              <a:cs typeface="Times New Roman" panose="02020603050405020304" pitchFamily="18" charset="0"/>
            </a:endParaRPr>
          </a:p>
          <a:p>
            <a:pPr marL="720725" lvl="0" indent="-342900" algn="just">
              <a:lnSpc>
                <a:spcPct val="107000"/>
              </a:lnSpc>
              <a:spcAft>
                <a:spcPts val="800"/>
              </a:spcAft>
              <a:buFont typeface="Courier New" panose="02070309020205020404" pitchFamily="49" charset="0"/>
              <a:buChar char="o"/>
            </a:pPr>
            <a:r>
              <a:rPr lang="en-US" sz="1800" dirty="0">
                <a:effectLst/>
                <a:ea typeface="Calibri" panose="020F0502020204030204" pitchFamily="34" charset="0"/>
                <a:cs typeface="Calibri" panose="020F0502020204030204" pitchFamily="34" charset="0"/>
              </a:rPr>
              <a:t>mapping out evacuation center</a:t>
            </a:r>
            <a:endParaRPr lang="fr-FR"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29225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77DE2-64CB-7710-6CE6-946A21E5E7CC}"/>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53144C46-6D6B-876A-865B-EBE22ECED1FB}"/>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7A1B8DFB-B931-89C5-350A-7CE9218BB876}"/>
              </a:ext>
            </a:extLst>
          </p:cNvPr>
          <p:cNvPicPr preferRelativeResize="0"/>
          <p:nvPr/>
        </p:nvPicPr>
        <p:blipFill rotWithShape="1">
          <a:blip r:embed="rId2">
            <a:alphaModFix/>
          </a:blip>
          <a:srcRect t="74343"/>
          <a:stretch/>
        </p:blipFill>
        <p:spPr>
          <a:xfrm>
            <a:off x="0" y="6556291"/>
            <a:ext cx="3159659" cy="307777"/>
          </a:xfrm>
          <a:prstGeom prst="rect">
            <a:avLst/>
          </a:prstGeom>
          <a:noFill/>
          <a:ln>
            <a:noFill/>
          </a:ln>
        </p:spPr>
      </p:pic>
      <p:grpSp>
        <p:nvGrpSpPr>
          <p:cNvPr id="6" name="Groupe 5">
            <a:extLst>
              <a:ext uri="{FF2B5EF4-FFF2-40B4-BE49-F238E27FC236}">
                <a16:creationId xmlns:a16="http://schemas.microsoft.com/office/drawing/2014/main" id="{F0C775AF-E77D-0166-A723-5911CD8D31F9}"/>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DE48754C-FE4B-D7AF-8A3E-4DFDDA49A61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4CC900EE-8332-7675-7A6A-4F1EF7692A0A}"/>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3" name="ZoneTexte 2">
            <a:extLst>
              <a:ext uri="{FF2B5EF4-FFF2-40B4-BE49-F238E27FC236}">
                <a16:creationId xmlns:a16="http://schemas.microsoft.com/office/drawing/2014/main" id="{BC4FD9D5-4850-8880-4BCB-3510349B8B24}"/>
              </a:ext>
            </a:extLst>
          </p:cNvPr>
          <p:cNvSpPr txBox="1"/>
          <p:nvPr/>
        </p:nvSpPr>
        <p:spPr>
          <a:xfrm>
            <a:off x="95114" y="-1135"/>
            <a:ext cx="12001771" cy="6894195"/>
          </a:xfrm>
          <a:prstGeom prst="rect">
            <a:avLst/>
          </a:prstGeom>
          <a:noFill/>
        </p:spPr>
        <p:txBody>
          <a:bodyPr wrap="square" rtlCol="0">
            <a:spAutoFit/>
          </a:bodyPr>
          <a:lstStyle/>
          <a:p>
            <a:r>
              <a:rPr lang="en-US" sz="4000" b="1" cap="all" noProof="0" dirty="0">
                <a:solidFill>
                  <a:srgbClr val="0070C0"/>
                </a:solidFill>
              </a:rPr>
              <a:t>UNESCO-IOC </a:t>
            </a:r>
            <a:r>
              <a:rPr lang="en-US" sz="4000" b="1" cap="all" noProof="0" dirty="0" err="1">
                <a:solidFill>
                  <a:srgbClr val="0070C0"/>
                </a:solidFill>
              </a:rPr>
              <a:t>Trrp</a:t>
            </a:r>
            <a:r>
              <a:rPr lang="en-US" sz="4000" b="1" cap="all" noProof="0" dirty="0">
                <a:solidFill>
                  <a:srgbClr val="0070C0"/>
                </a:solidFill>
              </a:rPr>
              <a:t> </a:t>
            </a:r>
            <a:r>
              <a:rPr lang="en-US" sz="2000" b="1" cap="all" noProof="0" dirty="0">
                <a:solidFill>
                  <a:srgbClr val="0070C0"/>
                </a:solidFill>
              </a:rPr>
              <a:t>(3/5)</a:t>
            </a:r>
          </a:p>
          <a:p>
            <a:pPr>
              <a:tabLst>
                <a:tab pos="6189663" algn="l"/>
              </a:tabLst>
            </a:pPr>
            <a:r>
              <a:rPr lang="en-US" sz="2800" b="1" cap="small" noProof="0" dirty="0">
                <a:solidFill>
                  <a:srgbClr val="0070C0"/>
                </a:solidFill>
              </a:rPr>
              <a:t>At risk to tsunami</a:t>
            </a:r>
          </a:p>
          <a:p>
            <a:pPr>
              <a:tabLst>
                <a:tab pos="6189663" algn="l"/>
              </a:tabLst>
            </a:pPr>
            <a:r>
              <a:rPr lang="en-US" sz="1400" dirty="0">
                <a:solidFill>
                  <a:schemeClr val="bg1">
                    <a:lumMod val="50000"/>
                  </a:schemeClr>
                </a:solidFill>
              </a:rPr>
              <a:t>14c) What number of villages, cities/districts and provinces/state levels in your country are at risk to tsunami? </a:t>
            </a:r>
            <a:r>
              <a:rPr lang="en-GB" sz="1200" dirty="0">
                <a:solidFill>
                  <a:schemeClr val="bg1">
                    <a:lumMod val="50000"/>
                  </a:schemeClr>
                </a:solidFill>
                <a:ea typeface="Calibri" panose="020F0502020204030204" pitchFamily="34" charset="0"/>
                <a:cs typeface="Calibri" panose="020F0502020204030204" pitchFamily="34" charset="0"/>
              </a:rPr>
              <a:t>Answered: 27   Skipped: 2</a:t>
            </a:r>
            <a:endParaRPr lang="en-US" sz="1200" dirty="0">
              <a:solidFill>
                <a:schemeClr val="bg1">
                  <a:lumMod val="50000"/>
                </a:schemeClr>
              </a:solidFill>
            </a:endParaRPr>
          </a:p>
          <a:p>
            <a:pPr>
              <a:tabLst>
                <a:tab pos="6189663" algn="l"/>
              </a:tabLst>
            </a:pPr>
            <a:r>
              <a:rPr lang="en-US" noProof="0" dirty="0"/>
              <a:t>Estimation of </a:t>
            </a:r>
            <a:r>
              <a:rPr lang="en-US" dirty="0">
                <a:effectLst/>
                <a:ea typeface="Calibri" panose="020F0502020204030204" pitchFamily="34" charset="0"/>
              </a:rPr>
              <a:t>457 527 villages - 2 554 cities/districts - 278 provinces/states </a:t>
            </a:r>
          </a:p>
          <a:p>
            <a:pPr>
              <a:tabLst>
                <a:tab pos="6189663" algn="l"/>
              </a:tabLst>
            </a:pPr>
            <a:endParaRPr lang="en-US" sz="1000" b="1" cap="small" noProof="0" dirty="0">
              <a:ea typeface="Calibri" panose="020F0502020204030204" pitchFamily="34" charset="0"/>
            </a:endParaRPr>
          </a:p>
          <a:p>
            <a:pPr>
              <a:tabLst>
                <a:tab pos="6189663" algn="l"/>
              </a:tabLst>
            </a:pPr>
            <a:r>
              <a:rPr lang="en-US" sz="2800" b="1" cap="small" dirty="0">
                <a:solidFill>
                  <a:srgbClr val="0070C0"/>
                </a:solidFill>
              </a:rPr>
              <a:t>NRTB</a:t>
            </a:r>
          </a:p>
          <a:p>
            <a:pPr>
              <a:tabLst>
                <a:tab pos="6189663" algn="l"/>
              </a:tabLst>
            </a:pPr>
            <a:r>
              <a:rPr lang="en-US" sz="1400" dirty="0">
                <a:solidFill>
                  <a:schemeClr val="bg1">
                    <a:lumMod val="50000"/>
                  </a:schemeClr>
                </a:solidFill>
              </a:rPr>
              <a:t>14d) Does your country have a National Tsunami Ready Board (NTRB)? </a:t>
            </a: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pPr marL="285750" indent="-285750">
              <a:buFont typeface="Arial" panose="020B0604020202020204" pitchFamily="34" charset="0"/>
              <a:buChar char="•"/>
              <a:tabLst>
                <a:tab pos="6189663" algn="l"/>
              </a:tabLst>
            </a:pPr>
            <a:r>
              <a:rPr lang="en-US" dirty="0">
                <a:ea typeface="Calibri" panose="020F0502020204030204" pitchFamily="34" charset="0"/>
              </a:rPr>
              <a:t>8 countries with a NTRB</a:t>
            </a:r>
          </a:p>
          <a:p>
            <a:pPr marL="285750" indent="-285750">
              <a:buFont typeface="Arial" panose="020B0604020202020204" pitchFamily="34" charset="0"/>
              <a:buChar char="•"/>
              <a:tabLst>
                <a:tab pos="6189663" algn="l"/>
              </a:tabLst>
            </a:pPr>
            <a:r>
              <a:rPr lang="en-US" dirty="0">
                <a:ea typeface="Calibri" panose="020F0502020204030204" pitchFamily="34" charset="0"/>
              </a:rPr>
              <a:t>7 countries with </a:t>
            </a:r>
            <a:r>
              <a:rPr lang="en-US" dirty="0">
                <a:effectLst/>
                <a:ea typeface="Calibri" panose="020F0502020204030204" pitchFamily="34" charset="0"/>
              </a:rPr>
              <a:t>an existing coordination mechanism that could fulfil this role, consisting of National Councils and Advisory Groups</a:t>
            </a:r>
            <a:endParaRPr lang="en-US" dirty="0">
              <a:ea typeface="Calibri" panose="020F0502020204030204" pitchFamily="34" charset="0"/>
            </a:endParaRPr>
          </a:p>
          <a:p>
            <a:pPr>
              <a:tabLst>
                <a:tab pos="6189663" algn="l"/>
              </a:tabLst>
            </a:pPr>
            <a:endParaRPr lang="en-US" sz="1000" b="1" cap="small" noProof="0" dirty="0"/>
          </a:p>
          <a:p>
            <a:pPr>
              <a:tabLst>
                <a:tab pos="6189663" algn="l"/>
              </a:tabLst>
            </a:pPr>
            <a:r>
              <a:rPr lang="en-US" sz="2800" b="1" cap="small" dirty="0">
                <a:solidFill>
                  <a:srgbClr val="0070C0"/>
                </a:solidFill>
              </a:rPr>
              <a:t>Institution needing to be involved</a:t>
            </a:r>
          </a:p>
          <a:p>
            <a:pPr>
              <a:tabLst>
                <a:tab pos="6189663" algn="l"/>
              </a:tabLst>
            </a:pPr>
            <a:r>
              <a:rPr lang="en-US" sz="1400" dirty="0">
                <a:solidFill>
                  <a:schemeClr val="bg1">
                    <a:lumMod val="50000"/>
                  </a:schemeClr>
                </a:solidFill>
              </a:rPr>
              <a:t>14e) Which institution(s) should be involved in the implementation of TRRP or similar national initiative? </a:t>
            </a:r>
            <a:r>
              <a:rPr lang="en-GB" sz="1200" dirty="0">
                <a:solidFill>
                  <a:schemeClr val="bg1">
                    <a:lumMod val="50000"/>
                  </a:schemeClr>
                </a:solidFill>
                <a:ea typeface="Calibri" panose="020F0502020204030204" pitchFamily="34" charset="0"/>
                <a:cs typeface="Calibri" panose="020F0502020204030204" pitchFamily="34" charset="0"/>
              </a:rPr>
              <a:t>Answered: 26   Skipped: 3</a:t>
            </a:r>
          </a:p>
          <a:p>
            <a:pPr marL="285750" indent="-285750">
              <a:buFont typeface="Arial" panose="020B0604020202020204" pitchFamily="34" charset="0"/>
              <a:buChar char="•"/>
              <a:tabLst>
                <a:tab pos="6189663" algn="l"/>
              </a:tabLst>
            </a:pPr>
            <a:r>
              <a:rPr lang="en-US" dirty="0">
                <a:ea typeface="Calibri" panose="020F0502020204030204" pitchFamily="34" charset="0"/>
              </a:rPr>
              <a:t>F</a:t>
            </a:r>
            <a:r>
              <a:rPr lang="en-US" dirty="0">
                <a:effectLst/>
                <a:ea typeface="Calibri" panose="020F0502020204030204" pitchFamily="34" charset="0"/>
              </a:rPr>
              <a:t>rom individual institutions (e.g. NDMO, NTWC), to a variety of national agencies, coastal councils, local and provincial governments, ministries, police, army forces and emergency services, academics, civil societies, and non-governmental </a:t>
            </a:r>
            <a:r>
              <a:rPr lang="en-US" dirty="0" err="1">
                <a:effectLst/>
                <a:ea typeface="Calibri" panose="020F0502020204030204" pitchFamily="34" charset="0"/>
              </a:rPr>
              <a:t>organisations</a:t>
            </a:r>
            <a:r>
              <a:rPr lang="en-US" dirty="0">
                <a:effectLst/>
                <a:ea typeface="Calibri" panose="020F0502020204030204" pitchFamily="34" charset="0"/>
              </a:rPr>
              <a:t> (e.g. Red Cross)</a:t>
            </a:r>
          </a:p>
          <a:p>
            <a:pPr>
              <a:tabLst>
                <a:tab pos="6189663" algn="l"/>
              </a:tabLst>
            </a:pPr>
            <a:endParaRPr lang="en-US" sz="1000" dirty="0">
              <a:solidFill>
                <a:schemeClr val="bg1">
                  <a:lumMod val="50000"/>
                </a:schemeClr>
              </a:solidFill>
              <a:ea typeface="Calibri" panose="020F0502020204030204" pitchFamily="34" charset="0"/>
            </a:endParaRPr>
          </a:p>
          <a:p>
            <a:pPr>
              <a:tabLst>
                <a:tab pos="6189663" algn="l"/>
              </a:tabLst>
            </a:pPr>
            <a:r>
              <a:rPr lang="en-US" sz="2800" b="1" cap="small" dirty="0">
                <a:solidFill>
                  <a:srgbClr val="0070C0"/>
                </a:solidFill>
              </a:rPr>
              <a:t>Implementation</a:t>
            </a:r>
          </a:p>
          <a:p>
            <a:pPr>
              <a:tabLst>
                <a:tab pos="6189663" algn="l"/>
              </a:tabLst>
            </a:pPr>
            <a:r>
              <a:rPr lang="en-US" sz="1400" dirty="0">
                <a:solidFill>
                  <a:schemeClr val="bg1">
                    <a:lumMod val="50000"/>
                  </a:schemeClr>
                </a:solidFill>
              </a:rPr>
              <a:t>14f) Are any communities (for example, villages, cities, districts, provinces, or states) in your country currently working towards implementing or interested in implementing the UNESCO-IOC TRRP or similar national initiative? </a:t>
            </a:r>
            <a:r>
              <a:rPr lang="en-GB" sz="1200" dirty="0">
                <a:solidFill>
                  <a:schemeClr val="bg1">
                    <a:lumMod val="50000"/>
                  </a:schemeClr>
                </a:solidFill>
                <a:ea typeface="Calibri" panose="020F0502020204030204" pitchFamily="34" charset="0"/>
                <a:cs typeface="Calibri" panose="020F0502020204030204" pitchFamily="34" charset="0"/>
              </a:rPr>
              <a:t>Answered: 27   Skipped: 2</a:t>
            </a:r>
          </a:p>
          <a:p>
            <a:pPr marL="285750" indent="-285750">
              <a:buFont typeface="Arial" panose="020B0604020202020204" pitchFamily="34" charset="0"/>
              <a:buChar char="•"/>
              <a:tabLst>
                <a:tab pos="6189663" algn="l"/>
              </a:tabLst>
            </a:pPr>
            <a:r>
              <a:rPr lang="en-US" dirty="0">
                <a:ea typeface="Calibri" panose="020F0502020204030204" pitchFamily="34" charset="0"/>
              </a:rPr>
              <a:t>For 17 countries (63%): communities currently working towards implementing UNESCO-IOC or interested to do so</a:t>
            </a:r>
          </a:p>
          <a:p>
            <a:pPr>
              <a:tabLst>
                <a:tab pos="6189663" algn="l"/>
              </a:tabLst>
            </a:pPr>
            <a:r>
              <a:rPr lang="en-US" sz="1400" dirty="0">
                <a:solidFill>
                  <a:schemeClr val="bg1">
                    <a:lumMod val="50000"/>
                  </a:schemeClr>
                </a:solidFill>
              </a:rPr>
              <a:t>14g) Have any communities in your country achieved recognition through UNESCO-IOC TRRP or similar national initiative?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endParaRPr lang="en-US" sz="1200" dirty="0">
              <a:solidFill>
                <a:schemeClr val="bg1">
                  <a:lumMod val="50000"/>
                </a:schemeClr>
              </a:solidFill>
            </a:endParaRPr>
          </a:p>
          <a:p>
            <a:pPr marL="285750" indent="-285750">
              <a:buFont typeface="Arial" panose="020B0604020202020204" pitchFamily="34" charset="0"/>
              <a:buChar char="•"/>
              <a:tabLst>
                <a:tab pos="6189663" algn="l"/>
              </a:tabLst>
            </a:pPr>
            <a:r>
              <a:rPr lang="en-US" dirty="0">
                <a:ea typeface="Calibri" panose="020F0502020204030204" pitchFamily="34" charset="0"/>
              </a:rPr>
              <a:t>For 9 countries (32%), completion of TRPP or similar initiatives</a:t>
            </a:r>
          </a:p>
        </p:txBody>
      </p:sp>
      <p:pic>
        <p:nvPicPr>
          <p:cNvPr id="2" name="Image 1">
            <a:extLst>
              <a:ext uri="{FF2B5EF4-FFF2-40B4-BE49-F238E27FC236}">
                <a16:creationId xmlns:a16="http://schemas.microsoft.com/office/drawing/2014/main" id="{D0EFFF27-59BC-4E64-52EB-4FF512664DA5}"/>
              </a:ext>
            </a:extLst>
          </p:cNvPr>
          <p:cNvPicPr>
            <a:picLocks noChangeAspect="1"/>
          </p:cNvPicPr>
          <p:nvPr/>
        </p:nvPicPr>
        <p:blipFill>
          <a:blip r:embed="rId5"/>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14841542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4FB1-557B-24EB-0554-EE24B53DE222}"/>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AA11091F-9BD7-36B7-BED2-2B192A2F2F63}"/>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E9A487F6-05B8-F9D4-2C27-8AAB02331896}"/>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795485AD-77F8-6908-030E-16B5A16A2167}"/>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5ADA267A-1146-E07C-D900-4594E219DD7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22B8AAE3-98DA-3BC2-477F-5A0AA68D4CFE}"/>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F6E7F11A-2399-50EF-EAE7-E995F6F1BA18}"/>
              </a:ext>
            </a:extLst>
          </p:cNvPr>
          <p:cNvSpPr txBox="1"/>
          <p:nvPr/>
        </p:nvSpPr>
        <p:spPr>
          <a:xfrm>
            <a:off x="95114" y="-1135"/>
            <a:ext cx="12001771" cy="1485022"/>
          </a:xfrm>
          <a:prstGeom prst="rect">
            <a:avLst/>
          </a:prstGeom>
          <a:noFill/>
        </p:spPr>
        <p:txBody>
          <a:bodyPr wrap="square" rtlCol="0">
            <a:spAutoFit/>
          </a:bodyPr>
          <a:lstStyle/>
          <a:p>
            <a:r>
              <a:rPr lang="en-US" sz="4000" b="1" cap="all" noProof="0" dirty="0">
                <a:solidFill>
                  <a:srgbClr val="0070C0"/>
                </a:solidFill>
              </a:rPr>
              <a:t>Disaster risk reduction plans </a:t>
            </a:r>
            <a:r>
              <a:rPr lang="en-US" sz="2000" b="1" cap="all" noProof="0" dirty="0">
                <a:solidFill>
                  <a:srgbClr val="0070C0"/>
                </a:solidFill>
              </a:rPr>
              <a:t>(1/2)</a:t>
            </a:r>
          </a:p>
          <a:p>
            <a:r>
              <a:rPr lang="en-US" sz="1400" dirty="0">
                <a:solidFill>
                  <a:schemeClr val="bg1">
                    <a:lumMod val="50000"/>
                  </a:schemeClr>
                </a:solidFill>
              </a:rPr>
              <a:t>7a) Does your country have a national, local and community level tsunami disaster risk reduction plans? </a:t>
            </a:r>
          </a:p>
          <a:p>
            <a:pPr>
              <a:spcAft>
                <a:spcPts val="300"/>
              </a:spcAft>
            </a:pPr>
            <a:r>
              <a:rPr lang="en-US" sz="1400" dirty="0">
                <a:solidFill>
                  <a:schemeClr val="bg1">
                    <a:lumMod val="50000"/>
                  </a:schemeClr>
                </a:solidFill>
              </a:rPr>
              <a:t>For each of the four disaster management phases, select standalone plan / multi hazard plan / plan not available. </a:t>
            </a:r>
          </a:p>
          <a:p>
            <a:pPr>
              <a:tabLst>
                <a:tab pos="268288" algn="l"/>
                <a:tab pos="6184900" algn="l"/>
              </a:tabLst>
            </a:pPr>
            <a:r>
              <a:rPr lang="en-US" sz="2000" b="1" cap="small" noProof="0" dirty="0">
                <a:solidFill>
                  <a:srgbClr val="0070C0"/>
                </a:solidFill>
              </a:rPr>
              <a:t>	Prevention and mitigation phase	Preparedness phase</a:t>
            </a:r>
          </a:p>
        </p:txBody>
      </p:sp>
      <p:grpSp>
        <p:nvGrpSpPr>
          <p:cNvPr id="7" name="Groupe 6">
            <a:extLst>
              <a:ext uri="{FF2B5EF4-FFF2-40B4-BE49-F238E27FC236}">
                <a16:creationId xmlns:a16="http://schemas.microsoft.com/office/drawing/2014/main" id="{5A902B22-AB82-011A-B51E-B10C4211188A}"/>
              </a:ext>
            </a:extLst>
          </p:cNvPr>
          <p:cNvGrpSpPr/>
          <p:nvPr/>
        </p:nvGrpSpPr>
        <p:grpSpPr>
          <a:xfrm>
            <a:off x="459846" y="1482527"/>
            <a:ext cx="5402478" cy="3572869"/>
            <a:chOff x="459846" y="1106004"/>
            <a:chExt cx="5402478" cy="3572869"/>
          </a:xfrm>
        </p:grpSpPr>
        <p:pic>
          <p:nvPicPr>
            <p:cNvPr id="17" name="Image 16">
              <a:extLst>
                <a:ext uri="{FF2B5EF4-FFF2-40B4-BE49-F238E27FC236}">
                  <a16:creationId xmlns:a16="http://schemas.microsoft.com/office/drawing/2014/main" id="{987D0ACE-EFB9-E393-44BE-1F17A9DAE158}"/>
                </a:ext>
              </a:extLst>
            </p:cNvPr>
            <p:cNvPicPr>
              <a:picLocks noChangeAspect="1"/>
            </p:cNvPicPr>
            <p:nvPr/>
          </p:nvPicPr>
          <p:blipFill>
            <a:blip r:embed="rId5"/>
            <a:stretch>
              <a:fillRect/>
            </a:stretch>
          </p:blipFill>
          <p:spPr>
            <a:xfrm>
              <a:off x="460800" y="1162429"/>
              <a:ext cx="5401524" cy="3243353"/>
            </a:xfrm>
            <a:prstGeom prst="rect">
              <a:avLst/>
            </a:prstGeom>
          </p:spPr>
        </p:pic>
        <p:sp>
          <p:nvSpPr>
            <p:cNvPr id="21" name="Title">
              <a:extLst>
                <a:ext uri="{FF2B5EF4-FFF2-40B4-BE49-F238E27FC236}">
                  <a16:creationId xmlns:a16="http://schemas.microsoft.com/office/drawing/2014/main" id="{98E5A75F-FE21-E340-843B-2AA885CA9996}"/>
                </a:ext>
              </a:extLst>
            </p:cNvPr>
            <p:cNvSpPr txBox="1">
              <a:spLocks/>
            </p:cNvSpPr>
            <p:nvPr/>
          </p:nvSpPr>
          <p:spPr>
            <a:xfrm>
              <a:off x="459846" y="4420341"/>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sp>
          <p:nvSpPr>
            <p:cNvPr id="26" name="Ellipse 25">
              <a:extLst>
                <a:ext uri="{FF2B5EF4-FFF2-40B4-BE49-F238E27FC236}">
                  <a16:creationId xmlns:a16="http://schemas.microsoft.com/office/drawing/2014/main" id="{24A31BEB-D79D-0794-52D1-3DFCA46FCBB0}"/>
                </a:ext>
              </a:extLst>
            </p:cNvPr>
            <p:cNvSpPr/>
            <p:nvPr/>
          </p:nvSpPr>
          <p:spPr>
            <a:xfrm>
              <a:off x="4278924" y="1106004"/>
              <a:ext cx="1336430" cy="304396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7E572FA7-1FE2-ADFB-70EF-F8E6708DDE9C}"/>
              </a:ext>
            </a:extLst>
          </p:cNvPr>
          <p:cNvGrpSpPr/>
          <p:nvPr/>
        </p:nvGrpSpPr>
        <p:grpSpPr>
          <a:xfrm>
            <a:off x="6328800" y="1482527"/>
            <a:ext cx="5402402" cy="3558310"/>
            <a:chOff x="6328800" y="1106004"/>
            <a:chExt cx="5402402" cy="3558310"/>
          </a:xfrm>
        </p:grpSpPr>
        <p:pic>
          <p:nvPicPr>
            <p:cNvPr id="18" name="Image 17">
              <a:extLst>
                <a:ext uri="{FF2B5EF4-FFF2-40B4-BE49-F238E27FC236}">
                  <a16:creationId xmlns:a16="http://schemas.microsoft.com/office/drawing/2014/main" id="{3717669E-48F2-54FB-62D8-BA5D7A1F858D}"/>
                </a:ext>
              </a:extLst>
            </p:cNvPr>
            <p:cNvPicPr>
              <a:picLocks noChangeAspect="1"/>
            </p:cNvPicPr>
            <p:nvPr/>
          </p:nvPicPr>
          <p:blipFill>
            <a:blip r:embed="rId6"/>
            <a:stretch>
              <a:fillRect/>
            </a:stretch>
          </p:blipFill>
          <p:spPr>
            <a:xfrm>
              <a:off x="6329678" y="1162429"/>
              <a:ext cx="5401524" cy="3243353"/>
            </a:xfrm>
            <a:prstGeom prst="rect">
              <a:avLst/>
            </a:prstGeom>
          </p:spPr>
        </p:pic>
        <p:sp>
          <p:nvSpPr>
            <p:cNvPr id="22" name="Title">
              <a:extLst>
                <a:ext uri="{FF2B5EF4-FFF2-40B4-BE49-F238E27FC236}">
                  <a16:creationId xmlns:a16="http://schemas.microsoft.com/office/drawing/2014/main" id="{03A62094-148E-F5BF-308E-AB5F1D33AF3D}"/>
                </a:ext>
              </a:extLst>
            </p:cNvPr>
            <p:cNvSpPr txBox="1">
              <a:spLocks/>
            </p:cNvSpPr>
            <p:nvPr/>
          </p:nvSpPr>
          <p:spPr>
            <a:xfrm>
              <a:off x="6328800" y="4405782"/>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sp>
          <p:nvSpPr>
            <p:cNvPr id="27" name="Ellipse 26">
              <a:extLst>
                <a:ext uri="{FF2B5EF4-FFF2-40B4-BE49-F238E27FC236}">
                  <a16:creationId xmlns:a16="http://schemas.microsoft.com/office/drawing/2014/main" id="{BD6483D9-D41F-EC6B-440D-BB7586894058}"/>
                </a:ext>
              </a:extLst>
            </p:cNvPr>
            <p:cNvSpPr/>
            <p:nvPr/>
          </p:nvSpPr>
          <p:spPr>
            <a:xfrm>
              <a:off x="10158457" y="1106004"/>
              <a:ext cx="1336430" cy="304396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ZoneTexte 2">
            <a:extLst>
              <a:ext uri="{FF2B5EF4-FFF2-40B4-BE49-F238E27FC236}">
                <a16:creationId xmlns:a16="http://schemas.microsoft.com/office/drawing/2014/main" id="{F0D259D9-B996-5EC8-188B-BA0777CCF307}"/>
              </a:ext>
            </a:extLst>
          </p:cNvPr>
          <p:cNvSpPr txBox="1"/>
          <p:nvPr/>
        </p:nvSpPr>
        <p:spPr>
          <a:xfrm>
            <a:off x="459846" y="5075102"/>
            <a:ext cx="11272305" cy="78483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Results to be taken with caution, since 20 countries skipped answering at the community level</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To date, 27 countries (79%) with some form of DRR plan</a:t>
            </a:r>
            <a:endParaRPr lang="fr-FR" sz="2000" dirty="0"/>
          </a:p>
        </p:txBody>
      </p:sp>
      <p:pic>
        <p:nvPicPr>
          <p:cNvPr id="11" name="Image 10">
            <a:extLst>
              <a:ext uri="{FF2B5EF4-FFF2-40B4-BE49-F238E27FC236}">
                <a16:creationId xmlns:a16="http://schemas.microsoft.com/office/drawing/2014/main" id="{E4823B73-A14B-EFB4-53F1-7307F254E58E}"/>
              </a:ext>
            </a:extLst>
          </p:cNvPr>
          <p:cNvPicPr>
            <a:picLocks noChangeAspect="1"/>
          </p:cNvPicPr>
          <p:nvPr/>
        </p:nvPicPr>
        <p:blipFill>
          <a:blip r:embed="rId7"/>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250406533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3729C-D92C-BDAE-9AC0-5EA9A2385DAF}"/>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C79A5E3B-F5A4-49E8-5330-047CDFF3B0F8}"/>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5326D3A0-55FB-A9AD-5B40-21EFA6706ABF}"/>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FBDFC01F-81EB-6308-F151-D8C89A524BE0}"/>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8435EC9B-A854-E167-AFBF-79894B4D73B1}"/>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599FBF72-1640-F617-EA70-69D12B5115CB}"/>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8" name="ZoneTexte 7">
            <a:extLst>
              <a:ext uri="{FF2B5EF4-FFF2-40B4-BE49-F238E27FC236}">
                <a16:creationId xmlns:a16="http://schemas.microsoft.com/office/drawing/2014/main" id="{F64EE3D1-7ECE-097F-2504-57F4B2B31ADC}"/>
              </a:ext>
            </a:extLst>
          </p:cNvPr>
          <p:cNvSpPr txBox="1"/>
          <p:nvPr/>
        </p:nvSpPr>
        <p:spPr>
          <a:xfrm>
            <a:off x="95114" y="1047313"/>
            <a:ext cx="5760719" cy="492443"/>
          </a:xfrm>
          <a:prstGeom prst="rect">
            <a:avLst/>
          </a:prstGeom>
          <a:noFill/>
        </p:spPr>
        <p:txBody>
          <a:bodyPr wrap="square">
            <a:spAutoFit/>
          </a:bodyPr>
          <a:lstStyle/>
          <a:p>
            <a:r>
              <a:rPr lang="en-US" sz="1400" dirty="0">
                <a:solidFill>
                  <a:schemeClr val="bg1">
                    <a:lumMod val="50000"/>
                  </a:schemeClr>
                </a:solidFill>
              </a:rPr>
              <a:t>Questions 15a) to 15l)</a:t>
            </a:r>
          </a:p>
          <a:p>
            <a:r>
              <a:rPr lang="en-GB" sz="1200" dirty="0">
                <a:solidFill>
                  <a:schemeClr val="bg1">
                    <a:lumMod val="50000"/>
                  </a:schemeClr>
                </a:solidFill>
                <a:ea typeface="Calibri" panose="020F0502020204030204" pitchFamily="34" charset="0"/>
                <a:cs typeface="Calibri" panose="020F0502020204030204" pitchFamily="34" charset="0"/>
              </a:rPr>
              <a:t>Answered: 29   Skipped: 0 (except for question 15b Answered: 24   Skipped: 5)</a:t>
            </a:r>
          </a:p>
        </p:txBody>
      </p:sp>
      <p:sp>
        <p:nvSpPr>
          <p:cNvPr id="3" name="ZoneTexte 2">
            <a:extLst>
              <a:ext uri="{FF2B5EF4-FFF2-40B4-BE49-F238E27FC236}">
                <a16:creationId xmlns:a16="http://schemas.microsoft.com/office/drawing/2014/main" id="{AFF0EA5C-DF1E-2F16-48D8-15FF31F53230}"/>
              </a:ext>
            </a:extLst>
          </p:cNvPr>
          <p:cNvSpPr txBox="1"/>
          <p:nvPr/>
        </p:nvSpPr>
        <p:spPr>
          <a:xfrm>
            <a:off x="95114" y="-1135"/>
            <a:ext cx="12001771" cy="1138773"/>
          </a:xfrm>
          <a:prstGeom prst="rect">
            <a:avLst/>
          </a:prstGeom>
          <a:noFill/>
        </p:spPr>
        <p:txBody>
          <a:bodyPr wrap="square" rtlCol="0">
            <a:spAutoFit/>
          </a:bodyPr>
          <a:lstStyle/>
          <a:p>
            <a:r>
              <a:rPr lang="en-US" sz="4000" b="1" cap="all" noProof="0" dirty="0">
                <a:solidFill>
                  <a:srgbClr val="0070C0"/>
                </a:solidFill>
              </a:rPr>
              <a:t>UNESCO-IOC </a:t>
            </a:r>
            <a:r>
              <a:rPr lang="en-US" sz="4000" b="1" cap="all" noProof="0" dirty="0" err="1">
                <a:solidFill>
                  <a:srgbClr val="0070C0"/>
                </a:solidFill>
              </a:rPr>
              <a:t>Trrp</a:t>
            </a:r>
            <a:r>
              <a:rPr lang="en-US" sz="4000" b="1" cap="all" noProof="0" dirty="0">
                <a:solidFill>
                  <a:srgbClr val="0070C0"/>
                </a:solidFill>
              </a:rPr>
              <a:t> </a:t>
            </a:r>
            <a:r>
              <a:rPr lang="en-US" sz="2000" b="1" cap="all" noProof="0" dirty="0">
                <a:solidFill>
                  <a:srgbClr val="0070C0"/>
                </a:solidFill>
              </a:rPr>
              <a:t>(4/5)</a:t>
            </a:r>
          </a:p>
          <a:p>
            <a:pPr>
              <a:tabLst>
                <a:tab pos="6189663" algn="l"/>
              </a:tabLst>
            </a:pPr>
            <a:r>
              <a:rPr lang="en-US" sz="2800" b="1" cap="small" noProof="0" dirty="0">
                <a:solidFill>
                  <a:srgbClr val="0070C0"/>
                </a:solidFill>
              </a:rPr>
              <a:t>National capacity to implement indicators</a:t>
            </a:r>
          </a:p>
        </p:txBody>
      </p:sp>
      <p:pic>
        <p:nvPicPr>
          <p:cNvPr id="2" name="Image 1" descr="Une image contenant texte, capture d’écran, ligne, Parallèle&#10;&#10;Le contenu généré par l’IA peut être incorrect.">
            <a:extLst>
              <a:ext uri="{FF2B5EF4-FFF2-40B4-BE49-F238E27FC236}">
                <a16:creationId xmlns:a16="http://schemas.microsoft.com/office/drawing/2014/main" id="{43E29B11-A243-135C-C8B7-8EB63DD5931A}"/>
              </a:ext>
            </a:extLst>
          </p:cNvPr>
          <p:cNvPicPr>
            <a:picLocks noChangeAspect="1"/>
          </p:cNvPicPr>
          <p:nvPr/>
        </p:nvPicPr>
        <p:blipFill>
          <a:blip r:embed="rId5"/>
          <a:stretch>
            <a:fillRect/>
          </a:stretch>
        </p:blipFill>
        <p:spPr>
          <a:xfrm>
            <a:off x="6215503" y="1366842"/>
            <a:ext cx="5760720" cy="4286885"/>
          </a:xfrm>
          <a:prstGeom prst="rect">
            <a:avLst/>
          </a:prstGeom>
        </p:spPr>
      </p:pic>
      <p:sp>
        <p:nvSpPr>
          <p:cNvPr id="10" name="ZoneTexte 9">
            <a:extLst>
              <a:ext uri="{FF2B5EF4-FFF2-40B4-BE49-F238E27FC236}">
                <a16:creationId xmlns:a16="http://schemas.microsoft.com/office/drawing/2014/main" id="{08321CAD-3653-4602-6DF5-B3E423F1DA29}"/>
              </a:ext>
            </a:extLst>
          </p:cNvPr>
          <p:cNvSpPr txBox="1"/>
          <p:nvPr/>
        </p:nvSpPr>
        <p:spPr>
          <a:xfrm>
            <a:off x="215777" y="1634024"/>
            <a:ext cx="5760719" cy="3323987"/>
          </a:xfrm>
          <a:prstGeom prst="rect">
            <a:avLst/>
          </a:prstGeom>
          <a:noFill/>
        </p:spPr>
        <p:txBody>
          <a:bodyPr wrap="square">
            <a:spAutoFit/>
          </a:bodyPr>
          <a:lstStyle/>
          <a:p>
            <a:pPr marL="342900" indent="-342900">
              <a:spcBef>
                <a:spcPts val="300"/>
              </a:spcBef>
              <a:spcAft>
                <a:spcPts val="300"/>
              </a:spcAft>
              <a:buFont typeface="Arial" panose="020B0604020202020204" pitchFamily="34" charset="0"/>
              <a:buChar char="•"/>
            </a:pPr>
            <a:r>
              <a:rPr lang="en-US" sz="2000" dirty="0">
                <a:ea typeface="Calibri" panose="020F0502020204030204" pitchFamily="34" charset="0"/>
                <a:cs typeface="Calibri" panose="020F0502020204030204" pitchFamily="34" charset="0"/>
              </a:rPr>
              <a:t>Between 76% and 97% of the countries have the national capacity for implementing indicators totally or partially</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≥90% are very much able to achieve entirely or partially 7 aspects </a:t>
            </a:r>
            <a:r>
              <a:rPr lang="en-US" sz="2000" dirty="0">
                <a:effectLst/>
                <a:ea typeface="Calibri" panose="020F0502020204030204" pitchFamily="34" charset="0"/>
              </a:rPr>
              <a:t>relying on their national capacity and some international technical expertise</a:t>
            </a:r>
          </a:p>
          <a:p>
            <a:pPr marL="342900" indent="-342900">
              <a:spcBef>
                <a:spcPts val="300"/>
              </a:spcBef>
              <a:spcAft>
                <a:spcPts val="300"/>
              </a:spcAft>
              <a:buFont typeface="Arial" panose="020B0604020202020204" pitchFamily="34" charset="0"/>
              <a:buChar char="•"/>
            </a:pPr>
            <a:r>
              <a:rPr lang="en-US" sz="2000" dirty="0">
                <a:ea typeface="Calibri" panose="020F0502020204030204" pitchFamily="34" charset="0"/>
                <a:cs typeface="Calibri" panose="020F0502020204030204" pitchFamily="34" charset="0"/>
              </a:rPr>
              <a:t>Between 14% and 24% need technical support </a:t>
            </a:r>
            <a:r>
              <a:rPr lang="en-US" sz="2000" dirty="0">
                <a:effectLst/>
                <a:ea typeface="Calibri" panose="020F0502020204030204" pitchFamily="34" charset="0"/>
              </a:rPr>
              <a:t>from ITIC and/or ICG/PTWS activities</a:t>
            </a:r>
            <a:r>
              <a:rPr lang="en-US" sz="2000" dirty="0">
                <a:effectLst/>
                <a:ea typeface="Calibri" panose="020F0502020204030204" pitchFamily="34" charset="0"/>
                <a:cs typeface="Calibri" panose="020F0502020204030204" pitchFamily="34" charset="0"/>
              </a:rPr>
              <a:t> for 5 aspects</a:t>
            </a:r>
            <a:endParaRPr lang="en-GB"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063112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1BE42-DA6D-EDD5-69A4-D717329AB202}"/>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106A0BFE-5DA2-C236-FDCC-6B3F3C9E2FAE}"/>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CA2926BF-0E4F-A5F5-BBD6-CA9A5305AF3D}"/>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ACF7D18A-FB2B-F7AD-2A94-7462E69A6AED}"/>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204D8F20-5FEE-47AC-8F1B-B285A90CF14C}"/>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D5D87CF7-3284-797D-8CF4-813373C7EEB2}"/>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8" name="ZoneTexte 7">
            <a:extLst>
              <a:ext uri="{FF2B5EF4-FFF2-40B4-BE49-F238E27FC236}">
                <a16:creationId xmlns:a16="http://schemas.microsoft.com/office/drawing/2014/main" id="{D2DC0778-C27E-8F7A-3BAD-8D3C72462B3A}"/>
              </a:ext>
            </a:extLst>
          </p:cNvPr>
          <p:cNvSpPr txBox="1"/>
          <p:nvPr/>
        </p:nvSpPr>
        <p:spPr>
          <a:xfrm>
            <a:off x="95115" y="1047313"/>
            <a:ext cx="12001770" cy="307777"/>
          </a:xfrm>
          <a:prstGeom prst="rect">
            <a:avLst/>
          </a:prstGeom>
          <a:noFill/>
        </p:spPr>
        <p:txBody>
          <a:bodyPr wrap="square">
            <a:spAutoFit/>
          </a:bodyPr>
          <a:lstStyle/>
          <a:p>
            <a:r>
              <a:rPr lang="en-US" sz="1400" dirty="0">
                <a:solidFill>
                  <a:schemeClr val="bg1">
                    <a:lumMod val="50000"/>
                  </a:schemeClr>
                </a:solidFill>
              </a:rPr>
              <a:t>15m) Which of the following challenges inhibit the implementation of TRRP or similar national initiatives in your country?</a:t>
            </a:r>
            <a:endParaRPr lang="en-GB" sz="1200" dirty="0">
              <a:solidFill>
                <a:schemeClr val="bg1">
                  <a:lumMod val="50000"/>
                </a:schemeClr>
              </a:solidFill>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B524725F-057D-947E-1CD0-895E81AA9225}"/>
              </a:ext>
            </a:extLst>
          </p:cNvPr>
          <p:cNvSpPr txBox="1"/>
          <p:nvPr/>
        </p:nvSpPr>
        <p:spPr>
          <a:xfrm>
            <a:off x="95114" y="-1135"/>
            <a:ext cx="12001771" cy="1138773"/>
          </a:xfrm>
          <a:prstGeom prst="rect">
            <a:avLst/>
          </a:prstGeom>
          <a:noFill/>
        </p:spPr>
        <p:txBody>
          <a:bodyPr wrap="square" rtlCol="0">
            <a:spAutoFit/>
          </a:bodyPr>
          <a:lstStyle/>
          <a:p>
            <a:r>
              <a:rPr lang="en-US" sz="4000" b="1" cap="all" noProof="0" dirty="0">
                <a:solidFill>
                  <a:srgbClr val="0070C0"/>
                </a:solidFill>
              </a:rPr>
              <a:t>UNESCO-IOC </a:t>
            </a:r>
            <a:r>
              <a:rPr lang="en-US" sz="4000" b="1" cap="all" noProof="0" dirty="0" err="1">
                <a:solidFill>
                  <a:srgbClr val="0070C0"/>
                </a:solidFill>
              </a:rPr>
              <a:t>Trrp</a:t>
            </a:r>
            <a:r>
              <a:rPr lang="en-US" sz="4000" b="1" cap="all" noProof="0" dirty="0">
                <a:solidFill>
                  <a:srgbClr val="0070C0"/>
                </a:solidFill>
              </a:rPr>
              <a:t> </a:t>
            </a:r>
            <a:r>
              <a:rPr lang="en-US" sz="2000" b="1" cap="all" noProof="0" dirty="0">
                <a:solidFill>
                  <a:srgbClr val="0070C0"/>
                </a:solidFill>
              </a:rPr>
              <a:t>(5/5)</a:t>
            </a:r>
          </a:p>
          <a:p>
            <a:pPr>
              <a:tabLst>
                <a:tab pos="6189663" algn="l"/>
              </a:tabLst>
            </a:pPr>
            <a:r>
              <a:rPr lang="en-US" sz="2800" b="1" cap="small" noProof="0" dirty="0">
                <a:solidFill>
                  <a:srgbClr val="0070C0"/>
                </a:solidFill>
              </a:rPr>
              <a:t>Challenges faced by countries</a:t>
            </a:r>
          </a:p>
        </p:txBody>
      </p:sp>
      <p:grpSp>
        <p:nvGrpSpPr>
          <p:cNvPr id="11" name="Groupe 10">
            <a:extLst>
              <a:ext uri="{FF2B5EF4-FFF2-40B4-BE49-F238E27FC236}">
                <a16:creationId xmlns:a16="http://schemas.microsoft.com/office/drawing/2014/main" id="{DB25595D-402C-4AD5-0F5E-FA27B24E4743}"/>
              </a:ext>
            </a:extLst>
          </p:cNvPr>
          <p:cNvGrpSpPr/>
          <p:nvPr/>
        </p:nvGrpSpPr>
        <p:grpSpPr>
          <a:xfrm>
            <a:off x="3395237" y="1591423"/>
            <a:ext cx="5401524" cy="3501885"/>
            <a:chOff x="3395237" y="1591423"/>
            <a:chExt cx="5401524" cy="3501885"/>
          </a:xfrm>
        </p:grpSpPr>
        <p:sp>
          <p:nvSpPr>
            <p:cNvPr id="7" name="Title">
              <a:extLst>
                <a:ext uri="{FF2B5EF4-FFF2-40B4-BE49-F238E27FC236}">
                  <a16:creationId xmlns:a16="http://schemas.microsoft.com/office/drawing/2014/main" id="{4558A20B-31C2-4139-C300-E24AA011F3E2}"/>
                </a:ext>
              </a:extLst>
            </p:cNvPr>
            <p:cNvSpPr txBox="1">
              <a:spLocks/>
            </p:cNvSpPr>
            <p:nvPr/>
          </p:nvSpPr>
          <p:spPr>
            <a:xfrm>
              <a:off x="3395237" y="48347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26   Skipped: 3</a:t>
              </a:r>
            </a:p>
          </p:txBody>
        </p:sp>
        <p:pic>
          <p:nvPicPr>
            <p:cNvPr id="2" name="Image 1">
              <a:extLst>
                <a:ext uri="{FF2B5EF4-FFF2-40B4-BE49-F238E27FC236}">
                  <a16:creationId xmlns:a16="http://schemas.microsoft.com/office/drawing/2014/main" id="{4E42C300-CBA5-7452-58E7-3250EA045F50}"/>
                </a:ext>
              </a:extLst>
            </p:cNvPr>
            <p:cNvPicPr>
              <a:picLocks noChangeAspect="1"/>
            </p:cNvPicPr>
            <p:nvPr/>
          </p:nvPicPr>
          <p:blipFill>
            <a:blip r:embed="rId5"/>
            <a:stretch>
              <a:fillRect/>
            </a:stretch>
          </p:blipFill>
          <p:spPr>
            <a:xfrm>
              <a:off x="3395237" y="1591423"/>
              <a:ext cx="5401524" cy="3243353"/>
            </a:xfrm>
            <a:prstGeom prst="rect">
              <a:avLst/>
            </a:prstGeom>
          </p:spPr>
        </p:pic>
      </p:grpSp>
      <p:sp>
        <p:nvSpPr>
          <p:cNvPr id="10" name="ZoneTexte 9">
            <a:extLst>
              <a:ext uri="{FF2B5EF4-FFF2-40B4-BE49-F238E27FC236}">
                <a16:creationId xmlns:a16="http://schemas.microsoft.com/office/drawing/2014/main" id="{13EF8E75-5610-9CEB-EB53-8C8E7CE7C1B6}"/>
              </a:ext>
            </a:extLst>
          </p:cNvPr>
          <p:cNvSpPr txBox="1"/>
          <p:nvPr/>
        </p:nvSpPr>
        <p:spPr>
          <a:xfrm>
            <a:off x="1439434" y="5193896"/>
            <a:ext cx="9313130" cy="400110"/>
          </a:xfrm>
          <a:prstGeom prst="rect">
            <a:avLst/>
          </a:prstGeom>
          <a:noFill/>
        </p:spPr>
        <p:txBody>
          <a:bodyPr wrap="square">
            <a:spAutoFit/>
          </a:bodyPr>
          <a:lstStyle/>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Other: </a:t>
            </a:r>
            <a:r>
              <a:rPr lang="en-US" sz="2000" dirty="0">
                <a:effectLst/>
                <a:ea typeface="Calibri" panose="020F0502020204030204" pitchFamily="34" charset="0"/>
              </a:rPr>
              <a:t>lack of tangible benefits in implementing TRRP and limited guidelines</a:t>
            </a:r>
            <a:endParaRPr lang="en-GB"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987215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C491A-7EFA-14A8-1C16-6915BFBD6AFB}"/>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1C6C290E-EDDA-EA94-F0A7-8B5A6B66DF5F}"/>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0B6626FF-3F73-DE85-5480-C6D7F4CFACE1}"/>
              </a:ext>
            </a:extLst>
          </p:cNvPr>
          <p:cNvPicPr preferRelativeResize="0"/>
          <p:nvPr/>
        </p:nvPicPr>
        <p:blipFill rotWithShape="1">
          <a:blip r:embed="rId3">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F072F1A5-F301-0A1A-64B8-340501B425B9}"/>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E2492E60-F3EB-12C7-2A1A-9683EDD67B42}"/>
                </a:ext>
              </a:extLst>
            </p:cNvPr>
            <p:cNvPicPr>
              <a:picLocks noChangeAspect="1"/>
            </p:cNvPicPr>
            <p:nvPr/>
          </p:nvPicPr>
          <p:blipFill rotWithShape="1">
            <a:blip r:embed="rId4">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54C2A71F-8493-6A57-CEF1-339708C13994}"/>
                </a:ext>
              </a:extLst>
            </p:cNvPr>
            <p:cNvPicPr>
              <a:picLocks noChangeAspect="1"/>
            </p:cNvPicPr>
            <p:nvPr/>
          </p:nvPicPr>
          <p:blipFill rotWithShape="1">
            <a:blip r:embed="rId5">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7390A7F5-4616-3062-431B-5A897B081D5A}"/>
              </a:ext>
            </a:extLst>
          </p:cNvPr>
          <p:cNvSpPr txBox="1"/>
          <p:nvPr/>
        </p:nvSpPr>
        <p:spPr>
          <a:xfrm>
            <a:off x="95114" y="-1135"/>
            <a:ext cx="12001771" cy="984885"/>
          </a:xfrm>
          <a:prstGeom prst="rect">
            <a:avLst/>
          </a:prstGeom>
          <a:noFill/>
        </p:spPr>
        <p:txBody>
          <a:bodyPr wrap="square" rtlCol="0">
            <a:spAutoFit/>
          </a:bodyPr>
          <a:lstStyle/>
          <a:p>
            <a:r>
              <a:rPr lang="en-US" sz="4000" b="1" cap="all" noProof="0" dirty="0">
                <a:solidFill>
                  <a:srgbClr val="0070C0"/>
                </a:solidFill>
              </a:rPr>
              <a:t>CONCERNS ABOUT RESULTS</a:t>
            </a:r>
          </a:p>
          <a:p>
            <a:r>
              <a:rPr lang="en-US" b="0" i="0" dirty="0">
                <a:solidFill>
                  <a:srgbClr val="111111"/>
                </a:solidFill>
                <a:effectLst/>
              </a:rPr>
              <a:t>Summary sheets have been sent to each country to address these issues</a:t>
            </a:r>
            <a:endParaRPr lang="en-US" sz="2800" b="1" cap="all" noProof="0" dirty="0">
              <a:solidFill>
                <a:srgbClr val="0070C0"/>
              </a:solidFill>
            </a:endParaRPr>
          </a:p>
        </p:txBody>
      </p:sp>
      <p:graphicFrame>
        <p:nvGraphicFramePr>
          <p:cNvPr id="3" name="Tableau 2">
            <a:extLst>
              <a:ext uri="{FF2B5EF4-FFF2-40B4-BE49-F238E27FC236}">
                <a16:creationId xmlns:a16="http://schemas.microsoft.com/office/drawing/2014/main" id="{A616141F-F288-7F37-E9BA-522742B4BF58}"/>
              </a:ext>
            </a:extLst>
          </p:cNvPr>
          <p:cNvGraphicFramePr>
            <a:graphicFrameLocks noGrp="1"/>
          </p:cNvGraphicFramePr>
          <p:nvPr>
            <p:extLst>
              <p:ext uri="{D42A27DB-BD31-4B8C-83A1-F6EECF244321}">
                <p14:modId xmlns:p14="http://schemas.microsoft.com/office/powerpoint/2010/main" val="2738516837"/>
              </p:ext>
            </p:extLst>
          </p:nvPr>
        </p:nvGraphicFramePr>
        <p:xfrm>
          <a:off x="95113" y="973930"/>
          <a:ext cx="12001771" cy="5849071"/>
        </p:xfrm>
        <a:graphic>
          <a:graphicData uri="http://schemas.openxmlformats.org/drawingml/2006/table">
            <a:tbl>
              <a:tblPr>
                <a:tableStyleId>{5C22544A-7EE6-4342-B048-85BDC9FD1C3A}</a:tableStyleId>
              </a:tblPr>
              <a:tblGrid>
                <a:gridCol w="8292593">
                  <a:extLst>
                    <a:ext uri="{9D8B030D-6E8A-4147-A177-3AD203B41FA5}">
                      <a16:colId xmlns:a16="http://schemas.microsoft.com/office/drawing/2014/main" val="116420747"/>
                    </a:ext>
                  </a:extLst>
                </a:gridCol>
                <a:gridCol w="3709178">
                  <a:extLst>
                    <a:ext uri="{9D8B030D-6E8A-4147-A177-3AD203B41FA5}">
                      <a16:colId xmlns:a16="http://schemas.microsoft.com/office/drawing/2014/main" val="842272181"/>
                    </a:ext>
                  </a:extLst>
                </a:gridCol>
              </a:tblGrid>
              <a:tr h="129742">
                <a:tc>
                  <a:txBody>
                    <a:bodyPr/>
                    <a:lstStyle/>
                    <a:p>
                      <a:r>
                        <a:rPr lang="en-US" sz="1400" b="0" dirty="0">
                          <a:solidFill>
                            <a:schemeClr val="tx1"/>
                          </a:solidFill>
                          <a:latin typeface="+mn-lt"/>
                        </a:rPr>
                        <a:t>4h) For each of the data types listed, were these data used? Publicly available? </a:t>
                      </a:r>
                      <a:endParaRPr lang="fr-FR" sz="1400" b="0" dirty="0">
                        <a:solidFill>
                          <a:schemeClr val="tx1"/>
                        </a:solidFill>
                        <a:latin typeface="+mn-lt"/>
                      </a:endParaRPr>
                    </a:p>
                  </a:txBody>
                  <a:tcPr marL="2723" marR="2723" marT="2723" marB="0"/>
                </a:tc>
                <a:tc>
                  <a:txBody>
                    <a:bodyPr/>
                    <a:lstStyle/>
                    <a:p>
                      <a:pPr algn="l" fontAlgn="t"/>
                      <a:r>
                        <a:rPr lang="en-US" sz="1400" u="none" strike="noStrike" dirty="0">
                          <a:effectLst/>
                          <a:latin typeface="+mn-lt"/>
                        </a:rPr>
                        <a:t>Question partially answered by 2 countries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487987505"/>
                  </a:ext>
                </a:extLst>
              </a:tr>
              <a:tr h="129742">
                <a:tc>
                  <a:txBody>
                    <a:bodyPr/>
                    <a:lstStyle/>
                    <a:p>
                      <a:pPr algn="l" fontAlgn="t"/>
                      <a:r>
                        <a:rPr lang="en-US" sz="1400" u="none" strike="noStrike" dirty="0">
                          <a:effectLst/>
                          <a:latin typeface="+mn-lt"/>
                        </a:rPr>
                        <a:t>4k) On a scale of 1 (Not a priority) to 5 (Essential), what is the priority level in your country to improve capacity in the following areas of tsunami hazard assessment?</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by 1 country</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4149622417"/>
                  </a:ext>
                </a:extLst>
              </a:tr>
              <a:tr h="266312">
                <a:tc>
                  <a:txBody>
                    <a:bodyPr/>
                    <a:lstStyle/>
                    <a:p>
                      <a:pPr algn="l" fontAlgn="t"/>
                      <a:r>
                        <a:rPr lang="en-US" sz="1400" u="none" strike="noStrike" dirty="0">
                          <a:effectLst/>
                          <a:latin typeface="+mn-lt"/>
                        </a:rPr>
                        <a:t>7a) Does your country have a national, local and community level tsunami disaster risk reduction plans? </a:t>
                      </a:r>
                      <a:endParaRPr lang="en-US" sz="1400" b="0" i="0" u="none" strike="noStrike" dirty="0">
                        <a:solidFill>
                          <a:srgbClr val="000000"/>
                        </a:solidFill>
                        <a:effectLst/>
                        <a:latin typeface="+mn-lt"/>
                      </a:endParaRPr>
                    </a:p>
                  </a:txBody>
                  <a:tcPr marL="2723" marR="2723" marT="2723" marB="0"/>
                </a:tc>
                <a:tc>
                  <a:txBody>
                    <a:bodyPr/>
                    <a:lstStyle/>
                    <a:p>
                      <a:pPr algn="l" fontAlgn="t"/>
                      <a:r>
                        <a:rPr lang="fr-FR" sz="1400" u="none" strike="noStrike" dirty="0">
                          <a:effectLst/>
                          <a:latin typeface="+mn-lt"/>
                        </a:rPr>
                        <a:t>Question </a:t>
                      </a:r>
                      <a:r>
                        <a:rPr lang="en-US" sz="1400" u="none" strike="noStrike" dirty="0">
                          <a:effectLst/>
                          <a:latin typeface="+mn-lt"/>
                        </a:rPr>
                        <a:t>partially answered </a:t>
                      </a:r>
                      <a:r>
                        <a:rPr lang="fr-FR" sz="1400" u="none" strike="noStrike" dirty="0">
                          <a:effectLst/>
                          <a:latin typeface="+mn-lt"/>
                        </a:rPr>
                        <a:t>by 21 countries</a:t>
                      </a:r>
                      <a:endParaRPr lang="fr-FR"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896688543"/>
                  </a:ext>
                </a:extLst>
              </a:tr>
              <a:tr h="194612">
                <a:tc>
                  <a:txBody>
                    <a:bodyPr/>
                    <a:lstStyle/>
                    <a:p>
                      <a:pPr algn="l" fontAlgn="t"/>
                      <a:r>
                        <a:rPr lang="en-US" sz="1400" u="none" strike="noStrike" dirty="0">
                          <a:effectLst/>
                          <a:latin typeface="+mn-lt"/>
                        </a:rPr>
                        <a:t>9b) Does your country </a:t>
                      </a:r>
                      <a:r>
                        <a:rPr lang="en-US" sz="1400" u="none" strike="noStrike" dirty="0" err="1">
                          <a:effectLst/>
                          <a:latin typeface="+mn-lt"/>
                        </a:rPr>
                        <a:t>utilise</a:t>
                      </a:r>
                      <a:r>
                        <a:rPr lang="en-US" sz="1400" u="none" strike="noStrike" dirty="0">
                          <a:effectLst/>
                          <a:latin typeface="+mn-lt"/>
                        </a:rPr>
                        <a:t> the data provided by the PTWS Tsunami Service Providers (TSPs) for the Threat Assessments of your country’s coastline to determine national threats or does it undertake its own threat assessments?</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Need some precisions about how TSP data are used as a backup</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61884584"/>
                  </a:ext>
                </a:extLst>
              </a:tr>
              <a:tr h="259483">
                <a:tc>
                  <a:txBody>
                    <a:bodyPr/>
                    <a:lstStyle/>
                    <a:p>
                      <a:pPr algn="l" fontAlgn="t"/>
                      <a:r>
                        <a:rPr lang="en-US" sz="1400" u="none" strike="noStrike" dirty="0">
                          <a:effectLst/>
                          <a:latin typeface="+mn-lt"/>
                        </a:rPr>
                        <a:t>9j) Does your </a:t>
                      </a:r>
                      <a:r>
                        <a:rPr lang="en-US" sz="1400" u="none" strike="noStrike" dirty="0" err="1">
                          <a:effectLst/>
                          <a:latin typeface="+mn-lt"/>
                        </a:rPr>
                        <a:t>organisation</a:t>
                      </a:r>
                      <a:r>
                        <a:rPr lang="en-US" sz="1400" u="none" strike="noStrike" dirty="0">
                          <a:effectLst/>
                          <a:latin typeface="+mn-lt"/>
                        </a:rPr>
                        <a:t> have access to GNSS data (Global Navigation Satellite System) data? (Q68) &amp;</a:t>
                      </a:r>
                    </a:p>
                    <a:p>
                      <a:pPr marL="0" marR="0" lvl="0" indent="0" algn="l" defTabSz="914400" rtl="0" eaLnBrk="1" fontAlgn="t" latinLnBrk="0" hangingPunct="1">
                        <a:lnSpc>
                          <a:spcPct val="100000"/>
                        </a:lnSpc>
                        <a:spcBef>
                          <a:spcPts val="0"/>
                        </a:spcBef>
                        <a:spcAft>
                          <a:spcPts val="0"/>
                        </a:spcAft>
                        <a:buClrTx/>
                        <a:buSzTx/>
                        <a:buFontTx/>
                        <a:buNone/>
                        <a:tabLst/>
                        <a:defRPr/>
                      </a:pPr>
                      <a:r>
                        <a:rPr lang="en-US" sz="1400" u="none" strike="noStrike" dirty="0">
                          <a:effectLst/>
                          <a:latin typeface="+mn-lt"/>
                        </a:rPr>
                        <a:t>9q) What other observing networks are operated by your country and used for tsunami early warning? (Q75)</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Need consolidation - Q68: 16 countries have access to GNSS data / Q75: only 4 countries declare it as observing networks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1964560928"/>
                  </a:ext>
                </a:extLst>
              </a:tr>
              <a:tr h="194612">
                <a:tc>
                  <a:txBody>
                    <a:bodyPr/>
                    <a:lstStyle/>
                    <a:p>
                      <a:pPr algn="l" fontAlgn="t"/>
                      <a:r>
                        <a:rPr lang="en-US" sz="1400" u="none" strike="noStrike" dirty="0">
                          <a:effectLst/>
                          <a:latin typeface="+mn-lt"/>
                        </a:rPr>
                        <a:t>9l) When compared to the IRIS database (https://ds.iris.edu/mda/) have you decommissioned or added broadband seismometers operated by your country.</a:t>
                      </a:r>
                      <a:endParaRPr lang="en-US" sz="1400" b="0" i="0" u="none" strike="noStrike" dirty="0">
                        <a:solidFill>
                          <a:srgbClr val="000000"/>
                        </a:solidFill>
                        <a:effectLst/>
                        <a:latin typeface="+mn-lt"/>
                      </a:endParaRPr>
                    </a:p>
                  </a:txBody>
                  <a:tcPr marL="2723" marR="2723" marT="2723" marB="0"/>
                </a:tc>
                <a:tc>
                  <a:txBody>
                    <a:bodyPr/>
                    <a:lstStyle/>
                    <a:p>
                      <a:pPr algn="l" fontAlgn="t"/>
                      <a:r>
                        <a:rPr lang="fr-FR" sz="1400" u="none" strike="noStrike" dirty="0">
                          <a:effectLst/>
                          <a:latin typeface="+mn-lt"/>
                        </a:rPr>
                        <a:t>Question </a:t>
                      </a:r>
                      <a:r>
                        <a:rPr lang="fr-FR" sz="1400" u="none" strike="noStrike" dirty="0" err="1">
                          <a:effectLst/>
                          <a:latin typeface="+mn-lt"/>
                        </a:rPr>
                        <a:t>skipped</a:t>
                      </a:r>
                      <a:r>
                        <a:rPr lang="fr-FR" sz="1400" u="none" strike="noStrike" dirty="0">
                          <a:effectLst/>
                          <a:latin typeface="+mn-lt"/>
                        </a:rPr>
                        <a:t> by 12 countries</a:t>
                      </a:r>
                      <a:endParaRPr lang="fr-FR"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1567124842"/>
                  </a:ext>
                </a:extLst>
              </a:tr>
              <a:tr h="259483">
                <a:tc>
                  <a:txBody>
                    <a:bodyPr/>
                    <a:lstStyle/>
                    <a:p>
                      <a:pPr algn="l" fontAlgn="t"/>
                      <a:r>
                        <a:rPr lang="en-US" sz="1400" u="none" strike="noStrike" dirty="0">
                          <a:effectLst/>
                          <a:latin typeface="+mn-lt"/>
                        </a:rPr>
                        <a:t>9p) When compared to the IOC Sea Level Station Monitoring Facility, have you decommissioned or added sea level stations, including </a:t>
                      </a:r>
                      <a:r>
                        <a:rPr lang="en-US" sz="1400" u="none" strike="noStrike" dirty="0" err="1">
                          <a:effectLst/>
                          <a:latin typeface="+mn-lt"/>
                        </a:rPr>
                        <a:t>tsunameters</a:t>
                      </a:r>
                      <a:r>
                        <a:rPr lang="en-US" sz="1400" u="none" strike="noStrike" dirty="0">
                          <a:effectLst/>
                          <a:latin typeface="+mn-lt"/>
                        </a:rPr>
                        <a:t>, operated by your country.</a:t>
                      </a:r>
                      <a:endParaRPr lang="en-US" sz="1400" b="0" i="0" u="none" strike="noStrike" dirty="0">
                        <a:solidFill>
                          <a:srgbClr val="000000"/>
                        </a:solidFill>
                        <a:effectLst/>
                        <a:latin typeface="+mn-lt"/>
                      </a:endParaRPr>
                    </a:p>
                  </a:txBody>
                  <a:tcPr marL="2723" marR="2723" marT="2723" marB="0"/>
                </a:tc>
                <a:tc>
                  <a:txBody>
                    <a:bodyPr/>
                    <a:lstStyle/>
                    <a:p>
                      <a:pPr algn="l" fontAlgn="t"/>
                      <a:r>
                        <a:rPr lang="fr-FR" sz="1400" u="none" strike="noStrike" dirty="0">
                          <a:effectLst/>
                          <a:latin typeface="+mn-lt"/>
                        </a:rPr>
                        <a:t>Question </a:t>
                      </a:r>
                      <a:r>
                        <a:rPr lang="fr-FR" sz="1400" u="none" strike="noStrike" dirty="0" err="1">
                          <a:effectLst/>
                          <a:latin typeface="+mn-lt"/>
                        </a:rPr>
                        <a:t>skipped</a:t>
                      </a:r>
                      <a:r>
                        <a:rPr lang="fr-FR" sz="1400" u="none" strike="noStrike" dirty="0">
                          <a:effectLst/>
                          <a:latin typeface="+mn-lt"/>
                        </a:rPr>
                        <a:t> by 17 countries</a:t>
                      </a:r>
                      <a:endParaRPr lang="fr-FR"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039913100"/>
                  </a:ext>
                </a:extLst>
              </a:tr>
              <a:tr h="129742">
                <a:tc>
                  <a:txBody>
                    <a:bodyPr/>
                    <a:lstStyle/>
                    <a:p>
                      <a:pPr algn="l" fontAlgn="t"/>
                      <a:r>
                        <a:rPr lang="en-US" sz="1400" u="none" strike="noStrike" dirty="0">
                          <a:effectLst/>
                          <a:latin typeface="+mn-lt"/>
                        </a:rPr>
                        <a:t>10b) For each Disaster Management Office listed below, which communication methods for emergency response are available? </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by 4 countries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4110141297"/>
                  </a:ext>
                </a:extLst>
              </a:tr>
              <a:tr h="64871">
                <a:tc>
                  <a:txBody>
                    <a:bodyPr/>
                    <a:lstStyle/>
                    <a:p>
                      <a:pPr algn="l" fontAlgn="t"/>
                      <a:r>
                        <a:rPr lang="en-US" sz="1400" u="none" strike="noStrike" dirty="0">
                          <a:effectLst/>
                          <a:latin typeface="+mn-lt"/>
                        </a:rPr>
                        <a:t>Does your SOP address this aspect of tsunami emergency response?</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by 1 country</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236392259"/>
                  </a:ext>
                </a:extLst>
              </a:tr>
              <a:tr h="129742">
                <a:tc>
                  <a:txBody>
                    <a:bodyPr/>
                    <a:lstStyle/>
                    <a:p>
                      <a:pPr algn="l" fontAlgn="t"/>
                      <a:r>
                        <a:rPr lang="en-US" sz="1400" u="none" strike="noStrike" dirty="0">
                          <a:effectLst/>
                          <a:latin typeface="+mn-lt"/>
                        </a:rPr>
                        <a:t>12d) At what levels were the exercises conducted during the inter-sessional (between ICG meetings) period? </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Need some precisions about what is N/A answer, 3 countries answered this, does it mean that they do not conduct any type of exercises?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931359330"/>
                  </a:ext>
                </a:extLst>
              </a:tr>
              <a:tr h="129742">
                <a:tc>
                  <a:txBody>
                    <a:bodyPr/>
                    <a:lstStyle/>
                    <a:p>
                      <a:pPr algn="l" fontAlgn="t"/>
                      <a:r>
                        <a:rPr lang="en-US" sz="1400" u="none" strike="noStrike" dirty="0">
                          <a:effectLst/>
                          <a:latin typeface="+mn-lt"/>
                        </a:rPr>
                        <a:t>13a) What kind of activities have been tested during your country tsunami exercise, and how many times during the inter-sessional (between ICG Meetings) period? </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and some contradictions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681283179"/>
                  </a:ext>
                </a:extLst>
              </a:tr>
              <a:tr h="64871">
                <a:tc>
                  <a:txBody>
                    <a:bodyPr/>
                    <a:lstStyle/>
                    <a:p>
                      <a:pPr algn="l" fontAlgn="t"/>
                      <a:r>
                        <a:rPr lang="en-US" sz="1400" u="none" strike="noStrike" dirty="0">
                          <a:effectLst/>
                          <a:latin typeface="+mn-lt"/>
                        </a:rPr>
                        <a:t>13c) What tsunami related education and awareness materials do you have? </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by 1 country</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892383486"/>
                  </a:ext>
                </a:extLst>
              </a:tr>
              <a:tr h="194612">
                <a:tc>
                  <a:txBody>
                    <a:bodyPr/>
                    <a:lstStyle/>
                    <a:p>
                      <a:pPr algn="l" fontAlgn="t"/>
                      <a:r>
                        <a:rPr lang="en-US" sz="1400" u="none" strike="noStrike" dirty="0">
                          <a:effectLst/>
                          <a:latin typeface="+mn-lt"/>
                        </a:rPr>
                        <a:t>13e) Do you undertake the following tsunami awareness activities?</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by 4 countries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552532346"/>
                  </a:ext>
                </a:extLst>
              </a:tr>
              <a:tr h="259483">
                <a:tc>
                  <a:txBody>
                    <a:bodyPr/>
                    <a:lstStyle/>
                    <a:p>
                      <a:pPr algn="l" fontAlgn="t"/>
                      <a:r>
                        <a:rPr lang="en-US" sz="1400" u="none" strike="noStrike" dirty="0">
                          <a:effectLst/>
                          <a:latin typeface="+mn-lt"/>
                        </a:rPr>
                        <a:t>14a) Does your country have an interest to participate in the UNESCO-IOC TRRP? (Q113) &amp;</a:t>
                      </a:r>
                      <a:br>
                        <a:rPr lang="en-US" sz="1400" u="none" strike="noStrike" dirty="0">
                          <a:effectLst/>
                          <a:latin typeface="+mn-lt"/>
                        </a:rPr>
                      </a:br>
                      <a:r>
                        <a:rPr lang="en-US" sz="1400" u="none" strike="noStrike" dirty="0">
                          <a:effectLst/>
                          <a:latin typeface="+mn-lt"/>
                        </a:rPr>
                        <a:t>14f) Are any communities in your country currently working towards implementing or interested in implementing the UNESCO-IOC TRRP or similar national initiative? (Q118)</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Incoherences in the answers for 2 countries, which checked NO to Q113 and YES to Q118</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2147983061"/>
                  </a:ext>
                </a:extLst>
              </a:tr>
            </a:tbl>
          </a:graphicData>
        </a:graphic>
      </p:graphicFrame>
      <p:pic>
        <p:nvPicPr>
          <p:cNvPr id="10" name="Image 9">
            <a:extLst>
              <a:ext uri="{FF2B5EF4-FFF2-40B4-BE49-F238E27FC236}">
                <a16:creationId xmlns:a16="http://schemas.microsoft.com/office/drawing/2014/main" id="{F5684BFA-6B39-ED86-ADB6-4BF188485236}"/>
              </a:ext>
            </a:extLst>
          </p:cNvPr>
          <p:cNvPicPr>
            <a:picLocks noChangeAspect="1"/>
          </p:cNvPicPr>
          <p:nvPr/>
        </p:nvPicPr>
        <p:blipFill>
          <a:blip r:embed="rId6"/>
          <a:srcRect l="7184" t="11393" r="6810" b="11393"/>
          <a:stretch/>
        </p:blipFill>
        <p:spPr>
          <a:xfrm>
            <a:off x="8613383" y="135980"/>
            <a:ext cx="701743" cy="630000"/>
          </a:xfrm>
          <a:prstGeom prst="rect">
            <a:avLst/>
          </a:prstGeom>
        </p:spPr>
      </p:pic>
    </p:spTree>
    <p:extLst>
      <p:ext uri="{BB962C8B-B14F-4D97-AF65-F5344CB8AC3E}">
        <p14:creationId xmlns:p14="http://schemas.microsoft.com/office/powerpoint/2010/main" val="29774975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C57E5-8016-4181-21F6-65E7D621B84F}"/>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F735AF08-0F7E-76B1-5C52-D2A961FCA7D6}"/>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3AC4BE2D-BE53-1B98-7C75-A3137A92965E}"/>
              </a:ext>
            </a:extLst>
          </p:cNvPr>
          <p:cNvPicPr preferRelativeResize="0"/>
          <p:nvPr/>
        </p:nvPicPr>
        <p:blipFill rotWithShape="1">
          <a:blip r:embed="rId2">
            <a:alphaModFix/>
          </a:blip>
          <a:srcRect t="74343"/>
          <a:stretch/>
        </p:blipFill>
        <p:spPr>
          <a:xfrm>
            <a:off x="0" y="6556291"/>
            <a:ext cx="3159659" cy="307777"/>
          </a:xfrm>
          <a:prstGeom prst="rect">
            <a:avLst/>
          </a:prstGeom>
          <a:noFill/>
          <a:ln>
            <a:noFill/>
          </a:ln>
        </p:spPr>
      </p:pic>
      <p:grpSp>
        <p:nvGrpSpPr>
          <p:cNvPr id="6" name="Groupe 5">
            <a:extLst>
              <a:ext uri="{FF2B5EF4-FFF2-40B4-BE49-F238E27FC236}">
                <a16:creationId xmlns:a16="http://schemas.microsoft.com/office/drawing/2014/main" id="{AF905A15-7F15-2F0B-2A68-F95C20595D3C}"/>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0DB670CC-1643-D42D-4FBB-B279EE0432C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7F778627-D7B6-EC00-78BD-D0153158739F}"/>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3" name="ZoneTexte 2">
            <a:extLst>
              <a:ext uri="{FF2B5EF4-FFF2-40B4-BE49-F238E27FC236}">
                <a16:creationId xmlns:a16="http://schemas.microsoft.com/office/drawing/2014/main" id="{624FB517-A8F8-418C-57E9-D901C1C92012}"/>
              </a:ext>
            </a:extLst>
          </p:cNvPr>
          <p:cNvSpPr txBox="1"/>
          <p:nvPr/>
        </p:nvSpPr>
        <p:spPr>
          <a:xfrm>
            <a:off x="95114" y="-1135"/>
            <a:ext cx="12001771" cy="1485022"/>
          </a:xfrm>
          <a:prstGeom prst="rect">
            <a:avLst/>
          </a:prstGeom>
          <a:noFill/>
        </p:spPr>
        <p:txBody>
          <a:bodyPr wrap="square" rtlCol="0">
            <a:spAutoFit/>
          </a:bodyPr>
          <a:lstStyle/>
          <a:p>
            <a:r>
              <a:rPr lang="en-US" sz="4000" b="1" cap="all" noProof="0" dirty="0">
                <a:solidFill>
                  <a:srgbClr val="0070C0"/>
                </a:solidFill>
              </a:rPr>
              <a:t>Disaster risk reduction plans </a:t>
            </a:r>
            <a:r>
              <a:rPr lang="en-US" sz="2000" b="1" cap="all" noProof="0" dirty="0">
                <a:solidFill>
                  <a:srgbClr val="0070C0"/>
                </a:solidFill>
              </a:rPr>
              <a:t>(2/2)</a:t>
            </a:r>
          </a:p>
          <a:p>
            <a:r>
              <a:rPr lang="en-US" sz="1400" dirty="0">
                <a:solidFill>
                  <a:schemeClr val="bg1">
                    <a:lumMod val="50000"/>
                  </a:schemeClr>
                </a:solidFill>
              </a:rPr>
              <a:t>7a) Does your country have a national, local and community level tsunami disaster risk reduction plans? </a:t>
            </a:r>
          </a:p>
          <a:p>
            <a:pPr>
              <a:spcAft>
                <a:spcPts val="300"/>
              </a:spcAft>
            </a:pPr>
            <a:r>
              <a:rPr lang="en-US" sz="1400" dirty="0">
                <a:solidFill>
                  <a:schemeClr val="bg1">
                    <a:lumMod val="50000"/>
                  </a:schemeClr>
                </a:solidFill>
              </a:rPr>
              <a:t>For each of the four disaster management phases, select standalone plan / multi hazard plan / plan not available.</a:t>
            </a:r>
            <a:endParaRPr lang="en-US" sz="1400" b="1" cap="all" noProof="0" dirty="0">
              <a:solidFill>
                <a:srgbClr val="0070C0"/>
              </a:solidFill>
            </a:endParaRPr>
          </a:p>
          <a:p>
            <a:pPr>
              <a:tabLst>
                <a:tab pos="269875" algn="l"/>
                <a:tab pos="6189663" algn="l"/>
              </a:tabLst>
            </a:pPr>
            <a:r>
              <a:rPr lang="en-US" sz="2000" b="1" cap="small" noProof="0" dirty="0">
                <a:solidFill>
                  <a:srgbClr val="0070C0"/>
                </a:solidFill>
              </a:rPr>
              <a:t>	Emergency response phase	Rehabilitation and reconstruction phase</a:t>
            </a:r>
          </a:p>
        </p:txBody>
      </p:sp>
      <p:grpSp>
        <p:nvGrpSpPr>
          <p:cNvPr id="10" name="Groupe 9">
            <a:extLst>
              <a:ext uri="{FF2B5EF4-FFF2-40B4-BE49-F238E27FC236}">
                <a16:creationId xmlns:a16="http://schemas.microsoft.com/office/drawing/2014/main" id="{56151330-CF01-9BD0-7617-63BE399BE6BE}"/>
              </a:ext>
            </a:extLst>
          </p:cNvPr>
          <p:cNvGrpSpPr/>
          <p:nvPr/>
        </p:nvGrpSpPr>
        <p:grpSpPr>
          <a:xfrm>
            <a:off x="458897" y="1493282"/>
            <a:ext cx="5403427" cy="3558310"/>
            <a:chOff x="458897" y="1106004"/>
            <a:chExt cx="5403427" cy="3558310"/>
          </a:xfrm>
        </p:grpSpPr>
        <p:pic>
          <p:nvPicPr>
            <p:cNvPr id="7" name="Image 6">
              <a:extLst>
                <a:ext uri="{FF2B5EF4-FFF2-40B4-BE49-F238E27FC236}">
                  <a16:creationId xmlns:a16="http://schemas.microsoft.com/office/drawing/2014/main" id="{BC3D7081-A1E6-46BA-40BB-55AD428347D9}"/>
                </a:ext>
              </a:extLst>
            </p:cNvPr>
            <p:cNvPicPr>
              <a:picLocks noChangeAspect="1"/>
            </p:cNvPicPr>
            <p:nvPr/>
          </p:nvPicPr>
          <p:blipFill>
            <a:blip r:embed="rId5"/>
            <a:stretch>
              <a:fillRect/>
            </a:stretch>
          </p:blipFill>
          <p:spPr>
            <a:xfrm>
              <a:off x="460800" y="1162800"/>
              <a:ext cx="5401524" cy="3243353"/>
            </a:xfrm>
            <a:prstGeom prst="rect">
              <a:avLst/>
            </a:prstGeom>
          </p:spPr>
        </p:pic>
        <p:sp>
          <p:nvSpPr>
            <p:cNvPr id="12" name="Title">
              <a:extLst>
                <a:ext uri="{FF2B5EF4-FFF2-40B4-BE49-F238E27FC236}">
                  <a16:creationId xmlns:a16="http://schemas.microsoft.com/office/drawing/2014/main" id="{C2EF094E-689C-6D6C-5FFE-3AFE37E5BA8D}"/>
                </a:ext>
              </a:extLst>
            </p:cNvPr>
            <p:cNvSpPr txBox="1">
              <a:spLocks/>
            </p:cNvSpPr>
            <p:nvPr/>
          </p:nvSpPr>
          <p:spPr>
            <a:xfrm>
              <a:off x="458897" y="4405782"/>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sp>
          <p:nvSpPr>
            <p:cNvPr id="16" name="Ellipse 15">
              <a:extLst>
                <a:ext uri="{FF2B5EF4-FFF2-40B4-BE49-F238E27FC236}">
                  <a16:creationId xmlns:a16="http://schemas.microsoft.com/office/drawing/2014/main" id="{0F8A5DEC-6DFF-90EC-FE60-7C27681516EC}"/>
                </a:ext>
              </a:extLst>
            </p:cNvPr>
            <p:cNvSpPr/>
            <p:nvPr/>
          </p:nvSpPr>
          <p:spPr>
            <a:xfrm>
              <a:off x="4278924" y="1106004"/>
              <a:ext cx="1336430" cy="304396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10BB8791-B7CF-A76D-0EAE-8D845F13BA27}"/>
              </a:ext>
            </a:extLst>
          </p:cNvPr>
          <p:cNvGrpSpPr/>
          <p:nvPr/>
        </p:nvGrpSpPr>
        <p:grpSpPr>
          <a:xfrm>
            <a:off x="6328800" y="1493282"/>
            <a:ext cx="5402400" cy="3558310"/>
            <a:chOff x="6328800" y="1106004"/>
            <a:chExt cx="5402400" cy="3558310"/>
          </a:xfrm>
        </p:grpSpPr>
        <p:pic>
          <p:nvPicPr>
            <p:cNvPr id="8" name="Image 7">
              <a:extLst>
                <a:ext uri="{FF2B5EF4-FFF2-40B4-BE49-F238E27FC236}">
                  <a16:creationId xmlns:a16="http://schemas.microsoft.com/office/drawing/2014/main" id="{3747CE6C-36A8-631F-EE95-C405B5C75A14}"/>
                </a:ext>
              </a:extLst>
            </p:cNvPr>
            <p:cNvPicPr>
              <a:picLocks noChangeAspect="1"/>
            </p:cNvPicPr>
            <p:nvPr/>
          </p:nvPicPr>
          <p:blipFill>
            <a:blip r:embed="rId6"/>
            <a:stretch>
              <a:fillRect/>
            </a:stretch>
          </p:blipFill>
          <p:spPr>
            <a:xfrm>
              <a:off x="6329676" y="1162799"/>
              <a:ext cx="5401524" cy="3243353"/>
            </a:xfrm>
            <a:prstGeom prst="rect">
              <a:avLst/>
            </a:prstGeom>
          </p:spPr>
        </p:pic>
        <p:sp>
          <p:nvSpPr>
            <p:cNvPr id="14" name="Title">
              <a:extLst>
                <a:ext uri="{FF2B5EF4-FFF2-40B4-BE49-F238E27FC236}">
                  <a16:creationId xmlns:a16="http://schemas.microsoft.com/office/drawing/2014/main" id="{9441A679-B399-F9AB-6FE9-2C54F6F0E7A2}"/>
                </a:ext>
              </a:extLst>
            </p:cNvPr>
            <p:cNvSpPr txBox="1">
              <a:spLocks/>
            </p:cNvSpPr>
            <p:nvPr/>
          </p:nvSpPr>
          <p:spPr>
            <a:xfrm>
              <a:off x="6328800" y="4405782"/>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sp>
          <p:nvSpPr>
            <p:cNvPr id="17" name="Ellipse 16">
              <a:extLst>
                <a:ext uri="{FF2B5EF4-FFF2-40B4-BE49-F238E27FC236}">
                  <a16:creationId xmlns:a16="http://schemas.microsoft.com/office/drawing/2014/main" id="{B47A202B-2399-D3C0-42D9-0D738D8FFC3E}"/>
                </a:ext>
              </a:extLst>
            </p:cNvPr>
            <p:cNvSpPr/>
            <p:nvPr/>
          </p:nvSpPr>
          <p:spPr>
            <a:xfrm>
              <a:off x="10158457" y="1106004"/>
              <a:ext cx="1336430" cy="304396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17">
            <a:extLst>
              <a:ext uri="{FF2B5EF4-FFF2-40B4-BE49-F238E27FC236}">
                <a16:creationId xmlns:a16="http://schemas.microsoft.com/office/drawing/2014/main" id="{21F42145-0ACD-1A95-BF7C-96CF981A43AA}"/>
              </a:ext>
            </a:extLst>
          </p:cNvPr>
          <p:cNvSpPr txBox="1"/>
          <p:nvPr/>
        </p:nvSpPr>
        <p:spPr>
          <a:xfrm>
            <a:off x="95114" y="5022483"/>
            <a:ext cx="11272305" cy="1492716"/>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Mostly multi-hazard including tsunami for all phases</a:t>
            </a:r>
          </a:p>
          <a:p>
            <a:pPr>
              <a:spcBef>
                <a:spcPts val="300"/>
              </a:spcBef>
              <a:spcAft>
                <a:spcPts val="300"/>
              </a:spcAft>
            </a:pPr>
            <a:endParaRPr lang="en-US" sz="1000" dirty="0">
              <a:ea typeface="Calibri" panose="020F0502020204030204" pitchFamily="34" charset="0"/>
            </a:endParaRPr>
          </a:p>
          <a:p>
            <a:pPr>
              <a:spcBef>
                <a:spcPts val="300"/>
              </a:spcBef>
            </a:pPr>
            <a:r>
              <a:rPr lang="en-US" sz="1400" dirty="0">
                <a:solidFill>
                  <a:schemeClr val="bg1">
                    <a:lumMod val="50000"/>
                  </a:schemeClr>
                </a:solidFill>
              </a:rPr>
              <a:t>7b) Are your country's tsunami disaster risk reduction plans based on hazards and risk assessments? </a:t>
            </a:r>
            <a:endParaRPr lang="en-US" sz="1200" dirty="0">
              <a:solidFill>
                <a:schemeClr val="bg1">
                  <a:lumMod val="50000"/>
                </a:schemeClr>
              </a:solidFill>
            </a:endParaRP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endParaRPr lang="en-US" sz="1200" dirty="0">
              <a:solidFill>
                <a:schemeClr val="bg1">
                  <a:lumMod val="50000"/>
                </a:schemeClr>
              </a:solidFill>
            </a:endParaRPr>
          </a:p>
          <a:p>
            <a:pPr marL="342900" indent="-342900">
              <a:spcBef>
                <a:spcPts val="300"/>
              </a:spcBef>
              <a:spcAft>
                <a:spcPts val="300"/>
              </a:spcAft>
              <a:buFont typeface="Arial" panose="020B0604020202020204" pitchFamily="34" charset="0"/>
              <a:buChar char="•"/>
            </a:pPr>
            <a:r>
              <a:rPr lang="en-US" sz="2000" dirty="0">
                <a:effectLst/>
                <a:ea typeface="Calibri" panose="020F0502020204030204" pitchFamily="34" charset="0"/>
              </a:rPr>
              <a:t>23 countries (79%) reported that DRR pla</a:t>
            </a:r>
            <a:r>
              <a:rPr lang="en-US" sz="2000" dirty="0">
                <a:ea typeface="Calibri" panose="020F0502020204030204" pitchFamily="34" charset="0"/>
              </a:rPr>
              <a:t>ns are based on hazard and risk assessments</a:t>
            </a:r>
            <a:endParaRPr lang="en-US" sz="2000" dirty="0">
              <a:effectLst/>
              <a:ea typeface="Calibri" panose="020F0502020204030204" pitchFamily="34" charset="0"/>
            </a:endParaRPr>
          </a:p>
        </p:txBody>
      </p:sp>
      <p:pic>
        <p:nvPicPr>
          <p:cNvPr id="19" name="Image 18">
            <a:extLst>
              <a:ext uri="{FF2B5EF4-FFF2-40B4-BE49-F238E27FC236}">
                <a16:creationId xmlns:a16="http://schemas.microsoft.com/office/drawing/2014/main" id="{FB21B29A-336D-AA88-4BCA-83D32C1C0B7E}"/>
              </a:ext>
            </a:extLst>
          </p:cNvPr>
          <p:cNvPicPr>
            <a:picLocks noChangeAspect="1"/>
          </p:cNvPicPr>
          <p:nvPr/>
        </p:nvPicPr>
        <p:blipFill>
          <a:blip r:embed="rId7"/>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39142902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B4C0D-3C32-EE50-20EF-2D8F464B0C9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66979867-603E-D192-A98D-88C2E5E0A851}"/>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03884A2B-0CE8-F093-73D5-521AC2110ADB}"/>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CF3DC79B-3ADC-5EE3-6401-47C8F1A7B5C8}"/>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278F1FF2-D373-AEBE-36A7-40EBE251899F}"/>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457988F1-A337-4153-B2CA-A0AD558A6659}"/>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0C9BD5C1-092A-D71A-E7EC-D642A2567482}"/>
              </a:ext>
            </a:extLst>
          </p:cNvPr>
          <p:cNvSpPr txBox="1"/>
          <p:nvPr/>
        </p:nvSpPr>
        <p:spPr>
          <a:xfrm>
            <a:off x="95114" y="-1135"/>
            <a:ext cx="12001771" cy="1354217"/>
          </a:xfrm>
          <a:prstGeom prst="rect">
            <a:avLst/>
          </a:prstGeom>
          <a:noFill/>
        </p:spPr>
        <p:txBody>
          <a:bodyPr wrap="square" rtlCol="0">
            <a:spAutoFit/>
          </a:bodyPr>
          <a:lstStyle/>
          <a:p>
            <a:r>
              <a:rPr lang="fr-FR" sz="4000" b="1" cap="all" dirty="0">
                <a:solidFill>
                  <a:srgbClr val="0070C0"/>
                </a:solidFill>
              </a:rPr>
              <a:t>Guidelines</a:t>
            </a:r>
          </a:p>
          <a:p>
            <a:r>
              <a:rPr lang="en-US" sz="1400" dirty="0">
                <a:solidFill>
                  <a:schemeClr val="bg1">
                    <a:lumMod val="50000"/>
                  </a:schemeClr>
                </a:solidFill>
              </a:rPr>
              <a:t>8a) Does your country have national tsunami DRR guidelines? &amp; 8b) Does your country have local tsunami DRR guidelines? </a:t>
            </a:r>
          </a:p>
          <a:p>
            <a:pPr>
              <a:tabLst>
                <a:tab pos="268288" algn="l"/>
                <a:tab pos="6184900" algn="l"/>
              </a:tabLst>
            </a:pPr>
            <a:r>
              <a:rPr lang="fr-FR" sz="2800" b="1" cap="small" dirty="0">
                <a:solidFill>
                  <a:srgbClr val="0070C0"/>
                </a:solidFill>
              </a:rPr>
              <a:t>	National	Local</a:t>
            </a:r>
          </a:p>
        </p:txBody>
      </p:sp>
      <p:grpSp>
        <p:nvGrpSpPr>
          <p:cNvPr id="3" name="Groupe 2">
            <a:extLst>
              <a:ext uri="{FF2B5EF4-FFF2-40B4-BE49-F238E27FC236}">
                <a16:creationId xmlns:a16="http://schemas.microsoft.com/office/drawing/2014/main" id="{AB149B7B-A146-4099-380B-80D7BB26D790}"/>
              </a:ext>
            </a:extLst>
          </p:cNvPr>
          <p:cNvGrpSpPr/>
          <p:nvPr/>
        </p:nvGrpSpPr>
        <p:grpSpPr>
          <a:xfrm>
            <a:off x="458895" y="1388713"/>
            <a:ext cx="5401526" cy="3507998"/>
            <a:chOff x="458895" y="1162800"/>
            <a:chExt cx="5401526" cy="3507998"/>
          </a:xfrm>
        </p:grpSpPr>
        <p:pic>
          <p:nvPicPr>
            <p:cNvPr id="8" name="Image 7">
              <a:extLst>
                <a:ext uri="{FF2B5EF4-FFF2-40B4-BE49-F238E27FC236}">
                  <a16:creationId xmlns:a16="http://schemas.microsoft.com/office/drawing/2014/main" id="{10EB3565-B088-FE9A-B2F9-0DAE1D9320A0}"/>
                </a:ext>
              </a:extLst>
            </p:cNvPr>
            <p:cNvPicPr>
              <a:picLocks noChangeAspect="1"/>
            </p:cNvPicPr>
            <p:nvPr/>
          </p:nvPicPr>
          <p:blipFill>
            <a:blip r:embed="rId5"/>
            <a:stretch>
              <a:fillRect/>
            </a:stretch>
          </p:blipFill>
          <p:spPr>
            <a:xfrm>
              <a:off x="458897" y="1162800"/>
              <a:ext cx="5401524" cy="3243353"/>
            </a:xfrm>
            <a:prstGeom prst="rect">
              <a:avLst/>
            </a:prstGeom>
          </p:spPr>
        </p:pic>
        <p:sp>
          <p:nvSpPr>
            <p:cNvPr id="14" name="Title">
              <a:extLst>
                <a:ext uri="{FF2B5EF4-FFF2-40B4-BE49-F238E27FC236}">
                  <a16:creationId xmlns:a16="http://schemas.microsoft.com/office/drawing/2014/main" id="{BDE68CAD-5EFB-8078-7A55-741BA4505AAE}"/>
                </a:ext>
              </a:extLst>
            </p:cNvPr>
            <p:cNvSpPr txBox="1">
              <a:spLocks/>
            </p:cNvSpPr>
            <p:nvPr/>
          </p:nvSpPr>
          <p:spPr>
            <a:xfrm>
              <a:off x="458895" y="441226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grpSp>
      <p:grpSp>
        <p:nvGrpSpPr>
          <p:cNvPr id="7" name="Groupe 6">
            <a:extLst>
              <a:ext uri="{FF2B5EF4-FFF2-40B4-BE49-F238E27FC236}">
                <a16:creationId xmlns:a16="http://schemas.microsoft.com/office/drawing/2014/main" id="{639B813F-7BAC-B004-A224-D6C3828FE14A}"/>
              </a:ext>
            </a:extLst>
          </p:cNvPr>
          <p:cNvGrpSpPr/>
          <p:nvPr/>
        </p:nvGrpSpPr>
        <p:grpSpPr>
          <a:xfrm>
            <a:off x="6331581" y="1388712"/>
            <a:ext cx="5401524" cy="3501885"/>
            <a:chOff x="6331581" y="1162799"/>
            <a:chExt cx="5401524" cy="3501885"/>
          </a:xfrm>
        </p:grpSpPr>
        <p:pic>
          <p:nvPicPr>
            <p:cNvPr id="10" name="Image 9">
              <a:extLst>
                <a:ext uri="{FF2B5EF4-FFF2-40B4-BE49-F238E27FC236}">
                  <a16:creationId xmlns:a16="http://schemas.microsoft.com/office/drawing/2014/main" id="{D1050CA2-7E0C-281A-EC42-71FE4C371FE1}"/>
                </a:ext>
              </a:extLst>
            </p:cNvPr>
            <p:cNvPicPr>
              <a:picLocks noChangeAspect="1"/>
            </p:cNvPicPr>
            <p:nvPr/>
          </p:nvPicPr>
          <p:blipFill>
            <a:blip r:embed="rId6"/>
            <a:stretch>
              <a:fillRect/>
            </a:stretch>
          </p:blipFill>
          <p:spPr>
            <a:xfrm>
              <a:off x="6331581" y="1162799"/>
              <a:ext cx="5401524" cy="3243353"/>
            </a:xfrm>
            <a:prstGeom prst="rect">
              <a:avLst/>
            </a:prstGeom>
          </p:spPr>
        </p:pic>
        <p:sp>
          <p:nvSpPr>
            <p:cNvPr id="15" name="Title">
              <a:extLst>
                <a:ext uri="{FF2B5EF4-FFF2-40B4-BE49-F238E27FC236}">
                  <a16:creationId xmlns:a16="http://schemas.microsoft.com/office/drawing/2014/main" id="{DCE242A6-D1A7-44D1-4C6F-902F70C6C815}"/>
                </a:ext>
              </a:extLst>
            </p:cNvPr>
            <p:cNvSpPr txBox="1">
              <a:spLocks/>
            </p:cNvSpPr>
            <p:nvPr/>
          </p:nvSpPr>
          <p:spPr>
            <a:xfrm>
              <a:off x="6331581" y="4406152"/>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grpSp>
      <p:sp>
        <p:nvSpPr>
          <p:cNvPr id="16" name="ZoneTexte 15">
            <a:extLst>
              <a:ext uri="{FF2B5EF4-FFF2-40B4-BE49-F238E27FC236}">
                <a16:creationId xmlns:a16="http://schemas.microsoft.com/office/drawing/2014/main" id="{11F99586-2775-9B91-63BF-A920C5CBCFDE}"/>
              </a:ext>
            </a:extLst>
          </p:cNvPr>
          <p:cNvSpPr txBox="1"/>
          <p:nvPr/>
        </p:nvSpPr>
        <p:spPr>
          <a:xfrm>
            <a:off x="458897" y="4959431"/>
            <a:ext cx="11272305" cy="78483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19 countries (68%) with some form of national and local DRR guidelines</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Mostly multi-hazard including tsunami</a:t>
            </a:r>
            <a:endParaRPr lang="en-US" sz="2000" dirty="0">
              <a:effectLst/>
              <a:ea typeface="Calibri" panose="020F0502020204030204" pitchFamily="34" charset="0"/>
            </a:endParaRPr>
          </a:p>
        </p:txBody>
      </p:sp>
    </p:spTree>
    <p:extLst>
      <p:ext uri="{BB962C8B-B14F-4D97-AF65-F5344CB8AC3E}">
        <p14:creationId xmlns:p14="http://schemas.microsoft.com/office/powerpoint/2010/main" val="8396429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30084-DCBC-CF6F-008A-436DF300A0A0}"/>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D76FCE25-79FA-0DE8-1B00-EEB98DA16DD4}"/>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27672376-5556-9A74-1B20-56AB448691E6}"/>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B15FE1F9-FC8C-90E0-F0D8-954A35063373}"/>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7CC2AEF3-78FC-B6F4-E0E1-F414D77E5140}"/>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F5AE85A9-AF54-A8EB-64B8-70E281DA9771}"/>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9823D9CE-51E5-44BC-C8C4-0253B55E05B1}"/>
              </a:ext>
            </a:extLst>
          </p:cNvPr>
          <p:cNvSpPr txBox="1"/>
          <p:nvPr/>
        </p:nvSpPr>
        <p:spPr>
          <a:xfrm>
            <a:off x="95114" y="-1135"/>
            <a:ext cx="12001771" cy="2000548"/>
          </a:xfrm>
          <a:prstGeom prst="rect">
            <a:avLst/>
          </a:prstGeom>
          <a:noFill/>
        </p:spPr>
        <p:txBody>
          <a:bodyPr wrap="square" rtlCol="0">
            <a:spAutoFit/>
          </a:bodyPr>
          <a:lstStyle/>
          <a:p>
            <a:r>
              <a:rPr lang="fr-FR" sz="4000" b="1" cap="all" dirty="0">
                <a:solidFill>
                  <a:srgbClr val="0070C0"/>
                </a:solidFill>
              </a:rPr>
              <a:t>Hazard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(1/9)</a:t>
            </a:r>
          </a:p>
          <a:p>
            <a:pPr>
              <a:spcBef>
                <a:spcPts val="300"/>
              </a:spcBef>
            </a:pPr>
            <a:r>
              <a:rPr lang="fr-FR" sz="1400" dirty="0">
                <a:solidFill>
                  <a:schemeClr val="bg1">
                    <a:lumMod val="50000"/>
                  </a:schemeClr>
                </a:solidFill>
              </a:rPr>
              <a:t>4a) Has </a:t>
            </a:r>
            <a:r>
              <a:rPr lang="fr-FR" sz="1400" dirty="0" err="1">
                <a:solidFill>
                  <a:schemeClr val="bg1">
                    <a:lumMod val="50000"/>
                  </a:schemeClr>
                </a:solidFill>
              </a:rPr>
              <a:t>your</a:t>
            </a:r>
            <a:r>
              <a:rPr lang="fr-FR" sz="1400" dirty="0">
                <a:solidFill>
                  <a:schemeClr val="bg1">
                    <a:lumMod val="50000"/>
                  </a:schemeClr>
                </a:solidFill>
              </a:rPr>
              <a:t> country </a:t>
            </a:r>
            <a:r>
              <a:rPr lang="fr-FR" sz="1400" dirty="0" err="1">
                <a:solidFill>
                  <a:schemeClr val="bg1">
                    <a:lumMod val="50000"/>
                  </a:schemeClr>
                </a:solidFill>
              </a:rPr>
              <a:t>undertaken</a:t>
            </a:r>
            <a:r>
              <a:rPr lang="fr-FR" sz="1400" dirty="0">
                <a:solidFill>
                  <a:schemeClr val="bg1">
                    <a:lumMod val="50000"/>
                  </a:schemeClr>
                </a:solidFill>
              </a:rPr>
              <a:t> a tsunami </a:t>
            </a:r>
            <a:r>
              <a:rPr lang="fr-FR" sz="1400" dirty="0" err="1">
                <a:solidFill>
                  <a:schemeClr val="bg1">
                    <a:lumMod val="50000"/>
                  </a:schemeClr>
                </a:solidFill>
              </a:rPr>
              <a:t>hazard</a:t>
            </a:r>
            <a:r>
              <a:rPr lang="fr-FR" sz="1400" dirty="0">
                <a:solidFill>
                  <a:schemeClr val="bg1">
                    <a:lumMod val="50000"/>
                  </a:schemeClr>
                </a:solidFill>
              </a:rPr>
              <a:t> </a:t>
            </a:r>
            <a:r>
              <a:rPr lang="fr-FR" sz="1400" dirty="0" err="1">
                <a:solidFill>
                  <a:schemeClr val="bg1">
                    <a:lumMod val="50000"/>
                  </a:schemeClr>
                </a:solidFill>
              </a:rPr>
              <a:t>assessment</a:t>
            </a:r>
            <a:r>
              <a:rPr lang="fr-FR" sz="1400" dirty="0">
                <a:solidFill>
                  <a:schemeClr val="bg1">
                    <a:lumMod val="50000"/>
                  </a:schemeClr>
                </a:solidFill>
              </a:rPr>
              <a:t>?</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a:t>
            </a:r>
            <a:r>
              <a:rPr lang="fr-FR" sz="1200" dirty="0">
                <a:solidFill>
                  <a:schemeClr val="bg1">
                    <a:lumMod val="50000"/>
                  </a:schemeClr>
                </a:solidFill>
                <a:ea typeface="Calibri" panose="020F0502020204030204" pitchFamily="34" charset="0"/>
                <a:cs typeface="Calibri" panose="020F0502020204030204" pitchFamily="34" charset="0"/>
              </a:rPr>
              <a:t>0</a:t>
            </a:r>
            <a:endParaRPr lang="fr-FR" sz="1200" b="1" cap="all" dirty="0">
              <a:solidFill>
                <a:srgbClr val="0070C0"/>
              </a:solidFill>
            </a:endParaRPr>
          </a:p>
          <a:p>
            <a:pPr marL="342900" indent="-342900">
              <a:spcBef>
                <a:spcPts val="300"/>
              </a:spcBef>
              <a:spcAft>
                <a:spcPts val="300"/>
              </a:spcAft>
              <a:buFont typeface="Arial" panose="020B0604020202020204" pitchFamily="34" charset="0"/>
              <a:buChar char="•"/>
            </a:pPr>
            <a:r>
              <a:rPr lang="en-US" sz="2000" dirty="0">
                <a:effectLst/>
                <a:ea typeface="Calibri" panose="020F0502020204030204" pitchFamily="34" charset="0"/>
              </a:rPr>
              <a:t>Conducted by 25 countries (86%) of 29 respondents</a:t>
            </a:r>
            <a:endParaRPr lang="fr-FR" sz="2000" b="1" cap="small" dirty="0">
              <a:solidFill>
                <a:srgbClr val="0070C0"/>
              </a:solidFill>
            </a:endParaRPr>
          </a:p>
          <a:p>
            <a:pPr>
              <a:tabLst>
                <a:tab pos="6189663" algn="l"/>
              </a:tabLst>
            </a:pPr>
            <a:r>
              <a:rPr lang="fr-FR" sz="2800" b="1" cap="small" dirty="0">
                <a:solidFill>
                  <a:srgbClr val="0070C0"/>
                </a:solidFill>
              </a:rPr>
              <a:t>Type of </a:t>
            </a:r>
            <a:r>
              <a:rPr lang="fr-FR" sz="2800" b="1" cap="small" dirty="0" err="1">
                <a:solidFill>
                  <a:srgbClr val="0070C0"/>
                </a:solidFill>
              </a:rPr>
              <a:t>hazard</a:t>
            </a:r>
            <a:r>
              <a:rPr lang="fr-FR" sz="2800" b="1" cap="small" dirty="0">
                <a:solidFill>
                  <a:srgbClr val="0070C0"/>
                </a:solidFill>
              </a:rPr>
              <a:t> </a:t>
            </a:r>
            <a:r>
              <a:rPr lang="fr-FR" sz="2800" b="1" cap="small" dirty="0" err="1">
                <a:solidFill>
                  <a:srgbClr val="0070C0"/>
                </a:solidFill>
              </a:rPr>
              <a:t>assessement</a:t>
            </a:r>
            <a:endParaRPr lang="fr-FR" sz="2800" b="1" cap="small" dirty="0">
              <a:solidFill>
                <a:srgbClr val="0070C0"/>
              </a:solidFill>
            </a:endParaRPr>
          </a:p>
        </p:txBody>
      </p:sp>
      <p:grpSp>
        <p:nvGrpSpPr>
          <p:cNvPr id="12" name="Groupe 11">
            <a:extLst>
              <a:ext uri="{FF2B5EF4-FFF2-40B4-BE49-F238E27FC236}">
                <a16:creationId xmlns:a16="http://schemas.microsoft.com/office/drawing/2014/main" id="{83ED6BEA-79B0-4CFC-669C-C794F2FD2C52}"/>
              </a:ext>
            </a:extLst>
          </p:cNvPr>
          <p:cNvGrpSpPr/>
          <p:nvPr/>
        </p:nvGrpSpPr>
        <p:grpSpPr>
          <a:xfrm>
            <a:off x="3395237" y="2369987"/>
            <a:ext cx="5401524" cy="3501885"/>
            <a:chOff x="3395238" y="2362856"/>
            <a:chExt cx="5401524" cy="3501885"/>
          </a:xfrm>
        </p:grpSpPr>
        <p:sp>
          <p:nvSpPr>
            <p:cNvPr id="18" name="Title">
              <a:extLst>
                <a:ext uri="{FF2B5EF4-FFF2-40B4-BE49-F238E27FC236}">
                  <a16:creationId xmlns:a16="http://schemas.microsoft.com/office/drawing/2014/main" id="{001A1ED0-2A6A-BC50-3C04-49D8D7A183DC}"/>
                </a:ext>
              </a:extLst>
            </p:cNvPr>
            <p:cNvSpPr txBox="1">
              <a:spLocks/>
            </p:cNvSpPr>
            <p:nvPr/>
          </p:nvSpPr>
          <p:spPr>
            <a:xfrm>
              <a:off x="3395238" y="5606209"/>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20" name="Image 19">
              <a:extLst>
                <a:ext uri="{FF2B5EF4-FFF2-40B4-BE49-F238E27FC236}">
                  <a16:creationId xmlns:a16="http://schemas.microsoft.com/office/drawing/2014/main" id="{73346285-2DC7-E9F7-C278-C96DDD1427B6}"/>
                </a:ext>
              </a:extLst>
            </p:cNvPr>
            <p:cNvPicPr>
              <a:picLocks noChangeAspect="1"/>
            </p:cNvPicPr>
            <p:nvPr/>
          </p:nvPicPr>
          <p:blipFill>
            <a:blip r:embed="rId5"/>
            <a:stretch>
              <a:fillRect/>
            </a:stretch>
          </p:blipFill>
          <p:spPr>
            <a:xfrm>
              <a:off x="3395238" y="2362856"/>
              <a:ext cx="5401524" cy="3243353"/>
            </a:xfrm>
            <a:prstGeom prst="rect">
              <a:avLst/>
            </a:prstGeom>
          </p:spPr>
        </p:pic>
      </p:grpSp>
      <p:sp>
        <p:nvSpPr>
          <p:cNvPr id="11" name="ZoneTexte 10">
            <a:extLst>
              <a:ext uri="{FF2B5EF4-FFF2-40B4-BE49-F238E27FC236}">
                <a16:creationId xmlns:a16="http://schemas.microsoft.com/office/drawing/2014/main" id="{42954906-15E9-AE20-E78D-0F744D22C73B}"/>
              </a:ext>
            </a:extLst>
          </p:cNvPr>
          <p:cNvSpPr txBox="1"/>
          <p:nvPr/>
        </p:nvSpPr>
        <p:spPr>
          <a:xfrm>
            <a:off x="95115" y="1965631"/>
            <a:ext cx="12001770" cy="307777"/>
          </a:xfrm>
          <a:prstGeom prst="rect">
            <a:avLst/>
          </a:prstGeom>
          <a:noFill/>
        </p:spPr>
        <p:txBody>
          <a:bodyPr wrap="square">
            <a:spAutoFit/>
          </a:bodyPr>
          <a:lstStyle/>
          <a:p>
            <a:r>
              <a:rPr lang="en-US" sz="1400" dirty="0">
                <a:solidFill>
                  <a:schemeClr val="bg1">
                    <a:lumMod val="50000"/>
                  </a:schemeClr>
                </a:solidFill>
              </a:rPr>
              <a:t>4b) What type of hazard assessment has been carried out?</a:t>
            </a:r>
            <a:endParaRPr lang="fr-FR" sz="1400" dirty="0">
              <a:solidFill>
                <a:schemeClr val="bg1">
                  <a:lumMod val="50000"/>
                </a:schemeClr>
              </a:solidFill>
            </a:endParaRPr>
          </a:p>
        </p:txBody>
      </p:sp>
    </p:spTree>
    <p:extLst>
      <p:ext uri="{BB962C8B-B14F-4D97-AF65-F5344CB8AC3E}">
        <p14:creationId xmlns:p14="http://schemas.microsoft.com/office/powerpoint/2010/main" val="13704180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9C1C8-38BA-BED1-9EDF-C3690255CA35}"/>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930AD2B1-8463-87A6-62AC-5F2FBC1DFAC2}"/>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249148D5-FEBE-05C9-21BE-00CC0564696A}"/>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895B9BFB-FF72-CCD0-EB61-F173B8C686FB}"/>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588306D7-6549-BE02-CC78-AA432CB34FD1}"/>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80EBF637-4153-A9E7-5CBF-C1271E081D79}"/>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85701E4F-D48E-F766-67A9-272B31A3CB92}"/>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Hazard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(2/9)</a:t>
            </a:r>
          </a:p>
          <a:p>
            <a:r>
              <a:rPr lang="fr-FR" sz="2800" b="1" cap="small" dirty="0">
                <a:solidFill>
                  <a:srgbClr val="0070C0"/>
                </a:solidFill>
              </a:rPr>
              <a:t>Type of </a:t>
            </a:r>
            <a:r>
              <a:rPr lang="fr-FR" sz="2800" b="1" cap="small" dirty="0" err="1">
                <a:solidFill>
                  <a:srgbClr val="0070C0"/>
                </a:solidFill>
              </a:rPr>
              <a:t>hazards</a:t>
            </a:r>
            <a:endParaRPr lang="fr-FR" sz="2800" b="1" cap="small" dirty="0">
              <a:solidFill>
                <a:srgbClr val="0070C0"/>
              </a:solidFill>
            </a:endParaRPr>
          </a:p>
        </p:txBody>
      </p:sp>
      <p:sp>
        <p:nvSpPr>
          <p:cNvPr id="17" name="ZoneTexte 16">
            <a:extLst>
              <a:ext uri="{FF2B5EF4-FFF2-40B4-BE49-F238E27FC236}">
                <a16:creationId xmlns:a16="http://schemas.microsoft.com/office/drawing/2014/main" id="{13494783-6CA6-AD33-2A99-00E8373380BE}"/>
              </a:ext>
            </a:extLst>
          </p:cNvPr>
          <p:cNvSpPr txBox="1"/>
          <p:nvPr/>
        </p:nvSpPr>
        <p:spPr>
          <a:xfrm>
            <a:off x="1568106" y="4961686"/>
            <a:ext cx="9029556" cy="1400383"/>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Other : torrential floods, coastal erosion, forest fires, sea surge, pandemic Covid, storm surge, ocean wave, sea ice and liquefaction</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7 hazards considered by 2 countries, mostly 3 hazards by 7 countries – no pattern of hazard combination</a:t>
            </a:r>
            <a:endParaRPr lang="fr-FR" sz="2000" dirty="0"/>
          </a:p>
        </p:txBody>
      </p:sp>
      <p:grpSp>
        <p:nvGrpSpPr>
          <p:cNvPr id="7" name="Groupe 6">
            <a:extLst>
              <a:ext uri="{FF2B5EF4-FFF2-40B4-BE49-F238E27FC236}">
                <a16:creationId xmlns:a16="http://schemas.microsoft.com/office/drawing/2014/main" id="{E0F051E7-DE78-0A28-D374-2010E90B10FC}"/>
              </a:ext>
            </a:extLst>
          </p:cNvPr>
          <p:cNvGrpSpPr/>
          <p:nvPr/>
        </p:nvGrpSpPr>
        <p:grpSpPr>
          <a:xfrm>
            <a:off x="3382122" y="1396793"/>
            <a:ext cx="5401524" cy="3501514"/>
            <a:chOff x="3477300" y="1432427"/>
            <a:chExt cx="5401524" cy="3501514"/>
          </a:xfrm>
        </p:grpSpPr>
        <p:pic>
          <p:nvPicPr>
            <p:cNvPr id="15" name="Image 14">
              <a:extLst>
                <a:ext uri="{FF2B5EF4-FFF2-40B4-BE49-F238E27FC236}">
                  <a16:creationId xmlns:a16="http://schemas.microsoft.com/office/drawing/2014/main" id="{8CEED4F9-DDD4-75B7-80A4-5D8A61C2AB3F}"/>
                </a:ext>
              </a:extLst>
            </p:cNvPr>
            <p:cNvPicPr>
              <a:picLocks noChangeAspect="1"/>
            </p:cNvPicPr>
            <p:nvPr/>
          </p:nvPicPr>
          <p:blipFill>
            <a:blip r:embed="rId5"/>
            <a:stretch>
              <a:fillRect/>
            </a:stretch>
          </p:blipFill>
          <p:spPr>
            <a:xfrm>
              <a:off x="3477300" y="1432427"/>
              <a:ext cx="5401524" cy="3243353"/>
            </a:xfrm>
            <a:prstGeom prst="rect">
              <a:avLst/>
            </a:prstGeom>
          </p:spPr>
        </p:pic>
        <p:sp>
          <p:nvSpPr>
            <p:cNvPr id="8" name="Rectangle : coins arrondis 7">
              <a:extLst>
                <a:ext uri="{FF2B5EF4-FFF2-40B4-BE49-F238E27FC236}">
                  <a16:creationId xmlns:a16="http://schemas.microsoft.com/office/drawing/2014/main" id="{2238FE6D-FD8A-C48F-AB76-9B859F5B8DDC}"/>
                </a:ext>
              </a:extLst>
            </p:cNvPr>
            <p:cNvSpPr/>
            <p:nvPr/>
          </p:nvSpPr>
          <p:spPr>
            <a:xfrm>
              <a:off x="5456794" y="1624549"/>
              <a:ext cx="2474258" cy="720762"/>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5B55C2CF-C62E-D22D-7CF3-8F852BF6A5AA}"/>
                </a:ext>
              </a:extLst>
            </p:cNvPr>
            <p:cNvSpPr/>
            <p:nvPr/>
          </p:nvSpPr>
          <p:spPr>
            <a:xfrm>
              <a:off x="4100233" y="2631217"/>
              <a:ext cx="4506490" cy="32400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itle">
              <a:extLst>
                <a:ext uri="{FF2B5EF4-FFF2-40B4-BE49-F238E27FC236}">
                  <a16:creationId xmlns:a16="http://schemas.microsoft.com/office/drawing/2014/main" id="{CE7B58E7-17B5-5C3E-9857-922FC210560F}"/>
                </a:ext>
              </a:extLst>
            </p:cNvPr>
            <p:cNvSpPr txBox="1">
              <a:spLocks/>
            </p:cNvSpPr>
            <p:nvPr/>
          </p:nvSpPr>
          <p:spPr>
            <a:xfrm>
              <a:off x="3493800" y="4675409"/>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25   Skipped: 4</a:t>
              </a:r>
            </a:p>
          </p:txBody>
        </p:sp>
      </p:grpSp>
      <p:sp>
        <p:nvSpPr>
          <p:cNvPr id="3" name="ZoneTexte 2">
            <a:extLst>
              <a:ext uri="{FF2B5EF4-FFF2-40B4-BE49-F238E27FC236}">
                <a16:creationId xmlns:a16="http://schemas.microsoft.com/office/drawing/2014/main" id="{7C562F1E-BE81-8FF0-E765-5B67DD68AB60}"/>
              </a:ext>
            </a:extLst>
          </p:cNvPr>
          <p:cNvSpPr txBox="1"/>
          <p:nvPr/>
        </p:nvSpPr>
        <p:spPr>
          <a:xfrm>
            <a:off x="93722" y="1025637"/>
            <a:ext cx="12001770" cy="307777"/>
          </a:xfrm>
          <a:prstGeom prst="rect">
            <a:avLst/>
          </a:prstGeom>
          <a:noFill/>
        </p:spPr>
        <p:txBody>
          <a:bodyPr wrap="square">
            <a:spAutoFit/>
          </a:bodyPr>
          <a:lstStyle/>
          <a:p>
            <a:r>
              <a:rPr lang="en-US" sz="1400" dirty="0">
                <a:solidFill>
                  <a:schemeClr val="bg1">
                    <a:lumMod val="50000"/>
                  </a:schemeClr>
                </a:solidFill>
              </a:rPr>
              <a:t>4c) If multi-hazard, what additional hazard assessments has been carried out?</a:t>
            </a:r>
            <a:endParaRPr lang="fr-FR" sz="1400" dirty="0">
              <a:solidFill>
                <a:schemeClr val="bg1">
                  <a:lumMod val="50000"/>
                </a:schemeClr>
              </a:solidFill>
            </a:endParaRPr>
          </a:p>
        </p:txBody>
      </p:sp>
    </p:spTree>
    <p:extLst>
      <p:ext uri="{BB962C8B-B14F-4D97-AF65-F5344CB8AC3E}">
        <p14:creationId xmlns:p14="http://schemas.microsoft.com/office/powerpoint/2010/main" val="2284767043"/>
      </p:ext>
    </p:extLst>
  </p:cSld>
  <p:clrMapOvr>
    <a:masterClrMapping/>
  </p:clrMapOvr>
  <p:transition spd="med"/>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1867</TotalTime>
  <Words>5702</Words>
  <Application>Microsoft Office PowerPoint</Application>
  <PresentationFormat>Grand écran</PresentationFormat>
  <Paragraphs>529</Paragraphs>
  <Slides>52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52</vt:i4>
      </vt:variant>
    </vt:vector>
  </HeadingPairs>
  <TitlesOfParts>
    <vt:vector size="58" baseType="lpstr">
      <vt:lpstr>Aptos</vt:lpstr>
      <vt:lpstr>Aptos Display</vt:lpstr>
      <vt:lpstr>Arial</vt:lpstr>
      <vt:lpstr>Calibri</vt:lpstr>
      <vt:lpstr>Courier New</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Céline Barré</dc:creator>
  <cp:lastModifiedBy>Céline Barré</cp:lastModifiedBy>
  <cp:revision>1</cp:revision>
  <dcterms:created xsi:type="dcterms:W3CDTF">2025-04-03T11:02:41Z</dcterms:created>
  <dcterms:modified xsi:type="dcterms:W3CDTF">2025-04-10T02:58:43Z</dcterms:modified>
</cp:coreProperties>
</file>