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4"/>
    <p:sldMasterId id="2147483648" r:id="rId5"/>
    <p:sldMasterId id="2147483678" r:id="rId6"/>
  </p:sldMasterIdLst>
  <p:notesMasterIdLst>
    <p:notesMasterId r:id="rId16"/>
  </p:notesMasterIdLst>
  <p:handoutMasterIdLst>
    <p:handoutMasterId r:id="rId17"/>
  </p:handoutMasterIdLst>
  <p:sldIdLst>
    <p:sldId id="264" r:id="rId7"/>
    <p:sldId id="5364" r:id="rId8"/>
    <p:sldId id="5392" r:id="rId9"/>
    <p:sldId id="5402" r:id="rId10"/>
    <p:sldId id="5398" r:id="rId11"/>
    <p:sldId id="5399" r:id="rId12"/>
    <p:sldId id="5400" r:id="rId13"/>
    <p:sldId id="5401" r:id="rId14"/>
    <p:sldId id="25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6F0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52BC8F-99B3-462E-B866-39E83DB70053}" v="85" dt="2025-04-07T16:21:45.2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213" autoAdjust="0"/>
    <p:restoredTop sz="93447" autoAdjust="0"/>
  </p:normalViewPr>
  <p:slideViewPr>
    <p:cSldViewPr snapToGrid="0">
      <p:cViewPr>
        <p:scale>
          <a:sx n="57" d="100"/>
          <a:sy n="57" d="100"/>
        </p:scale>
        <p:origin x="440" y="36"/>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ci Dewi Indonesia" userId="1511b0583df68cfe" providerId="LiveId" clId="{7352BC8F-99B3-462E-B866-39E83DB70053}"/>
    <pc:docChg chg="undo custSel addSld modSld modMainMaster">
      <pc:chgData name="Suci Dewi Indonesia" userId="1511b0583df68cfe" providerId="LiveId" clId="{7352BC8F-99B3-462E-B866-39E83DB70053}" dt="2025-04-09T04:52:38.621" v="1560" actId="20577"/>
      <pc:docMkLst>
        <pc:docMk/>
      </pc:docMkLst>
      <pc:sldChg chg="modSp mod">
        <pc:chgData name="Suci Dewi Indonesia" userId="1511b0583df68cfe" providerId="LiveId" clId="{7352BC8F-99B3-462E-B866-39E83DB70053}" dt="2025-04-05T09:32:14.754" v="84" actId="20577"/>
        <pc:sldMkLst>
          <pc:docMk/>
          <pc:sldMk cId="4130403726" sldId="264"/>
        </pc:sldMkLst>
        <pc:spChg chg="mod">
          <ac:chgData name="Suci Dewi Indonesia" userId="1511b0583df68cfe" providerId="LiveId" clId="{7352BC8F-99B3-462E-B866-39E83DB70053}" dt="2025-04-05T09:32:14.754" v="84" actId="20577"/>
          <ac:spMkLst>
            <pc:docMk/>
            <pc:sldMk cId="4130403726" sldId="264"/>
            <ac:spMk id="2" creationId="{2E5C92CC-16E0-62EC-1E03-C8FAE12F53A0}"/>
          </ac:spMkLst>
        </pc:spChg>
        <pc:spChg chg="mod">
          <ac:chgData name="Suci Dewi Indonesia" userId="1511b0583df68cfe" providerId="LiveId" clId="{7352BC8F-99B3-462E-B866-39E83DB70053}" dt="2025-04-05T09:31:52.496" v="50" actId="20577"/>
          <ac:spMkLst>
            <pc:docMk/>
            <pc:sldMk cId="4130403726" sldId="264"/>
            <ac:spMk id="4" creationId="{8C80E16B-9094-FA80-4FA9-8D4F49247F32}"/>
          </ac:spMkLst>
        </pc:spChg>
      </pc:sldChg>
      <pc:sldChg chg="addSp delSp modSp mod">
        <pc:chgData name="Suci Dewi Indonesia" userId="1511b0583df68cfe" providerId="LiveId" clId="{7352BC8F-99B3-462E-B866-39E83DB70053}" dt="2025-04-05T09:34:23.757" v="103" actId="20577"/>
        <pc:sldMkLst>
          <pc:docMk/>
          <pc:sldMk cId="2866494004" sldId="5364"/>
        </pc:sldMkLst>
        <pc:spChg chg="add mod">
          <ac:chgData name="Suci Dewi Indonesia" userId="1511b0583df68cfe" providerId="LiveId" clId="{7352BC8F-99B3-462E-B866-39E83DB70053}" dt="2025-04-05T09:33:21.220" v="89" actId="478"/>
          <ac:spMkLst>
            <pc:docMk/>
            <pc:sldMk cId="2866494004" sldId="5364"/>
            <ac:spMk id="4" creationId="{00E997FE-9E7F-A16C-C01E-545020CF2889}"/>
          </ac:spMkLst>
        </pc:spChg>
        <pc:spChg chg="add mod">
          <ac:chgData name="Suci Dewi Indonesia" userId="1511b0583df68cfe" providerId="LiveId" clId="{7352BC8F-99B3-462E-B866-39E83DB70053}" dt="2025-04-05T09:34:23.757" v="103" actId="20577"/>
          <ac:spMkLst>
            <pc:docMk/>
            <pc:sldMk cId="2866494004" sldId="5364"/>
            <ac:spMk id="8" creationId="{71553B0C-41F2-3AA9-B5BC-7798EDDFB9B2}"/>
          </ac:spMkLst>
        </pc:spChg>
        <pc:spChg chg="add mod">
          <ac:chgData name="Suci Dewi Indonesia" userId="1511b0583df68cfe" providerId="LiveId" clId="{7352BC8F-99B3-462E-B866-39E83DB70053}" dt="2025-04-05T09:34:16.125" v="100" actId="1076"/>
          <ac:spMkLst>
            <pc:docMk/>
            <pc:sldMk cId="2866494004" sldId="5364"/>
            <ac:spMk id="21" creationId="{4DFCAEC8-C930-B230-71D2-3D19DE17F1E4}"/>
          </ac:spMkLst>
        </pc:spChg>
        <pc:spChg chg="add mod">
          <ac:chgData name="Suci Dewi Indonesia" userId="1511b0583df68cfe" providerId="LiveId" clId="{7352BC8F-99B3-462E-B866-39E83DB70053}" dt="2025-04-05T09:34:11.255" v="99" actId="1076"/>
          <ac:spMkLst>
            <pc:docMk/>
            <pc:sldMk cId="2866494004" sldId="5364"/>
            <ac:spMk id="22" creationId="{BF1B8CF8-C477-8452-0243-ECD1C3359B94}"/>
          </ac:spMkLst>
        </pc:spChg>
        <pc:spChg chg="add mod">
          <ac:chgData name="Suci Dewi Indonesia" userId="1511b0583df68cfe" providerId="LiveId" clId="{7352BC8F-99B3-462E-B866-39E83DB70053}" dt="2025-04-05T09:34:11.255" v="99" actId="1076"/>
          <ac:spMkLst>
            <pc:docMk/>
            <pc:sldMk cId="2866494004" sldId="5364"/>
            <ac:spMk id="24" creationId="{CE52E177-77D9-1096-7CE2-6860CDC0ECD5}"/>
          </ac:spMkLst>
        </pc:spChg>
        <pc:spChg chg="mod">
          <ac:chgData name="Suci Dewi Indonesia" userId="1511b0583df68cfe" providerId="LiveId" clId="{7352BC8F-99B3-462E-B866-39E83DB70053}" dt="2025-04-05T09:33:50.613" v="96" actId="1076"/>
          <ac:spMkLst>
            <pc:docMk/>
            <pc:sldMk cId="2866494004" sldId="5364"/>
            <ac:spMk id="26" creationId="{E358CDA4-128E-78F6-9F68-E20C1666C0E8}"/>
          </ac:spMkLst>
        </pc:spChg>
        <pc:spChg chg="mod">
          <ac:chgData name="Suci Dewi Indonesia" userId="1511b0583df68cfe" providerId="LiveId" clId="{7352BC8F-99B3-462E-B866-39E83DB70053}" dt="2025-04-05T09:33:50.613" v="96" actId="1076"/>
          <ac:spMkLst>
            <pc:docMk/>
            <pc:sldMk cId="2866494004" sldId="5364"/>
            <ac:spMk id="27" creationId="{BFA04E8F-5F80-2700-08C1-BEAC06E2FF17}"/>
          </ac:spMkLst>
        </pc:spChg>
        <pc:spChg chg="add mod">
          <ac:chgData name="Suci Dewi Indonesia" userId="1511b0583df68cfe" providerId="LiveId" clId="{7352BC8F-99B3-462E-B866-39E83DB70053}" dt="2025-04-05T09:33:50.613" v="96" actId="1076"/>
          <ac:spMkLst>
            <pc:docMk/>
            <pc:sldMk cId="2866494004" sldId="5364"/>
            <ac:spMk id="28" creationId="{0AFA742C-3F2A-8853-05F7-5B0C28658E90}"/>
          </ac:spMkLst>
        </pc:spChg>
        <pc:spChg chg="add mod">
          <ac:chgData name="Suci Dewi Indonesia" userId="1511b0583df68cfe" providerId="LiveId" clId="{7352BC8F-99B3-462E-B866-39E83DB70053}" dt="2025-04-05T09:34:11.255" v="99" actId="1076"/>
          <ac:spMkLst>
            <pc:docMk/>
            <pc:sldMk cId="2866494004" sldId="5364"/>
            <ac:spMk id="34" creationId="{D0913387-7FA1-91DA-80B3-29D4E364472C}"/>
          </ac:spMkLst>
        </pc:spChg>
        <pc:grpChg chg="mod">
          <ac:chgData name="Suci Dewi Indonesia" userId="1511b0583df68cfe" providerId="LiveId" clId="{7352BC8F-99B3-462E-B866-39E83DB70053}" dt="2025-04-05T09:34:16.125" v="100" actId="1076"/>
          <ac:grpSpMkLst>
            <pc:docMk/>
            <pc:sldMk cId="2866494004" sldId="5364"/>
            <ac:grpSpMk id="14" creationId="{55AFD2F5-F6C2-3BE5-C0FC-65B9AA474168}"/>
          </ac:grpSpMkLst>
        </pc:grpChg>
        <pc:grpChg chg="mod">
          <ac:chgData name="Suci Dewi Indonesia" userId="1511b0583df68cfe" providerId="LiveId" clId="{7352BC8F-99B3-462E-B866-39E83DB70053}" dt="2025-04-05T09:34:16.125" v="100" actId="1076"/>
          <ac:grpSpMkLst>
            <pc:docMk/>
            <pc:sldMk cId="2866494004" sldId="5364"/>
            <ac:grpSpMk id="15" creationId="{5FCB0EB6-8B7D-4312-50C6-88EE97FA8DC3}"/>
          </ac:grpSpMkLst>
        </pc:grpChg>
        <pc:grpChg chg="mod">
          <ac:chgData name="Suci Dewi Indonesia" userId="1511b0583df68cfe" providerId="LiveId" clId="{7352BC8F-99B3-462E-B866-39E83DB70053}" dt="2025-04-05T09:33:50.613" v="96" actId="1076"/>
          <ac:grpSpMkLst>
            <pc:docMk/>
            <pc:sldMk cId="2866494004" sldId="5364"/>
            <ac:grpSpMk id="25" creationId="{E06CB666-97B9-7B9E-B182-90AC9726C477}"/>
          </ac:grpSpMkLst>
        </pc:grpChg>
        <pc:grpChg chg="mod">
          <ac:chgData name="Suci Dewi Indonesia" userId="1511b0583df68cfe" providerId="LiveId" clId="{7352BC8F-99B3-462E-B866-39E83DB70053}" dt="2025-04-05T09:33:50.613" v="96" actId="1076"/>
          <ac:grpSpMkLst>
            <pc:docMk/>
            <pc:sldMk cId="2866494004" sldId="5364"/>
            <ac:grpSpMk id="29" creationId="{D2098821-E2E4-C50B-0D86-799B15A680B1}"/>
          </ac:grpSpMkLst>
        </pc:grpChg>
        <pc:picChg chg="mod">
          <ac:chgData name="Suci Dewi Indonesia" userId="1511b0583df68cfe" providerId="LiveId" clId="{7352BC8F-99B3-462E-B866-39E83DB70053}" dt="2025-04-05T09:34:16.125" v="100" actId="1076"/>
          <ac:picMkLst>
            <pc:docMk/>
            <pc:sldMk cId="2866494004" sldId="5364"/>
            <ac:picMk id="9" creationId="{E0B37D26-F2FC-A6B9-4C00-60827F3FD56A}"/>
          </ac:picMkLst>
        </pc:picChg>
        <pc:picChg chg="mod">
          <ac:chgData name="Suci Dewi Indonesia" userId="1511b0583df68cfe" providerId="LiveId" clId="{7352BC8F-99B3-462E-B866-39E83DB70053}" dt="2025-04-05T09:34:16.125" v="100" actId="1076"/>
          <ac:picMkLst>
            <pc:docMk/>
            <pc:sldMk cId="2866494004" sldId="5364"/>
            <ac:picMk id="16" creationId="{492D9422-1288-A769-3A59-7FDE604213BD}"/>
          </ac:picMkLst>
        </pc:picChg>
        <pc:picChg chg="mod">
          <ac:chgData name="Suci Dewi Indonesia" userId="1511b0583df68cfe" providerId="LiveId" clId="{7352BC8F-99B3-462E-B866-39E83DB70053}" dt="2025-04-05T09:34:16.125" v="100" actId="1076"/>
          <ac:picMkLst>
            <pc:docMk/>
            <pc:sldMk cId="2866494004" sldId="5364"/>
            <ac:picMk id="17" creationId="{6EDEAAA8-1B11-8099-1EFD-C6F6B2013F5D}"/>
          </ac:picMkLst>
        </pc:picChg>
        <pc:picChg chg="mod">
          <ac:chgData name="Suci Dewi Indonesia" userId="1511b0583df68cfe" providerId="LiveId" clId="{7352BC8F-99B3-462E-B866-39E83DB70053}" dt="2025-04-05T09:34:16.125" v="100" actId="1076"/>
          <ac:picMkLst>
            <pc:docMk/>
            <pc:sldMk cId="2866494004" sldId="5364"/>
            <ac:picMk id="18" creationId="{0F4B55E5-E8D7-BCD7-37D7-649779D29BC9}"/>
          </ac:picMkLst>
        </pc:picChg>
        <pc:picChg chg="mod">
          <ac:chgData name="Suci Dewi Indonesia" userId="1511b0583df68cfe" providerId="LiveId" clId="{7352BC8F-99B3-462E-B866-39E83DB70053}" dt="2025-04-05T09:34:16.125" v="100" actId="1076"/>
          <ac:picMkLst>
            <pc:docMk/>
            <pc:sldMk cId="2866494004" sldId="5364"/>
            <ac:picMk id="19" creationId="{D7940107-93A9-A0C5-3A87-B5A92CC40110}"/>
          </ac:picMkLst>
        </pc:picChg>
        <pc:picChg chg="mod">
          <ac:chgData name="Suci Dewi Indonesia" userId="1511b0583df68cfe" providerId="LiveId" clId="{7352BC8F-99B3-462E-B866-39E83DB70053}" dt="2025-04-05T09:34:11.255" v="99" actId="1076"/>
          <ac:picMkLst>
            <pc:docMk/>
            <pc:sldMk cId="2866494004" sldId="5364"/>
            <ac:picMk id="20" creationId="{A17B68E7-38EF-F0C4-0D56-3732A576FD7E}"/>
          </ac:picMkLst>
        </pc:picChg>
        <pc:picChg chg="mod">
          <ac:chgData name="Suci Dewi Indonesia" userId="1511b0583df68cfe" providerId="LiveId" clId="{7352BC8F-99B3-462E-B866-39E83DB70053}" dt="2025-04-05T09:34:11.255" v="99" actId="1076"/>
          <ac:picMkLst>
            <pc:docMk/>
            <pc:sldMk cId="2866494004" sldId="5364"/>
            <ac:picMk id="23" creationId="{7CD55999-22BC-7CD4-A5D6-7560E01D2BCA}"/>
          </ac:picMkLst>
        </pc:picChg>
        <pc:picChg chg="mod">
          <ac:chgData name="Suci Dewi Indonesia" userId="1511b0583df68cfe" providerId="LiveId" clId="{7352BC8F-99B3-462E-B866-39E83DB70053}" dt="2025-04-05T09:33:50.613" v="96" actId="1076"/>
          <ac:picMkLst>
            <pc:docMk/>
            <pc:sldMk cId="2866494004" sldId="5364"/>
            <ac:picMk id="30" creationId="{43FB0E51-EF9A-6D2C-7408-2049D22F0561}"/>
          </ac:picMkLst>
        </pc:picChg>
        <pc:picChg chg="mod">
          <ac:chgData name="Suci Dewi Indonesia" userId="1511b0583df68cfe" providerId="LiveId" clId="{7352BC8F-99B3-462E-B866-39E83DB70053}" dt="2025-04-05T09:33:50.613" v="96" actId="1076"/>
          <ac:picMkLst>
            <pc:docMk/>
            <pc:sldMk cId="2866494004" sldId="5364"/>
            <ac:picMk id="31" creationId="{4EFD8AA0-D526-5162-191B-EAE1AC111DBB}"/>
          </ac:picMkLst>
        </pc:picChg>
        <pc:cxnChg chg="mod">
          <ac:chgData name="Suci Dewi Indonesia" userId="1511b0583df68cfe" providerId="LiveId" clId="{7352BC8F-99B3-462E-B866-39E83DB70053}" dt="2025-04-05T09:34:11.255" v="99" actId="1076"/>
          <ac:cxnSpMkLst>
            <pc:docMk/>
            <pc:sldMk cId="2866494004" sldId="5364"/>
            <ac:cxnSpMk id="32" creationId="{E0DDE8F2-062C-E59F-29A9-B98FE174A896}"/>
          </ac:cxnSpMkLst>
        </pc:cxnChg>
        <pc:cxnChg chg="mod">
          <ac:chgData name="Suci Dewi Indonesia" userId="1511b0583df68cfe" providerId="LiveId" clId="{7352BC8F-99B3-462E-B866-39E83DB70053}" dt="2025-04-05T09:34:11.255" v="99" actId="1076"/>
          <ac:cxnSpMkLst>
            <pc:docMk/>
            <pc:sldMk cId="2866494004" sldId="5364"/>
            <ac:cxnSpMk id="33" creationId="{8CAB7FFD-0DEB-E317-0640-DA62F038865C}"/>
          </ac:cxnSpMkLst>
        </pc:cxnChg>
      </pc:sldChg>
      <pc:sldChg chg="addSp delSp modSp mod">
        <pc:chgData name="Suci Dewi Indonesia" userId="1511b0583df68cfe" providerId="LiveId" clId="{7352BC8F-99B3-462E-B866-39E83DB70053}" dt="2025-04-09T04:52:38.621" v="1560" actId="20577"/>
        <pc:sldMkLst>
          <pc:docMk/>
          <pc:sldMk cId="4263117628" sldId="5392"/>
        </pc:sldMkLst>
        <pc:spChg chg="mod">
          <ac:chgData name="Suci Dewi Indonesia" userId="1511b0583df68cfe" providerId="LiveId" clId="{7352BC8F-99B3-462E-B866-39E83DB70053}" dt="2025-04-09T04:52:38.621" v="1560" actId="20577"/>
          <ac:spMkLst>
            <pc:docMk/>
            <pc:sldMk cId="4263117628" sldId="5392"/>
            <ac:spMk id="5" creationId="{065E54F3-B682-719F-7244-87F788D3F946}"/>
          </ac:spMkLst>
        </pc:spChg>
        <pc:spChg chg="add mod">
          <ac:chgData name="Suci Dewi Indonesia" userId="1511b0583df68cfe" providerId="LiveId" clId="{7352BC8F-99B3-462E-B866-39E83DB70053}" dt="2025-04-07T16:19:36.112" v="311" actId="1076"/>
          <ac:spMkLst>
            <pc:docMk/>
            <pc:sldMk cId="4263117628" sldId="5392"/>
            <ac:spMk id="6" creationId="{B2167BCF-2F0D-B8B3-6C5F-63A16BBC5E43}"/>
          </ac:spMkLst>
        </pc:spChg>
        <pc:spChg chg="mod">
          <ac:chgData name="Suci Dewi Indonesia" userId="1511b0583df68cfe" providerId="LiveId" clId="{7352BC8F-99B3-462E-B866-39E83DB70053}" dt="2025-04-08T05:21:46.123" v="1555" actId="20577"/>
          <ac:spMkLst>
            <pc:docMk/>
            <pc:sldMk cId="4263117628" sldId="5392"/>
            <ac:spMk id="7" creationId="{A455FD5A-C21F-228B-FEAA-25E4B06D2721}"/>
          </ac:spMkLst>
        </pc:spChg>
        <pc:picChg chg="mod">
          <ac:chgData name="Suci Dewi Indonesia" userId="1511b0583df68cfe" providerId="LiveId" clId="{7352BC8F-99B3-462E-B866-39E83DB70053}" dt="2025-04-08T05:21:26.651" v="1551" actId="1076"/>
          <ac:picMkLst>
            <pc:docMk/>
            <pc:sldMk cId="4263117628" sldId="5392"/>
            <ac:picMk id="8" creationId="{DCB22336-A04F-7469-EAA1-44F336EBA0FA}"/>
          </ac:picMkLst>
        </pc:picChg>
        <pc:picChg chg="mod">
          <ac:chgData name="Suci Dewi Indonesia" userId="1511b0583df68cfe" providerId="LiveId" clId="{7352BC8F-99B3-462E-B866-39E83DB70053}" dt="2025-04-08T05:21:27.862" v="1552" actId="1076"/>
          <ac:picMkLst>
            <pc:docMk/>
            <pc:sldMk cId="4263117628" sldId="5392"/>
            <ac:picMk id="9" creationId="{7EEC7649-390D-906F-C865-42772A0627A7}"/>
          </ac:picMkLst>
        </pc:picChg>
      </pc:sldChg>
      <pc:sldChg chg="addSp delSp modSp mod">
        <pc:chgData name="Suci Dewi Indonesia" userId="1511b0583df68cfe" providerId="LiveId" clId="{7352BC8F-99B3-462E-B866-39E83DB70053}" dt="2025-04-07T16:20:40.764" v="328" actId="14100"/>
        <pc:sldMkLst>
          <pc:docMk/>
          <pc:sldMk cId="3235430931" sldId="5398"/>
        </pc:sldMkLst>
        <pc:spChg chg="add mod">
          <ac:chgData name="Suci Dewi Indonesia" userId="1511b0583df68cfe" providerId="LiveId" clId="{7352BC8F-99B3-462E-B866-39E83DB70053}" dt="2025-04-07T16:19:25.211" v="309"/>
          <ac:spMkLst>
            <pc:docMk/>
            <pc:sldMk cId="3235430931" sldId="5398"/>
            <ac:spMk id="3" creationId="{04F57614-DC32-EA1A-4C2C-3E9B284B0CAF}"/>
          </ac:spMkLst>
        </pc:spChg>
        <pc:spChg chg="mod">
          <ac:chgData name="Suci Dewi Indonesia" userId="1511b0583df68cfe" providerId="LiveId" clId="{7352BC8F-99B3-462E-B866-39E83DB70053}" dt="2025-04-07T16:20:02.800" v="315" actId="14100"/>
          <ac:spMkLst>
            <pc:docMk/>
            <pc:sldMk cId="3235430931" sldId="5398"/>
            <ac:spMk id="6" creationId="{FB17C66E-0B59-1FDE-5FBD-6EEF8CA63DAC}"/>
          </ac:spMkLst>
        </pc:spChg>
        <pc:spChg chg="mod">
          <ac:chgData name="Suci Dewi Indonesia" userId="1511b0583df68cfe" providerId="LiveId" clId="{7352BC8F-99B3-462E-B866-39E83DB70053}" dt="2025-04-07T16:20:40.764" v="328" actId="14100"/>
          <ac:spMkLst>
            <pc:docMk/>
            <pc:sldMk cId="3235430931" sldId="5398"/>
            <ac:spMk id="7" creationId="{58D65445-EE9A-9E0B-F668-D4C787C3AB71}"/>
          </ac:spMkLst>
        </pc:spChg>
        <pc:picChg chg="mod">
          <ac:chgData name="Suci Dewi Indonesia" userId="1511b0583df68cfe" providerId="LiveId" clId="{7352BC8F-99B3-462E-B866-39E83DB70053}" dt="2025-04-07T16:20:26.159" v="324" actId="14100"/>
          <ac:picMkLst>
            <pc:docMk/>
            <pc:sldMk cId="3235430931" sldId="5398"/>
            <ac:picMk id="5" creationId="{58B28AB7-A0B9-C542-0E6A-3B7762A039DC}"/>
          </ac:picMkLst>
        </pc:picChg>
        <pc:picChg chg="mod">
          <ac:chgData name="Suci Dewi Indonesia" userId="1511b0583df68cfe" providerId="LiveId" clId="{7352BC8F-99B3-462E-B866-39E83DB70053}" dt="2025-04-07T16:20:31.316" v="326" actId="14100"/>
          <ac:picMkLst>
            <pc:docMk/>
            <pc:sldMk cId="3235430931" sldId="5398"/>
            <ac:picMk id="8" creationId="{EF09D1D3-AE3A-248A-96FD-A27862196CDB}"/>
          </ac:picMkLst>
        </pc:picChg>
      </pc:sldChg>
      <pc:sldChg chg="addSp delSp modSp mod">
        <pc:chgData name="Suci Dewi Indonesia" userId="1511b0583df68cfe" providerId="LiveId" clId="{7352BC8F-99B3-462E-B866-39E83DB70053}" dt="2025-04-07T16:21:51.196" v="346" actId="403"/>
        <pc:sldMkLst>
          <pc:docMk/>
          <pc:sldMk cId="1033774420" sldId="5399"/>
        </pc:sldMkLst>
        <pc:spChg chg="mod">
          <ac:chgData name="Suci Dewi Indonesia" userId="1511b0583df68cfe" providerId="LiveId" clId="{7352BC8F-99B3-462E-B866-39E83DB70053}" dt="2025-04-07T16:21:45.285" v="343" actId="14100"/>
          <ac:spMkLst>
            <pc:docMk/>
            <pc:sldMk cId="1033774420" sldId="5399"/>
            <ac:spMk id="3" creationId="{62249737-EB2F-7076-DF6A-28F4F7AF20DC}"/>
          </ac:spMkLst>
        </pc:spChg>
        <pc:spChg chg="add mod">
          <ac:chgData name="Suci Dewi Indonesia" userId="1511b0583df68cfe" providerId="LiveId" clId="{7352BC8F-99B3-462E-B866-39E83DB70053}" dt="2025-04-07T16:21:15.847" v="335" actId="14100"/>
          <ac:spMkLst>
            <pc:docMk/>
            <pc:sldMk cId="1033774420" sldId="5399"/>
            <ac:spMk id="5" creationId="{2E73133A-7E10-C548-FD95-DDC1B048943F}"/>
          </ac:spMkLst>
        </pc:spChg>
        <pc:spChg chg="mod">
          <ac:chgData name="Suci Dewi Indonesia" userId="1511b0583df68cfe" providerId="LiveId" clId="{7352BC8F-99B3-462E-B866-39E83DB70053}" dt="2025-04-07T16:21:51.196" v="346" actId="403"/>
          <ac:spMkLst>
            <pc:docMk/>
            <pc:sldMk cId="1033774420" sldId="5399"/>
            <ac:spMk id="9" creationId="{2DCAB5DB-76EE-98FF-98B0-488CA31E41E6}"/>
          </ac:spMkLst>
        </pc:spChg>
        <pc:picChg chg="mod">
          <ac:chgData name="Suci Dewi Indonesia" userId="1511b0583df68cfe" providerId="LiveId" clId="{7352BC8F-99B3-462E-B866-39E83DB70053}" dt="2025-04-07T16:21:18.780" v="336" actId="1076"/>
          <ac:picMkLst>
            <pc:docMk/>
            <pc:sldMk cId="1033774420" sldId="5399"/>
            <ac:picMk id="10" creationId="{C4B8A411-4E53-FA6F-8151-5C91C8300367}"/>
          </ac:picMkLst>
        </pc:picChg>
      </pc:sldChg>
      <pc:sldChg chg="addSp delSp modSp mod modNotesTx">
        <pc:chgData name="Suci Dewi Indonesia" userId="1511b0583df68cfe" providerId="LiveId" clId="{7352BC8F-99B3-462E-B866-39E83DB70053}" dt="2025-04-08T10:20:12.003" v="1556"/>
        <pc:sldMkLst>
          <pc:docMk/>
          <pc:sldMk cId="968312729" sldId="5400"/>
        </pc:sldMkLst>
        <pc:spChg chg="mod">
          <ac:chgData name="Suci Dewi Indonesia" userId="1511b0583df68cfe" providerId="LiveId" clId="{7352BC8F-99B3-462E-B866-39E83DB70053}" dt="2025-04-07T15:11:42.368" v="245"/>
          <ac:spMkLst>
            <pc:docMk/>
            <pc:sldMk cId="968312729" sldId="5400"/>
            <ac:spMk id="2" creationId="{3E564E88-C922-CA49-9589-F1D55ACC5055}"/>
          </ac:spMkLst>
        </pc:spChg>
        <pc:spChg chg="mod">
          <ac:chgData name="Suci Dewi Indonesia" userId="1511b0583df68cfe" providerId="LiveId" clId="{7352BC8F-99B3-462E-B866-39E83DB70053}" dt="2025-04-07T15:30:19.472" v="307" actId="1076"/>
          <ac:spMkLst>
            <pc:docMk/>
            <pc:sldMk cId="968312729" sldId="5400"/>
            <ac:spMk id="5" creationId="{B8B83E84-DD1C-1B04-173F-7944AA3AEAC0}"/>
          </ac:spMkLst>
        </pc:spChg>
        <pc:spChg chg="add mod">
          <ac:chgData name="Suci Dewi Indonesia" userId="1511b0583df68cfe" providerId="LiveId" clId="{7352BC8F-99B3-462E-B866-39E83DB70053}" dt="2025-04-07T15:28:25.403" v="306" actId="1076"/>
          <ac:spMkLst>
            <pc:docMk/>
            <pc:sldMk cId="968312729" sldId="5400"/>
            <ac:spMk id="14" creationId="{E57857F6-B36C-52AA-D12D-6330DE4F3E56}"/>
          </ac:spMkLst>
        </pc:spChg>
        <pc:spChg chg="add mod">
          <ac:chgData name="Suci Dewi Indonesia" userId="1511b0583df68cfe" providerId="LiveId" clId="{7352BC8F-99B3-462E-B866-39E83DB70053}" dt="2025-04-07T15:28:25.403" v="306" actId="1076"/>
          <ac:spMkLst>
            <pc:docMk/>
            <pc:sldMk cId="968312729" sldId="5400"/>
            <ac:spMk id="16" creationId="{164CC4E7-3D25-82CA-B894-6B25D692F1C7}"/>
          </ac:spMkLst>
        </pc:spChg>
        <pc:spChg chg="add mod">
          <ac:chgData name="Suci Dewi Indonesia" userId="1511b0583df68cfe" providerId="LiveId" clId="{7352BC8F-99B3-462E-B866-39E83DB70053}" dt="2025-04-07T15:28:25.403" v="306" actId="1076"/>
          <ac:spMkLst>
            <pc:docMk/>
            <pc:sldMk cId="968312729" sldId="5400"/>
            <ac:spMk id="17" creationId="{3AE9ED98-A0CE-F6A8-932D-D139A56CF608}"/>
          </ac:spMkLst>
        </pc:spChg>
        <pc:spChg chg="add mod">
          <ac:chgData name="Suci Dewi Indonesia" userId="1511b0583df68cfe" providerId="LiveId" clId="{7352BC8F-99B3-462E-B866-39E83DB70053}" dt="2025-04-07T15:28:25.403" v="306" actId="1076"/>
          <ac:spMkLst>
            <pc:docMk/>
            <pc:sldMk cId="968312729" sldId="5400"/>
            <ac:spMk id="20" creationId="{B947D965-9BC2-B7B5-B4DC-8F3815FC6A23}"/>
          </ac:spMkLst>
        </pc:spChg>
        <pc:picChg chg="add mod">
          <ac:chgData name="Suci Dewi Indonesia" userId="1511b0583df68cfe" providerId="LiveId" clId="{7352BC8F-99B3-462E-B866-39E83DB70053}" dt="2025-04-07T15:28:25.403" v="306" actId="1076"/>
          <ac:picMkLst>
            <pc:docMk/>
            <pc:sldMk cId="968312729" sldId="5400"/>
            <ac:picMk id="3" creationId="{474EBC96-25CA-6E3F-19B8-C427D73A5B73}"/>
          </ac:picMkLst>
        </pc:picChg>
        <pc:picChg chg="mod">
          <ac:chgData name="Suci Dewi Indonesia" userId="1511b0583df68cfe" providerId="LiveId" clId="{7352BC8F-99B3-462E-B866-39E83DB70053}" dt="2025-04-07T15:28:25.403" v="306" actId="1076"/>
          <ac:picMkLst>
            <pc:docMk/>
            <pc:sldMk cId="968312729" sldId="5400"/>
            <ac:picMk id="8" creationId="{9210B5C0-393F-B60C-35DD-706766F644EB}"/>
          </ac:picMkLst>
        </pc:picChg>
        <pc:picChg chg="add mod">
          <ac:chgData name="Suci Dewi Indonesia" userId="1511b0583df68cfe" providerId="LiveId" clId="{7352BC8F-99B3-462E-B866-39E83DB70053}" dt="2025-04-07T15:28:25.403" v="306" actId="1076"/>
          <ac:picMkLst>
            <pc:docMk/>
            <pc:sldMk cId="968312729" sldId="5400"/>
            <ac:picMk id="9" creationId="{C71351AF-A3DD-BFFD-52CD-E82C81B7B125}"/>
          </ac:picMkLst>
        </pc:picChg>
        <pc:picChg chg="add mod">
          <ac:chgData name="Suci Dewi Indonesia" userId="1511b0583df68cfe" providerId="LiveId" clId="{7352BC8F-99B3-462E-B866-39E83DB70053}" dt="2025-04-07T15:28:25.403" v="306" actId="1076"/>
          <ac:picMkLst>
            <pc:docMk/>
            <pc:sldMk cId="968312729" sldId="5400"/>
            <ac:picMk id="13" creationId="{4362244D-9984-99B8-2055-3BA04F4D28A4}"/>
          </ac:picMkLst>
        </pc:picChg>
        <pc:picChg chg="add mod">
          <ac:chgData name="Suci Dewi Indonesia" userId="1511b0583df68cfe" providerId="LiveId" clId="{7352BC8F-99B3-462E-B866-39E83DB70053}" dt="2025-04-07T15:28:25.403" v="306" actId="1076"/>
          <ac:picMkLst>
            <pc:docMk/>
            <pc:sldMk cId="968312729" sldId="5400"/>
            <ac:picMk id="19" creationId="{D9943F1B-A3F4-C111-FFFF-3ED5B586EDDE}"/>
          </ac:picMkLst>
        </pc:picChg>
      </pc:sldChg>
      <pc:sldChg chg="modSp mod">
        <pc:chgData name="Suci Dewi Indonesia" userId="1511b0583df68cfe" providerId="LiveId" clId="{7352BC8F-99B3-462E-B866-39E83DB70053}" dt="2025-04-08T05:19:17.888" v="1543" actId="20577"/>
        <pc:sldMkLst>
          <pc:docMk/>
          <pc:sldMk cId="2418523853" sldId="5401"/>
        </pc:sldMkLst>
        <pc:spChg chg="mod">
          <ac:chgData name="Suci Dewi Indonesia" userId="1511b0583df68cfe" providerId="LiveId" clId="{7352BC8F-99B3-462E-B866-39E83DB70053}" dt="2025-04-07T16:22:51.472" v="357" actId="1076"/>
          <ac:spMkLst>
            <pc:docMk/>
            <pc:sldMk cId="2418523853" sldId="5401"/>
            <ac:spMk id="2" creationId="{585A0DFF-7D9A-B6C0-9A24-DF30B04D025D}"/>
          </ac:spMkLst>
        </pc:spChg>
        <pc:spChg chg="mod">
          <ac:chgData name="Suci Dewi Indonesia" userId="1511b0583df68cfe" providerId="LiveId" clId="{7352BC8F-99B3-462E-B866-39E83DB70053}" dt="2025-04-08T05:19:17.888" v="1543" actId="20577"/>
          <ac:spMkLst>
            <pc:docMk/>
            <pc:sldMk cId="2418523853" sldId="5401"/>
            <ac:spMk id="3" creationId="{CFD4C358-C506-B1C5-EA34-5D1F2A9683B5}"/>
          </ac:spMkLst>
        </pc:spChg>
      </pc:sldChg>
      <pc:sldChg chg="addSp delSp modSp add mod">
        <pc:chgData name="Suci Dewi Indonesia" userId="1511b0583df68cfe" providerId="LiveId" clId="{7352BC8F-99B3-462E-B866-39E83DB70053}" dt="2025-04-07T17:29:35.604" v="1502" actId="122"/>
        <pc:sldMkLst>
          <pc:docMk/>
          <pc:sldMk cId="1831688343" sldId="5402"/>
        </pc:sldMkLst>
        <pc:spChg chg="add mod">
          <ac:chgData name="Suci Dewi Indonesia" userId="1511b0583df68cfe" providerId="LiveId" clId="{7352BC8F-99B3-462E-B866-39E83DB70053}" dt="2025-04-07T17:28:43.554" v="1469" actId="20577"/>
          <ac:spMkLst>
            <pc:docMk/>
            <pc:sldMk cId="1831688343" sldId="5402"/>
            <ac:spMk id="3" creationId="{C58C2F87-BB84-06D1-EC2F-772A3F3B6946}"/>
          </ac:spMkLst>
        </pc:spChg>
        <pc:spChg chg="mod">
          <ac:chgData name="Suci Dewi Indonesia" userId="1511b0583df68cfe" providerId="LiveId" clId="{7352BC8F-99B3-462E-B866-39E83DB70053}" dt="2025-04-07T17:29:26.249" v="1501" actId="1076"/>
          <ac:spMkLst>
            <pc:docMk/>
            <pc:sldMk cId="1831688343" sldId="5402"/>
            <ac:spMk id="6" creationId="{D5F2764D-A15D-0518-685C-D0B3BE42D2A3}"/>
          </ac:spMkLst>
        </pc:spChg>
        <pc:spChg chg="add mod">
          <ac:chgData name="Suci Dewi Indonesia" userId="1511b0583df68cfe" providerId="LiveId" clId="{7352BC8F-99B3-462E-B866-39E83DB70053}" dt="2025-04-07T17:29:20.881" v="1500" actId="1076"/>
          <ac:spMkLst>
            <pc:docMk/>
            <pc:sldMk cId="1831688343" sldId="5402"/>
            <ac:spMk id="11" creationId="{152E0407-6C50-67AB-6594-055A4B2F85E6}"/>
          </ac:spMkLst>
        </pc:spChg>
        <pc:spChg chg="add mod">
          <ac:chgData name="Suci Dewi Indonesia" userId="1511b0583df68cfe" providerId="LiveId" clId="{7352BC8F-99B3-462E-B866-39E83DB70053}" dt="2025-04-07T17:29:35.604" v="1502" actId="122"/>
          <ac:spMkLst>
            <pc:docMk/>
            <pc:sldMk cId="1831688343" sldId="5402"/>
            <ac:spMk id="14" creationId="{500A7A35-BFA7-91AF-57CA-765D7C80E270}"/>
          </ac:spMkLst>
        </pc:spChg>
        <pc:picChg chg="add mod">
          <ac:chgData name="Suci Dewi Indonesia" userId="1511b0583df68cfe" providerId="LiveId" clId="{7352BC8F-99B3-462E-B866-39E83DB70053}" dt="2025-04-07T17:29:20.881" v="1500" actId="1076"/>
          <ac:picMkLst>
            <pc:docMk/>
            <pc:sldMk cId="1831688343" sldId="5402"/>
            <ac:picMk id="4" creationId="{DF31CE41-AA9B-A65D-083D-32A159B1EA18}"/>
          </ac:picMkLst>
        </pc:picChg>
        <pc:picChg chg="add mod">
          <ac:chgData name="Suci Dewi Indonesia" userId="1511b0583df68cfe" providerId="LiveId" clId="{7352BC8F-99B3-462E-B866-39E83DB70053}" dt="2025-04-07T17:29:20.881" v="1500" actId="1076"/>
          <ac:picMkLst>
            <pc:docMk/>
            <pc:sldMk cId="1831688343" sldId="5402"/>
            <ac:picMk id="13" creationId="{C65F397F-9B8A-2D3F-A964-2C0BA350337C}"/>
          </ac:picMkLst>
        </pc:picChg>
      </pc:sldChg>
      <pc:sldMasterChg chg="modSldLayout">
        <pc:chgData name="Suci Dewi Indonesia" userId="1511b0583df68cfe" providerId="LiveId" clId="{7352BC8F-99B3-462E-B866-39E83DB70053}" dt="2025-04-05T09:32:57.252" v="86"/>
        <pc:sldMasterMkLst>
          <pc:docMk/>
          <pc:sldMasterMk cId="0" sldId="2147483658"/>
        </pc:sldMasterMkLst>
        <pc:sldLayoutChg chg="addSp delSp modSp">
          <pc:chgData name="Suci Dewi Indonesia" userId="1511b0583df68cfe" providerId="LiveId" clId="{7352BC8F-99B3-462E-B866-39E83DB70053}" dt="2025-04-05T09:32:57.252" v="86"/>
          <pc:sldLayoutMkLst>
            <pc:docMk/>
            <pc:sldMasterMk cId="0" sldId="2147483658"/>
            <pc:sldLayoutMk cId="253319367" sldId="214749088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284424-2A35-F765-CF57-AF4CCCAA9D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9A7B2580-AD70-0447-CCDA-EC1CBA725C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F123AA-9FF0-4FE4-B9EC-405CAFB68EE3}" type="datetimeFigureOut">
              <a:rPr lang="en-AU" smtClean="0"/>
              <a:t>9/04/2025</a:t>
            </a:fld>
            <a:endParaRPr lang="en-AU"/>
          </a:p>
        </p:txBody>
      </p:sp>
      <p:sp>
        <p:nvSpPr>
          <p:cNvPr id="4" name="Footer Placeholder 3">
            <a:extLst>
              <a:ext uri="{FF2B5EF4-FFF2-40B4-BE49-F238E27FC236}">
                <a16:creationId xmlns:a16="http://schemas.microsoft.com/office/drawing/2014/main" id="{288D875D-D534-5D05-C918-335DB7F0E1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71B6972A-5C47-9C2E-9F61-29EEEA4E0A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232511-5C4A-498C-9D8F-CCDDAB394E2C}" type="slidenum">
              <a:rPr lang="en-AU" smtClean="0"/>
              <a:t>‹#›</a:t>
            </a:fld>
            <a:endParaRPr lang="en-AU"/>
          </a:p>
        </p:txBody>
      </p:sp>
    </p:spTree>
    <p:extLst>
      <p:ext uri="{BB962C8B-B14F-4D97-AF65-F5344CB8AC3E}">
        <p14:creationId xmlns:p14="http://schemas.microsoft.com/office/powerpoint/2010/main" val="1279823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A7F9A4-2FAE-4C28-8C05-60AF0CBB96BD}"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E9790-DC95-4D44-A9F8-C345F71A0DE7}" type="slidenum">
              <a:rPr lang="en-US" smtClean="0"/>
              <a:t>‹#›</a:t>
            </a:fld>
            <a:endParaRPr lang="en-US"/>
          </a:p>
        </p:txBody>
      </p:sp>
    </p:spTree>
    <p:extLst>
      <p:ext uri="{BB962C8B-B14F-4D97-AF65-F5344CB8AC3E}">
        <p14:creationId xmlns:p14="http://schemas.microsoft.com/office/powerpoint/2010/main" val="293490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sz="1200" b="1" u="none" strike="noStrike" dirty="0">
                <a:effectLst/>
              </a:rPr>
              <a:t>How do we Enhance Timeliness and Accuracy of Tsunami Warnings</a:t>
            </a:r>
            <a:endParaRPr lang="en-ID" dirty="0"/>
          </a:p>
        </p:txBody>
      </p:sp>
      <p:sp>
        <p:nvSpPr>
          <p:cNvPr id="4" name="Slide Number Placeholder 3"/>
          <p:cNvSpPr>
            <a:spLocks noGrp="1"/>
          </p:cNvSpPr>
          <p:nvPr>
            <p:ph type="sldNum" sz="quarter" idx="5"/>
          </p:nvPr>
        </p:nvSpPr>
        <p:spPr/>
        <p:txBody>
          <a:bodyPr/>
          <a:lstStyle/>
          <a:p>
            <a:fld id="{1B2E9790-DC95-4D44-A9F8-C345F71A0DE7}" type="slidenum">
              <a:rPr lang="en-US" smtClean="0"/>
              <a:t>7</a:t>
            </a:fld>
            <a:endParaRPr lang="en-US"/>
          </a:p>
        </p:txBody>
      </p:sp>
    </p:spTree>
    <p:extLst>
      <p:ext uri="{BB962C8B-B14F-4D97-AF65-F5344CB8AC3E}">
        <p14:creationId xmlns:p14="http://schemas.microsoft.com/office/powerpoint/2010/main" val="1954420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00" y="249377"/>
            <a:ext cx="10668000" cy="778098"/>
          </a:xfrm>
          <a:solidFill>
            <a:srgbClr val="002060"/>
          </a:solidFill>
        </p:spPr>
        <p:txBody>
          <a:bodyPr>
            <a:noAutofit/>
          </a:bodyPr>
          <a:lstStyle>
            <a:lvl1pPr>
              <a:defRPr sz="2800">
                <a:solidFill>
                  <a:schemeClr val="bg1"/>
                </a:solidFill>
              </a:defRPr>
            </a:lvl1pPr>
          </a:lstStyle>
          <a:p>
            <a:r>
              <a:rPr lang="en-US" dirty="0"/>
              <a:t>Click to edit Master title style</a:t>
            </a:r>
            <a:endParaRPr lang="id-ID" dirty="0"/>
          </a:p>
        </p:txBody>
      </p:sp>
      <p:sp>
        <p:nvSpPr>
          <p:cNvPr id="3" name="Content Placeholder 2"/>
          <p:cNvSpPr>
            <a:spLocks noGrp="1"/>
          </p:cNvSpPr>
          <p:nvPr>
            <p:ph idx="1"/>
          </p:nvPr>
        </p:nvSpPr>
        <p:spPr>
          <a:xfrm>
            <a:off x="335359" y="1379952"/>
            <a:ext cx="6827441" cy="5001376"/>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8" name="Picture Placeholder 7">
            <a:extLst>
              <a:ext uri="{FF2B5EF4-FFF2-40B4-BE49-F238E27FC236}">
                <a16:creationId xmlns:a16="http://schemas.microsoft.com/office/drawing/2014/main" id="{13A73B76-1C9B-0AC4-AB71-1565C085585A}"/>
              </a:ext>
            </a:extLst>
          </p:cNvPr>
          <p:cNvSpPr>
            <a:spLocks noGrp="1"/>
          </p:cNvSpPr>
          <p:nvPr>
            <p:ph type="pic" sz="quarter" idx="10"/>
          </p:nvPr>
        </p:nvSpPr>
        <p:spPr>
          <a:xfrm>
            <a:off x="7368114" y="0"/>
            <a:ext cx="4976286" cy="6477000"/>
          </a:xfrm>
          <a:custGeom>
            <a:avLst/>
            <a:gdLst>
              <a:gd name="connsiteX0" fmla="*/ 3752554 w 4976286"/>
              <a:gd name="connsiteY0" fmla="*/ 5213993 h 6477000"/>
              <a:gd name="connsiteX1" fmla="*/ 4639989 w 4976286"/>
              <a:gd name="connsiteY1" fmla="*/ 6089894 h 6477000"/>
              <a:gd name="connsiteX2" fmla="*/ 4257914 w 4976286"/>
              <a:gd name="connsiteY2" fmla="*/ 6477000 h 6477000"/>
              <a:gd name="connsiteX3" fmla="*/ 3346202 w 4976286"/>
              <a:gd name="connsiteY3" fmla="*/ 6477000 h 6477000"/>
              <a:gd name="connsiteX4" fmla="*/ 2920587 w 4976286"/>
              <a:gd name="connsiteY4" fmla="*/ 6056917 h 6477000"/>
              <a:gd name="connsiteX5" fmla="*/ 4669541 w 4976286"/>
              <a:gd name="connsiteY5" fmla="*/ 4284932 h 6477000"/>
              <a:gd name="connsiteX6" fmla="*/ 4976286 w 4976286"/>
              <a:gd name="connsiteY6" fmla="*/ 4587691 h 6477000"/>
              <a:gd name="connsiteX7" fmla="*/ 4976286 w 4976286"/>
              <a:gd name="connsiteY7" fmla="*/ 5749169 h 6477000"/>
              <a:gd name="connsiteX8" fmla="*/ 4725008 w 4976286"/>
              <a:gd name="connsiteY8" fmla="*/ 6003756 h 6477000"/>
              <a:gd name="connsiteX9" fmla="*/ 3837573 w 4976286"/>
              <a:gd name="connsiteY9" fmla="*/ 5127855 h 6477000"/>
              <a:gd name="connsiteX10" fmla="*/ 2779025 w 4976286"/>
              <a:gd name="connsiteY10" fmla="*/ 4253117 h 6477000"/>
              <a:gd name="connsiteX11" fmla="*/ 3666460 w 4976286"/>
              <a:gd name="connsiteY11" fmla="*/ 5129018 h 6477000"/>
              <a:gd name="connsiteX12" fmla="*/ 2834492 w 4976286"/>
              <a:gd name="connsiteY12" fmla="*/ 5971941 h 6477000"/>
              <a:gd name="connsiteX13" fmla="*/ 1947058 w 4976286"/>
              <a:gd name="connsiteY13" fmla="*/ 5096041 h 6477000"/>
              <a:gd name="connsiteX14" fmla="*/ 4976286 w 4976286"/>
              <a:gd name="connsiteY14" fmla="*/ 3974148 h 6477000"/>
              <a:gd name="connsiteX15" fmla="*/ 4976286 w 4976286"/>
              <a:gd name="connsiteY15" fmla="*/ 4417639 h 6477000"/>
              <a:gd name="connsiteX16" fmla="*/ 4754559 w 4976286"/>
              <a:gd name="connsiteY16" fmla="*/ 4198794 h 6477000"/>
              <a:gd name="connsiteX17" fmla="*/ 3696012 w 4976286"/>
              <a:gd name="connsiteY17" fmla="*/ 3324056 h 6477000"/>
              <a:gd name="connsiteX18" fmla="*/ 4583446 w 4976286"/>
              <a:gd name="connsiteY18" fmla="*/ 4199957 h 6477000"/>
              <a:gd name="connsiteX19" fmla="*/ 3751479 w 4976286"/>
              <a:gd name="connsiteY19" fmla="*/ 5042880 h 6477000"/>
              <a:gd name="connsiteX20" fmla="*/ 2864044 w 4976286"/>
              <a:gd name="connsiteY20" fmla="*/ 4166979 h 6477000"/>
              <a:gd name="connsiteX21" fmla="*/ 1805497 w 4976286"/>
              <a:gd name="connsiteY21" fmla="*/ 3292241 h 6477000"/>
              <a:gd name="connsiteX22" fmla="*/ 2692931 w 4976286"/>
              <a:gd name="connsiteY22" fmla="*/ 4168142 h 6477000"/>
              <a:gd name="connsiteX23" fmla="*/ 1860963 w 4976286"/>
              <a:gd name="connsiteY23" fmla="*/ 5011065 h 6477000"/>
              <a:gd name="connsiteX24" fmla="*/ 973529 w 4976286"/>
              <a:gd name="connsiteY24" fmla="*/ 4135164 h 6477000"/>
              <a:gd name="connsiteX25" fmla="*/ 4612998 w 4976286"/>
              <a:gd name="connsiteY25" fmla="*/ 2394995 h 6477000"/>
              <a:gd name="connsiteX26" fmla="*/ 4976286 w 4976286"/>
              <a:gd name="connsiteY26" fmla="*/ 2753561 h 6477000"/>
              <a:gd name="connsiteX27" fmla="*/ 4976286 w 4976286"/>
              <a:gd name="connsiteY27" fmla="*/ 3801944 h 6477000"/>
              <a:gd name="connsiteX28" fmla="*/ 4668465 w 4976286"/>
              <a:gd name="connsiteY28" fmla="*/ 4113819 h 6477000"/>
              <a:gd name="connsiteX29" fmla="*/ 3781030 w 4976286"/>
              <a:gd name="connsiteY29" fmla="*/ 3237918 h 6477000"/>
              <a:gd name="connsiteX30" fmla="*/ 2722483 w 4976286"/>
              <a:gd name="connsiteY30" fmla="*/ 2363180 h 6477000"/>
              <a:gd name="connsiteX31" fmla="*/ 3609917 w 4976286"/>
              <a:gd name="connsiteY31" fmla="*/ 3239081 h 6477000"/>
              <a:gd name="connsiteX32" fmla="*/ 2777950 w 4976286"/>
              <a:gd name="connsiteY32" fmla="*/ 4082004 h 6477000"/>
              <a:gd name="connsiteX33" fmla="*/ 1890515 w 4976286"/>
              <a:gd name="connsiteY33" fmla="*/ 3206103 h 6477000"/>
              <a:gd name="connsiteX34" fmla="*/ 831968 w 4976286"/>
              <a:gd name="connsiteY34" fmla="*/ 2331365 h 6477000"/>
              <a:gd name="connsiteX35" fmla="*/ 1719402 w 4976286"/>
              <a:gd name="connsiteY35" fmla="*/ 3207266 h 6477000"/>
              <a:gd name="connsiteX36" fmla="*/ 887435 w 4976286"/>
              <a:gd name="connsiteY36" fmla="*/ 4050189 h 6477000"/>
              <a:gd name="connsiteX37" fmla="*/ 0 w 4976286"/>
              <a:gd name="connsiteY37" fmla="*/ 3174289 h 6477000"/>
              <a:gd name="connsiteX38" fmla="*/ 4976286 w 4976286"/>
              <a:gd name="connsiteY38" fmla="*/ 2026923 h 6477000"/>
              <a:gd name="connsiteX39" fmla="*/ 4976286 w 4976286"/>
              <a:gd name="connsiteY39" fmla="*/ 2583511 h 6477000"/>
              <a:gd name="connsiteX40" fmla="*/ 4698016 w 4976286"/>
              <a:gd name="connsiteY40" fmla="*/ 2308857 h 6477000"/>
              <a:gd name="connsiteX41" fmla="*/ 3639469 w 4976286"/>
              <a:gd name="connsiteY41" fmla="*/ 1434119 h 6477000"/>
              <a:gd name="connsiteX42" fmla="*/ 4526904 w 4976286"/>
              <a:gd name="connsiteY42" fmla="*/ 2310019 h 6477000"/>
              <a:gd name="connsiteX43" fmla="*/ 3694936 w 4976286"/>
              <a:gd name="connsiteY43" fmla="*/ 3152943 h 6477000"/>
              <a:gd name="connsiteX44" fmla="*/ 2807501 w 4976286"/>
              <a:gd name="connsiteY44" fmla="*/ 2277042 h 6477000"/>
              <a:gd name="connsiteX45" fmla="*/ 1748954 w 4976286"/>
              <a:gd name="connsiteY45" fmla="*/ 1402304 h 6477000"/>
              <a:gd name="connsiteX46" fmla="*/ 2636388 w 4976286"/>
              <a:gd name="connsiteY46" fmla="*/ 2278205 h 6477000"/>
              <a:gd name="connsiteX47" fmla="*/ 1804421 w 4976286"/>
              <a:gd name="connsiteY47" fmla="*/ 3121128 h 6477000"/>
              <a:gd name="connsiteX48" fmla="*/ 916987 w 4976286"/>
              <a:gd name="connsiteY48" fmla="*/ 2245227 h 6477000"/>
              <a:gd name="connsiteX49" fmla="*/ 4556455 w 4976286"/>
              <a:gd name="connsiteY49" fmla="*/ 505058 h 6477000"/>
              <a:gd name="connsiteX50" fmla="*/ 4976286 w 4976286"/>
              <a:gd name="connsiteY50" fmla="*/ 919433 h 6477000"/>
              <a:gd name="connsiteX51" fmla="*/ 4976286 w 4976286"/>
              <a:gd name="connsiteY51" fmla="*/ 1854720 h 6477000"/>
              <a:gd name="connsiteX52" fmla="*/ 4611922 w 4976286"/>
              <a:gd name="connsiteY52" fmla="*/ 2223882 h 6477000"/>
              <a:gd name="connsiteX53" fmla="*/ 3724487 w 4976286"/>
              <a:gd name="connsiteY53" fmla="*/ 1347981 h 6477000"/>
              <a:gd name="connsiteX54" fmla="*/ 2665940 w 4976286"/>
              <a:gd name="connsiteY54" fmla="*/ 473243 h 6477000"/>
              <a:gd name="connsiteX55" fmla="*/ 3553375 w 4976286"/>
              <a:gd name="connsiteY55" fmla="*/ 1349144 h 6477000"/>
              <a:gd name="connsiteX56" fmla="*/ 2721407 w 4976286"/>
              <a:gd name="connsiteY56" fmla="*/ 2192067 h 6477000"/>
              <a:gd name="connsiteX57" fmla="*/ 1833972 w 4976286"/>
              <a:gd name="connsiteY57" fmla="*/ 1316166 h 6477000"/>
              <a:gd name="connsiteX58" fmla="*/ 3133032 w 4976286"/>
              <a:gd name="connsiteY58" fmla="*/ 0 h 6477000"/>
              <a:gd name="connsiteX59" fmla="*/ 4044746 w 4976286"/>
              <a:gd name="connsiteY59" fmla="*/ 0 h 6477000"/>
              <a:gd name="connsiteX60" fmla="*/ 4470360 w 4976286"/>
              <a:gd name="connsiteY60" fmla="*/ 420083 h 6477000"/>
              <a:gd name="connsiteX61" fmla="*/ 3638393 w 4976286"/>
              <a:gd name="connsiteY61" fmla="*/ 1263006 h 6477000"/>
              <a:gd name="connsiteX62" fmla="*/ 2750958 w 4976286"/>
              <a:gd name="connsiteY62" fmla="*/ 387105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976286" h="6477000">
                <a:moveTo>
                  <a:pt x="3752554" y="5213993"/>
                </a:moveTo>
                <a:lnTo>
                  <a:pt x="4639989" y="6089894"/>
                </a:lnTo>
                <a:lnTo>
                  <a:pt x="4257914" y="6477000"/>
                </a:lnTo>
                <a:lnTo>
                  <a:pt x="3346202" y="6477000"/>
                </a:lnTo>
                <a:lnTo>
                  <a:pt x="2920587" y="6056917"/>
                </a:lnTo>
                <a:close/>
                <a:moveTo>
                  <a:pt x="4669541" y="4284932"/>
                </a:moveTo>
                <a:lnTo>
                  <a:pt x="4976286" y="4587691"/>
                </a:lnTo>
                <a:lnTo>
                  <a:pt x="4976286" y="5749169"/>
                </a:lnTo>
                <a:lnTo>
                  <a:pt x="4725008" y="6003756"/>
                </a:lnTo>
                <a:lnTo>
                  <a:pt x="3837573" y="5127855"/>
                </a:lnTo>
                <a:close/>
                <a:moveTo>
                  <a:pt x="2779025" y="4253117"/>
                </a:moveTo>
                <a:lnTo>
                  <a:pt x="3666460" y="5129018"/>
                </a:lnTo>
                <a:lnTo>
                  <a:pt x="2834492" y="5971941"/>
                </a:lnTo>
                <a:lnTo>
                  <a:pt x="1947058" y="5096041"/>
                </a:lnTo>
                <a:close/>
                <a:moveTo>
                  <a:pt x="4976286" y="3974148"/>
                </a:moveTo>
                <a:lnTo>
                  <a:pt x="4976286" y="4417639"/>
                </a:lnTo>
                <a:lnTo>
                  <a:pt x="4754559" y="4198794"/>
                </a:lnTo>
                <a:close/>
                <a:moveTo>
                  <a:pt x="3696012" y="3324056"/>
                </a:moveTo>
                <a:lnTo>
                  <a:pt x="4583446" y="4199957"/>
                </a:lnTo>
                <a:lnTo>
                  <a:pt x="3751479" y="5042880"/>
                </a:lnTo>
                <a:lnTo>
                  <a:pt x="2864044" y="4166979"/>
                </a:lnTo>
                <a:close/>
                <a:moveTo>
                  <a:pt x="1805497" y="3292241"/>
                </a:moveTo>
                <a:lnTo>
                  <a:pt x="2692931" y="4168142"/>
                </a:lnTo>
                <a:lnTo>
                  <a:pt x="1860963" y="5011065"/>
                </a:lnTo>
                <a:lnTo>
                  <a:pt x="973529" y="4135164"/>
                </a:lnTo>
                <a:close/>
                <a:moveTo>
                  <a:pt x="4612998" y="2394995"/>
                </a:moveTo>
                <a:lnTo>
                  <a:pt x="4976286" y="2753561"/>
                </a:lnTo>
                <a:lnTo>
                  <a:pt x="4976286" y="3801944"/>
                </a:lnTo>
                <a:lnTo>
                  <a:pt x="4668465" y="4113819"/>
                </a:lnTo>
                <a:lnTo>
                  <a:pt x="3781030" y="3237918"/>
                </a:lnTo>
                <a:close/>
                <a:moveTo>
                  <a:pt x="2722483" y="2363180"/>
                </a:moveTo>
                <a:lnTo>
                  <a:pt x="3609917" y="3239081"/>
                </a:lnTo>
                <a:lnTo>
                  <a:pt x="2777950" y="4082004"/>
                </a:lnTo>
                <a:lnTo>
                  <a:pt x="1890515" y="3206103"/>
                </a:lnTo>
                <a:close/>
                <a:moveTo>
                  <a:pt x="831968" y="2331365"/>
                </a:moveTo>
                <a:lnTo>
                  <a:pt x="1719402" y="3207266"/>
                </a:lnTo>
                <a:lnTo>
                  <a:pt x="887435" y="4050189"/>
                </a:lnTo>
                <a:lnTo>
                  <a:pt x="0" y="3174289"/>
                </a:lnTo>
                <a:close/>
                <a:moveTo>
                  <a:pt x="4976286" y="2026923"/>
                </a:moveTo>
                <a:lnTo>
                  <a:pt x="4976286" y="2583511"/>
                </a:lnTo>
                <a:lnTo>
                  <a:pt x="4698016" y="2308857"/>
                </a:lnTo>
                <a:close/>
                <a:moveTo>
                  <a:pt x="3639469" y="1434119"/>
                </a:moveTo>
                <a:lnTo>
                  <a:pt x="4526904" y="2310019"/>
                </a:lnTo>
                <a:lnTo>
                  <a:pt x="3694936" y="3152943"/>
                </a:lnTo>
                <a:lnTo>
                  <a:pt x="2807501" y="2277042"/>
                </a:lnTo>
                <a:close/>
                <a:moveTo>
                  <a:pt x="1748954" y="1402304"/>
                </a:moveTo>
                <a:lnTo>
                  <a:pt x="2636388" y="2278205"/>
                </a:lnTo>
                <a:lnTo>
                  <a:pt x="1804421" y="3121128"/>
                </a:lnTo>
                <a:lnTo>
                  <a:pt x="916987" y="2245227"/>
                </a:lnTo>
                <a:close/>
                <a:moveTo>
                  <a:pt x="4556455" y="505058"/>
                </a:moveTo>
                <a:lnTo>
                  <a:pt x="4976286" y="919433"/>
                </a:lnTo>
                <a:lnTo>
                  <a:pt x="4976286" y="1854720"/>
                </a:lnTo>
                <a:lnTo>
                  <a:pt x="4611922" y="2223882"/>
                </a:lnTo>
                <a:lnTo>
                  <a:pt x="3724487" y="1347981"/>
                </a:lnTo>
                <a:close/>
                <a:moveTo>
                  <a:pt x="2665940" y="473243"/>
                </a:moveTo>
                <a:lnTo>
                  <a:pt x="3553375" y="1349144"/>
                </a:lnTo>
                <a:lnTo>
                  <a:pt x="2721407" y="2192067"/>
                </a:lnTo>
                <a:lnTo>
                  <a:pt x="1833972" y="1316166"/>
                </a:lnTo>
                <a:close/>
                <a:moveTo>
                  <a:pt x="3133032" y="0"/>
                </a:moveTo>
                <a:lnTo>
                  <a:pt x="4044746" y="0"/>
                </a:lnTo>
                <a:lnTo>
                  <a:pt x="4470360" y="420083"/>
                </a:lnTo>
                <a:lnTo>
                  <a:pt x="3638393" y="1263006"/>
                </a:lnTo>
                <a:lnTo>
                  <a:pt x="2750958" y="387105"/>
                </a:lnTo>
                <a:close/>
              </a:path>
            </a:pathLst>
          </a:custGeom>
        </p:spPr>
        <p:txBody>
          <a:bodyPr wrap="square">
            <a:noAutofit/>
          </a:bodyPr>
          <a:lstStyle/>
          <a:p>
            <a:endParaRPr lang="en-US"/>
          </a:p>
        </p:txBody>
      </p:sp>
    </p:spTree>
    <p:extLst>
      <p:ext uri="{BB962C8B-B14F-4D97-AF65-F5344CB8AC3E}">
        <p14:creationId xmlns:p14="http://schemas.microsoft.com/office/powerpoint/2010/main" val="253319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1"/>
        <p:cNvGrpSpPr/>
        <p:nvPr/>
      </p:nvGrpSpPr>
      <p:grpSpPr>
        <a:xfrm>
          <a:off x="0" y="0"/>
          <a:ext cx="0" cy="0"/>
          <a:chOff x="0" y="0"/>
          <a:chExt cx="0" cy="0"/>
        </a:xfrm>
      </p:grpSpPr>
      <p:sp>
        <p:nvSpPr>
          <p:cNvPr id="52" name="Google Shape;52;p21"/>
          <p:cNvSpPr/>
          <p:nvPr/>
        </p:nvSpPr>
        <p:spPr>
          <a:xfrm rot="10800000">
            <a:off x="518275" y="1074002"/>
            <a:ext cx="2423422" cy="98238"/>
          </a:xfrm>
          <a:prstGeom prst="rect">
            <a:avLst/>
          </a:prstGeom>
          <a:solidFill>
            <a:srgbClr val="0069B4"/>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b="0" i="0" u="none" strike="noStrike" cap="none">
              <a:solidFill>
                <a:schemeClr val="dk1"/>
              </a:solidFill>
              <a:latin typeface="Roboto"/>
              <a:ea typeface="Roboto"/>
              <a:cs typeface="Roboto"/>
              <a:sym typeface="Roboto"/>
            </a:endParaRPr>
          </a:p>
        </p:txBody>
      </p:sp>
      <p:sp>
        <p:nvSpPr>
          <p:cNvPr id="5" name="TextBox 4">
            <a:extLst>
              <a:ext uri="{FF2B5EF4-FFF2-40B4-BE49-F238E27FC236}">
                <a16:creationId xmlns:a16="http://schemas.microsoft.com/office/drawing/2014/main" id="{2FF58ECA-DE0B-B0BA-9D2E-30FEE1CC26DC}"/>
              </a:ext>
            </a:extLst>
          </p:cNvPr>
          <p:cNvSpPr txBox="1"/>
          <p:nvPr userDrawn="1"/>
        </p:nvSpPr>
        <p:spPr>
          <a:xfrm>
            <a:off x="-1" y="6519152"/>
            <a:ext cx="12192001" cy="369332"/>
          </a:xfrm>
          <a:prstGeom prst="rect">
            <a:avLst/>
          </a:prstGeom>
          <a:solidFill>
            <a:srgbClr val="0070C0"/>
          </a:solidFill>
        </p:spPr>
        <p:txBody>
          <a:bodyPr wrap="square" rtlCol="0">
            <a:spAutoFit/>
          </a:bodyPr>
          <a:lstStyle/>
          <a:p>
            <a:pPr algn="ctr"/>
            <a:r>
              <a:rPr lang="en-AU" i="1" dirty="0">
                <a:solidFill>
                  <a:schemeClr val="bg1"/>
                </a:solidFill>
                <a:latin typeface="Arial" panose="020B0604020202020204" pitchFamily="34" charset="0"/>
                <a:cs typeface="Arial" panose="020B0604020202020204" pitchFamily="34" charset="0"/>
              </a:rPr>
              <a:t>ICG/PTWS-XXXI, Beijing, 7, 8-11 April</a:t>
            </a:r>
            <a:r>
              <a:rPr lang="en-US" i="1" dirty="0">
                <a:solidFill>
                  <a:schemeClr val="bg1"/>
                </a:solidFill>
                <a:latin typeface="Arial" panose="020B0604020202020204" pitchFamily="34" charset="0"/>
                <a:cs typeface="Arial" panose="020B0604020202020204" pitchFamily="34" charset="0"/>
              </a:rPr>
              <a:t> 2025</a:t>
            </a:r>
            <a:endParaRPr lang="en-US" dirty="0">
              <a:solidFill>
                <a:schemeClr val="bg1"/>
              </a:solidFill>
            </a:endParaRPr>
          </a:p>
        </p:txBody>
      </p:sp>
      <p:pic>
        <p:nvPicPr>
          <p:cNvPr id="6" name="Picture 2" descr="Intergovernmental Oceanographic Commission | Intergovernmental  Oceanographic Commission">
            <a:extLst>
              <a:ext uri="{FF2B5EF4-FFF2-40B4-BE49-F238E27FC236}">
                <a16:creationId xmlns:a16="http://schemas.microsoft.com/office/drawing/2014/main" id="{F684CA45-640A-C832-9E24-68CCAE08575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80761" y="215900"/>
            <a:ext cx="812107" cy="76411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dk2" tx2="lt2" accent1="accent1" accent2="accent2" accent3="accent3" accent4="accent4" accent5="accent5" accent6="accent6" hlink="hlink" folHlink="folHlink"/>
  <p:sldLayoutIdLst>
    <p:sldLayoutId id="214749088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15"/>
          <p:cNvPicPr preferRelativeResize="0"/>
          <p:nvPr/>
        </p:nvPicPr>
        <p:blipFill rotWithShape="1">
          <a:blip r:embed="rId3">
            <a:alphaModFix/>
          </a:blip>
          <a:srcRect/>
          <a:stretch/>
        </p:blipFill>
        <p:spPr>
          <a:xfrm>
            <a:off x="10071544" y="216362"/>
            <a:ext cx="1999700" cy="951923"/>
          </a:xfrm>
          <a:prstGeom prst="rect">
            <a:avLst/>
          </a:prstGeom>
          <a:noFill/>
          <a:ln>
            <a:noFill/>
          </a:ln>
        </p:spPr>
      </p:pic>
      <p:sp>
        <p:nvSpPr>
          <p:cNvPr id="14" name="Google Shape;14;p15"/>
          <p:cNvSpPr/>
          <p:nvPr/>
        </p:nvSpPr>
        <p:spPr>
          <a:xfrm rot="5400000">
            <a:off x="1721007" y="3812568"/>
            <a:ext cx="1639614" cy="110484"/>
          </a:xfrm>
          <a:prstGeom prst="rect">
            <a:avLst/>
          </a:prstGeom>
          <a:solidFill>
            <a:schemeClr val="lt1"/>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5" name="Google Shape;15;p15"/>
          <p:cNvSpPr/>
          <p:nvPr/>
        </p:nvSpPr>
        <p:spPr>
          <a:xfrm>
            <a:off x="0" y="-7428"/>
            <a:ext cx="12192000" cy="6858000"/>
          </a:xfrm>
          <a:prstGeom prst="rect">
            <a:avLst/>
          </a:prstGeom>
          <a:solidFill>
            <a:srgbClr val="006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a:solidFill>
                <a:schemeClr val="lt1"/>
              </a:solidFill>
              <a:latin typeface="Calibri"/>
              <a:ea typeface="Calibri"/>
              <a:cs typeface="Calibri"/>
              <a:sym typeface="Calibri"/>
            </a:endParaRPr>
          </a:p>
        </p:txBody>
      </p:sp>
      <p:sp>
        <p:nvSpPr>
          <p:cNvPr id="17" name="Google Shape;17;p15"/>
          <p:cNvSpPr/>
          <p:nvPr/>
        </p:nvSpPr>
        <p:spPr>
          <a:xfrm rot="5400000">
            <a:off x="4884289" y="3379881"/>
            <a:ext cx="2423422" cy="98238"/>
          </a:xfrm>
          <a:prstGeom prst="rect">
            <a:avLst/>
          </a:prstGeom>
          <a:solidFill>
            <a:schemeClr val="lt1"/>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2" name="Google Shape;16;p15">
            <a:extLst>
              <a:ext uri="{FF2B5EF4-FFF2-40B4-BE49-F238E27FC236}">
                <a16:creationId xmlns:a16="http://schemas.microsoft.com/office/drawing/2014/main" id="{80434DC2-86F1-81D8-778C-A08334BAFB54}"/>
              </a:ext>
            </a:extLst>
          </p:cNvPr>
          <p:cNvPicPr preferRelativeResize="0"/>
          <p:nvPr userDrawn="1"/>
        </p:nvPicPr>
        <p:blipFill rotWithShape="1">
          <a:blip r:embed="rId4">
            <a:alphaModFix/>
          </a:blip>
          <a:srcRect/>
          <a:stretch/>
        </p:blipFill>
        <p:spPr>
          <a:xfrm>
            <a:off x="2124075" y="1638300"/>
            <a:ext cx="2743200" cy="27527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9088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36"/>
          <p:cNvSpPr txBox="1"/>
          <p:nvPr/>
        </p:nvSpPr>
        <p:spPr>
          <a:xfrm>
            <a:off x="838200" y="6356349"/>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888888"/>
                </a:solidFill>
                <a:latin typeface="Calibri"/>
                <a:ea typeface="Calibri"/>
                <a:cs typeface="Calibri"/>
                <a:sym typeface="Calibri"/>
              </a:rPr>
              <a:t>23/09/2021</a:t>
            </a:r>
            <a:endParaRPr sz="1200">
              <a:solidFill>
                <a:srgbClr val="888888"/>
              </a:solidFill>
              <a:latin typeface="Calibri"/>
              <a:ea typeface="Calibri"/>
              <a:cs typeface="Calibri"/>
              <a:sym typeface="Calibri"/>
            </a:endParaRPr>
          </a:p>
        </p:txBody>
      </p:sp>
      <p:sp>
        <p:nvSpPr>
          <p:cNvPr id="127" name="Google Shape;127;p36"/>
          <p:cNvSpPr/>
          <p:nvPr/>
        </p:nvSpPr>
        <p:spPr>
          <a:xfrm>
            <a:off x="0" y="0"/>
            <a:ext cx="2396836" cy="685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36"/>
          <p:cNvSpPr/>
          <p:nvPr/>
        </p:nvSpPr>
        <p:spPr>
          <a:xfrm rot="5400000">
            <a:off x="1974074" y="3090727"/>
            <a:ext cx="1328398" cy="125771"/>
          </a:xfrm>
          <a:prstGeom prst="rect">
            <a:avLst/>
          </a:prstGeom>
          <a:solidFill>
            <a:schemeClr val="lt1"/>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36"/>
          <p:cNvSpPr/>
          <p:nvPr/>
        </p:nvSpPr>
        <p:spPr>
          <a:xfrm>
            <a:off x="0" y="0"/>
            <a:ext cx="2445868" cy="6858000"/>
          </a:xfrm>
          <a:prstGeom prst="rect">
            <a:avLst/>
          </a:prstGeom>
          <a:solidFill>
            <a:srgbClr val="0069B4"/>
          </a:solidFill>
          <a:ln w="12700" cap="flat" cmpd="sng">
            <a:solidFill>
              <a:srgbClr val="41B7C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 name="Google Shape;130;p36"/>
          <p:cNvSpPr/>
          <p:nvPr/>
        </p:nvSpPr>
        <p:spPr>
          <a:xfrm>
            <a:off x="2529840" y="2716523"/>
            <a:ext cx="7532914"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69B4"/>
              </a:buClr>
              <a:buSzPts val="7000"/>
              <a:buFont typeface="Arial"/>
              <a:buNone/>
            </a:pPr>
            <a:r>
              <a:rPr lang="en-US" sz="7000" b="1" i="0" u="none" strike="noStrike" cap="none">
                <a:solidFill>
                  <a:srgbClr val="0069B4"/>
                </a:solidFill>
                <a:latin typeface="Arial"/>
                <a:ea typeface="Arial"/>
                <a:cs typeface="Arial"/>
                <a:sym typeface="Arial"/>
              </a:rPr>
              <a:t>THANK YOU</a:t>
            </a:r>
            <a:endParaRPr sz="7000" b="1" i="0" u="none" strike="noStrike" cap="none">
              <a:solidFill>
                <a:srgbClr val="0069B4"/>
              </a:solidFill>
              <a:latin typeface="Arial"/>
              <a:ea typeface="Arial"/>
              <a:cs typeface="Arial"/>
              <a:sym typeface="Arial"/>
            </a:endParaRPr>
          </a:p>
        </p:txBody>
      </p:sp>
      <p:sp>
        <p:nvSpPr>
          <p:cNvPr id="131" name="Google Shape;131;p36"/>
          <p:cNvSpPr/>
          <p:nvPr/>
        </p:nvSpPr>
        <p:spPr>
          <a:xfrm rot="5400000">
            <a:off x="1001943" y="3379881"/>
            <a:ext cx="2423422" cy="98238"/>
          </a:xfrm>
          <a:prstGeom prst="rect">
            <a:avLst/>
          </a:prstGeom>
          <a:solidFill>
            <a:schemeClr val="lt1"/>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 name="Picture 2" descr="Intergovernmental Oceanographic Commission | Intergovernmental  Oceanographic Commission">
            <a:extLst>
              <a:ext uri="{FF2B5EF4-FFF2-40B4-BE49-F238E27FC236}">
                <a16:creationId xmlns:a16="http://schemas.microsoft.com/office/drawing/2014/main" id="{BD961241-3B41-E270-9F9A-103A55793F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15229" y="215900"/>
            <a:ext cx="812107" cy="76411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dk2" tx2="lt2" accent1="accent1" accent2="accent2" accent3="accent3" accent4="accent4" accent5="accent5" accent6="accent6" hlink="hlink" folHlink="folHlink"/>
  <p:sldLayoutIdLst>
    <p:sldLayoutId id="214748367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jpeg"/><Relationship Id="rId7" Type="http://schemas.openxmlformats.org/officeDocument/2006/relationships/image" Target="../media/image9.emf"/><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 name="Google Shape;159;p1">
            <a:extLst>
              <a:ext uri="{FF2B5EF4-FFF2-40B4-BE49-F238E27FC236}">
                <a16:creationId xmlns:a16="http://schemas.microsoft.com/office/drawing/2014/main" id="{8C80E16B-9094-FA80-4FA9-8D4F49247F32}"/>
              </a:ext>
            </a:extLst>
          </p:cNvPr>
          <p:cNvSpPr/>
          <p:nvPr/>
        </p:nvSpPr>
        <p:spPr>
          <a:xfrm>
            <a:off x="6353400" y="2115541"/>
            <a:ext cx="6071009" cy="1384954"/>
          </a:xfrm>
          <a:prstGeom prst="rect">
            <a:avLst/>
          </a:prstGeom>
          <a:noFill/>
          <a:ln>
            <a:noFill/>
          </a:ln>
        </p:spPr>
        <p:txBody>
          <a:bodyPr spcFirstLastPara="1" wrap="square" lIns="91425" tIns="45700" rIns="91425" bIns="45700" anchor="t" anchorCtr="0">
            <a:spAutoFit/>
          </a:bodyPr>
          <a:lstStyle/>
          <a:p>
            <a:pPr algn="ctr" eaLnBrk="1" hangingPunct="1">
              <a:buFont typeface="DejaVu Sans" charset="0"/>
              <a:buNone/>
            </a:pPr>
            <a:r>
              <a:rPr lang="en-US" altLang="zh-CN" sz="2800" b="1" dirty="0">
                <a:solidFill>
                  <a:schemeClr val="bg1"/>
                </a:solidFill>
                <a:latin typeface="Arial Bold" panose="020B0704020202020204" pitchFamily="34" charset="0"/>
                <a:ea typeface="Arial Bold" panose="020B0704020202020204" pitchFamily="34" charset="0"/>
                <a:cs typeface="Arial Bold" panose="020B0704020202020204" pitchFamily="34" charset="0"/>
              </a:rPr>
              <a:t>Report on the South China Sea Regional Working Group ICG/PTWS</a:t>
            </a:r>
          </a:p>
        </p:txBody>
      </p:sp>
      <p:sp>
        <p:nvSpPr>
          <p:cNvPr id="2" name="TextBox 1">
            <a:extLst>
              <a:ext uri="{FF2B5EF4-FFF2-40B4-BE49-F238E27FC236}">
                <a16:creationId xmlns:a16="http://schemas.microsoft.com/office/drawing/2014/main" id="{2E5C92CC-16E0-62EC-1E03-C8FAE12F53A0}"/>
              </a:ext>
            </a:extLst>
          </p:cNvPr>
          <p:cNvSpPr txBox="1"/>
          <p:nvPr/>
        </p:nvSpPr>
        <p:spPr>
          <a:xfrm>
            <a:off x="7131282" y="3918098"/>
            <a:ext cx="4515243" cy="767774"/>
          </a:xfrm>
          <a:prstGeom prst="rect">
            <a:avLst/>
          </a:prstGeom>
          <a:noFill/>
        </p:spPr>
        <p:txBody>
          <a:bodyPr wrap="square">
            <a:spAutoFit/>
          </a:bodyPr>
          <a:lstStyle/>
          <a:p>
            <a:pPr algn="r">
              <a:lnSpc>
                <a:spcPts val="1800"/>
              </a:lnSpc>
            </a:pPr>
            <a:r>
              <a:rPr lang="en-US" sz="1600" b="1" kern="0" dirty="0">
                <a:solidFill>
                  <a:schemeClr val="bg1"/>
                </a:solidFill>
                <a:effectLst/>
                <a:latin typeface="Calibri" panose="020F0502020204030204" pitchFamily="34" charset="0"/>
                <a:ea typeface="DengXian" panose="02010600030101010101" pitchFamily="2" charset="-122"/>
                <a:cs typeface="Calibri" panose="020F0502020204030204" pitchFamily="34" charset="0"/>
              </a:rPr>
              <a:t>Suci Dewi Anugrah</a:t>
            </a:r>
            <a:endParaRPr lang="en-GB" sz="1600" kern="1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algn="r">
              <a:lnSpc>
                <a:spcPts val="1800"/>
              </a:lnSpc>
            </a:pPr>
            <a:r>
              <a:rPr lang="en-GB" sz="1200" kern="0" dirty="0">
                <a:solidFill>
                  <a:schemeClr val="bg1"/>
                </a:solidFill>
                <a:latin typeface="Calibri" panose="020F0502020204030204" pitchFamily="34" charset="0"/>
                <a:ea typeface="DengXian" panose="02010600030101010101" pitchFamily="2" charset="-122"/>
                <a:cs typeface="Calibri" panose="020F0502020204030204" pitchFamily="34" charset="0"/>
              </a:rPr>
              <a:t>Chair of SCS WG ICG/PTWS</a:t>
            </a:r>
          </a:p>
          <a:p>
            <a:pPr algn="r">
              <a:lnSpc>
                <a:spcPts val="1800"/>
              </a:lnSpc>
            </a:pPr>
            <a:r>
              <a:rPr lang="en-GB" sz="1200" kern="0" dirty="0">
                <a:solidFill>
                  <a:schemeClr val="bg1"/>
                </a:solidFill>
                <a:latin typeface="Calibri" panose="020F0502020204030204" pitchFamily="34" charset="0"/>
                <a:ea typeface="DengXian" panose="02010600030101010101" pitchFamily="2" charset="-122"/>
                <a:cs typeface="Calibri" panose="020F0502020204030204" pitchFamily="34" charset="0"/>
              </a:rPr>
              <a:t>suci.anugrah@bmkg.go.id</a:t>
            </a:r>
            <a:endParaRPr lang="en-GB" sz="1400" kern="1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p:txBody>
      </p:sp>
      <p:sp>
        <p:nvSpPr>
          <p:cNvPr id="5" name="Rectangle 4">
            <a:extLst>
              <a:ext uri="{FF2B5EF4-FFF2-40B4-BE49-F238E27FC236}">
                <a16:creationId xmlns:a16="http://schemas.microsoft.com/office/drawing/2014/main" id="{94509AFE-C74D-1B58-235F-3D271AB452C8}"/>
              </a:ext>
            </a:extLst>
          </p:cNvPr>
          <p:cNvSpPr/>
          <p:nvPr/>
        </p:nvSpPr>
        <p:spPr>
          <a:xfrm>
            <a:off x="0" y="6095634"/>
            <a:ext cx="12192000" cy="830997"/>
          </a:xfrm>
          <a:prstGeom prst="rect">
            <a:avLst/>
          </a:prstGeom>
        </p:spPr>
        <p:txBody>
          <a:bodyPr wrap="square">
            <a:spAutoFit/>
          </a:bodyPr>
          <a:lstStyle/>
          <a:p>
            <a:pPr algn="ctr"/>
            <a:r>
              <a:rPr lang="en-AU" sz="1600" dirty="0">
                <a:solidFill>
                  <a:schemeClr val="bg1"/>
                </a:solidFill>
                <a:latin typeface="Arial" panose="020B0604020202020204" pitchFamily="34" charset="0"/>
                <a:cs typeface="Arial" panose="020B0604020202020204" pitchFamily="34" charset="0"/>
              </a:rPr>
              <a:t>XXXI </a:t>
            </a:r>
            <a:r>
              <a:rPr lang="en-US" sz="1600" dirty="0">
                <a:solidFill>
                  <a:schemeClr val="bg1"/>
                </a:solidFill>
                <a:latin typeface="Arial" panose="020B0604020202020204" pitchFamily="34" charset="0"/>
                <a:cs typeface="Arial" panose="020B0604020202020204" pitchFamily="34" charset="0"/>
              </a:rPr>
              <a:t>Session of the Intergovernmental Coordination Group for the Pacific Ocean Tsunami Warning and Mitigation System (ICG/PTWS-XXXI</a:t>
            </a:r>
            <a:r>
              <a:rPr lang="en-AU" sz="1600" dirty="0">
                <a:solidFill>
                  <a:schemeClr val="bg1"/>
                </a:solidFill>
                <a:latin typeface="Arial" panose="020B0604020202020204" pitchFamily="34" charset="0"/>
                <a:cs typeface="Arial" panose="020B0604020202020204" pitchFamily="34" charset="0"/>
              </a:rPr>
              <a:t>)</a:t>
            </a:r>
            <a:r>
              <a:rPr lang="en-US" sz="1600" dirty="0">
                <a:solidFill>
                  <a:schemeClr val="bg1"/>
                </a:solidFill>
                <a:latin typeface="Arial" panose="020B0604020202020204" pitchFamily="34" charset="0"/>
                <a:cs typeface="Arial" panose="020B0604020202020204" pitchFamily="34" charset="0"/>
              </a:rPr>
              <a:t>, Beijing, China</a:t>
            </a:r>
          </a:p>
          <a:p>
            <a:pPr algn="ctr"/>
            <a:r>
              <a:rPr lang="en-US" sz="1600" dirty="0">
                <a:solidFill>
                  <a:schemeClr val="bg1"/>
                </a:solidFill>
                <a:latin typeface="Arial" panose="020B0604020202020204" pitchFamily="34" charset="0"/>
                <a:cs typeface="Arial" panose="020B0604020202020204" pitchFamily="34" charset="0"/>
              </a:rPr>
              <a:t>7, 8–11 April 2025</a:t>
            </a:r>
            <a:endParaRPr lang="en-US" sz="1600" dirty="0">
              <a:solidFill>
                <a:schemeClr val="bg1"/>
              </a:solidFill>
            </a:endParaRPr>
          </a:p>
        </p:txBody>
      </p:sp>
    </p:spTree>
    <p:extLst>
      <p:ext uri="{BB962C8B-B14F-4D97-AF65-F5344CB8AC3E}">
        <p14:creationId xmlns:p14="http://schemas.microsoft.com/office/powerpoint/2010/main" val="4130403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E997FE-9E7F-A16C-C01E-545020CF2889}"/>
              </a:ext>
            </a:extLst>
          </p:cNvPr>
          <p:cNvSpPr>
            <a:spLocks noGrp="1"/>
          </p:cNvSpPr>
          <p:nvPr>
            <p:ph type="title"/>
          </p:nvPr>
        </p:nvSpPr>
        <p:spPr/>
        <p:txBody>
          <a:bodyPr/>
          <a:lstStyle/>
          <a:p>
            <a:endParaRPr lang="en-ID"/>
          </a:p>
        </p:txBody>
      </p:sp>
      <p:sp>
        <p:nvSpPr>
          <p:cNvPr id="8" name="文本框 4">
            <a:extLst>
              <a:ext uri="{FF2B5EF4-FFF2-40B4-BE49-F238E27FC236}">
                <a16:creationId xmlns:a16="http://schemas.microsoft.com/office/drawing/2014/main" id="{71553B0C-41F2-3AA9-B5BC-7798EDDFB9B2}"/>
              </a:ext>
            </a:extLst>
          </p:cNvPr>
          <p:cNvSpPr txBox="1">
            <a:spLocks noChangeArrowheads="1"/>
          </p:cNvSpPr>
          <p:nvPr/>
        </p:nvSpPr>
        <p:spPr bwMode="auto">
          <a:xfrm>
            <a:off x="639763" y="492125"/>
            <a:ext cx="79096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buClr>
                <a:srgbClr val="C00000"/>
              </a:buClr>
              <a:buFont typeface="Arial" panose="020B0604020202020204" pitchFamily="34" charset="0"/>
              <a:buNone/>
            </a:pPr>
            <a:r>
              <a:rPr lang="en-US" altLang="zh-CN" sz="2800" b="1" dirty="0">
                <a:latin typeface="Arial" panose="020B0604020202020204" pitchFamily="34" charset="0"/>
                <a:sym typeface="Arial" panose="020B0604020202020204" pitchFamily="34" charset="0"/>
              </a:rPr>
              <a:t>SCS Tsunami Warning and Mitigation System</a:t>
            </a:r>
          </a:p>
        </p:txBody>
      </p:sp>
      <p:pic>
        <p:nvPicPr>
          <p:cNvPr id="9" name="图片 42">
            <a:extLst>
              <a:ext uri="{FF2B5EF4-FFF2-40B4-BE49-F238E27FC236}">
                <a16:creationId xmlns:a16="http://schemas.microsoft.com/office/drawing/2014/main" id="{E0B37D26-F2FC-A6B9-4C00-60827F3FD56A}"/>
              </a:ext>
            </a:extLst>
          </p:cNvPr>
          <p:cNvPicPr>
            <a:picLocks noChangeAspect="1"/>
          </p:cNvPicPr>
          <p:nvPr/>
        </p:nvPicPr>
        <p:blipFill>
          <a:blip r:embed="rId2" cstate="print"/>
          <a:stretch>
            <a:fillRect/>
          </a:stretch>
        </p:blipFill>
        <p:spPr bwMode="auto">
          <a:xfrm>
            <a:off x="4871781" y="4803483"/>
            <a:ext cx="2016800" cy="1301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4" name="组合 44">
            <a:extLst>
              <a:ext uri="{FF2B5EF4-FFF2-40B4-BE49-F238E27FC236}">
                <a16:creationId xmlns:a16="http://schemas.microsoft.com/office/drawing/2014/main" id="{55AFD2F5-F6C2-3BE5-C0FC-65B9AA474168}"/>
              </a:ext>
            </a:extLst>
          </p:cNvPr>
          <p:cNvGrpSpPr>
            <a:grpSpLocks/>
          </p:cNvGrpSpPr>
          <p:nvPr/>
        </p:nvGrpSpPr>
        <p:grpSpPr bwMode="auto">
          <a:xfrm>
            <a:off x="1121789" y="4789513"/>
            <a:ext cx="9664700" cy="1314450"/>
            <a:chOff x="84" y="6391"/>
            <a:chExt cx="18732" cy="2548"/>
          </a:xfrm>
        </p:grpSpPr>
        <p:grpSp>
          <p:nvGrpSpPr>
            <p:cNvPr id="15" name="组合 13">
              <a:extLst>
                <a:ext uri="{FF2B5EF4-FFF2-40B4-BE49-F238E27FC236}">
                  <a16:creationId xmlns:a16="http://schemas.microsoft.com/office/drawing/2014/main" id="{5FCB0EB6-8B7D-4312-50C6-88EE97FA8DC3}"/>
                </a:ext>
              </a:extLst>
            </p:cNvPr>
            <p:cNvGrpSpPr>
              <a:grpSpLocks/>
            </p:cNvGrpSpPr>
            <p:nvPr/>
          </p:nvGrpSpPr>
          <p:grpSpPr bwMode="auto">
            <a:xfrm>
              <a:off x="84" y="6417"/>
              <a:ext cx="14677" cy="2522"/>
              <a:chOff x="186253" y="4113512"/>
              <a:chExt cx="9319785" cy="1602000"/>
            </a:xfrm>
          </p:grpSpPr>
          <p:pic>
            <p:nvPicPr>
              <p:cNvPr id="17" name="Picture 2">
                <a:extLst>
                  <a:ext uri="{FF2B5EF4-FFF2-40B4-BE49-F238E27FC236}">
                    <a16:creationId xmlns:a16="http://schemas.microsoft.com/office/drawing/2014/main" id="{6EDEAAA8-1B11-8099-1EFD-C6F6B2013F5D}"/>
                  </a:ext>
                </a:extLst>
              </p:cNvPr>
              <p:cNvPicPr>
                <a:picLocks noChangeAspect="1" noChangeArrowheads="1"/>
              </p:cNvPicPr>
              <p:nvPr/>
            </p:nvPicPr>
            <p:blipFill>
              <a:blip r:embed="rId3" cstate="print"/>
              <a:srcRect l="9506"/>
              <a:stretch>
                <a:fillRect/>
              </a:stretch>
            </p:blipFill>
            <p:spPr bwMode="auto">
              <a:xfrm>
                <a:off x="186253" y="4114782"/>
                <a:ext cx="2176015" cy="16001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4">
                <a:extLst>
                  <a:ext uri="{FF2B5EF4-FFF2-40B4-BE49-F238E27FC236}">
                    <a16:creationId xmlns:a16="http://schemas.microsoft.com/office/drawing/2014/main" id="{0F4B55E5-E8D7-BCD7-37D7-649779D29BC9}"/>
                  </a:ext>
                </a:extLst>
              </p:cNvPr>
              <p:cNvPicPr preferRelativeResize="0">
                <a:picLocks noChangeArrowheads="1"/>
              </p:cNvPicPr>
              <p:nvPr/>
            </p:nvPicPr>
            <p:blipFill>
              <a:blip r:embed="rId4" cstate="print"/>
              <a:srcRect/>
              <a:stretch>
                <a:fillRect/>
              </a:stretch>
            </p:blipFill>
            <p:spPr bwMode="auto">
              <a:xfrm>
                <a:off x="2390841" y="4114782"/>
                <a:ext cx="2327239" cy="16001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2" descr="https://ss2.baidu.com/6ONYsjip0QIZ8tyhnq/it/u=2008604288,922501554&amp;fm=173&amp;s=2BFA038A0EF2048A4A0BED8B0300A080&amp;w=600&amp;h=400&amp;img.JPEG">
                <a:extLst>
                  <a:ext uri="{FF2B5EF4-FFF2-40B4-BE49-F238E27FC236}">
                    <a16:creationId xmlns:a16="http://schemas.microsoft.com/office/drawing/2014/main" id="{D7940107-93A9-A0C5-3A87-B5A92CC40110}"/>
                  </a:ext>
                </a:extLst>
              </p:cNvPr>
              <p:cNvPicPr preferRelativeResize="0">
                <a:picLocks noChangeArrowheads="1"/>
              </p:cNvPicPr>
              <p:nvPr/>
            </p:nvPicPr>
            <p:blipFill>
              <a:blip r:embed="rId5" cstate="print"/>
              <a:srcRect l="23999" t="22000" r="8002"/>
              <a:stretch>
                <a:fillRect/>
              </a:stretch>
            </p:blipFill>
            <p:spPr bwMode="auto">
              <a:xfrm>
                <a:off x="7405302" y="4113512"/>
                <a:ext cx="2100736" cy="160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图片 4" descr="C:/Users/dell/Desktop/工作/日常工作/国际人员交流/颁发证书照片/20181218 海啸/507A7500.jpg">
              <a:extLst>
                <a:ext uri="{FF2B5EF4-FFF2-40B4-BE49-F238E27FC236}">
                  <a16:creationId xmlns:a16="http://schemas.microsoft.com/office/drawing/2014/main" id="{492D9422-1288-A769-3A59-7FDE604213BD}"/>
                </a:ext>
              </a:extLst>
            </p:cNvPr>
            <p:cNvPicPr preferRelativeResize="0">
              <a:picLocks noChangeAspect="1"/>
            </p:cNvPicPr>
            <p:nvPr/>
          </p:nvPicPr>
          <p:blipFill>
            <a:blip r:embed="rId6" cstate="print"/>
            <a:stretch>
              <a:fillRect/>
            </a:stretch>
          </p:blipFill>
          <p:spPr bwMode="auto">
            <a:xfrm>
              <a:off x="14912" y="6391"/>
              <a:ext cx="3905" cy="25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20" name="图片 43">
            <a:extLst>
              <a:ext uri="{FF2B5EF4-FFF2-40B4-BE49-F238E27FC236}">
                <a16:creationId xmlns:a16="http://schemas.microsoft.com/office/drawing/2014/main" id="{A17B68E7-38EF-F0C4-0D56-3732A576FD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3957" y="1193825"/>
            <a:ext cx="2327275"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文本框 99">
            <a:extLst>
              <a:ext uri="{FF2B5EF4-FFF2-40B4-BE49-F238E27FC236}">
                <a16:creationId xmlns:a16="http://schemas.microsoft.com/office/drawing/2014/main" id="{4DFCAEC8-C930-B230-71D2-3D19DE17F1E4}"/>
              </a:ext>
            </a:extLst>
          </p:cNvPr>
          <p:cNvSpPr txBox="1">
            <a:spLocks noChangeArrowheads="1"/>
          </p:cNvSpPr>
          <p:nvPr/>
        </p:nvSpPr>
        <p:spPr bwMode="auto">
          <a:xfrm>
            <a:off x="1209101" y="6102375"/>
            <a:ext cx="957897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buFont typeface="Arial" panose="020B0604020202020204" pitchFamily="34" charset="0"/>
              <a:buNone/>
            </a:pPr>
            <a:r>
              <a:rPr lang="en-US" altLang="zh-CN" sz="1300">
                <a:latin typeface="Times New Roman" panose="02020603050405020304" pitchFamily="18" charset="0"/>
                <a:ea typeface="SimSun" panose="02010600030101010101" pitchFamily="2" charset="-122"/>
              </a:rPr>
              <a:t>The South China Sea Tsunami Advisory Center (</a:t>
            </a:r>
            <a:r>
              <a:rPr lang="en-US" altLang="zh-CN" sz="1300">
                <a:latin typeface="Times New Roman" panose="02020603050405020304" pitchFamily="18" charset="0"/>
                <a:ea typeface="SimSun" panose="02010600030101010101" pitchFamily="2" charset="-122"/>
                <a:sym typeface="MS PGothic" panose="020B0600070205080204" pitchFamily="34" charset="-128"/>
              </a:rPr>
              <a:t>http://scstac.oceanguide.org.cn</a:t>
            </a:r>
            <a:r>
              <a:rPr lang="en-US" altLang="zh-CN" sz="1300">
                <a:latin typeface="Times New Roman" panose="02020603050405020304" pitchFamily="18" charset="0"/>
                <a:ea typeface="SimSun" panose="02010600030101010101" pitchFamily="2" charset="-122"/>
              </a:rPr>
              <a:t>) has been in full operation since November 5th, 2019.</a:t>
            </a:r>
          </a:p>
        </p:txBody>
      </p:sp>
      <p:sp>
        <p:nvSpPr>
          <p:cNvPr id="22" name="矩形 8">
            <a:extLst>
              <a:ext uri="{FF2B5EF4-FFF2-40B4-BE49-F238E27FC236}">
                <a16:creationId xmlns:a16="http://schemas.microsoft.com/office/drawing/2014/main" id="{BF1B8CF8-C477-8452-0243-ECD1C3359B94}"/>
              </a:ext>
            </a:extLst>
          </p:cNvPr>
          <p:cNvSpPr/>
          <p:nvPr/>
        </p:nvSpPr>
        <p:spPr>
          <a:xfrm>
            <a:off x="236932" y="3548088"/>
            <a:ext cx="6337300" cy="1190625"/>
          </a:xfrm>
          <a:prstGeom prst="rect">
            <a:avLst/>
          </a:prstGeom>
          <a:noFill/>
          <a:ln w="9525">
            <a:noFill/>
          </a:ln>
        </p:spPr>
        <p:txBody>
          <a:bodyPr>
            <a:spAutoFit/>
          </a:bodyPr>
          <a:lstStyle/>
          <a:p>
            <a:pPr algn="just" eaLnBrk="1" hangingPunct="1">
              <a:buFont typeface="Arial" panose="020B0604020202020204" pitchFamily="34" charset="0"/>
              <a:buNone/>
              <a:defRPr/>
            </a:pPr>
            <a:r>
              <a:rPr lang="en-US" altLang="zh-CN" sz="1950" noProof="1">
                <a:latin typeface="Times New Roman" panose="02020603050405020304" pitchFamily="18" charset="0"/>
                <a:cs typeface="Times New Roman" panose="02020603050405020304" pitchFamily="18" charset="0"/>
              </a:rPr>
              <a:t>    </a:t>
            </a:r>
            <a:r>
              <a:rPr lang="en-US" altLang="zh-CN" sz="1300" noProof="1">
                <a:latin typeface="Times New Roman" panose="02020603050405020304" pitchFamily="18" charset="0"/>
                <a:cs typeface="Times New Roman" panose="02020603050405020304" pitchFamily="18" charset="0"/>
              </a:rPr>
              <a:t>The Area of Service (AoS) for the SCSTAC specified by ICG/PTWS embraces all coasts of the South China Sea, and the adjacent Sulu Sea and Celebes Sea, separated by Palawan and Sulu Archipelago from north to south respectively.  Nine Member States of the SCS region include </a:t>
            </a:r>
            <a:r>
              <a:rPr lang="en-US" altLang="zh-CN" sz="1300" b="1" u="sng" noProof="1">
                <a:solidFill>
                  <a:srgbClr val="C00000"/>
                </a:solidFill>
                <a:latin typeface="Times New Roman" panose="02020603050405020304" pitchFamily="18" charset="0"/>
                <a:cs typeface="Times New Roman" panose="02020603050405020304" pitchFamily="18" charset="0"/>
              </a:rPr>
              <a:t>Brunei, Cambodia, China, Indonesia, Malaysia, Philippines, Singapore, Thailand, and Vietnam</a:t>
            </a:r>
            <a:r>
              <a:rPr lang="en-US" altLang="zh-CN" sz="1300" u="sng" noProof="1">
                <a:solidFill>
                  <a:srgbClr val="C00000"/>
                </a:solidFill>
                <a:latin typeface="Times New Roman" panose="02020603050405020304" pitchFamily="18" charset="0"/>
                <a:cs typeface="Times New Roman" panose="02020603050405020304" pitchFamily="18" charset="0"/>
              </a:rPr>
              <a:t> </a:t>
            </a:r>
            <a:r>
              <a:rPr lang="en-US" altLang="zh-CN" sz="1300" noProof="1">
                <a:latin typeface="Times New Roman" panose="02020603050405020304" pitchFamily="18" charset="0"/>
                <a:cs typeface="Times New Roman" panose="02020603050405020304" pitchFamily="18" charset="0"/>
              </a:rPr>
              <a:t>(in alphabetic order).</a:t>
            </a:r>
            <a:endParaRPr lang="zh-CN" altLang="en-US" sz="1300" noProof="1">
              <a:latin typeface="Times New Roman" panose="02020603050405020304" pitchFamily="18" charset="0"/>
              <a:cs typeface="Times New Roman" panose="02020603050405020304" pitchFamily="18" charset="0"/>
            </a:endParaRPr>
          </a:p>
        </p:txBody>
      </p:sp>
      <p:pic>
        <p:nvPicPr>
          <p:cNvPr id="23" name="图片 56">
            <a:extLst>
              <a:ext uri="{FF2B5EF4-FFF2-40B4-BE49-F238E27FC236}">
                <a16:creationId xmlns:a16="http://schemas.microsoft.com/office/drawing/2014/main" id="{7CD55999-22BC-7CD4-A5D6-7560E01D2B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932" y="1225575"/>
            <a:ext cx="4214813"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框 57">
            <a:extLst>
              <a:ext uri="{FF2B5EF4-FFF2-40B4-BE49-F238E27FC236}">
                <a16:creationId xmlns:a16="http://schemas.microsoft.com/office/drawing/2014/main" id="{CE52E177-77D9-1096-7CE2-6860CDC0ECD5}"/>
              </a:ext>
            </a:extLst>
          </p:cNvPr>
          <p:cNvSpPr txBox="1"/>
          <p:nvPr/>
        </p:nvSpPr>
        <p:spPr>
          <a:xfrm>
            <a:off x="2707082" y="3255988"/>
            <a:ext cx="920750" cy="390525"/>
          </a:xfrm>
          <a:prstGeom prst="rect">
            <a:avLst/>
          </a:prstGeom>
          <a:noFill/>
          <a:ln w="15875">
            <a:solidFill>
              <a:srgbClr val="C00000"/>
            </a:solidFill>
          </a:ln>
        </p:spPr>
        <p:txBody>
          <a:bodyPr>
            <a:spAutoFit/>
          </a:bodyPr>
          <a:lstStyle/>
          <a:p>
            <a:pPr eaLnBrk="1" hangingPunct="1">
              <a:buFont typeface="Arial" panose="020B0604020202020204" pitchFamily="34" charset="0"/>
              <a:buNone/>
              <a:defRPr/>
            </a:pPr>
            <a:endParaRPr lang="zh-CN" altLang="en-US" sz="1950" noProof="1">
              <a:latin typeface="Times New Roman" panose="02020603050405020304" pitchFamily="18" charset="0"/>
              <a:cs typeface="Times New Roman" panose="02020603050405020304" pitchFamily="18" charset="0"/>
            </a:endParaRPr>
          </a:p>
        </p:txBody>
      </p:sp>
      <p:grpSp>
        <p:nvGrpSpPr>
          <p:cNvPr id="25" name="组合 63">
            <a:extLst>
              <a:ext uri="{FF2B5EF4-FFF2-40B4-BE49-F238E27FC236}">
                <a16:creationId xmlns:a16="http://schemas.microsoft.com/office/drawing/2014/main" id="{E06CB666-97B9-7B9E-B182-90AC9726C477}"/>
              </a:ext>
            </a:extLst>
          </p:cNvPr>
          <p:cNvGrpSpPr>
            <a:grpSpLocks/>
          </p:cNvGrpSpPr>
          <p:nvPr/>
        </p:nvGrpSpPr>
        <p:grpSpPr bwMode="auto">
          <a:xfrm>
            <a:off x="6808788" y="1371600"/>
            <a:ext cx="1854200" cy="609600"/>
            <a:chOff x="15513" y="929"/>
            <a:chExt cx="3595" cy="1183"/>
          </a:xfrm>
        </p:grpSpPr>
        <p:sp>
          <p:nvSpPr>
            <p:cNvPr id="26" name="文本框 60">
              <a:extLst>
                <a:ext uri="{FF2B5EF4-FFF2-40B4-BE49-F238E27FC236}">
                  <a16:creationId xmlns:a16="http://schemas.microsoft.com/office/drawing/2014/main" id="{E358CDA4-128E-78F6-9F68-E20C1666C0E8}"/>
                </a:ext>
              </a:extLst>
            </p:cNvPr>
            <p:cNvSpPr txBox="1">
              <a:spLocks noChangeArrowheads="1"/>
            </p:cNvSpPr>
            <p:nvPr/>
          </p:nvSpPr>
          <p:spPr bwMode="auto">
            <a:xfrm>
              <a:off x="15513" y="929"/>
              <a:ext cx="2823" cy="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buClr>
                  <a:srgbClr val="FF6600"/>
                </a:buClr>
                <a:buFont typeface="Wingdings" panose="05000000000000000000" pitchFamily="2" charset="2"/>
                <a:buChar char="l"/>
              </a:pPr>
              <a:r>
                <a:rPr lang="en-US" altLang="zh-CN" sz="1300" b="1">
                  <a:latin typeface="Times New Roman" panose="02020603050405020304" pitchFamily="18" charset="0"/>
                  <a:sym typeface="MS PGothic" panose="020B0600070205080204" pitchFamily="34" charset="-128"/>
                </a:rPr>
                <a:t>Text messages</a:t>
              </a:r>
            </a:p>
          </p:txBody>
        </p:sp>
        <p:sp>
          <p:nvSpPr>
            <p:cNvPr id="27" name="文本框 61">
              <a:extLst>
                <a:ext uri="{FF2B5EF4-FFF2-40B4-BE49-F238E27FC236}">
                  <a16:creationId xmlns:a16="http://schemas.microsoft.com/office/drawing/2014/main" id="{BFA04E8F-5F80-2700-08C1-BEAC06E2FF17}"/>
                </a:ext>
              </a:extLst>
            </p:cNvPr>
            <p:cNvSpPr txBox="1">
              <a:spLocks noChangeArrowheads="1"/>
            </p:cNvSpPr>
            <p:nvPr/>
          </p:nvSpPr>
          <p:spPr bwMode="auto">
            <a:xfrm>
              <a:off x="15513" y="1509"/>
              <a:ext cx="3595"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Tahoma" panose="020B0604030504040204" pitchFamily="34" charset="0"/>
                  <a:ea typeface="MS PGothic" panose="020B0600070205080204" pitchFamily="34" charset="-128"/>
                </a:defRPr>
              </a:lvl1pPr>
              <a:lvl2pPr marL="2857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lvl="1" eaLnBrk="1" hangingPunct="1">
                <a:lnSpc>
                  <a:spcPct val="110000"/>
                </a:lnSpc>
                <a:spcBef>
                  <a:spcPts val="1800"/>
                </a:spcBef>
                <a:buClr>
                  <a:srgbClr val="FF6600"/>
                </a:buClr>
                <a:buFont typeface="Wingdings" panose="05000000000000000000" pitchFamily="2" charset="2"/>
                <a:buChar char="l"/>
              </a:pPr>
              <a:r>
                <a:rPr lang="en-US" altLang="zh-CN" sz="1300" b="1">
                  <a:latin typeface="Times New Roman" panose="02020603050405020304" pitchFamily="18" charset="0"/>
                  <a:sym typeface="MS PGothic" panose="020B0600070205080204" pitchFamily="34" charset="-128"/>
                </a:rPr>
                <a:t>Graphical Products</a:t>
              </a:r>
            </a:p>
          </p:txBody>
        </p:sp>
      </p:grpSp>
      <p:sp>
        <p:nvSpPr>
          <p:cNvPr id="28" name="文本框 62">
            <a:extLst>
              <a:ext uri="{FF2B5EF4-FFF2-40B4-BE49-F238E27FC236}">
                <a16:creationId xmlns:a16="http://schemas.microsoft.com/office/drawing/2014/main" id="{0AFA742C-3F2A-8853-05F7-5B0C28658E90}"/>
              </a:ext>
            </a:extLst>
          </p:cNvPr>
          <p:cNvSpPr txBox="1"/>
          <p:nvPr/>
        </p:nvSpPr>
        <p:spPr>
          <a:xfrm>
            <a:off x="6701232" y="951269"/>
            <a:ext cx="2633662" cy="366712"/>
          </a:xfrm>
          <a:prstGeom prst="rect">
            <a:avLst/>
          </a:prstGeom>
          <a:noFill/>
        </p:spPr>
        <p:txBody>
          <a:bodyPr wrap="none">
            <a:spAutoFit/>
          </a:bodyPr>
          <a:lstStyle/>
          <a:p>
            <a:pPr>
              <a:lnSpc>
                <a:spcPct val="110000"/>
              </a:lnSpc>
              <a:buFont typeface="DejaVu Sans" charset="0"/>
              <a:buNone/>
              <a:defRPr/>
            </a:pPr>
            <a:r>
              <a:rPr lang="en-US" altLang="zh-CN" sz="1625" b="1" noProof="1">
                <a:latin typeface="Times New Roman" panose="02020603050405020304" pitchFamily="18" charset="0"/>
                <a:cs typeface="Times New Roman" panose="02020603050405020304" pitchFamily="18" charset="0"/>
                <a:sym typeface="Arial" panose="020B0604020202020204" pitchFamily="34" charset="0"/>
              </a:rPr>
              <a:t>Tsunami Advisory Products</a:t>
            </a:r>
          </a:p>
        </p:txBody>
      </p:sp>
      <p:grpSp>
        <p:nvGrpSpPr>
          <p:cNvPr id="29" name="组合 11">
            <a:extLst>
              <a:ext uri="{FF2B5EF4-FFF2-40B4-BE49-F238E27FC236}">
                <a16:creationId xmlns:a16="http://schemas.microsoft.com/office/drawing/2014/main" id="{D2098821-E2E4-C50B-0D86-799B15A680B1}"/>
              </a:ext>
            </a:extLst>
          </p:cNvPr>
          <p:cNvGrpSpPr>
            <a:grpSpLocks/>
          </p:cNvGrpSpPr>
          <p:nvPr/>
        </p:nvGrpSpPr>
        <p:grpSpPr bwMode="auto">
          <a:xfrm>
            <a:off x="6982219" y="2015238"/>
            <a:ext cx="4581008" cy="2366963"/>
            <a:chOff x="228600" y="3048010"/>
            <a:chExt cx="5878513" cy="2819400"/>
          </a:xfrm>
        </p:grpSpPr>
        <p:pic>
          <p:nvPicPr>
            <p:cNvPr id="30" name="Heart 13" descr="Coastal_Forecast_Point_SCS">
              <a:extLst>
                <a:ext uri="{FF2B5EF4-FFF2-40B4-BE49-F238E27FC236}">
                  <a16:creationId xmlns:a16="http://schemas.microsoft.com/office/drawing/2014/main" id="{43FB0E51-EF9A-6D2C-7408-2049D22F05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3124210"/>
              <a:ext cx="28305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Heart 14" descr="Maximum_Amplitude_SCS">
              <a:extLst>
                <a:ext uri="{FF2B5EF4-FFF2-40B4-BE49-F238E27FC236}">
                  <a16:creationId xmlns:a16="http://schemas.microsoft.com/office/drawing/2014/main" id="{4EFD8AA0-D526-5162-191B-EAE1AC111D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3048010"/>
              <a:ext cx="2884488"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2" name="直接箭头连接符 2">
            <a:extLst>
              <a:ext uri="{FF2B5EF4-FFF2-40B4-BE49-F238E27FC236}">
                <a16:creationId xmlns:a16="http://schemas.microsoft.com/office/drawing/2014/main" id="{E0DDE8F2-062C-E59F-29A9-B98FE174A896}"/>
              </a:ext>
            </a:extLst>
          </p:cNvPr>
          <p:cNvCxnSpPr/>
          <p:nvPr/>
        </p:nvCxnSpPr>
        <p:spPr>
          <a:xfrm flipV="1">
            <a:off x="2281632" y="1247800"/>
            <a:ext cx="2181225" cy="1252538"/>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4">
            <a:extLst>
              <a:ext uri="{FF2B5EF4-FFF2-40B4-BE49-F238E27FC236}">
                <a16:creationId xmlns:a16="http://schemas.microsoft.com/office/drawing/2014/main" id="{8CAB7FFD-0DEB-E317-0640-DA62F038865C}"/>
              </a:ext>
            </a:extLst>
          </p:cNvPr>
          <p:cNvCxnSpPr/>
          <p:nvPr/>
        </p:nvCxnSpPr>
        <p:spPr>
          <a:xfrm>
            <a:off x="2280045" y="2801963"/>
            <a:ext cx="2171700" cy="695325"/>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4" name="文本框 5">
            <a:extLst>
              <a:ext uri="{FF2B5EF4-FFF2-40B4-BE49-F238E27FC236}">
                <a16:creationId xmlns:a16="http://schemas.microsoft.com/office/drawing/2014/main" id="{D0913387-7FA1-91DA-80B3-29D4E364472C}"/>
              </a:ext>
            </a:extLst>
          </p:cNvPr>
          <p:cNvSpPr txBox="1"/>
          <p:nvPr/>
        </p:nvSpPr>
        <p:spPr>
          <a:xfrm>
            <a:off x="2040332" y="2500338"/>
            <a:ext cx="241300" cy="390525"/>
          </a:xfrm>
          <a:prstGeom prst="rect">
            <a:avLst/>
          </a:prstGeom>
          <a:noFill/>
          <a:ln w="15875">
            <a:solidFill>
              <a:srgbClr val="7030A0"/>
            </a:solidFill>
          </a:ln>
        </p:spPr>
        <p:txBody>
          <a:bodyPr>
            <a:spAutoFit/>
          </a:bodyPr>
          <a:lstStyle/>
          <a:p>
            <a:pPr eaLnBrk="1" hangingPunct="1">
              <a:buFont typeface="Arial" panose="020B0604020202020204" pitchFamily="34" charset="0"/>
              <a:buNone/>
              <a:defRPr/>
            </a:pPr>
            <a:endParaRPr lang="zh-CN" altLang="en-US" sz="1950" noProof="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6494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a:extLst>
              <a:ext uri="{FF2B5EF4-FFF2-40B4-BE49-F238E27FC236}">
                <a16:creationId xmlns:a16="http://schemas.microsoft.com/office/drawing/2014/main" id="{B2167BCF-2F0D-B8B3-6C5F-63A16BBC5E43}"/>
              </a:ext>
            </a:extLst>
          </p:cNvPr>
          <p:cNvSpPr txBox="1">
            <a:spLocks noChangeArrowheads="1"/>
          </p:cNvSpPr>
          <p:nvPr/>
        </p:nvSpPr>
        <p:spPr bwMode="auto">
          <a:xfrm>
            <a:off x="211321" y="335504"/>
            <a:ext cx="8910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buClr>
                <a:srgbClr val="C00000"/>
              </a:buClr>
              <a:buFont typeface="Arial" panose="020B0604020202020204" pitchFamily="34" charset="0"/>
              <a:buNone/>
            </a:pPr>
            <a:r>
              <a:rPr lang="en-US" altLang="zh-CN" b="1" dirty="0">
                <a:latin typeface="Arial" panose="020B0604020202020204" pitchFamily="34" charset="0"/>
                <a:ea typeface="Microsoft YaHei" panose="020B0503020204020204" pitchFamily="34" charset="-122"/>
              </a:rPr>
              <a:t>12</a:t>
            </a:r>
            <a:r>
              <a:rPr lang="en-US" altLang="zh-CN" b="1" baseline="30000" dirty="0">
                <a:latin typeface="Arial" panose="020B0604020202020204" pitchFamily="34" charset="0"/>
                <a:ea typeface="Microsoft YaHei" panose="020B0503020204020204" pitchFamily="34" charset="-122"/>
              </a:rPr>
              <a:t>th </a:t>
            </a:r>
            <a:r>
              <a:rPr lang="en-US" altLang="zh-CN" b="1" dirty="0">
                <a:latin typeface="Arial" panose="020B0604020202020204" pitchFamily="34" charset="0"/>
                <a:ea typeface="Microsoft YaHei" panose="020B0503020204020204" pitchFamily="34" charset="-122"/>
              </a:rPr>
              <a:t>Meeting of the SCS Working Group of the ICG/PTWS</a:t>
            </a:r>
            <a:endParaRPr lang="zh-CN" altLang="en-US" dirty="0"/>
          </a:p>
        </p:txBody>
      </p:sp>
      <p:sp>
        <p:nvSpPr>
          <p:cNvPr id="5" name="Content Placeholder 4">
            <a:extLst>
              <a:ext uri="{FF2B5EF4-FFF2-40B4-BE49-F238E27FC236}">
                <a16:creationId xmlns:a16="http://schemas.microsoft.com/office/drawing/2014/main" id="{065E54F3-B682-719F-7244-87F788D3F946}"/>
              </a:ext>
            </a:extLst>
          </p:cNvPr>
          <p:cNvSpPr>
            <a:spLocks noGrp="1"/>
          </p:cNvSpPr>
          <p:nvPr>
            <p:ph idx="1"/>
          </p:nvPr>
        </p:nvSpPr>
        <p:spPr>
          <a:xfrm>
            <a:off x="209400" y="1284898"/>
            <a:ext cx="6408570" cy="1141384"/>
          </a:xfrm>
        </p:spPr>
        <p:txBody>
          <a:bodyPr/>
          <a:lstStyle/>
          <a:p>
            <a:pPr eaLnBrk="1" hangingPunct="1">
              <a:buFont typeface="Arial" panose="020B0604020202020204" pitchFamily="34" charset="0"/>
              <a:buNone/>
            </a:pPr>
            <a:r>
              <a:rPr lang="en-US" altLang="zh-CN" sz="2300" dirty="0">
                <a:latin typeface="Calibri" panose="020F0502020204030204" pitchFamily="34" charset="0"/>
              </a:rPr>
              <a:t>Jakarta, 7-8 November 2024</a:t>
            </a:r>
          </a:p>
          <a:p>
            <a:pPr eaLnBrk="1" hangingPunct="1">
              <a:buFont typeface="Arial" panose="020B0604020202020204" pitchFamily="34" charset="0"/>
              <a:buNone/>
            </a:pPr>
            <a:r>
              <a:rPr lang="en-US" altLang="zh-CN" sz="2300" dirty="0">
                <a:latin typeface="Calibri" panose="020F0502020204030204" pitchFamily="34" charset="0"/>
                <a:sym typeface="Arial" panose="020B0604020202020204" pitchFamily="34" charset="0"/>
              </a:rPr>
              <a:t>Participants: </a:t>
            </a:r>
            <a:r>
              <a:rPr lang="en-US" altLang="zh-CN" sz="2300" dirty="0">
                <a:solidFill>
                  <a:schemeClr val="tx1"/>
                </a:solidFill>
                <a:latin typeface="Calibri" panose="020F0502020204030204" pitchFamily="34" charset="0"/>
                <a:sym typeface="Arial" panose="020B0604020202020204" pitchFamily="34" charset="0"/>
              </a:rPr>
              <a:t>15 participants from China, Indonesia, Malaysia, Philippines, Vietnam (virtually), Secretariat. </a:t>
            </a:r>
          </a:p>
          <a:p>
            <a:pPr eaLnBrk="1" hangingPunct="1">
              <a:buFont typeface="Arial" panose="020B0604020202020204" pitchFamily="34" charset="0"/>
              <a:buNone/>
            </a:pPr>
            <a:r>
              <a:rPr lang="en-US" altLang="zh-CN" sz="2300" dirty="0">
                <a:solidFill>
                  <a:schemeClr val="tx1"/>
                </a:solidFill>
                <a:latin typeface="Calibri" panose="020F0502020204030204" pitchFamily="34" charset="0"/>
                <a:sym typeface="Arial" panose="020B0604020202020204" pitchFamily="34" charset="0"/>
              </a:rPr>
              <a:t>With 19 observers from Indonesia</a:t>
            </a:r>
            <a:endParaRPr lang="zh-CN" altLang="en-US" sz="2300" dirty="0">
              <a:solidFill>
                <a:schemeClr val="tx1"/>
              </a:solidFill>
              <a:latin typeface="Arial" panose="020B0604020202020204" pitchFamily="34" charset="0"/>
              <a:sym typeface="Arial" panose="020B0604020202020204" pitchFamily="34" charset="0"/>
            </a:endParaRPr>
          </a:p>
          <a:p>
            <a:endParaRPr lang="en-ID" sz="2300" dirty="0"/>
          </a:p>
        </p:txBody>
      </p:sp>
      <p:sp>
        <p:nvSpPr>
          <p:cNvPr id="7" name="TextBox 6">
            <a:extLst>
              <a:ext uri="{FF2B5EF4-FFF2-40B4-BE49-F238E27FC236}">
                <a16:creationId xmlns:a16="http://schemas.microsoft.com/office/drawing/2014/main" id="{A455FD5A-C21F-228B-FEAA-25E4B06D2721}"/>
              </a:ext>
            </a:extLst>
          </p:cNvPr>
          <p:cNvSpPr txBox="1"/>
          <p:nvPr/>
        </p:nvSpPr>
        <p:spPr>
          <a:xfrm>
            <a:off x="6757014" y="797467"/>
            <a:ext cx="5434986" cy="6463308"/>
          </a:xfrm>
          <a:prstGeom prst="rect">
            <a:avLst/>
          </a:prstGeom>
          <a:noFill/>
        </p:spPr>
        <p:txBody>
          <a:bodyPr wrap="square">
            <a:spAutoFit/>
          </a:bodyPr>
          <a:lstStyle/>
          <a:p>
            <a:pPr eaLnBrk="1" hangingPunct="1">
              <a:buFont typeface="Arial" panose="020B0604020202020204" pitchFamily="34" charset="0"/>
              <a:buNone/>
              <a:defRPr/>
            </a:pPr>
            <a:r>
              <a:rPr lang="en-US" sz="1800" b="1" dirty="0"/>
              <a:t>Outcome</a:t>
            </a:r>
            <a:r>
              <a:rPr lang="en-US" sz="1800" dirty="0"/>
              <a:t>:</a:t>
            </a:r>
          </a:p>
          <a:p>
            <a:pPr marL="285750" indent="-285750" eaLnBrk="1" hangingPunct="1">
              <a:buFont typeface="Arial" panose="020B0604020202020204" pitchFamily="34" charset="0"/>
              <a:buChar char="•"/>
              <a:defRPr/>
            </a:pPr>
            <a:r>
              <a:rPr lang="en-US" sz="1800" dirty="0">
                <a:effectLst/>
                <a:latin typeface="Arial" panose="020B0604020202020204" pitchFamily="34" charset="0"/>
                <a:ea typeface="Arial" panose="020B0604020202020204" pitchFamily="34" charset="0"/>
              </a:rPr>
              <a:t>Continue the International Staff </a:t>
            </a:r>
            <a:r>
              <a:rPr lang="en-US" sz="1800" dirty="0" err="1">
                <a:effectLst/>
                <a:latin typeface="Arial" panose="020B0604020202020204" pitchFamily="34" charset="0"/>
                <a:ea typeface="Arial" panose="020B0604020202020204" pitchFamily="34" charset="0"/>
              </a:rPr>
              <a:t>Programme</a:t>
            </a:r>
            <a:r>
              <a:rPr lang="en-US" dirty="0">
                <a:latin typeface="Arial" panose="020B0604020202020204" pitchFamily="34" charset="0"/>
                <a:ea typeface="Arial" panose="020B0604020202020204" pitchFamily="34" charset="0"/>
              </a:rPr>
              <a:t>,</a:t>
            </a:r>
            <a:r>
              <a:rPr lang="en-US" sz="1800" dirty="0">
                <a:effectLst/>
                <a:latin typeface="Arial" panose="020B0604020202020204" pitchFamily="34" charset="0"/>
                <a:ea typeface="Arial" panose="020B0604020202020204" pitchFamily="34" charset="0"/>
              </a:rPr>
              <a:t> encourage participation of  the Member States especially those who have not joined before</a:t>
            </a:r>
          </a:p>
          <a:p>
            <a:pPr marL="285750" indent="-285750" eaLnBrk="1" hangingPunct="1">
              <a:buFont typeface="Arial" panose="020B0604020202020204" pitchFamily="34" charset="0"/>
              <a:buChar char="•"/>
              <a:defRPr/>
            </a:pPr>
            <a:r>
              <a:rPr lang="en-US" sz="1800" dirty="0">
                <a:effectLst/>
                <a:latin typeface="Arial" panose="020B0604020202020204" pitchFamily="34" charset="0"/>
                <a:ea typeface="Arial" panose="020B0604020202020204" pitchFamily="34" charset="0"/>
              </a:rPr>
              <a:t>Encourages the to implement the IOC-UNESCO Tsunami Ready Recognition </a:t>
            </a:r>
            <a:r>
              <a:rPr lang="en-US" sz="1800" dirty="0" err="1">
                <a:effectLst/>
                <a:latin typeface="Arial" panose="020B0604020202020204" pitchFamily="34" charset="0"/>
                <a:ea typeface="Arial" panose="020B0604020202020204" pitchFamily="34" charset="0"/>
              </a:rPr>
              <a:t>Programme</a:t>
            </a:r>
            <a:r>
              <a:rPr lang="en-US" sz="1800" dirty="0">
                <a:effectLst/>
                <a:latin typeface="Arial" panose="020B0604020202020204" pitchFamily="34" charset="0"/>
                <a:ea typeface="Arial" panose="020B0604020202020204" pitchFamily="34" charset="0"/>
              </a:rPr>
              <a:t> (TRRP) or its equivalency</a:t>
            </a:r>
          </a:p>
          <a:p>
            <a:pPr marL="285750" indent="-285750" eaLnBrk="1" hangingPunct="1">
              <a:buFont typeface="Arial" panose="020B0604020202020204" pitchFamily="34" charset="0"/>
              <a:buChar char="•"/>
              <a:defRPr/>
            </a:pPr>
            <a:r>
              <a:rPr lang="en-US" sz="1800" dirty="0">
                <a:effectLst/>
                <a:latin typeface="Arial" panose="020B0604020202020204" pitchFamily="34" charset="0"/>
                <a:ea typeface="Arial" panose="020B0604020202020204" pitchFamily="34" charset="0"/>
              </a:rPr>
              <a:t>Promote and conduct the trainings related to the TRRP through the Task Team on Capacity Development and Services </a:t>
            </a:r>
          </a:p>
          <a:p>
            <a:pPr marL="285750" indent="-285750" eaLnBrk="1" hangingPunct="1">
              <a:buFont typeface="Arial" panose="020B0604020202020204" pitchFamily="34" charset="0"/>
              <a:buChar char="•"/>
              <a:defRPr/>
            </a:pPr>
            <a:r>
              <a:rPr lang="en-US" sz="1800" dirty="0">
                <a:effectLst/>
                <a:latin typeface="Arial" panose="020B0604020202020204" pitchFamily="34" charset="0"/>
                <a:ea typeface="Arial" panose="020B0604020202020204" pitchFamily="34" charset="0"/>
              </a:rPr>
              <a:t>To revise the Tsunami Service Providers (TSPs) User’s Guide needs </a:t>
            </a:r>
          </a:p>
          <a:p>
            <a:pPr marL="285750" indent="-285750">
              <a:buFont typeface="Arial" panose="020B0604020202020204" pitchFamily="34" charset="0"/>
              <a:buChar char="•"/>
              <a:defRPr/>
            </a:pPr>
            <a:r>
              <a:rPr lang="en-US" dirty="0">
                <a:latin typeface="Arial" panose="020B0604020202020204" pitchFamily="34" charset="0"/>
              </a:rPr>
              <a:t>To consider conducting its future meetings from 2025 onwards in-person only every second year, and online every other</a:t>
            </a:r>
            <a:r>
              <a:rPr lang="en-US" altLang="zh-CN" dirty="0">
                <a:latin typeface="Arial" panose="020B0604020202020204" pitchFamily="34" charset="0"/>
              </a:rPr>
              <a:t>;</a:t>
            </a:r>
            <a:endParaRPr lang="en-ID" dirty="0">
              <a:latin typeface="Arial" panose="020B0604020202020204" pitchFamily="34" charset="0"/>
            </a:endParaRPr>
          </a:p>
          <a:p>
            <a:pPr marL="285750" indent="-285750">
              <a:buFont typeface="Arial" panose="020B0604020202020204" pitchFamily="34" charset="0"/>
              <a:buChar char="•"/>
              <a:defRPr/>
            </a:pPr>
            <a:r>
              <a:rPr lang="en-US" dirty="0">
                <a:latin typeface="Arial" panose="020B0604020202020204" pitchFamily="34" charset="0"/>
              </a:rPr>
              <a:t>Decides to conduct the 13th meeting of the ICG/PTWS WG-SCS in 2025 online</a:t>
            </a:r>
            <a:r>
              <a:rPr lang="en-US" altLang="zh-CN" dirty="0">
                <a:latin typeface="Arial" panose="020B0604020202020204" pitchFamily="34" charset="0"/>
              </a:rPr>
              <a:t>;</a:t>
            </a:r>
            <a:endParaRPr lang="en-ID" dirty="0">
              <a:latin typeface="Arial" panose="020B0604020202020204" pitchFamily="34" charset="0"/>
            </a:endParaRPr>
          </a:p>
          <a:p>
            <a:pPr marL="285750" indent="-285750">
              <a:buFont typeface="Arial" panose="020B0604020202020204" pitchFamily="34" charset="0"/>
              <a:buChar char="•"/>
              <a:defRPr/>
            </a:pPr>
            <a:r>
              <a:rPr lang="en-US" dirty="0">
                <a:latin typeface="Arial" panose="020B0604020202020204" pitchFamily="34" charset="0"/>
              </a:rPr>
              <a:t> Accepts with appreciation the offer of China to host the Fourteenth Meeting of WG-SCS in </a:t>
            </a:r>
            <a:r>
              <a:rPr lang="en-US" altLang="zh-CN" dirty="0">
                <a:latin typeface="Arial" panose="020B0604020202020204" pitchFamily="34" charset="0"/>
              </a:rPr>
              <a:t>Hong Kong tentatively in </a:t>
            </a:r>
            <a:r>
              <a:rPr lang="en-US" dirty="0">
                <a:latin typeface="Arial" panose="020B0604020202020204" pitchFamily="34" charset="0"/>
              </a:rPr>
              <a:t>early December of 2026</a:t>
            </a:r>
          </a:p>
          <a:p>
            <a:pPr marL="285750" indent="-285750">
              <a:buFont typeface="Arial" panose="020B0604020202020204" pitchFamily="34" charset="0"/>
              <a:buChar char="•"/>
              <a:defRPr/>
            </a:pPr>
            <a:endParaRPr lang="en-US" dirty="0">
              <a:latin typeface="Arial" panose="020B0604020202020204" pitchFamily="34" charset="0"/>
            </a:endParaRPr>
          </a:p>
          <a:p>
            <a:pPr marL="285750" indent="-285750">
              <a:buFont typeface="Arial" panose="020B0604020202020204" pitchFamily="34" charset="0"/>
              <a:buChar char="•"/>
              <a:defRPr/>
            </a:pPr>
            <a:endParaRPr lang="en-US" dirty="0">
              <a:latin typeface="Arial" panose="020B0604020202020204" pitchFamily="34" charset="0"/>
            </a:endParaRPr>
          </a:p>
          <a:p>
            <a:pPr eaLnBrk="1" hangingPunct="1">
              <a:buFont typeface="Arial" panose="020B0604020202020204" pitchFamily="34" charset="0"/>
              <a:buNone/>
              <a:defRPr/>
            </a:pPr>
            <a:endParaRPr lang="en-US" sz="1800" dirty="0"/>
          </a:p>
        </p:txBody>
      </p:sp>
      <p:pic>
        <p:nvPicPr>
          <p:cNvPr id="8" name="Picture 7" descr="A group of people posing for a photo&#10;&#10;Description automatically generated">
            <a:extLst>
              <a:ext uri="{FF2B5EF4-FFF2-40B4-BE49-F238E27FC236}">
                <a16:creationId xmlns:a16="http://schemas.microsoft.com/office/drawing/2014/main" id="{DCB22336-A04F-7469-EAA1-44F336EBA0FA}"/>
              </a:ext>
            </a:extLst>
          </p:cNvPr>
          <p:cNvPicPr>
            <a:picLocks noChangeAspect="1"/>
          </p:cNvPicPr>
          <p:nvPr/>
        </p:nvPicPr>
        <p:blipFill>
          <a:blip r:embed="rId2"/>
          <a:stretch>
            <a:fillRect/>
          </a:stretch>
        </p:blipFill>
        <p:spPr>
          <a:xfrm>
            <a:off x="209400" y="3359668"/>
            <a:ext cx="3219600" cy="2144102"/>
          </a:xfrm>
          <a:prstGeom prst="rect">
            <a:avLst/>
          </a:prstGeom>
        </p:spPr>
      </p:pic>
      <p:pic>
        <p:nvPicPr>
          <p:cNvPr id="9" name="Picture 8" descr="A group of people sitting at tables in front of a screen&#10;&#10;Description automatically generated">
            <a:extLst>
              <a:ext uri="{FF2B5EF4-FFF2-40B4-BE49-F238E27FC236}">
                <a16:creationId xmlns:a16="http://schemas.microsoft.com/office/drawing/2014/main" id="{7EEC7649-390D-906F-C865-42772A0627A7}"/>
              </a:ext>
            </a:extLst>
          </p:cNvPr>
          <p:cNvPicPr>
            <a:picLocks noChangeAspect="1"/>
          </p:cNvPicPr>
          <p:nvPr/>
        </p:nvPicPr>
        <p:blipFill>
          <a:blip r:embed="rId3"/>
          <a:stretch>
            <a:fillRect/>
          </a:stretch>
        </p:blipFill>
        <p:spPr>
          <a:xfrm>
            <a:off x="3568044" y="3359668"/>
            <a:ext cx="3111001" cy="2144102"/>
          </a:xfrm>
          <a:prstGeom prst="rect">
            <a:avLst/>
          </a:prstGeom>
        </p:spPr>
      </p:pic>
    </p:spTree>
    <p:extLst>
      <p:ext uri="{BB962C8B-B14F-4D97-AF65-F5344CB8AC3E}">
        <p14:creationId xmlns:p14="http://schemas.microsoft.com/office/powerpoint/2010/main" val="4263117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E756C-9F14-B391-CCE6-C437E974A41A}"/>
            </a:ext>
          </a:extLst>
        </p:cNvPr>
        <p:cNvGrpSpPr/>
        <p:nvPr/>
      </p:nvGrpSpPr>
      <p:grpSpPr>
        <a:xfrm>
          <a:off x="0" y="0"/>
          <a:ext cx="0" cy="0"/>
          <a:chOff x="0" y="0"/>
          <a:chExt cx="0" cy="0"/>
        </a:xfrm>
      </p:grpSpPr>
      <p:sp>
        <p:nvSpPr>
          <p:cNvPr id="6" name="文本框 1">
            <a:extLst>
              <a:ext uri="{FF2B5EF4-FFF2-40B4-BE49-F238E27FC236}">
                <a16:creationId xmlns:a16="http://schemas.microsoft.com/office/drawing/2014/main" id="{D5F2764D-A15D-0518-685C-D0B3BE42D2A3}"/>
              </a:ext>
            </a:extLst>
          </p:cNvPr>
          <p:cNvSpPr txBox="1">
            <a:spLocks noChangeArrowheads="1"/>
          </p:cNvSpPr>
          <p:nvPr/>
        </p:nvSpPr>
        <p:spPr bwMode="auto">
          <a:xfrm>
            <a:off x="313344" y="207960"/>
            <a:ext cx="107157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buClr>
                <a:srgbClr val="C00000"/>
              </a:buClr>
              <a:buFont typeface="Arial" panose="020B0604020202020204" pitchFamily="34" charset="0"/>
              <a:buNone/>
            </a:pPr>
            <a:r>
              <a:rPr lang="en-US" altLang="zh-CN" b="1" dirty="0" err="1">
                <a:latin typeface="Arial" panose="020B0604020202020204" pitchFamily="34" charset="0"/>
                <a:ea typeface="Microsoft YaHei" panose="020B0503020204020204" pitchFamily="34" charset="-122"/>
              </a:rPr>
              <a:t>Progres</a:t>
            </a:r>
            <a:r>
              <a:rPr lang="en-US" altLang="zh-CN" b="1" dirty="0">
                <a:latin typeface="Arial" panose="020B0604020202020204" pitchFamily="34" charset="0"/>
                <a:ea typeface="Microsoft YaHei" panose="020B0503020204020204" pitchFamily="34" charset="-122"/>
              </a:rPr>
              <a:t> on Tsunami Warning and Mitigation System</a:t>
            </a:r>
            <a:endParaRPr lang="zh-CN" altLang="en-US" dirty="0"/>
          </a:p>
        </p:txBody>
      </p:sp>
      <p:sp>
        <p:nvSpPr>
          <p:cNvPr id="3" name="Content Placeholder 2">
            <a:extLst>
              <a:ext uri="{FF2B5EF4-FFF2-40B4-BE49-F238E27FC236}">
                <a16:creationId xmlns:a16="http://schemas.microsoft.com/office/drawing/2014/main" id="{C58C2F87-BB84-06D1-EC2F-772A3F3B6946}"/>
              </a:ext>
            </a:extLst>
          </p:cNvPr>
          <p:cNvSpPr>
            <a:spLocks noGrp="1"/>
          </p:cNvSpPr>
          <p:nvPr>
            <p:ph idx="1"/>
          </p:nvPr>
        </p:nvSpPr>
        <p:spPr>
          <a:xfrm>
            <a:off x="209629" y="1242792"/>
            <a:ext cx="7326533" cy="5001376"/>
          </a:xfrm>
        </p:spPr>
        <p:txBody>
          <a:bodyPr/>
          <a:lstStyle/>
          <a:p>
            <a:pPr marL="342900" indent="-342900">
              <a:buFont typeface="Arial" panose="020B0604020202020204" pitchFamily="34" charset="0"/>
              <a:buChar char="•"/>
            </a:pPr>
            <a:r>
              <a:rPr lang="en-US" sz="1900" b="1" dirty="0"/>
              <a:t>China</a:t>
            </a:r>
            <a:r>
              <a:rPr lang="en-US" sz="1900" dirty="0"/>
              <a:t> Developed and fully operated the DSS of </a:t>
            </a:r>
            <a:r>
              <a:rPr lang="en-US" altLang="zh-CN" sz="1900" dirty="0"/>
              <a:t>Smart Tsunami Processing System (</a:t>
            </a:r>
            <a:r>
              <a:rPr lang="en-US" altLang="zh-CN" sz="1900" dirty="0">
                <a:sym typeface="宋体" panose="02010600030101010101" pitchFamily="2" charset="-122"/>
              </a:rPr>
              <a:t>STIPS), Tsunami Risk Assessment for Macau, Joint Workshop with Indonesia and Bangladesh,</a:t>
            </a:r>
            <a:endParaRPr lang="en-US" sz="1900" dirty="0"/>
          </a:p>
          <a:p>
            <a:pPr marL="342900" indent="-342900">
              <a:buFont typeface="Arial" panose="020B0604020202020204" pitchFamily="34" charset="0"/>
              <a:buChar char="•"/>
            </a:pPr>
            <a:r>
              <a:rPr lang="en-US" sz="1900" b="1" dirty="0"/>
              <a:t>Indonesia</a:t>
            </a:r>
            <a:r>
              <a:rPr lang="en-US" sz="1900" dirty="0"/>
              <a:t> developed Tsunami Non-Seismic Early Warning System, 533 seismographs, on going process on the deployment of 100 tide gauges and coastal cameras, </a:t>
            </a:r>
            <a:r>
              <a:rPr lang="en-GB" sz="1900" dirty="0">
                <a:effectLst/>
                <a:latin typeface="Arial" panose="020B0604020202020204" pitchFamily="34" charset="0"/>
                <a:ea typeface="Arial" panose="020B0604020202020204" pitchFamily="34" charset="0"/>
              </a:rPr>
              <a:t>the Indonesia Cable-based </a:t>
            </a:r>
            <a:r>
              <a:rPr lang="en-GB" sz="1900" dirty="0" err="1">
                <a:effectLst/>
                <a:latin typeface="Arial" panose="020B0604020202020204" pitchFamily="34" charset="0"/>
                <a:ea typeface="Arial" panose="020B0604020202020204" pitchFamily="34" charset="0"/>
              </a:rPr>
              <a:t>Tsunameter</a:t>
            </a:r>
            <a:r>
              <a:rPr lang="en-GB" sz="1900" dirty="0">
                <a:effectLst/>
                <a:latin typeface="Arial" panose="020B0604020202020204" pitchFamily="34" charset="0"/>
                <a:ea typeface="Arial" panose="020B0604020202020204" pitchFamily="34" charset="0"/>
              </a:rPr>
              <a:t> (</a:t>
            </a:r>
            <a:r>
              <a:rPr lang="en-GB" sz="1900" dirty="0" err="1">
                <a:effectLst/>
                <a:latin typeface="Arial" panose="020B0604020202020204" pitchFamily="34" charset="0"/>
                <a:ea typeface="Arial" panose="020B0604020202020204" pitchFamily="34" charset="0"/>
              </a:rPr>
              <a:t>InaCBT</a:t>
            </a:r>
            <a:r>
              <a:rPr lang="en-GB" sz="1900" dirty="0">
                <a:effectLst/>
                <a:latin typeface="Arial" panose="020B0604020202020204" pitchFamily="34" charset="0"/>
                <a:ea typeface="Arial" panose="020B0604020202020204" pitchFamily="34" charset="0"/>
              </a:rPr>
              <a:t>) system since February 2022</a:t>
            </a:r>
          </a:p>
          <a:p>
            <a:pPr marL="342900" indent="-342900">
              <a:buFont typeface="Arial" panose="020B0604020202020204" pitchFamily="34" charset="0"/>
              <a:buChar char="•"/>
            </a:pPr>
            <a:r>
              <a:rPr lang="en-GB" sz="1900" b="1" dirty="0">
                <a:latin typeface="Arial" panose="020B0604020202020204" pitchFamily="34" charset="0"/>
              </a:rPr>
              <a:t>Malaysia</a:t>
            </a:r>
            <a:r>
              <a:rPr lang="en-GB" sz="1900" dirty="0">
                <a:latin typeface="Arial" panose="020B0604020202020204" pitchFamily="34" charset="0"/>
              </a:rPr>
              <a:t> </a:t>
            </a:r>
            <a:r>
              <a:rPr lang="en-GB" sz="1900" dirty="0">
                <a:effectLst/>
                <a:latin typeface="Arial" panose="020B0604020202020204" pitchFamily="34" charset="0"/>
                <a:ea typeface="Arial" panose="020B0604020202020204" pitchFamily="34" charset="0"/>
              </a:rPr>
              <a:t>continuous the advancements Malaysia's Tsunami Early Warning System (SAATNM), 80 seismic stations, 25 tide gauges and coastal camera systems, and 83 tsunami sirens</a:t>
            </a:r>
          </a:p>
          <a:p>
            <a:pPr marL="342900" indent="-342900">
              <a:buFont typeface="Arial" panose="020B0604020202020204" pitchFamily="34" charset="0"/>
              <a:buChar char="•"/>
            </a:pPr>
            <a:r>
              <a:rPr lang="en-GB" sz="1900" b="1" dirty="0"/>
              <a:t>Philippines</a:t>
            </a:r>
            <a:r>
              <a:rPr lang="en-GB" sz="1900" dirty="0"/>
              <a:t> </a:t>
            </a:r>
            <a:r>
              <a:rPr lang="en-US" altLang="zh-CN" sz="1900" dirty="0"/>
              <a:t>developed </a:t>
            </a:r>
            <a:r>
              <a:rPr lang="en-US" sz="1900" dirty="0"/>
              <a:t>a </a:t>
            </a:r>
            <a:r>
              <a:rPr lang="en-US" altLang="zh-CN" sz="1900" dirty="0"/>
              <a:t>database for 30,000 tsunami scenarios, 121 seismographs, </a:t>
            </a:r>
            <a:r>
              <a:rPr lang="en-US" sz="1900" dirty="0"/>
              <a:t>24 real-time tide gauges, 10 community tsunami detection and warning systems, 87 community tsunami alerting stations (sirens), Tsunami Hazard Map for </a:t>
            </a:r>
            <a:r>
              <a:rPr lang="en-ID" sz="1900" dirty="0"/>
              <a:t>municipal scale, </a:t>
            </a:r>
            <a:r>
              <a:rPr lang="en-US" sz="1900" dirty="0"/>
              <a:t>and initiate to implement the TRRP</a:t>
            </a:r>
            <a:endParaRPr lang="en-GB" sz="1900" dirty="0"/>
          </a:p>
          <a:p>
            <a:pPr marL="342900" indent="-342900">
              <a:buFont typeface="Arial" panose="020B0604020202020204" pitchFamily="34" charset="0"/>
              <a:buChar char="•"/>
            </a:pPr>
            <a:endParaRPr lang="en-US" sz="1900" dirty="0"/>
          </a:p>
          <a:p>
            <a:pPr marL="457200" indent="-457200">
              <a:buFont typeface="Arial" panose="020B0604020202020204" pitchFamily="34" charset="0"/>
              <a:buChar char="•"/>
            </a:pPr>
            <a:endParaRPr lang="en-ID" sz="1900" dirty="0"/>
          </a:p>
        </p:txBody>
      </p:sp>
      <p:pic>
        <p:nvPicPr>
          <p:cNvPr id="4" name="图片 1">
            <a:extLst>
              <a:ext uri="{FF2B5EF4-FFF2-40B4-BE49-F238E27FC236}">
                <a16:creationId xmlns:a16="http://schemas.microsoft.com/office/drawing/2014/main" id="{DF31CE41-AA9B-A65D-083D-32A159B1EA18}"/>
              </a:ext>
            </a:extLst>
          </p:cNvPr>
          <p:cNvPicPr>
            <a:picLocks noChangeAspect="1"/>
          </p:cNvPicPr>
          <p:nvPr/>
        </p:nvPicPr>
        <p:blipFill>
          <a:blip r:embed="rId2"/>
          <a:stretch>
            <a:fillRect/>
          </a:stretch>
        </p:blipFill>
        <p:spPr>
          <a:xfrm>
            <a:off x="7536162" y="612056"/>
            <a:ext cx="4460225" cy="2679921"/>
          </a:xfrm>
          <a:prstGeom prst="rect">
            <a:avLst/>
          </a:prstGeom>
        </p:spPr>
      </p:pic>
      <p:sp>
        <p:nvSpPr>
          <p:cNvPr id="11" name="TextBox 10">
            <a:extLst>
              <a:ext uri="{FF2B5EF4-FFF2-40B4-BE49-F238E27FC236}">
                <a16:creationId xmlns:a16="http://schemas.microsoft.com/office/drawing/2014/main" id="{152E0407-6C50-67AB-6594-055A4B2F85E6}"/>
              </a:ext>
            </a:extLst>
          </p:cNvPr>
          <p:cNvSpPr txBox="1"/>
          <p:nvPr/>
        </p:nvSpPr>
        <p:spPr>
          <a:xfrm>
            <a:off x="7536162" y="3424470"/>
            <a:ext cx="4747181" cy="369332"/>
          </a:xfrm>
          <a:prstGeom prst="rect">
            <a:avLst/>
          </a:prstGeom>
          <a:noFill/>
        </p:spPr>
        <p:txBody>
          <a:bodyPr wrap="square">
            <a:spAutoFit/>
          </a:bodyPr>
          <a:lstStyle/>
          <a:p>
            <a:r>
              <a:rPr lang="en-US" altLang="zh-CN" sz="1800" dirty="0"/>
              <a:t>Smart Tsunami Processing System (</a:t>
            </a:r>
            <a:r>
              <a:rPr lang="en-US" altLang="zh-CN" sz="1800" dirty="0">
                <a:sym typeface="宋体" panose="02010600030101010101" pitchFamily="2" charset="-122"/>
              </a:rPr>
              <a:t>STIPS)</a:t>
            </a:r>
            <a:endParaRPr lang="en-ID" dirty="0"/>
          </a:p>
        </p:txBody>
      </p:sp>
      <p:pic>
        <p:nvPicPr>
          <p:cNvPr id="13" name="Picture 12">
            <a:extLst>
              <a:ext uri="{FF2B5EF4-FFF2-40B4-BE49-F238E27FC236}">
                <a16:creationId xmlns:a16="http://schemas.microsoft.com/office/drawing/2014/main" id="{C65F397F-9B8A-2D3F-A964-2C0BA350337C}"/>
              </a:ext>
            </a:extLst>
          </p:cNvPr>
          <p:cNvPicPr>
            <a:picLocks noChangeAspect="1"/>
          </p:cNvPicPr>
          <p:nvPr/>
        </p:nvPicPr>
        <p:blipFill>
          <a:blip r:embed="rId3"/>
          <a:stretch>
            <a:fillRect/>
          </a:stretch>
        </p:blipFill>
        <p:spPr>
          <a:xfrm>
            <a:off x="7845350" y="3926295"/>
            <a:ext cx="3841848" cy="2262080"/>
          </a:xfrm>
          <a:prstGeom prst="rect">
            <a:avLst/>
          </a:prstGeom>
        </p:spPr>
      </p:pic>
      <p:sp>
        <p:nvSpPr>
          <p:cNvPr id="14" name="TextBox 13">
            <a:extLst>
              <a:ext uri="{FF2B5EF4-FFF2-40B4-BE49-F238E27FC236}">
                <a16:creationId xmlns:a16="http://schemas.microsoft.com/office/drawing/2014/main" id="{500A7A35-BFA7-91AF-57CA-765D7C80E270}"/>
              </a:ext>
            </a:extLst>
          </p:cNvPr>
          <p:cNvSpPr txBox="1"/>
          <p:nvPr/>
        </p:nvSpPr>
        <p:spPr>
          <a:xfrm>
            <a:off x="7536162" y="6191037"/>
            <a:ext cx="4747181" cy="369332"/>
          </a:xfrm>
          <a:prstGeom prst="rect">
            <a:avLst/>
          </a:prstGeom>
          <a:noFill/>
        </p:spPr>
        <p:txBody>
          <a:bodyPr wrap="square">
            <a:spAutoFit/>
          </a:bodyPr>
          <a:lstStyle/>
          <a:p>
            <a:pPr algn="ctr"/>
            <a:r>
              <a:rPr lang="en-US" altLang="zh-CN" sz="1800" dirty="0"/>
              <a:t>Tsunami Drill in Philippines</a:t>
            </a:r>
            <a:endParaRPr lang="en-ID" dirty="0"/>
          </a:p>
        </p:txBody>
      </p:sp>
    </p:spTree>
    <p:extLst>
      <p:ext uri="{BB962C8B-B14F-4D97-AF65-F5344CB8AC3E}">
        <p14:creationId xmlns:p14="http://schemas.microsoft.com/office/powerpoint/2010/main" val="1831688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15A9F-17F3-8E92-1914-17D2653E9E96}"/>
              </a:ext>
            </a:extLst>
          </p:cNvPr>
          <p:cNvSpPr>
            <a:spLocks noGrp="1"/>
          </p:cNvSpPr>
          <p:nvPr>
            <p:ph type="title"/>
          </p:nvPr>
        </p:nvSpPr>
        <p:spPr/>
        <p:txBody>
          <a:bodyPr/>
          <a:lstStyle/>
          <a:p>
            <a:endParaRPr lang="en-ID"/>
          </a:p>
        </p:txBody>
      </p:sp>
      <p:pic>
        <p:nvPicPr>
          <p:cNvPr id="5" name="图片 2">
            <a:extLst>
              <a:ext uri="{FF2B5EF4-FFF2-40B4-BE49-F238E27FC236}">
                <a16:creationId xmlns:a16="http://schemas.microsoft.com/office/drawing/2014/main" id="{58B28AB7-A0B9-C542-0E6A-3B7762A03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276416"/>
            <a:ext cx="5184280" cy="297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7">
            <a:extLst>
              <a:ext uri="{FF2B5EF4-FFF2-40B4-BE49-F238E27FC236}">
                <a16:creationId xmlns:a16="http://schemas.microsoft.com/office/drawing/2014/main" id="{FB17C66E-0B59-1FDE-5FBD-6EEF8CA63DAC}"/>
              </a:ext>
            </a:extLst>
          </p:cNvPr>
          <p:cNvSpPr txBox="1">
            <a:spLocks noChangeArrowheads="1"/>
          </p:cNvSpPr>
          <p:nvPr/>
        </p:nvSpPr>
        <p:spPr bwMode="auto">
          <a:xfrm>
            <a:off x="545606" y="1276852"/>
            <a:ext cx="555039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spcBef>
                <a:spcPct val="50000"/>
              </a:spcBef>
              <a:buClr>
                <a:srgbClr val="FF0000"/>
              </a:buClr>
              <a:buFont typeface="Wingdings" panose="05000000000000000000" pitchFamily="2" charset="2"/>
              <a:buChar char="p"/>
            </a:pPr>
            <a:r>
              <a:rPr lang="en-US" altLang="zh-CN" sz="1600" b="1" dirty="0">
                <a:latin typeface="Arial" panose="020B0604020202020204" pitchFamily="34" charset="0"/>
                <a:ea typeface="Microsoft YaHei" panose="020B0503020204020204" pitchFamily="34" charset="-122"/>
                <a:sym typeface="MS PGothic" panose="020B0600070205080204" pitchFamily="34" charset="-128"/>
              </a:rPr>
              <a:t>International Training Course on Numerical Tsunami models for the South China Sea Region (Hybrid)</a:t>
            </a:r>
            <a:endParaRPr lang="en-US" altLang="zh-CN" sz="1600" dirty="0">
              <a:latin typeface="Arial" panose="020B0604020202020204" pitchFamily="34" charset="0"/>
              <a:ea typeface="Microsoft YaHei" panose="020B0503020204020204" pitchFamily="34" charset="-122"/>
              <a:sym typeface="MS PGothic" panose="020B0600070205080204" pitchFamily="34" charset="-128"/>
            </a:endParaRPr>
          </a:p>
          <a:p>
            <a:pPr eaLnBrk="1" hangingPunct="1">
              <a:spcBef>
                <a:spcPct val="50000"/>
              </a:spcBef>
              <a:buClr>
                <a:srgbClr val="FF0000"/>
              </a:buClr>
              <a:buFont typeface="Wingdings" panose="05000000000000000000" pitchFamily="2" charset="2"/>
              <a:buNone/>
            </a:pPr>
            <a:r>
              <a:rPr lang="en-US" altLang="zh-CN" sz="1600" dirty="0">
                <a:latin typeface="Arial" panose="020B0604020202020204" pitchFamily="34" charset="0"/>
                <a:ea typeface="Microsoft YaHei" panose="020B0503020204020204" pitchFamily="34" charset="-122"/>
                <a:sym typeface="MS PGothic" panose="020B0600070205080204" pitchFamily="34" charset="-128"/>
              </a:rPr>
              <a:t>Hosted by the Intergovernmental Oceanographic Commission (IOC) and the National Marine Environmental Forecasting Center (NMEFC), about 100 people from Indonesia, Malaysia, the Philippines, Vietnam, Tonga, China and other countries.</a:t>
            </a:r>
          </a:p>
        </p:txBody>
      </p:sp>
      <p:sp>
        <p:nvSpPr>
          <p:cNvPr id="7" name="文本框 1">
            <a:extLst>
              <a:ext uri="{FF2B5EF4-FFF2-40B4-BE49-F238E27FC236}">
                <a16:creationId xmlns:a16="http://schemas.microsoft.com/office/drawing/2014/main" id="{58D65445-EE9A-9E0B-F668-D4C787C3AB71}"/>
              </a:ext>
            </a:extLst>
          </p:cNvPr>
          <p:cNvSpPr txBox="1">
            <a:spLocks noChangeArrowheads="1"/>
          </p:cNvSpPr>
          <p:nvPr/>
        </p:nvSpPr>
        <p:spPr bwMode="auto">
          <a:xfrm>
            <a:off x="6161884" y="1276852"/>
            <a:ext cx="5700905" cy="166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lnSpc>
                <a:spcPct val="120000"/>
              </a:lnSpc>
              <a:spcBef>
                <a:spcPct val="50000"/>
              </a:spcBef>
              <a:buClr>
                <a:srgbClr val="FF0000"/>
              </a:buClr>
              <a:buFont typeface="Wingdings" panose="05000000000000000000" pitchFamily="2" charset="2"/>
              <a:buChar char="p"/>
            </a:pPr>
            <a:r>
              <a:rPr lang="en-US" altLang="zh-CN" sz="1600" b="1" dirty="0">
                <a:latin typeface="Arial" panose="020B0604020202020204" pitchFamily="34" charset="0"/>
                <a:ea typeface="Microsoft YaHei" panose="020B0503020204020204" pitchFamily="34" charset="-122"/>
                <a:sym typeface="MS PGothic" panose="020B0600070205080204" pitchFamily="34" charset="-128"/>
              </a:rPr>
              <a:t>Management and operation seminar on seismic station for tsunami warning services</a:t>
            </a:r>
          </a:p>
          <a:p>
            <a:pPr eaLnBrk="1" hangingPunct="1">
              <a:lnSpc>
                <a:spcPct val="120000"/>
              </a:lnSpc>
              <a:spcBef>
                <a:spcPct val="50000"/>
              </a:spcBef>
              <a:buClr>
                <a:srgbClr val="FF0000"/>
              </a:buClr>
              <a:buFont typeface="Wingdings" panose="05000000000000000000" pitchFamily="2" charset="2"/>
              <a:buNone/>
            </a:pPr>
            <a:r>
              <a:rPr lang="zh-CN" altLang="en-US" sz="1600" dirty="0">
                <a:latin typeface="Arial" panose="020B0604020202020204" pitchFamily="34" charset="0"/>
                <a:ea typeface="Microsoft YaHei" panose="020B0503020204020204" pitchFamily="34" charset="-122"/>
                <a:sym typeface="MS PGothic" panose="020B0600070205080204" pitchFamily="34" charset="-128"/>
              </a:rPr>
              <a:t>Hosted by the National Marine Environmental Forecasting Center (NMEFC), </a:t>
            </a:r>
            <a:r>
              <a:rPr lang="en-US" altLang="zh-CN" sz="1600" dirty="0">
                <a:latin typeface="Arial" panose="020B0604020202020204" pitchFamily="34" charset="0"/>
                <a:ea typeface="Microsoft YaHei" panose="020B0503020204020204" pitchFamily="34" charset="-122"/>
                <a:sym typeface="MS PGothic" panose="020B0600070205080204" pitchFamily="34" charset="-128"/>
              </a:rPr>
              <a:t>domestic</a:t>
            </a:r>
            <a:r>
              <a:rPr lang="zh-CN" altLang="en-US" sz="1600" dirty="0">
                <a:latin typeface="Arial" panose="020B0604020202020204" pitchFamily="34" charset="0"/>
                <a:ea typeface="Microsoft YaHei" panose="020B0503020204020204" pitchFamily="34" charset="-122"/>
                <a:sym typeface="MS PGothic" panose="020B0600070205080204" pitchFamily="34" charset="-128"/>
              </a:rPr>
              <a:t> technicians fro</a:t>
            </a:r>
            <a:r>
              <a:rPr lang="en-US" altLang="zh-CN" sz="1600" dirty="0">
                <a:latin typeface="Arial" panose="020B0604020202020204" pitchFamily="34" charset="0"/>
                <a:ea typeface="Microsoft YaHei" panose="020B0503020204020204" pitchFamily="34" charset="-122"/>
                <a:sym typeface="MS PGothic" panose="020B0600070205080204" pitchFamily="34" charset="-128"/>
              </a:rPr>
              <a:t>m</a:t>
            </a:r>
            <a:r>
              <a:rPr lang="zh-CN" altLang="en-US" sz="1600" dirty="0">
                <a:latin typeface="Arial" panose="020B0604020202020204" pitchFamily="34" charset="0"/>
                <a:ea typeface="Microsoft YaHei" panose="020B0503020204020204" pitchFamily="34" charset="-122"/>
                <a:sym typeface="MS PGothic" panose="020B0600070205080204" pitchFamily="34" charset="-128"/>
              </a:rPr>
              <a:t> Marine bureaus, central stations, ocean observation stations </a:t>
            </a:r>
            <a:r>
              <a:rPr lang="en-US" altLang="zh-CN" sz="1600" dirty="0">
                <a:latin typeface="Arial" panose="020B0604020202020204" pitchFamily="34" charset="0"/>
                <a:ea typeface="Microsoft YaHei" panose="020B0503020204020204" pitchFamily="34" charset="-122"/>
                <a:sym typeface="MS PGothic" panose="020B0600070205080204" pitchFamily="34" charset="-128"/>
              </a:rPr>
              <a:t>et al.</a:t>
            </a:r>
            <a:r>
              <a:rPr lang="zh-CN" altLang="en-US" sz="1600" dirty="0">
                <a:latin typeface="Arial" panose="020B0604020202020204" pitchFamily="34" charset="0"/>
                <a:ea typeface="Microsoft YaHei" panose="020B0503020204020204" pitchFamily="34" charset="-122"/>
                <a:sym typeface="MS PGothic" panose="020B0600070205080204" pitchFamily="34" charset="-128"/>
              </a:rPr>
              <a:t>.</a:t>
            </a:r>
          </a:p>
        </p:txBody>
      </p:sp>
      <p:pic>
        <p:nvPicPr>
          <p:cNvPr id="8" name="图片 4">
            <a:extLst>
              <a:ext uri="{FF2B5EF4-FFF2-40B4-BE49-F238E27FC236}">
                <a16:creationId xmlns:a16="http://schemas.microsoft.com/office/drawing/2014/main" id="{EF09D1D3-AE3A-248A-96FD-A27862196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923" y="3215844"/>
            <a:ext cx="5540866" cy="3179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1">
            <a:extLst>
              <a:ext uri="{FF2B5EF4-FFF2-40B4-BE49-F238E27FC236}">
                <a16:creationId xmlns:a16="http://schemas.microsoft.com/office/drawing/2014/main" id="{04F57614-DC32-EA1A-4C2C-3E9B284B0CAF}"/>
              </a:ext>
            </a:extLst>
          </p:cNvPr>
          <p:cNvSpPr txBox="1">
            <a:spLocks noChangeArrowheads="1"/>
          </p:cNvSpPr>
          <p:nvPr/>
        </p:nvSpPr>
        <p:spPr bwMode="auto">
          <a:xfrm>
            <a:off x="685800" y="304800"/>
            <a:ext cx="4989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buFont typeface="Arial" panose="020B0604020202020204" pitchFamily="34" charset="0"/>
              <a:buNone/>
            </a:pPr>
            <a:r>
              <a:rPr lang="en-ID" altLang="zh-CN" sz="2800" b="1" noProof="1">
                <a:latin typeface="Calibri" panose="020F0502020204030204" pitchFamily="34" charset="0"/>
                <a:sym typeface="+mn-ea"/>
              </a:rPr>
              <a:t>Regional Training and Workshop</a:t>
            </a:r>
            <a:endParaRPr lang="en-ID" altLang="zh-CN" sz="2800" b="1" noProof="1">
              <a:latin typeface="Calibri" panose="020F0502020204030204" pitchFamily="34" charset="0"/>
            </a:endParaRPr>
          </a:p>
        </p:txBody>
      </p:sp>
    </p:spTree>
    <p:extLst>
      <p:ext uri="{BB962C8B-B14F-4D97-AF65-F5344CB8AC3E}">
        <p14:creationId xmlns:p14="http://schemas.microsoft.com/office/powerpoint/2010/main" val="3235430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C6E25-E4B4-93FF-786B-AFF7CC070C5A}"/>
            </a:ext>
          </a:extLst>
        </p:cNvPr>
        <p:cNvGrpSpPr/>
        <p:nvPr/>
      </p:nvGrpSpPr>
      <p:grpSpPr>
        <a:xfrm>
          <a:off x="0" y="0"/>
          <a:ext cx="0" cy="0"/>
          <a:chOff x="0" y="0"/>
          <a:chExt cx="0" cy="0"/>
        </a:xfrm>
      </p:grpSpPr>
      <p:sp>
        <p:nvSpPr>
          <p:cNvPr id="3" name="文本框 4">
            <a:extLst>
              <a:ext uri="{FF2B5EF4-FFF2-40B4-BE49-F238E27FC236}">
                <a16:creationId xmlns:a16="http://schemas.microsoft.com/office/drawing/2014/main" id="{62249737-EB2F-7076-DF6A-28F4F7AF20DC}"/>
              </a:ext>
            </a:extLst>
          </p:cNvPr>
          <p:cNvSpPr txBox="1">
            <a:spLocks noChangeArrowheads="1"/>
          </p:cNvSpPr>
          <p:nvPr/>
        </p:nvSpPr>
        <p:spPr bwMode="auto">
          <a:xfrm>
            <a:off x="403116" y="1384260"/>
            <a:ext cx="654632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anose="020B0604030504040204" pitchFamily="34" charset="0"/>
                <a:ea typeface="MS PGothic" panose="020B0600070205080204" pitchFamily="34" charset="-128"/>
              </a:defRPr>
            </a:lvl1pPr>
            <a:lvl2pPr marL="342900" indent="-34290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just" eaLnBrk="1" hangingPunct="1">
              <a:buFont typeface="Arial" panose="020B0604020202020204" pitchFamily="34" charset="0"/>
              <a:buNone/>
            </a:pPr>
            <a:r>
              <a:rPr lang="en-US" altLang="zh-CN" sz="2000" dirty="0"/>
              <a:t>SCSTAC continues International Secondment </a:t>
            </a:r>
            <a:r>
              <a:rPr lang="en-US" altLang="zh-CN" sz="2000" dirty="0" err="1"/>
              <a:t>Programme</a:t>
            </a:r>
            <a:r>
              <a:rPr lang="en-US" altLang="zh-CN" sz="2000" dirty="0"/>
              <a:t> with full funding by hosting 3 experts from SCS-WG Member States from Jul. to Sept. 2024 for a two-month period.</a:t>
            </a:r>
          </a:p>
          <a:p>
            <a:pPr lvl="1" algn="just" eaLnBrk="1" hangingPunct="1">
              <a:buClr>
                <a:srgbClr val="C00000"/>
              </a:buClr>
              <a:buFont typeface="Wingdings" panose="05000000000000000000" pitchFamily="2" charset="2"/>
              <a:buChar char="p"/>
            </a:pPr>
            <a:r>
              <a:rPr lang="en-US" altLang="zh-CN" sz="2000" dirty="0">
                <a:sym typeface="MS PGothic" panose="020B0600070205080204" pitchFamily="34" charset="-128"/>
              </a:rPr>
              <a:t>Mr. Mohammad Obie </a:t>
            </a:r>
            <a:r>
              <a:rPr lang="en-US" altLang="zh-CN" sz="2000" dirty="0" err="1">
                <a:sym typeface="MS PGothic" panose="020B0600070205080204" pitchFamily="34" charset="-128"/>
              </a:rPr>
              <a:t>Restianto</a:t>
            </a:r>
            <a:r>
              <a:rPr lang="en-US" altLang="zh-CN" sz="2000" dirty="0">
                <a:sym typeface="MS PGothic" panose="020B0600070205080204" pitchFamily="34" charset="-128"/>
              </a:rPr>
              <a:t> from BMKG of Indonesia,</a:t>
            </a:r>
          </a:p>
          <a:p>
            <a:pPr lvl="1" algn="just" eaLnBrk="1" hangingPunct="1">
              <a:buClr>
                <a:srgbClr val="C00000"/>
              </a:buClr>
              <a:buFont typeface="Wingdings" panose="05000000000000000000" pitchFamily="2" charset="2"/>
              <a:buChar char="p"/>
            </a:pPr>
            <a:r>
              <a:rPr lang="en-US" altLang="zh-CN" sz="2000" dirty="0">
                <a:sym typeface="MS PGothic" panose="020B0600070205080204" pitchFamily="34" charset="-128"/>
              </a:rPr>
              <a:t>Mr. </a:t>
            </a:r>
            <a:r>
              <a:rPr lang="en-US" altLang="zh-CN" sz="2000" dirty="0" err="1">
                <a:sym typeface="MS PGothic" panose="020B0600070205080204" pitchFamily="34" charset="-128"/>
              </a:rPr>
              <a:t>Bhenz</a:t>
            </a:r>
            <a:r>
              <a:rPr lang="en-US" altLang="zh-CN" sz="2000" dirty="0">
                <a:sym typeface="MS PGothic" panose="020B0600070205080204" pitchFamily="34" charset="-128"/>
              </a:rPr>
              <a:t> Rodriguez from PHIVOLCS of the Philippines</a:t>
            </a:r>
          </a:p>
          <a:p>
            <a:pPr lvl="1" algn="just" eaLnBrk="1" hangingPunct="1">
              <a:buClr>
                <a:srgbClr val="C00000"/>
              </a:buClr>
              <a:buFont typeface="Wingdings" panose="05000000000000000000" pitchFamily="2" charset="2"/>
              <a:buChar char="p"/>
            </a:pPr>
            <a:r>
              <a:rPr lang="en-US" altLang="zh-CN" sz="2000" dirty="0">
                <a:sym typeface="MS PGothic" panose="020B0600070205080204" pitchFamily="34" charset="-128"/>
              </a:rPr>
              <a:t>Mr. Yip Weng Sang from MMD of Malaysia.</a:t>
            </a:r>
          </a:p>
          <a:p>
            <a:pPr lvl="1" algn="just" eaLnBrk="1" hangingPunct="1">
              <a:buFont typeface="Wingdings" panose="05000000000000000000" pitchFamily="2" charset="2"/>
              <a:buChar char="n"/>
            </a:pPr>
            <a:endParaRPr lang="zh-CN" altLang="en-US" sz="2000" dirty="0">
              <a:latin typeface="DengXian" panose="02010600030101010101" pitchFamily="2" charset="-122"/>
              <a:ea typeface="DengXian" panose="02010600030101010101" pitchFamily="2" charset="-122"/>
            </a:endParaRPr>
          </a:p>
          <a:p>
            <a:pPr algn="just" eaLnBrk="1" hangingPunct="1">
              <a:buFont typeface="Arial" panose="020B0604020202020204" pitchFamily="34" charset="0"/>
              <a:buNone/>
            </a:pPr>
            <a:endParaRPr lang="en-US" altLang="zh-CN" sz="2000" dirty="0"/>
          </a:p>
        </p:txBody>
      </p:sp>
      <p:sp>
        <p:nvSpPr>
          <p:cNvPr id="9" name="文本框 5">
            <a:extLst>
              <a:ext uri="{FF2B5EF4-FFF2-40B4-BE49-F238E27FC236}">
                <a16:creationId xmlns:a16="http://schemas.microsoft.com/office/drawing/2014/main" id="{2DCAB5DB-76EE-98FF-98B0-488CA31E41E6}"/>
              </a:ext>
            </a:extLst>
          </p:cNvPr>
          <p:cNvSpPr txBox="1"/>
          <p:nvPr/>
        </p:nvSpPr>
        <p:spPr>
          <a:xfrm>
            <a:off x="403116" y="4557752"/>
            <a:ext cx="11049744" cy="1754326"/>
          </a:xfrm>
          <a:prstGeom prst="rect">
            <a:avLst/>
          </a:prstGeom>
          <a:noFill/>
        </p:spPr>
        <p:txBody>
          <a:bodyPr wrap="square">
            <a:spAutoFit/>
          </a:bodyPr>
          <a:lstStyle/>
          <a:p>
            <a:pPr algn="just" eaLnBrk="1" hangingPunct="1">
              <a:lnSpc>
                <a:spcPct val="90000"/>
              </a:lnSpc>
              <a:buFont typeface="Arial" panose="020B0604020202020204" pitchFamily="34" charset="0"/>
              <a:buNone/>
              <a:defRPr/>
            </a:pPr>
            <a:r>
              <a:rPr lang="zh-CN" altLang="en-US" sz="2000" noProof="1"/>
              <a:t>the major activities will be involved in are:</a:t>
            </a:r>
          </a:p>
          <a:p>
            <a:pPr marL="285750" indent="-285750" algn="just" eaLnBrk="1" hangingPunct="1">
              <a:lnSpc>
                <a:spcPct val="90000"/>
              </a:lnSpc>
              <a:buFont typeface="Wingdings" panose="05000000000000000000" charset="0"/>
              <a:buChar char="ü"/>
              <a:defRPr/>
            </a:pPr>
            <a:r>
              <a:rPr lang="zh-CN" altLang="en-US" sz="2000" noProof="1"/>
              <a:t>Receive training on the earthquake location and focal mechanism inversion and tsunamiscenario database, forecast model and decision support system of the SCSTAC;</a:t>
            </a:r>
          </a:p>
          <a:p>
            <a:pPr marL="285750" indent="-285750" algn="just" eaLnBrk="1" hangingPunct="1">
              <a:lnSpc>
                <a:spcPct val="90000"/>
              </a:lnSpc>
              <a:buFont typeface="Wingdings" panose="05000000000000000000" charset="0"/>
              <a:buChar char="ü"/>
              <a:defRPr/>
            </a:pPr>
            <a:r>
              <a:rPr lang="zh-CN" altLang="en-US" sz="2000" noProof="1"/>
              <a:t>Serve as a watch-stander once every week with shift time of 12 hours;</a:t>
            </a:r>
          </a:p>
          <a:p>
            <a:pPr marL="285750" indent="-285750" algn="just" eaLnBrk="1" hangingPunct="1">
              <a:lnSpc>
                <a:spcPct val="90000"/>
              </a:lnSpc>
              <a:buFont typeface="Wingdings" panose="05000000000000000000" charset="0"/>
              <a:buChar char="ü"/>
              <a:defRPr/>
            </a:pPr>
            <a:r>
              <a:rPr lang="zh-CN" altLang="en-US" sz="2000" noProof="1"/>
              <a:t>Conduct communication and coordination among WG-SCS Member States regarding theactivities related to the full operation of SCSTAC.</a:t>
            </a:r>
          </a:p>
        </p:txBody>
      </p:sp>
      <p:pic>
        <p:nvPicPr>
          <p:cNvPr id="10" name="图片 2">
            <a:extLst>
              <a:ext uri="{FF2B5EF4-FFF2-40B4-BE49-F238E27FC236}">
                <a16:creationId xmlns:a16="http://schemas.microsoft.com/office/drawing/2014/main" id="{C4B8A411-4E53-FA6F-8151-5C91C83003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167" y="974089"/>
            <a:ext cx="4667041" cy="350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1">
            <a:extLst>
              <a:ext uri="{FF2B5EF4-FFF2-40B4-BE49-F238E27FC236}">
                <a16:creationId xmlns:a16="http://schemas.microsoft.com/office/drawing/2014/main" id="{2E73133A-7E10-C548-FD95-DDC1B048943F}"/>
              </a:ext>
            </a:extLst>
          </p:cNvPr>
          <p:cNvSpPr txBox="1">
            <a:spLocks noGrp="1" noChangeArrowheads="1"/>
          </p:cNvSpPr>
          <p:nvPr>
            <p:ph type="title"/>
          </p:nvPr>
        </p:nvSpPr>
        <p:spPr bwMode="auto">
          <a:xfrm>
            <a:off x="403116" y="276859"/>
            <a:ext cx="7597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buFont typeface="Arial" panose="020B0604020202020204" pitchFamily="34" charset="0"/>
              <a:buNone/>
            </a:pPr>
            <a:r>
              <a:rPr lang="en-ID" altLang="zh-CN" sz="2800" b="1" noProof="1">
                <a:latin typeface="Calibri" panose="020F0502020204030204" pitchFamily="34" charset="0"/>
              </a:rPr>
              <a:t>Short-Term visits of International Staff in 2024</a:t>
            </a:r>
          </a:p>
        </p:txBody>
      </p:sp>
    </p:spTree>
    <p:extLst>
      <p:ext uri="{BB962C8B-B14F-4D97-AF65-F5344CB8AC3E}">
        <p14:creationId xmlns:p14="http://schemas.microsoft.com/office/powerpoint/2010/main" val="1033774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8E72A-43C1-7D8A-D78E-1559A407C6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564E88-C922-CA49-9589-F1D55ACC5055}"/>
              </a:ext>
            </a:extLst>
          </p:cNvPr>
          <p:cNvSpPr>
            <a:spLocks noGrp="1"/>
          </p:cNvSpPr>
          <p:nvPr>
            <p:ph type="title"/>
          </p:nvPr>
        </p:nvSpPr>
        <p:spPr>
          <a:xfrm>
            <a:off x="383540" y="420827"/>
            <a:ext cx="10668000" cy="778098"/>
          </a:xfrm>
        </p:spPr>
        <p:txBody>
          <a:bodyPr/>
          <a:lstStyle/>
          <a:p>
            <a:r>
              <a:rPr lang="en-US" b="1" dirty="0">
                <a:solidFill>
                  <a:schemeClr val="tx1"/>
                </a:solidFill>
              </a:rPr>
              <a:t>Events Participation</a:t>
            </a:r>
            <a:endParaRPr lang="en-ID" b="1" dirty="0">
              <a:solidFill>
                <a:schemeClr val="tx1"/>
              </a:solidFill>
            </a:endParaRPr>
          </a:p>
        </p:txBody>
      </p:sp>
      <p:sp>
        <p:nvSpPr>
          <p:cNvPr id="5" name="文本框 5">
            <a:extLst>
              <a:ext uri="{FF2B5EF4-FFF2-40B4-BE49-F238E27FC236}">
                <a16:creationId xmlns:a16="http://schemas.microsoft.com/office/drawing/2014/main" id="{B8B83E84-DD1C-1B04-173F-7944AA3AEAC0}"/>
              </a:ext>
            </a:extLst>
          </p:cNvPr>
          <p:cNvSpPr txBox="1"/>
          <p:nvPr/>
        </p:nvSpPr>
        <p:spPr>
          <a:xfrm>
            <a:off x="100285" y="1262815"/>
            <a:ext cx="11996319" cy="2435988"/>
          </a:xfrm>
          <a:prstGeom prst="rect">
            <a:avLst/>
          </a:prstGeom>
          <a:noFill/>
          <a:ln w="9525">
            <a:noFill/>
          </a:ln>
        </p:spPr>
        <p:txBody>
          <a:bodyPr wrap="square">
            <a:spAutoFit/>
          </a:bodyPr>
          <a:lstStyle/>
          <a:p>
            <a:pPr marL="342900" indent="-342900">
              <a:lnSpc>
                <a:spcPct val="110000"/>
              </a:lnSpc>
              <a:buFont typeface="Wingdings" panose="05000000000000000000" charset="0"/>
              <a:buChar char="n"/>
              <a:defRPr/>
            </a:pPr>
            <a:r>
              <a:rPr lang="en-US" altLang="zh-CN" sz="2000" noProof="1"/>
              <a:t>Participation in the 57th session of the Executive Council in Paris, </a:t>
            </a:r>
            <a:r>
              <a:rPr lang="en-US" sz="2000" dirty="0"/>
              <a:t>24-28 Juni 2024</a:t>
            </a:r>
            <a:endParaRPr lang="en-US" altLang="zh-CN" sz="2000" noProof="1"/>
          </a:p>
          <a:p>
            <a:pPr marL="342900" indent="-342900">
              <a:lnSpc>
                <a:spcPct val="110000"/>
              </a:lnSpc>
              <a:buFont typeface="Wingdings" panose="05000000000000000000" charset="0"/>
              <a:buChar char="n"/>
              <a:defRPr/>
            </a:pPr>
            <a:r>
              <a:rPr lang="en-US" altLang="zh-CN" sz="2000" noProof="1"/>
              <a:t>Attending the SC meeting of the ICG/PTWS in Hawaii, 18-20 September 2024</a:t>
            </a:r>
          </a:p>
          <a:p>
            <a:pPr marL="342900" indent="-342900">
              <a:lnSpc>
                <a:spcPct val="110000"/>
              </a:lnSpc>
              <a:buFont typeface="Wingdings" panose="05000000000000000000" charset="0"/>
              <a:buChar char="n"/>
              <a:defRPr/>
            </a:pPr>
            <a:r>
              <a:rPr lang="en-US" altLang="zh-CN" sz="2000" noProof="1"/>
              <a:t>Participated in the Global Tsunami Symposium in Banda Aceh, 11-14 November 2024</a:t>
            </a:r>
          </a:p>
          <a:p>
            <a:pPr marL="342900" indent="-342900" eaLnBrk="1" hangingPunct="1">
              <a:lnSpc>
                <a:spcPct val="110000"/>
              </a:lnSpc>
              <a:buFont typeface="Wingdings" panose="05000000000000000000" charset="0"/>
              <a:buChar char="n"/>
              <a:defRPr/>
            </a:pPr>
            <a:r>
              <a:rPr lang="en-US" altLang="zh-CN" sz="2000" noProof="1"/>
              <a:t>Signed a Memorandum of Understanding (MoU) with STMKG of Indonesia;</a:t>
            </a:r>
          </a:p>
          <a:p>
            <a:pPr marL="342900" indent="-342900" eaLnBrk="1" hangingPunct="1">
              <a:lnSpc>
                <a:spcPct val="110000"/>
              </a:lnSpc>
              <a:buFont typeface="Wingdings" panose="05000000000000000000" charset="0"/>
              <a:buChar char="n"/>
              <a:defRPr/>
            </a:pPr>
            <a:r>
              <a:rPr lang="en-US" altLang="zh-CN" sz="2000" noProof="1"/>
              <a:t>Carried out technical exchanges on Marine disaster prevention and reduction in Italy and South Pacific island countries</a:t>
            </a:r>
          </a:p>
          <a:p>
            <a:pPr marL="342900" indent="-342900" eaLnBrk="1" hangingPunct="1">
              <a:lnSpc>
                <a:spcPct val="110000"/>
              </a:lnSpc>
              <a:buFont typeface="Wingdings" panose="05000000000000000000" charset="0"/>
              <a:buChar char="n"/>
              <a:defRPr/>
            </a:pPr>
            <a:endParaRPr lang="en-US" altLang="zh-CN" sz="2000" noProof="1"/>
          </a:p>
        </p:txBody>
      </p:sp>
      <p:pic>
        <p:nvPicPr>
          <p:cNvPr id="8" name="图片 26">
            <a:extLst>
              <a:ext uri="{FF2B5EF4-FFF2-40B4-BE49-F238E27FC236}">
                <a16:creationId xmlns:a16="http://schemas.microsoft.com/office/drawing/2014/main" id="{9210B5C0-393F-B60C-35DD-706766F64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221" y="3630968"/>
            <a:ext cx="2207576" cy="1656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74EBC96-25CA-6E3F-19B8-C427D73A5B73}"/>
              </a:ext>
            </a:extLst>
          </p:cNvPr>
          <p:cNvPicPr>
            <a:picLocks noChangeAspect="1"/>
          </p:cNvPicPr>
          <p:nvPr/>
        </p:nvPicPr>
        <p:blipFill>
          <a:blip r:embed="rId4"/>
          <a:stretch>
            <a:fillRect/>
          </a:stretch>
        </p:blipFill>
        <p:spPr>
          <a:xfrm>
            <a:off x="0" y="3603273"/>
            <a:ext cx="2402311" cy="1633571"/>
          </a:xfrm>
          <a:prstGeom prst="rect">
            <a:avLst/>
          </a:prstGeom>
        </p:spPr>
      </p:pic>
      <p:pic>
        <p:nvPicPr>
          <p:cNvPr id="9" name="Picture 8">
            <a:extLst>
              <a:ext uri="{FF2B5EF4-FFF2-40B4-BE49-F238E27FC236}">
                <a16:creationId xmlns:a16="http://schemas.microsoft.com/office/drawing/2014/main" id="{C71351AF-A3DD-BFFD-52CD-E82C81B7B125}"/>
              </a:ext>
            </a:extLst>
          </p:cNvPr>
          <p:cNvPicPr>
            <a:picLocks noChangeAspect="1"/>
          </p:cNvPicPr>
          <p:nvPr/>
        </p:nvPicPr>
        <p:blipFill>
          <a:blip r:embed="rId5"/>
          <a:stretch>
            <a:fillRect/>
          </a:stretch>
        </p:blipFill>
        <p:spPr>
          <a:xfrm>
            <a:off x="2429832" y="3630968"/>
            <a:ext cx="2402311" cy="1578179"/>
          </a:xfrm>
          <a:prstGeom prst="rect">
            <a:avLst/>
          </a:prstGeom>
        </p:spPr>
      </p:pic>
      <p:pic>
        <p:nvPicPr>
          <p:cNvPr id="13" name="Picture 12">
            <a:extLst>
              <a:ext uri="{FF2B5EF4-FFF2-40B4-BE49-F238E27FC236}">
                <a16:creationId xmlns:a16="http://schemas.microsoft.com/office/drawing/2014/main" id="{4362244D-9984-99B8-2055-3BA04F4D28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4455" y="3630968"/>
            <a:ext cx="2356473" cy="1656046"/>
          </a:xfrm>
          <a:prstGeom prst="rect">
            <a:avLst/>
          </a:prstGeom>
        </p:spPr>
      </p:pic>
      <p:sp>
        <p:nvSpPr>
          <p:cNvPr id="14" name="TextBox 13">
            <a:extLst>
              <a:ext uri="{FF2B5EF4-FFF2-40B4-BE49-F238E27FC236}">
                <a16:creationId xmlns:a16="http://schemas.microsoft.com/office/drawing/2014/main" id="{E57857F6-B36C-52AA-D12D-6330DE4F3E56}"/>
              </a:ext>
            </a:extLst>
          </p:cNvPr>
          <p:cNvSpPr txBox="1"/>
          <p:nvPr/>
        </p:nvSpPr>
        <p:spPr>
          <a:xfrm>
            <a:off x="0" y="5417451"/>
            <a:ext cx="2319771" cy="923330"/>
          </a:xfrm>
          <a:prstGeom prst="rect">
            <a:avLst/>
          </a:prstGeom>
          <a:noFill/>
        </p:spPr>
        <p:txBody>
          <a:bodyPr wrap="square" rtlCol="0">
            <a:spAutoFit/>
          </a:bodyPr>
          <a:lstStyle/>
          <a:p>
            <a:pPr algn="ctr"/>
            <a:r>
              <a:rPr lang="en-US" altLang="zh-CN" sz="1800" noProof="1"/>
              <a:t>The 57th session of the Executive Council</a:t>
            </a:r>
            <a:endParaRPr lang="en-ID" dirty="0"/>
          </a:p>
        </p:txBody>
      </p:sp>
      <p:sp>
        <p:nvSpPr>
          <p:cNvPr id="16" name="TextBox 15">
            <a:extLst>
              <a:ext uri="{FF2B5EF4-FFF2-40B4-BE49-F238E27FC236}">
                <a16:creationId xmlns:a16="http://schemas.microsoft.com/office/drawing/2014/main" id="{164CC4E7-3D25-82CA-B894-6B25D692F1C7}"/>
              </a:ext>
            </a:extLst>
          </p:cNvPr>
          <p:cNvSpPr txBox="1"/>
          <p:nvPr/>
        </p:nvSpPr>
        <p:spPr>
          <a:xfrm>
            <a:off x="2582968" y="5417451"/>
            <a:ext cx="1971992" cy="646331"/>
          </a:xfrm>
          <a:prstGeom prst="rect">
            <a:avLst/>
          </a:prstGeom>
          <a:noFill/>
        </p:spPr>
        <p:txBody>
          <a:bodyPr wrap="square">
            <a:spAutoFit/>
          </a:bodyPr>
          <a:lstStyle/>
          <a:p>
            <a:pPr algn="ctr"/>
            <a:r>
              <a:rPr lang="en-US" altLang="zh-CN" sz="1800" noProof="1"/>
              <a:t>The SC meeting of the ICG/PTWS</a:t>
            </a:r>
            <a:endParaRPr lang="en-ID" dirty="0"/>
          </a:p>
        </p:txBody>
      </p:sp>
      <p:sp>
        <p:nvSpPr>
          <p:cNvPr id="17" name="TextBox 16">
            <a:extLst>
              <a:ext uri="{FF2B5EF4-FFF2-40B4-BE49-F238E27FC236}">
                <a16:creationId xmlns:a16="http://schemas.microsoft.com/office/drawing/2014/main" id="{3AE9ED98-A0CE-F6A8-932D-D139A56CF608}"/>
              </a:ext>
            </a:extLst>
          </p:cNvPr>
          <p:cNvSpPr txBox="1"/>
          <p:nvPr/>
        </p:nvSpPr>
        <p:spPr>
          <a:xfrm>
            <a:off x="4646618" y="5236844"/>
            <a:ext cx="2819184" cy="1200329"/>
          </a:xfrm>
          <a:prstGeom prst="rect">
            <a:avLst/>
          </a:prstGeom>
          <a:noFill/>
        </p:spPr>
        <p:txBody>
          <a:bodyPr wrap="square" rtlCol="0">
            <a:spAutoFit/>
          </a:bodyPr>
          <a:lstStyle/>
          <a:p>
            <a:pPr algn="ctr"/>
            <a:r>
              <a:rPr lang="en-US" altLang="zh-CN" sz="1800" noProof="1"/>
              <a:t>Technical exchanges on Marine disaster prevention South Pacific island countries</a:t>
            </a:r>
            <a:endParaRPr lang="en-ID" dirty="0"/>
          </a:p>
        </p:txBody>
      </p:sp>
      <p:pic>
        <p:nvPicPr>
          <p:cNvPr id="19" name="Picture 18">
            <a:extLst>
              <a:ext uri="{FF2B5EF4-FFF2-40B4-BE49-F238E27FC236}">
                <a16:creationId xmlns:a16="http://schemas.microsoft.com/office/drawing/2014/main" id="{D9943F1B-A3F4-C111-FFFF-3ED5B586ED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2586" y="3677668"/>
            <a:ext cx="2414018" cy="1609345"/>
          </a:xfrm>
          <a:prstGeom prst="rect">
            <a:avLst/>
          </a:prstGeom>
        </p:spPr>
      </p:pic>
      <p:sp>
        <p:nvSpPr>
          <p:cNvPr id="20" name="TextBox 19">
            <a:extLst>
              <a:ext uri="{FF2B5EF4-FFF2-40B4-BE49-F238E27FC236}">
                <a16:creationId xmlns:a16="http://schemas.microsoft.com/office/drawing/2014/main" id="{B947D965-9BC2-B7B5-B4DC-8F3815FC6A23}"/>
              </a:ext>
            </a:extLst>
          </p:cNvPr>
          <p:cNvSpPr txBox="1"/>
          <p:nvPr/>
        </p:nvSpPr>
        <p:spPr>
          <a:xfrm>
            <a:off x="7932420" y="5495317"/>
            <a:ext cx="3806190" cy="369332"/>
          </a:xfrm>
          <a:prstGeom prst="rect">
            <a:avLst/>
          </a:prstGeom>
          <a:noFill/>
        </p:spPr>
        <p:txBody>
          <a:bodyPr wrap="square" rtlCol="0">
            <a:spAutoFit/>
          </a:bodyPr>
          <a:lstStyle/>
          <a:p>
            <a:r>
              <a:rPr lang="en-US" altLang="zh-CN" sz="1800" noProof="1"/>
              <a:t>the Global Tsunami Symposium</a:t>
            </a:r>
            <a:endParaRPr lang="en-ID" dirty="0"/>
          </a:p>
        </p:txBody>
      </p:sp>
    </p:spTree>
    <p:extLst>
      <p:ext uri="{BB962C8B-B14F-4D97-AF65-F5344CB8AC3E}">
        <p14:creationId xmlns:p14="http://schemas.microsoft.com/office/powerpoint/2010/main" val="968312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A6219-ADD7-F0FA-B6BB-46E3E1CBD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5A0DFF-7D9A-B6C0-9A24-DF30B04D025D}"/>
              </a:ext>
            </a:extLst>
          </p:cNvPr>
          <p:cNvSpPr>
            <a:spLocks noGrp="1"/>
          </p:cNvSpPr>
          <p:nvPr>
            <p:ph type="title"/>
          </p:nvPr>
        </p:nvSpPr>
        <p:spPr>
          <a:xfrm>
            <a:off x="762000" y="306527"/>
            <a:ext cx="10668000" cy="778098"/>
          </a:xfrm>
        </p:spPr>
        <p:txBody>
          <a:bodyPr/>
          <a:lstStyle/>
          <a:p>
            <a:r>
              <a:rPr lang="en-US" altLang="zh-CN" sz="2800" b="1" dirty="0">
                <a:solidFill>
                  <a:schemeClr val="tx1"/>
                </a:solidFill>
                <a:sym typeface="Arial" panose="020B0604020202020204" pitchFamily="34" charset="0"/>
              </a:rPr>
              <a:t>Further Plans</a:t>
            </a:r>
            <a:endParaRPr lang="en-ID" dirty="0">
              <a:solidFill>
                <a:schemeClr val="tx1"/>
              </a:solidFill>
            </a:endParaRPr>
          </a:p>
        </p:txBody>
      </p:sp>
      <p:sp>
        <p:nvSpPr>
          <p:cNvPr id="3" name="矩形 3">
            <a:extLst>
              <a:ext uri="{FF2B5EF4-FFF2-40B4-BE49-F238E27FC236}">
                <a16:creationId xmlns:a16="http://schemas.microsoft.com/office/drawing/2014/main" id="{CFD4C358-C506-B1C5-EA34-5D1F2A9683B5}"/>
              </a:ext>
            </a:extLst>
          </p:cNvPr>
          <p:cNvSpPr>
            <a:spLocks noChangeArrowheads="1"/>
          </p:cNvSpPr>
          <p:nvPr/>
        </p:nvSpPr>
        <p:spPr bwMode="auto">
          <a:xfrm>
            <a:off x="187325" y="1570038"/>
            <a:ext cx="11585575" cy="2677656"/>
          </a:xfrm>
          <a:prstGeom prst="rect">
            <a:avLst/>
          </a:prstGeom>
          <a:noFill/>
          <a:ln w="9525">
            <a:noFill/>
            <a:miter lim="800000"/>
          </a:ln>
        </p:spPr>
        <p:txBody>
          <a:bodyPr wrap="square">
            <a:spAutoFit/>
          </a:bodyPr>
          <a:lstStyle/>
          <a:p>
            <a:pPr marL="895350" lvl="1" indent="-457200">
              <a:buClr>
                <a:srgbClr val="C00000"/>
              </a:buClr>
              <a:buFont typeface="Wingdings" panose="05000000000000000000" charset="0"/>
              <a:buChar char="n"/>
              <a:defRPr/>
            </a:pPr>
            <a:r>
              <a:rPr lang="en-US" altLang="zh-CN" sz="2400" dirty="0">
                <a:latin typeface="+mn-lt"/>
                <a:ea typeface="+mn-ea"/>
                <a:cs typeface="Angsana New" pitchFamily="18" charset="-34"/>
                <a:sym typeface="+mn-ea"/>
              </a:rPr>
              <a:t>Continues to provide opportunities for in-person education, outreach and training activities in the region</a:t>
            </a:r>
          </a:p>
          <a:p>
            <a:pPr marL="895350" lvl="1" indent="-457200">
              <a:buClr>
                <a:srgbClr val="C00000"/>
              </a:buClr>
              <a:buFont typeface="Wingdings" panose="05000000000000000000" charset="0"/>
              <a:buChar char="n"/>
              <a:defRPr/>
            </a:pPr>
            <a:r>
              <a:rPr lang="en-US" altLang="zh-CN" sz="2400" dirty="0">
                <a:latin typeface="+mn-lt"/>
                <a:ea typeface="+mn-ea"/>
                <a:cs typeface="Angsana New" pitchFamily="18" charset="-34"/>
                <a:sym typeface="+mn-ea"/>
              </a:rPr>
              <a:t>Promoting </a:t>
            </a:r>
            <a:r>
              <a:rPr lang="en-US" altLang="zh-CN" sz="2400" dirty="0">
                <a:cs typeface="Angsana New" pitchFamily="18" charset="-34"/>
                <a:sym typeface="+mn-ea"/>
              </a:rPr>
              <a:t>and Implementing </a:t>
            </a:r>
            <a:r>
              <a:rPr lang="en-US" altLang="zh-CN" sz="2400" dirty="0">
                <a:latin typeface="+mn-lt"/>
                <a:ea typeface="+mn-ea"/>
                <a:cs typeface="Angsana New" pitchFamily="18" charset="-34"/>
                <a:sym typeface="+mn-ea"/>
              </a:rPr>
              <a:t>Tsunami Ready Program in the South China Sea Regional Working Group</a:t>
            </a:r>
          </a:p>
          <a:p>
            <a:pPr marL="895350" lvl="1" indent="-457200">
              <a:buClr>
                <a:srgbClr val="C00000"/>
              </a:buClr>
              <a:buFont typeface="Wingdings" panose="05000000000000000000" charset="0"/>
              <a:buChar char="n"/>
              <a:defRPr/>
            </a:pPr>
            <a:r>
              <a:rPr lang="en-US" altLang="zh-CN" sz="2400" dirty="0">
                <a:latin typeface="+mn-lt"/>
                <a:ea typeface="+mn-ea"/>
                <a:cs typeface="Angsana New" pitchFamily="18" charset="-34"/>
                <a:sym typeface="+mn-ea"/>
              </a:rPr>
              <a:t>Conducts an online Training Workshop on Tsunami Warning Technology and Platforms  in the South China Sea region hosted by China.</a:t>
            </a:r>
          </a:p>
          <a:p>
            <a:pPr marL="895350" lvl="1" indent="-457200">
              <a:buClr>
                <a:srgbClr val="C00000"/>
              </a:buClr>
              <a:buFont typeface="Wingdings" panose="05000000000000000000" charset="0"/>
              <a:buChar char="n"/>
              <a:defRPr/>
            </a:pPr>
            <a:endParaRPr lang="en-US" altLang="zh-CN" sz="2400" dirty="0">
              <a:latin typeface="+mn-lt"/>
              <a:ea typeface="+mn-ea"/>
              <a:cs typeface="Angsana New" pitchFamily="18" charset="-34"/>
              <a:sym typeface="+mn-ea"/>
            </a:endParaRPr>
          </a:p>
        </p:txBody>
      </p:sp>
    </p:spTree>
    <p:extLst>
      <p:ext uri="{BB962C8B-B14F-4D97-AF65-F5344CB8AC3E}">
        <p14:creationId xmlns:p14="http://schemas.microsoft.com/office/powerpoint/2010/main" val="2418523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Tree>
    <p:extLst>
      <p:ext uri="{BB962C8B-B14F-4D97-AF65-F5344CB8AC3E}">
        <p14:creationId xmlns:p14="http://schemas.microsoft.com/office/powerpoint/2010/main" val="2354958222"/>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60B62BDDCA3E4ABFBE547F622749DC" ma:contentTypeVersion="20" ma:contentTypeDescription="Create a new document." ma:contentTypeScope="" ma:versionID="7ca2ca8add524f569aeeaab2da7626a7">
  <xsd:schema xmlns:xsd="http://www.w3.org/2001/XMLSchema" xmlns:xs="http://www.w3.org/2001/XMLSchema" xmlns:p="http://schemas.microsoft.com/office/2006/metadata/properties" xmlns:ns1="http://schemas.microsoft.com/sharepoint/v3" xmlns:ns3="e9e8368d-c026-4769-bcc2-f56602360a75" xmlns:ns4="b006d707-ef1c-4f9e-a8c6-c9951d827246" targetNamespace="http://schemas.microsoft.com/office/2006/metadata/properties" ma:root="true" ma:fieldsID="b29c76aa5eb7120e76bb74f381fcdc9d" ns1:_="" ns3:_="" ns4:_="">
    <xsd:import namespace="http://schemas.microsoft.com/sharepoint/v3"/>
    <xsd:import namespace="e9e8368d-c026-4769-bcc2-f56602360a75"/>
    <xsd:import namespace="b006d707-ef1c-4f9e-a8c6-c9951d82724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Location"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e8368d-c026-4769-bcc2-f56602360a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06d707-ef1c-4f9e-a8c6-c9951d82724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e9e8368d-c026-4769-bcc2-f56602360a75"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9B7FB6-9DFC-4E59-8DC8-53CC6157AB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9e8368d-c026-4769-bcc2-f56602360a75"/>
    <ds:schemaRef ds:uri="b006d707-ef1c-4f9e-a8c6-c9951d8272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801EF6-648C-4E56-95B8-2C85E42D468D}">
  <ds:schemaRefs>
    <ds:schemaRef ds:uri="http://schemas.openxmlformats.org/package/2006/metadata/core-properties"/>
    <ds:schemaRef ds:uri="http://schemas.microsoft.com/office/2006/documentManagement/types"/>
    <ds:schemaRef ds:uri="http://schemas.microsoft.com/office/infopath/2007/PartnerControls"/>
    <ds:schemaRef ds:uri="b006d707-ef1c-4f9e-a8c6-c9951d827246"/>
    <ds:schemaRef ds:uri="http://purl.org/dc/elements/1.1/"/>
    <ds:schemaRef ds:uri="http://schemas.microsoft.com/office/2006/metadata/properties"/>
    <ds:schemaRef ds:uri="e9e8368d-c026-4769-bcc2-f56602360a75"/>
    <ds:schemaRef ds:uri="http://schemas.microsoft.com/sharepoint/v3"/>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69C75670-6038-480A-8D02-0D484542C09D}">
  <ds:schemaRefs>
    <ds:schemaRef ds:uri="http://schemas.microsoft.com/sharepoint/v3/contenttype/forms"/>
  </ds:schemaRefs>
</ds:datastoreItem>
</file>

<file path=docMetadata/LabelInfo.xml><?xml version="1.0" encoding="utf-8"?>
<clbl:labelList xmlns:clbl="http://schemas.microsoft.com/office/2020/mipLabelMetadata">
  <clbl:label id="{f8e024d6-51f2-471b-ac2c-b1117d65062e}" enabled="1" method="Standard" siteId="{1d4fae52-39b3-4bfa-b0b3-022956b11194}" removed="0"/>
</clbl:labelList>
</file>

<file path=docProps/app.xml><?xml version="1.0" encoding="utf-8"?>
<Properties xmlns="http://schemas.openxmlformats.org/officeDocument/2006/extended-properties" xmlns:vt="http://schemas.openxmlformats.org/officeDocument/2006/docPropsVTypes">
  <TotalTime>4795</TotalTime>
  <Words>1291</Words>
  <Application>Microsoft Office PowerPoint</Application>
  <PresentationFormat>Widescreen</PresentationFormat>
  <Paragraphs>62</Paragraphs>
  <Slides>9</Slides>
  <Notes>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9</vt:i4>
      </vt:variant>
    </vt:vector>
  </HeadingPairs>
  <TitlesOfParts>
    <vt:vector size="23" baseType="lpstr">
      <vt:lpstr>DengXian</vt:lpstr>
      <vt:lpstr>MS PGothic</vt:lpstr>
      <vt:lpstr>宋体</vt:lpstr>
      <vt:lpstr>Angsana New</vt:lpstr>
      <vt:lpstr>Arial</vt:lpstr>
      <vt:lpstr>Arial Bold</vt:lpstr>
      <vt:lpstr>Calibri</vt:lpstr>
      <vt:lpstr>DejaVu Sans</vt:lpstr>
      <vt:lpstr>Roboto</vt:lpstr>
      <vt:lpstr>Times New Roman</vt:lpstr>
      <vt:lpstr>Wingdings</vt:lpstr>
      <vt:lpstr>1_Office Theme</vt:lpstr>
      <vt:lpstr>9_Custom Design</vt:lpstr>
      <vt:lpstr>7_Custom Design</vt:lpstr>
      <vt:lpstr>PowerPoint Presentation</vt:lpstr>
      <vt:lpstr>PowerPoint Presentation</vt:lpstr>
      <vt:lpstr>PowerPoint Presentation</vt:lpstr>
      <vt:lpstr>PowerPoint Presentation</vt:lpstr>
      <vt:lpstr>PowerPoint Presentation</vt:lpstr>
      <vt:lpstr>Short-Term visits of International Staff in 2024</vt:lpstr>
      <vt:lpstr>Events Participation</vt:lpstr>
      <vt:lpstr>Further Plans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Bailey, Rick</dc:creator>
  <cp:lastModifiedBy>Suci Dewi Indonesia</cp:lastModifiedBy>
  <cp:revision>80</cp:revision>
  <dcterms:created xsi:type="dcterms:W3CDTF">2023-06-12T22:38:49Z</dcterms:created>
  <dcterms:modified xsi:type="dcterms:W3CDTF">2025-04-09T04:52:45Z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0x0101006D60B62BDDCA3E4ABFBE547F622749DC</vt:lpwstr>
  </property>
  <property fmtid="{D5CDD505-2E9C-101B-9397-08002B2CF9AE}" pid="3" name="MSIP_Label_55edad5e-85c4-4d99-839f-4db88ccef5c5_Enabled">
    <vt:lpwstr>true</vt:lpwstr>
  </property>
  <property fmtid="{D5CDD505-2E9C-101B-9397-08002B2CF9AE}" pid="4" name="MSIP_Label_55edad5e-85c4-4d99-839f-4db88ccef5c5_SetDate">
    <vt:lpwstr>2024-07-17T01:08:16Z</vt:lpwstr>
  </property>
  <property fmtid="{D5CDD505-2E9C-101B-9397-08002B2CF9AE}" pid="5" name="MSIP_Label_55edad5e-85c4-4d99-839f-4db88ccef5c5_Method">
    <vt:lpwstr>Standard</vt:lpwstr>
  </property>
  <property fmtid="{D5CDD505-2E9C-101B-9397-08002B2CF9AE}" pid="6" name="MSIP_Label_55edad5e-85c4-4d99-839f-4db88ccef5c5_Name">
    <vt:lpwstr>PSPF Official</vt:lpwstr>
  </property>
  <property fmtid="{D5CDD505-2E9C-101B-9397-08002B2CF9AE}" pid="7" name="MSIP_Label_55edad5e-85c4-4d99-839f-4db88ccef5c5_SiteId">
    <vt:lpwstr>d1ad7db5-97dd-4f2b-816e-50d663b7bb94</vt:lpwstr>
  </property>
  <property fmtid="{D5CDD505-2E9C-101B-9397-08002B2CF9AE}" pid="8" name="MSIP_Label_55edad5e-85c4-4d99-839f-4db88ccef5c5_ActionId">
    <vt:lpwstr>103210e8-f1bd-48fa-8bae-91c0d16bd2d8</vt:lpwstr>
  </property>
  <property fmtid="{D5CDD505-2E9C-101B-9397-08002B2CF9AE}" pid="9" name="MSIP_Label_55edad5e-85c4-4d99-839f-4db88ccef5c5_ContentBits">
    <vt:lpwstr>3</vt:lpwstr>
  </property>
  <property fmtid="{D5CDD505-2E9C-101B-9397-08002B2CF9AE}" pid="10" name="ClassificationContentMarkingFooterLocations">
    <vt:lpwstr>1_Office Theme:9\9_Custom Design:6\7_Custom Design:5</vt:lpwstr>
  </property>
  <property fmtid="{D5CDD505-2E9C-101B-9397-08002B2CF9AE}" pid="11" name="ClassificationContentMarkingFooterText">
    <vt:lpwstr>OFFICIAL</vt:lpwstr>
  </property>
  <property fmtid="{D5CDD505-2E9C-101B-9397-08002B2CF9AE}" pid="12" name="ClassificationContentMarkingHeaderLocations">
    <vt:lpwstr>1_Office Theme:4\9_Custom Design:5\7_Custom Design:4</vt:lpwstr>
  </property>
  <property fmtid="{D5CDD505-2E9C-101B-9397-08002B2CF9AE}" pid="13" name="ClassificationContentMarkingHeaderText">
    <vt:lpwstr>OFFICIAL</vt:lpwstr>
  </property>
</Properties>
</file>