
<file path=[Content_Types].xml><?xml version="1.0" encoding="utf-8"?>
<Types xmlns="http://schemas.openxmlformats.org/package/2006/content-types">
  <Default Extension="jfif" ContentType="image/jpeg"/>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74.jpg" ContentType="image/jpeg"/>
  <Override PartName="/ppt/media/image75.jpg" ContentType="image/jpeg"/>
  <Override PartName="/ppt/media/image82.jpg" ContentType="image/jpeg"/>
  <Override PartName="/ppt/media/image83.jpg" ContentType="image/jpeg"/>
  <Override PartName="/ppt/media/image84.jpg" ContentType="image/jpeg"/>
  <Override PartName="/ppt/media/image86.jpg" ContentType="image/jpeg"/>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 id="2147483648" r:id="rId5"/>
    <p:sldMasterId id="2147483678" r:id="rId6"/>
  </p:sldMasterIdLst>
  <p:notesMasterIdLst>
    <p:notesMasterId r:id="rId22"/>
  </p:notesMasterIdLst>
  <p:handoutMasterIdLst>
    <p:handoutMasterId r:id="rId23"/>
  </p:handoutMasterIdLst>
  <p:sldIdLst>
    <p:sldId id="264" r:id="rId7"/>
    <p:sldId id="5364" r:id="rId8"/>
    <p:sldId id="5392" r:id="rId9"/>
    <p:sldId id="5395" r:id="rId10"/>
    <p:sldId id="5391" r:id="rId11"/>
    <p:sldId id="5398" r:id="rId12"/>
    <p:sldId id="623" r:id="rId13"/>
    <p:sldId id="606" r:id="rId14"/>
    <p:sldId id="609" r:id="rId15"/>
    <p:sldId id="944" r:id="rId16"/>
    <p:sldId id="5397" r:id="rId17"/>
    <p:sldId id="273" r:id="rId18"/>
    <p:sldId id="5396" r:id="rId19"/>
    <p:sldId id="622"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6F0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5C7896-AF23-4D38-8790-7F05819850BA}" v="116" dt="2025-04-05T10:00:56.6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13" autoAdjust="0"/>
    <p:restoredTop sz="94660"/>
  </p:normalViewPr>
  <p:slideViewPr>
    <p:cSldViewPr snapToGrid="0">
      <p:cViewPr varScale="1">
        <p:scale>
          <a:sx n="56" d="100"/>
          <a:sy n="56" d="100"/>
        </p:scale>
        <p:origin x="492" y="16"/>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ci Dewi Indonesia" userId="1511b0583df68cfe" providerId="LiveId" clId="{7A5C7896-AF23-4D38-8790-7F05819850BA}"/>
    <pc:docChg chg="undo custSel addSld delSld modSld sldOrd modMainMaster">
      <pc:chgData name="Suci Dewi Indonesia" userId="1511b0583df68cfe" providerId="LiveId" clId="{7A5C7896-AF23-4D38-8790-7F05819850BA}" dt="2025-04-05T10:01:28.747" v="4105" actId="108"/>
      <pc:docMkLst>
        <pc:docMk/>
      </pc:docMkLst>
      <pc:sldChg chg="modSp mod">
        <pc:chgData name="Suci Dewi Indonesia" userId="1511b0583df68cfe" providerId="LiveId" clId="{7A5C7896-AF23-4D38-8790-7F05819850BA}" dt="2025-04-05T09:30:40.730" v="3920" actId="14100"/>
        <pc:sldMkLst>
          <pc:docMk/>
          <pc:sldMk cId="4130403726" sldId="264"/>
        </pc:sldMkLst>
        <pc:spChg chg="mod">
          <ac:chgData name="Suci Dewi Indonesia" userId="1511b0583df68cfe" providerId="LiveId" clId="{7A5C7896-AF23-4D38-8790-7F05819850BA}" dt="2025-03-28T11:52:02.801" v="130" actId="114"/>
          <ac:spMkLst>
            <pc:docMk/>
            <pc:sldMk cId="4130403726" sldId="264"/>
            <ac:spMk id="2" creationId="{2E5C92CC-16E0-62EC-1E03-C8FAE12F53A0}"/>
          </ac:spMkLst>
        </pc:spChg>
        <pc:spChg chg="mod">
          <ac:chgData name="Suci Dewi Indonesia" userId="1511b0583df68cfe" providerId="LiveId" clId="{7A5C7896-AF23-4D38-8790-7F05819850BA}" dt="2025-04-05T09:30:40.730" v="3920" actId="14100"/>
          <ac:spMkLst>
            <pc:docMk/>
            <pc:sldMk cId="4130403726" sldId="264"/>
            <ac:spMk id="4" creationId="{8C80E16B-9094-FA80-4FA9-8D4F49247F32}"/>
          </ac:spMkLst>
        </pc:spChg>
        <pc:spChg chg="mod">
          <ac:chgData name="Suci Dewi Indonesia" userId="1511b0583df68cfe" providerId="LiveId" clId="{7A5C7896-AF23-4D38-8790-7F05819850BA}" dt="2025-03-28T11:51:18.608" v="68" actId="20577"/>
          <ac:spMkLst>
            <pc:docMk/>
            <pc:sldMk cId="4130403726" sldId="264"/>
            <ac:spMk id="5" creationId="{94509AFE-C74D-1B58-235F-3D271AB452C8}"/>
          </ac:spMkLst>
        </pc:spChg>
      </pc:sldChg>
      <pc:sldChg chg="addSp modSp add mod">
        <pc:chgData name="Suci Dewi Indonesia" userId="1511b0583df68cfe" providerId="LiveId" clId="{7A5C7896-AF23-4D38-8790-7F05819850BA}" dt="2025-04-05T05:29:47.715" v="3714" actId="14100"/>
        <pc:sldMkLst>
          <pc:docMk/>
          <pc:sldMk cId="3287179702" sldId="273"/>
        </pc:sldMkLst>
        <pc:spChg chg="add mod">
          <ac:chgData name="Suci Dewi Indonesia" userId="1511b0583df68cfe" providerId="LiveId" clId="{7A5C7896-AF23-4D38-8790-7F05819850BA}" dt="2025-04-05T05:29:47.715" v="3714" actId="14100"/>
          <ac:spMkLst>
            <pc:docMk/>
            <pc:sldMk cId="3287179702" sldId="273"/>
            <ac:spMk id="4" creationId="{4230A0FD-C230-4815-89A9-EB271BE2530C}"/>
          </ac:spMkLst>
        </pc:spChg>
      </pc:sldChg>
      <pc:sldChg chg="modSp del mod">
        <pc:chgData name="Suci Dewi Indonesia" userId="1511b0583df68cfe" providerId="LiveId" clId="{7A5C7896-AF23-4D38-8790-7F05819850BA}" dt="2025-04-05T05:31:29.323" v="3715" actId="47"/>
        <pc:sldMkLst>
          <pc:docMk/>
          <pc:sldMk cId="4009591265" sldId="600"/>
        </pc:sldMkLst>
      </pc:sldChg>
      <pc:sldChg chg="del">
        <pc:chgData name="Suci Dewi Indonesia" userId="1511b0583df68cfe" providerId="LiveId" clId="{7A5C7896-AF23-4D38-8790-7F05819850BA}" dt="2025-03-28T12:39:07.440" v="578" actId="47"/>
        <pc:sldMkLst>
          <pc:docMk/>
          <pc:sldMk cId="421171877" sldId="601"/>
        </pc:sldMkLst>
      </pc:sldChg>
      <pc:sldChg chg="addSp delSp modSp del mod">
        <pc:chgData name="Suci Dewi Indonesia" userId="1511b0583df68cfe" providerId="LiveId" clId="{7A5C7896-AF23-4D38-8790-7F05819850BA}" dt="2025-03-28T12:55:53.175" v="922" actId="47"/>
        <pc:sldMkLst>
          <pc:docMk/>
          <pc:sldMk cId="3555604606" sldId="602"/>
        </pc:sldMkLst>
      </pc:sldChg>
      <pc:sldChg chg="del">
        <pc:chgData name="Suci Dewi Indonesia" userId="1511b0583df68cfe" providerId="LiveId" clId="{7A5C7896-AF23-4D38-8790-7F05819850BA}" dt="2025-04-05T04:22:31.675" v="2733" actId="47"/>
        <pc:sldMkLst>
          <pc:docMk/>
          <pc:sldMk cId="1755095017" sldId="603"/>
        </pc:sldMkLst>
      </pc:sldChg>
      <pc:sldChg chg="modSp del mod">
        <pc:chgData name="Suci Dewi Indonesia" userId="1511b0583df68cfe" providerId="LiveId" clId="{7A5C7896-AF23-4D38-8790-7F05819850BA}" dt="2025-04-05T10:00:59.577" v="4101" actId="47"/>
        <pc:sldMkLst>
          <pc:docMk/>
          <pc:sldMk cId="1437678418" sldId="604"/>
        </pc:sldMkLst>
      </pc:sldChg>
      <pc:sldChg chg="modSp del mod">
        <pc:chgData name="Suci Dewi Indonesia" userId="1511b0583df68cfe" providerId="LiveId" clId="{7A5C7896-AF23-4D38-8790-7F05819850BA}" dt="2025-04-05T03:24:13.384" v="2028" actId="47"/>
        <pc:sldMkLst>
          <pc:docMk/>
          <pc:sldMk cId="2758834442" sldId="605"/>
        </pc:sldMkLst>
      </pc:sldChg>
      <pc:sldChg chg="addSp delSp modSp mod">
        <pc:chgData name="Suci Dewi Indonesia" userId="1511b0583df68cfe" providerId="LiveId" clId="{7A5C7896-AF23-4D38-8790-7F05819850BA}" dt="2025-03-28T13:05:43.952" v="1005" actId="207"/>
        <pc:sldMkLst>
          <pc:docMk/>
          <pc:sldMk cId="2645607598" sldId="606"/>
        </pc:sldMkLst>
        <pc:spChg chg="mod">
          <ac:chgData name="Suci Dewi Indonesia" userId="1511b0583df68cfe" providerId="LiveId" clId="{7A5C7896-AF23-4D38-8790-7F05819850BA}" dt="2025-03-28T13:05:43.952" v="1005" actId="207"/>
          <ac:spMkLst>
            <pc:docMk/>
            <pc:sldMk cId="2645607598" sldId="606"/>
            <ac:spMk id="3" creationId="{4DE6AB4B-ADD8-1AD3-7060-A98F419CE757}"/>
          </ac:spMkLst>
        </pc:spChg>
        <pc:spChg chg="add mod">
          <ac:chgData name="Suci Dewi Indonesia" userId="1511b0583df68cfe" providerId="LiveId" clId="{7A5C7896-AF23-4D38-8790-7F05819850BA}" dt="2025-03-28T13:02:45.090" v="998" actId="14100"/>
          <ac:spMkLst>
            <pc:docMk/>
            <pc:sldMk cId="2645607598" sldId="606"/>
            <ac:spMk id="4" creationId="{C590A3C0-7DC4-B27A-BC34-907C82D31347}"/>
          </ac:spMkLst>
        </pc:spChg>
        <pc:spChg chg="mod">
          <ac:chgData name="Suci Dewi Indonesia" userId="1511b0583df68cfe" providerId="LiveId" clId="{7A5C7896-AF23-4D38-8790-7F05819850BA}" dt="2025-03-28T13:00:00.998" v="951" actId="21"/>
          <ac:spMkLst>
            <pc:docMk/>
            <pc:sldMk cId="2645607598" sldId="606"/>
            <ac:spMk id="7" creationId="{951B51C0-A3C8-0682-B20D-92AF533B3482}"/>
          </ac:spMkLst>
        </pc:spChg>
        <pc:spChg chg="mod">
          <ac:chgData name="Suci Dewi Indonesia" userId="1511b0583df68cfe" providerId="LiveId" clId="{7A5C7896-AF23-4D38-8790-7F05819850BA}" dt="2025-03-28T13:00:35.412" v="964"/>
          <ac:spMkLst>
            <pc:docMk/>
            <pc:sldMk cId="2645607598" sldId="606"/>
            <ac:spMk id="8" creationId="{821358BE-C9E2-9AEA-E90A-E5AEA1AABB41}"/>
          </ac:spMkLst>
        </pc:spChg>
        <pc:spChg chg="mod">
          <ac:chgData name="Suci Dewi Indonesia" userId="1511b0583df68cfe" providerId="LiveId" clId="{7A5C7896-AF23-4D38-8790-7F05819850BA}" dt="2025-03-28T13:01:40.394" v="971"/>
          <ac:spMkLst>
            <pc:docMk/>
            <pc:sldMk cId="2645607598" sldId="606"/>
            <ac:spMk id="11" creationId="{756D3DBB-1CB2-675B-00B2-5F42E4587A48}"/>
          </ac:spMkLst>
        </pc:spChg>
        <pc:spChg chg="mod">
          <ac:chgData name="Suci Dewi Indonesia" userId="1511b0583df68cfe" providerId="LiveId" clId="{7A5C7896-AF23-4D38-8790-7F05819850BA}" dt="2025-03-28T13:01:40.394" v="971"/>
          <ac:spMkLst>
            <pc:docMk/>
            <pc:sldMk cId="2645607598" sldId="606"/>
            <ac:spMk id="12" creationId="{B7DCD1D5-E93C-9516-5444-8CF985B889B0}"/>
          </ac:spMkLst>
        </pc:spChg>
        <pc:spChg chg="mod">
          <ac:chgData name="Suci Dewi Indonesia" userId="1511b0583df68cfe" providerId="LiveId" clId="{7A5C7896-AF23-4D38-8790-7F05819850BA}" dt="2025-03-28T13:01:40.394" v="971"/>
          <ac:spMkLst>
            <pc:docMk/>
            <pc:sldMk cId="2645607598" sldId="606"/>
            <ac:spMk id="13" creationId="{AA01DA73-AB37-E9D2-FA7B-667570AA38CF}"/>
          </ac:spMkLst>
        </pc:spChg>
        <pc:grpChg chg="add mod">
          <ac:chgData name="Suci Dewi Indonesia" userId="1511b0583df68cfe" providerId="LiveId" clId="{7A5C7896-AF23-4D38-8790-7F05819850BA}" dt="2025-03-28T13:02:30.748" v="994" actId="1076"/>
          <ac:grpSpMkLst>
            <pc:docMk/>
            <pc:sldMk cId="2645607598" sldId="606"/>
            <ac:grpSpMk id="9" creationId="{31CB3B78-DB94-C0CF-71E9-5743274ADD22}"/>
          </ac:grpSpMkLst>
        </pc:grpChg>
        <pc:picChg chg="add mod">
          <ac:chgData name="Suci Dewi Indonesia" userId="1511b0583df68cfe" providerId="LiveId" clId="{7A5C7896-AF23-4D38-8790-7F05819850BA}" dt="2025-03-28T13:02:40.788" v="996" actId="14100"/>
          <ac:picMkLst>
            <pc:docMk/>
            <pc:sldMk cId="2645607598" sldId="606"/>
            <ac:picMk id="2" creationId="{DF9F1BD8-0A99-A3C4-2501-1D8F26BF0429}"/>
          </ac:picMkLst>
        </pc:picChg>
        <pc:picChg chg="add mod">
          <ac:chgData name="Suci Dewi Indonesia" userId="1511b0583df68cfe" providerId="LiveId" clId="{7A5C7896-AF23-4D38-8790-7F05819850BA}" dt="2025-03-28T13:02:34.641" v="995" actId="1076"/>
          <ac:picMkLst>
            <pc:docMk/>
            <pc:sldMk cId="2645607598" sldId="606"/>
            <ac:picMk id="5" creationId="{4C660C13-9558-9B40-8671-5F4B3C7381B3}"/>
          </ac:picMkLst>
        </pc:picChg>
        <pc:picChg chg="mod">
          <ac:chgData name="Suci Dewi Indonesia" userId="1511b0583df68cfe" providerId="LiveId" clId="{7A5C7896-AF23-4D38-8790-7F05819850BA}" dt="2025-03-28T13:01:40.394" v="971"/>
          <ac:picMkLst>
            <pc:docMk/>
            <pc:sldMk cId="2645607598" sldId="606"/>
            <ac:picMk id="10" creationId="{610B17A2-BCD2-4089-8F66-14CB9281FDBA}"/>
          </ac:picMkLst>
        </pc:picChg>
      </pc:sldChg>
      <pc:sldChg chg="del">
        <pc:chgData name="Suci Dewi Indonesia" userId="1511b0583df68cfe" providerId="LiveId" clId="{7A5C7896-AF23-4D38-8790-7F05819850BA}" dt="2025-03-28T13:02:54.278" v="999" actId="47"/>
        <pc:sldMkLst>
          <pc:docMk/>
          <pc:sldMk cId="685914317" sldId="607"/>
        </pc:sldMkLst>
      </pc:sldChg>
      <pc:sldChg chg="del">
        <pc:chgData name="Suci Dewi Indonesia" userId="1511b0583df68cfe" providerId="LiveId" clId="{7A5C7896-AF23-4D38-8790-7F05819850BA}" dt="2025-03-28T13:02:59.427" v="1000" actId="47"/>
        <pc:sldMkLst>
          <pc:docMk/>
          <pc:sldMk cId="733168804" sldId="608"/>
        </pc:sldMkLst>
      </pc:sldChg>
      <pc:sldChg chg="addSp modSp mod ord">
        <pc:chgData name="Suci Dewi Indonesia" userId="1511b0583df68cfe" providerId="LiveId" clId="{7A5C7896-AF23-4D38-8790-7F05819850BA}" dt="2025-04-05T04:15:50.191" v="2444" actId="12"/>
        <pc:sldMkLst>
          <pc:docMk/>
          <pc:sldMk cId="419687217" sldId="609"/>
        </pc:sldMkLst>
        <pc:spChg chg="add mod">
          <ac:chgData name="Suci Dewi Indonesia" userId="1511b0583df68cfe" providerId="LiveId" clId="{7A5C7896-AF23-4D38-8790-7F05819850BA}" dt="2025-04-05T04:15:50.191" v="2444" actId="12"/>
          <ac:spMkLst>
            <pc:docMk/>
            <pc:sldMk cId="419687217" sldId="609"/>
            <ac:spMk id="3" creationId="{FE6EDC16-E23A-D348-6E79-8A7FF0E21678}"/>
          </ac:spMkLst>
        </pc:spChg>
        <pc:spChg chg="mod">
          <ac:chgData name="Suci Dewi Indonesia" userId="1511b0583df68cfe" providerId="LiveId" clId="{7A5C7896-AF23-4D38-8790-7F05819850BA}" dt="2025-04-05T03:39:59.941" v="2064" actId="27636"/>
          <ac:spMkLst>
            <pc:docMk/>
            <pc:sldMk cId="419687217" sldId="609"/>
            <ac:spMk id="6" creationId="{3DC58F96-FD2D-8B86-1F3C-316028E7E9D8}"/>
          </ac:spMkLst>
        </pc:spChg>
        <pc:spChg chg="mod">
          <ac:chgData name="Suci Dewi Indonesia" userId="1511b0583df68cfe" providerId="LiveId" clId="{7A5C7896-AF23-4D38-8790-7F05819850BA}" dt="2025-04-05T03:39:42.323" v="2050" actId="21"/>
          <ac:spMkLst>
            <pc:docMk/>
            <pc:sldMk cId="419687217" sldId="609"/>
            <ac:spMk id="9" creationId="{FC45D96E-4F0D-62B9-8D5E-12FA85A436D7}"/>
          </ac:spMkLst>
        </pc:spChg>
        <pc:spChg chg="mod">
          <ac:chgData name="Suci Dewi Indonesia" userId="1511b0583df68cfe" providerId="LiveId" clId="{7A5C7896-AF23-4D38-8790-7F05819850BA}" dt="2025-04-05T04:12:12.956" v="2411" actId="1076"/>
          <ac:spMkLst>
            <pc:docMk/>
            <pc:sldMk cId="419687217" sldId="609"/>
            <ac:spMk id="15" creationId="{182B7A69-DDE1-B533-9957-3CA03DF7724A}"/>
          </ac:spMkLst>
        </pc:spChg>
        <pc:spChg chg="mod">
          <ac:chgData name="Suci Dewi Indonesia" userId="1511b0583df68cfe" providerId="LiveId" clId="{7A5C7896-AF23-4D38-8790-7F05819850BA}" dt="2025-04-05T04:12:05.313" v="2408" actId="1076"/>
          <ac:spMkLst>
            <pc:docMk/>
            <pc:sldMk cId="419687217" sldId="609"/>
            <ac:spMk id="16" creationId="{AB062E44-3D67-D3C5-B4CF-A31089F12C7D}"/>
          </ac:spMkLst>
        </pc:spChg>
        <pc:spChg chg="mod">
          <ac:chgData name="Suci Dewi Indonesia" userId="1511b0583df68cfe" providerId="LiveId" clId="{7A5C7896-AF23-4D38-8790-7F05819850BA}" dt="2025-04-05T04:12:08.087" v="2409" actId="1076"/>
          <ac:spMkLst>
            <pc:docMk/>
            <pc:sldMk cId="419687217" sldId="609"/>
            <ac:spMk id="17" creationId="{917710E2-7914-AB7F-056C-C7C72E63958C}"/>
          </ac:spMkLst>
        </pc:spChg>
        <pc:spChg chg="mod">
          <ac:chgData name="Suci Dewi Indonesia" userId="1511b0583df68cfe" providerId="LiveId" clId="{7A5C7896-AF23-4D38-8790-7F05819850BA}" dt="2025-04-05T04:13:01.960" v="2429" actId="1076"/>
          <ac:spMkLst>
            <pc:docMk/>
            <pc:sldMk cId="419687217" sldId="609"/>
            <ac:spMk id="23" creationId="{DF3E2BC7-E57F-A9A6-B851-2A199A49E46D}"/>
          </ac:spMkLst>
        </pc:spChg>
        <pc:spChg chg="mod">
          <ac:chgData name="Suci Dewi Indonesia" userId="1511b0583df68cfe" providerId="LiveId" clId="{7A5C7896-AF23-4D38-8790-7F05819850BA}" dt="2025-04-05T04:13:03.952" v="2430" actId="1076"/>
          <ac:spMkLst>
            <pc:docMk/>
            <pc:sldMk cId="419687217" sldId="609"/>
            <ac:spMk id="24" creationId="{B65CE926-6C3A-2EF7-8A9D-24ADE68841A9}"/>
          </ac:spMkLst>
        </pc:spChg>
        <pc:spChg chg="mod">
          <ac:chgData name="Suci Dewi Indonesia" userId="1511b0583df68cfe" providerId="LiveId" clId="{7A5C7896-AF23-4D38-8790-7F05819850BA}" dt="2025-04-05T04:12:59.075" v="2428" actId="1076"/>
          <ac:spMkLst>
            <pc:docMk/>
            <pc:sldMk cId="419687217" sldId="609"/>
            <ac:spMk id="25" creationId="{C88EE3DB-5B3E-B604-F962-0BCE913D0BD9}"/>
          </ac:spMkLst>
        </pc:spChg>
        <pc:spChg chg="mod">
          <ac:chgData name="Suci Dewi Indonesia" userId="1511b0583df68cfe" providerId="LiveId" clId="{7A5C7896-AF23-4D38-8790-7F05819850BA}" dt="2025-04-05T03:40:41.796" v="2075" actId="1076"/>
          <ac:spMkLst>
            <pc:docMk/>
            <pc:sldMk cId="419687217" sldId="609"/>
            <ac:spMk id="26" creationId="{356DF6C9-FC0D-CB10-3212-E6E865177085}"/>
          </ac:spMkLst>
        </pc:spChg>
        <pc:grpChg chg="mod">
          <ac:chgData name="Suci Dewi Indonesia" userId="1511b0583df68cfe" providerId="LiveId" clId="{7A5C7896-AF23-4D38-8790-7F05819850BA}" dt="2025-04-05T04:11:47.787" v="2402" actId="1076"/>
          <ac:grpSpMkLst>
            <pc:docMk/>
            <pc:sldMk cId="419687217" sldId="609"/>
            <ac:grpSpMk id="7" creationId="{63D2A82F-2713-9925-7E7A-15D98BF56F1D}"/>
          </ac:grpSpMkLst>
        </pc:grpChg>
        <pc:picChg chg="add mod">
          <ac:chgData name="Suci Dewi Indonesia" userId="1511b0583df68cfe" providerId="LiveId" clId="{7A5C7896-AF23-4D38-8790-7F05819850BA}" dt="2025-04-05T04:15:25.480" v="2438" actId="14100"/>
          <ac:picMkLst>
            <pc:docMk/>
            <pc:sldMk cId="419687217" sldId="609"/>
            <ac:picMk id="2" creationId="{241CE52B-8DE6-D196-F451-11375D9FD514}"/>
          </ac:picMkLst>
        </pc:picChg>
        <pc:picChg chg="mod">
          <ac:chgData name="Suci Dewi Indonesia" userId="1511b0583df68cfe" providerId="LiveId" clId="{7A5C7896-AF23-4D38-8790-7F05819850BA}" dt="2025-04-05T04:11:39.419" v="2398" actId="14100"/>
          <ac:picMkLst>
            <pc:docMk/>
            <pc:sldMk cId="419687217" sldId="609"/>
            <ac:picMk id="8" creationId="{E96B49D7-FDD3-4D43-F324-D1ABDDBAA557}"/>
          </ac:picMkLst>
        </pc:picChg>
        <pc:picChg chg="mod">
          <ac:chgData name="Suci Dewi Indonesia" userId="1511b0583df68cfe" providerId="LiveId" clId="{7A5C7896-AF23-4D38-8790-7F05819850BA}" dt="2025-04-05T04:11:38.217" v="2396" actId="14100"/>
          <ac:picMkLst>
            <pc:docMk/>
            <pc:sldMk cId="419687217" sldId="609"/>
            <ac:picMk id="10" creationId="{9CF54BE5-43AD-D2B2-CB26-B874408CBE15}"/>
          </ac:picMkLst>
        </pc:picChg>
        <pc:picChg chg="mod">
          <ac:chgData name="Suci Dewi Indonesia" userId="1511b0583df68cfe" providerId="LiveId" clId="{7A5C7896-AF23-4D38-8790-7F05819850BA}" dt="2025-04-05T04:12:49.157" v="2426" actId="1076"/>
          <ac:picMkLst>
            <pc:docMk/>
            <pc:sldMk cId="419687217" sldId="609"/>
            <ac:picMk id="20" creationId="{721C1346-B883-D500-3C17-2024FF78CAB3}"/>
          </ac:picMkLst>
        </pc:picChg>
        <pc:picChg chg="mod">
          <ac:chgData name="Suci Dewi Indonesia" userId="1511b0583df68cfe" providerId="LiveId" clId="{7A5C7896-AF23-4D38-8790-7F05819850BA}" dt="2025-04-05T04:12:44.664" v="2424" actId="14100"/>
          <ac:picMkLst>
            <pc:docMk/>
            <pc:sldMk cId="419687217" sldId="609"/>
            <ac:picMk id="21" creationId="{ECFB739A-4119-252C-4684-7966E0005574}"/>
          </ac:picMkLst>
        </pc:picChg>
        <pc:picChg chg="mod">
          <ac:chgData name="Suci Dewi Indonesia" userId="1511b0583df68cfe" providerId="LiveId" clId="{7A5C7896-AF23-4D38-8790-7F05819850BA}" dt="2025-04-05T04:12:54.281" v="2427" actId="1076"/>
          <ac:picMkLst>
            <pc:docMk/>
            <pc:sldMk cId="419687217" sldId="609"/>
            <ac:picMk id="22" creationId="{97FB47EF-9899-9BE0-CC6E-CCEA20A58672}"/>
          </ac:picMkLst>
        </pc:picChg>
      </pc:sldChg>
      <pc:sldChg chg="del">
        <pc:chgData name="Suci Dewi Indonesia" userId="1511b0583df68cfe" providerId="LiveId" clId="{7A5C7896-AF23-4D38-8790-7F05819850BA}" dt="2025-04-05T04:15:51.536" v="2445" actId="47"/>
        <pc:sldMkLst>
          <pc:docMk/>
          <pc:sldMk cId="3330210108" sldId="610"/>
        </pc:sldMkLst>
      </pc:sldChg>
      <pc:sldChg chg="del">
        <pc:chgData name="Suci Dewi Indonesia" userId="1511b0583df68cfe" providerId="LiveId" clId="{7A5C7896-AF23-4D38-8790-7F05819850BA}" dt="2025-03-28T13:11:24.445" v="1120" actId="47"/>
        <pc:sldMkLst>
          <pc:docMk/>
          <pc:sldMk cId="104573878" sldId="617"/>
        </pc:sldMkLst>
      </pc:sldChg>
      <pc:sldChg chg="addSp modSp del mod ord">
        <pc:chgData name="Suci Dewi Indonesia" userId="1511b0583df68cfe" providerId="LiveId" clId="{7A5C7896-AF23-4D38-8790-7F05819850BA}" dt="2025-04-05T03:57:19.697" v="2243" actId="47"/>
        <pc:sldMkLst>
          <pc:docMk/>
          <pc:sldMk cId="1614996137" sldId="618"/>
        </pc:sldMkLst>
      </pc:sldChg>
      <pc:sldChg chg="modSp del mod ord">
        <pc:chgData name="Suci Dewi Indonesia" userId="1511b0583df68cfe" providerId="LiveId" clId="{7A5C7896-AF23-4D38-8790-7F05819850BA}" dt="2025-03-28T14:31:58.847" v="1153" actId="47"/>
        <pc:sldMkLst>
          <pc:docMk/>
          <pc:sldMk cId="949557333" sldId="620"/>
        </pc:sldMkLst>
      </pc:sldChg>
      <pc:sldChg chg="del ord">
        <pc:chgData name="Suci Dewi Indonesia" userId="1511b0583df68cfe" providerId="LiveId" clId="{7A5C7896-AF23-4D38-8790-7F05819850BA}" dt="2025-03-28T14:31:58.847" v="1153" actId="47"/>
        <pc:sldMkLst>
          <pc:docMk/>
          <pc:sldMk cId="1238365923" sldId="621"/>
        </pc:sldMkLst>
      </pc:sldChg>
      <pc:sldChg chg="modSp mod">
        <pc:chgData name="Suci Dewi Indonesia" userId="1511b0583df68cfe" providerId="LiveId" clId="{7A5C7896-AF23-4D38-8790-7F05819850BA}" dt="2025-04-05T05:35:33.590" v="3871" actId="20577"/>
        <pc:sldMkLst>
          <pc:docMk/>
          <pc:sldMk cId="2225614940" sldId="622"/>
        </pc:sldMkLst>
        <pc:spChg chg="mod">
          <ac:chgData name="Suci Dewi Indonesia" userId="1511b0583df68cfe" providerId="LiveId" clId="{7A5C7896-AF23-4D38-8790-7F05819850BA}" dt="2025-04-05T05:35:33.590" v="3871" actId="20577"/>
          <ac:spMkLst>
            <pc:docMk/>
            <pc:sldMk cId="2225614940" sldId="622"/>
            <ac:spMk id="2" creationId="{79CEC999-A3EE-73C6-0577-25C74DA4A69A}"/>
          </ac:spMkLst>
        </pc:spChg>
        <pc:spChg chg="mod">
          <ac:chgData name="Suci Dewi Indonesia" userId="1511b0583df68cfe" providerId="LiveId" clId="{7A5C7896-AF23-4D38-8790-7F05819850BA}" dt="2025-04-05T05:35:26.265" v="3867" actId="20577"/>
          <ac:spMkLst>
            <pc:docMk/>
            <pc:sldMk cId="2225614940" sldId="622"/>
            <ac:spMk id="3" creationId="{5F0C0FA9-D978-E40E-123A-B7BDF6D3B977}"/>
          </ac:spMkLst>
        </pc:spChg>
      </pc:sldChg>
      <pc:sldChg chg="addSp delSp modSp mod ord">
        <pc:chgData name="Suci Dewi Indonesia" userId="1511b0583df68cfe" providerId="LiveId" clId="{7A5C7896-AF23-4D38-8790-7F05819850BA}" dt="2025-04-05T10:01:23.094" v="4104" actId="1076"/>
        <pc:sldMkLst>
          <pc:docMk/>
          <pc:sldMk cId="302927155" sldId="623"/>
        </pc:sldMkLst>
        <pc:spChg chg="mod">
          <ac:chgData name="Suci Dewi Indonesia" userId="1511b0583df68cfe" providerId="LiveId" clId="{7A5C7896-AF23-4D38-8790-7F05819850BA}" dt="2025-04-05T10:01:23.094" v="4104" actId="1076"/>
          <ac:spMkLst>
            <pc:docMk/>
            <pc:sldMk cId="302927155" sldId="623"/>
            <ac:spMk id="2" creationId="{2A62FC60-75BF-D63A-08DE-95D00B4F1360}"/>
          </ac:spMkLst>
        </pc:spChg>
        <pc:spChg chg="mod">
          <ac:chgData name="Suci Dewi Indonesia" userId="1511b0583df68cfe" providerId="LiveId" clId="{7A5C7896-AF23-4D38-8790-7F05819850BA}" dt="2025-04-05T03:23:18.756" v="2020" actId="21"/>
          <ac:spMkLst>
            <pc:docMk/>
            <pc:sldMk cId="302927155" sldId="623"/>
            <ac:spMk id="3" creationId="{8E814752-D5A2-A816-DB33-5641F8B86B22}"/>
          </ac:spMkLst>
        </pc:spChg>
        <pc:spChg chg="mod">
          <ac:chgData name="Suci Dewi Indonesia" userId="1511b0583df68cfe" providerId="LiveId" clId="{7A5C7896-AF23-4D38-8790-7F05819850BA}" dt="2025-04-05T03:23:33.329" v="2023" actId="113"/>
          <ac:spMkLst>
            <pc:docMk/>
            <pc:sldMk cId="302927155" sldId="623"/>
            <ac:spMk id="4" creationId="{449E3AA8-29D8-4E99-DB82-C2145EDC3817}"/>
          </ac:spMkLst>
        </pc:spChg>
        <pc:spChg chg="add mod">
          <ac:chgData name="Suci Dewi Indonesia" userId="1511b0583df68cfe" providerId="LiveId" clId="{7A5C7896-AF23-4D38-8790-7F05819850BA}" dt="2025-04-01T03:21:20.946" v="1700"/>
          <ac:spMkLst>
            <pc:docMk/>
            <pc:sldMk cId="302927155" sldId="623"/>
            <ac:spMk id="5" creationId="{8ED1EAB1-86B2-00FB-06F2-54D867AAB228}"/>
          </ac:spMkLst>
        </pc:spChg>
        <pc:spChg chg="mod">
          <ac:chgData name="Suci Dewi Indonesia" userId="1511b0583df68cfe" providerId="LiveId" clId="{7A5C7896-AF23-4D38-8790-7F05819850BA}" dt="2025-03-28T14:34:24.797" v="1182"/>
          <ac:spMkLst>
            <pc:docMk/>
            <pc:sldMk cId="302927155" sldId="623"/>
            <ac:spMk id="10" creationId="{927BE228-A5D4-104C-DBC4-0EBE4AA8E0B6}"/>
          </ac:spMkLst>
        </pc:spChg>
        <pc:spChg chg="mod">
          <ac:chgData name="Suci Dewi Indonesia" userId="1511b0583df68cfe" providerId="LiveId" clId="{7A5C7896-AF23-4D38-8790-7F05819850BA}" dt="2025-03-28T14:34:24.797" v="1182"/>
          <ac:spMkLst>
            <pc:docMk/>
            <pc:sldMk cId="302927155" sldId="623"/>
            <ac:spMk id="41" creationId="{AA6FA657-148D-7569-D873-AA15F32A7D49}"/>
          </ac:spMkLst>
        </pc:spChg>
        <pc:spChg chg="mod">
          <ac:chgData name="Suci Dewi Indonesia" userId="1511b0583df68cfe" providerId="LiveId" clId="{7A5C7896-AF23-4D38-8790-7F05819850BA}" dt="2025-03-28T14:34:24.797" v="1182"/>
          <ac:spMkLst>
            <pc:docMk/>
            <pc:sldMk cId="302927155" sldId="623"/>
            <ac:spMk id="42" creationId="{F4D1F65A-CE8C-5877-8C8F-53B9187297F3}"/>
          </ac:spMkLst>
        </pc:spChg>
        <pc:spChg chg="mod">
          <ac:chgData name="Suci Dewi Indonesia" userId="1511b0583df68cfe" providerId="LiveId" clId="{7A5C7896-AF23-4D38-8790-7F05819850BA}" dt="2025-03-28T14:34:24.797" v="1182"/>
          <ac:spMkLst>
            <pc:docMk/>
            <pc:sldMk cId="302927155" sldId="623"/>
            <ac:spMk id="43" creationId="{F0C1CCF0-A261-4346-DEBC-0146F98DA395}"/>
          </ac:spMkLst>
        </pc:spChg>
        <pc:spChg chg="mod">
          <ac:chgData name="Suci Dewi Indonesia" userId="1511b0583df68cfe" providerId="LiveId" clId="{7A5C7896-AF23-4D38-8790-7F05819850BA}" dt="2025-03-28T14:34:24.797" v="1182"/>
          <ac:spMkLst>
            <pc:docMk/>
            <pc:sldMk cId="302927155" sldId="623"/>
            <ac:spMk id="44" creationId="{65EA3B5A-8BA6-3E52-0164-AFBD9C6ED11A}"/>
          </ac:spMkLst>
        </pc:spChg>
        <pc:spChg chg="mod">
          <ac:chgData name="Suci Dewi Indonesia" userId="1511b0583df68cfe" providerId="LiveId" clId="{7A5C7896-AF23-4D38-8790-7F05819850BA}" dt="2025-03-28T14:34:24.797" v="1182"/>
          <ac:spMkLst>
            <pc:docMk/>
            <pc:sldMk cId="302927155" sldId="623"/>
            <ac:spMk id="45" creationId="{1889EC40-10DD-D77D-B988-9FB59296B820}"/>
          </ac:spMkLst>
        </pc:spChg>
        <pc:spChg chg="mod">
          <ac:chgData name="Suci Dewi Indonesia" userId="1511b0583df68cfe" providerId="LiveId" clId="{7A5C7896-AF23-4D38-8790-7F05819850BA}" dt="2025-03-28T14:34:24.797" v="1182"/>
          <ac:spMkLst>
            <pc:docMk/>
            <pc:sldMk cId="302927155" sldId="623"/>
            <ac:spMk id="46" creationId="{209D958D-FEE8-27C1-FD98-BA6AB80EEBDC}"/>
          </ac:spMkLst>
        </pc:spChg>
        <pc:spChg chg="mod">
          <ac:chgData name="Suci Dewi Indonesia" userId="1511b0583df68cfe" providerId="LiveId" clId="{7A5C7896-AF23-4D38-8790-7F05819850BA}" dt="2025-03-28T14:34:24.797" v="1182"/>
          <ac:spMkLst>
            <pc:docMk/>
            <pc:sldMk cId="302927155" sldId="623"/>
            <ac:spMk id="47" creationId="{4404FDEC-9EB0-D067-041A-7B8A36A0E25E}"/>
          </ac:spMkLst>
        </pc:spChg>
        <pc:spChg chg="mod">
          <ac:chgData name="Suci Dewi Indonesia" userId="1511b0583df68cfe" providerId="LiveId" clId="{7A5C7896-AF23-4D38-8790-7F05819850BA}" dt="2025-03-28T14:34:24.797" v="1182"/>
          <ac:spMkLst>
            <pc:docMk/>
            <pc:sldMk cId="302927155" sldId="623"/>
            <ac:spMk id="49" creationId="{549553F0-DF70-773C-BDF7-E9DFD615D2CA}"/>
          </ac:spMkLst>
        </pc:spChg>
        <pc:spChg chg="mod">
          <ac:chgData name="Suci Dewi Indonesia" userId="1511b0583df68cfe" providerId="LiveId" clId="{7A5C7896-AF23-4D38-8790-7F05819850BA}" dt="2025-03-28T14:34:24.797" v="1182"/>
          <ac:spMkLst>
            <pc:docMk/>
            <pc:sldMk cId="302927155" sldId="623"/>
            <ac:spMk id="50" creationId="{8C999590-8CB9-4FA4-A638-FC8452BE9021}"/>
          </ac:spMkLst>
        </pc:spChg>
        <pc:spChg chg="add mod">
          <ac:chgData name="Suci Dewi Indonesia" userId="1511b0583df68cfe" providerId="LiveId" clId="{7A5C7896-AF23-4D38-8790-7F05819850BA}" dt="2025-04-05T03:24:08.380" v="2027" actId="1076"/>
          <ac:spMkLst>
            <pc:docMk/>
            <pc:sldMk cId="302927155" sldId="623"/>
            <ac:spMk id="56" creationId="{5EF76E81-CB7C-6F10-F381-3C7442A76791}"/>
          </ac:spMkLst>
        </pc:spChg>
        <pc:grpChg chg="mod">
          <ac:chgData name="Suci Dewi Indonesia" userId="1511b0583df68cfe" providerId="LiveId" clId="{7A5C7896-AF23-4D38-8790-7F05819850BA}" dt="2025-03-28T14:34:32.199" v="1186" actId="1076"/>
          <ac:grpSpMkLst>
            <pc:docMk/>
            <pc:sldMk cId="302927155" sldId="623"/>
            <ac:grpSpMk id="8" creationId="{6F07F92C-F932-776D-3887-AC5F4D7DCA32}"/>
          </ac:grpSpMkLst>
        </pc:grpChg>
        <pc:graphicFrameChg chg="add mod">
          <ac:chgData name="Suci Dewi Indonesia" userId="1511b0583df68cfe" providerId="LiveId" clId="{7A5C7896-AF23-4D38-8790-7F05819850BA}" dt="2025-04-01T03:21:20.946" v="1700"/>
          <ac:graphicFrameMkLst>
            <pc:docMk/>
            <pc:sldMk cId="302927155" sldId="623"/>
            <ac:graphicFrameMk id="54" creationId="{9BF1771E-D360-4CE6-41C4-52D9E6E155DB}"/>
          </ac:graphicFrameMkLst>
        </pc:graphicFrameChg>
        <pc:picChg chg="add mod">
          <ac:chgData name="Suci Dewi Indonesia" userId="1511b0583df68cfe" providerId="LiveId" clId="{7A5C7896-AF23-4D38-8790-7F05819850BA}" dt="2025-03-28T14:34:37.512" v="1187" actId="1076"/>
          <ac:picMkLst>
            <pc:docMk/>
            <pc:sldMk cId="302927155" sldId="623"/>
            <ac:picMk id="6" creationId="{74EEDF87-930E-E4CF-A98F-31F420DCBFA1}"/>
          </ac:picMkLst>
        </pc:picChg>
        <pc:cxnChg chg="add mod">
          <ac:chgData name="Suci Dewi Indonesia" userId="1511b0583df68cfe" providerId="LiveId" clId="{7A5C7896-AF23-4D38-8790-7F05819850BA}" dt="2025-03-28T14:34:51.116" v="1190" actId="14100"/>
          <ac:cxnSpMkLst>
            <pc:docMk/>
            <pc:sldMk cId="302927155" sldId="623"/>
            <ac:cxnSpMk id="55" creationId="{89C0E49C-5D26-28CD-1B67-FFB8462C190D}"/>
          </ac:cxnSpMkLst>
        </pc:cxnChg>
      </pc:sldChg>
      <pc:sldChg chg="modSp mod ord">
        <pc:chgData name="Suci Dewi Indonesia" userId="1511b0583df68cfe" providerId="LiveId" clId="{7A5C7896-AF23-4D38-8790-7F05819850BA}" dt="2025-03-28T13:11:27.331" v="1122"/>
        <pc:sldMkLst>
          <pc:docMk/>
          <pc:sldMk cId="3350002631" sldId="944"/>
        </pc:sldMkLst>
        <pc:spChg chg="mod">
          <ac:chgData name="Suci Dewi Indonesia" userId="1511b0583df68cfe" providerId="LiveId" clId="{7A5C7896-AF23-4D38-8790-7F05819850BA}" dt="2025-03-28T13:07:43.255" v="1111" actId="255"/>
          <ac:spMkLst>
            <pc:docMk/>
            <pc:sldMk cId="3350002631" sldId="944"/>
            <ac:spMk id="3" creationId="{28776B67-B4E8-919A-CCCA-C5B70135121E}"/>
          </ac:spMkLst>
        </pc:spChg>
      </pc:sldChg>
      <pc:sldChg chg="addSp delSp modSp add mod">
        <pc:chgData name="Suci Dewi Indonesia" userId="1511b0583df68cfe" providerId="LiveId" clId="{7A5C7896-AF23-4D38-8790-7F05819850BA}" dt="2025-04-05T09:49:44.250" v="3923" actId="14100"/>
        <pc:sldMkLst>
          <pc:docMk/>
          <pc:sldMk cId="2866494004" sldId="5364"/>
        </pc:sldMkLst>
        <pc:spChg chg="mod">
          <ac:chgData name="Suci Dewi Indonesia" userId="1511b0583df68cfe" providerId="LiveId" clId="{7A5C7896-AF23-4D38-8790-7F05819850BA}" dt="2025-04-01T02:52:28.455" v="1625" actId="14100"/>
          <ac:spMkLst>
            <pc:docMk/>
            <pc:sldMk cId="2866494004" sldId="5364"/>
            <ac:spMk id="2" creationId="{26DFB57E-D0E3-FA08-34C7-7AD7C20977F4}"/>
          </ac:spMkLst>
        </pc:spChg>
        <pc:spChg chg="mod">
          <ac:chgData name="Suci Dewi Indonesia" userId="1511b0583df68cfe" providerId="LiveId" clId="{7A5C7896-AF23-4D38-8790-7F05819850BA}" dt="2025-04-05T09:49:44.250" v="3923" actId="14100"/>
          <ac:spMkLst>
            <pc:docMk/>
            <pc:sldMk cId="2866494004" sldId="5364"/>
            <ac:spMk id="6" creationId="{95C5B7EE-4A81-5AE7-2CCD-47968C414D91}"/>
          </ac:spMkLst>
        </pc:spChg>
        <pc:spChg chg="add mod">
          <ac:chgData name="Suci Dewi Indonesia" userId="1511b0583df68cfe" providerId="LiveId" clId="{7A5C7896-AF23-4D38-8790-7F05819850BA}" dt="2025-04-01T02:53:18.560" v="1644" actId="14100"/>
          <ac:spMkLst>
            <pc:docMk/>
            <pc:sldMk cId="2866494004" sldId="5364"/>
            <ac:spMk id="12" creationId="{D5C03C09-6DA3-3EAD-072A-BCD169002DC4}"/>
          </ac:spMkLst>
        </pc:spChg>
        <pc:picChg chg="add mod">
          <ac:chgData name="Suci Dewi Indonesia" userId="1511b0583df68cfe" providerId="LiveId" clId="{7A5C7896-AF23-4D38-8790-7F05819850BA}" dt="2025-04-01T02:55:10.117" v="1653" actId="1076"/>
          <ac:picMkLst>
            <pc:docMk/>
            <pc:sldMk cId="2866494004" sldId="5364"/>
            <ac:picMk id="13" creationId="{72B0EEF9-7E3B-A13E-8E98-CC2AAFDC1A5C}"/>
          </ac:picMkLst>
        </pc:picChg>
      </pc:sldChg>
      <pc:sldChg chg="addSp modSp del">
        <pc:chgData name="Suci Dewi Indonesia" userId="1511b0583df68cfe" providerId="LiveId" clId="{7A5C7896-AF23-4D38-8790-7F05819850BA}" dt="2025-03-28T14:35:08.822" v="1193" actId="47"/>
        <pc:sldMkLst>
          <pc:docMk/>
          <pc:sldMk cId="709708984" sldId="5390"/>
        </pc:sldMkLst>
      </pc:sldChg>
      <pc:sldChg chg="addSp delSp modSp add mod">
        <pc:chgData name="Suci Dewi Indonesia" userId="1511b0583df68cfe" providerId="LiveId" clId="{7A5C7896-AF23-4D38-8790-7F05819850BA}" dt="2025-04-05T03:37:15.316" v="2039" actId="6549"/>
        <pc:sldMkLst>
          <pc:docMk/>
          <pc:sldMk cId="495006882" sldId="5391"/>
        </pc:sldMkLst>
        <pc:spChg chg="mod">
          <ac:chgData name="Suci Dewi Indonesia" userId="1511b0583df68cfe" providerId="LiveId" clId="{7A5C7896-AF23-4D38-8790-7F05819850BA}" dt="2025-03-28T12:47:54.757" v="748" actId="20577"/>
          <ac:spMkLst>
            <pc:docMk/>
            <pc:sldMk cId="495006882" sldId="5391"/>
            <ac:spMk id="2" creationId="{30965C0D-7BAA-314E-7BD2-21E2650B49CF}"/>
          </ac:spMkLst>
        </pc:spChg>
        <pc:spChg chg="mod">
          <ac:chgData name="Suci Dewi Indonesia" userId="1511b0583df68cfe" providerId="LiveId" clId="{7A5C7896-AF23-4D38-8790-7F05819850BA}" dt="2025-04-05T03:37:15.316" v="2039" actId="6549"/>
          <ac:spMkLst>
            <pc:docMk/>
            <pc:sldMk cId="495006882" sldId="5391"/>
            <ac:spMk id="7" creationId="{85032A3B-A8FA-F299-32E5-D6E39C716ADA}"/>
          </ac:spMkLst>
        </pc:spChg>
        <pc:spChg chg="add mod">
          <ac:chgData name="Suci Dewi Indonesia" userId="1511b0583df68cfe" providerId="LiveId" clId="{7A5C7896-AF23-4D38-8790-7F05819850BA}" dt="2025-03-28T12:51:51.394" v="870" actId="255"/>
          <ac:spMkLst>
            <pc:docMk/>
            <pc:sldMk cId="495006882" sldId="5391"/>
            <ac:spMk id="24" creationId="{16299132-9B2D-C2FF-4306-CC85B749E8FD}"/>
          </ac:spMkLst>
        </pc:spChg>
        <pc:spChg chg="add mod">
          <ac:chgData name="Suci Dewi Indonesia" userId="1511b0583df68cfe" providerId="LiveId" clId="{7A5C7896-AF23-4D38-8790-7F05819850BA}" dt="2025-03-28T14:31:13.303" v="1147" actId="1076"/>
          <ac:spMkLst>
            <pc:docMk/>
            <pc:sldMk cId="495006882" sldId="5391"/>
            <ac:spMk id="32" creationId="{8FC2882B-CAE7-DBB4-80CC-3DD6F42F4788}"/>
          </ac:spMkLst>
        </pc:spChg>
        <pc:spChg chg="add mod">
          <ac:chgData name="Suci Dewi Indonesia" userId="1511b0583df68cfe" providerId="LiveId" clId="{7A5C7896-AF23-4D38-8790-7F05819850BA}" dt="2025-03-28T12:55:28.931" v="916" actId="1076"/>
          <ac:spMkLst>
            <pc:docMk/>
            <pc:sldMk cId="495006882" sldId="5391"/>
            <ac:spMk id="37" creationId="{8069A35E-1FBC-3877-EE3E-D90489B8B7CD}"/>
          </ac:spMkLst>
        </pc:spChg>
        <pc:spChg chg="add mod">
          <ac:chgData name="Suci Dewi Indonesia" userId="1511b0583df68cfe" providerId="LiveId" clId="{7A5C7896-AF23-4D38-8790-7F05819850BA}" dt="2025-03-28T12:55:13.157" v="913" actId="1076"/>
          <ac:spMkLst>
            <pc:docMk/>
            <pc:sldMk cId="495006882" sldId="5391"/>
            <ac:spMk id="38" creationId="{F9D5D2ED-112F-7711-E7E1-C2FCF97A69F2}"/>
          </ac:spMkLst>
        </pc:spChg>
        <pc:spChg chg="add mod">
          <ac:chgData name="Suci Dewi Indonesia" userId="1511b0583df68cfe" providerId="LiveId" clId="{7A5C7896-AF23-4D38-8790-7F05819850BA}" dt="2025-03-28T12:55:44.495" v="921" actId="1076"/>
          <ac:spMkLst>
            <pc:docMk/>
            <pc:sldMk cId="495006882" sldId="5391"/>
            <ac:spMk id="39" creationId="{0EF9D5B7-A6B9-D852-6B83-AB77B1D33D10}"/>
          </ac:spMkLst>
        </pc:spChg>
        <pc:picChg chg="add mod">
          <ac:chgData name="Suci Dewi Indonesia" userId="1511b0583df68cfe" providerId="LiveId" clId="{7A5C7896-AF23-4D38-8790-7F05819850BA}" dt="2025-03-28T12:53:25.812" v="893" actId="1076"/>
          <ac:picMkLst>
            <pc:docMk/>
            <pc:sldMk cId="495006882" sldId="5391"/>
            <ac:picMk id="5" creationId="{045393B6-4FB5-503E-7623-66866AF18357}"/>
          </ac:picMkLst>
        </pc:picChg>
        <pc:picChg chg="mod">
          <ac:chgData name="Suci Dewi Indonesia" userId="1511b0583df68cfe" providerId="LiveId" clId="{7A5C7896-AF23-4D38-8790-7F05819850BA}" dt="2025-03-28T12:52:59.389" v="882" actId="1076"/>
          <ac:picMkLst>
            <pc:docMk/>
            <pc:sldMk cId="495006882" sldId="5391"/>
            <ac:picMk id="21" creationId="{A5272887-3461-E61F-0811-F27D0B727500}"/>
          </ac:picMkLst>
        </pc:picChg>
        <pc:picChg chg="add mod">
          <ac:chgData name="Suci Dewi Indonesia" userId="1511b0583df68cfe" providerId="LiveId" clId="{7A5C7896-AF23-4D38-8790-7F05819850BA}" dt="2025-03-28T14:31:07.349" v="1144" actId="1076"/>
          <ac:picMkLst>
            <pc:docMk/>
            <pc:sldMk cId="495006882" sldId="5391"/>
            <ac:picMk id="23" creationId="{F6148E09-FD71-615C-D9DC-CD75F0933BEA}"/>
          </ac:picMkLst>
        </pc:picChg>
        <pc:picChg chg="add mod">
          <ac:chgData name="Suci Dewi Indonesia" userId="1511b0583df68cfe" providerId="LiveId" clId="{7A5C7896-AF23-4D38-8790-7F05819850BA}" dt="2025-03-28T12:55:25.719" v="915" actId="1076"/>
          <ac:picMkLst>
            <pc:docMk/>
            <pc:sldMk cId="495006882" sldId="5391"/>
            <ac:picMk id="33" creationId="{02FECF93-87D1-F6B9-1C9F-6160F3F0F280}"/>
          </ac:picMkLst>
        </pc:picChg>
        <pc:picChg chg="add mod">
          <ac:chgData name="Suci Dewi Indonesia" userId="1511b0583df68cfe" providerId="LiveId" clId="{7A5C7896-AF23-4D38-8790-7F05819850BA}" dt="2025-03-28T12:55:40.437" v="919" actId="1076"/>
          <ac:picMkLst>
            <pc:docMk/>
            <pc:sldMk cId="495006882" sldId="5391"/>
            <ac:picMk id="34" creationId="{ECBACC77-7140-73FD-2CFE-4500A4CEAFCE}"/>
          </ac:picMkLst>
        </pc:picChg>
        <pc:picChg chg="add mod">
          <ac:chgData name="Suci Dewi Indonesia" userId="1511b0583df68cfe" providerId="LiveId" clId="{7A5C7896-AF23-4D38-8790-7F05819850BA}" dt="2025-03-28T12:53:56.925" v="907" actId="1076"/>
          <ac:picMkLst>
            <pc:docMk/>
            <pc:sldMk cId="495006882" sldId="5391"/>
            <ac:picMk id="35" creationId="{056F41DA-F959-0F67-64EA-273D0F83708A}"/>
          </ac:picMkLst>
        </pc:picChg>
        <pc:picChg chg="add mod">
          <ac:chgData name="Suci Dewi Indonesia" userId="1511b0583df68cfe" providerId="LiveId" clId="{7A5C7896-AF23-4D38-8790-7F05819850BA}" dt="2025-03-28T12:53:43.578" v="902" actId="1076"/>
          <ac:picMkLst>
            <pc:docMk/>
            <pc:sldMk cId="495006882" sldId="5391"/>
            <ac:picMk id="36" creationId="{91A84496-4F71-E2B5-45D7-CD9334360368}"/>
          </ac:picMkLst>
        </pc:picChg>
        <pc:picChg chg="add mod">
          <ac:chgData name="Suci Dewi Indonesia" userId="1511b0583df68cfe" providerId="LiveId" clId="{7A5C7896-AF23-4D38-8790-7F05819850BA}" dt="2025-03-28T14:31:38.558" v="1151" actId="1440"/>
          <ac:picMkLst>
            <pc:docMk/>
            <pc:sldMk cId="495006882" sldId="5391"/>
            <ac:picMk id="40" creationId="{9C974B6A-3862-17D1-5D82-A9E6AAB8BFF4}"/>
          </ac:picMkLst>
        </pc:picChg>
        <pc:picChg chg="add mod">
          <ac:chgData name="Suci Dewi Indonesia" userId="1511b0583df68cfe" providerId="LiveId" clId="{7A5C7896-AF23-4D38-8790-7F05819850BA}" dt="2025-03-28T14:31:42.009" v="1152" actId="1440"/>
          <ac:picMkLst>
            <pc:docMk/>
            <pc:sldMk cId="495006882" sldId="5391"/>
            <ac:picMk id="41" creationId="{C8ACC052-E1D3-5736-AA7C-3122E8ADDFF6}"/>
          </ac:picMkLst>
        </pc:picChg>
      </pc:sldChg>
      <pc:sldChg chg="addSp delSp modSp new mod">
        <pc:chgData name="Suci Dewi Indonesia" userId="1511b0583df68cfe" providerId="LiveId" clId="{7A5C7896-AF23-4D38-8790-7F05819850BA}" dt="2025-04-01T07:11:16.757" v="2014" actId="12"/>
        <pc:sldMkLst>
          <pc:docMk/>
          <pc:sldMk cId="4263117628" sldId="5392"/>
        </pc:sldMkLst>
        <pc:spChg chg="mod">
          <ac:chgData name="Suci Dewi Indonesia" userId="1511b0583df68cfe" providerId="LiveId" clId="{7A5C7896-AF23-4D38-8790-7F05819850BA}" dt="2025-04-01T06:58:54.096" v="1782" actId="113"/>
          <ac:spMkLst>
            <pc:docMk/>
            <pc:sldMk cId="4263117628" sldId="5392"/>
            <ac:spMk id="2" creationId="{69995373-AA55-A24F-B1CA-00518D6A08D6}"/>
          </ac:spMkLst>
        </pc:spChg>
        <pc:spChg chg="mod">
          <ac:chgData name="Suci Dewi Indonesia" userId="1511b0583df68cfe" providerId="LiveId" clId="{7A5C7896-AF23-4D38-8790-7F05819850BA}" dt="2025-04-01T07:11:16.757" v="2014" actId="12"/>
          <ac:spMkLst>
            <pc:docMk/>
            <pc:sldMk cId="4263117628" sldId="5392"/>
            <ac:spMk id="3" creationId="{474C3C9D-1B48-8694-548D-2C478533C94F}"/>
          </ac:spMkLst>
        </pc:spChg>
        <pc:picChg chg="add mod">
          <ac:chgData name="Suci Dewi Indonesia" userId="1511b0583df68cfe" providerId="LiveId" clId="{7A5C7896-AF23-4D38-8790-7F05819850BA}" dt="2025-04-01T07:00:58.915" v="1802" actId="1076"/>
          <ac:picMkLst>
            <pc:docMk/>
            <pc:sldMk cId="4263117628" sldId="5392"/>
            <ac:picMk id="5" creationId="{921BC0FC-9427-A21F-056A-25E6A1F53FBC}"/>
          </ac:picMkLst>
        </pc:picChg>
      </pc:sldChg>
      <pc:sldChg chg="delSp modSp add del mod">
        <pc:chgData name="Suci Dewi Indonesia" userId="1511b0583df68cfe" providerId="LiveId" clId="{7A5C7896-AF23-4D38-8790-7F05819850BA}" dt="2025-04-01T07:12:13.737" v="2015" actId="47"/>
        <pc:sldMkLst>
          <pc:docMk/>
          <pc:sldMk cId="857878831" sldId="5393"/>
        </pc:sldMkLst>
      </pc:sldChg>
      <pc:sldChg chg="addSp delSp modSp add del mod">
        <pc:chgData name="Suci Dewi Indonesia" userId="1511b0583df68cfe" providerId="LiveId" clId="{7A5C7896-AF23-4D38-8790-7F05819850BA}" dt="2025-04-01T07:12:25.171" v="2019" actId="2696"/>
        <pc:sldMkLst>
          <pc:docMk/>
          <pc:sldMk cId="1082465341" sldId="5394"/>
        </pc:sldMkLst>
      </pc:sldChg>
      <pc:sldChg chg="addSp delSp modSp add mod">
        <pc:chgData name="Suci Dewi Indonesia" userId="1511b0583df68cfe" providerId="LiveId" clId="{7A5C7896-AF23-4D38-8790-7F05819850BA}" dt="2025-04-05T09:59:27.918" v="4099" actId="1076"/>
        <pc:sldMkLst>
          <pc:docMk/>
          <pc:sldMk cId="822920688" sldId="5395"/>
        </pc:sldMkLst>
        <pc:spChg chg="mod">
          <ac:chgData name="Suci Dewi Indonesia" userId="1511b0583df68cfe" providerId="LiveId" clId="{7A5C7896-AF23-4D38-8790-7F05819850BA}" dt="2025-04-01T03:24:09.489" v="1722" actId="14100"/>
          <ac:spMkLst>
            <pc:docMk/>
            <pc:sldMk cId="822920688" sldId="5395"/>
            <ac:spMk id="7" creationId="{EB6E1667-8D55-3EDC-5C6E-88A891A12A8B}"/>
          </ac:spMkLst>
        </pc:spChg>
        <pc:spChg chg="mod">
          <ac:chgData name="Suci Dewi Indonesia" userId="1511b0583df68cfe" providerId="LiveId" clId="{7A5C7896-AF23-4D38-8790-7F05819850BA}" dt="2025-04-05T09:56:47.710" v="4075" actId="1076"/>
          <ac:spMkLst>
            <pc:docMk/>
            <pc:sldMk cId="822920688" sldId="5395"/>
            <ac:spMk id="8" creationId="{5985825C-3271-44B3-AD87-E8D8EC20CC05}"/>
          </ac:spMkLst>
        </pc:spChg>
        <pc:spChg chg="mod">
          <ac:chgData name="Suci Dewi Indonesia" userId="1511b0583df68cfe" providerId="LiveId" clId="{7A5C7896-AF23-4D38-8790-7F05819850BA}" dt="2025-04-01T03:24:09.489" v="1722" actId="14100"/>
          <ac:spMkLst>
            <pc:docMk/>
            <pc:sldMk cId="822920688" sldId="5395"/>
            <ac:spMk id="9" creationId="{B11C5E57-6058-BDB6-3373-A6CD0A2F114A}"/>
          </ac:spMkLst>
        </pc:spChg>
        <pc:spChg chg="mod">
          <ac:chgData name="Suci Dewi Indonesia" userId="1511b0583df68cfe" providerId="LiveId" clId="{7A5C7896-AF23-4D38-8790-7F05819850BA}" dt="2025-04-05T09:58:49.266" v="4091" actId="1076"/>
          <ac:spMkLst>
            <pc:docMk/>
            <pc:sldMk cId="822920688" sldId="5395"/>
            <ac:spMk id="10" creationId="{67C1B5CF-4CD8-D0F4-98DE-3E0DD3A1E517}"/>
          </ac:spMkLst>
        </pc:spChg>
        <pc:spChg chg="mod">
          <ac:chgData name="Suci Dewi Indonesia" userId="1511b0583df68cfe" providerId="LiveId" clId="{7A5C7896-AF23-4D38-8790-7F05819850BA}" dt="2025-04-05T09:58:35.592" v="4088" actId="1076"/>
          <ac:spMkLst>
            <pc:docMk/>
            <pc:sldMk cId="822920688" sldId="5395"/>
            <ac:spMk id="11" creationId="{8E94F27C-443D-2A46-76AC-0503A27E9522}"/>
          </ac:spMkLst>
        </pc:spChg>
        <pc:spChg chg="mod">
          <ac:chgData name="Suci Dewi Indonesia" userId="1511b0583df68cfe" providerId="LiveId" clId="{7A5C7896-AF23-4D38-8790-7F05819850BA}" dt="2025-04-05T09:58:35.592" v="4088" actId="1076"/>
          <ac:spMkLst>
            <pc:docMk/>
            <pc:sldMk cId="822920688" sldId="5395"/>
            <ac:spMk id="12" creationId="{7183AFAE-B96F-C80A-F308-A725DE1CC88B}"/>
          </ac:spMkLst>
        </pc:spChg>
        <pc:spChg chg="mod">
          <ac:chgData name="Suci Dewi Indonesia" userId="1511b0583df68cfe" providerId="LiveId" clId="{7A5C7896-AF23-4D38-8790-7F05819850BA}" dt="2025-04-05T09:56:24.026" v="4071" actId="1076"/>
          <ac:spMkLst>
            <pc:docMk/>
            <pc:sldMk cId="822920688" sldId="5395"/>
            <ac:spMk id="14" creationId="{A1E3CA55-7548-8FDF-A21D-28A832D955C8}"/>
          </ac:spMkLst>
        </pc:spChg>
        <pc:spChg chg="mod">
          <ac:chgData name="Suci Dewi Indonesia" userId="1511b0583df68cfe" providerId="LiveId" clId="{7A5C7896-AF23-4D38-8790-7F05819850BA}" dt="2025-04-05T09:58:35.592" v="4088" actId="1076"/>
          <ac:spMkLst>
            <pc:docMk/>
            <pc:sldMk cId="822920688" sldId="5395"/>
            <ac:spMk id="15" creationId="{6458F376-9BB9-E07C-B193-6A8813CDFB68}"/>
          </ac:spMkLst>
        </pc:spChg>
        <pc:spChg chg="mod">
          <ac:chgData name="Suci Dewi Indonesia" userId="1511b0583df68cfe" providerId="LiveId" clId="{7A5C7896-AF23-4D38-8790-7F05819850BA}" dt="2025-04-05T09:56:32.112" v="4073" actId="1076"/>
          <ac:spMkLst>
            <pc:docMk/>
            <pc:sldMk cId="822920688" sldId="5395"/>
            <ac:spMk id="16" creationId="{B768277E-E5AF-03F4-2B21-2262C474B158}"/>
          </ac:spMkLst>
        </pc:spChg>
        <pc:spChg chg="mod">
          <ac:chgData name="Suci Dewi Indonesia" userId="1511b0583df68cfe" providerId="LiveId" clId="{7A5C7896-AF23-4D38-8790-7F05819850BA}" dt="2025-04-05T09:58:35.592" v="4088" actId="1076"/>
          <ac:spMkLst>
            <pc:docMk/>
            <pc:sldMk cId="822920688" sldId="5395"/>
            <ac:spMk id="17" creationId="{57E85CE6-ACD1-58DA-0A08-75CF2211DCED}"/>
          </ac:spMkLst>
        </pc:spChg>
        <pc:spChg chg="mod">
          <ac:chgData name="Suci Dewi Indonesia" userId="1511b0583df68cfe" providerId="LiveId" clId="{7A5C7896-AF23-4D38-8790-7F05819850BA}" dt="2025-04-05T09:58:35.592" v="4088" actId="1076"/>
          <ac:spMkLst>
            <pc:docMk/>
            <pc:sldMk cId="822920688" sldId="5395"/>
            <ac:spMk id="18" creationId="{03474380-3504-AD7E-52CF-E1927E0E4CBD}"/>
          </ac:spMkLst>
        </pc:spChg>
        <pc:spChg chg="mod">
          <ac:chgData name="Suci Dewi Indonesia" userId="1511b0583df68cfe" providerId="LiveId" clId="{7A5C7896-AF23-4D38-8790-7F05819850BA}" dt="2025-04-05T09:57:40.240" v="4082" actId="1076"/>
          <ac:spMkLst>
            <pc:docMk/>
            <pc:sldMk cId="822920688" sldId="5395"/>
            <ac:spMk id="19" creationId="{EC427BD4-0D35-B47A-F95D-78DD81C735B8}"/>
          </ac:spMkLst>
        </pc:spChg>
        <pc:spChg chg="mod">
          <ac:chgData name="Suci Dewi Indonesia" userId="1511b0583df68cfe" providerId="LiveId" clId="{7A5C7896-AF23-4D38-8790-7F05819850BA}" dt="2025-04-05T09:58:35.592" v="4088" actId="1076"/>
          <ac:spMkLst>
            <pc:docMk/>
            <pc:sldMk cId="822920688" sldId="5395"/>
            <ac:spMk id="20" creationId="{9C529448-191E-A76F-403F-302844E7F35C}"/>
          </ac:spMkLst>
        </pc:spChg>
        <pc:spChg chg="mod">
          <ac:chgData name="Suci Dewi Indonesia" userId="1511b0583df68cfe" providerId="LiveId" clId="{7A5C7896-AF23-4D38-8790-7F05819850BA}" dt="2025-04-05T09:58:35.592" v="4088" actId="1076"/>
          <ac:spMkLst>
            <pc:docMk/>
            <pc:sldMk cId="822920688" sldId="5395"/>
            <ac:spMk id="21" creationId="{6601B487-5EA4-6529-346F-5DACA103961C}"/>
          </ac:spMkLst>
        </pc:spChg>
        <pc:spChg chg="mod">
          <ac:chgData name="Suci Dewi Indonesia" userId="1511b0583df68cfe" providerId="LiveId" clId="{7A5C7896-AF23-4D38-8790-7F05819850BA}" dt="2025-04-05T09:58:35.592" v="4088" actId="1076"/>
          <ac:spMkLst>
            <pc:docMk/>
            <pc:sldMk cId="822920688" sldId="5395"/>
            <ac:spMk id="23" creationId="{D7074921-208A-E360-CA38-C3808562594D}"/>
          </ac:spMkLst>
        </pc:spChg>
        <pc:spChg chg="mod">
          <ac:chgData name="Suci Dewi Indonesia" userId="1511b0583df68cfe" providerId="LiveId" clId="{7A5C7896-AF23-4D38-8790-7F05819850BA}" dt="2025-04-05T09:58:35.592" v="4088" actId="1076"/>
          <ac:spMkLst>
            <pc:docMk/>
            <pc:sldMk cId="822920688" sldId="5395"/>
            <ac:spMk id="24" creationId="{6BF4C860-BF54-B220-3E74-67F85AD216A2}"/>
          </ac:spMkLst>
        </pc:spChg>
        <pc:spChg chg="add mod">
          <ac:chgData name="Suci Dewi Indonesia" userId="1511b0583df68cfe" providerId="LiveId" clId="{7A5C7896-AF23-4D38-8790-7F05819850BA}" dt="2025-04-01T03:31:04.571" v="1739" actId="20577"/>
          <ac:spMkLst>
            <pc:docMk/>
            <pc:sldMk cId="822920688" sldId="5395"/>
            <ac:spMk id="25" creationId="{0DEABFFA-052D-4FB1-0163-FA9EEE08342D}"/>
          </ac:spMkLst>
        </pc:spChg>
        <pc:spChg chg="add del mod">
          <ac:chgData name="Suci Dewi Indonesia" userId="1511b0583df68cfe" providerId="LiveId" clId="{7A5C7896-AF23-4D38-8790-7F05819850BA}" dt="2025-04-05T09:50:03.827" v="3928"/>
          <ac:spMkLst>
            <pc:docMk/>
            <pc:sldMk cId="822920688" sldId="5395"/>
            <ac:spMk id="26" creationId="{0E53B83E-89A0-66F6-274A-210051EA7831}"/>
          </ac:spMkLst>
        </pc:spChg>
        <pc:spChg chg="add mod">
          <ac:chgData name="Suci Dewi Indonesia" userId="1511b0583df68cfe" providerId="LiveId" clId="{7A5C7896-AF23-4D38-8790-7F05819850BA}" dt="2025-04-05T09:50:35.842" v="3964" actId="1076"/>
          <ac:spMkLst>
            <pc:docMk/>
            <pc:sldMk cId="822920688" sldId="5395"/>
            <ac:spMk id="28" creationId="{22EBE93F-672E-0211-0EB3-E8CF44F08366}"/>
          </ac:spMkLst>
        </pc:spChg>
        <pc:spChg chg="add mod">
          <ac:chgData name="Suci Dewi Indonesia" userId="1511b0583df68cfe" providerId="LiveId" clId="{7A5C7896-AF23-4D38-8790-7F05819850BA}" dt="2025-04-05T09:52:29.419" v="4039" actId="1076"/>
          <ac:spMkLst>
            <pc:docMk/>
            <pc:sldMk cId="822920688" sldId="5395"/>
            <ac:spMk id="29" creationId="{D9EBE96E-347B-02A3-94C4-B58A32B09D94}"/>
          </ac:spMkLst>
        </pc:spChg>
        <pc:spChg chg="add mod">
          <ac:chgData name="Suci Dewi Indonesia" userId="1511b0583df68cfe" providerId="LiveId" clId="{7A5C7896-AF23-4D38-8790-7F05819850BA}" dt="2025-04-05T09:58:39.811" v="4089" actId="1076"/>
          <ac:spMkLst>
            <pc:docMk/>
            <pc:sldMk cId="822920688" sldId="5395"/>
            <ac:spMk id="30" creationId="{03255C2A-340E-0C91-64ED-349D7F0C0F66}"/>
          </ac:spMkLst>
        </pc:spChg>
        <pc:spChg chg="add mod">
          <ac:chgData name="Suci Dewi Indonesia" userId="1511b0583df68cfe" providerId="LiveId" clId="{7A5C7896-AF23-4D38-8790-7F05819850BA}" dt="2025-04-05T09:58:45.548" v="4090" actId="1076"/>
          <ac:spMkLst>
            <pc:docMk/>
            <pc:sldMk cId="822920688" sldId="5395"/>
            <ac:spMk id="31" creationId="{CE902D90-6D0A-7683-712C-3A5852A8AC95}"/>
          </ac:spMkLst>
        </pc:spChg>
        <pc:spChg chg="add mod">
          <ac:chgData name="Suci Dewi Indonesia" userId="1511b0583df68cfe" providerId="LiveId" clId="{7A5C7896-AF23-4D38-8790-7F05819850BA}" dt="2025-04-05T09:58:54.928" v="4092" actId="1076"/>
          <ac:spMkLst>
            <pc:docMk/>
            <pc:sldMk cId="822920688" sldId="5395"/>
            <ac:spMk id="32" creationId="{EF384B76-5225-9264-6AB7-A5CD5B1C72DA}"/>
          </ac:spMkLst>
        </pc:spChg>
        <pc:spChg chg="add mod">
          <ac:chgData name="Suci Dewi Indonesia" userId="1511b0583df68cfe" providerId="LiveId" clId="{7A5C7896-AF23-4D38-8790-7F05819850BA}" dt="2025-04-05T09:59:05.574" v="4095" actId="1076"/>
          <ac:spMkLst>
            <pc:docMk/>
            <pc:sldMk cId="822920688" sldId="5395"/>
            <ac:spMk id="33" creationId="{50CADA07-65A5-1F81-048C-8DE86174E6AB}"/>
          </ac:spMkLst>
        </pc:spChg>
        <pc:spChg chg="add mod">
          <ac:chgData name="Suci Dewi Indonesia" userId="1511b0583df68cfe" providerId="LiveId" clId="{7A5C7896-AF23-4D38-8790-7F05819850BA}" dt="2025-04-05T09:59:27.918" v="4099" actId="1076"/>
          <ac:spMkLst>
            <pc:docMk/>
            <pc:sldMk cId="822920688" sldId="5395"/>
            <ac:spMk id="34" creationId="{5943CBD9-8A17-4867-5FB7-427D76D9D46E}"/>
          </ac:spMkLst>
        </pc:spChg>
        <pc:spChg chg="add mod">
          <ac:chgData name="Suci Dewi Indonesia" userId="1511b0583df68cfe" providerId="LiveId" clId="{7A5C7896-AF23-4D38-8790-7F05819850BA}" dt="2025-04-05T09:59:17.147" v="4097" actId="1076"/>
          <ac:spMkLst>
            <pc:docMk/>
            <pc:sldMk cId="822920688" sldId="5395"/>
            <ac:spMk id="35" creationId="{1D8AE665-B620-0CBF-F158-D49FC495503A}"/>
          </ac:spMkLst>
        </pc:spChg>
        <pc:spChg chg="add mod">
          <ac:chgData name="Suci Dewi Indonesia" userId="1511b0583df68cfe" providerId="LiveId" clId="{7A5C7896-AF23-4D38-8790-7F05819850BA}" dt="2025-04-05T09:59:13.461" v="4096" actId="1076"/>
          <ac:spMkLst>
            <pc:docMk/>
            <pc:sldMk cId="822920688" sldId="5395"/>
            <ac:spMk id="36" creationId="{DC46105D-8D17-840D-3FF6-DCFF5788F883}"/>
          </ac:spMkLst>
        </pc:spChg>
        <pc:spChg chg="add mod">
          <ac:chgData name="Suci Dewi Indonesia" userId="1511b0583df68cfe" providerId="LiveId" clId="{7A5C7896-AF23-4D38-8790-7F05819850BA}" dt="2025-04-05T09:59:21.349" v="4098" actId="1076"/>
          <ac:spMkLst>
            <pc:docMk/>
            <pc:sldMk cId="822920688" sldId="5395"/>
            <ac:spMk id="37" creationId="{4260AC59-6A43-657E-0774-0795938F73A0}"/>
          </ac:spMkLst>
        </pc:spChg>
        <pc:spChg chg="add mod">
          <ac:chgData name="Suci Dewi Indonesia" userId="1511b0583df68cfe" providerId="LiveId" clId="{7A5C7896-AF23-4D38-8790-7F05819850BA}" dt="2025-04-05T09:59:01.664" v="4094" actId="1076"/>
          <ac:spMkLst>
            <pc:docMk/>
            <pc:sldMk cId="822920688" sldId="5395"/>
            <ac:spMk id="38" creationId="{FAB3FF8E-8216-A5EC-2337-57A5C4E84950}"/>
          </ac:spMkLst>
        </pc:spChg>
        <pc:picChg chg="add del mod">
          <ac:chgData name="Suci Dewi Indonesia" userId="1511b0583df68cfe" providerId="LiveId" clId="{7A5C7896-AF23-4D38-8790-7F05819850BA}" dt="2025-04-05T09:50:03.827" v="3926" actId="478"/>
          <ac:picMkLst>
            <pc:docMk/>
            <pc:sldMk cId="822920688" sldId="5395"/>
            <ac:picMk id="27" creationId="{E01FC73C-1239-6E39-96BD-1105C20D66BA}"/>
          </ac:picMkLst>
        </pc:picChg>
      </pc:sldChg>
      <pc:sldChg chg="add del">
        <pc:chgData name="Suci Dewi Indonesia" userId="1511b0583df68cfe" providerId="LiveId" clId="{7A5C7896-AF23-4D38-8790-7F05819850BA}" dt="2025-04-01T07:12:22.735" v="2018" actId="2890"/>
        <pc:sldMkLst>
          <pc:docMk/>
          <pc:sldMk cId="1054818721" sldId="5396"/>
        </pc:sldMkLst>
      </pc:sldChg>
      <pc:sldChg chg="addSp modSp add mod">
        <pc:chgData name="Suci Dewi Indonesia" userId="1511b0583df68cfe" providerId="LiveId" clId="{7A5C7896-AF23-4D38-8790-7F05819850BA}" dt="2025-04-05T04:22:15.468" v="2732" actId="1076"/>
        <pc:sldMkLst>
          <pc:docMk/>
          <pc:sldMk cId="1464151944" sldId="5396"/>
        </pc:sldMkLst>
        <pc:spChg chg="mod">
          <ac:chgData name="Suci Dewi Indonesia" userId="1511b0583df68cfe" providerId="LiveId" clId="{7A5C7896-AF23-4D38-8790-7F05819850BA}" dt="2025-04-05T04:21:38.990" v="2695" actId="14100"/>
          <ac:spMkLst>
            <pc:docMk/>
            <pc:sldMk cId="1464151944" sldId="5396"/>
            <ac:spMk id="5" creationId="{60DD3A39-33B4-6B59-9629-7ED36BBEE5E2}"/>
          </ac:spMkLst>
        </pc:spChg>
        <pc:spChg chg="add mod">
          <ac:chgData name="Suci Dewi Indonesia" userId="1511b0583df68cfe" providerId="LiveId" clId="{7A5C7896-AF23-4D38-8790-7F05819850BA}" dt="2025-04-05T04:22:15.468" v="2732" actId="1076"/>
          <ac:spMkLst>
            <pc:docMk/>
            <pc:sldMk cId="1464151944" sldId="5396"/>
            <ac:spMk id="8" creationId="{E6B90CF6-118A-C895-E4C5-02808ACE17F7}"/>
          </ac:spMkLst>
        </pc:spChg>
        <pc:picChg chg="mod">
          <ac:chgData name="Suci Dewi Indonesia" userId="1511b0583df68cfe" providerId="LiveId" clId="{7A5C7896-AF23-4D38-8790-7F05819850BA}" dt="2025-04-05T04:16:30.976" v="2446" actId="1076"/>
          <ac:picMkLst>
            <pc:docMk/>
            <pc:sldMk cId="1464151944" sldId="5396"/>
            <ac:picMk id="2" creationId="{C8988623-68F5-5E33-CBF6-6E9A47396508}"/>
          </ac:picMkLst>
        </pc:picChg>
      </pc:sldChg>
      <pc:sldChg chg="addSp delSp modSp add mod">
        <pc:chgData name="Suci Dewi Indonesia" userId="1511b0583df68cfe" providerId="LiveId" clId="{7A5C7896-AF23-4D38-8790-7F05819850BA}" dt="2025-04-05T09:29:50.914" v="3919" actId="2711"/>
        <pc:sldMkLst>
          <pc:docMk/>
          <pc:sldMk cId="3883702069" sldId="5397"/>
        </pc:sldMkLst>
        <pc:spChg chg="add mod">
          <ac:chgData name="Suci Dewi Indonesia" userId="1511b0583df68cfe" providerId="LiveId" clId="{7A5C7896-AF23-4D38-8790-7F05819850BA}" dt="2025-04-05T08:05:50.541" v="3912" actId="20577"/>
          <ac:spMkLst>
            <pc:docMk/>
            <pc:sldMk cId="3883702069" sldId="5397"/>
            <ac:spMk id="2" creationId="{7B8C7581-B98D-EE63-1D9C-A6183A153A8D}"/>
          </ac:spMkLst>
        </pc:spChg>
        <pc:spChg chg="mod">
          <ac:chgData name="Suci Dewi Indonesia" userId="1511b0583df68cfe" providerId="LiveId" clId="{7A5C7896-AF23-4D38-8790-7F05819850BA}" dt="2025-04-05T04:53:47.490" v="3290" actId="1076"/>
          <ac:spMkLst>
            <pc:docMk/>
            <pc:sldMk cId="3883702069" sldId="5397"/>
            <ac:spMk id="3" creationId="{8056361D-F377-C771-A082-08EC31D081ED}"/>
          </ac:spMkLst>
        </pc:spChg>
        <pc:spChg chg="del">
          <ac:chgData name="Suci Dewi Indonesia" userId="1511b0583df68cfe" providerId="LiveId" clId="{7A5C7896-AF23-4D38-8790-7F05819850BA}" dt="2025-04-05T04:32:24.078" v="2748" actId="478"/>
          <ac:spMkLst>
            <pc:docMk/>
            <pc:sldMk cId="3883702069" sldId="5397"/>
            <ac:spMk id="7" creationId="{EC8F08DE-3DAA-F79D-49B2-4EA3503F5B86}"/>
          </ac:spMkLst>
        </pc:spChg>
        <pc:spChg chg="del">
          <ac:chgData name="Suci Dewi Indonesia" userId="1511b0583df68cfe" providerId="LiveId" clId="{7A5C7896-AF23-4D38-8790-7F05819850BA}" dt="2025-04-05T04:32:24.078" v="2748" actId="478"/>
          <ac:spMkLst>
            <pc:docMk/>
            <pc:sldMk cId="3883702069" sldId="5397"/>
            <ac:spMk id="8" creationId="{915CE70D-20D7-853C-E659-65D918D9BBAE}"/>
          </ac:spMkLst>
        </pc:spChg>
        <pc:spChg chg="del">
          <ac:chgData name="Suci Dewi Indonesia" userId="1511b0583df68cfe" providerId="LiveId" clId="{7A5C7896-AF23-4D38-8790-7F05819850BA}" dt="2025-04-05T04:32:24.078" v="2748" actId="478"/>
          <ac:spMkLst>
            <pc:docMk/>
            <pc:sldMk cId="3883702069" sldId="5397"/>
            <ac:spMk id="10" creationId="{44235FAC-3180-C660-F91B-0A152BAF7174}"/>
          </ac:spMkLst>
        </pc:spChg>
        <pc:spChg chg="del">
          <ac:chgData name="Suci Dewi Indonesia" userId="1511b0583df68cfe" providerId="LiveId" clId="{7A5C7896-AF23-4D38-8790-7F05819850BA}" dt="2025-04-05T04:32:16.902" v="2747" actId="478"/>
          <ac:spMkLst>
            <pc:docMk/>
            <pc:sldMk cId="3883702069" sldId="5397"/>
            <ac:spMk id="15" creationId="{13DD45D7-9394-B23B-846D-6750E11331A8}"/>
          </ac:spMkLst>
        </pc:spChg>
        <pc:spChg chg="del">
          <ac:chgData name="Suci Dewi Indonesia" userId="1511b0583df68cfe" providerId="LiveId" clId="{7A5C7896-AF23-4D38-8790-7F05819850BA}" dt="2025-04-05T04:32:24.078" v="2748" actId="478"/>
          <ac:spMkLst>
            <pc:docMk/>
            <pc:sldMk cId="3883702069" sldId="5397"/>
            <ac:spMk id="17" creationId="{4D316B62-7BD5-A67A-6BB8-2432814EFA0C}"/>
          </ac:spMkLst>
        </pc:spChg>
        <pc:spChg chg="add mod">
          <ac:chgData name="Suci Dewi Indonesia" userId="1511b0583df68cfe" providerId="LiveId" clId="{7A5C7896-AF23-4D38-8790-7F05819850BA}" dt="2025-04-05T09:29:50.914" v="3919" actId="2711"/>
          <ac:spMkLst>
            <pc:docMk/>
            <pc:sldMk cId="3883702069" sldId="5397"/>
            <ac:spMk id="31" creationId="{7D0187A2-9F3F-AB06-9247-0E6E154003AD}"/>
          </ac:spMkLst>
        </pc:spChg>
        <pc:spChg chg="add mod">
          <ac:chgData name="Suci Dewi Indonesia" userId="1511b0583df68cfe" providerId="LiveId" clId="{7A5C7896-AF23-4D38-8790-7F05819850BA}" dt="2025-04-05T05:21:54.150" v="3695" actId="21"/>
          <ac:spMkLst>
            <pc:docMk/>
            <pc:sldMk cId="3883702069" sldId="5397"/>
            <ac:spMk id="32" creationId="{7902ACEC-C9C1-A5C3-4190-1C45B9AE9E26}"/>
          </ac:spMkLst>
        </pc:spChg>
        <pc:grpChg chg="del">
          <ac:chgData name="Suci Dewi Indonesia" userId="1511b0583df68cfe" providerId="LiveId" clId="{7A5C7896-AF23-4D38-8790-7F05819850BA}" dt="2025-04-05T04:32:24.078" v="2748" actId="478"/>
          <ac:grpSpMkLst>
            <pc:docMk/>
            <pc:sldMk cId="3883702069" sldId="5397"/>
            <ac:grpSpMk id="22" creationId="{6D8DD1F6-E61D-5750-1AA0-D0F04CC0DA5C}"/>
          </ac:grpSpMkLst>
        </pc:grpChg>
        <pc:picChg chg="del">
          <ac:chgData name="Suci Dewi Indonesia" userId="1511b0583df68cfe" providerId="LiveId" clId="{7A5C7896-AF23-4D38-8790-7F05819850BA}" dt="2025-04-05T04:32:24.078" v="2748" actId="478"/>
          <ac:picMkLst>
            <pc:docMk/>
            <pc:sldMk cId="3883702069" sldId="5397"/>
            <ac:picMk id="4" creationId="{9029B27F-8CC2-9722-1096-D657859C94ED}"/>
          </ac:picMkLst>
        </pc:picChg>
        <pc:picChg chg="del">
          <ac:chgData name="Suci Dewi Indonesia" userId="1511b0583df68cfe" providerId="LiveId" clId="{7A5C7896-AF23-4D38-8790-7F05819850BA}" dt="2025-04-05T04:32:24.078" v="2748" actId="478"/>
          <ac:picMkLst>
            <pc:docMk/>
            <pc:sldMk cId="3883702069" sldId="5397"/>
            <ac:picMk id="5" creationId="{A3AFE38B-6692-E9ED-AD23-FA3856163354}"/>
          </ac:picMkLst>
        </pc:picChg>
        <pc:picChg chg="add mod">
          <ac:chgData name="Suci Dewi Indonesia" userId="1511b0583df68cfe" providerId="LiveId" clId="{7A5C7896-AF23-4D38-8790-7F05819850BA}" dt="2025-04-05T05:17:15.310" v="3655" actId="1076"/>
          <ac:picMkLst>
            <pc:docMk/>
            <pc:sldMk cId="3883702069" sldId="5397"/>
            <ac:picMk id="6" creationId="{A79F938F-30AF-6CEE-DE9B-C3549B97A198}"/>
          </ac:picMkLst>
        </pc:picChg>
        <pc:picChg chg="add mod">
          <ac:chgData name="Suci Dewi Indonesia" userId="1511b0583df68cfe" providerId="LiveId" clId="{7A5C7896-AF23-4D38-8790-7F05819850BA}" dt="2025-04-05T05:17:08.603" v="3652" actId="1076"/>
          <ac:picMkLst>
            <pc:docMk/>
            <pc:sldMk cId="3883702069" sldId="5397"/>
            <ac:picMk id="9" creationId="{2939E954-1505-4C03-8E9C-F60869C62C34}"/>
          </ac:picMkLst>
        </pc:picChg>
        <pc:picChg chg="del">
          <ac:chgData name="Suci Dewi Indonesia" userId="1511b0583df68cfe" providerId="LiveId" clId="{7A5C7896-AF23-4D38-8790-7F05819850BA}" dt="2025-04-05T04:32:24.078" v="2748" actId="478"/>
          <ac:picMkLst>
            <pc:docMk/>
            <pc:sldMk cId="3883702069" sldId="5397"/>
            <ac:picMk id="11" creationId="{81EC0282-87FB-5FAD-F01F-66AF9E521985}"/>
          </ac:picMkLst>
        </pc:picChg>
        <pc:picChg chg="add mod">
          <ac:chgData name="Suci Dewi Indonesia" userId="1511b0583df68cfe" providerId="LiveId" clId="{7A5C7896-AF23-4D38-8790-7F05819850BA}" dt="2025-04-05T05:17:26.385" v="3661" actId="1076"/>
          <ac:picMkLst>
            <pc:docMk/>
            <pc:sldMk cId="3883702069" sldId="5397"/>
            <ac:picMk id="12" creationId="{D0DC4ED3-92BA-259D-DB12-27B7AE31BFDB}"/>
          </ac:picMkLst>
        </pc:picChg>
        <pc:picChg chg="add mod">
          <ac:chgData name="Suci Dewi Indonesia" userId="1511b0583df68cfe" providerId="LiveId" clId="{7A5C7896-AF23-4D38-8790-7F05819850BA}" dt="2025-04-05T08:07:04.382" v="3915" actId="1076"/>
          <ac:picMkLst>
            <pc:docMk/>
            <pc:sldMk cId="3883702069" sldId="5397"/>
            <ac:picMk id="13" creationId="{823EF0AA-2A06-C72B-BB72-794EE347971B}"/>
          </ac:picMkLst>
        </pc:picChg>
        <pc:picChg chg="del">
          <ac:chgData name="Suci Dewi Indonesia" userId="1511b0583df68cfe" providerId="LiveId" clId="{7A5C7896-AF23-4D38-8790-7F05819850BA}" dt="2025-04-05T04:32:24.078" v="2748" actId="478"/>
          <ac:picMkLst>
            <pc:docMk/>
            <pc:sldMk cId="3883702069" sldId="5397"/>
            <ac:picMk id="18" creationId="{75232E0E-C276-EE3F-302F-C2C1FC24818B}"/>
          </ac:picMkLst>
        </pc:picChg>
        <pc:picChg chg="add mod">
          <ac:chgData name="Suci Dewi Indonesia" userId="1511b0583df68cfe" providerId="LiveId" clId="{7A5C7896-AF23-4D38-8790-7F05819850BA}" dt="2025-04-05T08:07:10.927" v="3917" actId="14100"/>
          <ac:picMkLst>
            <pc:docMk/>
            <pc:sldMk cId="3883702069" sldId="5397"/>
            <ac:picMk id="19" creationId="{3384B55C-4C94-8873-75F5-9D0351DFBF1F}"/>
          </ac:picMkLst>
        </pc:picChg>
        <pc:picChg chg="del">
          <ac:chgData name="Suci Dewi Indonesia" userId="1511b0583df68cfe" providerId="LiveId" clId="{7A5C7896-AF23-4D38-8790-7F05819850BA}" dt="2025-04-05T04:32:24.078" v="2748" actId="478"/>
          <ac:picMkLst>
            <pc:docMk/>
            <pc:sldMk cId="3883702069" sldId="5397"/>
            <ac:picMk id="20" creationId="{E4969DE5-01DD-2F0E-9FAC-2D1D2668C3F4}"/>
          </ac:picMkLst>
        </pc:picChg>
        <pc:picChg chg="add mod">
          <ac:chgData name="Suci Dewi Indonesia" userId="1511b0583df68cfe" providerId="LiveId" clId="{7A5C7896-AF23-4D38-8790-7F05819850BA}" dt="2025-04-05T08:07:02.159" v="3914" actId="1076"/>
          <ac:picMkLst>
            <pc:docMk/>
            <pc:sldMk cId="3883702069" sldId="5397"/>
            <ac:picMk id="21" creationId="{7A1DB3BB-E9CE-CC29-B4CB-E16C75FF6A38}"/>
          </ac:picMkLst>
        </pc:picChg>
        <pc:picChg chg="add del mod">
          <ac:chgData name="Suci Dewi Indonesia" userId="1511b0583df68cfe" providerId="LiveId" clId="{7A5C7896-AF23-4D38-8790-7F05819850BA}" dt="2025-04-05T05:18:09.759" v="3671" actId="478"/>
          <ac:picMkLst>
            <pc:docMk/>
            <pc:sldMk cId="3883702069" sldId="5397"/>
            <ac:picMk id="23" creationId="{CEADBD87-C9C5-A258-D8B4-6C3D895E1DFB}"/>
          </ac:picMkLst>
        </pc:picChg>
        <pc:picChg chg="add del mod">
          <ac:chgData name="Suci Dewi Indonesia" userId="1511b0583df68cfe" providerId="LiveId" clId="{7A5C7896-AF23-4D38-8790-7F05819850BA}" dt="2025-04-05T05:18:09.759" v="3671" actId="478"/>
          <ac:picMkLst>
            <pc:docMk/>
            <pc:sldMk cId="3883702069" sldId="5397"/>
            <ac:picMk id="24" creationId="{85582E55-F49A-5DA2-58A2-C7014A206739}"/>
          </ac:picMkLst>
        </pc:picChg>
        <pc:picChg chg="add mod">
          <ac:chgData name="Suci Dewi Indonesia" userId="1511b0583df68cfe" providerId="LiveId" clId="{7A5C7896-AF23-4D38-8790-7F05819850BA}" dt="2025-04-05T05:17:25.294" v="3660" actId="1076"/>
          <ac:picMkLst>
            <pc:docMk/>
            <pc:sldMk cId="3883702069" sldId="5397"/>
            <ac:picMk id="25" creationId="{974F3E75-1495-D8AF-0A27-B3B594242886}"/>
          </ac:picMkLst>
        </pc:picChg>
        <pc:picChg chg="add mod">
          <ac:chgData name="Suci Dewi Indonesia" userId="1511b0583df68cfe" providerId="LiveId" clId="{7A5C7896-AF23-4D38-8790-7F05819850BA}" dt="2025-04-05T05:17:23.846" v="3659" actId="1076"/>
          <ac:picMkLst>
            <pc:docMk/>
            <pc:sldMk cId="3883702069" sldId="5397"/>
            <ac:picMk id="26" creationId="{7579209A-9B29-8B9F-226E-4F0E5411FE43}"/>
          </ac:picMkLst>
        </pc:picChg>
        <pc:picChg chg="add mod">
          <ac:chgData name="Suci Dewi Indonesia" userId="1511b0583df68cfe" providerId="LiveId" clId="{7A5C7896-AF23-4D38-8790-7F05819850BA}" dt="2025-04-05T05:17:32.750" v="3664" actId="14100"/>
          <ac:picMkLst>
            <pc:docMk/>
            <pc:sldMk cId="3883702069" sldId="5397"/>
            <ac:picMk id="27" creationId="{B2276447-AFB6-F416-28B6-58F27C8EE089}"/>
          </ac:picMkLst>
        </pc:picChg>
        <pc:picChg chg="add del mod">
          <ac:chgData name="Suci Dewi Indonesia" userId="1511b0583df68cfe" providerId="LiveId" clId="{7A5C7896-AF23-4D38-8790-7F05819850BA}" dt="2025-04-05T05:18:09.759" v="3671" actId="478"/>
          <ac:picMkLst>
            <pc:docMk/>
            <pc:sldMk cId="3883702069" sldId="5397"/>
            <ac:picMk id="28" creationId="{792DCA6F-5419-DE72-2188-0C0F1A820F17}"/>
          </ac:picMkLst>
        </pc:picChg>
        <pc:picChg chg="add mod">
          <ac:chgData name="Suci Dewi Indonesia" userId="1511b0583df68cfe" providerId="LiveId" clId="{7A5C7896-AF23-4D38-8790-7F05819850BA}" dt="2025-04-05T05:16:34.821" v="3637" actId="1076"/>
          <ac:picMkLst>
            <pc:docMk/>
            <pc:sldMk cId="3883702069" sldId="5397"/>
            <ac:picMk id="30" creationId="{D43534B3-61B5-0937-C7C8-B4F055DD69DA}"/>
          </ac:picMkLst>
        </pc:picChg>
      </pc:sldChg>
      <pc:sldChg chg="modSp add mod">
        <pc:chgData name="Suci Dewi Indonesia" userId="1511b0583df68cfe" providerId="LiveId" clId="{7A5C7896-AF23-4D38-8790-7F05819850BA}" dt="2025-04-05T10:01:28.747" v="4105" actId="108"/>
        <pc:sldMkLst>
          <pc:docMk/>
          <pc:sldMk cId="4035451885" sldId="5398"/>
        </pc:sldMkLst>
        <pc:spChg chg="mod">
          <ac:chgData name="Suci Dewi Indonesia" userId="1511b0583df68cfe" providerId="LiveId" clId="{7A5C7896-AF23-4D38-8790-7F05819850BA}" dt="2025-04-05T10:01:04.362" v="4102" actId="21"/>
          <ac:spMkLst>
            <pc:docMk/>
            <pc:sldMk cId="4035451885" sldId="5398"/>
            <ac:spMk id="6" creationId="{F20F237E-42B9-EC7A-BA7A-CEADE8E17264}"/>
          </ac:spMkLst>
        </pc:spChg>
        <pc:spChg chg="mod">
          <ac:chgData name="Suci Dewi Indonesia" userId="1511b0583df68cfe" providerId="LiveId" clId="{7A5C7896-AF23-4D38-8790-7F05819850BA}" dt="2025-04-05T10:01:28.747" v="4105" actId="108"/>
          <ac:spMkLst>
            <pc:docMk/>
            <pc:sldMk cId="4035451885" sldId="5398"/>
            <ac:spMk id="37" creationId="{C109ED94-1735-EE9A-42C1-9E29F4382F42}"/>
          </ac:spMkLst>
        </pc:spChg>
      </pc:sldChg>
      <pc:sldMasterChg chg="modSp mod">
        <pc:chgData name="Suci Dewi Indonesia" userId="1511b0583df68cfe" providerId="LiveId" clId="{7A5C7896-AF23-4D38-8790-7F05819850BA}" dt="2025-03-28T12:15:14.806" v="386" actId="20577"/>
        <pc:sldMasterMkLst>
          <pc:docMk/>
          <pc:sldMasterMk cId="0" sldId="2147483658"/>
        </pc:sldMasterMkLst>
        <pc:spChg chg="mod">
          <ac:chgData name="Suci Dewi Indonesia" userId="1511b0583df68cfe" providerId="LiveId" clId="{7A5C7896-AF23-4D38-8790-7F05819850BA}" dt="2025-03-28T12:15:14.806" v="386" actId="20577"/>
          <ac:spMkLst>
            <pc:docMk/>
            <pc:sldMasterMk cId="0" sldId="2147483658"/>
            <ac:spMk id="5" creationId="{2FF58ECA-DE0B-B0BA-9D2E-30FEE1CC26DC}"/>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284424-2A35-F765-CF57-AF4CCCAA9D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9A7B2580-AD70-0447-CCDA-EC1CBA725C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F123AA-9FF0-4FE4-B9EC-405CAFB68EE3}" type="datetimeFigureOut">
              <a:rPr lang="en-AU" smtClean="0"/>
              <a:t>5/04/2025</a:t>
            </a:fld>
            <a:endParaRPr lang="en-AU"/>
          </a:p>
        </p:txBody>
      </p:sp>
      <p:sp>
        <p:nvSpPr>
          <p:cNvPr id="4" name="Footer Placeholder 3">
            <a:extLst>
              <a:ext uri="{FF2B5EF4-FFF2-40B4-BE49-F238E27FC236}">
                <a16:creationId xmlns:a16="http://schemas.microsoft.com/office/drawing/2014/main" id="{288D875D-D534-5D05-C918-335DB7F0E1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71B6972A-5C47-9C2E-9F61-29EEEA4E0A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232511-5C4A-498C-9D8F-CCDDAB394E2C}" type="slidenum">
              <a:rPr lang="en-AU" smtClean="0"/>
              <a:t>‹#›</a:t>
            </a:fld>
            <a:endParaRPr lang="en-AU"/>
          </a:p>
        </p:txBody>
      </p:sp>
    </p:spTree>
    <p:extLst>
      <p:ext uri="{BB962C8B-B14F-4D97-AF65-F5344CB8AC3E}">
        <p14:creationId xmlns:p14="http://schemas.microsoft.com/office/powerpoint/2010/main" val="1279823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7F9A4-2FAE-4C28-8C05-60AF0CBB96BD}"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E9790-DC95-4D44-A9F8-C345F71A0DE7}" type="slidenum">
              <a:rPr lang="en-US" smtClean="0"/>
              <a:t>‹#›</a:t>
            </a:fld>
            <a:endParaRPr lang="en-US"/>
          </a:p>
        </p:txBody>
      </p:sp>
    </p:spTree>
    <p:extLst>
      <p:ext uri="{BB962C8B-B14F-4D97-AF65-F5344CB8AC3E}">
        <p14:creationId xmlns:p14="http://schemas.microsoft.com/office/powerpoint/2010/main" val="293490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0486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GB" sz="4000" b="0" strike="noStrike" spc="-1">
              <a:solidFill>
                <a:srgbClr val="000000"/>
              </a:solidFill>
              <a:latin typeface="Arial"/>
            </a:endParaRPr>
          </a:p>
        </p:txBody>
      </p:sp>
      <p:sp>
        <p:nvSpPr>
          <p:cNvPr id="1048605"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2933152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1085" y="152401"/>
            <a:ext cx="9271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0800" y="249377"/>
            <a:ext cx="10668000" cy="778098"/>
          </a:xfrm>
          <a:solidFill>
            <a:srgbClr val="002060"/>
          </a:solidFill>
        </p:spPr>
        <p:txBody>
          <a:bodyPr>
            <a:noAutofit/>
          </a:bodyPr>
          <a:lstStyle>
            <a:lvl1pPr>
              <a:defRPr sz="2800">
                <a:solidFill>
                  <a:schemeClr val="bg1"/>
                </a:solidFill>
              </a:defRPr>
            </a:lvl1pPr>
          </a:lstStyle>
          <a:p>
            <a:r>
              <a:rPr lang="en-US" dirty="0"/>
              <a:t>Click to edit Master title style</a:t>
            </a:r>
            <a:endParaRPr lang="id-ID" dirty="0"/>
          </a:p>
        </p:txBody>
      </p:sp>
      <p:sp>
        <p:nvSpPr>
          <p:cNvPr id="3" name="Content Placeholder 2"/>
          <p:cNvSpPr>
            <a:spLocks noGrp="1"/>
          </p:cNvSpPr>
          <p:nvPr>
            <p:ph idx="1"/>
          </p:nvPr>
        </p:nvSpPr>
        <p:spPr>
          <a:xfrm>
            <a:off x="335359" y="1379952"/>
            <a:ext cx="6827441" cy="5001376"/>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8" name="Picture Placeholder 7">
            <a:extLst>
              <a:ext uri="{FF2B5EF4-FFF2-40B4-BE49-F238E27FC236}">
                <a16:creationId xmlns:a16="http://schemas.microsoft.com/office/drawing/2014/main" id="{13A73B76-1C9B-0AC4-AB71-1565C085585A}"/>
              </a:ext>
            </a:extLst>
          </p:cNvPr>
          <p:cNvSpPr>
            <a:spLocks noGrp="1"/>
          </p:cNvSpPr>
          <p:nvPr>
            <p:ph type="pic" sz="quarter" idx="10"/>
          </p:nvPr>
        </p:nvSpPr>
        <p:spPr>
          <a:xfrm>
            <a:off x="7368114" y="0"/>
            <a:ext cx="4976286" cy="6477000"/>
          </a:xfrm>
          <a:custGeom>
            <a:avLst/>
            <a:gdLst>
              <a:gd name="connsiteX0" fmla="*/ 3752554 w 4976286"/>
              <a:gd name="connsiteY0" fmla="*/ 5213993 h 6477000"/>
              <a:gd name="connsiteX1" fmla="*/ 4639989 w 4976286"/>
              <a:gd name="connsiteY1" fmla="*/ 6089894 h 6477000"/>
              <a:gd name="connsiteX2" fmla="*/ 4257914 w 4976286"/>
              <a:gd name="connsiteY2" fmla="*/ 6477000 h 6477000"/>
              <a:gd name="connsiteX3" fmla="*/ 3346202 w 4976286"/>
              <a:gd name="connsiteY3" fmla="*/ 6477000 h 6477000"/>
              <a:gd name="connsiteX4" fmla="*/ 2920587 w 4976286"/>
              <a:gd name="connsiteY4" fmla="*/ 6056917 h 6477000"/>
              <a:gd name="connsiteX5" fmla="*/ 4669541 w 4976286"/>
              <a:gd name="connsiteY5" fmla="*/ 4284932 h 6477000"/>
              <a:gd name="connsiteX6" fmla="*/ 4976286 w 4976286"/>
              <a:gd name="connsiteY6" fmla="*/ 4587691 h 6477000"/>
              <a:gd name="connsiteX7" fmla="*/ 4976286 w 4976286"/>
              <a:gd name="connsiteY7" fmla="*/ 5749169 h 6477000"/>
              <a:gd name="connsiteX8" fmla="*/ 4725008 w 4976286"/>
              <a:gd name="connsiteY8" fmla="*/ 6003756 h 6477000"/>
              <a:gd name="connsiteX9" fmla="*/ 3837573 w 4976286"/>
              <a:gd name="connsiteY9" fmla="*/ 5127855 h 6477000"/>
              <a:gd name="connsiteX10" fmla="*/ 2779025 w 4976286"/>
              <a:gd name="connsiteY10" fmla="*/ 4253117 h 6477000"/>
              <a:gd name="connsiteX11" fmla="*/ 3666460 w 4976286"/>
              <a:gd name="connsiteY11" fmla="*/ 5129018 h 6477000"/>
              <a:gd name="connsiteX12" fmla="*/ 2834492 w 4976286"/>
              <a:gd name="connsiteY12" fmla="*/ 5971941 h 6477000"/>
              <a:gd name="connsiteX13" fmla="*/ 1947058 w 4976286"/>
              <a:gd name="connsiteY13" fmla="*/ 5096041 h 6477000"/>
              <a:gd name="connsiteX14" fmla="*/ 4976286 w 4976286"/>
              <a:gd name="connsiteY14" fmla="*/ 3974148 h 6477000"/>
              <a:gd name="connsiteX15" fmla="*/ 4976286 w 4976286"/>
              <a:gd name="connsiteY15" fmla="*/ 4417639 h 6477000"/>
              <a:gd name="connsiteX16" fmla="*/ 4754559 w 4976286"/>
              <a:gd name="connsiteY16" fmla="*/ 4198794 h 6477000"/>
              <a:gd name="connsiteX17" fmla="*/ 3696012 w 4976286"/>
              <a:gd name="connsiteY17" fmla="*/ 3324056 h 6477000"/>
              <a:gd name="connsiteX18" fmla="*/ 4583446 w 4976286"/>
              <a:gd name="connsiteY18" fmla="*/ 4199957 h 6477000"/>
              <a:gd name="connsiteX19" fmla="*/ 3751479 w 4976286"/>
              <a:gd name="connsiteY19" fmla="*/ 5042880 h 6477000"/>
              <a:gd name="connsiteX20" fmla="*/ 2864044 w 4976286"/>
              <a:gd name="connsiteY20" fmla="*/ 4166979 h 6477000"/>
              <a:gd name="connsiteX21" fmla="*/ 1805497 w 4976286"/>
              <a:gd name="connsiteY21" fmla="*/ 3292241 h 6477000"/>
              <a:gd name="connsiteX22" fmla="*/ 2692931 w 4976286"/>
              <a:gd name="connsiteY22" fmla="*/ 4168142 h 6477000"/>
              <a:gd name="connsiteX23" fmla="*/ 1860963 w 4976286"/>
              <a:gd name="connsiteY23" fmla="*/ 5011065 h 6477000"/>
              <a:gd name="connsiteX24" fmla="*/ 973529 w 4976286"/>
              <a:gd name="connsiteY24" fmla="*/ 4135164 h 6477000"/>
              <a:gd name="connsiteX25" fmla="*/ 4612998 w 4976286"/>
              <a:gd name="connsiteY25" fmla="*/ 2394995 h 6477000"/>
              <a:gd name="connsiteX26" fmla="*/ 4976286 w 4976286"/>
              <a:gd name="connsiteY26" fmla="*/ 2753561 h 6477000"/>
              <a:gd name="connsiteX27" fmla="*/ 4976286 w 4976286"/>
              <a:gd name="connsiteY27" fmla="*/ 3801944 h 6477000"/>
              <a:gd name="connsiteX28" fmla="*/ 4668465 w 4976286"/>
              <a:gd name="connsiteY28" fmla="*/ 4113819 h 6477000"/>
              <a:gd name="connsiteX29" fmla="*/ 3781030 w 4976286"/>
              <a:gd name="connsiteY29" fmla="*/ 3237918 h 6477000"/>
              <a:gd name="connsiteX30" fmla="*/ 2722483 w 4976286"/>
              <a:gd name="connsiteY30" fmla="*/ 2363180 h 6477000"/>
              <a:gd name="connsiteX31" fmla="*/ 3609917 w 4976286"/>
              <a:gd name="connsiteY31" fmla="*/ 3239081 h 6477000"/>
              <a:gd name="connsiteX32" fmla="*/ 2777950 w 4976286"/>
              <a:gd name="connsiteY32" fmla="*/ 4082004 h 6477000"/>
              <a:gd name="connsiteX33" fmla="*/ 1890515 w 4976286"/>
              <a:gd name="connsiteY33" fmla="*/ 3206103 h 6477000"/>
              <a:gd name="connsiteX34" fmla="*/ 831968 w 4976286"/>
              <a:gd name="connsiteY34" fmla="*/ 2331365 h 6477000"/>
              <a:gd name="connsiteX35" fmla="*/ 1719402 w 4976286"/>
              <a:gd name="connsiteY35" fmla="*/ 3207266 h 6477000"/>
              <a:gd name="connsiteX36" fmla="*/ 887435 w 4976286"/>
              <a:gd name="connsiteY36" fmla="*/ 4050189 h 6477000"/>
              <a:gd name="connsiteX37" fmla="*/ 0 w 4976286"/>
              <a:gd name="connsiteY37" fmla="*/ 3174289 h 6477000"/>
              <a:gd name="connsiteX38" fmla="*/ 4976286 w 4976286"/>
              <a:gd name="connsiteY38" fmla="*/ 2026923 h 6477000"/>
              <a:gd name="connsiteX39" fmla="*/ 4976286 w 4976286"/>
              <a:gd name="connsiteY39" fmla="*/ 2583511 h 6477000"/>
              <a:gd name="connsiteX40" fmla="*/ 4698016 w 4976286"/>
              <a:gd name="connsiteY40" fmla="*/ 2308857 h 6477000"/>
              <a:gd name="connsiteX41" fmla="*/ 3639469 w 4976286"/>
              <a:gd name="connsiteY41" fmla="*/ 1434119 h 6477000"/>
              <a:gd name="connsiteX42" fmla="*/ 4526904 w 4976286"/>
              <a:gd name="connsiteY42" fmla="*/ 2310019 h 6477000"/>
              <a:gd name="connsiteX43" fmla="*/ 3694936 w 4976286"/>
              <a:gd name="connsiteY43" fmla="*/ 3152943 h 6477000"/>
              <a:gd name="connsiteX44" fmla="*/ 2807501 w 4976286"/>
              <a:gd name="connsiteY44" fmla="*/ 2277042 h 6477000"/>
              <a:gd name="connsiteX45" fmla="*/ 1748954 w 4976286"/>
              <a:gd name="connsiteY45" fmla="*/ 1402304 h 6477000"/>
              <a:gd name="connsiteX46" fmla="*/ 2636388 w 4976286"/>
              <a:gd name="connsiteY46" fmla="*/ 2278205 h 6477000"/>
              <a:gd name="connsiteX47" fmla="*/ 1804421 w 4976286"/>
              <a:gd name="connsiteY47" fmla="*/ 3121128 h 6477000"/>
              <a:gd name="connsiteX48" fmla="*/ 916987 w 4976286"/>
              <a:gd name="connsiteY48" fmla="*/ 2245227 h 6477000"/>
              <a:gd name="connsiteX49" fmla="*/ 4556455 w 4976286"/>
              <a:gd name="connsiteY49" fmla="*/ 505058 h 6477000"/>
              <a:gd name="connsiteX50" fmla="*/ 4976286 w 4976286"/>
              <a:gd name="connsiteY50" fmla="*/ 919433 h 6477000"/>
              <a:gd name="connsiteX51" fmla="*/ 4976286 w 4976286"/>
              <a:gd name="connsiteY51" fmla="*/ 1854720 h 6477000"/>
              <a:gd name="connsiteX52" fmla="*/ 4611922 w 4976286"/>
              <a:gd name="connsiteY52" fmla="*/ 2223882 h 6477000"/>
              <a:gd name="connsiteX53" fmla="*/ 3724487 w 4976286"/>
              <a:gd name="connsiteY53" fmla="*/ 1347981 h 6477000"/>
              <a:gd name="connsiteX54" fmla="*/ 2665940 w 4976286"/>
              <a:gd name="connsiteY54" fmla="*/ 473243 h 6477000"/>
              <a:gd name="connsiteX55" fmla="*/ 3553375 w 4976286"/>
              <a:gd name="connsiteY55" fmla="*/ 1349144 h 6477000"/>
              <a:gd name="connsiteX56" fmla="*/ 2721407 w 4976286"/>
              <a:gd name="connsiteY56" fmla="*/ 2192067 h 6477000"/>
              <a:gd name="connsiteX57" fmla="*/ 1833972 w 4976286"/>
              <a:gd name="connsiteY57" fmla="*/ 1316166 h 6477000"/>
              <a:gd name="connsiteX58" fmla="*/ 3133032 w 4976286"/>
              <a:gd name="connsiteY58" fmla="*/ 0 h 6477000"/>
              <a:gd name="connsiteX59" fmla="*/ 4044746 w 4976286"/>
              <a:gd name="connsiteY59" fmla="*/ 0 h 6477000"/>
              <a:gd name="connsiteX60" fmla="*/ 4470360 w 4976286"/>
              <a:gd name="connsiteY60" fmla="*/ 420083 h 6477000"/>
              <a:gd name="connsiteX61" fmla="*/ 3638393 w 4976286"/>
              <a:gd name="connsiteY61" fmla="*/ 1263006 h 6477000"/>
              <a:gd name="connsiteX62" fmla="*/ 2750958 w 4976286"/>
              <a:gd name="connsiteY62" fmla="*/ 387105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976286" h="6477000">
                <a:moveTo>
                  <a:pt x="3752554" y="5213993"/>
                </a:moveTo>
                <a:lnTo>
                  <a:pt x="4639989" y="6089894"/>
                </a:lnTo>
                <a:lnTo>
                  <a:pt x="4257914" y="6477000"/>
                </a:lnTo>
                <a:lnTo>
                  <a:pt x="3346202" y="6477000"/>
                </a:lnTo>
                <a:lnTo>
                  <a:pt x="2920587" y="6056917"/>
                </a:lnTo>
                <a:close/>
                <a:moveTo>
                  <a:pt x="4669541" y="4284932"/>
                </a:moveTo>
                <a:lnTo>
                  <a:pt x="4976286" y="4587691"/>
                </a:lnTo>
                <a:lnTo>
                  <a:pt x="4976286" y="5749169"/>
                </a:lnTo>
                <a:lnTo>
                  <a:pt x="4725008" y="6003756"/>
                </a:lnTo>
                <a:lnTo>
                  <a:pt x="3837573" y="5127855"/>
                </a:lnTo>
                <a:close/>
                <a:moveTo>
                  <a:pt x="2779025" y="4253117"/>
                </a:moveTo>
                <a:lnTo>
                  <a:pt x="3666460" y="5129018"/>
                </a:lnTo>
                <a:lnTo>
                  <a:pt x="2834492" y="5971941"/>
                </a:lnTo>
                <a:lnTo>
                  <a:pt x="1947058" y="5096041"/>
                </a:lnTo>
                <a:close/>
                <a:moveTo>
                  <a:pt x="4976286" y="3974148"/>
                </a:moveTo>
                <a:lnTo>
                  <a:pt x="4976286" y="4417639"/>
                </a:lnTo>
                <a:lnTo>
                  <a:pt x="4754559" y="4198794"/>
                </a:lnTo>
                <a:close/>
                <a:moveTo>
                  <a:pt x="3696012" y="3324056"/>
                </a:moveTo>
                <a:lnTo>
                  <a:pt x="4583446" y="4199957"/>
                </a:lnTo>
                <a:lnTo>
                  <a:pt x="3751479" y="5042880"/>
                </a:lnTo>
                <a:lnTo>
                  <a:pt x="2864044" y="4166979"/>
                </a:lnTo>
                <a:close/>
                <a:moveTo>
                  <a:pt x="1805497" y="3292241"/>
                </a:moveTo>
                <a:lnTo>
                  <a:pt x="2692931" y="4168142"/>
                </a:lnTo>
                <a:lnTo>
                  <a:pt x="1860963" y="5011065"/>
                </a:lnTo>
                <a:lnTo>
                  <a:pt x="973529" y="4135164"/>
                </a:lnTo>
                <a:close/>
                <a:moveTo>
                  <a:pt x="4612998" y="2394995"/>
                </a:moveTo>
                <a:lnTo>
                  <a:pt x="4976286" y="2753561"/>
                </a:lnTo>
                <a:lnTo>
                  <a:pt x="4976286" y="3801944"/>
                </a:lnTo>
                <a:lnTo>
                  <a:pt x="4668465" y="4113819"/>
                </a:lnTo>
                <a:lnTo>
                  <a:pt x="3781030" y="3237918"/>
                </a:lnTo>
                <a:close/>
                <a:moveTo>
                  <a:pt x="2722483" y="2363180"/>
                </a:moveTo>
                <a:lnTo>
                  <a:pt x="3609917" y="3239081"/>
                </a:lnTo>
                <a:lnTo>
                  <a:pt x="2777950" y="4082004"/>
                </a:lnTo>
                <a:lnTo>
                  <a:pt x="1890515" y="3206103"/>
                </a:lnTo>
                <a:close/>
                <a:moveTo>
                  <a:pt x="831968" y="2331365"/>
                </a:moveTo>
                <a:lnTo>
                  <a:pt x="1719402" y="3207266"/>
                </a:lnTo>
                <a:lnTo>
                  <a:pt x="887435" y="4050189"/>
                </a:lnTo>
                <a:lnTo>
                  <a:pt x="0" y="3174289"/>
                </a:lnTo>
                <a:close/>
                <a:moveTo>
                  <a:pt x="4976286" y="2026923"/>
                </a:moveTo>
                <a:lnTo>
                  <a:pt x="4976286" y="2583511"/>
                </a:lnTo>
                <a:lnTo>
                  <a:pt x="4698016" y="2308857"/>
                </a:lnTo>
                <a:close/>
                <a:moveTo>
                  <a:pt x="3639469" y="1434119"/>
                </a:moveTo>
                <a:lnTo>
                  <a:pt x="4526904" y="2310019"/>
                </a:lnTo>
                <a:lnTo>
                  <a:pt x="3694936" y="3152943"/>
                </a:lnTo>
                <a:lnTo>
                  <a:pt x="2807501" y="2277042"/>
                </a:lnTo>
                <a:close/>
                <a:moveTo>
                  <a:pt x="1748954" y="1402304"/>
                </a:moveTo>
                <a:lnTo>
                  <a:pt x="2636388" y="2278205"/>
                </a:lnTo>
                <a:lnTo>
                  <a:pt x="1804421" y="3121128"/>
                </a:lnTo>
                <a:lnTo>
                  <a:pt x="916987" y="2245227"/>
                </a:lnTo>
                <a:close/>
                <a:moveTo>
                  <a:pt x="4556455" y="505058"/>
                </a:moveTo>
                <a:lnTo>
                  <a:pt x="4976286" y="919433"/>
                </a:lnTo>
                <a:lnTo>
                  <a:pt x="4976286" y="1854720"/>
                </a:lnTo>
                <a:lnTo>
                  <a:pt x="4611922" y="2223882"/>
                </a:lnTo>
                <a:lnTo>
                  <a:pt x="3724487" y="1347981"/>
                </a:lnTo>
                <a:close/>
                <a:moveTo>
                  <a:pt x="2665940" y="473243"/>
                </a:moveTo>
                <a:lnTo>
                  <a:pt x="3553375" y="1349144"/>
                </a:lnTo>
                <a:lnTo>
                  <a:pt x="2721407" y="2192067"/>
                </a:lnTo>
                <a:lnTo>
                  <a:pt x="1833972" y="1316166"/>
                </a:lnTo>
                <a:close/>
                <a:moveTo>
                  <a:pt x="3133032" y="0"/>
                </a:moveTo>
                <a:lnTo>
                  <a:pt x="4044746" y="0"/>
                </a:lnTo>
                <a:lnTo>
                  <a:pt x="4470360" y="420083"/>
                </a:lnTo>
                <a:lnTo>
                  <a:pt x="3638393" y="1263006"/>
                </a:lnTo>
                <a:lnTo>
                  <a:pt x="2750958" y="387105"/>
                </a:lnTo>
                <a:close/>
              </a:path>
            </a:pathLst>
          </a:custGeom>
        </p:spPr>
        <p:txBody>
          <a:bodyPr wrap="square">
            <a:noAutofit/>
          </a:bodyPr>
          <a:lstStyle/>
          <a:p>
            <a:endParaRPr lang="en-US"/>
          </a:p>
        </p:txBody>
      </p:sp>
    </p:spTree>
    <p:extLst>
      <p:ext uri="{BB962C8B-B14F-4D97-AF65-F5344CB8AC3E}">
        <p14:creationId xmlns:p14="http://schemas.microsoft.com/office/powerpoint/2010/main" val="253319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2003" y="2487167"/>
            <a:ext cx="12160250" cy="1327785"/>
          </a:xfrm>
          <a:custGeom>
            <a:avLst/>
            <a:gdLst/>
            <a:ahLst/>
            <a:cxnLst/>
            <a:rect l="l" t="t" r="r" b="b"/>
            <a:pathLst>
              <a:path w="12160250" h="1327785">
                <a:moveTo>
                  <a:pt x="12159996" y="0"/>
                </a:moveTo>
                <a:lnTo>
                  <a:pt x="0" y="0"/>
                </a:lnTo>
                <a:lnTo>
                  <a:pt x="0" y="1327403"/>
                </a:lnTo>
                <a:lnTo>
                  <a:pt x="12159996" y="1327403"/>
                </a:lnTo>
                <a:lnTo>
                  <a:pt x="12159996" y="0"/>
                </a:lnTo>
                <a:close/>
              </a:path>
            </a:pathLst>
          </a:custGeom>
          <a:solidFill>
            <a:srgbClr val="00006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3769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
        <p:cNvGrpSpPr/>
        <p:nvPr/>
      </p:nvGrpSpPr>
      <p:grpSpPr>
        <a:xfrm>
          <a:off x="0" y="0"/>
          <a:ext cx="0" cy="0"/>
          <a:chOff x="0" y="0"/>
          <a:chExt cx="0" cy="0"/>
        </a:xfrm>
      </p:grpSpPr>
      <p:sp>
        <p:nvSpPr>
          <p:cNvPr id="52" name="Google Shape;52;p21"/>
          <p:cNvSpPr/>
          <p:nvPr/>
        </p:nvSpPr>
        <p:spPr>
          <a:xfrm rot="10800000">
            <a:off x="518275" y="1074002"/>
            <a:ext cx="2423422" cy="98238"/>
          </a:xfrm>
          <a:prstGeom prst="rect">
            <a:avLst/>
          </a:prstGeom>
          <a:solidFill>
            <a:srgbClr val="0069B4"/>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Roboto"/>
              <a:ea typeface="Roboto"/>
              <a:cs typeface="Roboto"/>
              <a:sym typeface="Roboto"/>
            </a:endParaRPr>
          </a:p>
        </p:txBody>
      </p:sp>
      <p:sp>
        <p:nvSpPr>
          <p:cNvPr id="5" name="TextBox 4">
            <a:extLst>
              <a:ext uri="{FF2B5EF4-FFF2-40B4-BE49-F238E27FC236}">
                <a16:creationId xmlns:a16="http://schemas.microsoft.com/office/drawing/2014/main" id="{2FF58ECA-DE0B-B0BA-9D2E-30FEE1CC26DC}"/>
              </a:ext>
            </a:extLst>
          </p:cNvPr>
          <p:cNvSpPr txBox="1"/>
          <p:nvPr userDrawn="1"/>
        </p:nvSpPr>
        <p:spPr>
          <a:xfrm>
            <a:off x="-1" y="6519152"/>
            <a:ext cx="12192001" cy="369332"/>
          </a:xfrm>
          <a:prstGeom prst="rect">
            <a:avLst/>
          </a:prstGeom>
          <a:solidFill>
            <a:srgbClr val="0070C0"/>
          </a:solidFill>
        </p:spPr>
        <p:txBody>
          <a:bodyPr wrap="square" rtlCol="0">
            <a:spAutoFit/>
          </a:bodyPr>
          <a:lstStyle/>
          <a:p>
            <a:pPr algn="ctr"/>
            <a:r>
              <a:rPr lang="en-AU" i="1" dirty="0">
                <a:solidFill>
                  <a:schemeClr val="bg1"/>
                </a:solidFill>
                <a:latin typeface="Arial" panose="020B0604020202020204" pitchFamily="34" charset="0"/>
                <a:cs typeface="Arial" panose="020B0604020202020204" pitchFamily="34" charset="0"/>
              </a:rPr>
              <a:t>ICG/PTWS-XXXI, Beijing, 7, 8-11 April</a:t>
            </a:r>
            <a:r>
              <a:rPr lang="en-US" i="1" dirty="0">
                <a:solidFill>
                  <a:schemeClr val="bg1"/>
                </a:solidFill>
                <a:latin typeface="Arial" panose="020B0604020202020204" pitchFamily="34" charset="0"/>
                <a:cs typeface="Arial" panose="020B0604020202020204" pitchFamily="34" charset="0"/>
              </a:rPr>
              <a:t> 2025</a:t>
            </a:r>
            <a:endParaRPr lang="en-US" dirty="0">
              <a:solidFill>
                <a:schemeClr val="bg1"/>
              </a:solidFill>
            </a:endParaRPr>
          </a:p>
        </p:txBody>
      </p:sp>
      <p:pic>
        <p:nvPicPr>
          <p:cNvPr id="6" name="Picture 2" descr="Intergovernmental Oceanographic Commission | Intergovernmental  Oceanographic Commission">
            <a:extLst>
              <a:ext uri="{FF2B5EF4-FFF2-40B4-BE49-F238E27FC236}">
                <a16:creationId xmlns:a16="http://schemas.microsoft.com/office/drawing/2014/main" id="{F684CA45-640A-C832-9E24-68CCAE08575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180761" y="215900"/>
            <a:ext cx="812107" cy="76411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dk2" tx2="lt2" accent1="accent1" accent2="accent2" accent3="accent3" accent4="accent4" accent5="accent5" accent6="accent6" hlink="hlink" folHlink="folHlink"/>
  <p:sldLayoutIdLst>
    <p:sldLayoutId id="2147483661" r:id="rId1"/>
    <p:sldLayoutId id="2147490885" r:id="rId2"/>
    <p:sldLayoutId id="2147490886" r:id="rId3"/>
    <p:sldLayoutId id="21474908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5"/>
          <p:cNvPicPr preferRelativeResize="0"/>
          <p:nvPr/>
        </p:nvPicPr>
        <p:blipFill rotWithShape="1">
          <a:blip r:embed="rId3">
            <a:alphaModFix/>
          </a:blip>
          <a:srcRect/>
          <a:stretch/>
        </p:blipFill>
        <p:spPr>
          <a:xfrm>
            <a:off x="10071544" y="216362"/>
            <a:ext cx="1999700" cy="951923"/>
          </a:xfrm>
          <a:prstGeom prst="rect">
            <a:avLst/>
          </a:prstGeom>
          <a:noFill/>
          <a:ln>
            <a:noFill/>
          </a:ln>
        </p:spPr>
      </p:pic>
      <p:sp>
        <p:nvSpPr>
          <p:cNvPr id="14" name="Google Shape;14;p15"/>
          <p:cNvSpPr/>
          <p:nvPr/>
        </p:nvSpPr>
        <p:spPr>
          <a:xfrm rot="5400000">
            <a:off x="1721007" y="3812568"/>
            <a:ext cx="1639614" cy="110484"/>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5" name="Google Shape;15;p15"/>
          <p:cNvSpPr/>
          <p:nvPr/>
        </p:nvSpPr>
        <p:spPr>
          <a:xfrm>
            <a:off x="0" y="-7428"/>
            <a:ext cx="12192000" cy="6858000"/>
          </a:xfrm>
          <a:prstGeom prst="rect">
            <a:avLst/>
          </a:prstGeom>
          <a:solidFill>
            <a:srgbClr val="006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a:solidFill>
                <a:schemeClr val="lt1"/>
              </a:solidFill>
              <a:latin typeface="Calibri"/>
              <a:ea typeface="Calibri"/>
              <a:cs typeface="Calibri"/>
              <a:sym typeface="Calibri"/>
            </a:endParaRPr>
          </a:p>
        </p:txBody>
      </p:sp>
      <p:sp>
        <p:nvSpPr>
          <p:cNvPr id="17" name="Google Shape;17;p15"/>
          <p:cNvSpPr/>
          <p:nvPr/>
        </p:nvSpPr>
        <p:spPr>
          <a:xfrm rot="5400000">
            <a:off x="4884289" y="3379881"/>
            <a:ext cx="2423422" cy="98238"/>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2" name="Google Shape;16;p15">
            <a:extLst>
              <a:ext uri="{FF2B5EF4-FFF2-40B4-BE49-F238E27FC236}">
                <a16:creationId xmlns:a16="http://schemas.microsoft.com/office/drawing/2014/main" id="{80434DC2-86F1-81D8-778C-A08334BAFB54}"/>
              </a:ext>
            </a:extLst>
          </p:cNvPr>
          <p:cNvPicPr preferRelativeResize="0"/>
          <p:nvPr userDrawn="1"/>
        </p:nvPicPr>
        <p:blipFill rotWithShape="1">
          <a:blip r:embed="rId4">
            <a:alphaModFix/>
          </a:blip>
          <a:srcRect/>
          <a:stretch/>
        </p:blipFill>
        <p:spPr>
          <a:xfrm>
            <a:off x="2124075" y="1638300"/>
            <a:ext cx="2743200" cy="27527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908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36"/>
          <p:cNvSpPr txBox="1"/>
          <p:nvPr/>
        </p:nvSpPr>
        <p:spPr>
          <a:xfrm>
            <a:off x="838200" y="635634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888888"/>
                </a:solidFill>
                <a:latin typeface="Calibri"/>
                <a:ea typeface="Calibri"/>
                <a:cs typeface="Calibri"/>
                <a:sym typeface="Calibri"/>
              </a:rPr>
              <a:t>23/09/2021</a:t>
            </a:r>
            <a:endParaRPr sz="1200">
              <a:solidFill>
                <a:srgbClr val="888888"/>
              </a:solidFill>
              <a:latin typeface="Calibri"/>
              <a:ea typeface="Calibri"/>
              <a:cs typeface="Calibri"/>
              <a:sym typeface="Calibri"/>
            </a:endParaRPr>
          </a:p>
        </p:txBody>
      </p:sp>
      <p:sp>
        <p:nvSpPr>
          <p:cNvPr id="127" name="Google Shape;127;p36"/>
          <p:cNvSpPr/>
          <p:nvPr/>
        </p:nvSpPr>
        <p:spPr>
          <a:xfrm>
            <a:off x="0" y="0"/>
            <a:ext cx="2396836" cy="685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36"/>
          <p:cNvSpPr/>
          <p:nvPr/>
        </p:nvSpPr>
        <p:spPr>
          <a:xfrm rot="5400000">
            <a:off x="1974074" y="3090727"/>
            <a:ext cx="1328398" cy="125771"/>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36"/>
          <p:cNvSpPr/>
          <p:nvPr/>
        </p:nvSpPr>
        <p:spPr>
          <a:xfrm>
            <a:off x="0" y="0"/>
            <a:ext cx="2445868" cy="6858000"/>
          </a:xfrm>
          <a:prstGeom prst="rect">
            <a:avLst/>
          </a:prstGeom>
          <a:solidFill>
            <a:srgbClr val="0069B4"/>
          </a:solidFill>
          <a:ln w="12700" cap="flat" cmpd="sng">
            <a:solidFill>
              <a:srgbClr val="41B7C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36"/>
          <p:cNvSpPr/>
          <p:nvPr/>
        </p:nvSpPr>
        <p:spPr>
          <a:xfrm>
            <a:off x="2529840" y="2716523"/>
            <a:ext cx="7532914"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69B4"/>
              </a:buClr>
              <a:buSzPts val="7000"/>
              <a:buFont typeface="Arial"/>
              <a:buNone/>
            </a:pPr>
            <a:r>
              <a:rPr lang="en-US" sz="7000" b="1" i="0" u="none" strike="noStrike" cap="none">
                <a:solidFill>
                  <a:srgbClr val="0069B4"/>
                </a:solidFill>
                <a:latin typeface="Arial"/>
                <a:ea typeface="Arial"/>
                <a:cs typeface="Arial"/>
                <a:sym typeface="Arial"/>
              </a:rPr>
              <a:t>THANK YOU</a:t>
            </a:r>
            <a:endParaRPr sz="7000" b="1" i="0" u="none" strike="noStrike" cap="none">
              <a:solidFill>
                <a:srgbClr val="0069B4"/>
              </a:solidFill>
              <a:latin typeface="Arial"/>
              <a:ea typeface="Arial"/>
              <a:cs typeface="Arial"/>
              <a:sym typeface="Arial"/>
            </a:endParaRPr>
          </a:p>
        </p:txBody>
      </p:sp>
      <p:sp>
        <p:nvSpPr>
          <p:cNvPr id="131" name="Google Shape;131;p36"/>
          <p:cNvSpPr/>
          <p:nvPr/>
        </p:nvSpPr>
        <p:spPr>
          <a:xfrm rot="5400000">
            <a:off x="1001943" y="3379881"/>
            <a:ext cx="2423422" cy="98238"/>
          </a:xfrm>
          <a:prstGeom prst="rect">
            <a:avLst/>
          </a:prstGeom>
          <a:solidFill>
            <a:schemeClr val="lt1"/>
          </a:solidFill>
          <a:ln>
            <a:noFill/>
          </a:ln>
        </p:spPr>
        <p:txBody>
          <a:bodyPr spcFirstLastPara="1" wrap="square" lIns="65000" tIns="65000" rIns="65000" bIns="650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 name="Picture 2" descr="Intergovernmental Oceanographic Commission | Intergovernmental  Oceanographic Commission">
            <a:extLst>
              <a:ext uri="{FF2B5EF4-FFF2-40B4-BE49-F238E27FC236}">
                <a16:creationId xmlns:a16="http://schemas.microsoft.com/office/drawing/2014/main" id="{BD961241-3B41-E270-9F9A-103A55793F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15229" y="215900"/>
            <a:ext cx="812107" cy="76411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g"/><Relationship Id="rId4" Type="http://schemas.openxmlformats.org/officeDocument/2006/relationships/image" Target="../media/image74.jpg"/></Relationships>
</file>

<file path=ppt/slides/_rels/slide11.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jpeg"/><Relationship Id="rId7" Type="http://schemas.openxmlformats.org/officeDocument/2006/relationships/image" Target="../media/image83.jp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g"/><Relationship Id="rId11" Type="http://schemas.openxmlformats.org/officeDocument/2006/relationships/image" Target="../media/image87.png"/><Relationship Id="rId5" Type="http://schemas.openxmlformats.org/officeDocument/2006/relationships/image" Target="../media/image81.jpeg"/><Relationship Id="rId10" Type="http://schemas.openxmlformats.org/officeDocument/2006/relationships/image" Target="../media/image86.jpg"/><Relationship Id="rId4" Type="http://schemas.openxmlformats.org/officeDocument/2006/relationships/image" Target="../media/image80.jpeg"/><Relationship Id="rId9" Type="http://schemas.openxmlformats.org/officeDocument/2006/relationships/image" Target="../media/image85.jpeg"/></Relationships>
</file>

<file path=ppt/slides/_rels/slide1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fif"/><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jpg"/><Relationship Id="rId21" Type="http://schemas.openxmlformats.org/officeDocument/2006/relationships/image" Target="../media/image48.png"/><Relationship Id="rId34" Type="http://schemas.openxmlformats.org/officeDocument/2006/relationships/image" Target="../media/image61.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33" Type="http://schemas.openxmlformats.org/officeDocument/2006/relationships/image" Target="../media/image60.pn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32" Type="http://schemas.openxmlformats.org/officeDocument/2006/relationships/image" Target="../media/image59.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31" Type="http://schemas.openxmlformats.org/officeDocument/2006/relationships/image" Target="../media/image58.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 Id="rId8"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 name="Google Shape;159;p1">
            <a:extLst>
              <a:ext uri="{FF2B5EF4-FFF2-40B4-BE49-F238E27FC236}">
                <a16:creationId xmlns:a16="http://schemas.microsoft.com/office/drawing/2014/main" id="{8C80E16B-9094-FA80-4FA9-8D4F49247F32}"/>
              </a:ext>
            </a:extLst>
          </p:cNvPr>
          <p:cNvSpPr/>
          <p:nvPr/>
        </p:nvSpPr>
        <p:spPr>
          <a:xfrm>
            <a:off x="6353400" y="2115541"/>
            <a:ext cx="6071009" cy="477013"/>
          </a:xfrm>
          <a:prstGeom prst="rect">
            <a:avLst/>
          </a:prstGeom>
          <a:noFill/>
          <a:ln>
            <a:noFill/>
          </a:ln>
        </p:spPr>
        <p:txBody>
          <a:bodyPr spcFirstLastPara="1" wrap="square" lIns="91425" tIns="45700" rIns="91425" bIns="45700" anchor="t" anchorCtr="0">
            <a:spAutoFit/>
          </a:bodyPr>
          <a:lstStyle/>
          <a:p>
            <a:pPr>
              <a:lnSpc>
                <a:spcPts val="3000"/>
              </a:lnSpc>
            </a:pPr>
            <a:r>
              <a:rPr lang="en-GB" sz="2800" b="1" dirty="0">
                <a:solidFill>
                  <a:schemeClr val="bg1"/>
                </a:solidFill>
                <a:effectLst/>
                <a:ea typeface="Times New Roman" panose="02020603050405020304" pitchFamily="18" charset="0"/>
                <a:cs typeface="Angsana New" panose="02020603050405020304" pitchFamily="18" charset="-34"/>
              </a:rPr>
              <a:t>INDONESIA NATIONAL REPORT </a:t>
            </a:r>
            <a:endParaRPr lang="en-GB" sz="2800" b="1" dirty="0">
              <a:solidFill>
                <a:schemeClr val="bg1"/>
              </a:solidFill>
              <a:ea typeface="Times New Roman" panose="02020603050405020304" pitchFamily="18" charset="0"/>
              <a:cs typeface="Angsana New" panose="02020603050405020304" pitchFamily="18" charset="-34"/>
            </a:endParaRPr>
          </a:p>
        </p:txBody>
      </p:sp>
      <p:sp>
        <p:nvSpPr>
          <p:cNvPr id="2" name="TextBox 1">
            <a:extLst>
              <a:ext uri="{FF2B5EF4-FFF2-40B4-BE49-F238E27FC236}">
                <a16:creationId xmlns:a16="http://schemas.microsoft.com/office/drawing/2014/main" id="{2E5C92CC-16E0-62EC-1E03-C8FAE12F53A0}"/>
              </a:ext>
            </a:extLst>
          </p:cNvPr>
          <p:cNvSpPr txBox="1"/>
          <p:nvPr/>
        </p:nvSpPr>
        <p:spPr>
          <a:xfrm>
            <a:off x="6962114" y="3429000"/>
            <a:ext cx="4515243" cy="767774"/>
          </a:xfrm>
          <a:prstGeom prst="rect">
            <a:avLst/>
          </a:prstGeom>
          <a:noFill/>
        </p:spPr>
        <p:txBody>
          <a:bodyPr wrap="square">
            <a:spAutoFit/>
          </a:bodyPr>
          <a:lstStyle/>
          <a:p>
            <a:pPr algn="r">
              <a:lnSpc>
                <a:spcPts val="1800"/>
              </a:lnSpc>
            </a:pPr>
            <a:r>
              <a:rPr lang="en-US" sz="1600" b="1" kern="0" dirty="0">
                <a:solidFill>
                  <a:schemeClr val="bg1"/>
                </a:solidFill>
                <a:effectLst/>
                <a:latin typeface="Calibri" panose="020F0502020204030204" pitchFamily="34" charset="0"/>
                <a:ea typeface="DengXian" panose="02010600030101010101" pitchFamily="2" charset="-122"/>
                <a:cs typeface="Calibri" panose="020F0502020204030204" pitchFamily="34" charset="0"/>
              </a:rPr>
              <a:t>Suci Dewi Anugrah</a:t>
            </a:r>
            <a:endParaRPr lang="en-GB" sz="16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algn="r">
              <a:lnSpc>
                <a:spcPts val="1800"/>
              </a:lnSpc>
            </a:pPr>
            <a:r>
              <a:rPr lang="en-GB" sz="1200" kern="0" dirty="0">
                <a:solidFill>
                  <a:schemeClr val="bg1"/>
                </a:solidFill>
                <a:latin typeface="Calibri" panose="020F0502020204030204" pitchFamily="34" charset="0"/>
                <a:ea typeface="DengXian" panose="02010600030101010101" pitchFamily="2" charset="-122"/>
                <a:cs typeface="Calibri" panose="020F0502020204030204" pitchFamily="34" charset="0"/>
              </a:rPr>
              <a:t>Directorate for Earthquake and Tsunami, BMKG</a:t>
            </a:r>
          </a:p>
          <a:p>
            <a:pPr algn="r">
              <a:lnSpc>
                <a:spcPts val="1800"/>
              </a:lnSpc>
            </a:pPr>
            <a:r>
              <a:rPr lang="en-GB" sz="1200" kern="0" dirty="0">
                <a:solidFill>
                  <a:schemeClr val="bg1"/>
                </a:solidFill>
                <a:latin typeface="Calibri" panose="020F0502020204030204" pitchFamily="34" charset="0"/>
                <a:ea typeface="DengXian" panose="02010600030101010101" pitchFamily="2" charset="-122"/>
                <a:cs typeface="Calibri" panose="020F0502020204030204" pitchFamily="34" charset="0"/>
              </a:rPr>
              <a:t>suci.anugrah@bmkg.go.id</a:t>
            </a:r>
            <a:endParaRPr lang="en-GB" sz="14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p:txBody>
      </p:sp>
      <p:sp>
        <p:nvSpPr>
          <p:cNvPr id="5" name="Rectangle 4">
            <a:extLst>
              <a:ext uri="{FF2B5EF4-FFF2-40B4-BE49-F238E27FC236}">
                <a16:creationId xmlns:a16="http://schemas.microsoft.com/office/drawing/2014/main" id="{94509AFE-C74D-1B58-235F-3D271AB452C8}"/>
              </a:ext>
            </a:extLst>
          </p:cNvPr>
          <p:cNvSpPr/>
          <p:nvPr/>
        </p:nvSpPr>
        <p:spPr>
          <a:xfrm>
            <a:off x="0" y="6095634"/>
            <a:ext cx="12192000" cy="830997"/>
          </a:xfrm>
          <a:prstGeom prst="rect">
            <a:avLst/>
          </a:prstGeom>
        </p:spPr>
        <p:txBody>
          <a:bodyPr wrap="square">
            <a:spAutoFit/>
          </a:bodyPr>
          <a:lstStyle/>
          <a:p>
            <a:pPr algn="ctr"/>
            <a:r>
              <a:rPr lang="en-AU" sz="1600" dirty="0">
                <a:solidFill>
                  <a:schemeClr val="bg1"/>
                </a:solidFill>
                <a:latin typeface="Arial" panose="020B0604020202020204" pitchFamily="34" charset="0"/>
                <a:cs typeface="Arial" panose="020B0604020202020204" pitchFamily="34" charset="0"/>
              </a:rPr>
              <a:t>XXXI </a:t>
            </a:r>
            <a:r>
              <a:rPr lang="en-US" sz="1600" dirty="0">
                <a:solidFill>
                  <a:schemeClr val="bg1"/>
                </a:solidFill>
                <a:latin typeface="Arial" panose="020B0604020202020204" pitchFamily="34" charset="0"/>
                <a:cs typeface="Arial" panose="020B0604020202020204" pitchFamily="34" charset="0"/>
              </a:rPr>
              <a:t>Session of the Intergovernmental Coordination Group for the Pacific Ocean Tsunami Warning and Mitigation System (ICG/PTWS-XXXI</a:t>
            </a:r>
            <a:r>
              <a:rPr lang="en-AU" sz="1600" dirty="0">
                <a:solidFill>
                  <a:schemeClr val="bg1"/>
                </a:solidFill>
                <a:latin typeface="Arial" panose="020B0604020202020204" pitchFamily="34" charset="0"/>
                <a:cs typeface="Arial" panose="020B0604020202020204" pitchFamily="34" charset="0"/>
              </a:rPr>
              <a:t>)</a:t>
            </a:r>
            <a:r>
              <a:rPr lang="en-US" sz="1600" dirty="0">
                <a:solidFill>
                  <a:schemeClr val="bg1"/>
                </a:solidFill>
                <a:latin typeface="Arial" panose="020B0604020202020204" pitchFamily="34" charset="0"/>
                <a:cs typeface="Arial" panose="020B0604020202020204" pitchFamily="34" charset="0"/>
              </a:rPr>
              <a:t>, Beijing, China</a:t>
            </a:r>
          </a:p>
          <a:p>
            <a:pPr algn="ctr"/>
            <a:r>
              <a:rPr lang="en-US" sz="1600" dirty="0">
                <a:solidFill>
                  <a:schemeClr val="bg1"/>
                </a:solidFill>
                <a:latin typeface="Arial" panose="020B0604020202020204" pitchFamily="34" charset="0"/>
                <a:cs typeface="Arial" panose="020B0604020202020204" pitchFamily="34" charset="0"/>
              </a:rPr>
              <a:t>7, 8–11 April 2025</a:t>
            </a:r>
            <a:endParaRPr lang="en-US" sz="1600" dirty="0">
              <a:solidFill>
                <a:schemeClr val="bg1"/>
              </a:solidFill>
            </a:endParaRPr>
          </a:p>
        </p:txBody>
      </p:sp>
    </p:spTree>
    <p:extLst>
      <p:ext uri="{BB962C8B-B14F-4D97-AF65-F5344CB8AC3E}">
        <p14:creationId xmlns:p14="http://schemas.microsoft.com/office/powerpoint/2010/main" val="4130403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20A048-2F0F-AC5E-2A9E-9C8B4AD5409F}"/>
              </a:ext>
            </a:extLst>
          </p:cNvPr>
          <p:cNvPicPr>
            <a:picLocks noChangeAspect="1"/>
          </p:cNvPicPr>
          <p:nvPr/>
        </p:nvPicPr>
        <p:blipFill>
          <a:blip r:embed="rId2"/>
          <a:stretch>
            <a:fillRect/>
          </a:stretch>
        </p:blipFill>
        <p:spPr>
          <a:xfrm>
            <a:off x="4953897" y="4937395"/>
            <a:ext cx="2854157" cy="1445709"/>
          </a:xfrm>
          <a:prstGeom prst="rect">
            <a:avLst/>
          </a:prstGeom>
        </p:spPr>
      </p:pic>
      <p:pic>
        <p:nvPicPr>
          <p:cNvPr id="5" name="Picture 4">
            <a:extLst>
              <a:ext uri="{FF2B5EF4-FFF2-40B4-BE49-F238E27FC236}">
                <a16:creationId xmlns:a16="http://schemas.microsoft.com/office/drawing/2014/main" id="{909D4F68-2B36-B644-38B5-BB7068DEF639}"/>
              </a:ext>
            </a:extLst>
          </p:cNvPr>
          <p:cNvPicPr>
            <a:picLocks noChangeAspect="1"/>
          </p:cNvPicPr>
          <p:nvPr/>
        </p:nvPicPr>
        <p:blipFill>
          <a:blip r:embed="rId3"/>
          <a:stretch>
            <a:fillRect/>
          </a:stretch>
        </p:blipFill>
        <p:spPr>
          <a:xfrm>
            <a:off x="9847972" y="5103462"/>
            <a:ext cx="1281827" cy="1371069"/>
          </a:xfrm>
          <a:prstGeom prst="rect">
            <a:avLst/>
          </a:prstGeom>
        </p:spPr>
      </p:pic>
      <p:sp>
        <p:nvSpPr>
          <p:cNvPr id="7" name="TextBox 6">
            <a:extLst>
              <a:ext uri="{FF2B5EF4-FFF2-40B4-BE49-F238E27FC236}">
                <a16:creationId xmlns:a16="http://schemas.microsoft.com/office/drawing/2014/main" id="{4F900A0C-3FA3-7930-EFC9-AC269EDD87DB}"/>
              </a:ext>
            </a:extLst>
          </p:cNvPr>
          <p:cNvSpPr txBox="1"/>
          <p:nvPr/>
        </p:nvSpPr>
        <p:spPr>
          <a:xfrm>
            <a:off x="4994609" y="4783089"/>
            <a:ext cx="2474850" cy="341632"/>
          </a:xfrm>
          <a:prstGeom prst="rect">
            <a:avLst/>
          </a:prstGeom>
          <a:noFill/>
        </p:spPr>
        <p:txBody>
          <a:bodyPr wrap="square">
            <a:spAutoFit/>
          </a:bodyPr>
          <a:lstStyle/>
          <a:p>
            <a:pPr marL="385763" marR="0" lvl="1" indent="0" algn="l"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Coastal Cam/CCTV</a:t>
            </a:r>
          </a:p>
        </p:txBody>
      </p:sp>
      <p:sp>
        <p:nvSpPr>
          <p:cNvPr id="8" name="TextBox 7">
            <a:extLst>
              <a:ext uri="{FF2B5EF4-FFF2-40B4-BE49-F238E27FC236}">
                <a16:creationId xmlns:a16="http://schemas.microsoft.com/office/drawing/2014/main" id="{8D27256D-CBE9-7059-72C0-EBBF98ED28F4}"/>
              </a:ext>
            </a:extLst>
          </p:cNvPr>
          <p:cNvSpPr txBox="1"/>
          <p:nvPr/>
        </p:nvSpPr>
        <p:spPr>
          <a:xfrm>
            <a:off x="8386681" y="4647408"/>
            <a:ext cx="2625881" cy="535531"/>
          </a:xfrm>
          <a:prstGeom prst="rect">
            <a:avLst/>
          </a:prstGeom>
          <a:noFill/>
        </p:spPr>
        <p:txBody>
          <a:bodyPr wrap="square">
            <a:spAutoFit/>
          </a:bodyPr>
          <a:lstStyle/>
          <a:p>
            <a:pPr marL="385763" marR="0" lvl="1" indent="0" algn="l" defTabSz="6858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Barometric / </a:t>
            </a:r>
          </a:p>
          <a:p>
            <a:pPr marL="385763" marR="0" lvl="1" indent="0" algn="l" defTabSz="6858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Air Pressure Sensor</a:t>
            </a:r>
          </a:p>
        </p:txBody>
      </p:sp>
      <p:sp>
        <p:nvSpPr>
          <p:cNvPr id="10" name="TextBox 9">
            <a:extLst>
              <a:ext uri="{FF2B5EF4-FFF2-40B4-BE49-F238E27FC236}">
                <a16:creationId xmlns:a16="http://schemas.microsoft.com/office/drawing/2014/main" id="{5C7D39A8-FE10-B7D5-35F7-1E9748246AAE}"/>
              </a:ext>
            </a:extLst>
          </p:cNvPr>
          <p:cNvSpPr txBox="1"/>
          <p:nvPr/>
        </p:nvSpPr>
        <p:spPr>
          <a:xfrm>
            <a:off x="8197625" y="5712503"/>
            <a:ext cx="255056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Meteotsunami</a:t>
            </a:r>
            <a:r>
              <a:rPr kumimoji="0" lang="en-ID"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shockwace</a:t>
            </a:r>
            <a:r>
              <a:rPr kumimoji="0" lang="en-ID"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detection</a:t>
            </a:r>
          </a:p>
        </p:txBody>
      </p:sp>
      <p:pic>
        <p:nvPicPr>
          <p:cNvPr id="11" name="Picture 10" descr="A collage of several pictures of a person standing on a small island&#10;&#10;Description automatically generated">
            <a:extLst>
              <a:ext uri="{FF2B5EF4-FFF2-40B4-BE49-F238E27FC236}">
                <a16:creationId xmlns:a16="http://schemas.microsoft.com/office/drawing/2014/main" id="{4554CC0E-D206-AAD8-4FEC-F7213BA291BF}"/>
              </a:ext>
            </a:extLst>
          </p:cNvPr>
          <p:cNvPicPr>
            <a:picLocks noChangeAspect="1"/>
          </p:cNvPicPr>
          <p:nvPr/>
        </p:nvPicPr>
        <p:blipFill>
          <a:blip r:embed="rId4"/>
          <a:stretch>
            <a:fillRect/>
          </a:stretch>
        </p:blipFill>
        <p:spPr>
          <a:xfrm>
            <a:off x="6284288" y="1739273"/>
            <a:ext cx="4931993" cy="2824337"/>
          </a:xfrm>
          <a:prstGeom prst="rect">
            <a:avLst/>
          </a:prstGeom>
        </p:spPr>
      </p:pic>
      <p:grpSp>
        <p:nvGrpSpPr>
          <p:cNvPr id="22" name="Group 21">
            <a:extLst>
              <a:ext uri="{FF2B5EF4-FFF2-40B4-BE49-F238E27FC236}">
                <a16:creationId xmlns:a16="http://schemas.microsoft.com/office/drawing/2014/main" id="{9E50B4D1-5987-9CE9-A453-615EC836C326}"/>
              </a:ext>
            </a:extLst>
          </p:cNvPr>
          <p:cNvGrpSpPr/>
          <p:nvPr/>
        </p:nvGrpSpPr>
        <p:grpSpPr>
          <a:xfrm>
            <a:off x="666334" y="1790704"/>
            <a:ext cx="5073715" cy="2765175"/>
            <a:chOff x="666334" y="1790704"/>
            <a:chExt cx="5073715" cy="2765175"/>
          </a:xfrm>
        </p:grpSpPr>
        <p:pic>
          <p:nvPicPr>
            <p:cNvPr id="14" name="Picture 13">
              <a:extLst>
                <a:ext uri="{FF2B5EF4-FFF2-40B4-BE49-F238E27FC236}">
                  <a16:creationId xmlns:a16="http://schemas.microsoft.com/office/drawing/2014/main" id="{8FBCE255-9550-A8F6-6038-E7D43E20F589}"/>
                </a:ext>
              </a:extLst>
            </p:cNvPr>
            <p:cNvPicPr>
              <a:picLocks noChangeAspect="1"/>
            </p:cNvPicPr>
            <p:nvPr/>
          </p:nvPicPr>
          <p:blipFill>
            <a:blip r:embed="rId5"/>
            <a:stretch>
              <a:fillRect/>
            </a:stretch>
          </p:blipFill>
          <p:spPr>
            <a:xfrm>
              <a:off x="666334" y="1790704"/>
              <a:ext cx="5073715" cy="2765175"/>
            </a:xfrm>
            <a:prstGeom prst="rect">
              <a:avLst/>
            </a:prstGeom>
          </p:spPr>
        </p:pic>
        <p:sp>
          <p:nvSpPr>
            <p:cNvPr id="16" name="TextBox 15">
              <a:extLst>
                <a:ext uri="{FF2B5EF4-FFF2-40B4-BE49-F238E27FC236}">
                  <a16:creationId xmlns:a16="http://schemas.microsoft.com/office/drawing/2014/main" id="{E0477407-8049-6646-5A88-AE06A1E3859C}"/>
                </a:ext>
              </a:extLst>
            </p:cNvPr>
            <p:cNvSpPr txBox="1"/>
            <p:nvPr/>
          </p:nvSpPr>
          <p:spPr>
            <a:xfrm>
              <a:off x="1189186" y="1949211"/>
              <a:ext cx="3959501"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Narrow" pitchFamily="34" charset="0"/>
                  <a:ea typeface="+mn-ea"/>
                  <a:cs typeface="Arial" pitchFamily="34" charset="0"/>
                </a:rPr>
                <a:t>Tsunami Gauge Locations Planning (2024-2025)</a:t>
              </a:r>
              <a:endParaRPr kumimoji="0" lang="en-ID" sz="135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7" name="Title 1">
            <a:extLst>
              <a:ext uri="{FF2B5EF4-FFF2-40B4-BE49-F238E27FC236}">
                <a16:creationId xmlns:a16="http://schemas.microsoft.com/office/drawing/2014/main" id="{8D71CC74-084A-002A-E730-D8B38E16FE29}"/>
              </a:ext>
            </a:extLst>
          </p:cNvPr>
          <p:cNvSpPr txBox="1">
            <a:spLocks/>
          </p:cNvSpPr>
          <p:nvPr/>
        </p:nvSpPr>
        <p:spPr>
          <a:xfrm>
            <a:off x="649084" y="4595154"/>
            <a:ext cx="2541775" cy="324823"/>
          </a:xfrm>
          <a:prstGeom prst="rect">
            <a:avLst/>
          </a:prstGeom>
        </p:spPr>
        <p:txBody>
          <a:bodyPr vert="horz" lIns="68580" tIns="34290" rIns="68580" bIns="34290" rtlCol="0" anchor="ctr">
            <a:normAutofit lnSpcReduction="10000"/>
          </a:bodyPr>
          <a:lstStyle>
            <a:lvl1pPr algn="ctr" rtl="0" eaLnBrk="0" fontAlgn="base" hangingPunct="0">
              <a:spcBef>
                <a:spcPct val="0"/>
              </a:spcBef>
              <a:spcAft>
                <a:spcPct val="0"/>
              </a:spcAft>
              <a:defRPr sz="4000" b="1" kern="1200" cap="small">
                <a:solidFill>
                  <a:schemeClr val="tx1"/>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000" b="1">
                <a:solidFill>
                  <a:schemeClr val="tx1"/>
                </a:solidFill>
                <a:latin typeface="Calibri" panose="020F0502020204030204" pitchFamily="34" charset="0"/>
              </a:defRPr>
            </a:lvl2pPr>
            <a:lvl3pPr algn="ctr" rtl="0" eaLnBrk="0" fontAlgn="base" hangingPunct="0">
              <a:spcBef>
                <a:spcPct val="0"/>
              </a:spcBef>
              <a:spcAft>
                <a:spcPct val="0"/>
              </a:spcAft>
              <a:defRPr sz="4000" b="1">
                <a:solidFill>
                  <a:schemeClr val="tx1"/>
                </a:solidFill>
                <a:latin typeface="Calibri" panose="020F0502020204030204" pitchFamily="34" charset="0"/>
              </a:defRPr>
            </a:lvl3pPr>
            <a:lvl4pPr algn="ctr" rtl="0" eaLnBrk="0" fontAlgn="base" hangingPunct="0">
              <a:spcBef>
                <a:spcPct val="0"/>
              </a:spcBef>
              <a:spcAft>
                <a:spcPct val="0"/>
              </a:spcAft>
              <a:defRPr sz="4000" b="1">
                <a:solidFill>
                  <a:schemeClr val="tx1"/>
                </a:solidFill>
                <a:latin typeface="Calibri" panose="020F0502020204030204" pitchFamily="34" charset="0"/>
              </a:defRPr>
            </a:lvl4pPr>
            <a:lvl5pPr algn="ctr" rtl="0" eaLnBrk="0" fontAlgn="base" hangingPunct="0">
              <a:spcBef>
                <a:spcPct val="0"/>
              </a:spcBef>
              <a:spcAft>
                <a:spcPct val="0"/>
              </a:spcAft>
              <a:defRPr sz="4000" b="1">
                <a:solidFill>
                  <a:schemeClr val="tx1"/>
                </a:solidFill>
                <a:latin typeface="Calibri" panose="020F0502020204030204" pitchFamily="34" charset="0"/>
              </a:defRPr>
            </a:lvl5pPr>
            <a:lvl6pPr marL="457200" algn="ctr" rtl="0" fontAlgn="base">
              <a:spcBef>
                <a:spcPct val="0"/>
              </a:spcBef>
              <a:spcAft>
                <a:spcPct val="0"/>
              </a:spcAft>
              <a:defRPr sz="4000" b="1">
                <a:solidFill>
                  <a:schemeClr val="tx1"/>
                </a:solidFill>
                <a:latin typeface="Calibri" panose="020F0502020204030204" pitchFamily="34" charset="0"/>
              </a:defRPr>
            </a:lvl6pPr>
            <a:lvl7pPr marL="914400" algn="ctr" rtl="0" fontAlgn="base">
              <a:spcBef>
                <a:spcPct val="0"/>
              </a:spcBef>
              <a:spcAft>
                <a:spcPct val="0"/>
              </a:spcAft>
              <a:defRPr sz="4000" b="1">
                <a:solidFill>
                  <a:schemeClr val="tx1"/>
                </a:solidFill>
                <a:latin typeface="Calibri" panose="020F0502020204030204" pitchFamily="34" charset="0"/>
              </a:defRPr>
            </a:lvl7pPr>
            <a:lvl8pPr marL="1371600" algn="ctr" rtl="0" fontAlgn="base">
              <a:spcBef>
                <a:spcPct val="0"/>
              </a:spcBef>
              <a:spcAft>
                <a:spcPct val="0"/>
              </a:spcAft>
              <a:defRPr sz="4000" b="1">
                <a:solidFill>
                  <a:schemeClr val="tx1"/>
                </a:solidFill>
                <a:latin typeface="Calibri" panose="020F0502020204030204" pitchFamily="34" charset="0"/>
              </a:defRPr>
            </a:lvl8pPr>
            <a:lvl9pPr marL="1828800" algn="ctr" rtl="0" fontAlgn="base">
              <a:spcBef>
                <a:spcPct val="0"/>
              </a:spcBef>
              <a:spcAft>
                <a:spcPct val="0"/>
              </a:spcAft>
              <a:defRPr sz="4000" b="1">
                <a:solidFill>
                  <a:schemeClr val="tx1"/>
                </a:solidFill>
                <a:latin typeface="Calibri" panose="020F0502020204030204" pitchFamily="34" charset="0"/>
              </a:defRPr>
            </a:lvl9pPr>
          </a:lstStyle>
          <a:p>
            <a:pPr marL="0" marR="0" lvl="0" indent="0" algn="l" defTabSz="685800" rtl="0" eaLnBrk="1" fontAlgn="base" latinLnBrk="0" hangingPunct="1">
              <a:lnSpc>
                <a:spcPct val="90000"/>
              </a:lnSpc>
              <a:spcBef>
                <a:spcPct val="0"/>
              </a:spcBef>
              <a:spcAft>
                <a:spcPts val="450"/>
              </a:spcAft>
              <a:buClrTx/>
              <a:buSzTx/>
              <a:buFontTx/>
              <a:buNone/>
              <a:tabLst/>
              <a:defRPr/>
            </a:pPr>
            <a:r>
              <a:rPr kumimoji="0" lang="en-US" sz="20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j-ea"/>
                <a:cs typeface="+mj-cs"/>
              </a:rPr>
              <a:t>MAIN SENSOR</a:t>
            </a:r>
          </a:p>
        </p:txBody>
      </p:sp>
      <p:pic>
        <p:nvPicPr>
          <p:cNvPr id="18" name="Picture 2" descr="फ़ोटो के बारे में कोई जानकारी नहीं दी गई है.">
            <a:extLst>
              <a:ext uri="{FF2B5EF4-FFF2-40B4-BE49-F238E27FC236}">
                <a16:creationId xmlns:a16="http://schemas.microsoft.com/office/drawing/2014/main" id="{9F76BE55-871A-5AE9-7C4D-C8A71C6F1C2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1319"/>
          <a:stretch/>
        </p:blipFill>
        <p:spPr bwMode="auto">
          <a:xfrm>
            <a:off x="466706" y="4859014"/>
            <a:ext cx="3682517" cy="1603148"/>
          </a:xfrm>
          <a:prstGeom prst="rect">
            <a:avLst/>
          </a:prstGeom>
          <a:noFill/>
          <a:extLst>
            <a:ext uri="{909E8E84-426E-40DD-AFC4-6F175D3DCCD1}">
              <a14:hiddenFill xmlns:a14="http://schemas.microsoft.com/office/drawing/2010/main">
                <a:solidFill>
                  <a:srgbClr val="FFFFFF"/>
                </a:solidFill>
              </a14:hiddenFill>
            </a:ext>
          </a:extLst>
        </p:spPr>
      </p:pic>
      <p:pic>
        <p:nvPicPr>
          <p:cNvPr id="20" name="Google Shape;103;p16">
            <a:extLst>
              <a:ext uri="{FF2B5EF4-FFF2-40B4-BE49-F238E27FC236}">
                <a16:creationId xmlns:a16="http://schemas.microsoft.com/office/drawing/2014/main" id="{076A6CCB-E049-0F90-62D8-F9C57558A1F4}"/>
              </a:ext>
            </a:extLst>
          </p:cNvPr>
          <p:cNvPicPr preferRelativeResize="0"/>
          <p:nvPr/>
        </p:nvPicPr>
        <p:blipFill>
          <a:blip r:embed="rId7">
            <a:alphaModFix/>
          </a:blip>
          <a:stretch>
            <a:fillRect/>
          </a:stretch>
        </p:blipFill>
        <p:spPr>
          <a:xfrm>
            <a:off x="4550825" y="4197587"/>
            <a:ext cx="381000" cy="381000"/>
          </a:xfrm>
          <a:prstGeom prst="rect">
            <a:avLst/>
          </a:prstGeom>
          <a:noFill/>
          <a:ln>
            <a:noFill/>
          </a:ln>
        </p:spPr>
      </p:pic>
      <p:sp>
        <p:nvSpPr>
          <p:cNvPr id="3" name="TextBox 2">
            <a:extLst>
              <a:ext uri="{FF2B5EF4-FFF2-40B4-BE49-F238E27FC236}">
                <a16:creationId xmlns:a16="http://schemas.microsoft.com/office/drawing/2014/main" id="{28776B67-B4E8-919A-CCCA-C5B70135121E}"/>
              </a:ext>
            </a:extLst>
          </p:cNvPr>
          <p:cNvSpPr txBox="1"/>
          <p:nvPr/>
        </p:nvSpPr>
        <p:spPr>
          <a:xfrm>
            <a:off x="523494" y="367971"/>
            <a:ext cx="10268237" cy="451406"/>
          </a:xfrm>
          <a:prstGeom prst="rect">
            <a:avLst/>
          </a:prstGeom>
          <a:noFill/>
        </p:spPr>
        <p:txBody>
          <a:bodyPr wrap="square">
            <a:spAutoFit/>
          </a:bodyPr>
          <a:lstStyle>
            <a:defPPr>
              <a:defRPr lang="en-US"/>
            </a:defPPr>
            <a:lvl1pPr>
              <a:lnSpc>
                <a:spcPts val="2800"/>
              </a:lnSpc>
              <a:defRPr sz="2800" b="1">
                <a:solidFill>
                  <a:srgbClr val="0069B4"/>
                </a:solidFill>
                <a:effectLst/>
                <a:ea typeface="Times New Roman" panose="02020603050405020304" pitchFamily="18" charset="0"/>
                <a:cs typeface="Angsana New" panose="02020603050405020304" pitchFamily="18" charset="-34"/>
              </a:defRPr>
            </a:lvl1pPr>
          </a:lstStyle>
          <a:p>
            <a:r>
              <a:rPr lang="en-GB" sz="2500" dirty="0"/>
              <a:t>ON GOING DEVELOPMENT OF TSUNAMI DETECTION NETWORK</a:t>
            </a:r>
          </a:p>
        </p:txBody>
      </p:sp>
      <p:sp>
        <p:nvSpPr>
          <p:cNvPr id="15" name="Title 1">
            <a:extLst>
              <a:ext uri="{FF2B5EF4-FFF2-40B4-BE49-F238E27FC236}">
                <a16:creationId xmlns:a16="http://schemas.microsoft.com/office/drawing/2014/main" id="{D3C9964D-1AC9-9457-FB36-54668622A5A3}"/>
              </a:ext>
            </a:extLst>
          </p:cNvPr>
          <p:cNvSpPr txBox="1">
            <a:spLocks/>
          </p:cNvSpPr>
          <p:nvPr/>
        </p:nvSpPr>
        <p:spPr>
          <a:xfrm>
            <a:off x="523494" y="1071324"/>
            <a:ext cx="11220225" cy="767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00FF"/>
                </a:solidFill>
                <a:latin typeface="Arial" panose="020B0604020202020204" pitchFamily="34" charset="0"/>
                <a:ea typeface="+mj-ea"/>
                <a:cs typeface="Arial" panose="020B0604020202020204" pitchFamily="34" charset="0"/>
              </a:defRPr>
            </a:lvl1pPr>
          </a:lstStyle>
          <a:p>
            <a:r>
              <a:rPr lang="en-US" sz="2400" dirty="0">
                <a:solidFill>
                  <a:schemeClr val="accent4">
                    <a:lumMod val="75000"/>
                  </a:schemeClr>
                </a:solidFill>
                <a:latin typeface="+mn-lt"/>
                <a:ea typeface="ＭＳ Ｐゴシック" pitchFamily="34" charset="-128"/>
              </a:rPr>
              <a:t>Deployment 100 Tsunami Gauge Stations (2024 - 2025)</a:t>
            </a:r>
          </a:p>
        </p:txBody>
      </p:sp>
    </p:spTree>
    <p:extLst>
      <p:ext uri="{BB962C8B-B14F-4D97-AF65-F5344CB8AC3E}">
        <p14:creationId xmlns:p14="http://schemas.microsoft.com/office/powerpoint/2010/main" val="3350002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3F509-6CB5-3068-0B52-DA53B3D9B30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056361D-F377-C771-A082-08EC31D081ED}"/>
              </a:ext>
            </a:extLst>
          </p:cNvPr>
          <p:cNvSpPr txBox="1"/>
          <p:nvPr/>
        </p:nvSpPr>
        <p:spPr>
          <a:xfrm>
            <a:off x="198437" y="426862"/>
            <a:ext cx="10268237" cy="451406"/>
          </a:xfrm>
          <a:prstGeom prst="rect">
            <a:avLst/>
          </a:prstGeom>
          <a:noFill/>
        </p:spPr>
        <p:txBody>
          <a:bodyPr wrap="square">
            <a:spAutoFit/>
          </a:bodyPr>
          <a:lstStyle>
            <a:defPPr>
              <a:defRPr lang="en-US"/>
            </a:defPPr>
            <a:lvl1pPr>
              <a:lnSpc>
                <a:spcPts val="2800"/>
              </a:lnSpc>
              <a:defRPr sz="2800" b="1">
                <a:solidFill>
                  <a:srgbClr val="0069B4"/>
                </a:solidFill>
                <a:effectLst/>
                <a:ea typeface="Times New Roman" panose="02020603050405020304" pitchFamily="18" charset="0"/>
                <a:cs typeface="Angsana New" panose="02020603050405020304" pitchFamily="18" charset="-34"/>
              </a:defRPr>
            </a:lvl1pPr>
          </a:lstStyle>
          <a:p>
            <a:r>
              <a:rPr lang="en-GB" sz="2500" dirty="0"/>
              <a:t>PACWAVE 2024</a:t>
            </a:r>
          </a:p>
        </p:txBody>
      </p:sp>
      <p:sp>
        <p:nvSpPr>
          <p:cNvPr id="2" name="TextBox 1">
            <a:extLst>
              <a:ext uri="{FF2B5EF4-FFF2-40B4-BE49-F238E27FC236}">
                <a16:creationId xmlns:a16="http://schemas.microsoft.com/office/drawing/2014/main" id="{7B8C7581-B98D-EE63-1D9C-A6183A153A8D}"/>
              </a:ext>
            </a:extLst>
          </p:cNvPr>
          <p:cNvSpPr txBox="1"/>
          <p:nvPr/>
        </p:nvSpPr>
        <p:spPr>
          <a:xfrm>
            <a:off x="198437" y="1154319"/>
            <a:ext cx="7763418" cy="4708981"/>
          </a:xfrm>
          <a:prstGeom prst="rect">
            <a:avLst/>
          </a:prstGeom>
          <a:noFill/>
        </p:spPr>
        <p:txBody>
          <a:bodyPr wrap="square" rtlCol="0">
            <a:spAutoFit/>
          </a:bodyPr>
          <a:lstStyle/>
          <a:p>
            <a:r>
              <a:rPr lang="en-US" sz="1500" dirty="0"/>
              <a:t>Date: </a:t>
            </a:r>
            <a:r>
              <a:rPr lang="id-ID" sz="1500" dirty="0">
                <a:effectLst/>
                <a:ea typeface="Calibri" panose="020F0502020204030204" pitchFamily="34" charset="0"/>
                <a:cs typeface="Arial" panose="020B0604020202020204" pitchFamily="34" charset="0"/>
              </a:rPr>
              <a:t>30 Oktober 2024, jam 09.00-12.00 WIB</a:t>
            </a:r>
            <a:endParaRPr lang="en-US" sz="1500" dirty="0">
              <a:effectLst/>
              <a:ea typeface="Calibri" panose="020F0502020204030204" pitchFamily="34" charset="0"/>
              <a:cs typeface="Arial" panose="020B0604020202020204" pitchFamily="34" charset="0"/>
            </a:endParaRPr>
          </a:p>
          <a:p>
            <a:r>
              <a:rPr lang="en-US" sz="1500" dirty="0">
                <a:ea typeface="Calibri" panose="020F0502020204030204" pitchFamily="34" charset="0"/>
                <a:cs typeface="Arial" panose="020B0604020202020204" pitchFamily="34" charset="0"/>
              </a:rPr>
              <a:t>Scenario: North Talaud M8.2</a:t>
            </a:r>
          </a:p>
          <a:p>
            <a:r>
              <a:rPr lang="en-US" sz="1500" dirty="0">
                <a:ea typeface="Calibri" panose="020F0502020204030204" pitchFamily="34" charset="0"/>
                <a:cs typeface="Arial" panose="020B0604020202020204" pitchFamily="34" charset="0"/>
              </a:rPr>
              <a:t>Method: Table Top Exercise and Communication Drill</a:t>
            </a:r>
          </a:p>
          <a:p>
            <a:r>
              <a:rPr lang="en-US" sz="1500" dirty="0">
                <a:ea typeface="Calibri" panose="020F0502020204030204" pitchFamily="34" charset="0"/>
                <a:cs typeface="Arial" panose="020B0604020202020204" pitchFamily="34" charset="0"/>
              </a:rPr>
              <a:t>Participant: 162 participants</a:t>
            </a:r>
          </a:p>
          <a:p>
            <a:pPr marL="342900" indent="-342900">
              <a:buFont typeface="+mj-lt"/>
              <a:buAutoNum type="alphaLcParenR"/>
            </a:pPr>
            <a:r>
              <a:rPr lang="en-ID" sz="1500" dirty="0"/>
              <a:t>NTWC (BMKG), 17 participants</a:t>
            </a:r>
          </a:p>
          <a:p>
            <a:pPr marL="342900" indent="-342900">
              <a:buFont typeface="+mj-lt"/>
              <a:buAutoNum type="alphaLcParenR"/>
            </a:pPr>
            <a:r>
              <a:rPr lang="en-ID" sz="1500" dirty="0"/>
              <a:t>NDMO (BNPB), 3 participants</a:t>
            </a:r>
          </a:p>
          <a:p>
            <a:pPr marL="342900" indent="-342900">
              <a:buFont typeface="+mj-lt"/>
              <a:buAutoNum type="alphaLcParenR"/>
            </a:pPr>
            <a:r>
              <a:rPr lang="en-ID" sz="1500" dirty="0">
                <a:ea typeface="Calibri" panose="020F0502020204030204" pitchFamily="34" charset="0"/>
                <a:cs typeface="Arial" panose="020B0604020202020204" pitchFamily="34" charset="0"/>
              </a:rPr>
              <a:t>BPBD of the North Sulawesi, 11 participants</a:t>
            </a:r>
          </a:p>
          <a:p>
            <a:pPr marL="342900" indent="-342900">
              <a:buFont typeface="+mj-lt"/>
              <a:buAutoNum type="alphaLcParenR"/>
            </a:pPr>
            <a:r>
              <a:rPr lang="en-ID" sz="1500" dirty="0">
                <a:ea typeface="Calibri" panose="020F0502020204030204" pitchFamily="34" charset="0"/>
                <a:cs typeface="Arial" panose="020B0604020202020204" pitchFamily="34" charset="0"/>
              </a:rPr>
              <a:t>BPBD Manado City, 20 participants</a:t>
            </a:r>
            <a:endParaRPr lang="en-ID" sz="1500" dirty="0"/>
          </a:p>
          <a:p>
            <a:pPr marL="342900" indent="-342900">
              <a:buFont typeface="+mj-lt"/>
              <a:buAutoNum type="alphaLcParenR"/>
            </a:pPr>
            <a:r>
              <a:rPr lang="en-ID" sz="1500" dirty="0"/>
              <a:t>BPBD </a:t>
            </a:r>
            <a:r>
              <a:rPr lang="en-ID" sz="1500" dirty="0" err="1">
                <a:effectLst/>
                <a:ea typeface="Calibri" panose="020F0502020204030204" pitchFamily="34" charset="0"/>
                <a:cs typeface="Arial" panose="020B0604020202020204" pitchFamily="34" charset="0"/>
              </a:rPr>
              <a:t>BPBD</a:t>
            </a:r>
            <a:r>
              <a:rPr lang="en-ID" sz="1500" dirty="0">
                <a:effectLst/>
                <a:ea typeface="Calibri" panose="020F0502020204030204" pitchFamily="34" charset="0"/>
                <a:cs typeface="Arial" panose="020B0604020202020204" pitchFamily="34" charset="0"/>
              </a:rPr>
              <a:t> </a:t>
            </a:r>
            <a:r>
              <a:rPr lang="en-ID" sz="1500" dirty="0" err="1">
                <a:effectLst/>
                <a:ea typeface="Calibri" panose="020F0502020204030204" pitchFamily="34" charset="0"/>
                <a:cs typeface="Arial" panose="020B0604020202020204" pitchFamily="34" charset="0"/>
              </a:rPr>
              <a:t>Provinsi</a:t>
            </a:r>
            <a:r>
              <a:rPr lang="en-ID" sz="1500" dirty="0">
                <a:effectLst/>
                <a:ea typeface="Calibri" panose="020F0502020204030204" pitchFamily="34" charset="0"/>
                <a:cs typeface="Arial" panose="020B0604020202020204" pitchFamily="34" charset="0"/>
              </a:rPr>
              <a:t> Gorontalo, 6 participants </a:t>
            </a:r>
          </a:p>
          <a:p>
            <a:pPr marL="342900" indent="-342900">
              <a:buFont typeface="+mj-lt"/>
              <a:buAutoNum type="alphaLcParenR"/>
            </a:pPr>
            <a:r>
              <a:rPr lang="en-ID" sz="1500" dirty="0">
                <a:effectLst/>
                <a:ea typeface="Calibri" panose="020F0502020204030204" pitchFamily="34" charset="0"/>
                <a:cs typeface="Arial" panose="020B0604020202020204" pitchFamily="34" charset="0"/>
              </a:rPr>
              <a:t>BPBD Bone </a:t>
            </a:r>
            <a:r>
              <a:rPr lang="en-ID" sz="1500" dirty="0" err="1">
                <a:effectLst/>
                <a:ea typeface="Calibri" panose="020F0502020204030204" pitchFamily="34" charset="0"/>
                <a:cs typeface="Arial" panose="020B0604020202020204" pitchFamily="34" charset="0"/>
              </a:rPr>
              <a:t>Bolango</a:t>
            </a:r>
            <a:r>
              <a:rPr lang="en-ID" sz="1500" dirty="0">
                <a:ea typeface="Calibri" panose="020F0502020204030204" pitchFamily="34" charset="0"/>
                <a:cs typeface="Arial" panose="020B0604020202020204" pitchFamily="34" charset="0"/>
              </a:rPr>
              <a:t>, 28 participants</a:t>
            </a:r>
          </a:p>
          <a:p>
            <a:pPr marL="342900" indent="-342900">
              <a:buFont typeface="+mj-lt"/>
              <a:buAutoNum type="alphaLcParenR"/>
            </a:pPr>
            <a:r>
              <a:rPr lang="en-ID" sz="1500" dirty="0">
                <a:effectLst/>
                <a:ea typeface="Calibri" panose="020F0502020204030204" pitchFamily="34" charset="0"/>
                <a:cs typeface="Arial" panose="020B0604020202020204" pitchFamily="34" charset="0"/>
              </a:rPr>
              <a:t>BPBD Ternate, </a:t>
            </a:r>
            <a:r>
              <a:rPr lang="en-ID" sz="1500" dirty="0">
                <a:ea typeface="Calibri" panose="020F0502020204030204" pitchFamily="34" charset="0"/>
                <a:cs typeface="Arial" panose="020B0604020202020204" pitchFamily="34" charset="0"/>
              </a:rPr>
              <a:t>5 participants</a:t>
            </a:r>
          </a:p>
          <a:p>
            <a:pPr marL="342900" indent="-342900">
              <a:buFont typeface="+mj-lt"/>
              <a:buAutoNum type="alphaLcParenR"/>
            </a:pPr>
            <a:r>
              <a:rPr lang="en-ID" sz="1500" dirty="0">
                <a:ea typeface="Calibri" panose="020F0502020204030204" pitchFamily="34" charset="0"/>
                <a:cs typeface="Arial" panose="020B0604020202020204" pitchFamily="34" charset="0"/>
              </a:rPr>
              <a:t>BPBD Papua Province, 11 participants</a:t>
            </a:r>
          </a:p>
          <a:p>
            <a:pPr marL="342900" indent="-342900">
              <a:buFont typeface="+mj-lt"/>
              <a:buAutoNum type="alphaLcParenR"/>
            </a:pPr>
            <a:r>
              <a:rPr lang="en-ID" sz="1500" dirty="0">
                <a:ea typeface="Calibri" panose="020F0502020204030204" pitchFamily="34" charset="0"/>
                <a:cs typeface="Arial" panose="020B0604020202020204" pitchFamily="34" charset="0"/>
              </a:rPr>
              <a:t>BPBD Jayapura, 18 participants</a:t>
            </a:r>
          </a:p>
          <a:p>
            <a:pPr marL="342900" indent="-342900">
              <a:buFont typeface="+mj-lt"/>
              <a:buAutoNum type="alphaLcParenR"/>
            </a:pPr>
            <a:r>
              <a:rPr lang="en-ID" sz="1500" dirty="0">
                <a:ea typeface="Calibri" panose="020F0502020204030204" pitchFamily="34" charset="0"/>
                <a:cs typeface="Arial" panose="020B0604020202020204" pitchFamily="34" charset="0"/>
              </a:rPr>
              <a:t>BPBD </a:t>
            </a:r>
            <a:r>
              <a:rPr lang="en-ID" sz="1500" dirty="0" err="1">
                <a:ea typeface="Calibri" panose="020F0502020204030204" pitchFamily="34" charset="0"/>
                <a:cs typeface="Arial" panose="020B0604020202020204" pitchFamily="34" charset="0"/>
              </a:rPr>
              <a:t>Center</a:t>
            </a:r>
            <a:r>
              <a:rPr lang="en-ID" sz="1500" dirty="0">
                <a:ea typeface="Calibri" panose="020F0502020204030204" pitchFamily="34" charset="0"/>
                <a:cs typeface="Arial" panose="020B0604020202020204" pitchFamily="34" charset="0"/>
              </a:rPr>
              <a:t> Papua, 5 participants</a:t>
            </a:r>
          </a:p>
          <a:p>
            <a:pPr marL="342900" indent="-342900">
              <a:buFont typeface="+mj-lt"/>
              <a:buAutoNum type="alphaLcParenR"/>
            </a:pPr>
            <a:r>
              <a:rPr lang="en-ID" sz="1500" dirty="0">
                <a:ea typeface="Calibri" panose="020F0502020204030204" pitchFamily="34" charset="0"/>
                <a:cs typeface="Arial" panose="020B0604020202020204" pitchFamily="34" charset="0"/>
              </a:rPr>
              <a:t>BPBD </a:t>
            </a:r>
            <a:r>
              <a:rPr lang="en-ID" sz="1500" dirty="0" err="1">
                <a:ea typeface="Calibri" panose="020F0502020204030204" pitchFamily="34" charset="0"/>
                <a:cs typeface="Arial" panose="020B0604020202020204" pitchFamily="34" charset="0"/>
              </a:rPr>
              <a:t>Nabire</a:t>
            </a:r>
            <a:r>
              <a:rPr lang="en-ID" sz="1500" dirty="0">
                <a:ea typeface="Calibri" panose="020F0502020204030204" pitchFamily="34" charset="0"/>
                <a:cs typeface="Arial" panose="020B0604020202020204" pitchFamily="34" charset="0"/>
              </a:rPr>
              <a:t>, 5 participants</a:t>
            </a:r>
          </a:p>
          <a:p>
            <a:pPr marL="342900" indent="-342900">
              <a:buFont typeface="+mj-lt"/>
              <a:buAutoNum type="alphaLcParenR"/>
            </a:pPr>
            <a:r>
              <a:rPr lang="en-US" sz="1500" dirty="0">
                <a:effectLst/>
                <a:ea typeface="Calibri" panose="020F0502020204030204" pitchFamily="34" charset="0"/>
                <a:cs typeface="Arial" panose="020B0604020202020204" pitchFamily="34" charset="0"/>
              </a:rPr>
              <a:t>BPBD  </a:t>
            </a:r>
            <a:r>
              <a:rPr lang="en-US" sz="1500" dirty="0" err="1">
                <a:effectLst/>
                <a:ea typeface="Calibri" panose="020F0502020204030204" pitchFamily="34" charset="0"/>
                <a:cs typeface="Arial" panose="020B0604020202020204" pitchFamily="34" charset="0"/>
              </a:rPr>
              <a:t>Supiori</a:t>
            </a:r>
            <a:r>
              <a:rPr lang="en-US" sz="1500" dirty="0">
                <a:effectLst/>
                <a:ea typeface="Calibri" panose="020F0502020204030204" pitchFamily="34" charset="0"/>
                <a:cs typeface="Arial" panose="020B0604020202020204" pitchFamily="34" charset="0"/>
              </a:rPr>
              <a:t>, 16 participants</a:t>
            </a:r>
            <a:endParaRPr lang="en-ID" sz="1500" dirty="0">
              <a:ea typeface="Calibri" panose="020F0502020204030204" pitchFamily="34" charset="0"/>
              <a:cs typeface="Arial" panose="020B0604020202020204" pitchFamily="34" charset="0"/>
            </a:endParaRPr>
          </a:p>
          <a:p>
            <a:pPr marL="342900" indent="-342900">
              <a:buFont typeface="+mj-lt"/>
              <a:buAutoNum type="alphaLcParenR"/>
            </a:pPr>
            <a:r>
              <a:rPr lang="en-ID" sz="1500" dirty="0">
                <a:ea typeface="Calibri" panose="020F0502020204030204" pitchFamily="34" charset="0"/>
                <a:cs typeface="Arial" panose="020B0604020202020204" pitchFamily="34" charset="0"/>
              </a:rPr>
              <a:t>BPBD Sorong City, </a:t>
            </a:r>
            <a:r>
              <a:rPr lang="en-US" sz="1500" dirty="0">
                <a:effectLst/>
                <a:ea typeface="Calibri" panose="020F0502020204030204" pitchFamily="34" charset="0"/>
                <a:cs typeface="Arial" panose="020B0604020202020204" pitchFamily="34" charset="0"/>
              </a:rPr>
              <a:t>7 participants</a:t>
            </a:r>
            <a:endParaRPr lang="en-ID" sz="1500" dirty="0">
              <a:ea typeface="Calibri" panose="020F0502020204030204" pitchFamily="34" charset="0"/>
              <a:cs typeface="Arial" panose="020B0604020202020204" pitchFamily="34" charset="0"/>
            </a:endParaRPr>
          </a:p>
          <a:p>
            <a:pPr marL="342900" indent="-342900">
              <a:buFont typeface="+mj-lt"/>
              <a:buAutoNum type="alphaLcParenR"/>
            </a:pPr>
            <a:r>
              <a:rPr lang="en-ID" sz="1500" dirty="0">
                <a:ea typeface="Calibri" panose="020F0502020204030204" pitchFamily="34" charset="0"/>
                <a:cs typeface="Arial" panose="020B0604020202020204" pitchFamily="34" charset="0"/>
              </a:rPr>
              <a:t>BPBD Sorong District, </a:t>
            </a:r>
            <a:r>
              <a:rPr lang="en-US" sz="1500" dirty="0">
                <a:effectLst/>
                <a:ea typeface="Calibri" panose="020F0502020204030204" pitchFamily="34" charset="0"/>
                <a:cs typeface="Arial" panose="020B0604020202020204" pitchFamily="34" charset="0"/>
              </a:rPr>
              <a:t>7 participants</a:t>
            </a:r>
          </a:p>
          <a:p>
            <a:pPr marL="342900" indent="-342900">
              <a:buFont typeface="+mj-lt"/>
              <a:buAutoNum type="alphaLcParenR"/>
            </a:pPr>
            <a:r>
              <a:rPr lang="en-US" sz="1500" dirty="0">
                <a:ea typeface="Calibri" panose="020F0502020204030204" pitchFamily="34" charset="0"/>
                <a:cs typeface="Arial" panose="020B0604020202020204" pitchFamily="34" charset="0"/>
              </a:rPr>
              <a:t>After Action Review Team from UNESCO, BRIN, and </a:t>
            </a:r>
            <a:r>
              <a:rPr lang="en-US" sz="1500" dirty="0" err="1">
                <a:ea typeface="Calibri" panose="020F0502020204030204" pitchFamily="34" charset="0"/>
                <a:cs typeface="Arial" panose="020B0604020202020204" pitchFamily="34" charset="0"/>
              </a:rPr>
              <a:t>Kominfo</a:t>
            </a:r>
            <a:endParaRPr lang="en-ID" sz="1500" dirty="0">
              <a:ea typeface="Calibri" panose="020F0502020204030204" pitchFamily="34" charset="0"/>
              <a:cs typeface="Arial" panose="020B0604020202020204" pitchFamily="34" charset="0"/>
            </a:endParaRPr>
          </a:p>
          <a:p>
            <a:pPr marL="342900" indent="-342900">
              <a:buFont typeface="+mj-lt"/>
              <a:buAutoNum type="alphaLcParenR"/>
            </a:pPr>
            <a:endParaRPr lang="en-ID" sz="1500" dirty="0">
              <a:effectLst/>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79F938F-30AF-6CEE-DE9B-C3549B97A1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4118" y="2409872"/>
            <a:ext cx="1924639" cy="1282778"/>
          </a:xfrm>
          <a:prstGeom prst="rect">
            <a:avLst/>
          </a:prstGeom>
        </p:spPr>
      </p:pic>
      <p:pic>
        <p:nvPicPr>
          <p:cNvPr id="9" name="Picture 8">
            <a:extLst>
              <a:ext uri="{FF2B5EF4-FFF2-40B4-BE49-F238E27FC236}">
                <a16:creationId xmlns:a16="http://schemas.microsoft.com/office/drawing/2014/main" id="{2939E954-1505-4C03-8E9C-F60869C62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1485" y="2406460"/>
            <a:ext cx="1924167" cy="1282778"/>
          </a:xfrm>
          <a:prstGeom prst="rect">
            <a:avLst/>
          </a:prstGeom>
        </p:spPr>
      </p:pic>
      <p:pic>
        <p:nvPicPr>
          <p:cNvPr id="12" name="Picture 11">
            <a:extLst>
              <a:ext uri="{FF2B5EF4-FFF2-40B4-BE49-F238E27FC236}">
                <a16:creationId xmlns:a16="http://schemas.microsoft.com/office/drawing/2014/main" id="{D0DC4ED3-92BA-259D-DB12-27B7AE31BFD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2909" y="3727927"/>
            <a:ext cx="1924167" cy="1282778"/>
          </a:xfrm>
          <a:prstGeom prst="rect">
            <a:avLst/>
          </a:prstGeom>
          <a:noFill/>
          <a:ln>
            <a:noFill/>
          </a:ln>
        </p:spPr>
      </p:pic>
      <p:pic>
        <p:nvPicPr>
          <p:cNvPr id="13" name="Picture 12">
            <a:extLst>
              <a:ext uri="{FF2B5EF4-FFF2-40B4-BE49-F238E27FC236}">
                <a16:creationId xmlns:a16="http://schemas.microsoft.com/office/drawing/2014/main" id="{823EF0AA-2A06-C72B-BB72-794EE34797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66168" y="3772808"/>
            <a:ext cx="1923712" cy="1282778"/>
          </a:xfrm>
          <a:prstGeom prst="rect">
            <a:avLst/>
          </a:prstGeom>
          <a:noFill/>
          <a:ln>
            <a:noFill/>
          </a:ln>
        </p:spPr>
      </p:pic>
      <p:pic>
        <p:nvPicPr>
          <p:cNvPr id="19" name="image11.jpg">
            <a:extLst>
              <a:ext uri="{FF2B5EF4-FFF2-40B4-BE49-F238E27FC236}">
                <a16:creationId xmlns:a16="http://schemas.microsoft.com/office/drawing/2014/main" id="{3384B55C-4C94-8873-75F5-9D0351DFBF1F}"/>
              </a:ext>
            </a:extLst>
          </p:cNvPr>
          <p:cNvPicPr/>
          <p:nvPr/>
        </p:nvPicPr>
        <p:blipFill>
          <a:blip r:embed="rId6">
            <a:extLst>
              <a:ext uri="{28A0092B-C50C-407E-A947-70E740481C1C}">
                <a14:useLocalDpi xmlns:a14="http://schemas.microsoft.com/office/drawing/2010/main" val="0"/>
              </a:ext>
            </a:extLst>
          </a:blip>
          <a:srcRect/>
          <a:stretch>
            <a:fillRect/>
          </a:stretch>
        </p:blipFill>
        <p:spPr>
          <a:xfrm>
            <a:off x="10303662" y="5105293"/>
            <a:ext cx="1888338" cy="1166421"/>
          </a:xfrm>
          <a:prstGeom prst="rect">
            <a:avLst/>
          </a:prstGeom>
          <a:ln/>
        </p:spPr>
      </p:pic>
      <p:pic>
        <p:nvPicPr>
          <p:cNvPr id="21" name="image5.jpg">
            <a:extLst>
              <a:ext uri="{FF2B5EF4-FFF2-40B4-BE49-F238E27FC236}">
                <a16:creationId xmlns:a16="http://schemas.microsoft.com/office/drawing/2014/main" id="{7A1DB3BB-E9CE-CC29-B4CB-E16C75FF6A38}"/>
              </a:ext>
            </a:extLst>
          </p:cNvPr>
          <p:cNvPicPr/>
          <p:nvPr/>
        </p:nvPicPr>
        <p:blipFill>
          <a:blip r:embed="rId7">
            <a:extLst>
              <a:ext uri="{28A0092B-C50C-407E-A947-70E740481C1C}">
                <a14:useLocalDpi xmlns:a14="http://schemas.microsoft.com/office/drawing/2010/main" val="0"/>
              </a:ext>
            </a:extLst>
          </a:blip>
          <a:srcRect t="27266"/>
          <a:stretch>
            <a:fillRect/>
          </a:stretch>
        </p:blipFill>
        <p:spPr>
          <a:xfrm>
            <a:off x="8283364" y="5135647"/>
            <a:ext cx="1923712" cy="1166421"/>
          </a:xfrm>
          <a:prstGeom prst="rect">
            <a:avLst/>
          </a:prstGeom>
          <a:ln/>
        </p:spPr>
      </p:pic>
      <p:pic>
        <p:nvPicPr>
          <p:cNvPr id="25" name="image9.jpg" descr="IMG-20241030-WA0067">
            <a:extLst>
              <a:ext uri="{FF2B5EF4-FFF2-40B4-BE49-F238E27FC236}">
                <a16:creationId xmlns:a16="http://schemas.microsoft.com/office/drawing/2014/main" id="{974F3E75-1495-D8AF-0A27-B3B594242886}"/>
              </a:ext>
            </a:extLst>
          </p:cNvPr>
          <p:cNvPicPr/>
          <p:nvPr/>
        </p:nvPicPr>
        <p:blipFill>
          <a:blip r:embed="rId8"/>
          <a:srcRect/>
          <a:stretch>
            <a:fillRect/>
          </a:stretch>
        </p:blipFill>
        <p:spPr>
          <a:xfrm>
            <a:off x="6295167" y="3772808"/>
            <a:ext cx="1891611" cy="1207813"/>
          </a:xfrm>
          <a:prstGeom prst="rect">
            <a:avLst/>
          </a:prstGeom>
          <a:ln/>
        </p:spPr>
      </p:pic>
      <p:pic>
        <p:nvPicPr>
          <p:cNvPr id="26" name="Picture 25" descr="IMG-20241030-WA0029">
            <a:extLst>
              <a:ext uri="{FF2B5EF4-FFF2-40B4-BE49-F238E27FC236}">
                <a16:creationId xmlns:a16="http://schemas.microsoft.com/office/drawing/2014/main" id="{7579209A-9B29-8B9F-226E-4F0E5411FE43}"/>
              </a:ext>
            </a:extLst>
          </p:cNvPr>
          <p:cNvPicPr>
            <a:picLocks noChangeAspect="1"/>
          </p:cNvPicPr>
          <p:nvPr/>
        </p:nvPicPr>
        <p:blipFill>
          <a:blip r:embed="rId9"/>
          <a:stretch>
            <a:fillRect/>
          </a:stretch>
        </p:blipFill>
        <p:spPr>
          <a:xfrm>
            <a:off x="6295167" y="2425178"/>
            <a:ext cx="1923713" cy="1282778"/>
          </a:xfrm>
          <a:prstGeom prst="rect">
            <a:avLst/>
          </a:prstGeom>
        </p:spPr>
      </p:pic>
      <p:pic>
        <p:nvPicPr>
          <p:cNvPr id="27" name="image5.jpg">
            <a:extLst>
              <a:ext uri="{FF2B5EF4-FFF2-40B4-BE49-F238E27FC236}">
                <a16:creationId xmlns:a16="http://schemas.microsoft.com/office/drawing/2014/main" id="{B2276447-AFB6-F416-28B6-58F27C8EE089}"/>
              </a:ext>
            </a:extLst>
          </p:cNvPr>
          <p:cNvPicPr/>
          <p:nvPr/>
        </p:nvPicPr>
        <p:blipFill>
          <a:blip r:embed="rId10">
            <a:extLst>
              <a:ext uri="{28A0092B-C50C-407E-A947-70E740481C1C}">
                <a14:useLocalDpi xmlns:a14="http://schemas.microsoft.com/office/drawing/2010/main" val="0"/>
              </a:ext>
            </a:extLst>
          </a:blip>
          <a:srcRect/>
          <a:stretch>
            <a:fillRect/>
          </a:stretch>
        </p:blipFill>
        <p:spPr>
          <a:xfrm>
            <a:off x="6299494" y="5105293"/>
            <a:ext cx="1887284" cy="1196775"/>
          </a:xfrm>
          <a:prstGeom prst="rect">
            <a:avLst/>
          </a:prstGeom>
          <a:ln/>
        </p:spPr>
      </p:pic>
      <p:pic>
        <p:nvPicPr>
          <p:cNvPr id="30" name="Picture 29">
            <a:extLst>
              <a:ext uri="{FF2B5EF4-FFF2-40B4-BE49-F238E27FC236}">
                <a16:creationId xmlns:a16="http://schemas.microsoft.com/office/drawing/2014/main" id="{D43534B3-61B5-0937-C7C8-B4F055DD69DA}"/>
              </a:ext>
            </a:extLst>
          </p:cNvPr>
          <p:cNvPicPr>
            <a:picLocks noChangeAspect="1"/>
          </p:cNvPicPr>
          <p:nvPr/>
        </p:nvPicPr>
        <p:blipFill>
          <a:blip r:embed="rId11"/>
          <a:stretch>
            <a:fillRect/>
          </a:stretch>
        </p:blipFill>
        <p:spPr>
          <a:xfrm>
            <a:off x="6652280" y="19423"/>
            <a:ext cx="5341283" cy="2310808"/>
          </a:xfrm>
          <a:prstGeom prst="rect">
            <a:avLst/>
          </a:prstGeom>
        </p:spPr>
      </p:pic>
      <p:sp>
        <p:nvSpPr>
          <p:cNvPr id="31" name="TextBox 30">
            <a:extLst>
              <a:ext uri="{FF2B5EF4-FFF2-40B4-BE49-F238E27FC236}">
                <a16:creationId xmlns:a16="http://schemas.microsoft.com/office/drawing/2014/main" id="{7D0187A2-9F3F-AB06-9247-0E6E154003AD}"/>
              </a:ext>
            </a:extLst>
          </p:cNvPr>
          <p:cNvSpPr txBox="1"/>
          <p:nvPr/>
        </p:nvSpPr>
        <p:spPr>
          <a:xfrm>
            <a:off x="61212" y="5557423"/>
            <a:ext cx="6457395" cy="1815882"/>
          </a:xfrm>
          <a:prstGeom prst="rect">
            <a:avLst/>
          </a:prstGeom>
          <a:noFill/>
        </p:spPr>
        <p:txBody>
          <a:bodyPr wrap="square" rtlCol="0">
            <a:spAutoFit/>
          </a:bodyPr>
          <a:lstStyle/>
          <a:p>
            <a:pPr marL="185738" indent="-185738">
              <a:buFont typeface="Arial" panose="020B0604020202020204" pitchFamily="34" charset="0"/>
              <a:buChar char="•"/>
            </a:pPr>
            <a:r>
              <a:rPr lang="en-US" sz="1600" dirty="0">
                <a:latin typeface="+mj-lt"/>
              </a:rPr>
              <a:t>Additional action/coordination is required from the PTWC Bulletin for example from the Philippines in the next </a:t>
            </a:r>
            <a:r>
              <a:rPr lang="en-US" sz="1600" dirty="0" err="1">
                <a:latin typeface="+mj-lt"/>
              </a:rPr>
              <a:t>PacWave</a:t>
            </a:r>
            <a:endParaRPr lang="en-US" sz="1600" dirty="0">
              <a:latin typeface="+mj-lt"/>
            </a:endParaRPr>
          </a:p>
          <a:p>
            <a:pPr marL="185738" indent="-185738">
              <a:buFont typeface="Arial" panose="020B0604020202020204" pitchFamily="34" charset="0"/>
              <a:buChar char="•"/>
            </a:pPr>
            <a:r>
              <a:rPr kumimoji="0" lang="en-US" altLang="en-US" sz="1600" b="0" i="0" u="none" strike="noStrike" cap="none" normalizeH="0" baseline="0" dirty="0">
                <a:ln>
                  <a:noFill/>
                </a:ln>
                <a:solidFill>
                  <a:srgbClr val="1F1F1F"/>
                </a:solidFill>
                <a:effectLst/>
                <a:latin typeface="+mj-lt"/>
              </a:rPr>
              <a:t>24/7 zoom communication mode display with countries within the ICG region.</a:t>
            </a:r>
            <a:r>
              <a:rPr kumimoji="0" lang="en-US" altLang="en-US" sz="1600" b="0" i="0" u="none" strike="noStrike" cap="none" normalizeH="0" baseline="0" dirty="0">
                <a:ln>
                  <a:noFill/>
                </a:ln>
                <a:solidFill>
                  <a:schemeClr val="tx1"/>
                </a:solidFill>
                <a:effectLst/>
                <a:latin typeface="+mj-lt"/>
              </a:rPr>
              <a:t> </a:t>
            </a:r>
          </a:p>
          <a:p>
            <a:endParaRPr lang="en-US" sz="1600" dirty="0">
              <a:latin typeface="+mj-lt"/>
            </a:endParaRPr>
          </a:p>
          <a:p>
            <a:endParaRPr lang="en-US" sz="1600" dirty="0">
              <a:latin typeface="+mj-lt"/>
            </a:endParaRPr>
          </a:p>
          <a:p>
            <a:endParaRPr lang="en-ID" sz="1600" dirty="0">
              <a:latin typeface="+mj-lt"/>
            </a:endParaRPr>
          </a:p>
        </p:txBody>
      </p:sp>
      <p:sp>
        <p:nvSpPr>
          <p:cNvPr id="32" name="Rectangle 1">
            <a:extLst>
              <a:ext uri="{FF2B5EF4-FFF2-40B4-BE49-F238E27FC236}">
                <a16:creationId xmlns:a16="http://schemas.microsoft.com/office/drawing/2014/main" id="{7902ACEC-C9C1-A5C3-4190-1C45B9AE9E26}"/>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83702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479A9-A402-105E-EE03-A7C575576E8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CE427B5-C397-2A1A-72BF-E0B929D22150}"/>
              </a:ext>
            </a:extLst>
          </p:cNvPr>
          <p:cNvSpPr/>
          <p:nvPr/>
        </p:nvSpPr>
        <p:spPr>
          <a:xfrm>
            <a:off x="1162811" y="167639"/>
            <a:ext cx="9984105" cy="777240"/>
          </a:xfrm>
          <a:custGeom>
            <a:avLst/>
            <a:gdLst/>
            <a:ahLst/>
            <a:cxnLst/>
            <a:rect l="l" t="t" r="r" b="b"/>
            <a:pathLst>
              <a:path w="9984105" h="777240">
                <a:moveTo>
                  <a:pt x="9983724" y="0"/>
                </a:moveTo>
                <a:lnTo>
                  <a:pt x="0" y="0"/>
                </a:lnTo>
                <a:lnTo>
                  <a:pt x="0" y="777240"/>
                </a:lnTo>
                <a:lnTo>
                  <a:pt x="9983724" y="777240"/>
                </a:lnTo>
                <a:lnTo>
                  <a:pt x="9983724" y="0"/>
                </a:lnTo>
                <a:close/>
              </a:path>
            </a:pathLst>
          </a:custGeom>
          <a:solidFill>
            <a:srgbClr val="001F5F"/>
          </a:solidFill>
        </p:spPr>
        <p:txBody>
          <a:bodyPr wrap="square" lIns="0" tIns="0" rIns="0" bIns="0" rtlCol="0"/>
          <a:lstStyle/>
          <a:p>
            <a:endParaRPr/>
          </a:p>
        </p:txBody>
      </p:sp>
      <p:sp>
        <p:nvSpPr>
          <p:cNvPr id="3" name="object 3">
            <a:extLst>
              <a:ext uri="{FF2B5EF4-FFF2-40B4-BE49-F238E27FC236}">
                <a16:creationId xmlns:a16="http://schemas.microsoft.com/office/drawing/2014/main" id="{3F4BDA6C-1A36-773E-15C1-D7DD1A37DCF3}"/>
              </a:ext>
            </a:extLst>
          </p:cNvPr>
          <p:cNvSpPr txBox="1">
            <a:spLocks noGrp="1"/>
          </p:cNvSpPr>
          <p:nvPr>
            <p:ph type="title"/>
          </p:nvPr>
        </p:nvSpPr>
        <p:spPr>
          <a:xfrm>
            <a:off x="1828038" y="238709"/>
            <a:ext cx="8655050" cy="574675"/>
          </a:xfrm>
          <a:prstGeom prst="rect">
            <a:avLst/>
          </a:prstGeom>
        </p:spPr>
        <p:txBody>
          <a:bodyPr vert="horz" wrap="square" lIns="0" tIns="12700" rIns="0" bIns="0" rtlCol="0">
            <a:spAutoFit/>
          </a:bodyPr>
          <a:lstStyle/>
          <a:p>
            <a:pPr marL="12700">
              <a:lnSpc>
                <a:spcPct val="100000"/>
              </a:lnSpc>
              <a:spcBef>
                <a:spcPts val="100"/>
              </a:spcBef>
            </a:pPr>
            <a:r>
              <a:rPr spc="-225" dirty="0">
                <a:latin typeface="Arial"/>
                <a:cs typeface="Arial"/>
              </a:rPr>
              <a:t>PELAKSANAAN</a:t>
            </a:r>
            <a:r>
              <a:rPr spc="-15" dirty="0">
                <a:latin typeface="Arial"/>
                <a:cs typeface="Arial"/>
              </a:rPr>
              <a:t> </a:t>
            </a:r>
            <a:r>
              <a:rPr spc="-275" dirty="0">
                <a:latin typeface="Arial"/>
                <a:cs typeface="Arial"/>
              </a:rPr>
              <a:t>SLG</a:t>
            </a:r>
            <a:r>
              <a:rPr spc="-20" dirty="0">
                <a:latin typeface="Arial"/>
                <a:cs typeface="Arial"/>
              </a:rPr>
              <a:t> </a:t>
            </a:r>
            <a:r>
              <a:rPr spc="-215" dirty="0">
                <a:latin typeface="Arial"/>
                <a:cs typeface="Arial"/>
              </a:rPr>
              <a:t>DAN</a:t>
            </a:r>
            <a:r>
              <a:rPr spc="-10" dirty="0">
                <a:latin typeface="Arial"/>
                <a:cs typeface="Arial"/>
              </a:rPr>
              <a:t> </a:t>
            </a:r>
            <a:r>
              <a:rPr spc="-350" dirty="0">
                <a:latin typeface="Arial"/>
                <a:cs typeface="Arial"/>
              </a:rPr>
              <a:t>BGTS</a:t>
            </a:r>
            <a:r>
              <a:rPr spc="-10" dirty="0">
                <a:latin typeface="Arial"/>
                <a:cs typeface="Arial"/>
              </a:rPr>
              <a:t> </a:t>
            </a:r>
            <a:r>
              <a:rPr spc="-114" dirty="0">
                <a:latin typeface="Arial"/>
                <a:cs typeface="Arial"/>
              </a:rPr>
              <a:t>2015-</a:t>
            </a:r>
            <a:r>
              <a:rPr spc="-20" dirty="0">
                <a:latin typeface="Arial"/>
                <a:cs typeface="Arial"/>
              </a:rPr>
              <a:t>2023</a:t>
            </a:r>
          </a:p>
        </p:txBody>
      </p:sp>
      <p:pic>
        <p:nvPicPr>
          <p:cNvPr id="6" name="Picture 5">
            <a:extLst>
              <a:ext uri="{FF2B5EF4-FFF2-40B4-BE49-F238E27FC236}">
                <a16:creationId xmlns:a16="http://schemas.microsoft.com/office/drawing/2014/main" id="{A2C58E5D-64D5-DDB6-828F-8B99262F00BD}"/>
              </a:ext>
            </a:extLst>
          </p:cNvPr>
          <p:cNvPicPr>
            <a:picLocks noChangeAspect="1"/>
          </p:cNvPicPr>
          <p:nvPr/>
        </p:nvPicPr>
        <p:blipFill>
          <a:blip r:embed="rId2"/>
          <a:stretch>
            <a:fillRect/>
          </a:stretch>
        </p:blipFill>
        <p:spPr>
          <a:xfrm>
            <a:off x="56389" y="0"/>
            <a:ext cx="12039600" cy="6994423"/>
          </a:xfrm>
          <a:prstGeom prst="rect">
            <a:avLst/>
          </a:prstGeom>
        </p:spPr>
      </p:pic>
      <p:sp>
        <p:nvSpPr>
          <p:cNvPr id="4" name="Rectangle 3">
            <a:extLst>
              <a:ext uri="{FF2B5EF4-FFF2-40B4-BE49-F238E27FC236}">
                <a16:creationId xmlns:a16="http://schemas.microsoft.com/office/drawing/2014/main" id="{4230A0FD-C230-4815-89A9-EB271BE2530C}"/>
              </a:ext>
            </a:extLst>
          </p:cNvPr>
          <p:cNvSpPr/>
          <p:nvPr/>
        </p:nvSpPr>
        <p:spPr>
          <a:xfrm>
            <a:off x="8272464" y="3429000"/>
            <a:ext cx="1485900" cy="1071563"/>
          </a:xfrm>
          <a:prstGeom prst="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287179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8A21D-F4F2-E8C6-2EF6-836321AD0846}"/>
            </a:ext>
          </a:extLst>
        </p:cNvPr>
        <p:cNvGrpSpPr/>
        <p:nvPr/>
      </p:nvGrpSpPr>
      <p:grpSpPr>
        <a:xfrm>
          <a:off x="0" y="0"/>
          <a:ext cx="0" cy="0"/>
          <a:chOff x="0" y="0"/>
          <a:chExt cx="0" cy="0"/>
        </a:xfrm>
      </p:grpSpPr>
      <p:sp>
        <p:nvSpPr>
          <p:cNvPr id="12" name="Rectangle 4">
            <a:extLst>
              <a:ext uri="{FF2B5EF4-FFF2-40B4-BE49-F238E27FC236}">
                <a16:creationId xmlns:a16="http://schemas.microsoft.com/office/drawing/2014/main" id="{F3FDE6AB-F8DF-A50F-3AFE-27C09DC0A19D}"/>
              </a:ext>
            </a:extLst>
          </p:cNvPr>
          <p:cNvSpPr>
            <a:spLocks noChangeArrowheads="1"/>
          </p:cNvSpPr>
          <p:nvPr/>
        </p:nvSpPr>
        <p:spPr bwMode="auto">
          <a:xfrm>
            <a:off x="5054038" y="126127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ndParaRPr>
          </a:p>
        </p:txBody>
      </p:sp>
      <p:sp>
        <p:nvSpPr>
          <p:cNvPr id="4" name="Content Placeholder 2">
            <a:extLst>
              <a:ext uri="{FF2B5EF4-FFF2-40B4-BE49-F238E27FC236}">
                <a16:creationId xmlns:a16="http://schemas.microsoft.com/office/drawing/2014/main" id="{7551D442-5E9F-CB22-DCDB-61F3AE211727}"/>
              </a:ext>
            </a:extLst>
          </p:cNvPr>
          <p:cNvSpPr txBox="1">
            <a:spLocks/>
          </p:cNvSpPr>
          <p:nvPr/>
        </p:nvSpPr>
        <p:spPr>
          <a:xfrm>
            <a:off x="656654" y="1102433"/>
            <a:ext cx="5690983" cy="435133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None/>
            </a:pPr>
            <a:endParaRPr lang="en-US" sz="1600" b="1" dirty="0">
              <a:solidFill>
                <a:schemeClr val="accent6"/>
              </a:solidFill>
            </a:endParaRPr>
          </a:p>
          <a:p>
            <a:pPr marL="0" indent="0">
              <a:buNone/>
            </a:pPr>
            <a:endParaRPr lang="en-US" sz="1600" b="1" dirty="0">
              <a:solidFill>
                <a:schemeClr val="accent1">
                  <a:lumMod val="75000"/>
                </a:schemeClr>
              </a:solidFill>
            </a:endParaRPr>
          </a:p>
          <a:p>
            <a:endParaRPr lang="en-ID" sz="2000" dirty="0"/>
          </a:p>
        </p:txBody>
      </p:sp>
      <p:sp>
        <p:nvSpPr>
          <p:cNvPr id="7" name="Title 1">
            <a:extLst>
              <a:ext uri="{FF2B5EF4-FFF2-40B4-BE49-F238E27FC236}">
                <a16:creationId xmlns:a16="http://schemas.microsoft.com/office/drawing/2014/main" id="{80FB5C40-DAE0-FE1B-C55E-9DEAC0D624CD}"/>
              </a:ext>
            </a:extLst>
          </p:cNvPr>
          <p:cNvSpPr txBox="1">
            <a:spLocks/>
          </p:cNvSpPr>
          <p:nvPr/>
        </p:nvSpPr>
        <p:spPr>
          <a:xfrm>
            <a:off x="523493" y="1404229"/>
            <a:ext cx="11497521" cy="68407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b="1" kern="0" dirty="0">
              <a:solidFill>
                <a:schemeClr val="accent3">
                  <a:lumMod val="75000"/>
                </a:schemeClr>
              </a:solidFill>
              <a:latin typeface="+mn-lt"/>
            </a:endParaRPr>
          </a:p>
        </p:txBody>
      </p:sp>
      <p:sp>
        <p:nvSpPr>
          <p:cNvPr id="17" name="TextBox 16">
            <a:extLst>
              <a:ext uri="{FF2B5EF4-FFF2-40B4-BE49-F238E27FC236}">
                <a16:creationId xmlns:a16="http://schemas.microsoft.com/office/drawing/2014/main" id="{2DFE4815-CFCF-8DAD-AA70-BD3C88EBC1E9}"/>
              </a:ext>
            </a:extLst>
          </p:cNvPr>
          <p:cNvSpPr txBox="1"/>
          <p:nvPr/>
        </p:nvSpPr>
        <p:spPr>
          <a:xfrm>
            <a:off x="523494" y="367971"/>
            <a:ext cx="10268237" cy="466731"/>
          </a:xfrm>
          <a:prstGeom prst="rect">
            <a:avLst/>
          </a:prstGeom>
          <a:noFill/>
        </p:spPr>
        <p:txBody>
          <a:bodyPr wrap="square">
            <a:spAutoFit/>
          </a:bodyPr>
          <a:lstStyle>
            <a:defPPr>
              <a:defRPr lang="en-US"/>
            </a:defPPr>
            <a:lvl1pPr>
              <a:lnSpc>
                <a:spcPts val="2800"/>
              </a:lnSpc>
              <a:defRPr sz="2800" b="1">
                <a:solidFill>
                  <a:srgbClr val="0069B4"/>
                </a:solidFill>
                <a:effectLst/>
                <a:ea typeface="Times New Roman" panose="02020603050405020304" pitchFamily="18" charset="0"/>
                <a:cs typeface="Angsana New" panose="02020603050405020304" pitchFamily="18" charset="-34"/>
              </a:defRPr>
            </a:lvl1pPr>
          </a:lstStyle>
          <a:p>
            <a:r>
              <a:rPr lang="en-US" sz="3600" b="1" kern="0" dirty="0">
                <a:solidFill>
                  <a:schemeClr val="accent3">
                    <a:lumMod val="75000"/>
                  </a:schemeClr>
                </a:solidFill>
                <a:latin typeface="+mn-lt"/>
              </a:rPr>
              <a:t>On the Job Training</a:t>
            </a:r>
          </a:p>
        </p:txBody>
      </p:sp>
      <p:pic>
        <p:nvPicPr>
          <p:cNvPr id="3" name="Picture 2">
            <a:extLst>
              <a:ext uri="{FF2B5EF4-FFF2-40B4-BE49-F238E27FC236}">
                <a16:creationId xmlns:a16="http://schemas.microsoft.com/office/drawing/2014/main" id="{BA757246-44EE-50AD-F1E5-EF53FC53D2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986" y="1261274"/>
            <a:ext cx="4403639" cy="2629186"/>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C8988623-68F5-5E33-CBF6-6E9A47396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3245" y="3096694"/>
            <a:ext cx="3985510" cy="325815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0DD3A39-33B4-6B59-9629-7ED36BBEE5E2}"/>
              </a:ext>
            </a:extLst>
          </p:cNvPr>
          <p:cNvSpPr txBox="1"/>
          <p:nvPr/>
        </p:nvSpPr>
        <p:spPr>
          <a:xfrm>
            <a:off x="4669961" y="861738"/>
            <a:ext cx="686538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Indonesia NTWC has been hosting the On Job Training (OJT) for other NTWC officer to learn, observe the operational duties in the </a:t>
            </a:r>
            <a:r>
              <a:rPr lang="en-US" sz="2000" dirty="0" err="1"/>
              <a:t>InaTEWS</a:t>
            </a:r>
            <a:r>
              <a:rPr lang="en-US" sz="2000" dirty="0"/>
              <a:t>.</a:t>
            </a:r>
          </a:p>
        </p:txBody>
      </p:sp>
      <p:sp>
        <p:nvSpPr>
          <p:cNvPr id="6" name="TextBox 5">
            <a:extLst>
              <a:ext uri="{FF2B5EF4-FFF2-40B4-BE49-F238E27FC236}">
                <a16:creationId xmlns:a16="http://schemas.microsoft.com/office/drawing/2014/main" id="{D304DA26-D4A5-A000-8A90-EAA95958E190}"/>
              </a:ext>
            </a:extLst>
          </p:cNvPr>
          <p:cNvSpPr txBox="1"/>
          <p:nvPr/>
        </p:nvSpPr>
        <p:spPr>
          <a:xfrm>
            <a:off x="170986" y="4158191"/>
            <a:ext cx="3575824" cy="923330"/>
          </a:xfrm>
          <a:prstGeom prst="rect">
            <a:avLst/>
          </a:prstGeom>
          <a:noFill/>
        </p:spPr>
        <p:txBody>
          <a:bodyPr wrap="square" rtlCol="0">
            <a:spAutoFit/>
          </a:bodyPr>
          <a:lstStyle/>
          <a:p>
            <a:r>
              <a:rPr lang="en-US" dirty="0"/>
              <a:t>5 officers from DG MET OMAN were trained on the On Job Training, on May 2024</a:t>
            </a:r>
            <a:endParaRPr lang="en-ID" dirty="0"/>
          </a:p>
        </p:txBody>
      </p:sp>
      <p:sp>
        <p:nvSpPr>
          <p:cNvPr id="8" name="TextBox 7">
            <a:extLst>
              <a:ext uri="{FF2B5EF4-FFF2-40B4-BE49-F238E27FC236}">
                <a16:creationId xmlns:a16="http://schemas.microsoft.com/office/drawing/2014/main" id="{E6B90CF6-118A-C895-E4C5-02808ACE17F7}"/>
              </a:ext>
            </a:extLst>
          </p:cNvPr>
          <p:cNvSpPr txBox="1"/>
          <p:nvPr/>
        </p:nvSpPr>
        <p:spPr>
          <a:xfrm>
            <a:off x="8102653" y="1965714"/>
            <a:ext cx="3918361" cy="4524315"/>
          </a:xfrm>
          <a:prstGeom prst="rect">
            <a:avLst/>
          </a:prstGeom>
          <a:noFill/>
        </p:spPr>
        <p:txBody>
          <a:bodyPr wrap="square" rtlCol="0">
            <a:spAutoFit/>
          </a:bodyPr>
          <a:lstStyle/>
          <a:p>
            <a:pPr marL="285750" indent="-285750">
              <a:buFont typeface="Arial" panose="020B0604020202020204" pitchFamily="34" charset="0"/>
              <a:buChar char="•"/>
            </a:pPr>
            <a:r>
              <a:rPr lang="en-US" dirty="0"/>
              <a:t>The OJT is covering:</a:t>
            </a:r>
          </a:p>
          <a:p>
            <a:pPr marL="536575" lvl="1" indent="-273050">
              <a:buFont typeface="+mj-lt"/>
              <a:buAutoNum type="alphaLcParenR"/>
            </a:pPr>
            <a:r>
              <a:rPr lang="en-US" dirty="0"/>
              <a:t>Lecture Class for </a:t>
            </a:r>
          </a:p>
          <a:p>
            <a:pPr marL="811213" lvl="2" indent="-274638">
              <a:buFont typeface="Arial" panose="020B0604020202020204" pitchFamily="34" charset="0"/>
              <a:buChar char="−"/>
            </a:pPr>
            <a:r>
              <a:rPr lang="en-US" dirty="0"/>
              <a:t>Seismology and Earthquake</a:t>
            </a:r>
          </a:p>
          <a:p>
            <a:pPr marL="811213" lvl="2" indent="-274638">
              <a:buFont typeface="Arial" panose="020B0604020202020204" pitchFamily="34" charset="0"/>
              <a:buChar char="−"/>
            </a:pPr>
            <a:r>
              <a:rPr lang="en-US" dirty="0"/>
              <a:t>Tsunami Modeling</a:t>
            </a:r>
          </a:p>
          <a:p>
            <a:pPr marL="811213" lvl="2" indent="-274638">
              <a:buFont typeface="Arial" panose="020B0604020202020204" pitchFamily="34" charset="0"/>
              <a:buChar char="−"/>
            </a:pPr>
            <a:r>
              <a:rPr lang="en-US" dirty="0"/>
              <a:t>Tsunami Ready</a:t>
            </a:r>
          </a:p>
          <a:p>
            <a:pPr marL="1006475" lvl="2" indent="-285750">
              <a:buFont typeface="Arial" panose="020B0604020202020204" pitchFamily="34" charset="0"/>
              <a:buChar char="−"/>
            </a:pPr>
            <a:endParaRPr lang="en-US" dirty="0"/>
          </a:p>
          <a:p>
            <a:pPr marL="536575" lvl="2" indent="-273050">
              <a:buFont typeface="+mj-lt"/>
              <a:buAutoNum type="alphaLcParenR" startAt="2"/>
            </a:pPr>
            <a:r>
              <a:rPr lang="en-US" dirty="0"/>
              <a:t>Field Observation:</a:t>
            </a:r>
          </a:p>
          <a:p>
            <a:pPr marL="811213" lvl="2" indent="-274638">
              <a:buFont typeface="Arial" panose="020B0604020202020204" pitchFamily="34" charset="0"/>
              <a:buChar char="−"/>
            </a:pPr>
            <a:r>
              <a:rPr lang="en-US" dirty="0"/>
              <a:t>Fault Observation, and earthquake impact</a:t>
            </a:r>
          </a:p>
          <a:p>
            <a:pPr marL="811213" lvl="2" indent="-274638">
              <a:buFont typeface="Arial" panose="020B0604020202020204" pitchFamily="34" charset="0"/>
              <a:buChar char="−"/>
            </a:pPr>
            <a:r>
              <a:rPr lang="en-US" dirty="0"/>
              <a:t>Tsunami Ready Village</a:t>
            </a:r>
          </a:p>
          <a:p>
            <a:pPr marL="811213" lvl="2" indent="-274638">
              <a:buFont typeface="Arial" panose="020B0604020202020204" pitchFamily="34" charset="0"/>
              <a:buChar char="−"/>
            </a:pPr>
            <a:r>
              <a:rPr lang="en-US" dirty="0"/>
              <a:t>The operation of </a:t>
            </a:r>
            <a:r>
              <a:rPr lang="en-US" dirty="0" err="1"/>
              <a:t>InaTEWS</a:t>
            </a:r>
            <a:r>
              <a:rPr lang="en-US" dirty="0"/>
              <a:t> Back Up in Bali</a:t>
            </a:r>
          </a:p>
          <a:p>
            <a:pPr marL="1006475" lvl="2" indent="-285750">
              <a:buFont typeface="Arial" panose="020B0604020202020204" pitchFamily="34" charset="0"/>
              <a:buChar char="−"/>
            </a:pPr>
            <a:endParaRPr lang="en-ID" dirty="0"/>
          </a:p>
          <a:p>
            <a:pPr marL="536575" lvl="2" indent="-273050">
              <a:buFont typeface="+mj-lt"/>
              <a:buAutoNum type="alphaLcParenR" startAt="3"/>
            </a:pPr>
            <a:r>
              <a:rPr lang="en-US" dirty="0"/>
              <a:t>On Job at the operational room:</a:t>
            </a:r>
          </a:p>
          <a:p>
            <a:pPr marL="263525" lvl="2"/>
            <a:endParaRPr lang="en-ID" dirty="0"/>
          </a:p>
        </p:txBody>
      </p:sp>
    </p:spTree>
    <p:extLst>
      <p:ext uri="{BB962C8B-B14F-4D97-AF65-F5344CB8AC3E}">
        <p14:creationId xmlns:p14="http://schemas.microsoft.com/office/powerpoint/2010/main" val="1464151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384E4-1F31-3E0C-F210-278D2C4745C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9CEC999-A3EE-73C6-0577-25C74DA4A69A}"/>
              </a:ext>
            </a:extLst>
          </p:cNvPr>
          <p:cNvSpPr txBox="1"/>
          <p:nvPr/>
        </p:nvSpPr>
        <p:spPr>
          <a:xfrm>
            <a:off x="523494" y="367971"/>
            <a:ext cx="10268237" cy="460895"/>
          </a:xfrm>
          <a:prstGeom prst="rect">
            <a:avLst/>
          </a:prstGeom>
          <a:noFill/>
        </p:spPr>
        <p:txBody>
          <a:bodyPr wrap="square">
            <a:spAutoFit/>
          </a:bodyPr>
          <a:lstStyle>
            <a:defPPr>
              <a:defRPr lang="en-US"/>
            </a:defPPr>
            <a:lvl1pPr>
              <a:lnSpc>
                <a:spcPts val="2800"/>
              </a:lnSpc>
              <a:defRPr sz="2800" b="1">
                <a:solidFill>
                  <a:srgbClr val="0069B4"/>
                </a:solidFill>
                <a:effectLst/>
                <a:ea typeface="Times New Roman" panose="02020603050405020304" pitchFamily="18" charset="0"/>
                <a:cs typeface="Angsana New" panose="02020603050405020304" pitchFamily="18" charset="-34"/>
              </a:defRPr>
            </a:lvl1pPr>
          </a:lstStyle>
          <a:p>
            <a:r>
              <a:rPr lang="en-GB" sz="3400" dirty="0"/>
              <a:t>FUTURE PLAN</a:t>
            </a:r>
          </a:p>
        </p:txBody>
      </p:sp>
      <p:sp>
        <p:nvSpPr>
          <p:cNvPr id="3" name="Title 1">
            <a:extLst>
              <a:ext uri="{FF2B5EF4-FFF2-40B4-BE49-F238E27FC236}">
                <a16:creationId xmlns:a16="http://schemas.microsoft.com/office/drawing/2014/main" id="{5F0C0FA9-D978-E40E-123A-B7BDF6D3B977}"/>
              </a:ext>
            </a:extLst>
          </p:cNvPr>
          <p:cNvSpPr txBox="1">
            <a:spLocks/>
          </p:cNvSpPr>
          <p:nvPr/>
        </p:nvSpPr>
        <p:spPr>
          <a:xfrm>
            <a:off x="549622" y="1481353"/>
            <a:ext cx="10931444" cy="30170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00FF"/>
                </a:solidFill>
                <a:latin typeface="Arial" panose="020B0604020202020204" pitchFamily="34" charset="0"/>
                <a:ea typeface="+mj-ea"/>
                <a:cs typeface="Arial" panose="020B0604020202020204" pitchFamily="34" charset="0"/>
              </a:defRPr>
            </a:lvl1pPr>
          </a:lstStyle>
          <a:p>
            <a:pPr marL="342900" indent="-342900" algn="just">
              <a:lnSpc>
                <a:spcPct val="100000"/>
              </a:lnSpc>
              <a:buFont typeface="Arial" panose="020B0604020202020204" pitchFamily="34" charset="0"/>
              <a:buChar char="•"/>
            </a:pPr>
            <a:r>
              <a:rPr lang="en-US" sz="2400" b="1" dirty="0">
                <a:solidFill>
                  <a:schemeClr val="accent4">
                    <a:lumMod val="75000"/>
                  </a:schemeClr>
                </a:solidFill>
                <a:latin typeface="+mn-lt"/>
                <a:ea typeface="ＭＳ Ｐゴシック" pitchFamily="34" charset="-128"/>
              </a:rPr>
              <a:t>Utilization of GNSS data into the Earthquake Processing System (test phase).</a:t>
            </a:r>
          </a:p>
          <a:p>
            <a:pPr marL="342900" indent="-342900" algn="just">
              <a:lnSpc>
                <a:spcPct val="100000"/>
              </a:lnSpc>
              <a:buFont typeface="Arial" panose="020B0604020202020204" pitchFamily="34" charset="0"/>
              <a:buChar char="•"/>
            </a:pPr>
            <a:r>
              <a:rPr lang="en-US" sz="2400" b="1" dirty="0">
                <a:solidFill>
                  <a:schemeClr val="accent4">
                    <a:lumMod val="75000"/>
                  </a:schemeClr>
                </a:solidFill>
                <a:latin typeface="+mn-lt"/>
                <a:ea typeface="ＭＳ Ｐゴシック" pitchFamily="34" charset="-128"/>
              </a:rPr>
              <a:t>Continue work on developing maritime product for NAVAREAs.</a:t>
            </a:r>
          </a:p>
          <a:p>
            <a:pPr marL="342900" indent="-342900" algn="just">
              <a:lnSpc>
                <a:spcPct val="100000"/>
              </a:lnSpc>
              <a:buFont typeface="Arial" panose="020B0604020202020204" pitchFamily="34" charset="0"/>
              <a:buChar char="•"/>
            </a:pPr>
            <a:r>
              <a:rPr lang="en-US" sz="2400" dirty="0">
                <a:solidFill>
                  <a:schemeClr val="accent4">
                    <a:lumMod val="75000"/>
                  </a:schemeClr>
                </a:solidFill>
                <a:latin typeface="+mn-lt"/>
                <a:ea typeface="ＭＳ Ｐゴシック" pitchFamily="34" charset="-128"/>
              </a:rPr>
              <a:t>Continue work on developing </a:t>
            </a:r>
            <a:r>
              <a:rPr lang="en-US" sz="2400" dirty="0" err="1">
                <a:solidFill>
                  <a:schemeClr val="accent4">
                    <a:lumMod val="75000"/>
                  </a:schemeClr>
                </a:solidFill>
                <a:latin typeface="+mn-lt"/>
                <a:ea typeface="ＭＳ Ｐゴシック" pitchFamily="34" charset="-128"/>
              </a:rPr>
              <a:t>Mbmkg</a:t>
            </a:r>
            <a:r>
              <a:rPr lang="en-US" sz="2400" dirty="0">
                <a:solidFill>
                  <a:schemeClr val="accent4">
                    <a:lumMod val="75000"/>
                  </a:schemeClr>
                </a:solidFill>
                <a:latin typeface="+mn-lt"/>
                <a:ea typeface="ＭＳ Ｐゴシック" pitchFamily="34" charset="-128"/>
              </a:rPr>
              <a:t> To achieve a more accurate determination of magnitude at an earlier stage, calculations from the accelerograph is incorporated</a:t>
            </a:r>
          </a:p>
          <a:p>
            <a:pPr marL="342900" indent="-342900" algn="just">
              <a:lnSpc>
                <a:spcPct val="100000"/>
              </a:lnSpc>
              <a:buFont typeface="Arial" panose="020B0604020202020204" pitchFamily="34" charset="0"/>
              <a:buChar char="•"/>
            </a:pPr>
            <a:r>
              <a:rPr lang="en-US" sz="2400" b="1" dirty="0">
                <a:solidFill>
                  <a:schemeClr val="accent4">
                    <a:lumMod val="75000"/>
                  </a:schemeClr>
                </a:solidFill>
                <a:latin typeface="+mn-lt"/>
                <a:ea typeface="ＭＳ Ｐゴシック" pitchFamily="34" charset="-128"/>
              </a:rPr>
              <a:t>Developing “Merah Putih” Earthquake and Tsunami Processing.</a:t>
            </a:r>
          </a:p>
          <a:p>
            <a:pPr marL="342900" indent="-342900" algn="just">
              <a:lnSpc>
                <a:spcPct val="100000"/>
              </a:lnSpc>
              <a:buFont typeface="Arial" panose="020B0604020202020204" pitchFamily="34" charset="0"/>
              <a:buChar char="•"/>
            </a:pPr>
            <a:r>
              <a:rPr lang="en-US" sz="2400" dirty="0">
                <a:solidFill>
                  <a:schemeClr val="accent4">
                    <a:lumMod val="75000"/>
                  </a:schemeClr>
                </a:solidFill>
                <a:latin typeface="+mn-lt"/>
                <a:ea typeface="ＭＳ Ｐゴシック" pitchFamily="34" charset="-128"/>
              </a:rPr>
              <a:t>Tsunami Ready Recognition for the Communities facing the Pacific Ocean</a:t>
            </a:r>
            <a:endParaRPr lang="en-US" sz="2400" b="1" dirty="0">
              <a:solidFill>
                <a:schemeClr val="accent4">
                  <a:lumMod val="75000"/>
                </a:schemeClr>
              </a:solidFill>
              <a:latin typeface="+mn-lt"/>
              <a:ea typeface="ＭＳ Ｐゴシック" pitchFamily="34" charset="-128"/>
            </a:endParaRPr>
          </a:p>
        </p:txBody>
      </p:sp>
    </p:spTree>
    <p:extLst>
      <p:ext uri="{BB962C8B-B14F-4D97-AF65-F5344CB8AC3E}">
        <p14:creationId xmlns:p14="http://schemas.microsoft.com/office/powerpoint/2010/main" val="2225614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Tree>
    <p:extLst>
      <p:ext uri="{BB962C8B-B14F-4D97-AF65-F5344CB8AC3E}">
        <p14:creationId xmlns:p14="http://schemas.microsoft.com/office/powerpoint/2010/main" val="2354958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B57E-D0E3-FA08-34C7-7AD7C20977F4}"/>
              </a:ext>
            </a:extLst>
          </p:cNvPr>
          <p:cNvSpPr>
            <a:spLocks noGrp="1"/>
          </p:cNvSpPr>
          <p:nvPr>
            <p:ph type="title"/>
          </p:nvPr>
        </p:nvSpPr>
        <p:spPr>
          <a:xfrm>
            <a:off x="7314476" y="249377"/>
            <a:ext cx="4674323" cy="778098"/>
          </a:xfrm>
        </p:spPr>
        <p:txBody>
          <a:bodyPr/>
          <a:lstStyle/>
          <a:p>
            <a:r>
              <a:rPr lang="en-US" sz="4000" dirty="0"/>
              <a:t>SEISMOTECTONIC OF INDONESIA</a:t>
            </a:r>
          </a:p>
        </p:txBody>
      </p:sp>
      <p:sp>
        <p:nvSpPr>
          <p:cNvPr id="6" name="TextBox 5">
            <a:extLst>
              <a:ext uri="{FF2B5EF4-FFF2-40B4-BE49-F238E27FC236}">
                <a16:creationId xmlns:a16="http://schemas.microsoft.com/office/drawing/2014/main" id="{95C5B7EE-4A81-5AE7-2CCD-47968C414D91}"/>
              </a:ext>
            </a:extLst>
          </p:cNvPr>
          <p:cNvSpPr txBox="1"/>
          <p:nvPr/>
        </p:nvSpPr>
        <p:spPr>
          <a:xfrm>
            <a:off x="215961" y="2011680"/>
            <a:ext cx="2971797" cy="4016484"/>
          </a:xfrm>
          <a:prstGeom prst="rect">
            <a:avLst/>
          </a:prstGeom>
          <a:noFill/>
        </p:spPr>
        <p:txBody>
          <a:bodyPr wrap="square">
            <a:spAutoFit/>
          </a:bodyPr>
          <a:lstStyle/>
          <a:p>
            <a:pPr marL="285750" indent="-285750">
              <a:buFont typeface="Arial" panose="020B0604020202020204" pitchFamily="34" charset="0"/>
              <a:buChar char="•"/>
              <a:defRPr/>
            </a:pPr>
            <a:r>
              <a:rPr lang="en-US" sz="1700" b="1" dirty="0"/>
              <a:t>Indonesia is located at the meeting point of 3 major world plates (Indo-Australia, Pacific, Eurasia)</a:t>
            </a:r>
          </a:p>
          <a:p>
            <a:pPr marL="285750" indent="-285750">
              <a:buFont typeface="Arial" panose="020B0604020202020204" pitchFamily="34" charset="0"/>
              <a:buChar char="•"/>
              <a:defRPr/>
            </a:pPr>
            <a:r>
              <a:rPr lang="en-US" sz="1700" b="1" dirty="0"/>
              <a:t>There are 14 subduction/megathrust earthquake source segments</a:t>
            </a:r>
          </a:p>
          <a:p>
            <a:pPr marL="285750" indent="-285750">
              <a:buFont typeface="Arial" panose="020B0604020202020204" pitchFamily="34" charset="0"/>
              <a:buChar char="•"/>
              <a:defRPr/>
            </a:pPr>
            <a:r>
              <a:rPr lang="en-US" sz="1700" b="1" dirty="0"/>
              <a:t>There are 402 active fault earthquake source segments that have been identified, and many more have not been identified</a:t>
            </a:r>
            <a:endParaRPr lang="en-ID" sz="1700" b="1" dirty="0"/>
          </a:p>
        </p:txBody>
      </p:sp>
      <p:sp>
        <p:nvSpPr>
          <p:cNvPr id="7" name="TextBox 6">
            <a:extLst>
              <a:ext uri="{FF2B5EF4-FFF2-40B4-BE49-F238E27FC236}">
                <a16:creationId xmlns:a16="http://schemas.microsoft.com/office/drawing/2014/main" id="{8367D651-9481-5B5F-2E0E-385623310FF2}"/>
              </a:ext>
            </a:extLst>
          </p:cNvPr>
          <p:cNvSpPr txBox="1"/>
          <p:nvPr/>
        </p:nvSpPr>
        <p:spPr>
          <a:xfrm>
            <a:off x="8005311" y="1458998"/>
            <a:ext cx="928459" cy="646331"/>
          </a:xfrm>
          <a:prstGeom prst="rect">
            <a:avLst/>
          </a:prstGeom>
          <a:noFill/>
        </p:spPr>
        <p:txBody>
          <a:bodyPr wrap="none" rtlCol="0">
            <a:spAutoFit/>
          </a:bodyPr>
          <a:lstStyle/>
          <a:p>
            <a:pPr algn="ctr"/>
            <a:r>
              <a:rPr lang="en-US" b="1" dirty="0">
                <a:solidFill>
                  <a:srgbClr val="136011"/>
                </a:solidFill>
              </a:rPr>
              <a:t>Pacific</a:t>
            </a:r>
          </a:p>
          <a:p>
            <a:pPr algn="ctr"/>
            <a:r>
              <a:rPr lang="en-US" b="1" dirty="0">
                <a:solidFill>
                  <a:srgbClr val="136011"/>
                </a:solidFill>
              </a:rPr>
              <a:t>Plate</a:t>
            </a:r>
          </a:p>
        </p:txBody>
      </p:sp>
      <p:sp>
        <p:nvSpPr>
          <p:cNvPr id="10" name="Arrow: Striped Right 9">
            <a:extLst>
              <a:ext uri="{FF2B5EF4-FFF2-40B4-BE49-F238E27FC236}">
                <a16:creationId xmlns:a16="http://schemas.microsoft.com/office/drawing/2014/main" id="{2FC7D56B-273F-BD0B-9E63-77ACB032005E}"/>
              </a:ext>
            </a:extLst>
          </p:cNvPr>
          <p:cNvSpPr/>
          <p:nvPr/>
        </p:nvSpPr>
        <p:spPr>
          <a:xfrm rot="9009752">
            <a:off x="7351856" y="1913050"/>
            <a:ext cx="766089" cy="354362"/>
          </a:xfrm>
          <a:prstGeom prst="stripedRightArrow">
            <a:avLst/>
          </a:prstGeom>
          <a:solidFill>
            <a:srgbClr val="0FFF24"/>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5FB7989-A748-F3A3-8B99-80FC5FB7DD96}"/>
              </a:ext>
            </a:extLst>
          </p:cNvPr>
          <p:cNvSpPr txBox="1"/>
          <p:nvPr/>
        </p:nvSpPr>
        <p:spPr>
          <a:xfrm>
            <a:off x="4888649" y="1458998"/>
            <a:ext cx="1415772" cy="646331"/>
          </a:xfrm>
          <a:prstGeom prst="rect">
            <a:avLst/>
          </a:prstGeom>
          <a:noFill/>
        </p:spPr>
        <p:txBody>
          <a:bodyPr wrap="none" rtlCol="0">
            <a:spAutoFit/>
          </a:bodyPr>
          <a:lstStyle/>
          <a:p>
            <a:pPr algn="ctr"/>
            <a:r>
              <a:rPr lang="en-US" b="1" dirty="0">
                <a:solidFill>
                  <a:srgbClr val="136011"/>
                </a:solidFill>
              </a:rPr>
              <a:t>Philippines</a:t>
            </a:r>
          </a:p>
          <a:p>
            <a:pPr algn="ctr"/>
            <a:r>
              <a:rPr lang="en-US" b="1" dirty="0">
                <a:solidFill>
                  <a:srgbClr val="136011"/>
                </a:solidFill>
              </a:rPr>
              <a:t>Plate</a:t>
            </a:r>
          </a:p>
        </p:txBody>
      </p:sp>
      <p:sp>
        <p:nvSpPr>
          <p:cNvPr id="12" name="Title 1">
            <a:extLst>
              <a:ext uri="{FF2B5EF4-FFF2-40B4-BE49-F238E27FC236}">
                <a16:creationId xmlns:a16="http://schemas.microsoft.com/office/drawing/2014/main" id="{D5C03C09-6DA3-3EAD-072A-BCD169002DC4}"/>
              </a:ext>
            </a:extLst>
          </p:cNvPr>
          <p:cNvSpPr txBox="1">
            <a:spLocks/>
          </p:cNvSpPr>
          <p:nvPr/>
        </p:nvSpPr>
        <p:spPr>
          <a:xfrm>
            <a:off x="115285" y="1458998"/>
            <a:ext cx="3416585" cy="552682"/>
          </a:xfrm>
          <a:solidFill>
            <a:srgbClr val="002060"/>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200" b="1" dirty="0">
                <a:solidFill>
                  <a:srgbClr val="0069B4"/>
                </a:solidFill>
                <a:latin typeface="+mn-lt"/>
                <a:cs typeface="Angsana New" panose="02020603050405020304" pitchFamily="18" charset="-34"/>
              </a:rPr>
              <a:t>TECTONIC SETTING</a:t>
            </a:r>
          </a:p>
        </p:txBody>
      </p:sp>
      <p:pic>
        <p:nvPicPr>
          <p:cNvPr id="13" name="Picture 12">
            <a:extLst>
              <a:ext uri="{FF2B5EF4-FFF2-40B4-BE49-F238E27FC236}">
                <a16:creationId xmlns:a16="http://schemas.microsoft.com/office/drawing/2014/main" id="{72B0EEF9-7E3B-A13E-8E98-CC2AAFDC1A5C}"/>
              </a:ext>
            </a:extLst>
          </p:cNvPr>
          <p:cNvPicPr>
            <a:picLocks noChangeAspect="1"/>
          </p:cNvPicPr>
          <p:nvPr/>
        </p:nvPicPr>
        <p:blipFill>
          <a:blip r:embed="rId2"/>
          <a:stretch>
            <a:fillRect/>
          </a:stretch>
        </p:blipFill>
        <p:spPr>
          <a:xfrm>
            <a:off x="2916560" y="0"/>
            <a:ext cx="9275440" cy="6562374"/>
          </a:xfrm>
          <a:prstGeom prst="rect">
            <a:avLst/>
          </a:prstGeom>
        </p:spPr>
      </p:pic>
    </p:spTree>
    <p:extLst>
      <p:ext uri="{BB962C8B-B14F-4D97-AF65-F5344CB8AC3E}">
        <p14:creationId xmlns:p14="http://schemas.microsoft.com/office/powerpoint/2010/main" val="2866494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95373-AA55-A24F-B1CA-00518D6A08D6}"/>
              </a:ext>
            </a:extLst>
          </p:cNvPr>
          <p:cNvSpPr>
            <a:spLocks noGrp="1"/>
          </p:cNvSpPr>
          <p:nvPr>
            <p:ph type="title"/>
          </p:nvPr>
        </p:nvSpPr>
        <p:spPr/>
        <p:txBody>
          <a:bodyPr/>
          <a:lstStyle/>
          <a:p>
            <a:r>
              <a:rPr lang="en-US" b="1" dirty="0">
                <a:solidFill>
                  <a:schemeClr val="tx1"/>
                </a:solidFill>
              </a:rPr>
              <a:t>INDONESIAN TSUNAMI HISTORY</a:t>
            </a:r>
            <a:endParaRPr lang="en-ID" b="1" dirty="0">
              <a:solidFill>
                <a:schemeClr val="tx1"/>
              </a:solidFill>
            </a:endParaRPr>
          </a:p>
        </p:txBody>
      </p:sp>
      <p:sp>
        <p:nvSpPr>
          <p:cNvPr id="3" name="Content Placeholder 2">
            <a:extLst>
              <a:ext uri="{FF2B5EF4-FFF2-40B4-BE49-F238E27FC236}">
                <a16:creationId xmlns:a16="http://schemas.microsoft.com/office/drawing/2014/main" id="{474C3C9D-1B48-8694-548D-2C478533C94F}"/>
              </a:ext>
            </a:extLst>
          </p:cNvPr>
          <p:cNvSpPr>
            <a:spLocks noGrp="1"/>
          </p:cNvSpPr>
          <p:nvPr>
            <p:ph idx="1"/>
          </p:nvPr>
        </p:nvSpPr>
        <p:spPr>
          <a:xfrm>
            <a:off x="170753" y="1368522"/>
            <a:ext cx="3255533" cy="5001376"/>
          </a:xfrm>
        </p:spPr>
        <p:txBody>
          <a:bodyPr/>
          <a:lstStyle/>
          <a:p>
            <a:pPr marL="342900" indent="-342900">
              <a:buFont typeface="Arial" panose="020B0604020202020204" pitchFamily="34" charset="0"/>
              <a:buChar char="•"/>
            </a:pPr>
            <a:r>
              <a:rPr lang="en-ID" sz="1800" dirty="0"/>
              <a:t>Tsunamis occur along the subduction zone</a:t>
            </a:r>
          </a:p>
          <a:p>
            <a:pPr marL="342900" indent="-342900">
              <a:buFont typeface="Arial" panose="020B0604020202020204" pitchFamily="34" charset="0"/>
              <a:buChar char="•"/>
            </a:pPr>
            <a:r>
              <a:rPr lang="en-ID" sz="1800" dirty="0"/>
              <a:t>The Eastern Region experiences the most frequent tsunamis</a:t>
            </a:r>
          </a:p>
          <a:p>
            <a:pPr marL="639762" indent="-285750">
              <a:buFont typeface="Arial" panose="020B0604020202020204" pitchFamily="34" charset="0"/>
              <a:buChar char="−"/>
            </a:pPr>
            <a:r>
              <a:rPr lang="en-ID" sz="1800" dirty="0"/>
              <a:t>The 1864Tsunami in West Papua, 250 people died</a:t>
            </a:r>
          </a:p>
          <a:p>
            <a:pPr marL="639762" indent="-285750">
              <a:buFont typeface="Arial" panose="020B0604020202020204" pitchFamily="34" charset="0"/>
              <a:buChar char="−"/>
            </a:pPr>
            <a:r>
              <a:rPr lang="en-ID" sz="1800" dirty="0"/>
              <a:t>The 1996 Tsunami in West Papua, 110 people died</a:t>
            </a:r>
          </a:p>
          <a:p>
            <a:pPr marL="639762" indent="-285750">
              <a:buFont typeface="Arial" panose="020B0604020202020204" pitchFamily="34" charset="0"/>
              <a:buChar char="−"/>
            </a:pPr>
            <a:r>
              <a:rPr lang="en-ID" sz="1800" dirty="0"/>
              <a:t>The 1871 Tsunami in North Sulawesi, 400 people died</a:t>
            </a:r>
          </a:p>
          <a:p>
            <a:pPr marL="639762" indent="-285750">
              <a:buFont typeface="Arial" panose="020B0604020202020204" pitchFamily="34" charset="0"/>
              <a:buChar char="−"/>
            </a:pPr>
            <a:r>
              <a:rPr lang="en-ID" sz="1800" dirty="0"/>
              <a:t>The 1897 Tsunami in North Sulawesi, 100 people died</a:t>
            </a:r>
          </a:p>
          <a:p>
            <a:pPr marL="342900" indent="-342900">
              <a:buFont typeface="Arial" panose="020B0604020202020204" pitchFamily="34" charset="0"/>
              <a:buChar char="•"/>
            </a:pPr>
            <a:endParaRPr lang="en-ID" sz="1800" dirty="0"/>
          </a:p>
          <a:p>
            <a:endParaRPr lang="en-ID" sz="1800" dirty="0"/>
          </a:p>
          <a:p>
            <a:pPr marL="342900" lvl="1" indent="-342900">
              <a:buFont typeface="Arial" panose="020B0604020202020204" pitchFamily="34" charset="0"/>
              <a:buChar char="•"/>
            </a:pPr>
            <a:endParaRPr lang="en-ID" sz="1800" dirty="0"/>
          </a:p>
        </p:txBody>
      </p:sp>
      <p:sp>
        <p:nvSpPr>
          <p:cNvPr id="4" name="Picture Placeholder 3">
            <a:extLst>
              <a:ext uri="{FF2B5EF4-FFF2-40B4-BE49-F238E27FC236}">
                <a16:creationId xmlns:a16="http://schemas.microsoft.com/office/drawing/2014/main" id="{7D814217-48CE-B397-A805-2FAB1E6BC133}"/>
              </a:ext>
            </a:extLst>
          </p:cNvPr>
          <p:cNvSpPr>
            <a:spLocks noGrp="1"/>
          </p:cNvSpPr>
          <p:nvPr>
            <p:ph type="pic" sz="quarter" idx="10"/>
          </p:nvPr>
        </p:nvSpPr>
        <p:spPr/>
      </p:sp>
      <p:pic>
        <p:nvPicPr>
          <p:cNvPr id="5" name="Picture 4">
            <a:extLst>
              <a:ext uri="{FF2B5EF4-FFF2-40B4-BE49-F238E27FC236}">
                <a16:creationId xmlns:a16="http://schemas.microsoft.com/office/drawing/2014/main" id="{921BC0FC-9427-A21F-056A-25E6A1F53FBC}"/>
              </a:ext>
            </a:extLst>
          </p:cNvPr>
          <p:cNvPicPr>
            <a:picLocks noChangeAspect="1"/>
          </p:cNvPicPr>
          <p:nvPr/>
        </p:nvPicPr>
        <p:blipFill>
          <a:blip r:embed="rId2"/>
          <a:stretch>
            <a:fillRect/>
          </a:stretch>
        </p:blipFill>
        <p:spPr>
          <a:xfrm>
            <a:off x="3426286" y="1154430"/>
            <a:ext cx="8765714" cy="4857750"/>
          </a:xfrm>
          <a:prstGeom prst="rect">
            <a:avLst/>
          </a:prstGeom>
        </p:spPr>
      </p:pic>
    </p:spTree>
    <p:extLst>
      <p:ext uri="{BB962C8B-B14F-4D97-AF65-F5344CB8AC3E}">
        <p14:creationId xmlns:p14="http://schemas.microsoft.com/office/powerpoint/2010/main" val="4263117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33C31-4DAD-4252-1811-C3B6ADA03C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C368A-5114-5A34-ED09-4814FA3DC8D4}"/>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4779CE1E-A5BA-85A5-9967-F7C4D7707754}"/>
              </a:ext>
            </a:extLst>
          </p:cNvPr>
          <p:cNvSpPr>
            <a:spLocks noGrp="1"/>
          </p:cNvSpPr>
          <p:nvPr>
            <p:ph idx="1"/>
          </p:nvPr>
        </p:nvSpPr>
        <p:spPr/>
        <p:txBody>
          <a:bodyPr/>
          <a:lstStyle/>
          <a:p>
            <a:endParaRPr lang="en-ID" dirty="0"/>
          </a:p>
        </p:txBody>
      </p:sp>
      <p:sp>
        <p:nvSpPr>
          <p:cNvPr id="4" name="Picture Placeholder 3">
            <a:extLst>
              <a:ext uri="{FF2B5EF4-FFF2-40B4-BE49-F238E27FC236}">
                <a16:creationId xmlns:a16="http://schemas.microsoft.com/office/drawing/2014/main" id="{69818B54-4EA0-6ABB-6594-855AE097B299}"/>
              </a:ext>
            </a:extLst>
          </p:cNvPr>
          <p:cNvSpPr>
            <a:spLocks noGrp="1"/>
          </p:cNvSpPr>
          <p:nvPr>
            <p:ph type="pic" sz="quarter" idx="10"/>
          </p:nvPr>
        </p:nvSpPr>
        <p:spPr/>
      </p:sp>
      <p:grpSp>
        <p:nvGrpSpPr>
          <p:cNvPr id="5" name="Group 4">
            <a:extLst>
              <a:ext uri="{FF2B5EF4-FFF2-40B4-BE49-F238E27FC236}">
                <a16:creationId xmlns:a16="http://schemas.microsoft.com/office/drawing/2014/main" id="{95D13DEA-E4C3-EF93-2D2D-17E5FBD2EB95}"/>
              </a:ext>
            </a:extLst>
          </p:cNvPr>
          <p:cNvGrpSpPr/>
          <p:nvPr/>
        </p:nvGrpSpPr>
        <p:grpSpPr>
          <a:xfrm>
            <a:off x="279648" y="87841"/>
            <a:ext cx="11632704" cy="6301318"/>
            <a:chOff x="65906" y="1376714"/>
            <a:chExt cx="9039780" cy="4114800"/>
          </a:xfrm>
        </p:grpSpPr>
        <p:pic>
          <p:nvPicPr>
            <p:cNvPr id="6" name="Picture 2">
              <a:extLst>
                <a:ext uri="{FF2B5EF4-FFF2-40B4-BE49-F238E27FC236}">
                  <a16:creationId xmlns:a16="http://schemas.microsoft.com/office/drawing/2014/main" id="{9F6A2C32-8D3F-DFA1-971A-A53458FC3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28"/>
            <a:stretch/>
          </p:blipFill>
          <p:spPr bwMode="auto">
            <a:xfrm>
              <a:off x="65906" y="1376714"/>
              <a:ext cx="903978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a:extLst>
                <a:ext uri="{FF2B5EF4-FFF2-40B4-BE49-F238E27FC236}">
                  <a16:creationId xmlns:a16="http://schemas.microsoft.com/office/drawing/2014/main" id="{EB6E1667-8D55-3EDC-5C6E-88A891A12A8B}"/>
                </a:ext>
              </a:extLst>
            </p:cNvPr>
            <p:cNvSpPr/>
            <p:nvPr/>
          </p:nvSpPr>
          <p:spPr>
            <a:xfrm>
              <a:off x="2409197" y="3886200"/>
              <a:ext cx="190500" cy="174172"/>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85825C-3271-44B3-AD87-E8D8EC20CC05}"/>
                </a:ext>
              </a:extLst>
            </p:cNvPr>
            <p:cNvSpPr/>
            <p:nvPr/>
          </p:nvSpPr>
          <p:spPr>
            <a:xfrm>
              <a:off x="2569445" y="3760873"/>
              <a:ext cx="1436483" cy="461665"/>
            </a:xfrm>
            <a:prstGeom prst="rect">
              <a:avLst/>
            </a:prstGeom>
          </p:spPr>
          <p:txBody>
            <a:bodyPr wrap="none">
              <a:spAutoFit/>
            </a:bodyPr>
            <a:lstStyle/>
            <a:p>
              <a:r>
                <a:rPr lang="en-US" sz="1200" b="1" dirty="0">
                  <a:solidFill>
                    <a:schemeClr val="bg1"/>
                  </a:solidFill>
                  <a:latin typeface="+mj-lt"/>
                  <a:ea typeface="Verdana" pitchFamily="34" charset="0"/>
                  <a:cs typeface="Arial" panose="020B0604020202020204" pitchFamily="34" charset="0"/>
                </a:rPr>
                <a:t>Krakatau </a:t>
              </a:r>
            </a:p>
            <a:p>
              <a:r>
                <a:rPr lang="en-US" sz="1200" b="1" dirty="0">
                  <a:solidFill>
                    <a:schemeClr val="bg1"/>
                  </a:solidFill>
                  <a:latin typeface="+mj-lt"/>
                  <a:ea typeface="Verdana" pitchFamily="34" charset="0"/>
                  <a:cs typeface="Arial" panose="020B0604020202020204" pitchFamily="34" charset="0"/>
                </a:rPr>
                <a:t>26-27 </a:t>
              </a:r>
              <a:r>
                <a:rPr lang="en-US" sz="1200" b="1" dirty="0" err="1">
                  <a:solidFill>
                    <a:schemeClr val="bg1"/>
                  </a:solidFill>
                  <a:latin typeface="+mj-lt"/>
                  <a:ea typeface="Verdana" pitchFamily="34" charset="0"/>
                  <a:cs typeface="Arial" panose="020B0604020202020204" pitchFamily="34" charset="0"/>
                </a:rPr>
                <a:t>Agustus</a:t>
              </a:r>
              <a:r>
                <a:rPr lang="en-US" sz="1200" b="1" dirty="0">
                  <a:solidFill>
                    <a:schemeClr val="bg1"/>
                  </a:solidFill>
                  <a:latin typeface="+mj-lt"/>
                  <a:ea typeface="Verdana" pitchFamily="34" charset="0"/>
                  <a:cs typeface="Arial" panose="020B0604020202020204" pitchFamily="34" charset="0"/>
                </a:rPr>
                <a:t> 1883</a:t>
              </a:r>
              <a:endParaRPr lang="en-US" sz="1200" b="1" dirty="0">
                <a:solidFill>
                  <a:schemeClr val="bg1"/>
                </a:solidFill>
                <a:latin typeface="+mj-lt"/>
              </a:endParaRPr>
            </a:p>
          </p:txBody>
        </p:sp>
        <p:sp>
          <p:nvSpPr>
            <p:cNvPr id="9" name="Oval 8">
              <a:extLst>
                <a:ext uri="{FF2B5EF4-FFF2-40B4-BE49-F238E27FC236}">
                  <a16:creationId xmlns:a16="http://schemas.microsoft.com/office/drawing/2014/main" id="{B11C5E57-6058-BDB6-3373-A6CD0A2F114A}"/>
                </a:ext>
              </a:extLst>
            </p:cNvPr>
            <p:cNvSpPr/>
            <p:nvPr/>
          </p:nvSpPr>
          <p:spPr>
            <a:xfrm>
              <a:off x="4724400" y="4299857"/>
              <a:ext cx="190500" cy="174172"/>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C1B5CF-4CD8-D0F4-98DE-3E0DD3A1E517}"/>
                </a:ext>
              </a:extLst>
            </p:cNvPr>
            <p:cNvSpPr/>
            <p:nvPr/>
          </p:nvSpPr>
          <p:spPr>
            <a:xfrm>
              <a:off x="4112654" y="3988968"/>
              <a:ext cx="1034257" cy="461665"/>
            </a:xfrm>
            <a:prstGeom prst="rect">
              <a:avLst/>
            </a:prstGeom>
          </p:spPr>
          <p:txBody>
            <a:bodyPr wrap="none">
              <a:spAutoFit/>
            </a:bodyPr>
            <a:lstStyle/>
            <a:p>
              <a:r>
                <a:rPr lang="en-US" sz="1200" b="1" dirty="0" err="1">
                  <a:solidFill>
                    <a:schemeClr val="bg1"/>
                  </a:solidFill>
                  <a:latin typeface="+mj-lt"/>
                  <a:ea typeface="Verdana" pitchFamily="34" charset="0"/>
                  <a:cs typeface="Arial" panose="020B0604020202020204" pitchFamily="34" charset="0"/>
                </a:rPr>
                <a:t>Tambora</a:t>
              </a:r>
              <a:endParaRPr lang="en-US" sz="1200" b="1" dirty="0">
                <a:solidFill>
                  <a:schemeClr val="bg1"/>
                </a:solidFill>
                <a:latin typeface="+mj-lt"/>
                <a:ea typeface="Verdana" pitchFamily="34" charset="0"/>
                <a:cs typeface="Arial" panose="020B0604020202020204" pitchFamily="34" charset="0"/>
              </a:endParaRPr>
            </a:p>
            <a:p>
              <a:r>
                <a:rPr lang="en-US" sz="1200" b="1" dirty="0">
                  <a:solidFill>
                    <a:schemeClr val="bg1"/>
                  </a:solidFill>
                  <a:latin typeface="+mj-lt"/>
                  <a:ea typeface="Verdana" pitchFamily="34" charset="0"/>
                  <a:cs typeface="Arial" panose="020B0604020202020204" pitchFamily="34" charset="0"/>
                </a:rPr>
                <a:t>10 April 1815</a:t>
              </a:r>
              <a:endParaRPr lang="en-US" sz="1200" b="1" dirty="0">
                <a:solidFill>
                  <a:schemeClr val="bg1"/>
                </a:solidFill>
                <a:latin typeface="+mj-lt"/>
              </a:endParaRPr>
            </a:p>
          </p:txBody>
        </p:sp>
        <p:sp>
          <p:nvSpPr>
            <p:cNvPr id="11" name="Oval 10">
              <a:extLst>
                <a:ext uri="{FF2B5EF4-FFF2-40B4-BE49-F238E27FC236}">
                  <a16:creationId xmlns:a16="http://schemas.microsoft.com/office/drawing/2014/main" id="{8E94F27C-443D-2A46-76AC-0503A27E9522}"/>
                </a:ext>
              </a:extLst>
            </p:cNvPr>
            <p:cNvSpPr/>
            <p:nvPr/>
          </p:nvSpPr>
          <p:spPr>
            <a:xfrm>
              <a:off x="5410200" y="4256314"/>
              <a:ext cx="190500" cy="174172"/>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83AFAE-B96F-C80A-F308-A725DE1CC88B}"/>
                </a:ext>
              </a:extLst>
            </p:cNvPr>
            <p:cNvSpPr/>
            <p:nvPr/>
          </p:nvSpPr>
          <p:spPr>
            <a:xfrm>
              <a:off x="5267550" y="3919669"/>
              <a:ext cx="1154355" cy="461665"/>
            </a:xfrm>
            <a:prstGeom prst="rect">
              <a:avLst/>
            </a:prstGeom>
          </p:spPr>
          <p:txBody>
            <a:bodyPr wrap="none">
              <a:spAutoFit/>
            </a:bodyPr>
            <a:lstStyle/>
            <a:p>
              <a:r>
                <a:rPr lang="en-US" sz="1200" b="1" dirty="0" err="1">
                  <a:solidFill>
                    <a:schemeClr val="bg1"/>
                  </a:solidFill>
                  <a:latin typeface="+mj-lt"/>
                </a:rPr>
                <a:t>Rokatenda</a:t>
              </a:r>
              <a:endParaRPr lang="en-US" sz="1200" b="1" dirty="0">
                <a:solidFill>
                  <a:schemeClr val="bg1"/>
                </a:solidFill>
                <a:latin typeface="+mj-lt"/>
              </a:endParaRPr>
            </a:p>
            <a:p>
              <a:r>
                <a:rPr lang="en-US" sz="1200" b="1" dirty="0">
                  <a:solidFill>
                    <a:schemeClr val="bg1"/>
                  </a:solidFill>
                  <a:latin typeface="+mj-lt"/>
                </a:rPr>
                <a:t>4 </a:t>
              </a:r>
              <a:r>
                <a:rPr lang="en-US" sz="1200" b="1" dirty="0" err="1">
                  <a:solidFill>
                    <a:schemeClr val="bg1"/>
                  </a:solidFill>
                  <a:latin typeface="+mj-lt"/>
                </a:rPr>
                <a:t>Agustus</a:t>
              </a:r>
              <a:r>
                <a:rPr lang="en-US" sz="1200" b="1" dirty="0">
                  <a:solidFill>
                    <a:schemeClr val="bg1"/>
                  </a:solidFill>
                  <a:latin typeface="+mj-lt"/>
                </a:rPr>
                <a:t> 1928</a:t>
              </a:r>
            </a:p>
          </p:txBody>
        </p:sp>
        <p:sp>
          <p:nvSpPr>
            <p:cNvPr id="13" name="Oval 12">
              <a:extLst>
                <a:ext uri="{FF2B5EF4-FFF2-40B4-BE49-F238E27FC236}">
                  <a16:creationId xmlns:a16="http://schemas.microsoft.com/office/drawing/2014/main" id="{ACCB8E6D-0E88-8913-B3E4-7115979AEE17}"/>
                </a:ext>
              </a:extLst>
            </p:cNvPr>
            <p:cNvSpPr/>
            <p:nvPr/>
          </p:nvSpPr>
          <p:spPr>
            <a:xfrm>
              <a:off x="6182917" y="2054385"/>
              <a:ext cx="190500" cy="174172"/>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E3CA55-7548-8FDF-A21D-28A832D955C8}"/>
                </a:ext>
              </a:extLst>
            </p:cNvPr>
            <p:cNvSpPr/>
            <p:nvPr/>
          </p:nvSpPr>
          <p:spPr>
            <a:xfrm>
              <a:off x="6316784" y="1793520"/>
              <a:ext cx="1039515" cy="646331"/>
            </a:xfrm>
            <a:prstGeom prst="rect">
              <a:avLst/>
            </a:prstGeom>
          </p:spPr>
          <p:txBody>
            <a:bodyPr wrap="none">
              <a:spAutoFit/>
            </a:bodyPr>
            <a:lstStyle/>
            <a:p>
              <a:r>
                <a:rPr lang="en-US" sz="1200" b="1" dirty="0" err="1">
                  <a:solidFill>
                    <a:schemeClr val="bg1"/>
                  </a:solidFill>
                  <a:latin typeface="+mj-lt"/>
                  <a:ea typeface="Verdana" pitchFamily="34" charset="0"/>
                  <a:cs typeface="Arial" panose="020B0604020202020204" pitchFamily="34" charset="0"/>
                </a:rPr>
                <a:t>Gunung</a:t>
              </a:r>
              <a:r>
                <a:rPr lang="en-US" sz="1200" b="1" dirty="0">
                  <a:solidFill>
                    <a:schemeClr val="bg1"/>
                  </a:solidFill>
                  <a:latin typeface="+mj-lt"/>
                  <a:ea typeface="Verdana" pitchFamily="34" charset="0"/>
                  <a:cs typeface="Arial" panose="020B0604020202020204" pitchFamily="34" charset="0"/>
                </a:rPr>
                <a:t> </a:t>
              </a:r>
              <a:r>
                <a:rPr lang="en-US" sz="1200" b="1" dirty="0" err="1">
                  <a:solidFill>
                    <a:schemeClr val="bg1"/>
                  </a:solidFill>
                  <a:latin typeface="+mj-lt"/>
                  <a:ea typeface="Verdana" pitchFamily="34" charset="0"/>
                  <a:cs typeface="Arial" panose="020B0604020202020204" pitchFamily="34" charset="0"/>
                </a:rPr>
                <a:t>Awu</a:t>
              </a:r>
              <a:endParaRPr lang="en-US" sz="1200" b="1" dirty="0">
                <a:solidFill>
                  <a:schemeClr val="bg1"/>
                </a:solidFill>
                <a:latin typeface="+mj-lt"/>
                <a:ea typeface="Verdana" pitchFamily="34" charset="0"/>
                <a:cs typeface="Arial" panose="020B0604020202020204" pitchFamily="34" charset="0"/>
              </a:endParaRPr>
            </a:p>
            <a:p>
              <a:r>
                <a:rPr lang="en-US" sz="1200" b="1" dirty="0">
                  <a:solidFill>
                    <a:schemeClr val="bg1"/>
                  </a:solidFill>
                  <a:latin typeface="+mj-lt"/>
                  <a:ea typeface="Verdana" pitchFamily="34" charset="0"/>
                  <a:cs typeface="Arial" panose="020B0604020202020204" pitchFamily="34" charset="0"/>
                </a:rPr>
                <a:t>2 </a:t>
              </a:r>
              <a:r>
                <a:rPr lang="en-US" sz="1200" b="1" dirty="0" err="1">
                  <a:solidFill>
                    <a:schemeClr val="bg1"/>
                  </a:solidFill>
                  <a:latin typeface="+mj-lt"/>
                  <a:ea typeface="Verdana" pitchFamily="34" charset="0"/>
                  <a:cs typeface="Arial" panose="020B0604020202020204" pitchFamily="34" charset="0"/>
                </a:rPr>
                <a:t>Maret</a:t>
              </a:r>
              <a:r>
                <a:rPr lang="en-US" sz="1200" b="1" dirty="0">
                  <a:solidFill>
                    <a:schemeClr val="bg1"/>
                  </a:solidFill>
                  <a:latin typeface="+mj-lt"/>
                  <a:ea typeface="Verdana" pitchFamily="34" charset="0"/>
                  <a:cs typeface="Arial" panose="020B0604020202020204" pitchFamily="34" charset="0"/>
                </a:rPr>
                <a:t> 1856</a:t>
              </a:r>
            </a:p>
            <a:p>
              <a:r>
                <a:rPr lang="en-US" sz="1200" b="1" dirty="0">
                  <a:solidFill>
                    <a:schemeClr val="bg1"/>
                  </a:solidFill>
                  <a:latin typeface="+mj-lt"/>
                  <a:ea typeface="Verdana" pitchFamily="34" charset="0"/>
                  <a:cs typeface="Arial" panose="020B0604020202020204" pitchFamily="34" charset="0"/>
                </a:rPr>
                <a:t>2.806 </a:t>
              </a:r>
              <a:r>
                <a:rPr lang="en-US" sz="1200" b="1" dirty="0" err="1">
                  <a:solidFill>
                    <a:schemeClr val="bg1"/>
                  </a:solidFill>
                  <a:latin typeface="+mj-lt"/>
                  <a:ea typeface="Verdana" pitchFamily="34" charset="0"/>
                  <a:cs typeface="Arial" panose="020B0604020202020204" pitchFamily="34" charset="0"/>
                </a:rPr>
                <a:t>tewas</a:t>
              </a:r>
              <a:endParaRPr lang="en-US" sz="1200" b="1" dirty="0">
                <a:solidFill>
                  <a:schemeClr val="bg1"/>
                </a:solidFill>
                <a:latin typeface="+mj-lt"/>
              </a:endParaRPr>
            </a:p>
          </p:txBody>
        </p:sp>
        <p:sp>
          <p:nvSpPr>
            <p:cNvPr id="15" name="Oval 14">
              <a:extLst>
                <a:ext uri="{FF2B5EF4-FFF2-40B4-BE49-F238E27FC236}">
                  <a16:creationId xmlns:a16="http://schemas.microsoft.com/office/drawing/2014/main" id="{6458F376-9BB9-E07C-B193-6A8813CDFB68}"/>
                </a:ext>
              </a:extLst>
            </p:cNvPr>
            <p:cNvSpPr/>
            <p:nvPr/>
          </p:nvSpPr>
          <p:spPr>
            <a:xfrm>
              <a:off x="6135282" y="2284714"/>
              <a:ext cx="190500" cy="174172"/>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8277E-E5AF-03F4-2B21-2262C474B158}"/>
                </a:ext>
              </a:extLst>
            </p:cNvPr>
            <p:cNvSpPr/>
            <p:nvPr/>
          </p:nvSpPr>
          <p:spPr>
            <a:xfrm>
              <a:off x="5168675" y="2255831"/>
              <a:ext cx="1127232" cy="646331"/>
            </a:xfrm>
            <a:prstGeom prst="rect">
              <a:avLst/>
            </a:prstGeom>
          </p:spPr>
          <p:txBody>
            <a:bodyPr wrap="none">
              <a:spAutoFit/>
            </a:bodyPr>
            <a:lstStyle/>
            <a:p>
              <a:r>
                <a:rPr lang="en-US" sz="1200" b="1" dirty="0" err="1">
                  <a:solidFill>
                    <a:schemeClr val="bg1"/>
                  </a:solidFill>
                  <a:latin typeface="+mj-lt"/>
                  <a:ea typeface="Verdana" pitchFamily="34" charset="0"/>
                  <a:cs typeface="Arial" panose="020B0604020202020204" pitchFamily="34" charset="0"/>
                </a:rPr>
                <a:t>Gunung</a:t>
              </a:r>
              <a:r>
                <a:rPr lang="en-US" sz="1200" b="1" dirty="0">
                  <a:solidFill>
                    <a:schemeClr val="bg1"/>
                  </a:solidFill>
                  <a:latin typeface="+mj-lt"/>
                  <a:ea typeface="Verdana" pitchFamily="34" charset="0"/>
                  <a:cs typeface="Arial" panose="020B0604020202020204" pitchFamily="34" charset="0"/>
                </a:rPr>
                <a:t> </a:t>
              </a:r>
              <a:r>
                <a:rPr lang="en-US" sz="1200" b="1" dirty="0" err="1">
                  <a:solidFill>
                    <a:schemeClr val="bg1"/>
                  </a:solidFill>
                  <a:latin typeface="+mj-lt"/>
                  <a:ea typeface="Verdana" pitchFamily="34" charset="0"/>
                  <a:cs typeface="Arial" panose="020B0604020202020204" pitchFamily="34" charset="0"/>
                </a:rPr>
                <a:t>Ruang</a:t>
              </a:r>
              <a:endParaRPr lang="en-US" sz="1200" b="1" dirty="0">
                <a:solidFill>
                  <a:schemeClr val="bg1"/>
                </a:solidFill>
                <a:latin typeface="+mj-lt"/>
                <a:ea typeface="Verdana" pitchFamily="34" charset="0"/>
                <a:cs typeface="Arial" panose="020B0604020202020204" pitchFamily="34" charset="0"/>
              </a:endParaRPr>
            </a:p>
            <a:p>
              <a:r>
                <a:rPr lang="en-US" sz="1200" b="1" dirty="0">
                  <a:solidFill>
                    <a:schemeClr val="bg1"/>
                  </a:solidFill>
                  <a:latin typeface="+mj-lt"/>
                  <a:ea typeface="Verdana" pitchFamily="34" charset="0"/>
                  <a:cs typeface="Arial" panose="020B0604020202020204" pitchFamily="34" charset="0"/>
                </a:rPr>
                <a:t>3 </a:t>
              </a:r>
              <a:r>
                <a:rPr lang="en-US" sz="1200" b="1" dirty="0" err="1">
                  <a:solidFill>
                    <a:schemeClr val="bg1"/>
                  </a:solidFill>
                  <a:latin typeface="+mj-lt"/>
                  <a:ea typeface="Verdana" pitchFamily="34" charset="0"/>
                  <a:cs typeface="Arial" panose="020B0604020202020204" pitchFamily="34" charset="0"/>
                </a:rPr>
                <a:t>Maret</a:t>
              </a:r>
              <a:r>
                <a:rPr lang="en-US" sz="1200" b="1" dirty="0">
                  <a:solidFill>
                    <a:schemeClr val="bg1"/>
                  </a:solidFill>
                  <a:latin typeface="+mj-lt"/>
                  <a:ea typeface="Verdana" pitchFamily="34" charset="0"/>
                  <a:cs typeface="Arial" panose="020B0604020202020204" pitchFamily="34" charset="0"/>
                </a:rPr>
                <a:t> 1871</a:t>
              </a:r>
            </a:p>
            <a:p>
              <a:r>
                <a:rPr lang="en-US" sz="1200" b="1" dirty="0">
                  <a:solidFill>
                    <a:schemeClr val="bg1"/>
                  </a:solidFill>
                  <a:latin typeface="+mj-lt"/>
                  <a:ea typeface="Verdana" pitchFamily="34" charset="0"/>
                  <a:cs typeface="Arial" panose="020B0604020202020204" pitchFamily="34" charset="0"/>
                </a:rPr>
                <a:t>416 </a:t>
              </a:r>
              <a:r>
                <a:rPr lang="en-US" sz="1200" b="1" dirty="0" err="1">
                  <a:solidFill>
                    <a:schemeClr val="bg1"/>
                  </a:solidFill>
                  <a:latin typeface="+mj-lt"/>
                  <a:ea typeface="Verdana" pitchFamily="34" charset="0"/>
                  <a:cs typeface="Arial" panose="020B0604020202020204" pitchFamily="34" charset="0"/>
                </a:rPr>
                <a:t>tewas</a:t>
              </a:r>
              <a:endParaRPr lang="en-US" sz="1200" b="1" dirty="0">
                <a:solidFill>
                  <a:schemeClr val="bg1"/>
                </a:solidFill>
                <a:latin typeface="+mj-lt"/>
              </a:endParaRPr>
            </a:p>
          </p:txBody>
        </p:sp>
        <p:sp>
          <p:nvSpPr>
            <p:cNvPr id="17" name="Oval 16">
              <a:extLst>
                <a:ext uri="{FF2B5EF4-FFF2-40B4-BE49-F238E27FC236}">
                  <a16:creationId xmlns:a16="http://schemas.microsoft.com/office/drawing/2014/main" id="{57E85CE6-ACD1-58DA-0A08-75CF2211DCED}"/>
                </a:ext>
              </a:extLst>
            </p:cNvPr>
            <p:cNvSpPr/>
            <p:nvPr/>
          </p:nvSpPr>
          <p:spPr>
            <a:xfrm>
              <a:off x="6516920" y="3961711"/>
              <a:ext cx="190500" cy="174172"/>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474380-3504-AD7E-52CF-E1927E0E4CBD}"/>
                </a:ext>
              </a:extLst>
            </p:cNvPr>
            <p:cNvSpPr/>
            <p:nvPr/>
          </p:nvSpPr>
          <p:spPr>
            <a:xfrm>
              <a:off x="6612170" y="4005955"/>
              <a:ext cx="2022861" cy="646331"/>
            </a:xfrm>
            <a:prstGeom prst="rect">
              <a:avLst/>
            </a:prstGeom>
          </p:spPr>
          <p:txBody>
            <a:bodyPr wrap="none">
              <a:spAutoFit/>
            </a:bodyPr>
            <a:lstStyle/>
            <a:p>
              <a:r>
                <a:rPr lang="en-US" sz="1200" b="1" dirty="0" err="1">
                  <a:solidFill>
                    <a:schemeClr val="bg1"/>
                  </a:solidFill>
                  <a:latin typeface="+mj-lt"/>
                </a:rPr>
                <a:t>Gunung</a:t>
              </a:r>
              <a:r>
                <a:rPr lang="en-US" sz="1200" b="1" dirty="0">
                  <a:solidFill>
                    <a:schemeClr val="bg1"/>
                  </a:solidFill>
                  <a:latin typeface="+mj-lt"/>
                </a:rPr>
                <a:t> </a:t>
              </a:r>
              <a:r>
                <a:rPr lang="en-US" sz="1200" b="1" dirty="0" err="1">
                  <a:solidFill>
                    <a:schemeClr val="bg1"/>
                  </a:solidFill>
                  <a:latin typeface="+mj-lt"/>
                </a:rPr>
                <a:t>Teon</a:t>
              </a:r>
              <a:endParaRPr lang="en-US" sz="1200" b="1" dirty="0">
                <a:solidFill>
                  <a:schemeClr val="bg1"/>
                </a:solidFill>
                <a:latin typeface="+mj-lt"/>
              </a:endParaRPr>
            </a:p>
            <a:p>
              <a:r>
                <a:rPr lang="en-US" sz="1200" b="1" dirty="0">
                  <a:solidFill>
                    <a:schemeClr val="bg1"/>
                  </a:solidFill>
                  <a:latin typeface="+mj-lt"/>
                </a:rPr>
                <a:t>11 November 1659</a:t>
              </a:r>
            </a:p>
            <a:p>
              <a:r>
                <a:rPr lang="en-US" sz="1200" b="1" dirty="0" err="1">
                  <a:solidFill>
                    <a:schemeClr val="bg1"/>
                  </a:solidFill>
                  <a:latin typeface="+mj-lt"/>
                </a:rPr>
                <a:t>Kerusakan</a:t>
              </a:r>
              <a:r>
                <a:rPr lang="en-US" sz="1200" b="1" dirty="0">
                  <a:solidFill>
                    <a:schemeClr val="bg1"/>
                  </a:solidFill>
                  <a:latin typeface="+mj-lt"/>
                </a:rPr>
                <a:t> </a:t>
              </a:r>
              <a:r>
                <a:rPr lang="en-US" sz="1200" b="1" dirty="0" err="1">
                  <a:solidFill>
                    <a:schemeClr val="bg1"/>
                  </a:solidFill>
                  <a:latin typeface="+mj-lt"/>
                </a:rPr>
                <a:t>dan</a:t>
              </a:r>
              <a:r>
                <a:rPr lang="en-US" sz="1200" b="1" dirty="0">
                  <a:solidFill>
                    <a:schemeClr val="bg1"/>
                  </a:solidFill>
                  <a:latin typeface="+mj-lt"/>
                </a:rPr>
                <a:t> </a:t>
              </a:r>
              <a:r>
                <a:rPr lang="en-US" sz="1200" b="1" dirty="0" err="1">
                  <a:solidFill>
                    <a:schemeClr val="bg1"/>
                  </a:solidFill>
                  <a:latin typeface="+mj-lt"/>
                </a:rPr>
                <a:t>korban</a:t>
              </a:r>
              <a:r>
                <a:rPr lang="en-US" sz="1200" b="1" dirty="0">
                  <a:solidFill>
                    <a:schemeClr val="bg1"/>
                  </a:solidFill>
                  <a:latin typeface="+mj-lt"/>
                </a:rPr>
                <a:t> </a:t>
              </a:r>
              <a:r>
                <a:rPr lang="en-US" sz="1200" b="1" dirty="0" err="1">
                  <a:solidFill>
                    <a:schemeClr val="bg1"/>
                  </a:solidFill>
                  <a:latin typeface="+mj-lt"/>
                </a:rPr>
                <a:t>tewas</a:t>
              </a:r>
              <a:endParaRPr lang="en-US" sz="1200" b="1" dirty="0">
                <a:solidFill>
                  <a:schemeClr val="bg1"/>
                </a:solidFill>
                <a:latin typeface="+mj-lt"/>
              </a:endParaRPr>
            </a:p>
          </p:txBody>
        </p:sp>
        <p:sp>
          <p:nvSpPr>
            <p:cNvPr id="19" name="Rectangle 18">
              <a:extLst>
                <a:ext uri="{FF2B5EF4-FFF2-40B4-BE49-F238E27FC236}">
                  <a16:creationId xmlns:a16="http://schemas.microsoft.com/office/drawing/2014/main" id="{EC427BD4-0D35-B47A-F95D-78DD81C735B8}"/>
                </a:ext>
              </a:extLst>
            </p:cNvPr>
            <p:cNvSpPr/>
            <p:nvPr/>
          </p:nvSpPr>
          <p:spPr>
            <a:xfrm>
              <a:off x="6752944" y="2230056"/>
              <a:ext cx="1794241" cy="646331"/>
            </a:xfrm>
            <a:prstGeom prst="rect">
              <a:avLst/>
            </a:prstGeom>
          </p:spPr>
          <p:txBody>
            <a:bodyPr wrap="square">
              <a:spAutoFit/>
            </a:bodyPr>
            <a:lstStyle/>
            <a:p>
              <a:r>
                <a:rPr lang="en-US" sz="1200" b="1" dirty="0" err="1">
                  <a:solidFill>
                    <a:schemeClr val="bg1"/>
                  </a:solidFill>
                  <a:latin typeface="+mj-lt"/>
                  <a:ea typeface="Verdana" pitchFamily="34" charset="0"/>
                  <a:cs typeface="Arial" panose="020B0604020202020204" pitchFamily="34" charset="0"/>
                </a:rPr>
                <a:t>Gunung</a:t>
              </a:r>
              <a:r>
                <a:rPr lang="en-US" sz="1200" b="1" dirty="0">
                  <a:solidFill>
                    <a:schemeClr val="bg1"/>
                  </a:solidFill>
                  <a:latin typeface="+mj-lt"/>
                  <a:ea typeface="Verdana" pitchFamily="34" charset="0"/>
                  <a:cs typeface="Arial" panose="020B0604020202020204" pitchFamily="34" charset="0"/>
                </a:rPr>
                <a:t> </a:t>
              </a:r>
              <a:r>
                <a:rPr lang="en-US" sz="1200" b="1" dirty="0" err="1">
                  <a:solidFill>
                    <a:schemeClr val="bg1"/>
                  </a:solidFill>
                  <a:latin typeface="+mj-lt"/>
                  <a:ea typeface="Verdana" pitchFamily="34" charset="0"/>
                  <a:cs typeface="Arial" panose="020B0604020202020204" pitchFamily="34" charset="0"/>
                </a:rPr>
                <a:t>Gamkonora</a:t>
              </a:r>
              <a:endParaRPr lang="en-US" sz="1200" b="1" dirty="0">
                <a:solidFill>
                  <a:schemeClr val="bg1"/>
                </a:solidFill>
                <a:latin typeface="+mj-lt"/>
                <a:ea typeface="Verdana" pitchFamily="34" charset="0"/>
                <a:cs typeface="Arial" panose="020B0604020202020204" pitchFamily="34" charset="0"/>
              </a:endParaRPr>
            </a:p>
            <a:p>
              <a:r>
                <a:rPr lang="en-US" sz="1200" b="1" dirty="0">
                  <a:solidFill>
                    <a:schemeClr val="bg1"/>
                  </a:solidFill>
                  <a:latin typeface="+mj-lt"/>
                  <a:ea typeface="Verdana" pitchFamily="34" charset="0"/>
                  <a:cs typeface="Arial" panose="020B0604020202020204" pitchFamily="34" charset="0"/>
                </a:rPr>
                <a:t>20 Mei 1673</a:t>
              </a:r>
            </a:p>
            <a:p>
              <a:r>
                <a:rPr lang="en-US" sz="1200" b="1" dirty="0" err="1">
                  <a:solidFill>
                    <a:schemeClr val="bg1"/>
                  </a:solidFill>
                  <a:latin typeface="+mj-lt"/>
                  <a:ea typeface="Verdana" pitchFamily="34" charset="0"/>
                  <a:cs typeface="Arial" panose="020B0604020202020204" pitchFamily="34" charset="0"/>
                </a:rPr>
                <a:t>Merusak</a:t>
              </a:r>
              <a:r>
                <a:rPr lang="en-US" sz="1200" b="1" dirty="0">
                  <a:solidFill>
                    <a:schemeClr val="bg1"/>
                  </a:solidFill>
                  <a:latin typeface="+mj-lt"/>
                  <a:ea typeface="Verdana" pitchFamily="34" charset="0"/>
                  <a:cs typeface="Arial" panose="020B0604020202020204" pitchFamily="34" charset="0"/>
                </a:rPr>
                <a:t> </a:t>
              </a:r>
              <a:r>
                <a:rPr lang="en-US" sz="1200" b="1" dirty="0" err="1">
                  <a:solidFill>
                    <a:schemeClr val="bg1"/>
                  </a:solidFill>
                  <a:latin typeface="+mj-lt"/>
                  <a:ea typeface="Verdana" pitchFamily="34" charset="0"/>
                  <a:cs typeface="Arial" panose="020B0604020202020204" pitchFamily="34" charset="0"/>
                </a:rPr>
                <a:t>banyak</a:t>
              </a:r>
              <a:r>
                <a:rPr lang="en-US" sz="1200" b="1" dirty="0">
                  <a:solidFill>
                    <a:schemeClr val="bg1"/>
                  </a:solidFill>
                  <a:latin typeface="+mj-lt"/>
                  <a:ea typeface="Verdana" pitchFamily="34" charset="0"/>
                  <a:cs typeface="Arial" panose="020B0604020202020204" pitchFamily="34" charset="0"/>
                </a:rPr>
                <a:t> </a:t>
              </a:r>
              <a:r>
                <a:rPr lang="en-US" sz="1200" b="1" dirty="0" err="1">
                  <a:solidFill>
                    <a:schemeClr val="bg1"/>
                  </a:solidFill>
                  <a:latin typeface="+mj-lt"/>
                  <a:ea typeface="Verdana" pitchFamily="34" charset="0"/>
                  <a:cs typeface="Arial" panose="020B0604020202020204" pitchFamily="34" charset="0"/>
                </a:rPr>
                <a:t>desa</a:t>
              </a:r>
              <a:endParaRPr lang="en-US" sz="1200" b="1" dirty="0">
                <a:solidFill>
                  <a:schemeClr val="bg1"/>
                </a:solidFill>
                <a:latin typeface="+mj-lt"/>
              </a:endParaRPr>
            </a:p>
          </p:txBody>
        </p:sp>
        <p:sp>
          <p:nvSpPr>
            <p:cNvPr id="20" name="Oval 19">
              <a:extLst>
                <a:ext uri="{FF2B5EF4-FFF2-40B4-BE49-F238E27FC236}">
                  <a16:creationId xmlns:a16="http://schemas.microsoft.com/office/drawing/2014/main" id="{9C529448-191E-A76F-403F-302844E7F35C}"/>
                </a:ext>
              </a:extLst>
            </p:cNvPr>
            <p:cNvSpPr/>
            <p:nvPr/>
          </p:nvSpPr>
          <p:spPr>
            <a:xfrm>
              <a:off x="6545495" y="2449729"/>
              <a:ext cx="190500" cy="174172"/>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601B487-5EA4-6529-346F-5DACA103961C}"/>
                </a:ext>
              </a:extLst>
            </p:cNvPr>
            <p:cNvSpPr/>
            <p:nvPr/>
          </p:nvSpPr>
          <p:spPr>
            <a:xfrm>
              <a:off x="6684450" y="2684285"/>
              <a:ext cx="1794241" cy="646331"/>
            </a:xfrm>
            <a:prstGeom prst="rect">
              <a:avLst/>
            </a:prstGeom>
          </p:spPr>
          <p:txBody>
            <a:bodyPr wrap="square">
              <a:spAutoFit/>
            </a:bodyPr>
            <a:lstStyle/>
            <a:p>
              <a:r>
                <a:rPr lang="en-US" sz="1200" b="1" dirty="0" err="1">
                  <a:solidFill>
                    <a:schemeClr val="bg1"/>
                  </a:solidFill>
                  <a:latin typeface="+mj-lt"/>
                  <a:ea typeface="Verdana" pitchFamily="34" charset="0"/>
                  <a:cs typeface="Arial" panose="020B0604020202020204" pitchFamily="34" charset="0"/>
                </a:rPr>
                <a:t>Gunung</a:t>
              </a:r>
              <a:r>
                <a:rPr lang="en-US" sz="1200" b="1" dirty="0">
                  <a:solidFill>
                    <a:schemeClr val="bg1"/>
                  </a:solidFill>
                  <a:latin typeface="+mj-lt"/>
                  <a:ea typeface="Verdana" pitchFamily="34" charset="0"/>
                  <a:cs typeface="Arial" panose="020B0604020202020204" pitchFamily="34" charset="0"/>
                </a:rPr>
                <a:t> </a:t>
              </a:r>
              <a:r>
                <a:rPr lang="en-US" sz="1200" b="1" dirty="0" err="1">
                  <a:solidFill>
                    <a:schemeClr val="bg1"/>
                  </a:solidFill>
                  <a:latin typeface="+mj-lt"/>
                  <a:ea typeface="Verdana" pitchFamily="34" charset="0"/>
                  <a:cs typeface="Arial" panose="020B0604020202020204" pitchFamily="34" charset="0"/>
                </a:rPr>
                <a:t>Gamalama</a:t>
              </a:r>
              <a:endParaRPr lang="en-US" sz="1200" b="1" dirty="0">
                <a:solidFill>
                  <a:schemeClr val="bg1"/>
                </a:solidFill>
                <a:latin typeface="+mj-lt"/>
                <a:ea typeface="Verdana" pitchFamily="34" charset="0"/>
                <a:cs typeface="Arial" panose="020B0604020202020204" pitchFamily="34" charset="0"/>
              </a:endParaRPr>
            </a:p>
            <a:p>
              <a:r>
                <a:rPr lang="en-US" sz="1200" b="1" dirty="0">
                  <a:solidFill>
                    <a:schemeClr val="bg1"/>
                  </a:solidFill>
                  <a:latin typeface="+mj-lt"/>
                  <a:ea typeface="Verdana" pitchFamily="34" charset="0"/>
                  <a:cs typeface="Arial" panose="020B0604020202020204" pitchFamily="34" charset="0"/>
                </a:rPr>
                <a:t>1 September  1763</a:t>
              </a:r>
            </a:p>
            <a:p>
              <a:r>
                <a:rPr lang="en-US" sz="1200" b="1" dirty="0">
                  <a:solidFill>
                    <a:schemeClr val="bg1"/>
                  </a:solidFill>
                  <a:latin typeface="+mj-lt"/>
                  <a:ea typeface="Verdana" pitchFamily="34" charset="0"/>
                  <a:cs typeface="Arial" panose="020B0604020202020204" pitchFamily="34" charset="0"/>
                </a:rPr>
                <a:t>9 meter di Ternate</a:t>
              </a:r>
              <a:endParaRPr lang="en-US" sz="1200" b="1" dirty="0">
                <a:solidFill>
                  <a:schemeClr val="bg1"/>
                </a:solidFill>
                <a:latin typeface="+mj-lt"/>
              </a:endParaRPr>
            </a:p>
          </p:txBody>
        </p:sp>
        <p:sp>
          <p:nvSpPr>
            <p:cNvPr id="22" name="Oval 21">
              <a:extLst>
                <a:ext uri="{FF2B5EF4-FFF2-40B4-BE49-F238E27FC236}">
                  <a16:creationId xmlns:a16="http://schemas.microsoft.com/office/drawing/2014/main" id="{83770C4C-8E05-A439-1274-2458A465600D}"/>
                </a:ext>
              </a:extLst>
            </p:cNvPr>
            <p:cNvSpPr/>
            <p:nvPr/>
          </p:nvSpPr>
          <p:spPr>
            <a:xfrm>
              <a:off x="6477000" y="2714452"/>
              <a:ext cx="190500" cy="174172"/>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7074921-208A-E360-CA38-C3808562594D}"/>
                </a:ext>
              </a:extLst>
            </p:cNvPr>
            <p:cNvSpPr/>
            <p:nvPr/>
          </p:nvSpPr>
          <p:spPr>
            <a:xfrm>
              <a:off x="5990385" y="4345286"/>
              <a:ext cx="190500" cy="174172"/>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BF4C860-BF54-B220-3E74-67F85AD216A2}"/>
                </a:ext>
              </a:extLst>
            </p:cNvPr>
            <p:cNvSpPr/>
            <p:nvPr/>
          </p:nvSpPr>
          <p:spPr>
            <a:xfrm>
              <a:off x="6590976" y="3088639"/>
              <a:ext cx="1794241" cy="646331"/>
            </a:xfrm>
            <a:prstGeom prst="rect">
              <a:avLst/>
            </a:prstGeom>
          </p:spPr>
          <p:txBody>
            <a:bodyPr wrap="square">
              <a:spAutoFit/>
            </a:bodyPr>
            <a:lstStyle/>
            <a:p>
              <a:r>
                <a:rPr lang="en-US" sz="1200" b="1" dirty="0" err="1">
                  <a:solidFill>
                    <a:schemeClr val="bg1"/>
                  </a:solidFill>
                  <a:latin typeface="+mj-lt"/>
                  <a:ea typeface="Verdana" pitchFamily="34" charset="0"/>
                  <a:cs typeface="Arial" panose="020B0604020202020204" pitchFamily="34" charset="0"/>
                </a:rPr>
                <a:t>Gunung</a:t>
              </a:r>
              <a:r>
                <a:rPr lang="en-US" sz="1200" b="1" dirty="0">
                  <a:solidFill>
                    <a:schemeClr val="bg1"/>
                  </a:solidFill>
                  <a:latin typeface="+mj-lt"/>
                  <a:ea typeface="Verdana" pitchFamily="34" charset="0"/>
                  <a:cs typeface="Arial" panose="020B0604020202020204" pitchFamily="34" charset="0"/>
                </a:rPr>
                <a:t> </a:t>
              </a:r>
              <a:r>
                <a:rPr lang="en-US" sz="1200" b="1" dirty="0" err="1">
                  <a:solidFill>
                    <a:schemeClr val="bg1"/>
                  </a:solidFill>
                  <a:latin typeface="+mj-lt"/>
                  <a:ea typeface="Verdana" pitchFamily="34" charset="0"/>
                  <a:cs typeface="Arial" panose="020B0604020202020204" pitchFamily="34" charset="0"/>
                </a:rPr>
                <a:t>Gamalama</a:t>
              </a:r>
              <a:endParaRPr lang="en-US" sz="1200" b="1" dirty="0">
                <a:solidFill>
                  <a:schemeClr val="bg1"/>
                </a:solidFill>
                <a:latin typeface="+mj-lt"/>
                <a:ea typeface="Verdana" pitchFamily="34" charset="0"/>
                <a:cs typeface="Arial" panose="020B0604020202020204" pitchFamily="34" charset="0"/>
              </a:endParaRPr>
            </a:p>
            <a:p>
              <a:r>
                <a:rPr lang="en-US" sz="1200" b="1" dirty="0">
                  <a:solidFill>
                    <a:schemeClr val="bg1"/>
                  </a:solidFill>
                  <a:latin typeface="+mj-lt"/>
                  <a:ea typeface="Verdana" pitchFamily="34" charset="0"/>
                  <a:cs typeface="Arial" panose="020B0604020202020204" pitchFamily="34" charset="0"/>
                </a:rPr>
                <a:t>14 Feb  1840</a:t>
              </a:r>
            </a:p>
            <a:p>
              <a:r>
                <a:rPr lang="en-US" sz="1200" b="1" dirty="0" err="1">
                  <a:solidFill>
                    <a:schemeClr val="bg1"/>
                  </a:solidFill>
                  <a:latin typeface="+mj-lt"/>
                  <a:ea typeface="Verdana" pitchFamily="34" charset="0"/>
                  <a:cs typeface="Arial" panose="020B0604020202020204" pitchFamily="34" charset="0"/>
                </a:rPr>
                <a:t>Merusak</a:t>
              </a:r>
              <a:r>
                <a:rPr lang="en-US" sz="1200" b="1" dirty="0">
                  <a:solidFill>
                    <a:schemeClr val="bg1"/>
                  </a:solidFill>
                  <a:latin typeface="+mj-lt"/>
                  <a:ea typeface="Verdana" pitchFamily="34" charset="0"/>
                  <a:cs typeface="Arial" panose="020B0604020202020204" pitchFamily="34" charset="0"/>
                </a:rPr>
                <a:t> </a:t>
              </a:r>
              <a:r>
                <a:rPr lang="en-US" sz="1200" b="1" dirty="0" err="1">
                  <a:solidFill>
                    <a:schemeClr val="bg1"/>
                  </a:solidFill>
                  <a:latin typeface="+mj-lt"/>
                  <a:ea typeface="Verdana" pitchFamily="34" charset="0"/>
                  <a:cs typeface="Arial" panose="020B0604020202020204" pitchFamily="34" charset="0"/>
                </a:rPr>
                <a:t>pesisir</a:t>
              </a:r>
              <a:r>
                <a:rPr lang="en-US" sz="1200" b="1" dirty="0">
                  <a:solidFill>
                    <a:schemeClr val="bg1"/>
                  </a:solidFill>
                  <a:latin typeface="+mj-lt"/>
                  <a:ea typeface="Verdana" pitchFamily="34" charset="0"/>
                  <a:cs typeface="Arial" panose="020B0604020202020204" pitchFamily="34" charset="0"/>
                </a:rPr>
                <a:t> Ternate</a:t>
              </a:r>
              <a:endParaRPr lang="en-US" sz="1200" b="1" dirty="0">
                <a:solidFill>
                  <a:schemeClr val="bg1"/>
                </a:solidFill>
                <a:latin typeface="+mj-lt"/>
              </a:endParaRPr>
            </a:p>
          </p:txBody>
        </p:sp>
      </p:grpSp>
      <p:sp>
        <p:nvSpPr>
          <p:cNvPr id="25" name="Rectangle 24">
            <a:extLst>
              <a:ext uri="{FF2B5EF4-FFF2-40B4-BE49-F238E27FC236}">
                <a16:creationId xmlns:a16="http://schemas.microsoft.com/office/drawing/2014/main" id="{0DEABFFA-052D-4FB1-0163-FA9EEE08342D}"/>
              </a:ext>
            </a:extLst>
          </p:cNvPr>
          <p:cNvSpPr/>
          <p:nvPr/>
        </p:nvSpPr>
        <p:spPr>
          <a:xfrm>
            <a:off x="7193486" y="4911937"/>
            <a:ext cx="1305870" cy="461665"/>
          </a:xfrm>
          <a:prstGeom prst="rect">
            <a:avLst/>
          </a:prstGeom>
        </p:spPr>
        <p:txBody>
          <a:bodyPr wrap="none">
            <a:spAutoFit/>
          </a:bodyPr>
          <a:lstStyle/>
          <a:p>
            <a:r>
              <a:rPr lang="en-US" sz="1200" b="1" dirty="0" err="1">
                <a:solidFill>
                  <a:schemeClr val="bg1"/>
                </a:solidFill>
                <a:latin typeface="+mj-lt"/>
              </a:rPr>
              <a:t>Illiwerung</a:t>
            </a:r>
            <a:r>
              <a:rPr lang="en-US" sz="1200" b="1" dirty="0">
                <a:solidFill>
                  <a:schemeClr val="bg1"/>
                </a:solidFill>
                <a:latin typeface="+mj-lt"/>
              </a:rPr>
              <a:t> </a:t>
            </a:r>
          </a:p>
          <a:p>
            <a:r>
              <a:rPr lang="en-US" sz="1200" b="1" dirty="0">
                <a:solidFill>
                  <a:schemeClr val="bg1"/>
                </a:solidFill>
                <a:latin typeface="+mj-lt"/>
              </a:rPr>
              <a:t>4 </a:t>
            </a:r>
            <a:r>
              <a:rPr lang="en-US" sz="1200" b="1" dirty="0" err="1">
                <a:solidFill>
                  <a:schemeClr val="bg1"/>
                </a:solidFill>
                <a:latin typeface="+mj-lt"/>
              </a:rPr>
              <a:t>Agustus</a:t>
            </a:r>
            <a:r>
              <a:rPr lang="en-US" sz="1200" b="1" dirty="0">
                <a:solidFill>
                  <a:schemeClr val="bg1"/>
                </a:solidFill>
                <a:latin typeface="+mj-lt"/>
              </a:rPr>
              <a:t> 1928</a:t>
            </a:r>
          </a:p>
        </p:txBody>
      </p:sp>
      <p:sp>
        <p:nvSpPr>
          <p:cNvPr id="28" name="TextBox 27">
            <a:extLst>
              <a:ext uri="{FF2B5EF4-FFF2-40B4-BE49-F238E27FC236}">
                <a16:creationId xmlns:a16="http://schemas.microsoft.com/office/drawing/2014/main" id="{22EBE93F-672E-0211-0EB3-E8CF44F08366}"/>
              </a:ext>
            </a:extLst>
          </p:cNvPr>
          <p:cNvSpPr txBox="1"/>
          <p:nvPr/>
        </p:nvSpPr>
        <p:spPr>
          <a:xfrm>
            <a:off x="547694" y="249377"/>
            <a:ext cx="3931920" cy="461665"/>
          </a:xfrm>
          <a:prstGeom prst="rect">
            <a:avLst/>
          </a:prstGeom>
          <a:noFill/>
        </p:spPr>
        <p:txBody>
          <a:bodyPr wrap="square" rtlCol="0">
            <a:spAutoFit/>
          </a:bodyPr>
          <a:lstStyle/>
          <a:p>
            <a:r>
              <a:rPr lang="en-US" sz="2400" b="1" dirty="0">
                <a:solidFill>
                  <a:schemeClr val="bg1"/>
                </a:solidFill>
              </a:rPr>
              <a:t>VOLCANO TSUNAMI </a:t>
            </a:r>
            <a:endParaRPr lang="en-ID" sz="2400" b="1" dirty="0">
              <a:solidFill>
                <a:schemeClr val="bg1"/>
              </a:solidFill>
            </a:endParaRPr>
          </a:p>
        </p:txBody>
      </p:sp>
      <p:sp>
        <p:nvSpPr>
          <p:cNvPr id="29" name="Rectangle 28">
            <a:extLst>
              <a:ext uri="{FF2B5EF4-FFF2-40B4-BE49-F238E27FC236}">
                <a16:creationId xmlns:a16="http://schemas.microsoft.com/office/drawing/2014/main" id="{D9EBE96E-347B-02A3-94C4-B58A32B09D94}"/>
              </a:ext>
            </a:extLst>
          </p:cNvPr>
          <p:cNvSpPr/>
          <p:nvPr/>
        </p:nvSpPr>
        <p:spPr>
          <a:xfrm>
            <a:off x="422139" y="3097216"/>
            <a:ext cx="2863793" cy="2800767"/>
          </a:xfrm>
          <a:prstGeom prst="rect">
            <a:avLst/>
          </a:prstGeom>
        </p:spPr>
        <p:txBody>
          <a:bodyPr wrap="square">
            <a:spAutoFit/>
          </a:bodyPr>
          <a:lstStyle/>
          <a:p>
            <a:r>
              <a:rPr lang="en-US" sz="1600" b="1" dirty="0">
                <a:solidFill>
                  <a:schemeClr val="bg1"/>
                </a:solidFill>
              </a:rPr>
              <a:t>9 Volcanos potentially generate tsunami</a:t>
            </a:r>
          </a:p>
          <a:p>
            <a:pPr marL="457200" indent="-274638">
              <a:buFont typeface="+mj-lt"/>
              <a:buAutoNum type="arabicPeriod"/>
            </a:pPr>
            <a:r>
              <a:rPr lang="en-US" sz="1600" dirty="0">
                <a:solidFill>
                  <a:schemeClr val="bg1"/>
                </a:solidFill>
              </a:rPr>
              <a:t>Krakatau</a:t>
            </a:r>
          </a:p>
          <a:p>
            <a:pPr marL="457200" indent="-274638">
              <a:buFont typeface="+mj-lt"/>
              <a:buAutoNum type="arabicPeriod"/>
            </a:pPr>
            <a:r>
              <a:rPr lang="en-US" sz="1600" dirty="0">
                <a:solidFill>
                  <a:schemeClr val="bg1"/>
                </a:solidFill>
              </a:rPr>
              <a:t>Tambora</a:t>
            </a:r>
          </a:p>
          <a:p>
            <a:pPr marL="457200" indent="-274638">
              <a:buFont typeface="+mj-lt"/>
              <a:buAutoNum type="arabicPeriod"/>
            </a:pPr>
            <a:r>
              <a:rPr lang="en-US" sz="1600" dirty="0" err="1">
                <a:solidFill>
                  <a:schemeClr val="bg1"/>
                </a:solidFill>
              </a:rPr>
              <a:t>Rokatenda</a:t>
            </a:r>
            <a:endParaRPr lang="en-US" sz="1600" dirty="0">
              <a:solidFill>
                <a:schemeClr val="bg1"/>
              </a:solidFill>
            </a:endParaRPr>
          </a:p>
          <a:p>
            <a:pPr marL="457200" indent="-274638">
              <a:buFont typeface="+mj-lt"/>
              <a:buAutoNum type="arabicPeriod"/>
            </a:pPr>
            <a:r>
              <a:rPr lang="en-US" sz="1600" dirty="0" err="1">
                <a:solidFill>
                  <a:schemeClr val="bg1"/>
                </a:solidFill>
              </a:rPr>
              <a:t>Teon</a:t>
            </a:r>
            <a:endParaRPr lang="en-US" sz="1600" dirty="0">
              <a:solidFill>
                <a:schemeClr val="bg1"/>
              </a:solidFill>
            </a:endParaRPr>
          </a:p>
          <a:p>
            <a:pPr marL="457200" indent="-274638">
              <a:buFont typeface="+mj-lt"/>
              <a:buAutoNum type="arabicPeriod"/>
            </a:pPr>
            <a:r>
              <a:rPr lang="en-US" sz="1600" dirty="0" err="1">
                <a:solidFill>
                  <a:schemeClr val="bg1"/>
                </a:solidFill>
              </a:rPr>
              <a:t>Gamalama</a:t>
            </a:r>
            <a:endParaRPr lang="en-US" sz="1600" dirty="0">
              <a:solidFill>
                <a:schemeClr val="bg1"/>
              </a:solidFill>
            </a:endParaRPr>
          </a:p>
          <a:p>
            <a:pPr marL="457200" indent="-274638">
              <a:buFont typeface="+mj-lt"/>
              <a:buAutoNum type="arabicPeriod"/>
            </a:pPr>
            <a:r>
              <a:rPr lang="en-US" sz="1600" dirty="0">
                <a:solidFill>
                  <a:schemeClr val="bg1"/>
                </a:solidFill>
              </a:rPr>
              <a:t>Ruang</a:t>
            </a:r>
          </a:p>
          <a:p>
            <a:pPr marL="457200" indent="-274638">
              <a:buFont typeface="+mj-lt"/>
              <a:buAutoNum type="arabicPeriod"/>
            </a:pPr>
            <a:r>
              <a:rPr lang="en-US" sz="1600" dirty="0" err="1">
                <a:solidFill>
                  <a:schemeClr val="bg1"/>
                </a:solidFill>
              </a:rPr>
              <a:t>Awu</a:t>
            </a:r>
            <a:endParaRPr lang="en-US" sz="1600" dirty="0">
              <a:solidFill>
                <a:schemeClr val="bg1"/>
              </a:solidFill>
            </a:endParaRPr>
          </a:p>
          <a:p>
            <a:pPr marL="457200" indent="-274638">
              <a:buFont typeface="+mj-lt"/>
              <a:buAutoNum type="arabicPeriod"/>
            </a:pPr>
            <a:r>
              <a:rPr lang="en-US" sz="1600" dirty="0" err="1">
                <a:solidFill>
                  <a:schemeClr val="bg1"/>
                </a:solidFill>
              </a:rPr>
              <a:t>Gamkonora</a:t>
            </a:r>
            <a:endParaRPr lang="en-US" sz="1600" dirty="0">
              <a:solidFill>
                <a:schemeClr val="bg1"/>
              </a:solidFill>
            </a:endParaRPr>
          </a:p>
          <a:p>
            <a:pPr marL="457200" indent="-274638">
              <a:buFont typeface="+mj-lt"/>
              <a:buAutoNum type="arabicPeriod"/>
            </a:pPr>
            <a:r>
              <a:rPr lang="en-US" sz="1600" dirty="0" err="1">
                <a:solidFill>
                  <a:schemeClr val="bg1"/>
                </a:solidFill>
              </a:rPr>
              <a:t>Illeweung</a:t>
            </a:r>
            <a:endParaRPr lang="en-US" sz="1600" dirty="0">
              <a:solidFill>
                <a:schemeClr val="bg1"/>
              </a:solidFill>
            </a:endParaRPr>
          </a:p>
        </p:txBody>
      </p:sp>
      <p:sp>
        <p:nvSpPr>
          <p:cNvPr id="30" name="TextBox 29">
            <a:extLst>
              <a:ext uri="{FF2B5EF4-FFF2-40B4-BE49-F238E27FC236}">
                <a16:creationId xmlns:a16="http://schemas.microsoft.com/office/drawing/2014/main" id="{03255C2A-340E-0C91-64ED-349D7F0C0F66}"/>
              </a:ext>
            </a:extLst>
          </p:cNvPr>
          <p:cNvSpPr txBox="1"/>
          <p:nvPr/>
        </p:nvSpPr>
        <p:spPr>
          <a:xfrm>
            <a:off x="3291865" y="3879510"/>
            <a:ext cx="209424" cy="369332"/>
          </a:xfrm>
          <a:prstGeom prst="rect">
            <a:avLst/>
          </a:prstGeom>
          <a:noFill/>
        </p:spPr>
        <p:txBody>
          <a:bodyPr wrap="square" rtlCol="0">
            <a:spAutoFit/>
          </a:bodyPr>
          <a:lstStyle/>
          <a:p>
            <a:r>
              <a:rPr lang="en-US" b="1" dirty="0">
                <a:solidFill>
                  <a:schemeClr val="bg1"/>
                </a:solidFill>
              </a:rPr>
              <a:t>1</a:t>
            </a:r>
            <a:endParaRPr lang="en-ID" b="1" dirty="0">
              <a:solidFill>
                <a:schemeClr val="bg1"/>
              </a:solidFill>
            </a:endParaRPr>
          </a:p>
        </p:txBody>
      </p:sp>
      <p:sp>
        <p:nvSpPr>
          <p:cNvPr id="31" name="TextBox 30">
            <a:extLst>
              <a:ext uri="{FF2B5EF4-FFF2-40B4-BE49-F238E27FC236}">
                <a16:creationId xmlns:a16="http://schemas.microsoft.com/office/drawing/2014/main" id="{CE902D90-6D0A-7683-712C-3A5852A8AC95}"/>
              </a:ext>
            </a:extLst>
          </p:cNvPr>
          <p:cNvSpPr txBox="1"/>
          <p:nvPr/>
        </p:nvSpPr>
        <p:spPr>
          <a:xfrm>
            <a:off x="6262938" y="4497599"/>
            <a:ext cx="209424" cy="369332"/>
          </a:xfrm>
          <a:prstGeom prst="rect">
            <a:avLst/>
          </a:prstGeom>
          <a:noFill/>
        </p:spPr>
        <p:txBody>
          <a:bodyPr wrap="square" rtlCol="0">
            <a:spAutoFit/>
          </a:bodyPr>
          <a:lstStyle/>
          <a:p>
            <a:r>
              <a:rPr lang="en-US" b="1" dirty="0">
                <a:solidFill>
                  <a:schemeClr val="bg1"/>
                </a:solidFill>
              </a:rPr>
              <a:t>2</a:t>
            </a:r>
            <a:endParaRPr lang="en-ID" b="1" dirty="0">
              <a:solidFill>
                <a:schemeClr val="bg1"/>
              </a:solidFill>
            </a:endParaRPr>
          </a:p>
        </p:txBody>
      </p:sp>
      <p:sp>
        <p:nvSpPr>
          <p:cNvPr id="32" name="TextBox 31">
            <a:extLst>
              <a:ext uri="{FF2B5EF4-FFF2-40B4-BE49-F238E27FC236}">
                <a16:creationId xmlns:a16="http://schemas.microsoft.com/office/drawing/2014/main" id="{EF384B76-5225-9264-6AB7-A5CD5B1C72DA}"/>
              </a:ext>
            </a:extLst>
          </p:cNvPr>
          <p:cNvSpPr txBox="1"/>
          <p:nvPr/>
        </p:nvSpPr>
        <p:spPr>
          <a:xfrm>
            <a:off x="7087990" y="4407562"/>
            <a:ext cx="209424" cy="369332"/>
          </a:xfrm>
          <a:prstGeom prst="rect">
            <a:avLst/>
          </a:prstGeom>
          <a:noFill/>
        </p:spPr>
        <p:txBody>
          <a:bodyPr wrap="square" rtlCol="0">
            <a:spAutoFit/>
          </a:bodyPr>
          <a:lstStyle/>
          <a:p>
            <a:r>
              <a:rPr lang="en-US" b="1" dirty="0">
                <a:solidFill>
                  <a:schemeClr val="bg1"/>
                </a:solidFill>
              </a:rPr>
              <a:t>3</a:t>
            </a:r>
            <a:endParaRPr lang="en-ID" b="1" dirty="0">
              <a:solidFill>
                <a:schemeClr val="bg1"/>
              </a:solidFill>
            </a:endParaRPr>
          </a:p>
        </p:txBody>
      </p:sp>
      <p:sp>
        <p:nvSpPr>
          <p:cNvPr id="33" name="TextBox 32">
            <a:extLst>
              <a:ext uri="{FF2B5EF4-FFF2-40B4-BE49-F238E27FC236}">
                <a16:creationId xmlns:a16="http://schemas.microsoft.com/office/drawing/2014/main" id="{50CADA07-65A5-1F81-048C-8DE86174E6AB}"/>
              </a:ext>
            </a:extLst>
          </p:cNvPr>
          <p:cNvSpPr txBox="1"/>
          <p:nvPr/>
        </p:nvSpPr>
        <p:spPr>
          <a:xfrm>
            <a:off x="8522449" y="3995146"/>
            <a:ext cx="209424" cy="369332"/>
          </a:xfrm>
          <a:prstGeom prst="rect">
            <a:avLst/>
          </a:prstGeom>
          <a:noFill/>
        </p:spPr>
        <p:txBody>
          <a:bodyPr wrap="square" rtlCol="0">
            <a:spAutoFit/>
          </a:bodyPr>
          <a:lstStyle/>
          <a:p>
            <a:r>
              <a:rPr lang="en-US" b="1" dirty="0">
                <a:solidFill>
                  <a:schemeClr val="bg1"/>
                </a:solidFill>
              </a:rPr>
              <a:t>4</a:t>
            </a:r>
            <a:endParaRPr lang="en-ID" b="1" dirty="0">
              <a:solidFill>
                <a:schemeClr val="bg1"/>
              </a:solidFill>
            </a:endParaRPr>
          </a:p>
        </p:txBody>
      </p:sp>
      <p:sp>
        <p:nvSpPr>
          <p:cNvPr id="34" name="TextBox 33">
            <a:extLst>
              <a:ext uri="{FF2B5EF4-FFF2-40B4-BE49-F238E27FC236}">
                <a16:creationId xmlns:a16="http://schemas.microsoft.com/office/drawing/2014/main" id="{5943CBD9-8A17-4867-5FB7-427D76D9D46E}"/>
              </a:ext>
            </a:extLst>
          </p:cNvPr>
          <p:cNvSpPr txBox="1"/>
          <p:nvPr/>
        </p:nvSpPr>
        <p:spPr>
          <a:xfrm>
            <a:off x="8495143" y="2079104"/>
            <a:ext cx="209424" cy="369332"/>
          </a:xfrm>
          <a:prstGeom prst="rect">
            <a:avLst/>
          </a:prstGeom>
          <a:noFill/>
        </p:spPr>
        <p:txBody>
          <a:bodyPr wrap="square" rtlCol="0">
            <a:spAutoFit/>
          </a:bodyPr>
          <a:lstStyle/>
          <a:p>
            <a:r>
              <a:rPr lang="en-US" b="1" dirty="0">
                <a:solidFill>
                  <a:schemeClr val="bg1"/>
                </a:solidFill>
              </a:rPr>
              <a:t>5</a:t>
            </a:r>
            <a:endParaRPr lang="en-ID" b="1" dirty="0">
              <a:solidFill>
                <a:schemeClr val="bg1"/>
              </a:solidFill>
            </a:endParaRPr>
          </a:p>
        </p:txBody>
      </p:sp>
      <p:sp>
        <p:nvSpPr>
          <p:cNvPr id="35" name="TextBox 34">
            <a:extLst>
              <a:ext uri="{FF2B5EF4-FFF2-40B4-BE49-F238E27FC236}">
                <a16:creationId xmlns:a16="http://schemas.microsoft.com/office/drawing/2014/main" id="{1D8AE665-B620-0CBF-F158-D49FC495503A}"/>
              </a:ext>
            </a:extLst>
          </p:cNvPr>
          <p:cNvSpPr txBox="1"/>
          <p:nvPr/>
        </p:nvSpPr>
        <p:spPr>
          <a:xfrm>
            <a:off x="8033832" y="1429630"/>
            <a:ext cx="209424" cy="369332"/>
          </a:xfrm>
          <a:prstGeom prst="rect">
            <a:avLst/>
          </a:prstGeom>
          <a:noFill/>
        </p:spPr>
        <p:txBody>
          <a:bodyPr wrap="square" rtlCol="0">
            <a:spAutoFit/>
          </a:bodyPr>
          <a:lstStyle/>
          <a:p>
            <a:r>
              <a:rPr lang="en-US" b="1" dirty="0">
                <a:solidFill>
                  <a:schemeClr val="bg1"/>
                </a:solidFill>
              </a:rPr>
              <a:t>6</a:t>
            </a:r>
            <a:endParaRPr lang="en-ID" b="1" dirty="0">
              <a:solidFill>
                <a:schemeClr val="bg1"/>
              </a:solidFill>
            </a:endParaRPr>
          </a:p>
        </p:txBody>
      </p:sp>
      <p:sp>
        <p:nvSpPr>
          <p:cNvPr id="36" name="TextBox 35">
            <a:extLst>
              <a:ext uri="{FF2B5EF4-FFF2-40B4-BE49-F238E27FC236}">
                <a16:creationId xmlns:a16="http://schemas.microsoft.com/office/drawing/2014/main" id="{DC46105D-8D17-840D-3FF6-DCFF5788F883}"/>
              </a:ext>
            </a:extLst>
          </p:cNvPr>
          <p:cNvSpPr txBox="1"/>
          <p:nvPr/>
        </p:nvSpPr>
        <p:spPr>
          <a:xfrm>
            <a:off x="8126479" y="1049643"/>
            <a:ext cx="209424" cy="369332"/>
          </a:xfrm>
          <a:prstGeom prst="rect">
            <a:avLst/>
          </a:prstGeom>
          <a:noFill/>
        </p:spPr>
        <p:txBody>
          <a:bodyPr wrap="square" rtlCol="0">
            <a:spAutoFit/>
          </a:bodyPr>
          <a:lstStyle/>
          <a:p>
            <a:r>
              <a:rPr lang="en-US" b="1" dirty="0">
                <a:solidFill>
                  <a:schemeClr val="bg1"/>
                </a:solidFill>
              </a:rPr>
              <a:t>7</a:t>
            </a:r>
            <a:endParaRPr lang="en-ID" b="1" dirty="0">
              <a:solidFill>
                <a:schemeClr val="bg1"/>
              </a:solidFill>
            </a:endParaRPr>
          </a:p>
        </p:txBody>
      </p:sp>
      <p:sp>
        <p:nvSpPr>
          <p:cNvPr id="37" name="TextBox 36">
            <a:extLst>
              <a:ext uri="{FF2B5EF4-FFF2-40B4-BE49-F238E27FC236}">
                <a16:creationId xmlns:a16="http://schemas.microsoft.com/office/drawing/2014/main" id="{4260AC59-6A43-657E-0774-0795938F73A0}"/>
              </a:ext>
            </a:extLst>
          </p:cNvPr>
          <p:cNvSpPr txBox="1"/>
          <p:nvPr/>
        </p:nvSpPr>
        <p:spPr>
          <a:xfrm>
            <a:off x="8575595" y="1697759"/>
            <a:ext cx="209424" cy="369332"/>
          </a:xfrm>
          <a:prstGeom prst="rect">
            <a:avLst/>
          </a:prstGeom>
          <a:noFill/>
        </p:spPr>
        <p:txBody>
          <a:bodyPr wrap="square" rtlCol="0">
            <a:spAutoFit/>
          </a:bodyPr>
          <a:lstStyle/>
          <a:p>
            <a:r>
              <a:rPr lang="en-US" b="1" dirty="0">
                <a:solidFill>
                  <a:schemeClr val="bg1"/>
                </a:solidFill>
              </a:rPr>
              <a:t>8</a:t>
            </a:r>
            <a:endParaRPr lang="en-ID" b="1" dirty="0">
              <a:solidFill>
                <a:schemeClr val="bg1"/>
              </a:solidFill>
            </a:endParaRPr>
          </a:p>
        </p:txBody>
      </p:sp>
      <p:sp>
        <p:nvSpPr>
          <p:cNvPr id="38" name="TextBox 37">
            <a:extLst>
              <a:ext uri="{FF2B5EF4-FFF2-40B4-BE49-F238E27FC236}">
                <a16:creationId xmlns:a16="http://schemas.microsoft.com/office/drawing/2014/main" id="{FAB3FF8E-8216-A5EC-2337-57A5C4E84950}"/>
              </a:ext>
            </a:extLst>
          </p:cNvPr>
          <p:cNvSpPr txBox="1"/>
          <p:nvPr/>
        </p:nvSpPr>
        <p:spPr>
          <a:xfrm>
            <a:off x="7865842" y="4592864"/>
            <a:ext cx="209424" cy="369332"/>
          </a:xfrm>
          <a:prstGeom prst="rect">
            <a:avLst/>
          </a:prstGeom>
          <a:noFill/>
        </p:spPr>
        <p:txBody>
          <a:bodyPr wrap="square" rtlCol="0">
            <a:spAutoFit/>
          </a:bodyPr>
          <a:lstStyle/>
          <a:p>
            <a:r>
              <a:rPr lang="en-US" b="1" dirty="0">
                <a:solidFill>
                  <a:schemeClr val="bg1"/>
                </a:solidFill>
              </a:rPr>
              <a:t>9</a:t>
            </a:r>
            <a:endParaRPr lang="en-ID" b="1" dirty="0">
              <a:solidFill>
                <a:schemeClr val="bg1"/>
              </a:solidFill>
            </a:endParaRPr>
          </a:p>
        </p:txBody>
      </p:sp>
    </p:spTree>
    <p:extLst>
      <p:ext uri="{BB962C8B-B14F-4D97-AF65-F5344CB8AC3E}">
        <p14:creationId xmlns:p14="http://schemas.microsoft.com/office/powerpoint/2010/main" val="822920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9ECD5-C242-EF7B-C378-608A43FF185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0965C0D-7BAA-314E-7BD2-21E2650B49CF}"/>
              </a:ext>
            </a:extLst>
          </p:cNvPr>
          <p:cNvSpPr txBox="1"/>
          <p:nvPr/>
        </p:nvSpPr>
        <p:spPr>
          <a:xfrm>
            <a:off x="180811" y="76156"/>
            <a:ext cx="10268237" cy="451406"/>
          </a:xfrm>
          <a:prstGeom prst="rect">
            <a:avLst/>
          </a:prstGeom>
          <a:noFill/>
        </p:spPr>
        <p:txBody>
          <a:bodyPr wrap="square">
            <a:spAutoFit/>
          </a:bodyPr>
          <a:lstStyle>
            <a:defPPr>
              <a:defRPr lang="en-US"/>
            </a:defPPr>
            <a:lvl1pPr>
              <a:lnSpc>
                <a:spcPts val="2800"/>
              </a:lnSpc>
              <a:defRPr sz="2800" b="1">
                <a:solidFill>
                  <a:srgbClr val="0069B4"/>
                </a:solidFill>
                <a:effectLst/>
                <a:ea typeface="Times New Roman" panose="02020603050405020304" pitchFamily="18" charset="0"/>
                <a:cs typeface="Angsana New" panose="02020603050405020304" pitchFamily="18" charset="-34"/>
              </a:defRPr>
            </a:lvl1pPr>
          </a:lstStyle>
          <a:p>
            <a:r>
              <a:rPr lang="en-GB" dirty="0"/>
              <a:t>EARTHQUAKE AND SEA LEVEL MONITORING NETWORK</a:t>
            </a:r>
          </a:p>
        </p:txBody>
      </p:sp>
      <p:sp>
        <p:nvSpPr>
          <p:cNvPr id="7" name="TextBox 6">
            <a:extLst>
              <a:ext uri="{FF2B5EF4-FFF2-40B4-BE49-F238E27FC236}">
                <a16:creationId xmlns:a16="http://schemas.microsoft.com/office/drawing/2014/main" id="{85032A3B-A8FA-F299-32E5-D6E39C716ADA}"/>
              </a:ext>
            </a:extLst>
          </p:cNvPr>
          <p:cNvSpPr txBox="1"/>
          <p:nvPr/>
        </p:nvSpPr>
        <p:spPr>
          <a:xfrm>
            <a:off x="180811" y="3909868"/>
            <a:ext cx="6094140" cy="1323439"/>
          </a:xfrm>
          <a:prstGeom prst="rect">
            <a:avLst/>
          </a:prstGeom>
          <a:noFill/>
        </p:spPr>
        <p:txBody>
          <a:bodyPr wrap="square" rtlCol="0">
            <a:spAutoFit/>
          </a:bodyPr>
          <a:lstStyle/>
          <a:p>
            <a:pPr marL="180975"/>
            <a:r>
              <a:rPr lang="en-US" sz="1600" b="1" dirty="0"/>
              <a:t>533 Seismic Sites for Earthquake Detection</a:t>
            </a:r>
          </a:p>
          <a:p>
            <a:pPr marL="285750" indent="-104775">
              <a:buFont typeface="Arial" panose="020B0604020202020204" pitchFamily="34" charset="0"/>
              <a:buChar char="•"/>
            </a:pPr>
            <a:r>
              <a:rPr lang="en-US" sz="1600" dirty="0"/>
              <a:t>413 Pier Installation</a:t>
            </a:r>
          </a:p>
          <a:p>
            <a:pPr marL="285750" indent="-104775">
              <a:buFont typeface="Arial" panose="020B0604020202020204" pitchFamily="34" charset="0"/>
              <a:buChar char="•"/>
            </a:pPr>
            <a:r>
              <a:rPr lang="en-US" sz="1600" dirty="0"/>
              <a:t>140 Post Hole </a:t>
            </a:r>
            <a:r>
              <a:rPr lang="en-US" sz="1600" dirty="0" err="1"/>
              <a:t>Instalations</a:t>
            </a:r>
            <a:endParaRPr lang="en-US" sz="1600" dirty="0"/>
          </a:p>
          <a:p>
            <a:pPr marL="180975"/>
            <a:endParaRPr lang="en-US" sz="1600" dirty="0"/>
          </a:p>
          <a:p>
            <a:r>
              <a:rPr lang="en-ID" sz="1600" b="1" dirty="0"/>
              <a:t> </a:t>
            </a:r>
            <a:endParaRPr lang="en-ID" sz="1600" dirty="0"/>
          </a:p>
        </p:txBody>
      </p:sp>
      <p:pic>
        <p:nvPicPr>
          <p:cNvPr id="21" name="Picture 20">
            <a:extLst>
              <a:ext uri="{FF2B5EF4-FFF2-40B4-BE49-F238E27FC236}">
                <a16:creationId xmlns:a16="http://schemas.microsoft.com/office/drawing/2014/main" id="{A5272887-3461-E61F-0811-F27D0B727500}"/>
              </a:ext>
            </a:extLst>
          </p:cNvPr>
          <p:cNvPicPr>
            <a:picLocks noChangeAspect="1"/>
          </p:cNvPicPr>
          <p:nvPr/>
        </p:nvPicPr>
        <p:blipFill>
          <a:blip r:embed="rId2"/>
          <a:srcRect/>
          <a:stretch>
            <a:fillRect/>
          </a:stretch>
        </p:blipFill>
        <p:spPr>
          <a:xfrm>
            <a:off x="452062" y="527562"/>
            <a:ext cx="4812308" cy="3402101"/>
          </a:xfrm>
          <a:prstGeom prst="rect">
            <a:avLst/>
          </a:prstGeom>
        </p:spPr>
      </p:pic>
      <p:pic>
        <p:nvPicPr>
          <p:cNvPr id="5" name="Picture 4">
            <a:extLst>
              <a:ext uri="{FF2B5EF4-FFF2-40B4-BE49-F238E27FC236}">
                <a16:creationId xmlns:a16="http://schemas.microsoft.com/office/drawing/2014/main" id="{045393B6-4FB5-503E-7623-66866AF18357}"/>
              </a:ext>
            </a:extLst>
          </p:cNvPr>
          <p:cNvPicPr>
            <a:picLocks noChangeAspect="1"/>
          </p:cNvPicPr>
          <p:nvPr/>
        </p:nvPicPr>
        <p:blipFill rotWithShape="1">
          <a:blip r:embed="rId3"/>
          <a:srcRect l="1762" t="7650" r="2206" b="1562"/>
          <a:stretch/>
        </p:blipFill>
        <p:spPr>
          <a:xfrm>
            <a:off x="5264370" y="867899"/>
            <a:ext cx="4826952" cy="3011309"/>
          </a:xfrm>
          <a:prstGeom prst="rect">
            <a:avLst/>
          </a:prstGeom>
        </p:spPr>
      </p:pic>
      <p:pic>
        <p:nvPicPr>
          <p:cNvPr id="23" name="Picture 22">
            <a:extLst>
              <a:ext uri="{FF2B5EF4-FFF2-40B4-BE49-F238E27FC236}">
                <a16:creationId xmlns:a16="http://schemas.microsoft.com/office/drawing/2014/main" id="{F6148E09-FD71-615C-D9DC-CD75F0933BEA}"/>
              </a:ext>
            </a:extLst>
          </p:cNvPr>
          <p:cNvPicPr>
            <a:picLocks noChangeAspect="1"/>
          </p:cNvPicPr>
          <p:nvPr/>
        </p:nvPicPr>
        <p:blipFill>
          <a:blip r:embed="rId4"/>
          <a:stretch>
            <a:fillRect/>
          </a:stretch>
        </p:blipFill>
        <p:spPr>
          <a:xfrm>
            <a:off x="92602" y="4863442"/>
            <a:ext cx="1744111" cy="1447851"/>
          </a:xfrm>
          <a:prstGeom prst="rect">
            <a:avLst/>
          </a:prstGeom>
        </p:spPr>
      </p:pic>
      <p:sp>
        <p:nvSpPr>
          <p:cNvPr id="24" name="TextBox 23">
            <a:extLst>
              <a:ext uri="{FF2B5EF4-FFF2-40B4-BE49-F238E27FC236}">
                <a16:creationId xmlns:a16="http://schemas.microsoft.com/office/drawing/2014/main" id="{16299132-9B2D-C2FF-4306-CC85B749E8FD}"/>
              </a:ext>
            </a:extLst>
          </p:cNvPr>
          <p:cNvSpPr txBox="1"/>
          <p:nvPr/>
        </p:nvSpPr>
        <p:spPr>
          <a:xfrm>
            <a:off x="452062" y="6226067"/>
            <a:ext cx="4028127" cy="323165"/>
          </a:xfrm>
          <a:prstGeom prst="rect">
            <a:avLst/>
          </a:prstGeom>
          <a:noFill/>
        </p:spPr>
        <p:txBody>
          <a:bodyPr wrap="square" rtlCol="0">
            <a:spAutoFit/>
          </a:bodyPr>
          <a:lstStyle/>
          <a:p>
            <a:pPr algn="ctr"/>
            <a:r>
              <a:rPr lang="en-US" sz="1500" dirty="0"/>
              <a:t>Pier and Post Hole Seismograph</a:t>
            </a:r>
            <a:endParaRPr lang="en-ID" sz="1500" dirty="0"/>
          </a:p>
        </p:txBody>
      </p:sp>
      <p:sp>
        <p:nvSpPr>
          <p:cNvPr id="32" name="TextBox 31">
            <a:extLst>
              <a:ext uri="{FF2B5EF4-FFF2-40B4-BE49-F238E27FC236}">
                <a16:creationId xmlns:a16="http://schemas.microsoft.com/office/drawing/2014/main" id="{8FC2882B-CAE7-DBB4-80CC-3DD6F42F4788}"/>
              </a:ext>
            </a:extLst>
          </p:cNvPr>
          <p:cNvSpPr txBox="1"/>
          <p:nvPr/>
        </p:nvSpPr>
        <p:spPr>
          <a:xfrm>
            <a:off x="5676718" y="3767856"/>
            <a:ext cx="6094140" cy="1708160"/>
          </a:xfrm>
          <a:prstGeom prst="rect">
            <a:avLst/>
          </a:prstGeom>
          <a:noFill/>
        </p:spPr>
        <p:txBody>
          <a:bodyPr wrap="square">
            <a:spAutoFit/>
          </a:bodyPr>
          <a:lstStyle/>
          <a:p>
            <a:r>
              <a:rPr lang="en-ID" sz="1500" b="1" dirty="0"/>
              <a:t>Sea Level Detection Network</a:t>
            </a:r>
          </a:p>
          <a:p>
            <a:pPr marL="285750" indent="-285750">
              <a:buFont typeface="Arial" panose="020B0604020202020204" pitchFamily="34" charset="0"/>
              <a:buChar char="•"/>
            </a:pPr>
            <a:r>
              <a:rPr lang="en-ID" sz="1500" dirty="0"/>
              <a:t>211 Tide Gauge (BIG)  </a:t>
            </a:r>
          </a:p>
          <a:p>
            <a:pPr marL="285750" indent="-285750">
              <a:buFont typeface="Arial" panose="020B0604020202020204" pitchFamily="34" charset="0"/>
              <a:buChar char="•"/>
            </a:pPr>
            <a:r>
              <a:rPr lang="en-ID" sz="1500" dirty="0"/>
              <a:t>    5 Tsunami Gauge (BMKG)</a:t>
            </a:r>
          </a:p>
          <a:p>
            <a:pPr marL="285750" indent="-285750">
              <a:buFont typeface="Arial" panose="020B0604020202020204" pitchFamily="34" charset="0"/>
              <a:buChar char="•"/>
            </a:pPr>
            <a:r>
              <a:rPr lang="en-ID" sz="1500" dirty="0"/>
              <a:t>  35  Automatic Water Level (BMKG)</a:t>
            </a:r>
          </a:p>
          <a:p>
            <a:pPr marL="285750" indent="-285750">
              <a:buFont typeface="Arial" panose="020B0604020202020204" pitchFamily="34" charset="0"/>
              <a:buChar char="•"/>
            </a:pPr>
            <a:r>
              <a:rPr lang="en-ID" sz="1500" dirty="0"/>
              <a:t>  13  IDSL Water Level (KKP – BRIN)</a:t>
            </a:r>
          </a:p>
          <a:p>
            <a:pPr marL="285750" indent="-285750">
              <a:buFont typeface="Arial" panose="020B0604020202020204" pitchFamily="34" charset="0"/>
              <a:buChar char="•"/>
            </a:pPr>
            <a:r>
              <a:rPr lang="en-ID" sz="1500" dirty="0"/>
              <a:t>    7 Tsunami BUOY (BRIN)</a:t>
            </a:r>
          </a:p>
          <a:p>
            <a:pPr marL="466725" indent="-285750">
              <a:buFont typeface="Arial" panose="020B0604020202020204" pitchFamily="34" charset="0"/>
              <a:buChar char="•"/>
            </a:pPr>
            <a:endParaRPr lang="en-US" sz="1500" dirty="0"/>
          </a:p>
        </p:txBody>
      </p:sp>
      <p:pic>
        <p:nvPicPr>
          <p:cNvPr id="33" name="Picture 3">
            <a:extLst>
              <a:ext uri="{FF2B5EF4-FFF2-40B4-BE49-F238E27FC236}">
                <a16:creationId xmlns:a16="http://schemas.microsoft.com/office/drawing/2014/main" id="{02FECF93-87D1-F6B9-1C9F-6160F3F0F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3673" y="4215949"/>
            <a:ext cx="2545677" cy="190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a:extLst>
              <a:ext uri="{FF2B5EF4-FFF2-40B4-BE49-F238E27FC236}">
                <a16:creationId xmlns:a16="http://schemas.microsoft.com/office/drawing/2014/main" id="{ECBACC77-7140-73FD-2CFE-4500A4CEAF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1813" y="5287361"/>
            <a:ext cx="1843572" cy="122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5">
            <a:extLst>
              <a:ext uri="{FF2B5EF4-FFF2-40B4-BE49-F238E27FC236}">
                <a16:creationId xmlns:a16="http://schemas.microsoft.com/office/drawing/2014/main" id="{056F41DA-F959-0F67-64EA-273D0F8370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9999" y="2653761"/>
            <a:ext cx="1989351" cy="124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6">
            <a:extLst>
              <a:ext uri="{FF2B5EF4-FFF2-40B4-BE49-F238E27FC236}">
                <a16:creationId xmlns:a16="http://schemas.microsoft.com/office/drawing/2014/main" id="{91A84496-4F71-E2B5-45D7-CD93343603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29999" y="832943"/>
            <a:ext cx="1989351" cy="1370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a:extLst>
              <a:ext uri="{FF2B5EF4-FFF2-40B4-BE49-F238E27FC236}">
                <a16:creationId xmlns:a16="http://schemas.microsoft.com/office/drawing/2014/main" id="{8069A35E-1FBC-3877-EE3E-D90489B8B7CD}"/>
              </a:ext>
            </a:extLst>
          </p:cNvPr>
          <p:cNvSpPr txBox="1"/>
          <p:nvPr/>
        </p:nvSpPr>
        <p:spPr>
          <a:xfrm>
            <a:off x="9629851" y="5628218"/>
            <a:ext cx="1216660" cy="307777"/>
          </a:xfrm>
          <a:prstGeom prst="rect">
            <a:avLst/>
          </a:prstGeom>
          <a:noFill/>
        </p:spPr>
        <p:txBody>
          <a:bodyPr wrap="square">
            <a:spAutoFit/>
          </a:bodyPr>
          <a:lstStyle/>
          <a:p>
            <a:r>
              <a:rPr lang="en-ID" sz="1400" b="1" i="1" dirty="0">
                <a:solidFill>
                  <a:srgbClr val="FF0000"/>
                </a:solidFill>
              </a:rPr>
              <a:t>Tide Gauge </a:t>
            </a:r>
            <a:endParaRPr lang="en-US" sz="1400" i="1" dirty="0">
              <a:solidFill>
                <a:srgbClr val="FF0000"/>
              </a:solidFill>
            </a:endParaRPr>
          </a:p>
        </p:txBody>
      </p:sp>
      <p:sp>
        <p:nvSpPr>
          <p:cNvPr id="38" name="TextBox 37">
            <a:extLst>
              <a:ext uri="{FF2B5EF4-FFF2-40B4-BE49-F238E27FC236}">
                <a16:creationId xmlns:a16="http://schemas.microsoft.com/office/drawing/2014/main" id="{F9D5D2ED-112F-7711-E7E1-C2FCF97A69F2}"/>
              </a:ext>
            </a:extLst>
          </p:cNvPr>
          <p:cNvSpPr txBox="1"/>
          <p:nvPr/>
        </p:nvSpPr>
        <p:spPr>
          <a:xfrm>
            <a:off x="10129999" y="2690576"/>
            <a:ext cx="1286023" cy="307777"/>
          </a:xfrm>
          <a:prstGeom prst="rect">
            <a:avLst/>
          </a:prstGeom>
          <a:noFill/>
        </p:spPr>
        <p:txBody>
          <a:bodyPr wrap="square">
            <a:spAutoFit/>
          </a:bodyPr>
          <a:lstStyle/>
          <a:p>
            <a:r>
              <a:rPr lang="en-ID" sz="1400" b="1" i="1" dirty="0">
                <a:solidFill>
                  <a:srgbClr val="FF0000"/>
                </a:solidFill>
              </a:rPr>
              <a:t>Water Level</a:t>
            </a:r>
            <a:endParaRPr lang="en-US" sz="1400" i="1" dirty="0">
              <a:solidFill>
                <a:srgbClr val="FF0000"/>
              </a:solidFill>
            </a:endParaRPr>
          </a:p>
        </p:txBody>
      </p:sp>
      <p:sp>
        <p:nvSpPr>
          <p:cNvPr id="39" name="TextBox 38">
            <a:extLst>
              <a:ext uri="{FF2B5EF4-FFF2-40B4-BE49-F238E27FC236}">
                <a16:creationId xmlns:a16="http://schemas.microsoft.com/office/drawing/2014/main" id="{0EF9D5B7-A6B9-D852-6B83-AB77B1D33D10}"/>
              </a:ext>
            </a:extLst>
          </p:cNvPr>
          <p:cNvSpPr txBox="1"/>
          <p:nvPr/>
        </p:nvSpPr>
        <p:spPr>
          <a:xfrm>
            <a:off x="7740267" y="6206397"/>
            <a:ext cx="983521" cy="307777"/>
          </a:xfrm>
          <a:prstGeom prst="rect">
            <a:avLst/>
          </a:prstGeom>
          <a:noFill/>
        </p:spPr>
        <p:txBody>
          <a:bodyPr wrap="square">
            <a:spAutoFit/>
          </a:bodyPr>
          <a:lstStyle/>
          <a:p>
            <a:r>
              <a:rPr lang="en-ID" sz="1400" b="1" i="1" dirty="0">
                <a:solidFill>
                  <a:srgbClr val="FF0000"/>
                </a:solidFill>
              </a:rPr>
              <a:t>Buoy</a:t>
            </a:r>
            <a:endParaRPr lang="en-US" sz="1400" i="1" dirty="0">
              <a:solidFill>
                <a:srgbClr val="FF0000"/>
              </a:solidFill>
            </a:endParaRPr>
          </a:p>
        </p:txBody>
      </p:sp>
      <p:pic>
        <p:nvPicPr>
          <p:cNvPr id="40" name="Picture 39">
            <a:extLst>
              <a:ext uri="{FF2B5EF4-FFF2-40B4-BE49-F238E27FC236}">
                <a16:creationId xmlns:a16="http://schemas.microsoft.com/office/drawing/2014/main" id="{9C974B6A-3862-17D1-5D82-A9E6AAB8BFF4}"/>
              </a:ext>
            </a:extLst>
          </p:cNvPr>
          <p:cNvPicPr>
            <a:picLocks noChangeAspect="1"/>
          </p:cNvPicPr>
          <p:nvPr/>
        </p:nvPicPr>
        <p:blipFill>
          <a:blip r:embed="rId9"/>
          <a:stretch>
            <a:fillRect/>
          </a:stretch>
        </p:blipFill>
        <p:spPr>
          <a:xfrm>
            <a:off x="1924832" y="4917046"/>
            <a:ext cx="1923813" cy="10773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40">
            <a:extLst>
              <a:ext uri="{FF2B5EF4-FFF2-40B4-BE49-F238E27FC236}">
                <a16:creationId xmlns:a16="http://schemas.microsoft.com/office/drawing/2014/main" id="{C8ACC052-E1D3-5736-AA7C-3122E8ADDFF6}"/>
              </a:ext>
            </a:extLst>
          </p:cNvPr>
          <p:cNvPicPr>
            <a:picLocks noChangeAspect="1"/>
          </p:cNvPicPr>
          <p:nvPr/>
        </p:nvPicPr>
        <p:blipFill>
          <a:blip r:embed="rId10"/>
          <a:stretch>
            <a:fillRect/>
          </a:stretch>
        </p:blipFill>
        <p:spPr>
          <a:xfrm>
            <a:off x="3936764" y="4959262"/>
            <a:ext cx="1576481" cy="1145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5006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B9F37-4D2C-C611-2256-A71AA298E83E}"/>
            </a:ext>
          </a:extLst>
        </p:cNvPr>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DF1AA16B-3EF2-59F8-9E87-69435AC3C45F}"/>
              </a:ext>
            </a:extLst>
          </p:cNvPr>
          <p:cNvSpPr/>
          <p:nvPr/>
        </p:nvSpPr>
        <p:spPr>
          <a:xfrm>
            <a:off x="5675534" y="3910284"/>
            <a:ext cx="6409628" cy="2552800"/>
          </a:xfrm>
          <a:prstGeom prst="roundRect">
            <a:avLst>
              <a:gd name="adj" fmla="val 2558"/>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8">
            <a:extLst>
              <a:ext uri="{FF2B5EF4-FFF2-40B4-BE49-F238E27FC236}">
                <a16:creationId xmlns:a16="http://schemas.microsoft.com/office/drawing/2014/main" id="{F20F237E-42B9-EC7A-BA7A-CEADE8E17264}"/>
              </a:ext>
            </a:extLst>
          </p:cNvPr>
          <p:cNvSpPr txBox="1">
            <a:spLocks/>
          </p:cNvSpPr>
          <p:nvPr/>
        </p:nvSpPr>
        <p:spPr>
          <a:xfrm>
            <a:off x="551044" y="641700"/>
            <a:ext cx="10668000" cy="417224"/>
          </a:xfrm>
          <a:prstGeom prst="rect">
            <a:avLst/>
          </a:prstGeom>
        </p:spPr>
        <p:txBody>
          <a:bodyPr>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b="1" kern="0" dirty="0">
              <a:solidFill>
                <a:srgbClr val="0000FF"/>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DB489761-4B6A-5643-C750-B8631E7A9910}"/>
              </a:ext>
            </a:extLst>
          </p:cNvPr>
          <p:cNvGrpSpPr/>
          <p:nvPr/>
        </p:nvGrpSpPr>
        <p:grpSpPr>
          <a:xfrm>
            <a:off x="5694388" y="1211107"/>
            <a:ext cx="1816409" cy="2639932"/>
            <a:chOff x="170638" y="1354863"/>
            <a:chExt cx="1816409" cy="2639932"/>
          </a:xfrm>
        </p:grpSpPr>
        <p:sp>
          <p:nvSpPr>
            <p:cNvPr id="23" name="Rectangle: Rounded Corners 22">
              <a:extLst>
                <a:ext uri="{FF2B5EF4-FFF2-40B4-BE49-F238E27FC236}">
                  <a16:creationId xmlns:a16="http://schemas.microsoft.com/office/drawing/2014/main" id="{EABA1C6A-6D71-7955-8D9E-D072581CF41F}"/>
                </a:ext>
              </a:extLst>
            </p:cNvPr>
            <p:cNvSpPr/>
            <p:nvPr/>
          </p:nvSpPr>
          <p:spPr>
            <a:xfrm>
              <a:off x="170638" y="1354863"/>
              <a:ext cx="1816409" cy="2639932"/>
            </a:xfrm>
            <a:prstGeom prst="roundRect">
              <a:avLst>
                <a:gd name="adj" fmla="val 6486"/>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7E849CC7-CB84-9761-000B-B5D1E899486E}"/>
                </a:ext>
              </a:extLst>
            </p:cNvPr>
            <p:cNvGrpSpPr/>
            <p:nvPr/>
          </p:nvGrpSpPr>
          <p:grpSpPr>
            <a:xfrm>
              <a:off x="231508" y="1661549"/>
              <a:ext cx="1684378" cy="2272049"/>
              <a:chOff x="127000" y="1661548"/>
              <a:chExt cx="3683000" cy="4967979"/>
            </a:xfrm>
          </p:grpSpPr>
          <p:pic>
            <p:nvPicPr>
              <p:cNvPr id="24" name="Picture 2" descr="C:\Users\PGN\Documents\Palu\Screenshot at 2018-09-28 10-06-07.png">
                <a:extLst>
                  <a:ext uri="{FF2B5EF4-FFF2-40B4-BE49-F238E27FC236}">
                    <a16:creationId xmlns:a16="http://schemas.microsoft.com/office/drawing/2014/main" id="{FDEEE526-C21B-53E1-9515-5B47B1F2FEC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4330810"/>
                <a:ext cx="3657600" cy="2298717"/>
              </a:xfrm>
              <a:prstGeom prst="rect">
                <a:avLst/>
              </a:prstGeom>
              <a:noFill/>
            </p:spPr>
          </p:pic>
          <p:pic>
            <p:nvPicPr>
              <p:cNvPr id="25" name="Picture 24">
                <a:extLst>
                  <a:ext uri="{FF2B5EF4-FFF2-40B4-BE49-F238E27FC236}">
                    <a16:creationId xmlns:a16="http://schemas.microsoft.com/office/drawing/2014/main" id="{82FE2950-8767-EA5D-3961-08E4A060D1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00" y="1661548"/>
                <a:ext cx="3683000" cy="858047"/>
              </a:xfrm>
              <a:prstGeom prst="rect">
                <a:avLst/>
              </a:prstGeom>
            </p:spPr>
          </p:pic>
          <p:pic>
            <p:nvPicPr>
              <p:cNvPr id="30" name="Picture 29">
                <a:extLst>
                  <a:ext uri="{FF2B5EF4-FFF2-40B4-BE49-F238E27FC236}">
                    <a16:creationId xmlns:a16="http://schemas.microsoft.com/office/drawing/2014/main" id="{894EF83D-F18B-6DB4-C1F3-64F6E561D7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2514516"/>
                <a:ext cx="3657600" cy="1915668"/>
              </a:xfrm>
              <a:prstGeom prst="rect">
                <a:avLst/>
              </a:prstGeom>
            </p:spPr>
          </p:pic>
        </p:grpSp>
        <p:sp>
          <p:nvSpPr>
            <p:cNvPr id="33" name="Rectangle: Rounded Corners 32">
              <a:extLst>
                <a:ext uri="{FF2B5EF4-FFF2-40B4-BE49-F238E27FC236}">
                  <a16:creationId xmlns:a16="http://schemas.microsoft.com/office/drawing/2014/main" id="{38C23D55-8FE7-27F4-E3F5-9E99E971D44B}"/>
                </a:ext>
              </a:extLst>
            </p:cNvPr>
            <p:cNvSpPr/>
            <p:nvPr/>
          </p:nvSpPr>
          <p:spPr>
            <a:xfrm>
              <a:off x="243124" y="1425855"/>
              <a:ext cx="1672762" cy="172313"/>
            </a:xfrm>
            <a:prstGeom prst="round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SEISCOMP</a:t>
              </a:r>
            </a:p>
          </p:txBody>
        </p:sp>
      </p:grpSp>
      <p:grpSp>
        <p:nvGrpSpPr>
          <p:cNvPr id="5" name="Group 4">
            <a:extLst>
              <a:ext uri="{FF2B5EF4-FFF2-40B4-BE49-F238E27FC236}">
                <a16:creationId xmlns:a16="http://schemas.microsoft.com/office/drawing/2014/main" id="{77A3B56F-DDDF-B1A9-9637-8C97391EBD2E}"/>
              </a:ext>
            </a:extLst>
          </p:cNvPr>
          <p:cNvGrpSpPr/>
          <p:nvPr/>
        </p:nvGrpSpPr>
        <p:grpSpPr>
          <a:xfrm>
            <a:off x="7812247" y="1211107"/>
            <a:ext cx="2008007" cy="2639933"/>
            <a:chOff x="4044448" y="1339881"/>
            <a:chExt cx="2008007" cy="2639933"/>
          </a:xfrm>
        </p:grpSpPr>
        <p:sp>
          <p:nvSpPr>
            <p:cNvPr id="22" name="Rectangle: Rounded Corners 21">
              <a:extLst>
                <a:ext uri="{FF2B5EF4-FFF2-40B4-BE49-F238E27FC236}">
                  <a16:creationId xmlns:a16="http://schemas.microsoft.com/office/drawing/2014/main" id="{345399C1-A87F-EF2C-4036-892562922667}"/>
                </a:ext>
              </a:extLst>
            </p:cNvPr>
            <p:cNvSpPr/>
            <p:nvPr/>
          </p:nvSpPr>
          <p:spPr>
            <a:xfrm>
              <a:off x="4044448" y="1339881"/>
              <a:ext cx="2008007" cy="2639933"/>
            </a:xfrm>
            <a:prstGeom prst="roundRect">
              <a:avLst>
                <a:gd name="adj" fmla="val 6486"/>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F27EBBE-25AF-0120-81D4-20CAF7F3A4CB}"/>
                </a:ext>
              </a:extLst>
            </p:cNvPr>
            <p:cNvGrpSpPr/>
            <p:nvPr/>
          </p:nvGrpSpPr>
          <p:grpSpPr>
            <a:xfrm>
              <a:off x="4107448" y="1664861"/>
              <a:ext cx="1882073" cy="2268738"/>
              <a:chOff x="4107448" y="1664860"/>
              <a:chExt cx="3830333" cy="4617261"/>
            </a:xfrm>
          </p:grpSpPr>
          <p:pic>
            <p:nvPicPr>
              <p:cNvPr id="31" name="Picture 30">
                <a:extLst>
                  <a:ext uri="{FF2B5EF4-FFF2-40B4-BE49-F238E27FC236}">
                    <a16:creationId xmlns:a16="http://schemas.microsoft.com/office/drawing/2014/main" id="{AFAAFD11-A4EE-1240-C2F2-2AFC4D2580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7448" y="1664860"/>
                <a:ext cx="3830332" cy="2496943"/>
              </a:xfrm>
              <a:prstGeom prst="rect">
                <a:avLst/>
              </a:prstGeom>
            </p:spPr>
          </p:pic>
          <p:pic>
            <p:nvPicPr>
              <p:cNvPr id="32" name="Picture 31">
                <a:extLst>
                  <a:ext uri="{FF2B5EF4-FFF2-40B4-BE49-F238E27FC236}">
                    <a16:creationId xmlns:a16="http://schemas.microsoft.com/office/drawing/2014/main" id="{C77D0E9F-583C-7879-719B-9A1588198C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07449" y="4118023"/>
                <a:ext cx="3830332" cy="2164098"/>
              </a:xfrm>
              <a:prstGeom prst="rect">
                <a:avLst/>
              </a:prstGeom>
            </p:spPr>
          </p:pic>
        </p:grpSp>
        <p:sp>
          <p:nvSpPr>
            <p:cNvPr id="34" name="Rectangle: Rounded Corners 33">
              <a:extLst>
                <a:ext uri="{FF2B5EF4-FFF2-40B4-BE49-F238E27FC236}">
                  <a16:creationId xmlns:a16="http://schemas.microsoft.com/office/drawing/2014/main" id="{331CDBAB-A7C2-E126-3393-7BE58B65DB48}"/>
                </a:ext>
              </a:extLst>
            </p:cNvPr>
            <p:cNvSpPr/>
            <p:nvPr/>
          </p:nvSpPr>
          <p:spPr>
            <a:xfrm>
              <a:off x="4107448" y="1389699"/>
              <a:ext cx="1864655" cy="208470"/>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TOAST</a:t>
              </a:r>
            </a:p>
          </p:txBody>
        </p:sp>
      </p:grpSp>
      <p:grpSp>
        <p:nvGrpSpPr>
          <p:cNvPr id="7" name="Group 6">
            <a:extLst>
              <a:ext uri="{FF2B5EF4-FFF2-40B4-BE49-F238E27FC236}">
                <a16:creationId xmlns:a16="http://schemas.microsoft.com/office/drawing/2014/main" id="{0F1F0879-D739-830D-1024-3BDD538146F8}"/>
              </a:ext>
            </a:extLst>
          </p:cNvPr>
          <p:cNvGrpSpPr/>
          <p:nvPr/>
        </p:nvGrpSpPr>
        <p:grpSpPr>
          <a:xfrm>
            <a:off x="10074569" y="1211107"/>
            <a:ext cx="2008007" cy="2639932"/>
            <a:chOff x="8172330" y="1354863"/>
            <a:chExt cx="2008007" cy="2639932"/>
          </a:xfrm>
        </p:grpSpPr>
        <p:sp>
          <p:nvSpPr>
            <p:cNvPr id="21" name="Rectangle: Rounded Corners 20">
              <a:extLst>
                <a:ext uri="{FF2B5EF4-FFF2-40B4-BE49-F238E27FC236}">
                  <a16:creationId xmlns:a16="http://schemas.microsoft.com/office/drawing/2014/main" id="{816DD883-694D-FEFF-B28C-355B9678D0ED}"/>
                </a:ext>
              </a:extLst>
            </p:cNvPr>
            <p:cNvSpPr/>
            <p:nvPr/>
          </p:nvSpPr>
          <p:spPr>
            <a:xfrm>
              <a:off x="8172330" y="1354863"/>
              <a:ext cx="2008007" cy="2639932"/>
            </a:xfrm>
            <a:prstGeom prst="roundRect">
              <a:avLst>
                <a:gd name="adj" fmla="val 6486"/>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7BAC73BD-C160-DDB4-5E73-5652F6468EF3}"/>
                </a:ext>
              </a:extLst>
            </p:cNvPr>
            <p:cNvGrpSpPr/>
            <p:nvPr/>
          </p:nvGrpSpPr>
          <p:grpSpPr>
            <a:xfrm>
              <a:off x="8232414" y="1689296"/>
              <a:ext cx="1885830" cy="2244302"/>
              <a:chOff x="7848600" y="1524000"/>
              <a:chExt cx="4271746" cy="4598477"/>
            </a:xfrm>
          </p:grpSpPr>
          <p:pic>
            <p:nvPicPr>
              <p:cNvPr id="27" name="Picture 26">
                <a:extLst>
                  <a:ext uri="{FF2B5EF4-FFF2-40B4-BE49-F238E27FC236}">
                    <a16:creationId xmlns:a16="http://schemas.microsoft.com/office/drawing/2014/main" id="{62CC5AD7-9584-09B5-1AC7-753778920CF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848600" y="1524000"/>
                <a:ext cx="4271746" cy="2513407"/>
              </a:xfrm>
              <a:prstGeom prst="rect">
                <a:avLst/>
              </a:prstGeom>
              <a:ln>
                <a:solidFill>
                  <a:srgbClr val="404040"/>
                </a:solidFill>
              </a:ln>
            </p:spPr>
          </p:pic>
          <p:pic>
            <p:nvPicPr>
              <p:cNvPr id="28" name="Picture 27">
                <a:extLst>
                  <a:ext uri="{FF2B5EF4-FFF2-40B4-BE49-F238E27FC236}">
                    <a16:creationId xmlns:a16="http://schemas.microsoft.com/office/drawing/2014/main" id="{A00B5DAE-6723-5831-DDCD-09303AA7E74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48600" y="3592897"/>
                <a:ext cx="2787790" cy="1652000"/>
              </a:xfrm>
              <a:prstGeom prst="rect">
                <a:avLst/>
              </a:prstGeom>
              <a:ln>
                <a:solidFill>
                  <a:srgbClr val="404040"/>
                </a:solidFill>
              </a:ln>
              <a:effectLst>
                <a:reflection blurRad="6350" stA="50000" endA="300" endPos="38500" dist="50800" dir="5400000" sy="-100000" algn="bl" rotWithShape="0"/>
              </a:effectLst>
            </p:spPr>
          </p:pic>
          <p:pic>
            <p:nvPicPr>
              <p:cNvPr id="29" name="Picture 28">
                <a:extLst>
                  <a:ext uri="{FF2B5EF4-FFF2-40B4-BE49-F238E27FC236}">
                    <a16:creationId xmlns:a16="http://schemas.microsoft.com/office/drawing/2014/main" id="{0B159352-D3C8-A2A5-C274-B39119347A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26405" y="4050099"/>
                <a:ext cx="2893941" cy="2072378"/>
              </a:xfrm>
              <a:prstGeom prst="rect">
                <a:avLst/>
              </a:prstGeom>
              <a:ln>
                <a:solidFill>
                  <a:srgbClr val="404040"/>
                </a:solidFill>
              </a:ln>
            </p:spPr>
          </p:pic>
        </p:grpSp>
        <p:sp>
          <p:nvSpPr>
            <p:cNvPr id="35" name="Rectangle: Rounded Corners 34">
              <a:extLst>
                <a:ext uri="{FF2B5EF4-FFF2-40B4-BE49-F238E27FC236}">
                  <a16:creationId xmlns:a16="http://schemas.microsoft.com/office/drawing/2014/main" id="{8CD54F74-8541-1A62-52CF-C156B27A8F93}"/>
                </a:ext>
              </a:extLst>
            </p:cNvPr>
            <p:cNvSpPr/>
            <p:nvPr/>
          </p:nvSpPr>
          <p:spPr>
            <a:xfrm>
              <a:off x="8232414" y="1404681"/>
              <a:ext cx="1885830" cy="208470"/>
            </a:xfrm>
            <a:prstGeom prst="roundRect">
              <a:avLst/>
            </a:prstGeom>
            <a:solidFill>
              <a:srgbClr val="956B09"/>
            </a:solidFill>
            <a:ln>
              <a:solidFill>
                <a:srgbClr val="956B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err="1"/>
                <a:t>InaTNT</a:t>
              </a:r>
              <a:endParaRPr lang="en-US" sz="1200" b="1" dirty="0"/>
            </a:p>
          </p:txBody>
        </p:sp>
      </p:grpSp>
      <p:sp>
        <p:nvSpPr>
          <p:cNvPr id="37" name="TextBox 36">
            <a:extLst>
              <a:ext uri="{FF2B5EF4-FFF2-40B4-BE49-F238E27FC236}">
                <a16:creationId xmlns:a16="http://schemas.microsoft.com/office/drawing/2014/main" id="{C109ED94-1735-EE9A-42C1-9E29F4382F42}"/>
              </a:ext>
            </a:extLst>
          </p:cNvPr>
          <p:cNvSpPr txBox="1"/>
          <p:nvPr/>
        </p:nvSpPr>
        <p:spPr>
          <a:xfrm>
            <a:off x="523494" y="234971"/>
            <a:ext cx="10268237" cy="472565"/>
          </a:xfrm>
          <a:prstGeom prst="rect">
            <a:avLst/>
          </a:prstGeom>
          <a:noFill/>
        </p:spPr>
        <p:txBody>
          <a:bodyPr wrap="square">
            <a:spAutoFit/>
          </a:bodyPr>
          <a:lstStyle>
            <a:defPPr>
              <a:defRPr lang="en-US"/>
            </a:defPPr>
            <a:lvl1pPr>
              <a:lnSpc>
                <a:spcPts val="2800"/>
              </a:lnSpc>
              <a:defRPr sz="2800" b="1">
                <a:solidFill>
                  <a:srgbClr val="0069B4"/>
                </a:solidFill>
                <a:effectLst/>
                <a:ea typeface="Times New Roman" panose="02020603050405020304" pitchFamily="18" charset="0"/>
                <a:cs typeface="Angsana New" panose="02020603050405020304" pitchFamily="18" charset="-34"/>
              </a:defRPr>
            </a:lvl1pPr>
          </a:lstStyle>
          <a:p>
            <a:r>
              <a:rPr lang="en-US" sz="3600" dirty="0">
                <a:solidFill>
                  <a:schemeClr val="accent4">
                    <a:lumMod val="75000"/>
                  </a:schemeClr>
                </a:solidFill>
                <a:ea typeface="ＭＳ Ｐゴシック" pitchFamily="34" charset="-128"/>
              </a:rPr>
              <a:t>Earthquake and tsunami processing system</a:t>
            </a:r>
          </a:p>
        </p:txBody>
      </p:sp>
      <p:pic>
        <p:nvPicPr>
          <p:cNvPr id="10" name="Picture 1">
            <a:extLst>
              <a:ext uri="{FF2B5EF4-FFF2-40B4-BE49-F238E27FC236}">
                <a16:creationId xmlns:a16="http://schemas.microsoft.com/office/drawing/2014/main" id="{6754025A-FD05-009A-E3F7-E2BADF908747}"/>
              </a:ext>
            </a:extLst>
          </p:cNvPr>
          <p:cNvPicPr>
            <a:picLocks noChangeAspect="1"/>
          </p:cNvPicPr>
          <p:nvPr/>
        </p:nvPicPr>
        <p:blipFill>
          <a:blip r:embed="rId10">
            <a:extLst>
              <a:ext uri="{28A0092B-C50C-407E-A947-70E740481C1C}">
                <a14:useLocalDpi xmlns:a14="http://schemas.microsoft.com/office/drawing/2010/main" val="0"/>
              </a:ext>
            </a:extLst>
          </a:blip>
          <a:srcRect b="6666"/>
          <a:stretch/>
        </p:blipFill>
        <p:spPr bwMode="auto">
          <a:xfrm>
            <a:off x="668595" y="1249732"/>
            <a:ext cx="4838281" cy="2514495"/>
          </a:xfrm>
          <a:prstGeom prst="rect">
            <a:avLst/>
          </a:prstGeom>
          <a:ln>
            <a:noFill/>
          </a:ln>
          <a:effectLst>
            <a:outerShdw blurRad="190500" algn="tl" rotWithShape="0">
              <a:srgbClr val="000000">
                <a:alpha val="70000"/>
              </a:srgbClr>
            </a:outerShdw>
          </a:effectLst>
        </p:spPr>
      </p:pic>
      <p:pic>
        <p:nvPicPr>
          <p:cNvPr id="13" name="Picture 2">
            <a:extLst>
              <a:ext uri="{FF2B5EF4-FFF2-40B4-BE49-F238E27FC236}">
                <a16:creationId xmlns:a16="http://schemas.microsoft.com/office/drawing/2014/main" id="{2DD83823-7605-8F83-0417-EA3410247B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5067" r="4993"/>
          <a:stretch>
            <a:fillRect/>
          </a:stretch>
        </p:blipFill>
        <p:spPr bwMode="auto">
          <a:xfrm>
            <a:off x="657545" y="3917651"/>
            <a:ext cx="4838281" cy="25454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ABA4E0AA-211B-B28E-46E1-14F2DCC70D1F}"/>
              </a:ext>
            </a:extLst>
          </p:cNvPr>
          <p:cNvSpPr txBox="1"/>
          <p:nvPr/>
        </p:nvSpPr>
        <p:spPr>
          <a:xfrm>
            <a:off x="675679" y="3369575"/>
            <a:ext cx="3122603"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dirty="0">
                <a:effectLst>
                  <a:outerShdw blurRad="38100" dist="38100" dir="2700000" algn="tl">
                    <a:srgbClr val="000000">
                      <a:alpha val="43137"/>
                    </a:srgbClr>
                  </a:outerShdw>
                </a:effectLst>
              </a:rPr>
              <a:t>Main System (JAKARTA)</a:t>
            </a:r>
          </a:p>
        </p:txBody>
      </p:sp>
      <p:sp>
        <p:nvSpPr>
          <p:cNvPr id="15" name="TextBox 14">
            <a:extLst>
              <a:ext uri="{FF2B5EF4-FFF2-40B4-BE49-F238E27FC236}">
                <a16:creationId xmlns:a16="http://schemas.microsoft.com/office/drawing/2014/main" id="{41356E26-3A6A-8B44-0303-7C882DF3D9AB}"/>
              </a:ext>
            </a:extLst>
          </p:cNvPr>
          <p:cNvSpPr txBox="1"/>
          <p:nvPr/>
        </p:nvSpPr>
        <p:spPr>
          <a:xfrm>
            <a:off x="666971" y="6077243"/>
            <a:ext cx="3122603"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dirty="0">
                <a:effectLst>
                  <a:outerShdw blurRad="38100" dist="38100" dir="2700000" algn="tl">
                    <a:srgbClr val="000000">
                      <a:alpha val="43137"/>
                    </a:srgbClr>
                  </a:outerShdw>
                </a:effectLst>
              </a:rPr>
              <a:t>Backup System (BALI)</a:t>
            </a:r>
          </a:p>
        </p:txBody>
      </p:sp>
      <p:pic>
        <p:nvPicPr>
          <p:cNvPr id="17" name="Picture 16">
            <a:extLst>
              <a:ext uri="{FF2B5EF4-FFF2-40B4-BE49-F238E27FC236}">
                <a16:creationId xmlns:a16="http://schemas.microsoft.com/office/drawing/2014/main" id="{05C7505D-7803-F2B8-DCAF-8D2168A2AC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00652" y="3950716"/>
            <a:ext cx="3215935" cy="1841372"/>
          </a:xfrm>
          <a:prstGeom prst="rect">
            <a:avLst/>
          </a:prstGeom>
        </p:spPr>
      </p:pic>
      <p:pic>
        <p:nvPicPr>
          <p:cNvPr id="19" name="Picture 18">
            <a:extLst>
              <a:ext uri="{FF2B5EF4-FFF2-40B4-BE49-F238E27FC236}">
                <a16:creationId xmlns:a16="http://schemas.microsoft.com/office/drawing/2014/main" id="{5FEB80C2-5B5C-34DC-0FFE-7E651FB2843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727580" y="3940885"/>
            <a:ext cx="3054218" cy="1846017"/>
          </a:xfrm>
          <a:prstGeom prst="rect">
            <a:avLst/>
          </a:prstGeom>
        </p:spPr>
      </p:pic>
      <p:sp>
        <p:nvSpPr>
          <p:cNvPr id="20" name="TextBox 19">
            <a:extLst>
              <a:ext uri="{FF2B5EF4-FFF2-40B4-BE49-F238E27FC236}">
                <a16:creationId xmlns:a16="http://schemas.microsoft.com/office/drawing/2014/main" id="{65DBAB40-CD08-8E20-A5EA-5BA92A6150F4}"/>
              </a:ext>
            </a:extLst>
          </p:cNvPr>
          <p:cNvSpPr txBox="1"/>
          <p:nvPr/>
        </p:nvSpPr>
        <p:spPr>
          <a:xfrm>
            <a:off x="5726591" y="5750339"/>
            <a:ext cx="6303345" cy="738664"/>
          </a:xfrm>
          <a:prstGeom prst="rect">
            <a:avLst/>
          </a:prstGeom>
          <a:noFill/>
        </p:spPr>
        <p:txBody>
          <a:bodyPr wrap="square" rtlCol="0">
            <a:spAutoFit/>
          </a:bodyPr>
          <a:lstStyle/>
          <a:p>
            <a:r>
              <a:rPr lang="en-US" sz="1400" dirty="0"/>
              <a:t>24/7 communication and coordination with the local BMKG directly as part of the confirmation process of earthquake events and the coordination with the </a:t>
            </a:r>
            <a:r>
              <a:rPr lang="en-US" sz="1400" dirty="0" err="1"/>
              <a:t>InaTEWS</a:t>
            </a:r>
            <a:r>
              <a:rPr lang="en-US" sz="1400" dirty="0"/>
              <a:t> operational system (Jakarta and Bali).</a:t>
            </a:r>
          </a:p>
        </p:txBody>
      </p:sp>
    </p:spTree>
    <p:extLst>
      <p:ext uri="{BB962C8B-B14F-4D97-AF65-F5344CB8AC3E}">
        <p14:creationId xmlns:p14="http://schemas.microsoft.com/office/powerpoint/2010/main" val="4035451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3415C-E2E4-E151-8BD6-868FB0C6FB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A62FC60-75BF-D63A-08DE-95D00B4F1360}"/>
              </a:ext>
            </a:extLst>
          </p:cNvPr>
          <p:cNvSpPr txBox="1"/>
          <p:nvPr/>
        </p:nvSpPr>
        <p:spPr>
          <a:xfrm>
            <a:off x="612421" y="287355"/>
            <a:ext cx="10268237" cy="466731"/>
          </a:xfrm>
          <a:prstGeom prst="rect">
            <a:avLst/>
          </a:prstGeom>
          <a:noFill/>
        </p:spPr>
        <p:txBody>
          <a:bodyPr wrap="square">
            <a:spAutoFit/>
          </a:bodyPr>
          <a:lstStyle>
            <a:defPPr>
              <a:defRPr lang="en-US"/>
            </a:defPPr>
            <a:lvl1pPr>
              <a:lnSpc>
                <a:spcPts val="2800"/>
              </a:lnSpc>
              <a:defRPr sz="2800" b="1">
                <a:solidFill>
                  <a:srgbClr val="0069B4"/>
                </a:solidFill>
                <a:effectLst/>
                <a:ea typeface="Times New Roman" panose="02020603050405020304" pitchFamily="18" charset="0"/>
                <a:cs typeface="Angsana New" panose="02020603050405020304" pitchFamily="18" charset="-34"/>
              </a:defRPr>
            </a:lvl1pPr>
          </a:lstStyle>
          <a:p>
            <a:r>
              <a:rPr lang="en-US" sz="3600" dirty="0">
                <a:solidFill>
                  <a:schemeClr val="accent4">
                    <a:lumMod val="75000"/>
                  </a:schemeClr>
                </a:solidFill>
                <a:latin typeface="+mn-lt"/>
                <a:ea typeface="ＭＳ Ｐゴシック" pitchFamily="34" charset="-128"/>
              </a:rPr>
              <a:t>Expanding Pre-Calculated Tsunami Database</a:t>
            </a:r>
          </a:p>
        </p:txBody>
      </p:sp>
      <p:sp>
        <p:nvSpPr>
          <p:cNvPr id="3" name="Title 1">
            <a:extLst>
              <a:ext uri="{FF2B5EF4-FFF2-40B4-BE49-F238E27FC236}">
                <a16:creationId xmlns:a16="http://schemas.microsoft.com/office/drawing/2014/main" id="{8E814752-D5A2-A816-DB33-5641F8B86B22}"/>
              </a:ext>
            </a:extLst>
          </p:cNvPr>
          <p:cNvSpPr txBox="1">
            <a:spLocks/>
          </p:cNvSpPr>
          <p:nvPr/>
        </p:nvSpPr>
        <p:spPr>
          <a:xfrm>
            <a:off x="523494" y="1176544"/>
            <a:ext cx="11220225" cy="767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00FF"/>
                </a:solidFill>
                <a:latin typeface="Arial" panose="020B0604020202020204" pitchFamily="34" charset="0"/>
                <a:ea typeface="+mj-ea"/>
                <a:cs typeface="Arial" panose="020B0604020202020204" pitchFamily="34" charset="0"/>
              </a:defRPr>
            </a:lvl1pPr>
          </a:lstStyle>
          <a:p>
            <a:endParaRPr lang="en-US" sz="2400" dirty="0">
              <a:solidFill>
                <a:schemeClr val="accent4">
                  <a:lumMod val="75000"/>
                </a:schemeClr>
              </a:solidFill>
              <a:latin typeface="+mn-lt"/>
              <a:ea typeface="ＭＳ Ｐゴシック" pitchFamily="34" charset="-128"/>
            </a:endParaRPr>
          </a:p>
        </p:txBody>
      </p:sp>
      <p:sp>
        <p:nvSpPr>
          <p:cNvPr id="4" name="Content Placeholder 2">
            <a:extLst>
              <a:ext uri="{FF2B5EF4-FFF2-40B4-BE49-F238E27FC236}">
                <a16:creationId xmlns:a16="http://schemas.microsoft.com/office/drawing/2014/main" id="{449E3AA8-29D8-4E99-DB82-C2145EDC3817}"/>
              </a:ext>
            </a:extLst>
          </p:cNvPr>
          <p:cNvSpPr txBox="1">
            <a:spLocks/>
          </p:cNvSpPr>
          <p:nvPr/>
        </p:nvSpPr>
        <p:spPr>
          <a:xfrm>
            <a:off x="527289" y="1589992"/>
            <a:ext cx="3470882" cy="4487242"/>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525"/>
              </a:lnSpc>
              <a:spcBef>
                <a:spcPts val="100"/>
              </a:spcBef>
            </a:pPr>
            <a:r>
              <a:rPr lang="en-US" sz="1700" b="1" kern="0" dirty="0">
                <a:solidFill>
                  <a:schemeClr val="accent3">
                    <a:lumMod val="75000"/>
                  </a:schemeClr>
                </a:solidFill>
                <a:latin typeface="+mn-lt"/>
                <a:cs typeface="Carlito"/>
              </a:rPr>
              <a:t>Goals</a:t>
            </a:r>
            <a:r>
              <a:rPr lang="en-US" sz="1700" kern="0" dirty="0">
                <a:solidFill>
                  <a:schemeClr val="accent3">
                    <a:lumMod val="75000"/>
                  </a:schemeClr>
                </a:solidFill>
                <a:latin typeface="+mn-lt"/>
                <a:cs typeface="Carlito"/>
              </a:rPr>
              <a:t> :</a:t>
            </a:r>
          </a:p>
          <a:p>
            <a:pPr marL="355600" indent="-342900">
              <a:lnSpc>
                <a:spcPts val="2925"/>
              </a:lnSpc>
              <a:buSzPct val="140000"/>
              <a:buFont typeface="Arial"/>
              <a:buChar char="-"/>
              <a:tabLst>
                <a:tab pos="355600" algn="l"/>
              </a:tabLst>
            </a:pPr>
            <a:r>
              <a:rPr lang="en-US" sz="1700" kern="0" dirty="0">
                <a:solidFill>
                  <a:schemeClr val="accent3">
                    <a:lumMod val="75000"/>
                  </a:schemeClr>
                </a:solidFill>
                <a:latin typeface="+mn-lt"/>
                <a:cs typeface="Times New Roman"/>
              </a:rPr>
              <a:t>Extending </a:t>
            </a:r>
            <a:r>
              <a:rPr lang="en-US" sz="1700" b="1" kern="0" dirty="0">
                <a:solidFill>
                  <a:schemeClr val="accent3">
                    <a:lumMod val="75000"/>
                  </a:schemeClr>
                </a:solidFill>
                <a:latin typeface="+mn-lt"/>
                <a:cs typeface="Times New Roman"/>
              </a:rPr>
              <a:t>pre-calculated</a:t>
            </a:r>
            <a:r>
              <a:rPr lang="en-US" sz="1700" kern="0" dirty="0">
                <a:solidFill>
                  <a:schemeClr val="accent3">
                    <a:lumMod val="75000"/>
                  </a:schemeClr>
                </a:solidFill>
                <a:latin typeface="+mn-lt"/>
                <a:cs typeface="Times New Roman"/>
              </a:rPr>
              <a:t> </a:t>
            </a:r>
            <a:r>
              <a:rPr lang="en-US" sz="1700" b="1" kern="0" dirty="0">
                <a:solidFill>
                  <a:schemeClr val="accent3">
                    <a:lumMod val="75000"/>
                  </a:schemeClr>
                </a:solidFill>
                <a:latin typeface="+mn-lt"/>
                <a:cs typeface="Times New Roman"/>
              </a:rPr>
              <a:t>tsunami</a:t>
            </a:r>
            <a:r>
              <a:rPr lang="en-US" sz="1700" kern="0" dirty="0">
                <a:solidFill>
                  <a:schemeClr val="accent3">
                    <a:lumMod val="75000"/>
                  </a:schemeClr>
                </a:solidFill>
                <a:latin typeface="+mn-lt"/>
                <a:cs typeface="Times New Roman"/>
              </a:rPr>
              <a:t> </a:t>
            </a:r>
            <a:r>
              <a:rPr lang="en-US" sz="1700" b="1" kern="0" dirty="0">
                <a:solidFill>
                  <a:schemeClr val="accent3">
                    <a:lumMod val="75000"/>
                  </a:schemeClr>
                </a:solidFill>
                <a:latin typeface="+mn-lt"/>
                <a:cs typeface="Times New Roman"/>
              </a:rPr>
              <a:t>scenario</a:t>
            </a:r>
            <a:r>
              <a:rPr lang="en-US" sz="1700" kern="0" dirty="0">
                <a:solidFill>
                  <a:schemeClr val="accent3">
                    <a:lumMod val="75000"/>
                  </a:schemeClr>
                </a:solidFill>
                <a:latin typeface="+mn-lt"/>
                <a:cs typeface="Times New Roman"/>
              </a:rPr>
              <a:t> </a:t>
            </a:r>
            <a:r>
              <a:rPr lang="en-US" sz="1700" b="1" kern="0" dirty="0">
                <a:solidFill>
                  <a:schemeClr val="accent3">
                    <a:lumMod val="75000"/>
                  </a:schemeClr>
                </a:solidFill>
                <a:latin typeface="+mn-lt"/>
                <a:cs typeface="Times New Roman"/>
              </a:rPr>
              <a:t>database</a:t>
            </a:r>
            <a:r>
              <a:rPr lang="en-US" sz="1700" kern="0" dirty="0">
                <a:solidFill>
                  <a:schemeClr val="accent3">
                    <a:lumMod val="75000"/>
                  </a:schemeClr>
                </a:solidFill>
                <a:latin typeface="+mn-lt"/>
                <a:cs typeface="Times New Roman"/>
              </a:rPr>
              <a:t> with ‘</a:t>
            </a:r>
            <a:r>
              <a:rPr lang="en-US" sz="1700" b="1" kern="0" dirty="0">
                <a:solidFill>
                  <a:schemeClr val="accent3">
                    <a:lumMod val="75000"/>
                  </a:schemeClr>
                </a:solidFill>
                <a:latin typeface="+mn-lt"/>
                <a:cs typeface="Times New Roman"/>
              </a:rPr>
              <a:t>odd</a:t>
            </a:r>
            <a:r>
              <a:rPr lang="en-US" sz="1700" kern="0" dirty="0">
                <a:solidFill>
                  <a:schemeClr val="accent3">
                    <a:lumMod val="75000"/>
                  </a:schemeClr>
                </a:solidFill>
                <a:latin typeface="+mn-lt"/>
                <a:cs typeface="Times New Roman"/>
              </a:rPr>
              <a:t>’ magnitudes in the </a:t>
            </a:r>
            <a:r>
              <a:rPr lang="en-US" sz="1700" b="1" kern="0" dirty="0">
                <a:solidFill>
                  <a:schemeClr val="accent3">
                    <a:lumMod val="75000"/>
                  </a:schemeClr>
                </a:solidFill>
                <a:latin typeface="+mn-lt"/>
                <a:cs typeface="Times New Roman"/>
              </a:rPr>
              <a:t>Sunda Zone </a:t>
            </a:r>
            <a:r>
              <a:rPr lang="en-US" sz="1700" kern="0" dirty="0">
                <a:solidFill>
                  <a:schemeClr val="accent3">
                    <a:lumMod val="75000"/>
                  </a:schemeClr>
                </a:solidFill>
                <a:latin typeface="+mn-lt"/>
                <a:cs typeface="Times New Roman"/>
              </a:rPr>
              <a:t>(West Sumatra-South Java-Bali and Sumbawa subduction).</a:t>
            </a:r>
          </a:p>
          <a:p>
            <a:pPr marL="355600" indent="-342900">
              <a:lnSpc>
                <a:spcPts val="2925"/>
              </a:lnSpc>
              <a:buSzPct val="140000"/>
              <a:buFont typeface="Arial"/>
              <a:buChar char="-"/>
              <a:tabLst>
                <a:tab pos="355600" algn="l"/>
              </a:tabLst>
            </a:pPr>
            <a:r>
              <a:rPr lang="en-US" sz="1700" kern="0" dirty="0">
                <a:solidFill>
                  <a:schemeClr val="accent3">
                    <a:lumMod val="75000"/>
                  </a:schemeClr>
                </a:solidFill>
                <a:latin typeface="+mn-lt"/>
                <a:cs typeface="Times New Roman"/>
              </a:rPr>
              <a:t>Developing </a:t>
            </a:r>
            <a:r>
              <a:rPr lang="en-US" sz="1700" b="1" kern="0" dirty="0">
                <a:solidFill>
                  <a:schemeClr val="accent3">
                    <a:lumMod val="75000"/>
                  </a:schemeClr>
                </a:solidFill>
                <a:latin typeface="+mn-lt"/>
                <a:cs typeface="Times New Roman"/>
              </a:rPr>
              <a:t>1800</a:t>
            </a:r>
            <a:r>
              <a:rPr lang="en-US" sz="1700" kern="0" dirty="0">
                <a:solidFill>
                  <a:schemeClr val="accent3">
                    <a:lumMod val="75000"/>
                  </a:schemeClr>
                </a:solidFill>
                <a:latin typeface="+mn-lt"/>
                <a:cs typeface="Times New Roman"/>
              </a:rPr>
              <a:t> </a:t>
            </a:r>
            <a:r>
              <a:rPr lang="en-US" sz="1700" b="1" kern="0" dirty="0">
                <a:solidFill>
                  <a:schemeClr val="accent3">
                    <a:lumMod val="75000"/>
                  </a:schemeClr>
                </a:solidFill>
                <a:latin typeface="+mn-lt"/>
                <a:cs typeface="Times New Roman"/>
              </a:rPr>
              <a:t>pre-calculated</a:t>
            </a:r>
            <a:r>
              <a:rPr lang="en-US" sz="1700" kern="0" dirty="0">
                <a:solidFill>
                  <a:schemeClr val="accent3">
                    <a:lumMod val="75000"/>
                  </a:schemeClr>
                </a:solidFill>
                <a:latin typeface="+mn-lt"/>
                <a:cs typeface="Times New Roman"/>
              </a:rPr>
              <a:t> </a:t>
            </a:r>
            <a:r>
              <a:rPr lang="en-US" sz="1700" b="1" kern="0" dirty="0">
                <a:solidFill>
                  <a:schemeClr val="accent3">
                    <a:lumMod val="75000"/>
                  </a:schemeClr>
                </a:solidFill>
                <a:latin typeface="+mn-lt"/>
                <a:cs typeface="Times New Roman"/>
              </a:rPr>
              <a:t>tsunami</a:t>
            </a:r>
            <a:r>
              <a:rPr lang="en-US" sz="1700" kern="0" dirty="0">
                <a:solidFill>
                  <a:schemeClr val="accent3">
                    <a:lumMod val="75000"/>
                  </a:schemeClr>
                </a:solidFill>
                <a:latin typeface="+mn-lt"/>
                <a:cs typeface="Times New Roman"/>
              </a:rPr>
              <a:t> </a:t>
            </a:r>
            <a:r>
              <a:rPr lang="en-US" sz="1700" b="1" kern="0" dirty="0">
                <a:solidFill>
                  <a:schemeClr val="accent3">
                    <a:lumMod val="75000"/>
                  </a:schemeClr>
                </a:solidFill>
                <a:latin typeface="+mn-lt"/>
                <a:cs typeface="Times New Roman"/>
              </a:rPr>
              <a:t>database</a:t>
            </a:r>
            <a:r>
              <a:rPr lang="en-US" sz="1700" kern="0" dirty="0">
                <a:solidFill>
                  <a:schemeClr val="accent3">
                    <a:lumMod val="75000"/>
                  </a:schemeClr>
                </a:solidFill>
                <a:latin typeface="+mn-lt"/>
                <a:cs typeface="Times New Roman"/>
              </a:rPr>
              <a:t> with magnitude ranging from Mw 7.1  to M 7.3</a:t>
            </a:r>
          </a:p>
          <a:p>
            <a:endParaRPr lang="en-US" sz="1700" kern="0" dirty="0">
              <a:solidFill>
                <a:schemeClr val="accent3">
                  <a:lumMod val="75000"/>
                </a:schemeClr>
              </a:solidFill>
              <a:latin typeface="+mn-lt"/>
            </a:endParaRPr>
          </a:p>
        </p:txBody>
      </p:sp>
      <p:pic>
        <p:nvPicPr>
          <p:cNvPr id="6" name="object 7">
            <a:extLst>
              <a:ext uri="{FF2B5EF4-FFF2-40B4-BE49-F238E27FC236}">
                <a16:creationId xmlns:a16="http://schemas.microsoft.com/office/drawing/2014/main" id="{74EEDF87-930E-E4CF-A98F-31F420DCBFA1}"/>
              </a:ext>
            </a:extLst>
          </p:cNvPr>
          <p:cNvPicPr/>
          <p:nvPr/>
        </p:nvPicPr>
        <p:blipFill>
          <a:blip r:embed="rId2" cstate="print"/>
          <a:stretch>
            <a:fillRect/>
          </a:stretch>
        </p:blipFill>
        <p:spPr>
          <a:xfrm>
            <a:off x="7277841" y="740082"/>
            <a:ext cx="4993385" cy="3141726"/>
          </a:xfrm>
          <a:prstGeom prst="rect">
            <a:avLst/>
          </a:prstGeom>
        </p:spPr>
      </p:pic>
      <p:grpSp>
        <p:nvGrpSpPr>
          <p:cNvPr id="8" name="Group 7">
            <a:extLst>
              <a:ext uri="{FF2B5EF4-FFF2-40B4-BE49-F238E27FC236}">
                <a16:creationId xmlns:a16="http://schemas.microsoft.com/office/drawing/2014/main" id="{6F07F92C-F932-776D-3887-AC5F4D7DCA32}"/>
              </a:ext>
            </a:extLst>
          </p:cNvPr>
          <p:cNvGrpSpPr>
            <a:grpSpLocks noChangeAspect="1"/>
          </p:cNvGrpSpPr>
          <p:nvPr/>
        </p:nvGrpSpPr>
        <p:grpSpPr>
          <a:xfrm>
            <a:off x="4055495" y="2286679"/>
            <a:ext cx="4054066" cy="2509044"/>
            <a:chOff x="-3833" y="1555494"/>
            <a:chExt cx="8247021" cy="5302501"/>
          </a:xfrm>
        </p:grpSpPr>
        <p:pic>
          <p:nvPicPr>
            <p:cNvPr id="9" name="object 6">
              <a:extLst>
                <a:ext uri="{FF2B5EF4-FFF2-40B4-BE49-F238E27FC236}">
                  <a16:creationId xmlns:a16="http://schemas.microsoft.com/office/drawing/2014/main" id="{66F73092-F688-C2B1-B32A-B2C108DA9BFB}"/>
                </a:ext>
              </a:extLst>
            </p:cNvPr>
            <p:cNvPicPr/>
            <p:nvPr/>
          </p:nvPicPr>
          <p:blipFill>
            <a:blip r:embed="rId3" cstate="print"/>
            <a:stretch>
              <a:fillRect/>
            </a:stretch>
          </p:blipFill>
          <p:spPr>
            <a:xfrm>
              <a:off x="0" y="1555494"/>
              <a:ext cx="8243188" cy="5302501"/>
            </a:xfrm>
            <a:prstGeom prst="rect">
              <a:avLst/>
            </a:prstGeom>
          </p:spPr>
        </p:pic>
        <p:sp>
          <p:nvSpPr>
            <p:cNvPr id="10" name="object 9">
              <a:extLst>
                <a:ext uri="{FF2B5EF4-FFF2-40B4-BE49-F238E27FC236}">
                  <a16:creationId xmlns:a16="http://schemas.microsoft.com/office/drawing/2014/main" id="{927BE228-A5D4-104C-DBC4-0EBE4AA8E0B6}"/>
                </a:ext>
              </a:extLst>
            </p:cNvPr>
            <p:cNvSpPr txBox="1"/>
            <p:nvPr/>
          </p:nvSpPr>
          <p:spPr>
            <a:xfrm>
              <a:off x="993139" y="6283858"/>
              <a:ext cx="105410" cy="208279"/>
            </a:xfrm>
            <a:prstGeom prst="rect">
              <a:avLst/>
            </a:prstGeom>
          </p:spPr>
          <p:txBody>
            <a:bodyPr vert="horz" wrap="square" lIns="0" tIns="12700" rIns="0" bIns="0" rtlCol="0">
              <a:spAutoFit/>
            </a:bodyPr>
            <a:lstStyle/>
            <a:p>
              <a:pPr marL="12700">
                <a:lnSpc>
                  <a:spcPct val="100000"/>
                </a:lnSpc>
                <a:spcBef>
                  <a:spcPts val="100"/>
                </a:spcBef>
              </a:pPr>
              <a:r>
                <a:rPr sz="1200" spc="-50" dirty="0">
                  <a:latin typeface="Trebuchet MS"/>
                  <a:cs typeface="Trebuchet MS"/>
                </a:rPr>
                <a:t>9</a:t>
              </a:r>
              <a:endParaRPr sz="1200">
                <a:latin typeface="Trebuchet MS"/>
                <a:cs typeface="Trebuchet MS"/>
              </a:endParaRPr>
            </a:p>
          </p:txBody>
        </p:sp>
        <p:pic>
          <p:nvPicPr>
            <p:cNvPr id="11" name="object 11">
              <a:extLst>
                <a:ext uri="{FF2B5EF4-FFF2-40B4-BE49-F238E27FC236}">
                  <a16:creationId xmlns:a16="http://schemas.microsoft.com/office/drawing/2014/main" id="{C2FF4752-4245-C353-4977-434FF158AF81}"/>
                </a:ext>
              </a:extLst>
            </p:cNvPr>
            <p:cNvPicPr/>
            <p:nvPr/>
          </p:nvPicPr>
          <p:blipFill>
            <a:blip r:embed="rId4" cstate="print"/>
            <a:stretch>
              <a:fillRect/>
            </a:stretch>
          </p:blipFill>
          <p:spPr>
            <a:xfrm>
              <a:off x="241822" y="6086675"/>
              <a:ext cx="223710" cy="203771"/>
            </a:xfrm>
            <a:prstGeom prst="rect">
              <a:avLst/>
            </a:prstGeom>
          </p:spPr>
        </p:pic>
        <p:pic>
          <p:nvPicPr>
            <p:cNvPr id="12" name="object 12">
              <a:extLst>
                <a:ext uri="{FF2B5EF4-FFF2-40B4-BE49-F238E27FC236}">
                  <a16:creationId xmlns:a16="http://schemas.microsoft.com/office/drawing/2014/main" id="{62299B1C-6495-511D-7C12-F6880707798D}"/>
                </a:ext>
              </a:extLst>
            </p:cNvPr>
            <p:cNvPicPr/>
            <p:nvPr/>
          </p:nvPicPr>
          <p:blipFill>
            <a:blip r:embed="rId5" cstate="print"/>
            <a:stretch>
              <a:fillRect/>
            </a:stretch>
          </p:blipFill>
          <p:spPr>
            <a:xfrm>
              <a:off x="551181" y="5604456"/>
              <a:ext cx="223697" cy="203771"/>
            </a:xfrm>
            <a:prstGeom prst="rect">
              <a:avLst/>
            </a:prstGeom>
          </p:spPr>
        </p:pic>
        <p:pic>
          <p:nvPicPr>
            <p:cNvPr id="13" name="object 13">
              <a:extLst>
                <a:ext uri="{FF2B5EF4-FFF2-40B4-BE49-F238E27FC236}">
                  <a16:creationId xmlns:a16="http://schemas.microsoft.com/office/drawing/2014/main" id="{4C5C29F4-472C-C7D9-7B56-9E25D7416BEE}"/>
                </a:ext>
              </a:extLst>
            </p:cNvPr>
            <p:cNvPicPr/>
            <p:nvPr/>
          </p:nvPicPr>
          <p:blipFill>
            <a:blip r:embed="rId6" cstate="print"/>
            <a:stretch>
              <a:fillRect/>
            </a:stretch>
          </p:blipFill>
          <p:spPr>
            <a:xfrm>
              <a:off x="821323" y="5095098"/>
              <a:ext cx="223697" cy="203834"/>
            </a:xfrm>
            <a:prstGeom prst="rect">
              <a:avLst/>
            </a:prstGeom>
          </p:spPr>
        </p:pic>
        <p:pic>
          <p:nvPicPr>
            <p:cNvPr id="14" name="object 14">
              <a:extLst>
                <a:ext uri="{FF2B5EF4-FFF2-40B4-BE49-F238E27FC236}">
                  <a16:creationId xmlns:a16="http://schemas.microsoft.com/office/drawing/2014/main" id="{B9203E79-BB42-CEC6-96D8-9659D54F28FD}"/>
                </a:ext>
              </a:extLst>
            </p:cNvPr>
            <p:cNvPicPr/>
            <p:nvPr/>
          </p:nvPicPr>
          <p:blipFill>
            <a:blip r:embed="rId7" cstate="print"/>
            <a:stretch>
              <a:fillRect/>
            </a:stretch>
          </p:blipFill>
          <p:spPr>
            <a:xfrm>
              <a:off x="1171614" y="4565126"/>
              <a:ext cx="223685" cy="203834"/>
            </a:xfrm>
            <a:prstGeom prst="rect">
              <a:avLst/>
            </a:prstGeom>
          </p:spPr>
        </p:pic>
        <p:pic>
          <p:nvPicPr>
            <p:cNvPr id="15" name="object 15">
              <a:extLst>
                <a:ext uri="{FF2B5EF4-FFF2-40B4-BE49-F238E27FC236}">
                  <a16:creationId xmlns:a16="http://schemas.microsoft.com/office/drawing/2014/main" id="{C644B92B-3050-FC4B-FEEA-CF1B47661D26}"/>
                </a:ext>
              </a:extLst>
            </p:cNvPr>
            <p:cNvPicPr/>
            <p:nvPr/>
          </p:nvPicPr>
          <p:blipFill>
            <a:blip r:embed="rId8" cstate="print"/>
            <a:stretch>
              <a:fillRect/>
            </a:stretch>
          </p:blipFill>
          <p:spPr>
            <a:xfrm>
              <a:off x="1631138" y="3999469"/>
              <a:ext cx="223646" cy="203708"/>
            </a:xfrm>
            <a:prstGeom prst="rect">
              <a:avLst/>
            </a:prstGeom>
          </p:spPr>
        </p:pic>
        <p:pic>
          <p:nvPicPr>
            <p:cNvPr id="16" name="object 16">
              <a:extLst>
                <a:ext uri="{FF2B5EF4-FFF2-40B4-BE49-F238E27FC236}">
                  <a16:creationId xmlns:a16="http://schemas.microsoft.com/office/drawing/2014/main" id="{F6EC0604-7C56-FF40-C109-32BA28AA70C5}"/>
                </a:ext>
              </a:extLst>
            </p:cNvPr>
            <p:cNvPicPr/>
            <p:nvPr/>
          </p:nvPicPr>
          <p:blipFill>
            <a:blip r:embed="rId8" cstate="print"/>
            <a:stretch>
              <a:fillRect/>
            </a:stretch>
          </p:blipFill>
          <p:spPr>
            <a:xfrm>
              <a:off x="2240738" y="3114659"/>
              <a:ext cx="223646" cy="203708"/>
            </a:xfrm>
            <a:prstGeom prst="rect">
              <a:avLst/>
            </a:prstGeom>
          </p:spPr>
        </p:pic>
        <p:pic>
          <p:nvPicPr>
            <p:cNvPr id="17" name="object 17">
              <a:extLst>
                <a:ext uri="{FF2B5EF4-FFF2-40B4-BE49-F238E27FC236}">
                  <a16:creationId xmlns:a16="http://schemas.microsoft.com/office/drawing/2014/main" id="{E1527200-5E73-4F04-6626-D3C338DAFE61}"/>
                </a:ext>
              </a:extLst>
            </p:cNvPr>
            <p:cNvPicPr/>
            <p:nvPr/>
          </p:nvPicPr>
          <p:blipFill>
            <a:blip r:embed="rId9" cstate="print"/>
            <a:stretch>
              <a:fillRect/>
            </a:stretch>
          </p:blipFill>
          <p:spPr>
            <a:xfrm>
              <a:off x="2032458" y="6430668"/>
              <a:ext cx="223647" cy="203758"/>
            </a:xfrm>
            <a:prstGeom prst="rect">
              <a:avLst/>
            </a:prstGeom>
          </p:spPr>
        </p:pic>
        <p:pic>
          <p:nvPicPr>
            <p:cNvPr id="18" name="object 18">
              <a:extLst>
                <a:ext uri="{FF2B5EF4-FFF2-40B4-BE49-F238E27FC236}">
                  <a16:creationId xmlns:a16="http://schemas.microsoft.com/office/drawing/2014/main" id="{64FA5F9C-9984-FEBD-CC68-9166F972925F}"/>
                </a:ext>
              </a:extLst>
            </p:cNvPr>
            <p:cNvPicPr/>
            <p:nvPr/>
          </p:nvPicPr>
          <p:blipFill>
            <a:blip r:embed="rId10" cstate="print"/>
            <a:stretch>
              <a:fillRect/>
            </a:stretch>
          </p:blipFill>
          <p:spPr>
            <a:xfrm>
              <a:off x="2318335" y="5920763"/>
              <a:ext cx="223774" cy="203771"/>
            </a:xfrm>
            <a:prstGeom prst="rect">
              <a:avLst/>
            </a:prstGeom>
          </p:spPr>
        </p:pic>
        <p:pic>
          <p:nvPicPr>
            <p:cNvPr id="19" name="object 19">
              <a:extLst>
                <a:ext uri="{FF2B5EF4-FFF2-40B4-BE49-F238E27FC236}">
                  <a16:creationId xmlns:a16="http://schemas.microsoft.com/office/drawing/2014/main" id="{2A63BAFF-FC45-7269-A900-77BB8FE2D61A}"/>
                </a:ext>
              </a:extLst>
            </p:cNvPr>
            <p:cNvPicPr/>
            <p:nvPr/>
          </p:nvPicPr>
          <p:blipFill>
            <a:blip r:embed="rId11" cstate="print"/>
            <a:stretch>
              <a:fillRect/>
            </a:stretch>
          </p:blipFill>
          <p:spPr>
            <a:xfrm>
              <a:off x="2557223" y="5413359"/>
              <a:ext cx="223647" cy="203796"/>
            </a:xfrm>
            <a:prstGeom prst="rect">
              <a:avLst/>
            </a:prstGeom>
          </p:spPr>
        </p:pic>
        <p:pic>
          <p:nvPicPr>
            <p:cNvPr id="20" name="object 20">
              <a:extLst>
                <a:ext uri="{FF2B5EF4-FFF2-40B4-BE49-F238E27FC236}">
                  <a16:creationId xmlns:a16="http://schemas.microsoft.com/office/drawing/2014/main" id="{ED8DCFAE-2784-8F9C-2C3D-1F8F18C07867}"/>
                </a:ext>
              </a:extLst>
            </p:cNvPr>
            <p:cNvPicPr/>
            <p:nvPr/>
          </p:nvPicPr>
          <p:blipFill>
            <a:blip r:embed="rId12" cstate="print"/>
            <a:stretch>
              <a:fillRect/>
            </a:stretch>
          </p:blipFill>
          <p:spPr>
            <a:xfrm>
              <a:off x="2942160" y="4842113"/>
              <a:ext cx="223647" cy="203834"/>
            </a:xfrm>
            <a:prstGeom prst="rect">
              <a:avLst/>
            </a:prstGeom>
          </p:spPr>
        </p:pic>
        <p:pic>
          <p:nvPicPr>
            <p:cNvPr id="21" name="object 21">
              <a:extLst>
                <a:ext uri="{FF2B5EF4-FFF2-40B4-BE49-F238E27FC236}">
                  <a16:creationId xmlns:a16="http://schemas.microsoft.com/office/drawing/2014/main" id="{F48015DA-FFDB-8E53-A097-E297C7B7D8B9}"/>
                </a:ext>
              </a:extLst>
            </p:cNvPr>
            <p:cNvPicPr/>
            <p:nvPr/>
          </p:nvPicPr>
          <p:blipFill>
            <a:blip r:embed="rId13" cstate="print"/>
            <a:stretch>
              <a:fillRect/>
            </a:stretch>
          </p:blipFill>
          <p:spPr>
            <a:xfrm>
              <a:off x="3477592" y="3835384"/>
              <a:ext cx="223646" cy="203835"/>
            </a:xfrm>
            <a:prstGeom prst="rect">
              <a:avLst/>
            </a:prstGeom>
          </p:spPr>
        </p:pic>
        <p:pic>
          <p:nvPicPr>
            <p:cNvPr id="22" name="object 22">
              <a:extLst>
                <a:ext uri="{FF2B5EF4-FFF2-40B4-BE49-F238E27FC236}">
                  <a16:creationId xmlns:a16="http://schemas.microsoft.com/office/drawing/2014/main" id="{B0765AFB-DE65-6490-83B1-09AB8C1D49A5}"/>
                </a:ext>
              </a:extLst>
            </p:cNvPr>
            <p:cNvPicPr/>
            <p:nvPr/>
          </p:nvPicPr>
          <p:blipFill>
            <a:blip r:embed="rId14" cstate="print"/>
            <a:stretch>
              <a:fillRect/>
            </a:stretch>
          </p:blipFill>
          <p:spPr>
            <a:xfrm>
              <a:off x="4865067" y="4701906"/>
              <a:ext cx="223646" cy="203708"/>
            </a:xfrm>
            <a:prstGeom prst="rect">
              <a:avLst/>
            </a:prstGeom>
          </p:spPr>
        </p:pic>
        <p:pic>
          <p:nvPicPr>
            <p:cNvPr id="23" name="object 23">
              <a:extLst>
                <a:ext uri="{FF2B5EF4-FFF2-40B4-BE49-F238E27FC236}">
                  <a16:creationId xmlns:a16="http://schemas.microsoft.com/office/drawing/2014/main" id="{1161153F-0A05-E664-02D6-BEA91E86D6E7}"/>
                </a:ext>
              </a:extLst>
            </p:cNvPr>
            <p:cNvPicPr/>
            <p:nvPr/>
          </p:nvPicPr>
          <p:blipFill>
            <a:blip r:embed="rId15" cstate="print"/>
            <a:stretch>
              <a:fillRect/>
            </a:stretch>
          </p:blipFill>
          <p:spPr>
            <a:xfrm>
              <a:off x="4458158" y="5597421"/>
              <a:ext cx="223647" cy="203771"/>
            </a:xfrm>
            <a:prstGeom prst="rect">
              <a:avLst/>
            </a:prstGeom>
          </p:spPr>
        </p:pic>
        <p:pic>
          <p:nvPicPr>
            <p:cNvPr id="24" name="object 24">
              <a:extLst>
                <a:ext uri="{FF2B5EF4-FFF2-40B4-BE49-F238E27FC236}">
                  <a16:creationId xmlns:a16="http://schemas.microsoft.com/office/drawing/2014/main" id="{882A862F-4EAB-5CFD-1492-E795C6A10167}"/>
                </a:ext>
              </a:extLst>
            </p:cNvPr>
            <p:cNvPicPr/>
            <p:nvPr/>
          </p:nvPicPr>
          <p:blipFill>
            <a:blip r:embed="rId16" cstate="print"/>
            <a:stretch>
              <a:fillRect/>
            </a:stretch>
          </p:blipFill>
          <p:spPr>
            <a:xfrm>
              <a:off x="4134817" y="6189939"/>
              <a:ext cx="223774" cy="203771"/>
            </a:xfrm>
            <a:prstGeom prst="rect">
              <a:avLst/>
            </a:prstGeom>
          </p:spPr>
        </p:pic>
        <p:pic>
          <p:nvPicPr>
            <p:cNvPr id="25" name="object 25">
              <a:extLst>
                <a:ext uri="{FF2B5EF4-FFF2-40B4-BE49-F238E27FC236}">
                  <a16:creationId xmlns:a16="http://schemas.microsoft.com/office/drawing/2014/main" id="{964C49D8-2FAC-F660-5177-2F239C2D2371}"/>
                </a:ext>
              </a:extLst>
            </p:cNvPr>
            <p:cNvPicPr/>
            <p:nvPr/>
          </p:nvPicPr>
          <p:blipFill>
            <a:blip r:embed="rId17" cstate="print"/>
            <a:stretch>
              <a:fillRect/>
            </a:stretch>
          </p:blipFill>
          <p:spPr>
            <a:xfrm>
              <a:off x="1014553" y="2371836"/>
              <a:ext cx="223710" cy="203834"/>
            </a:xfrm>
            <a:prstGeom prst="rect">
              <a:avLst/>
            </a:prstGeom>
          </p:spPr>
        </p:pic>
        <p:pic>
          <p:nvPicPr>
            <p:cNvPr id="26" name="object 26">
              <a:extLst>
                <a:ext uri="{FF2B5EF4-FFF2-40B4-BE49-F238E27FC236}">
                  <a16:creationId xmlns:a16="http://schemas.microsoft.com/office/drawing/2014/main" id="{B7074D9A-AE2D-0ED2-85C7-680EEC828948}"/>
                </a:ext>
              </a:extLst>
            </p:cNvPr>
            <p:cNvPicPr/>
            <p:nvPr/>
          </p:nvPicPr>
          <p:blipFill>
            <a:blip r:embed="rId18" cstate="print"/>
            <a:stretch>
              <a:fillRect/>
            </a:stretch>
          </p:blipFill>
          <p:spPr>
            <a:xfrm>
              <a:off x="452833" y="3051414"/>
              <a:ext cx="223710" cy="203707"/>
            </a:xfrm>
            <a:prstGeom prst="rect">
              <a:avLst/>
            </a:prstGeom>
          </p:spPr>
        </p:pic>
        <p:pic>
          <p:nvPicPr>
            <p:cNvPr id="27" name="object 27">
              <a:extLst>
                <a:ext uri="{FF2B5EF4-FFF2-40B4-BE49-F238E27FC236}">
                  <a16:creationId xmlns:a16="http://schemas.microsoft.com/office/drawing/2014/main" id="{9A75F6AA-FC10-746C-1B2D-23AD6844C16E}"/>
                </a:ext>
              </a:extLst>
            </p:cNvPr>
            <p:cNvPicPr/>
            <p:nvPr/>
          </p:nvPicPr>
          <p:blipFill>
            <a:blip r:embed="rId19" cstate="print"/>
            <a:stretch>
              <a:fillRect/>
            </a:stretch>
          </p:blipFill>
          <p:spPr>
            <a:xfrm>
              <a:off x="-3833" y="3644376"/>
              <a:ext cx="223709" cy="203707"/>
            </a:xfrm>
            <a:prstGeom prst="rect">
              <a:avLst/>
            </a:prstGeom>
          </p:spPr>
        </p:pic>
        <p:pic>
          <p:nvPicPr>
            <p:cNvPr id="28" name="object 28">
              <a:extLst>
                <a:ext uri="{FF2B5EF4-FFF2-40B4-BE49-F238E27FC236}">
                  <a16:creationId xmlns:a16="http://schemas.microsoft.com/office/drawing/2014/main" id="{6AC1FBDE-6094-3983-D2A3-28DA9D18593A}"/>
                </a:ext>
              </a:extLst>
            </p:cNvPr>
            <p:cNvPicPr/>
            <p:nvPr/>
          </p:nvPicPr>
          <p:blipFill>
            <a:blip r:embed="rId20" cstate="print"/>
            <a:stretch>
              <a:fillRect/>
            </a:stretch>
          </p:blipFill>
          <p:spPr>
            <a:xfrm>
              <a:off x="1326974" y="3146918"/>
              <a:ext cx="223647" cy="203835"/>
            </a:xfrm>
            <a:prstGeom prst="rect">
              <a:avLst/>
            </a:prstGeom>
          </p:spPr>
        </p:pic>
        <p:pic>
          <p:nvPicPr>
            <p:cNvPr id="29" name="object 29">
              <a:extLst>
                <a:ext uri="{FF2B5EF4-FFF2-40B4-BE49-F238E27FC236}">
                  <a16:creationId xmlns:a16="http://schemas.microsoft.com/office/drawing/2014/main" id="{45388496-9B95-21E1-37CA-CD95A372CBA9}"/>
                </a:ext>
              </a:extLst>
            </p:cNvPr>
            <p:cNvPicPr/>
            <p:nvPr/>
          </p:nvPicPr>
          <p:blipFill>
            <a:blip r:embed="rId21" cstate="print"/>
            <a:stretch>
              <a:fillRect/>
            </a:stretch>
          </p:blipFill>
          <p:spPr>
            <a:xfrm>
              <a:off x="372619" y="4374119"/>
              <a:ext cx="223697" cy="203708"/>
            </a:xfrm>
            <a:prstGeom prst="rect">
              <a:avLst/>
            </a:prstGeom>
          </p:spPr>
        </p:pic>
        <p:pic>
          <p:nvPicPr>
            <p:cNvPr id="30" name="object 30">
              <a:extLst>
                <a:ext uri="{FF2B5EF4-FFF2-40B4-BE49-F238E27FC236}">
                  <a16:creationId xmlns:a16="http://schemas.microsoft.com/office/drawing/2014/main" id="{E78A3A0E-45C8-DF05-E304-A7A9425CD369}"/>
                </a:ext>
              </a:extLst>
            </p:cNvPr>
            <p:cNvPicPr/>
            <p:nvPr/>
          </p:nvPicPr>
          <p:blipFill>
            <a:blip r:embed="rId22" cstate="print"/>
            <a:stretch>
              <a:fillRect/>
            </a:stretch>
          </p:blipFill>
          <p:spPr>
            <a:xfrm>
              <a:off x="796063" y="3835384"/>
              <a:ext cx="223710" cy="203835"/>
            </a:xfrm>
            <a:prstGeom prst="rect">
              <a:avLst/>
            </a:prstGeom>
          </p:spPr>
        </p:pic>
        <p:pic>
          <p:nvPicPr>
            <p:cNvPr id="31" name="object 31">
              <a:extLst>
                <a:ext uri="{FF2B5EF4-FFF2-40B4-BE49-F238E27FC236}">
                  <a16:creationId xmlns:a16="http://schemas.microsoft.com/office/drawing/2014/main" id="{87204016-FE8F-1958-55CC-00082871A94A}"/>
                </a:ext>
              </a:extLst>
            </p:cNvPr>
            <p:cNvPicPr/>
            <p:nvPr/>
          </p:nvPicPr>
          <p:blipFill>
            <a:blip r:embed="rId23" cstate="print"/>
            <a:stretch>
              <a:fillRect/>
            </a:stretch>
          </p:blipFill>
          <p:spPr>
            <a:xfrm>
              <a:off x="-3833" y="4927712"/>
              <a:ext cx="223709" cy="203708"/>
            </a:xfrm>
            <a:prstGeom prst="rect">
              <a:avLst/>
            </a:prstGeom>
          </p:spPr>
        </p:pic>
        <p:pic>
          <p:nvPicPr>
            <p:cNvPr id="32" name="object 32">
              <a:extLst>
                <a:ext uri="{FF2B5EF4-FFF2-40B4-BE49-F238E27FC236}">
                  <a16:creationId xmlns:a16="http://schemas.microsoft.com/office/drawing/2014/main" id="{2F9E93D0-90E6-1200-C25E-C819345CCF2C}"/>
                </a:ext>
              </a:extLst>
            </p:cNvPr>
            <p:cNvPicPr/>
            <p:nvPr/>
          </p:nvPicPr>
          <p:blipFill>
            <a:blip r:embed="rId24" cstate="print"/>
            <a:stretch>
              <a:fillRect/>
            </a:stretch>
          </p:blipFill>
          <p:spPr>
            <a:xfrm>
              <a:off x="2529410" y="4010263"/>
              <a:ext cx="223647" cy="203834"/>
            </a:xfrm>
            <a:prstGeom prst="rect">
              <a:avLst/>
            </a:prstGeom>
          </p:spPr>
        </p:pic>
        <p:pic>
          <p:nvPicPr>
            <p:cNvPr id="33" name="object 33">
              <a:extLst>
                <a:ext uri="{FF2B5EF4-FFF2-40B4-BE49-F238E27FC236}">
                  <a16:creationId xmlns:a16="http://schemas.microsoft.com/office/drawing/2014/main" id="{1D5BA928-EEAA-4D13-2E0C-33D05B60687A}"/>
                </a:ext>
              </a:extLst>
            </p:cNvPr>
            <p:cNvPicPr/>
            <p:nvPr/>
          </p:nvPicPr>
          <p:blipFill>
            <a:blip r:embed="rId25" cstate="print"/>
            <a:stretch>
              <a:fillRect/>
            </a:stretch>
          </p:blipFill>
          <p:spPr>
            <a:xfrm>
              <a:off x="2032458" y="4722861"/>
              <a:ext cx="223647" cy="203707"/>
            </a:xfrm>
            <a:prstGeom prst="rect">
              <a:avLst/>
            </a:prstGeom>
          </p:spPr>
        </p:pic>
        <p:pic>
          <p:nvPicPr>
            <p:cNvPr id="34" name="object 34">
              <a:extLst>
                <a:ext uri="{FF2B5EF4-FFF2-40B4-BE49-F238E27FC236}">
                  <a16:creationId xmlns:a16="http://schemas.microsoft.com/office/drawing/2014/main" id="{CFAD5AA6-DF62-5729-077D-E4ACCA15338A}"/>
                </a:ext>
              </a:extLst>
            </p:cNvPr>
            <p:cNvPicPr/>
            <p:nvPr/>
          </p:nvPicPr>
          <p:blipFill>
            <a:blip r:embed="rId26" cstate="print"/>
            <a:stretch>
              <a:fillRect/>
            </a:stretch>
          </p:blipFill>
          <p:spPr>
            <a:xfrm>
              <a:off x="1707466" y="5288011"/>
              <a:ext cx="223774" cy="203834"/>
            </a:xfrm>
            <a:prstGeom prst="rect">
              <a:avLst/>
            </a:prstGeom>
          </p:spPr>
        </p:pic>
        <p:pic>
          <p:nvPicPr>
            <p:cNvPr id="35" name="object 35">
              <a:extLst>
                <a:ext uri="{FF2B5EF4-FFF2-40B4-BE49-F238E27FC236}">
                  <a16:creationId xmlns:a16="http://schemas.microsoft.com/office/drawing/2014/main" id="{6787DA2E-AE02-FA4E-8408-83D3921D7270}"/>
                </a:ext>
              </a:extLst>
            </p:cNvPr>
            <p:cNvPicPr/>
            <p:nvPr/>
          </p:nvPicPr>
          <p:blipFill>
            <a:blip r:embed="rId27" cstate="print"/>
            <a:stretch>
              <a:fillRect/>
            </a:stretch>
          </p:blipFill>
          <p:spPr>
            <a:xfrm>
              <a:off x="1424002" y="5795528"/>
              <a:ext cx="223774" cy="203771"/>
            </a:xfrm>
            <a:prstGeom prst="rect">
              <a:avLst/>
            </a:prstGeom>
          </p:spPr>
        </p:pic>
        <p:pic>
          <p:nvPicPr>
            <p:cNvPr id="36" name="object 36">
              <a:extLst>
                <a:ext uri="{FF2B5EF4-FFF2-40B4-BE49-F238E27FC236}">
                  <a16:creationId xmlns:a16="http://schemas.microsoft.com/office/drawing/2014/main" id="{9146C94E-EE32-98E0-0811-330FD05D1CA5}"/>
                </a:ext>
              </a:extLst>
            </p:cNvPr>
            <p:cNvPicPr/>
            <p:nvPr/>
          </p:nvPicPr>
          <p:blipFill>
            <a:blip r:embed="rId28" cstate="print"/>
            <a:stretch>
              <a:fillRect/>
            </a:stretch>
          </p:blipFill>
          <p:spPr>
            <a:xfrm>
              <a:off x="1111963" y="6296238"/>
              <a:ext cx="223647" cy="203771"/>
            </a:xfrm>
            <a:prstGeom prst="rect">
              <a:avLst/>
            </a:prstGeom>
          </p:spPr>
        </p:pic>
        <p:pic>
          <p:nvPicPr>
            <p:cNvPr id="37" name="object 37">
              <a:extLst>
                <a:ext uri="{FF2B5EF4-FFF2-40B4-BE49-F238E27FC236}">
                  <a16:creationId xmlns:a16="http://schemas.microsoft.com/office/drawing/2014/main" id="{FC9678B7-9995-E988-CC4B-392A722E8402}"/>
                </a:ext>
              </a:extLst>
            </p:cNvPr>
            <p:cNvPicPr/>
            <p:nvPr/>
          </p:nvPicPr>
          <p:blipFill>
            <a:blip r:embed="rId29" cstate="print"/>
            <a:stretch>
              <a:fillRect/>
            </a:stretch>
          </p:blipFill>
          <p:spPr>
            <a:xfrm>
              <a:off x="3890849" y="4797409"/>
              <a:ext cx="223774" cy="203707"/>
            </a:xfrm>
            <a:prstGeom prst="rect">
              <a:avLst/>
            </a:prstGeom>
          </p:spPr>
        </p:pic>
        <p:pic>
          <p:nvPicPr>
            <p:cNvPr id="38" name="object 38">
              <a:extLst>
                <a:ext uri="{FF2B5EF4-FFF2-40B4-BE49-F238E27FC236}">
                  <a16:creationId xmlns:a16="http://schemas.microsoft.com/office/drawing/2014/main" id="{72E3DD7B-A98D-D682-2442-6D344569044D}"/>
                </a:ext>
              </a:extLst>
            </p:cNvPr>
            <p:cNvPicPr/>
            <p:nvPr/>
          </p:nvPicPr>
          <p:blipFill>
            <a:blip r:embed="rId30" cstate="print"/>
            <a:stretch>
              <a:fillRect/>
            </a:stretch>
          </p:blipFill>
          <p:spPr>
            <a:xfrm>
              <a:off x="3507691" y="5508863"/>
              <a:ext cx="223646" cy="203834"/>
            </a:xfrm>
            <a:prstGeom prst="rect">
              <a:avLst/>
            </a:prstGeom>
          </p:spPr>
        </p:pic>
        <p:pic>
          <p:nvPicPr>
            <p:cNvPr id="39" name="object 39">
              <a:extLst>
                <a:ext uri="{FF2B5EF4-FFF2-40B4-BE49-F238E27FC236}">
                  <a16:creationId xmlns:a16="http://schemas.microsoft.com/office/drawing/2014/main" id="{57ACD89F-4B5D-CC2B-DEEC-7E4136AACD4B}"/>
                </a:ext>
              </a:extLst>
            </p:cNvPr>
            <p:cNvPicPr/>
            <p:nvPr/>
          </p:nvPicPr>
          <p:blipFill>
            <a:blip r:embed="rId31" cstate="print"/>
            <a:stretch>
              <a:fillRect/>
            </a:stretch>
          </p:blipFill>
          <p:spPr>
            <a:xfrm>
              <a:off x="3212416" y="6111834"/>
              <a:ext cx="223774" cy="203758"/>
            </a:xfrm>
            <a:prstGeom prst="rect">
              <a:avLst/>
            </a:prstGeom>
          </p:spPr>
        </p:pic>
        <p:pic>
          <p:nvPicPr>
            <p:cNvPr id="40" name="object 40">
              <a:extLst>
                <a:ext uri="{FF2B5EF4-FFF2-40B4-BE49-F238E27FC236}">
                  <a16:creationId xmlns:a16="http://schemas.microsoft.com/office/drawing/2014/main" id="{61B15E2F-72D4-BDDF-4A9E-62AA3CFD6577}"/>
                </a:ext>
              </a:extLst>
            </p:cNvPr>
            <p:cNvPicPr/>
            <p:nvPr/>
          </p:nvPicPr>
          <p:blipFill>
            <a:blip r:embed="rId32" cstate="print"/>
            <a:stretch>
              <a:fillRect/>
            </a:stretch>
          </p:blipFill>
          <p:spPr>
            <a:xfrm>
              <a:off x="2951176" y="6602105"/>
              <a:ext cx="223774" cy="203762"/>
            </a:xfrm>
            <a:prstGeom prst="rect">
              <a:avLst/>
            </a:prstGeom>
          </p:spPr>
        </p:pic>
        <p:sp>
          <p:nvSpPr>
            <p:cNvPr id="41" name="object 41">
              <a:extLst>
                <a:ext uri="{FF2B5EF4-FFF2-40B4-BE49-F238E27FC236}">
                  <a16:creationId xmlns:a16="http://schemas.microsoft.com/office/drawing/2014/main" id="{AA6FA657-148D-7569-D873-AA15F32A7D49}"/>
                </a:ext>
              </a:extLst>
            </p:cNvPr>
            <p:cNvSpPr/>
            <p:nvPr/>
          </p:nvSpPr>
          <p:spPr>
            <a:xfrm>
              <a:off x="517552" y="2476104"/>
              <a:ext cx="5636260" cy="4323715"/>
            </a:xfrm>
            <a:custGeom>
              <a:avLst/>
              <a:gdLst/>
              <a:ahLst/>
              <a:cxnLst/>
              <a:rect l="l" t="t" r="r" b="b"/>
              <a:pathLst>
                <a:path w="5636260" h="4323715">
                  <a:moveTo>
                    <a:pt x="584187" y="0"/>
                  </a:moveTo>
                  <a:lnTo>
                    <a:pt x="1171625" y="1633855"/>
                  </a:lnTo>
                </a:path>
                <a:path w="5636260" h="4323715">
                  <a:moveTo>
                    <a:pt x="1781098" y="767588"/>
                  </a:moveTo>
                  <a:lnTo>
                    <a:pt x="2467660" y="2457958"/>
                  </a:lnTo>
                </a:path>
                <a:path w="5636260" h="4323715">
                  <a:moveTo>
                    <a:pt x="3029762" y="1501013"/>
                  </a:moveTo>
                  <a:lnTo>
                    <a:pt x="3983024" y="3201162"/>
                  </a:lnTo>
                </a:path>
                <a:path w="5636260" h="4323715">
                  <a:moveTo>
                    <a:pt x="4447717" y="2348611"/>
                  </a:moveTo>
                  <a:lnTo>
                    <a:pt x="5635675" y="3986428"/>
                  </a:lnTo>
                </a:path>
                <a:path w="5636260" h="4323715">
                  <a:moveTo>
                    <a:pt x="0" y="706247"/>
                  </a:moveTo>
                  <a:lnTo>
                    <a:pt x="743127" y="2218436"/>
                  </a:lnTo>
                </a:path>
                <a:path w="5636260" h="4323715">
                  <a:moveTo>
                    <a:pt x="1169339" y="1622552"/>
                  </a:moveTo>
                  <a:lnTo>
                    <a:pt x="2118283" y="3039110"/>
                  </a:lnTo>
                </a:path>
                <a:path w="5636260" h="4323715">
                  <a:moveTo>
                    <a:pt x="2136571" y="3048889"/>
                  </a:moveTo>
                  <a:lnTo>
                    <a:pt x="3282873" y="4323415"/>
                  </a:lnTo>
                </a:path>
                <a:path w="5636260" h="4323715">
                  <a:moveTo>
                    <a:pt x="2479979" y="2448814"/>
                  </a:moveTo>
                  <a:lnTo>
                    <a:pt x="3712768" y="3852938"/>
                  </a:lnTo>
                </a:path>
              </a:pathLst>
            </a:custGeom>
            <a:ln w="6350">
              <a:solidFill>
                <a:srgbClr val="FFC000"/>
              </a:solidFill>
            </a:ln>
          </p:spPr>
          <p:txBody>
            <a:bodyPr wrap="square" lIns="0" tIns="0" rIns="0" bIns="0" rtlCol="0"/>
            <a:lstStyle/>
            <a:p>
              <a:endParaRPr/>
            </a:p>
          </p:txBody>
        </p:sp>
        <p:sp>
          <p:nvSpPr>
            <p:cNvPr id="42" name="object 42">
              <a:extLst>
                <a:ext uri="{FF2B5EF4-FFF2-40B4-BE49-F238E27FC236}">
                  <a16:creationId xmlns:a16="http://schemas.microsoft.com/office/drawing/2014/main" id="{F4D1F65A-CE8C-5877-8C8F-53B9187297F3}"/>
                </a:ext>
              </a:extLst>
            </p:cNvPr>
            <p:cNvSpPr/>
            <p:nvPr/>
          </p:nvSpPr>
          <p:spPr>
            <a:xfrm>
              <a:off x="4188792" y="6327442"/>
              <a:ext cx="440055" cy="520700"/>
            </a:xfrm>
            <a:custGeom>
              <a:avLst/>
              <a:gdLst/>
              <a:ahLst/>
              <a:cxnLst/>
              <a:rect l="l" t="t" r="r" b="b"/>
              <a:pathLst>
                <a:path w="440054" h="520700">
                  <a:moveTo>
                    <a:pt x="0" y="0"/>
                  </a:moveTo>
                  <a:lnTo>
                    <a:pt x="440053" y="520634"/>
                  </a:lnTo>
                </a:path>
              </a:pathLst>
            </a:custGeom>
            <a:ln w="6350">
              <a:solidFill>
                <a:srgbClr val="FFC000"/>
              </a:solidFill>
            </a:ln>
          </p:spPr>
          <p:txBody>
            <a:bodyPr wrap="square" lIns="0" tIns="0" rIns="0" bIns="0" rtlCol="0"/>
            <a:lstStyle/>
            <a:p>
              <a:endParaRPr/>
            </a:p>
          </p:txBody>
        </p:sp>
        <p:sp>
          <p:nvSpPr>
            <p:cNvPr id="43" name="object 43">
              <a:extLst>
                <a:ext uri="{FF2B5EF4-FFF2-40B4-BE49-F238E27FC236}">
                  <a16:creationId xmlns:a16="http://schemas.microsoft.com/office/drawing/2014/main" id="{F0C1CCF0-A261-4346-DEBC-0146F98DA395}"/>
                </a:ext>
              </a:extLst>
            </p:cNvPr>
            <p:cNvSpPr/>
            <p:nvPr/>
          </p:nvSpPr>
          <p:spPr>
            <a:xfrm>
              <a:off x="4535374" y="5684327"/>
              <a:ext cx="1136650" cy="1163955"/>
            </a:xfrm>
            <a:custGeom>
              <a:avLst/>
              <a:gdLst/>
              <a:ahLst/>
              <a:cxnLst/>
              <a:rect l="l" t="t" r="r" b="b"/>
              <a:pathLst>
                <a:path w="1136650" h="1163954">
                  <a:moveTo>
                    <a:pt x="0" y="0"/>
                  </a:moveTo>
                  <a:lnTo>
                    <a:pt x="1136396" y="1163751"/>
                  </a:lnTo>
                </a:path>
              </a:pathLst>
            </a:custGeom>
            <a:ln w="6350">
              <a:solidFill>
                <a:srgbClr val="FFC000"/>
              </a:solidFill>
            </a:ln>
          </p:spPr>
          <p:txBody>
            <a:bodyPr wrap="square" lIns="0" tIns="0" rIns="0" bIns="0" rtlCol="0"/>
            <a:lstStyle/>
            <a:p>
              <a:endParaRPr/>
            </a:p>
          </p:txBody>
        </p:sp>
        <p:sp>
          <p:nvSpPr>
            <p:cNvPr id="44" name="object 44">
              <a:extLst>
                <a:ext uri="{FF2B5EF4-FFF2-40B4-BE49-F238E27FC236}">
                  <a16:creationId xmlns:a16="http://schemas.microsoft.com/office/drawing/2014/main" id="{65EA3B5A-8BA6-3E52-0164-AFBD9C6ED11A}"/>
                </a:ext>
              </a:extLst>
            </p:cNvPr>
            <p:cNvSpPr/>
            <p:nvPr/>
          </p:nvSpPr>
          <p:spPr>
            <a:xfrm>
              <a:off x="1299161" y="4708256"/>
              <a:ext cx="1056640" cy="1382395"/>
            </a:xfrm>
            <a:custGeom>
              <a:avLst/>
              <a:gdLst/>
              <a:ahLst/>
              <a:cxnLst/>
              <a:rect l="l" t="t" r="r" b="b"/>
              <a:pathLst>
                <a:path w="1056639" h="1382395">
                  <a:moveTo>
                    <a:pt x="0" y="0"/>
                  </a:moveTo>
                  <a:lnTo>
                    <a:pt x="1056386" y="1381937"/>
                  </a:lnTo>
                </a:path>
              </a:pathLst>
            </a:custGeom>
            <a:ln w="6350">
              <a:solidFill>
                <a:srgbClr val="FFC000"/>
              </a:solidFill>
            </a:ln>
          </p:spPr>
          <p:txBody>
            <a:bodyPr wrap="square" lIns="0" tIns="0" rIns="0" bIns="0" rtlCol="0"/>
            <a:lstStyle/>
            <a:p>
              <a:endParaRPr/>
            </a:p>
          </p:txBody>
        </p:sp>
        <p:sp>
          <p:nvSpPr>
            <p:cNvPr id="45" name="object 45">
              <a:extLst>
                <a:ext uri="{FF2B5EF4-FFF2-40B4-BE49-F238E27FC236}">
                  <a16:creationId xmlns:a16="http://schemas.microsoft.com/office/drawing/2014/main" id="{1889EC40-10DD-D77D-B988-9FB59296B820}"/>
                </a:ext>
              </a:extLst>
            </p:cNvPr>
            <p:cNvSpPr/>
            <p:nvPr/>
          </p:nvSpPr>
          <p:spPr>
            <a:xfrm>
              <a:off x="2355547" y="6090193"/>
              <a:ext cx="758825" cy="758190"/>
            </a:xfrm>
            <a:custGeom>
              <a:avLst/>
              <a:gdLst/>
              <a:ahLst/>
              <a:cxnLst/>
              <a:rect l="l" t="t" r="r" b="b"/>
              <a:pathLst>
                <a:path w="758825" h="758190">
                  <a:moveTo>
                    <a:pt x="0" y="0"/>
                  </a:moveTo>
                  <a:lnTo>
                    <a:pt x="758470" y="757882"/>
                  </a:lnTo>
                </a:path>
              </a:pathLst>
            </a:custGeom>
            <a:ln w="6350">
              <a:solidFill>
                <a:srgbClr val="FFC000"/>
              </a:solidFill>
            </a:ln>
          </p:spPr>
          <p:txBody>
            <a:bodyPr wrap="square" lIns="0" tIns="0" rIns="0" bIns="0" rtlCol="0"/>
            <a:lstStyle/>
            <a:p>
              <a:endParaRPr/>
            </a:p>
          </p:txBody>
        </p:sp>
        <p:sp>
          <p:nvSpPr>
            <p:cNvPr id="46" name="object 46">
              <a:extLst>
                <a:ext uri="{FF2B5EF4-FFF2-40B4-BE49-F238E27FC236}">
                  <a16:creationId xmlns:a16="http://schemas.microsoft.com/office/drawing/2014/main" id="{209D958D-FEE8-27C1-FD98-BA6AB80EEBDC}"/>
                </a:ext>
              </a:extLst>
            </p:cNvPr>
            <p:cNvSpPr/>
            <p:nvPr/>
          </p:nvSpPr>
          <p:spPr>
            <a:xfrm>
              <a:off x="43264" y="3182351"/>
              <a:ext cx="2254250" cy="3388360"/>
            </a:xfrm>
            <a:custGeom>
              <a:avLst/>
              <a:gdLst/>
              <a:ahLst/>
              <a:cxnLst/>
              <a:rect l="l" t="t" r="r" b="b"/>
              <a:pathLst>
                <a:path w="2254250" h="3388359">
                  <a:moveTo>
                    <a:pt x="0" y="596519"/>
                  </a:moveTo>
                  <a:lnTo>
                    <a:pt x="884154" y="2014601"/>
                  </a:lnTo>
                </a:path>
                <a:path w="2254250" h="3388359">
                  <a:moveTo>
                    <a:pt x="868826" y="1999741"/>
                  </a:moveTo>
                  <a:lnTo>
                    <a:pt x="2061584" y="3387801"/>
                  </a:lnTo>
                </a:path>
                <a:path w="2254250" h="3388359">
                  <a:moveTo>
                    <a:pt x="2254116" y="60960"/>
                  </a:moveTo>
                  <a:lnTo>
                    <a:pt x="479659" y="0"/>
                  </a:lnTo>
                </a:path>
              </a:pathLst>
            </a:custGeom>
            <a:ln w="6350">
              <a:solidFill>
                <a:srgbClr val="FFC000"/>
              </a:solidFill>
            </a:ln>
          </p:spPr>
          <p:txBody>
            <a:bodyPr wrap="square" lIns="0" tIns="0" rIns="0" bIns="0" rtlCol="0"/>
            <a:lstStyle/>
            <a:p>
              <a:endParaRPr/>
            </a:p>
          </p:txBody>
        </p:sp>
        <p:sp>
          <p:nvSpPr>
            <p:cNvPr id="47" name="object 47">
              <a:extLst>
                <a:ext uri="{FF2B5EF4-FFF2-40B4-BE49-F238E27FC236}">
                  <a16:creationId xmlns:a16="http://schemas.microsoft.com/office/drawing/2014/main" id="{4404FDEC-9EB0-D067-041A-7B8A36A0E25E}"/>
                </a:ext>
              </a:extLst>
            </p:cNvPr>
            <p:cNvSpPr/>
            <p:nvPr/>
          </p:nvSpPr>
          <p:spPr>
            <a:xfrm>
              <a:off x="1983" y="3779009"/>
              <a:ext cx="1696085" cy="316865"/>
            </a:xfrm>
            <a:custGeom>
              <a:avLst/>
              <a:gdLst/>
              <a:ahLst/>
              <a:cxnLst/>
              <a:rect l="l" t="t" r="r" b="b"/>
              <a:pathLst>
                <a:path w="1696085" h="316864">
                  <a:moveTo>
                    <a:pt x="1696084" y="316852"/>
                  </a:moveTo>
                  <a:lnTo>
                    <a:pt x="0" y="0"/>
                  </a:lnTo>
                </a:path>
              </a:pathLst>
            </a:custGeom>
            <a:ln w="6349">
              <a:solidFill>
                <a:srgbClr val="FFC000"/>
              </a:solidFill>
            </a:ln>
          </p:spPr>
          <p:txBody>
            <a:bodyPr wrap="square" lIns="0" tIns="0" rIns="0" bIns="0" rtlCol="0"/>
            <a:lstStyle/>
            <a:p>
              <a:endParaRPr/>
            </a:p>
          </p:txBody>
        </p:sp>
        <p:sp>
          <p:nvSpPr>
            <p:cNvPr id="48" name="object 48">
              <a:extLst>
                <a:ext uri="{FF2B5EF4-FFF2-40B4-BE49-F238E27FC236}">
                  <a16:creationId xmlns:a16="http://schemas.microsoft.com/office/drawing/2014/main" id="{AA128704-9A1E-ACF3-FC8D-B613B05B52F0}"/>
                </a:ext>
              </a:extLst>
            </p:cNvPr>
            <p:cNvSpPr/>
            <p:nvPr/>
          </p:nvSpPr>
          <p:spPr>
            <a:xfrm>
              <a:off x="89115" y="3977117"/>
              <a:ext cx="4876165" cy="2566035"/>
            </a:xfrm>
            <a:custGeom>
              <a:avLst/>
              <a:gdLst/>
              <a:ahLst/>
              <a:cxnLst/>
              <a:rect l="l" t="t" r="r" b="b"/>
              <a:pathLst>
                <a:path w="4876165" h="2566034">
                  <a:moveTo>
                    <a:pt x="3458199" y="0"/>
                  </a:moveTo>
                  <a:lnTo>
                    <a:pt x="1581012" y="112649"/>
                  </a:lnTo>
                </a:path>
                <a:path w="4876165" h="2566034">
                  <a:moveTo>
                    <a:pt x="2919719" y="984885"/>
                  </a:moveTo>
                  <a:lnTo>
                    <a:pt x="1207378" y="730757"/>
                  </a:lnTo>
                </a:path>
                <a:path w="4876165" h="2566034">
                  <a:moveTo>
                    <a:pt x="4876154" y="847598"/>
                  </a:moveTo>
                  <a:lnTo>
                    <a:pt x="2903463" y="985393"/>
                  </a:lnTo>
                </a:path>
                <a:path w="4876165" h="2566034">
                  <a:moveTo>
                    <a:pt x="1072250" y="700913"/>
                  </a:moveTo>
                  <a:lnTo>
                    <a:pt x="0" y="488442"/>
                  </a:lnTo>
                </a:path>
                <a:path w="4876165" h="2566034">
                  <a:moveTo>
                    <a:pt x="2527035" y="1582801"/>
                  </a:moveTo>
                  <a:lnTo>
                    <a:pt x="841326" y="1249553"/>
                  </a:lnTo>
                </a:path>
                <a:path w="4876165" h="2566034">
                  <a:moveTo>
                    <a:pt x="2275321" y="2067458"/>
                  </a:moveTo>
                  <a:lnTo>
                    <a:pt x="490705" y="1745005"/>
                  </a:lnTo>
                </a:path>
                <a:path w="4876165" h="2566034">
                  <a:moveTo>
                    <a:pt x="1999858" y="2565590"/>
                  </a:moveTo>
                  <a:lnTo>
                    <a:pt x="215242" y="2243137"/>
                  </a:lnTo>
                </a:path>
                <a:path w="4876165" h="2566034">
                  <a:moveTo>
                    <a:pt x="4446259" y="1714246"/>
                  </a:moveTo>
                  <a:lnTo>
                    <a:pt x="2555737" y="1580769"/>
                  </a:lnTo>
                </a:path>
                <a:path w="4876165" h="2566034">
                  <a:moveTo>
                    <a:pt x="4141205" y="2346058"/>
                  </a:moveTo>
                  <a:lnTo>
                    <a:pt x="2293736" y="2084057"/>
                  </a:lnTo>
                </a:path>
              </a:pathLst>
            </a:custGeom>
            <a:ln w="6350">
              <a:solidFill>
                <a:srgbClr val="FFC000"/>
              </a:solidFill>
            </a:ln>
          </p:spPr>
          <p:txBody>
            <a:bodyPr wrap="square" lIns="0" tIns="0" rIns="0" bIns="0" rtlCol="0"/>
            <a:lstStyle/>
            <a:p>
              <a:endParaRPr/>
            </a:p>
          </p:txBody>
        </p:sp>
        <p:sp>
          <p:nvSpPr>
            <p:cNvPr id="49" name="object 49">
              <a:extLst>
                <a:ext uri="{FF2B5EF4-FFF2-40B4-BE49-F238E27FC236}">
                  <a16:creationId xmlns:a16="http://schemas.microsoft.com/office/drawing/2014/main" id="{549553F0-DF70-773C-BDF7-E9DFD615D2CA}"/>
                </a:ext>
              </a:extLst>
            </p:cNvPr>
            <p:cNvSpPr/>
            <p:nvPr/>
          </p:nvSpPr>
          <p:spPr>
            <a:xfrm>
              <a:off x="2109294" y="6562989"/>
              <a:ext cx="1504950" cy="285115"/>
            </a:xfrm>
            <a:custGeom>
              <a:avLst/>
              <a:gdLst/>
              <a:ahLst/>
              <a:cxnLst/>
              <a:rect l="l" t="t" r="r" b="b"/>
              <a:pathLst>
                <a:path w="1504950" h="285115">
                  <a:moveTo>
                    <a:pt x="1504696" y="285088"/>
                  </a:moveTo>
                  <a:lnTo>
                    <a:pt x="0" y="0"/>
                  </a:lnTo>
                </a:path>
              </a:pathLst>
            </a:custGeom>
            <a:ln w="6350">
              <a:solidFill>
                <a:srgbClr val="FFC000"/>
              </a:solidFill>
            </a:ln>
          </p:spPr>
          <p:txBody>
            <a:bodyPr wrap="square" lIns="0" tIns="0" rIns="0" bIns="0" rtlCol="0"/>
            <a:lstStyle/>
            <a:p>
              <a:endParaRPr/>
            </a:p>
          </p:txBody>
        </p:sp>
        <p:sp>
          <p:nvSpPr>
            <p:cNvPr id="50" name="object 50">
              <a:extLst>
                <a:ext uri="{FF2B5EF4-FFF2-40B4-BE49-F238E27FC236}">
                  <a16:creationId xmlns:a16="http://schemas.microsoft.com/office/drawing/2014/main" id="{8C999590-8CB9-4FA4-A638-FC8452BE9021}"/>
                </a:ext>
              </a:extLst>
            </p:cNvPr>
            <p:cNvSpPr/>
            <p:nvPr/>
          </p:nvSpPr>
          <p:spPr>
            <a:xfrm>
              <a:off x="1082740" y="1930765"/>
              <a:ext cx="4205605" cy="2844165"/>
            </a:xfrm>
            <a:custGeom>
              <a:avLst/>
              <a:gdLst/>
              <a:ahLst/>
              <a:cxnLst/>
              <a:rect l="l" t="t" r="r" b="b"/>
              <a:pathLst>
                <a:path w="4205605" h="2844165">
                  <a:moveTo>
                    <a:pt x="1571383" y="684149"/>
                  </a:moveTo>
                  <a:lnTo>
                    <a:pt x="0" y="539623"/>
                  </a:lnTo>
                </a:path>
                <a:path w="4205605" h="2844165">
                  <a:moveTo>
                    <a:pt x="2814459" y="1381252"/>
                  </a:moveTo>
                  <a:lnTo>
                    <a:pt x="1194574" y="1324610"/>
                  </a:lnTo>
                </a:path>
                <a:path w="4205605" h="2844165">
                  <a:moveTo>
                    <a:pt x="4205109" y="2323592"/>
                  </a:moveTo>
                  <a:lnTo>
                    <a:pt x="2459494" y="2003933"/>
                  </a:lnTo>
                </a:path>
                <a:path w="4205605" h="2844165">
                  <a:moveTo>
                    <a:pt x="2820936" y="1362328"/>
                  </a:moveTo>
                  <a:lnTo>
                    <a:pt x="3847731" y="2843784"/>
                  </a:lnTo>
                </a:path>
                <a:path w="4205605" h="2844165">
                  <a:moveTo>
                    <a:pt x="1580654" y="685038"/>
                  </a:moveTo>
                  <a:lnTo>
                    <a:pt x="2459494" y="2053589"/>
                  </a:lnTo>
                </a:path>
                <a:path w="4205605" h="2844165">
                  <a:moveTo>
                    <a:pt x="360057" y="0"/>
                  </a:moveTo>
                  <a:lnTo>
                    <a:pt x="1214386" y="1294764"/>
                  </a:lnTo>
                </a:path>
              </a:pathLst>
            </a:custGeom>
            <a:ln w="6350">
              <a:solidFill>
                <a:srgbClr val="FFC000"/>
              </a:solidFill>
            </a:ln>
          </p:spPr>
          <p:txBody>
            <a:bodyPr wrap="square" lIns="0" tIns="0" rIns="0" bIns="0" rtlCol="0"/>
            <a:lstStyle/>
            <a:p>
              <a:endParaRPr/>
            </a:p>
          </p:txBody>
        </p:sp>
        <p:pic>
          <p:nvPicPr>
            <p:cNvPr id="51" name="object 51">
              <a:extLst>
                <a:ext uri="{FF2B5EF4-FFF2-40B4-BE49-F238E27FC236}">
                  <a16:creationId xmlns:a16="http://schemas.microsoft.com/office/drawing/2014/main" id="{E179E58A-E34F-EE9A-5291-2ED3894ADCC8}"/>
                </a:ext>
              </a:extLst>
            </p:cNvPr>
            <p:cNvPicPr/>
            <p:nvPr/>
          </p:nvPicPr>
          <p:blipFill>
            <a:blip r:embed="rId33" cstate="print"/>
            <a:stretch>
              <a:fillRect/>
            </a:stretch>
          </p:blipFill>
          <p:spPr>
            <a:xfrm>
              <a:off x="1821004" y="2417430"/>
              <a:ext cx="223774" cy="203835"/>
            </a:xfrm>
            <a:prstGeom prst="rect">
              <a:avLst/>
            </a:prstGeom>
          </p:spPr>
        </p:pic>
        <p:pic>
          <p:nvPicPr>
            <p:cNvPr id="52" name="object 52">
              <a:extLst>
                <a:ext uri="{FF2B5EF4-FFF2-40B4-BE49-F238E27FC236}">
                  <a16:creationId xmlns:a16="http://schemas.microsoft.com/office/drawing/2014/main" id="{BDF459B6-EFED-3007-A6E5-16C88185B772}"/>
                </a:ext>
              </a:extLst>
            </p:cNvPr>
            <p:cNvPicPr/>
            <p:nvPr/>
          </p:nvPicPr>
          <p:blipFill>
            <a:blip r:embed="rId34" cstate="print"/>
            <a:stretch>
              <a:fillRect/>
            </a:stretch>
          </p:blipFill>
          <p:spPr>
            <a:xfrm>
              <a:off x="3068144" y="3090402"/>
              <a:ext cx="223647" cy="203835"/>
            </a:xfrm>
            <a:prstGeom prst="rect">
              <a:avLst/>
            </a:prstGeom>
          </p:spPr>
        </p:pic>
        <p:pic>
          <p:nvPicPr>
            <p:cNvPr id="53" name="object 53">
              <a:extLst>
                <a:ext uri="{FF2B5EF4-FFF2-40B4-BE49-F238E27FC236}">
                  <a16:creationId xmlns:a16="http://schemas.microsoft.com/office/drawing/2014/main" id="{AC498C16-F6E2-9C28-3C6B-04B20EE4B98C}"/>
                </a:ext>
              </a:extLst>
            </p:cNvPr>
            <p:cNvPicPr/>
            <p:nvPr/>
          </p:nvPicPr>
          <p:blipFill>
            <a:blip r:embed="rId24" cstate="print"/>
            <a:stretch>
              <a:fillRect/>
            </a:stretch>
          </p:blipFill>
          <p:spPr>
            <a:xfrm>
              <a:off x="4339032" y="3873104"/>
              <a:ext cx="223647" cy="203835"/>
            </a:xfrm>
            <a:prstGeom prst="rect">
              <a:avLst/>
            </a:prstGeom>
          </p:spPr>
        </p:pic>
      </p:grpSp>
      <p:cxnSp>
        <p:nvCxnSpPr>
          <p:cNvPr id="55" name="Straight Arrow Connector 54">
            <a:extLst>
              <a:ext uri="{FF2B5EF4-FFF2-40B4-BE49-F238E27FC236}">
                <a16:creationId xmlns:a16="http://schemas.microsoft.com/office/drawing/2014/main" id="{89C0E49C-5D26-28CD-1B67-FFB8462C190D}"/>
              </a:ext>
            </a:extLst>
          </p:cNvPr>
          <p:cNvCxnSpPr>
            <a:cxnSpLocks/>
          </p:cNvCxnSpPr>
          <p:nvPr/>
        </p:nvCxnSpPr>
        <p:spPr>
          <a:xfrm flipH="1">
            <a:off x="7189274" y="2694531"/>
            <a:ext cx="1674885" cy="44163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ED1EAB1-86B2-00FB-06F2-54D867AAB228}"/>
              </a:ext>
            </a:extLst>
          </p:cNvPr>
          <p:cNvSpPr txBox="1"/>
          <p:nvPr/>
        </p:nvSpPr>
        <p:spPr>
          <a:xfrm>
            <a:off x="9858105" y="6067613"/>
            <a:ext cx="2227588" cy="369332"/>
          </a:xfrm>
          <a:prstGeom prst="rect">
            <a:avLst/>
          </a:prstGeom>
          <a:solidFill>
            <a:srgbClr val="FFC000"/>
          </a:solidFill>
        </p:spPr>
        <p:txBody>
          <a:bodyPr wrap="square" rtlCol="0">
            <a:spAutoFit/>
          </a:bodyPr>
          <a:lstStyle/>
          <a:p>
            <a:pPr algn="ctr"/>
            <a:r>
              <a:rPr lang="en-US" b="1" i="1" dirty="0"/>
              <a:t>55.925</a:t>
            </a:r>
          </a:p>
        </p:txBody>
      </p:sp>
      <p:graphicFrame>
        <p:nvGraphicFramePr>
          <p:cNvPr id="54" name="Table 53">
            <a:extLst>
              <a:ext uri="{FF2B5EF4-FFF2-40B4-BE49-F238E27FC236}">
                <a16:creationId xmlns:a16="http://schemas.microsoft.com/office/drawing/2014/main" id="{9BF1771E-D360-4CE6-41C4-52D9E6E155DB}"/>
              </a:ext>
            </a:extLst>
          </p:cNvPr>
          <p:cNvGraphicFramePr>
            <a:graphicFrameLocks noGrp="1"/>
          </p:cNvGraphicFramePr>
          <p:nvPr>
            <p:extLst>
              <p:ext uri="{D42A27DB-BD31-4B8C-83A1-F6EECF244321}">
                <p14:modId xmlns:p14="http://schemas.microsoft.com/office/powerpoint/2010/main" val="3737251727"/>
              </p:ext>
            </p:extLst>
          </p:nvPr>
        </p:nvGraphicFramePr>
        <p:xfrm>
          <a:off x="6132598" y="4452232"/>
          <a:ext cx="5957062" cy="1609076"/>
        </p:xfrm>
        <a:graphic>
          <a:graphicData uri="http://schemas.openxmlformats.org/drawingml/2006/table">
            <a:tbl>
              <a:tblPr firstRow="1" bandRow="1">
                <a:tableStyleId>{073A0DAA-6AF3-43AB-8588-CEC1D06C72B9}</a:tableStyleId>
              </a:tblPr>
              <a:tblGrid>
                <a:gridCol w="1124421">
                  <a:extLst>
                    <a:ext uri="{9D8B030D-6E8A-4147-A177-3AD203B41FA5}">
                      <a16:colId xmlns:a16="http://schemas.microsoft.com/office/drawing/2014/main" val="1544462933"/>
                    </a:ext>
                  </a:extLst>
                </a:gridCol>
                <a:gridCol w="2625828">
                  <a:extLst>
                    <a:ext uri="{9D8B030D-6E8A-4147-A177-3AD203B41FA5}">
                      <a16:colId xmlns:a16="http://schemas.microsoft.com/office/drawing/2014/main" val="1020916524"/>
                    </a:ext>
                  </a:extLst>
                </a:gridCol>
                <a:gridCol w="2206813">
                  <a:extLst>
                    <a:ext uri="{9D8B030D-6E8A-4147-A177-3AD203B41FA5}">
                      <a16:colId xmlns:a16="http://schemas.microsoft.com/office/drawing/2014/main" val="3336078765"/>
                    </a:ext>
                  </a:extLst>
                </a:gridCol>
              </a:tblGrid>
              <a:tr h="370840">
                <a:tc>
                  <a:txBody>
                    <a:bodyPr/>
                    <a:lstStyle/>
                    <a:p>
                      <a:pPr algn="ctr"/>
                      <a:r>
                        <a:rPr lang="en-US" sz="1400" i="1" dirty="0"/>
                        <a:t>Year</a:t>
                      </a:r>
                    </a:p>
                  </a:txBody>
                  <a:tcPr/>
                </a:tc>
                <a:tc>
                  <a:txBody>
                    <a:bodyPr/>
                    <a:lstStyle/>
                    <a:p>
                      <a:pPr algn="ctr"/>
                      <a:r>
                        <a:rPr lang="en-US" sz="1400" i="1" dirty="0"/>
                        <a:t>Magnitude Ranges</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i="1" dirty="0"/>
                        <a:t>Number of</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i="1" dirty="0"/>
                        <a:t>Tsunami Scenarios</a:t>
                      </a:r>
                    </a:p>
                  </a:txBody>
                  <a:tcPr/>
                </a:tc>
                <a:extLst>
                  <a:ext uri="{0D108BD9-81ED-4DB2-BD59-A6C34878D82A}">
                    <a16:rowId xmlns:a16="http://schemas.microsoft.com/office/drawing/2014/main" val="2057356808"/>
                  </a:ext>
                </a:extLst>
              </a:tr>
              <a:tr h="349236">
                <a:tc>
                  <a:txBody>
                    <a:bodyPr/>
                    <a:lstStyle/>
                    <a:p>
                      <a:pPr algn="ctr"/>
                      <a:r>
                        <a:rPr lang="en-US" sz="1600" dirty="0"/>
                        <a:t>2024</a:t>
                      </a:r>
                    </a:p>
                  </a:txBody>
                  <a:tcPr/>
                </a:tc>
                <a:tc>
                  <a:txBody>
                    <a:bodyPr/>
                    <a:lstStyle/>
                    <a:p>
                      <a:pPr algn="ctr"/>
                      <a:r>
                        <a:rPr lang="en-US" sz="1600" dirty="0"/>
                        <a:t>M 7.1 to M 7.3</a:t>
                      </a:r>
                    </a:p>
                  </a:txBody>
                  <a:tcPr/>
                </a:tc>
                <a:tc>
                  <a:txBody>
                    <a:bodyPr/>
                    <a:lstStyle/>
                    <a:p>
                      <a:pPr algn="ctr"/>
                      <a:r>
                        <a:rPr lang="en-US" sz="1600" dirty="0"/>
                        <a:t>11.800</a:t>
                      </a:r>
                    </a:p>
                  </a:txBody>
                  <a:tcPr/>
                </a:tc>
                <a:extLst>
                  <a:ext uri="{0D108BD9-81ED-4DB2-BD59-A6C34878D82A}">
                    <a16:rowId xmlns:a16="http://schemas.microsoft.com/office/drawing/2014/main" val="3298095603"/>
                  </a:ext>
                </a:extLst>
              </a:tr>
              <a:tr h="370840">
                <a:tc>
                  <a:txBody>
                    <a:bodyPr/>
                    <a:lstStyle/>
                    <a:p>
                      <a:pPr algn="ctr"/>
                      <a:r>
                        <a:rPr lang="en-US" sz="1600" dirty="0"/>
                        <a:t>2025</a:t>
                      </a:r>
                    </a:p>
                  </a:txBody>
                  <a:tcPr/>
                </a:tc>
                <a:tc>
                  <a:txBody>
                    <a:bodyPr/>
                    <a:lstStyle/>
                    <a:p>
                      <a:pPr algn="ctr"/>
                      <a:r>
                        <a:rPr lang="en-US" sz="1600" dirty="0"/>
                        <a:t>M 7.5 to M 8.1</a:t>
                      </a:r>
                    </a:p>
                  </a:txBody>
                  <a:tcPr/>
                </a:tc>
                <a:tc>
                  <a:txBody>
                    <a:bodyPr/>
                    <a:lstStyle/>
                    <a:p>
                      <a:pPr algn="ctr"/>
                      <a:r>
                        <a:rPr lang="en-US" sz="1600" dirty="0"/>
                        <a:t>42.700</a:t>
                      </a:r>
                    </a:p>
                  </a:txBody>
                  <a:tcPr/>
                </a:tc>
                <a:extLst>
                  <a:ext uri="{0D108BD9-81ED-4DB2-BD59-A6C34878D82A}">
                    <a16:rowId xmlns:a16="http://schemas.microsoft.com/office/drawing/2014/main" val="3526251879"/>
                  </a:ext>
                </a:extLst>
              </a:tr>
              <a:tr h="370840">
                <a:tc>
                  <a:txBody>
                    <a:bodyPr/>
                    <a:lstStyle/>
                    <a:p>
                      <a:pPr algn="ctr"/>
                      <a:r>
                        <a:rPr lang="en-US" sz="1600" dirty="0"/>
                        <a:t>2026</a:t>
                      </a:r>
                    </a:p>
                  </a:txBody>
                  <a:tcPr/>
                </a:tc>
                <a:tc>
                  <a:txBody>
                    <a:bodyPr/>
                    <a:lstStyle/>
                    <a:p>
                      <a:pPr algn="ctr"/>
                      <a:r>
                        <a:rPr lang="en-US" sz="1600" dirty="0"/>
                        <a:t>M 8.3 to M 8.9</a:t>
                      </a:r>
                    </a:p>
                  </a:txBody>
                  <a:tcPr/>
                </a:tc>
                <a:tc>
                  <a:txBody>
                    <a:bodyPr/>
                    <a:lstStyle/>
                    <a:p>
                      <a:pPr algn="ctr"/>
                      <a:r>
                        <a:rPr lang="en-US" sz="1600" dirty="0"/>
                        <a:t>1425 </a:t>
                      </a:r>
                    </a:p>
                  </a:txBody>
                  <a:tcPr/>
                </a:tc>
                <a:extLst>
                  <a:ext uri="{0D108BD9-81ED-4DB2-BD59-A6C34878D82A}">
                    <a16:rowId xmlns:a16="http://schemas.microsoft.com/office/drawing/2014/main" val="954599653"/>
                  </a:ext>
                </a:extLst>
              </a:tr>
            </a:tbl>
          </a:graphicData>
        </a:graphic>
      </p:graphicFrame>
      <p:sp>
        <p:nvSpPr>
          <p:cNvPr id="56" name="TextBox 55">
            <a:extLst>
              <a:ext uri="{FF2B5EF4-FFF2-40B4-BE49-F238E27FC236}">
                <a16:creationId xmlns:a16="http://schemas.microsoft.com/office/drawing/2014/main" id="{5EF76E81-CB7C-6F10-F381-3C7442A76791}"/>
              </a:ext>
            </a:extLst>
          </p:cNvPr>
          <p:cNvSpPr txBox="1"/>
          <p:nvPr/>
        </p:nvSpPr>
        <p:spPr>
          <a:xfrm>
            <a:off x="89393" y="5760979"/>
            <a:ext cx="60732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Existing : “Even” Magnitude Scenarios (Eq. 7.0, 7.2, 7.3 to 9.0)</a:t>
            </a:r>
          </a:p>
          <a:p>
            <a:pPr algn="ctr">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New : “</a:t>
            </a:r>
            <a:r>
              <a:rPr lang="en-US" b="1" dirty="0">
                <a:solidFill>
                  <a:prstClr val="black"/>
                </a:solidFill>
                <a:latin typeface="Calibri" panose="020F0502020204030204"/>
              </a:rPr>
              <a:t>Odd” Magnitude Scenarios (Eq. 7.1, 7.3, 7.5 to 8.9)</a:t>
            </a:r>
            <a:endParaRPr kumimoji="0" lang="en-ID"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27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56860-FBAC-E851-FE29-C5EE679AAF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DE6AB4B-ADD8-1AD3-7060-A98F419CE757}"/>
              </a:ext>
            </a:extLst>
          </p:cNvPr>
          <p:cNvSpPr txBox="1"/>
          <p:nvPr/>
        </p:nvSpPr>
        <p:spPr>
          <a:xfrm>
            <a:off x="390293" y="859174"/>
            <a:ext cx="11608419" cy="1200329"/>
          </a:xfrm>
          <a:prstGeom prst="rect">
            <a:avLst/>
          </a:prstGeom>
          <a:solidFill>
            <a:schemeClr val="bg1"/>
          </a:solidFill>
        </p:spPr>
        <p:txBody>
          <a:bodyPr wrap="square">
            <a:spAutoFit/>
          </a:bodyPr>
          <a:lstStyle/>
          <a:p>
            <a:pPr algn="just"/>
            <a:r>
              <a:rPr lang="en-US" sz="1800" b="1" dirty="0" err="1">
                <a:latin typeface="Arial" panose="020B0604020202020204" pitchFamily="34" charset="0"/>
                <a:cs typeface="Arial" panose="020B0604020202020204" pitchFamily="34" charset="0"/>
              </a:rPr>
              <a:t>InaTNT</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is an integrated system that functions </a:t>
            </a:r>
            <a:r>
              <a:rPr lang="en-US" sz="1800" b="1" dirty="0">
                <a:latin typeface="Arial" panose="020B0604020202020204" pitchFamily="34" charset="0"/>
                <a:cs typeface="Arial" panose="020B0604020202020204" pitchFamily="34" charset="0"/>
              </a:rPr>
              <a:t>to detect sea level change anomalies that indicate a tsunami recorded by sea level observation sensors </a:t>
            </a:r>
            <a:r>
              <a:rPr lang="en-US" dirty="0">
                <a:latin typeface="Arial" panose="020B0604020202020204" pitchFamily="34" charset="0"/>
                <a:cs typeface="Arial" panose="020B0604020202020204" pitchFamily="34" charset="0"/>
              </a:rPr>
              <a:t>from many data sources in Indonesia (</a:t>
            </a:r>
            <a:r>
              <a:rPr lang="en-US" sz="1800" dirty="0">
                <a:latin typeface="Arial" panose="020B0604020202020204" pitchFamily="34" charset="0"/>
                <a:cs typeface="Arial" panose="020B0604020202020204" pitchFamily="34" charset="0"/>
              </a:rPr>
              <a:t>BMKG, BIG, BRIN, and KKP) and outside. The presence of </a:t>
            </a:r>
            <a:r>
              <a:rPr lang="en-US" sz="1800" dirty="0" err="1">
                <a:latin typeface="Arial" panose="020B0604020202020204" pitchFamily="34" charset="0"/>
                <a:cs typeface="Arial" panose="020B0604020202020204" pitchFamily="34" charset="0"/>
              </a:rPr>
              <a:t>InaTNT</a:t>
            </a:r>
            <a:r>
              <a:rPr lang="en-US" sz="1800" dirty="0">
                <a:latin typeface="Arial" panose="020B0604020202020204" pitchFamily="34" charset="0"/>
                <a:cs typeface="Arial" panose="020B0604020202020204" pitchFamily="34" charset="0"/>
              </a:rPr>
              <a:t> is expected to improve the performance of the </a:t>
            </a:r>
            <a:r>
              <a:rPr lang="en-US" sz="1800" dirty="0" err="1">
                <a:latin typeface="Arial" panose="020B0604020202020204" pitchFamily="34" charset="0"/>
                <a:cs typeface="Arial" panose="020B0604020202020204" pitchFamily="34" charset="0"/>
              </a:rPr>
              <a:t>InaTEWS</a:t>
            </a:r>
            <a:r>
              <a:rPr lang="en-US" sz="1800" dirty="0">
                <a:latin typeface="Arial" panose="020B0604020202020204" pitchFamily="34" charset="0"/>
                <a:cs typeface="Arial" panose="020B0604020202020204" pitchFamily="34" charset="0"/>
              </a:rPr>
              <a:t> system in detecting tsunamis caused by tectonic and non-tectonic sources.</a:t>
            </a:r>
          </a:p>
        </p:txBody>
      </p:sp>
      <p:sp>
        <p:nvSpPr>
          <p:cNvPr id="7" name="Subtitle 2">
            <a:extLst>
              <a:ext uri="{FF2B5EF4-FFF2-40B4-BE49-F238E27FC236}">
                <a16:creationId xmlns:a16="http://schemas.microsoft.com/office/drawing/2014/main" id="{951B51C0-A3C8-0682-B20D-92AF533B3482}"/>
              </a:ext>
            </a:extLst>
          </p:cNvPr>
          <p:cNvSpPr txBox="1">
            <a:spLocks/>
          </p:cNvSpPr>
          <p:nvPr/>
        </p:nvSpPr>
        <p:spPr>
          <a:xfrm>
            <a:off x="-126213" y="3546205"/>
            <a:ext cx="4698213" cy="12418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600" b="1" spc="225" dirty="0">
              <a:ln w="0"/>
              <a:effectLst>
                <a:outerShdw blurRad="38100" dist="19050" dir="2700000" algn="tl" rotWithShape="0">
                  <a:schemeClr val="dk1">
                    <a:alpha val="40000"/>
                  </a:schemeClr>
                </a:outerShdw>
              </a:effectLst>
            </a:endParaRPr>
          </a:p>
        </p:txBody>
      </p:sp>
      <p:sp>
        <p:nvSpPr>
          <p:cNvPr id="8" name="Title 1">
            <a:extLst>
              <a:ext uri="{FF2B5EF4-FFF2-40B4-BE49-F238E27FC236}">
                <a16:creationId xmlns:a16="http://schemas.microsoft.com/office/drawing/2014/main" id="{821358BE-C9E2-9AEA-E90A-E5AEA1AABB41}"/>
              </a:ext>
            </a:extLst>
          </p:cNvPr>
          <p:cNvSpPr txBox="1">
            <a:spLocks/>
          </p:cNvSpPr>
          <p:nvPr/>
        </p:nvSpPr>
        <p:spPr>
          <a:xfrm>
            <a:off x="471394" y="0"/>
            <a:ext cx="10668000" cy="1428417"/>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ln w="0"/>
                <a:solidFill>
                  <a:srgbClr val="029A02"/>
                </a:solidFill>
                <a:effectLst>
                  <a:reflection blurRad="6350" stA="53000" endA="300" endPos="35500" dir="5400000" sy="-90000" algn="bl" rotWithShape="0"/>
                </a:effectLst>
                <a:latin typeface="Arial Black" panose="020B0A04020102020204" pitchFamily="34" charset="0"/>
              </a:rPr>
              <a:t>Ina</a:t>
            </a:r>
            <a:r>
              <a:rPr lang="en-US" sz="3200" dirty="0" err="1">
                <a:ln w="0"/>
                <a:solidFill>
                  <a:srgbClr val="010264"/>
                </a:solidFill>
                <a:effectLst>
                  <a:reflection blurRad="6350" stA="53000" endA="300" endPos="35500" dir="5400000" sy="-90000" algn="bl" rotWithShape="0"/>
                </a:effectLst>
                <a:latin typeface="Arial Black" panose="020B0A04020102020204" pitchFamily="34" charset="0"/>
              </a:rPr>
              <a:t>TNT</a:t>
            </a:r>
            <a:r>
              <a:rPr lang="en-US" sz="3200" dirty="0">
                <a:ln w="0"/>
                <a:solidFill>
                  <a:srgbClr val="010264"/>
                </a:solidFill>
                <a:effectLst>
                  <a:reflection blurRad="6350" stA="53000" endA="300" endPos="35500" dir="5400000" sy="-90000" algn="bl" rotWithShape="0"/>
                </a:effectLst>
                <a:latin typeface="Arial Black" panose="020B0A04020102020204" pitchFamily="34" charset="0"/>
              </a:rPr>
              <a:t> (</a:t>
            </a:r>
            <a:r>
              <a:rPr lang="en-US" sz="3200" b="1" spc="225" dirty="0">
                <a:ln w="0"/>
                <a:effectLst>
                  <a:outerShdw blurRad="38100" dist="19050" dir="2700000" algn="tl" rotWithShape="0">
                    <a:schemeClr val="dk1">
                      <a:alpha val="40000"/>
                    </a:schemeClr>
                  </a:outerShdw>
                </a:effectLst>
              </a:rPr>
              <a:t>Indonesia Tsunami Non </a:t>
            </a:r>
            <a:r>
              <a:rPr lang="en-US" sz="3200" b="1" spc="225" dirty="0" err="1">
                <a:ln w="0"/>
                <a:effectLst>
                  <a:outerShdw blurRad="38100" dist="19050" dir="2700000" algn="tl" rotWithShape="0">
                    <a:schemeClr val="dk1">
                      <a:alpha val="40000"/>
                    </a:schemeClr>
                  </a:outerShdw>
                </a:effectLst>
              </a:rPr>
              <a:t>Tektonik</a:t>
            </a:r>
            <a:r>
              <a:rPr lang="en-US" sz="3200" b="1" spc="225" dirty="0">
                <a:ln w="0"/>
                <a:effectLst>
                  <a:outerShdw blurRad="38100" dist="19050" dir="2700000" algn="tl" rotWithShape="0">
                    <a:schemeClr val="dk1">
                      <a:alpha val="40000"/>
                    </a:schemeClr>
                  </a:outerShdw>
                </a:effectLst>
              </a:rPr>
              <a:t>)</a:t>
            </a:r>
          </a:p>
          <a:p>
            <a:r>
              <a:rPr lang="en-US" sz="3200" dirty="0">
                <a:ln w="0"/>
                <a:solidFill>
                  <a:srgbClr val="00B0F0"/>
                </a:solidFill>
                <a:effectLst>
                  <a:reflection blurRad="6350" stA="53000" endA="300" endPos="35500" dir="5400000" sy="-90000" algn="bl" rotWithShape="0"/>
                </a:effectLst>
                <a:latin typeface="Arial Black" panose="020B0A04020102020204" pitchFamily="34" charset="0"/>
              </a:rPr>
              <a:t> </a:t>
            </a:r>
          </a:p>
        </p:txBody>
      </p:sp>
      <p:pic>
        <p:nvPicPr>
          <p:cNvPr id="2" name="Picture 1">
            <a:extLst>
              <a:ext uri="{FF2B5EF4-FFF2-40B4-BE49-F238E27FC236}">
                <a16:creationId xmlns:a16="http://schemas.microsoft.com/office/drawing/2014/main" id="{DF9F1BD8-0A99-A3C4-2501-1D8F26BF0429}"/>
              </a:ext>
            </a:extLst>
          </p:cNvPr>
          <p:cNvPicPr>
            <a:picLocks noChangeAspect="1"/>
          </p:cNvPicPr>
          <p:nvPr/>
        </p:nvPicPr>
        <p:blipFill>
          <a:blip r:embed="rId2">
            <a:extLst>
              <a:ext uri="{28A0092B-C50C-407E-A947-70E740481C1C}">
                <a14:useLocalDpi xmlns:a14="http://schemas.microsoft.com/office/drawing/2010/main" val="0"/>
              </a:ext>
            </a:extLst>
          </a:blip>
          <a:srcRect t="5687"/>
          <a:stretch/>
        </p:blipFill>
        <p:spPr>
          <a:xfrm>
            <a:off x="80434" y="2998307"/>
            <a:ext cx="5627095" cy="3503492"/>
          </a:xfrm>
          <a:prstGeom prst="rect">
            <a:avLst/>
          </a:prstGeom>
        </p:spPr>
      </p:pic>
      <p:sp>
        <p:nvSpPr>
          <p:cNvPr id="4" name="TextBox 3">
            <a:extLst>
              <a:ext uri="{FF2B5EF4-FFF2-40B4-BE49-F238E27FC236}">
                <a16:creationId xmlns:a16="http://schemas.microsoft.com/office/drawing/2014/main" id="{C590A3C0-7DC4-B27A-BC34-907C82D31347}"/>
              </a:ext>
            </a:extLst>
          </p:cNvPr>
          <p:cNvSpPr txBox="1"/>
          <p:nvPr/>
        </p:nvSpPr>
        <p:spPr>
          <a:xfrm>
            <a:off x="193288" y="2313611"/>
            <a:ext cx="5750312"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Calibri" panose="020F0502020204030204" pitchFamily="34" charset="0"/>
                <a:cs typeface="Arial"/>
                <a:sym typeface="Arial"/>
              </a:rPr>
              <a:t>Number of Integrated Sea Level Monitoring Sensors: </a:t>
            </a:r>
          </a:p>
          <a:p>
            <a:pPr marL="0" marR="0" lvl="0" indent="0" defTabSz="914400" rtl="0" eaLnBrk="1" fontAlgn="auto" latinLnBrk="0" hangingPunct="1">
              <a:lnSpc>
                <a:spcPct val="100000"/>
              </a:lnSpc>
              <a:spcBef>
                <a:spcPts val="0"/>
              </a:spcBef>
              <a:spcAft>
                <a:spcPts val="0"/>
              </a:spcAft>
              <a:buClrTx/>
              <a:buSzTx/>
              <a:buFontTx/>
              <a:buNone/>
              <a:tabLst/>
              <a:defRPr/>
            </a:pPr>
            <a:r>
              <a:rPr lang="en-US" b="1" dirty="0">
                <a:solidFill>
                  <a:schemeClr val="accent3">
                    <a:lumMod val="75000"/>
                  </a:schemeClr>
                </a:solidFill>
                <a:ea typeface="Calibri" panose="020F0502020204030204" pitchFamily="34" charset="0"/>
                <a:cs typeface="Arial"/>
                <a:sym typeface="Arial"/>
              </a:rPr>
              <a:t>318</a:t>
            </a:r>
            <a:r>
              <a:rPr kumimoji="0" lang="en-US" sz="1800" b="1" i="0" u="none" strike="noStrike" kern="1200" cap="none" spc="0" normalizeH="0" baseline="0" noProof="0" dirty="0">
                <a:ln>
                  <a:noFill/>
                </a:ln>
                <a:solidFill>
                  <a:schemeClr val="accent3">
                    <a:lumMod val="75000"/>
                  </a:schemeClr>
                </a:solidFill>
                <a:effectLst/>
                <a:uLnTx/>
                <a:uFillTx/>
                <a:ea typeface="Calibri" panose="020F0502020204030204" pitchFamily="34" charset="0"/>
                <a:cs typeface="Arial"/>
                <a:sym typeface="Arial"/>
              </a:rPr>
              <a:t> Sensors</a:t>
            </a:r>
          </a:p>
        </p:txBody>
      </p:sp>
      <p:pic>
        <p:nvPicPr>
          <p:cNvPr id="5" name="Picture 4">
            <a:extLst>
              <a:ext uri="{FF2B5EF4-FFF2-40B4-BE49-F238E27FC236}">
                <a16:creationId xmlns:a16="http://schemas.microsoft.com/office/drawing/2014/main" id="{4C660C13-9558-9B40-8671-5F4B3C7381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5811"/>
          <a:stretch/>
        </p:blipFill>
        <p:spPr>
          <a:xfrm>
            <a:off x="6382783" y="2701189"/>
            <a:ext cx="5474280" cy="551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id="{31CB3B78-DB94-C0CF-71E9-5743274ADD22}"/>
              </a:ext>
            </a:extLst>
          </p:cNvPr>
          <p:cNvGrpSpPr/>
          <p:nvPr/>
        </p:nvGrpSpPr>
        <p:grpSpPr>
          <a:xfrm>
            <a:off x="6484472" y="3492768"/>
            <a:ext cx="5351617" cy="3040125"/>
            <a:chOff x="560371" y="1984156"/>
            <a:chExt cx="5778865" cy="3934463"/>
          </a:xfrm>
        </p:grpSpPr>
        <p:pic>
          <p:nvPicPr>
            <p:cNvPr id="10" name="Picture 9">
              <a:extLst>
                <a:ext uri="{FF2B5EF4-FFF2-40B4-BE49-F238E27FC236}">
                  <a16:creationId xmlns:a16="http://schemas.microsoft.com/office/drawing/2014/main" id="{610B17A2-BCD2-4089-8F66-14CB9281FDBA}"/>
                </a:ext>
              </a:extLst>
            </p:cNvPr>
            <p:cNvPicPr>
              <a:picLocks noChangeAspect="1"/>
            </p:cNvPicPr>
            <p:nvPr/>
          </p:nvPicPr>
          <p:blipFill>
            <a:blip r:embed="rId4">
              <a:extLst>
                <a:ext uri="{28A0092B-C50C-407E-A947-70E740481C1C}">
                  <a14:useLocalDpi xmlns:a14="http://schemas.microsoft.com/office/drawing/2010/main" val="0"/>
                </a:ext>
              </a:extLst>
            </a:blip>
            <a:srcRect l="28459" t="16154" r="9956" b="24553"/>
            <a:stretch/>
          </p:blipFill>
          <p:spPr>
            <a:xfrm>
              <a:off x="560371" y="1984156"/>
              <a:ext cx="5778865" cy="3934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756D3DBB-1CB2-675B-00B2-5F42E4587A48}"/>
                </a:ext>
              </a:extLst>
            </p:cNvPr>
            <p:cNvSpPr txBox="1"/>
            <p:nvPr/>
          </p:nvSpPr>
          <p:spPr>
            <a:xfrm>
              <a:off x="1136086" y="2403787"/>
              <a:ext cx="371167" cy="246221"/>
            </a:xfrm>
            <a:prstGeom prst="rect">
              <a:avLst/>
            </a:prstGeom>
            <a:noFill/>
          </p:spPr>
          <p:txBody>
            <a:bodyPr wrap="square">
              <a:spAutoFit/>
            </a:bodyPr>
            <a:lstStyle/>
            <a:p>
              <a:pPr fontAlgn="ctr"/>
              <a:r>
                <a:rPr lang="en-US" sz="1000" dirty="0">
                  <a:solidFill>
                    <a:schemeClr val="tx1"/>
                  </a:solidFill>
                  <a:effectLst/>
                  <a:latin typeface="+mn-lt"/>
                </a:rPr>
                <a:t>(7)</a:t>
              </a:r>
            </a:p>
          </p:txBody>
        </p:sp>
        <p:sp>
          <p:nvSpPr>
            <p:cNvPr id="12" name="TextBox 11">
              <a:extLst>
                <a:ext uri="{FF2B5EF4-FFF2-40B4-BE49-F238E27FC236}">
                  <a16:creationId xmlns:a16="http://schemas.microsoft.com/office/drawing/2014/main" id="{B7DCD1D5-E93C-9516-5444-8CF985B889B0}"/>
                </a:ext>
              </a:extLst>
            </p:cNvPr>
            <p:cNvSpPr txBox="1"/>
            <p:nvPr/>
          </p:nvSpPr>
          <p:spPr>
            <a:xfrm>
              <a:off x="1133602" y="2603861"/>
              <a:ext cx="427400" cy="246221"/>
            </a:xfrm>
            <a:prstGeom prst="rect">
              <a:avLst/>
            </a:prstGeom>
            <a:noFill/>
          </p:spPr>
          <p:txBody>
            <a:bodyPr wrap="square">
              <a:spAutoFit/>
            </a:bodyPr>
            <a:lstStyle/>
            <a:p>
              <a:pPr fontAlgn="ctr"/>
              <a:r>
                <a:rPr lang="en-US" sz="1000" dirty="0">
                  <a:solidFill>
                    <a:schemeClr val="tx1"/>
                  </a:solidFill>
                  <a:effectLst/>
                  <a:latin typeface="+mn-lt"/>
                </a:rPr>
                <a:t>(33)</a:t>
              </a:r>
            </a:p>
          </p:txBody>
        </p:sp>
        <p:sp>
          <p:nvSpPr>
            <p:cNvPr id="13" name="TextBox 12">
              <a:extLst>
                <a:ext uri="{FF2B5EF4-FFF2-40B4-BE49-F238E27FC236}">
                  <a16:creationId xmlns:a16="http://schemas.microsoft.com/office/drawing/2014/main" id="{AA01DA73-AB37-E9D2-FA7B-667570AA38CF}"/>
                </a:ext>
              </a:extLst>
            </p:cNvPr>
            <p:cNvSpPr txBox="1"/>
            <p:nvPr/>
          </p:nvSpPr>
          <p:spPr>
            <a:xfrm>
              <a:off x="1125960" y="2180946"/>
              <a:ext cx="513635" cy="246221"/>
            </a:xfrm>
            <a:prstGeom prst="rect">
              <a:avLst/>
            </a:prstGeom>
            <a:noFill/>
          </p:spPr>
          <p:txBody>
            <a:bodyPr wrap="square">
              <a:spAutoFit/>
            </a:bodyPr>
            <a:lstStyle/>
            <a:p>
              <a:pPr fontAlgn="ctr"/>
              <a:r>
                <a:rPr lang="en-US" sz="1000" dirty="0">
                  <a:solidFill>
                    <a:schemeClr val="tx1"/>
                  </a:solidFill>
                  <a:effectLst/>
                  <a:latin typeface="+mn-lt"/>
                </a:rPr>
                <a:t>(165)</a:t>
              </a:r>
            </a:p>
          </p:txBody>
        </p:sp>
      </p:grpSp>
    </p:spTree>
    <p:extLst>
      <p:ext uri="{BB962C8B-B14F-4D97-AF65-F5344CB8AC3E}">
        <p14:creationId xmlns:p14="http://schemas.microsoft.com/office/powerpoint/2010/main" val="2645607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6B4A8-B623-B327-EE89-E9AAE94030B5}"/>
            </a:ext>
          </a:extLst>
        </p:cNvPr>
        <p:cNvGrpSpPr/>
        <p:nvPr/>
      </p:nvGrpSpPr>
      <p:grpSpPr>
        <a:xfrm>
          <a:off x="0" y="0"/>
          <a:ext cx="0" cy="0"/>
          <a:chOff x="0" y="0"/>
          <a:chExt cx="0" cy="0"/>
        </a:xfrm>
      </p:grpSpPr>
      <p:sp>
        <p:nvSpPr>
          <p:cNvPr id="6" name="Title 8">
            <a:extLst>
              <a:ext uri="{FF2B5EF4-FFF2-40B4-BE49-F238E27FC236}">
                <a16:creationId xmlns:a16="http://schemas.microsoft.com/office/drawing/2014/main" id="{3DC58F96-FD2D-8B86-1F3C-316028E7E9D8}"/>
              </a:ext>
            </a:extLst>
          </p:cNvPr>
          <p:cNvSpPr txBox="1">
            <a:spLocks/>
          </p:cNvSpPr>
          <p:nvPr/>
        </p:nvSpPr>
        <p:spPr>
          <a:xfrm>
            <a:off x="1524000" y="640495"/>
            <a:ext cx="10668000" cy="417224"/>
          </a:xfrm>
          <a:prstGeom prst="rect">
            <a:avLst/>
          </a:prstGeom>
        </p:spPr>
        <p:txBody>
          <a:bodyPr>
            <a:normAutofit fontScale="90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b="1" kern="0" dirty="0">
              <a:solidFill>
                <a:srgbClr val="0000FF"/>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FC45D96E-4F0D-62B9-8D5E-12FA85A436D7}"/>
              </a:ext>
            </a:extLst>
          </p:cNvPr>
          <p:cNvSpPr txBox="1">
            <a:spLocks/>
          </p:cNvSpPr>
          <p:nvPr/>
        </p:nvSpPr>
        <p:spPr>
          <a:xfrm>
            <a:off x="560371" y="1171902"/>
            <a:ext cx="9982676" cy="54274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000" b="1" kern="0" dirty="0">
              <a:solidFill>
                <a:schemeClr val="accent3">
                  <a:lumMod val="75000"/>
                </a:schemeClr>
              </a:solidFill>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0B7332A3-82F4-1235-4393-E2F031580355}"/>
              </a:ext>
            </a:extLst>
          </p:cNvPr>
          <p:cNvSpPr>
            <a:spLocks noChangeArrowheads="1"/>
          </p:cNvSpPr>
          <p:nvPr/>
        </p:nvSpPr>
        <p:spPr bwMode="auto">
          <a:xfrm>
            <a:off x="1715886" y="1328436"/>
            <a:ext cx="113780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ndParaRPr>
          </a:p>
        </p:txBody>
      </p:sp>
      <p:sp>
        <p:nvSpPr>
          <p:cNvPr id="12" name="Rectangle 4">
            <a:extLst>
              <a:ext uri="{FF2B5EF4-FFF2-40B4-BE49-F238E27FC236}">
                <a16:creationId xmlns:a16="http://schemas.microsoft.com/office/drawing/2014/main" id="{9094436D-C6C1-07F3-2CC3-A8AE6C5BF4D5}"/>
              </a:ext>
            </a:extLst>
          </p:cNvPr>
          <p:cNvSpPr>
            <a:spLocks noChangeArrowheads="1"/>
          </p:cNvSpPr>
          <p:nvPr/>
        </p:nvSpPr>
        <p:spPr bwMode="auto">
          <a:xfrm>
            <a:off x="5054038" y="126127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ndParaRPr>
          </a:p>
        </p:txBody>
      </p:sp>
      <p:grpSp>
        <p:nvGrpSpPr>
          <p:cNvPr id="7" name="Group 6">
            <a:extLst>
              <a:ext uri="{FF2B5EF4-FFF2-40B4-BE49-F238E27FC236}">
                <a16:creationId xmlns:a16="http://schemas.microsoft.com/office/drawing/2014/main" id="{63D2A82F-2713-9925-7E7A-15D98BF56F1D}"/>
              </a:ext>
            </a:extLst>
          </p:cNvPr>
          <p:cNvGrpSpPr>
            <a:grpSpLocks noChangeAspect="1"/>
          </p:cNvGrpSpPr>
          <p:nvPr/>
        </p:nvGrpSpPr>
        <p:grpSpPr>
          <a:xfrm>
            <a:off x="402171" y="1327673"/>
            <a:ext cx="6307239" cy="1185884"/>
            <a:chOff x="1215577" y="5473167"/>
            <a:chExt cx="8855962" cy="1642408"/>
          </a:xfrm>
          <a:effectLst/>
        </p:grpSpPr>
        <p:pic>
          <p:nvPicPr>
            <p:cNvPr id="8" name="Picture 7">
              <a:extLst>
                <a:ext uri="{FF2B5EF4-FFF2-40B4-BE49-F238E27FC236}">
                  <a16:creationId xmlns:a16="http://schemas.microsoft.com/office/drawing/2014/main" id="{E96B49D7-FDD3-4D43-F324-D1ABDDBAA557}"/>
                </a:ext>
              </a:extLst>
            </p:cNvPr>
            <p:cNvPicPr>
              <a:picLocks noChangeAspect="1"/>
            </p:cNvPicPr>
            <p:nvPr/>
          </p:nvPicPr>
          <p:blipFill>
            <a:blip r:embed="rId2"/>
            <a:stretch>
              <a:fillRect/>
            </a:stretch>
          </p:blipFill>
          <p:spPr>
            <a:xfrm>
              <a:off x="1215577" y="5477086"/>
              <a:ext cx="2902484" cy="1631851"/>
            </a:xfrm>
            <a:prstGeom prst="rect">
              <a:avLst/>
            </a:prstGeom>
            <a:ln>
              <a:solidFill>
                <a:srgbClr val="404040"/>
              </a:solidFill>
            </a:ln>
          </p:spPr>
        </p:pic>
        <p:pic>
          <p:nvPicPr>
            <p:cNvPr id="10" name="Picture 9">
              <a:extLst>
                <a:ext uri="{FF2B5EF4-FFF2-40B4-BE49-F238E27FC236}">
                  <a16:creationId xmlns:a16="http://schemas.microsoft.com/office/drawing/2014/main" id="{9CF54BE5-43AD-D2B2-CB26-B874408CBE15}"/>
                </a:ext>
              </a:extLst>
            </p:cNvPr>
            <p:cNvPicPr>
              <a:picLocks noChangeAspect="1"/>
            </p:cNvPicPr>
            <p:nvPr/>
          </p:nvPicPr>
          <p:blipFill>
            <a:blip r:embed="rId3"/>
            <a:stretch>
              <a:fillRect/>
            </a:stretch>
          </p:blipFill>
          <p:spPr>
            <a:xfrm>
              <a:off x="4179933" y="5477094"/>
              <a:ext cx="2907304" cy="1638481"/>
            </a:xfrm>
            <a:prstGeom prst="rect">
              <a:avLst/>
            </a:prstGeom>
            <a:ln>
              <a:solidFill>
                <a:srgbClr val="404040"/>
              </a:solidFill>
            </a:ln>
          </p:spPr>
        </p:pic>
        <p:pic>
          <p:nvPicPr>
            <p:cNvPr id="13" name="Picture 12">
              <a:extLst>
                <a:ext uri="{FF2B5EF4-FFF2-40B4-BE49-F238E27FC236}">
                  <a16:creationId xmlns:a16="http://schemas.microsoft.com/office/drawing/2014/main" id="{CD0A7D8D-0328-48CC-21DD-0D8700D943ED}"/>
                </a:ext>
              </a:extLst>
            </p:cNvPr>
            <p:cNvPicPr>
              <a:picLocks noChangeAspect="1"/>
            </p:cNvPicPr>
            <p:nvPr/>
          </p:nvPicPr>
          <p:blipFill>
            <a:blip r:embed="rId4"/>
            <a:stretch>
              <a:fillRect/>
            </a:stretch>
          </p:blipFill>
          <p:spPr>
            <a:xfrm>
              <a:off x="7164236" y="5473167"/>
              <a:ext cx="2907303" cy="1634560"/>
            </a:xfrm>
            <a:prstGeom prst="rect">
              <a:avLst/>
            </a:prstGeom>
            <a:ln>
              <a:solidFill>
                <a:srgbClr val="404040"/>
              </a:solidFill>
            </a:ln>
          </p:spPr>
        </p:pic>
      </p:grpSp>
      <p:sp>
        <p:nvSpPr>
          <p:cNvPr id="15" name="TextBox 14">
            <a:extLst>
              <a:ext uri="{FF2B5EF4-FFF2-40B4-BE49-F238E27FC236}">
                <a16:creationId xmlns:a16="http://schemas.microsoft.com/office/drawing/2014/main" id="{182B7A69-DDE1-B533-9957-3CA03DF7724A}"/>
              </a:ext>
            </a:extLst>
          </p:cNvPr>
          <p:cNvSpPr txBox="1">
            <a:spLocks noChangeAspect="1"/>
          </p:cNvSpPr>
          <p:nvPr/>
        </p:nvSpPr>
        <p:spPr>
          <a:xfrm>
            <a:off x="275340" y="2643046"/>
            <a:ext cx="3549657" cy="307777"/>
          </a:xfrm>
          <a:prstGeom prst="rect">
            <a:avLst/>
          </a:prstGeom>
          <a:noFill/>
        </p:spPr>
        <p:txBody>
          <a:bodyPr wrap="square">
            <a:spAutoFit/>
          </a:bodyPr>
          <a:lstStyle/>
          <a:p>
            <a:pPr marL="0" marR="0" lvl="0" indent="0" algn="l" defTabSz="4778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a:ea typeface="Calibri" panose="020F0502020204030204" pitchFamily="34" charset="0"/>
              </a:rPr>
              <a:t>STREAM VIEW</a:t>
            </a:r>
          </a:p>
        </p:txBody>
      </p:sp>
      <p:sp>
        <p:nvSpPr>
          <p:cNvPr id="16" name="TextBox 15">
            <a:extLst>
              <a:ext uri="{FF2B5EF4-FFF2-40B4-BE49-F238E27FC236}">
                <a16:creationId xmlns:a16="http://schemas.microsoft.com/office/drawing/2014/main" id="{AB062E44-3D67-D3C5-B4CF-A31089F12C7D}"/>
              </a:ext>
            </a:extLst>
          </p:cNvPr>
          <p:cNvSpPr txBox="1">
            <a:spLocks noChangeAspect="1"/>
          </p:cNvSpPr>
          <p:nvPr/>
        </p:nvSpPr>
        <p:spPr>
          <a:xfrm>
            <a:off x="2513393" y="2615316"/>
            <a:ext cx="3193108" cy="307777"/>
          </a:xfrm>
          <a:prstGeom prst="rect">
            <a:avLst/>
          </a:prstGeom>
          <a:noFill/>
        </p:spPr>
        <p:txBody>
          <a:bodyPr wrap="square">
            <a:spAutoFit/>
          </a:bodyPr>
          <a:lstStyle/>
          <a:p>
            <a:pPr marL="0" marR="0" lvl="0" indent="0" algn="l" defTabSz="4778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a:ea typeface="Calibri" panose="020F0502020204030204" pitchFamily="34" charset="0"/>
              </a:rPr>
              <a:t>MAP VIEW</a:t>
            </a:r>
          </a:p>
        </p:txBody>
      </p:sp>
      <p:sp>
        <p:nvSpPr>
          <p:cNvPr id="17" name="TextBox 16">
            <a:extLst>
              <a:ext uri="{FF2B5EF4-FFF2-40B4-BE49-F238E27FC236}">
                <a16:creationId xmlns:a16="http://schemas.microsoft.com/office/drawing/2014/main" id="{917710E2-7914-AB7F-056C-C7C72E63958C}"/>
              </a:ext>
            </a:extLst>
          </p:cNvPr>
          <p:cNvSpPr txBox="1">
            <a:spLocks noChangeAspect="1"/>
          </p:cNvSpPr>
          <p:nvPr/>
        </p:nvSpPr>
        <p:spPr>
          <a:xfrm>
            <a:off x="4638821" y="2607295"/>
            <a:ext cx="3549657" cy="307777"/>
          </a:xfrm>
          <a:prstGeom prst="rect">
            <a:avLst/>
          </a:prstGeom>
          <a:noFill/>
        </p:spPr>
        <p:txBody>
          <a:bodyPr wrap="square">
            <a:spAutoFit/>
          </a:bodyPr>
          <a:lstStyle/>
          <a:p>
            <a:pPr marL="0" marR="0" lvl="0" indent="0" algn="l" defTabSz="4778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a:ea typeface="Calibri" panose="020F0502020204030204" pitchFamily="34" charset="0"/>
              </a:rPr>
              <a:t>MON VIEW</a:t>
            </a:r>
          </a:p>
        </p:txBody>
      </p:sp>
      <p:pic>
        <p:nvPicPr>
          <p:cNvPr id="21" name="Picture 20">
            <a:extLst>
              <a:ext uri="{FF2B5EF4-FFF2-40B4-BE49-F238E27FC236}">
                <a16:creationId xmlns:a16="http://schemas.microsoft.com/office/drawing/2014/main" id="{ECFB739A-4119-252C-4684-7966E000557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507070" y="3104127"/>
            <a:ext cx="2125429" cy="1291914"/>
          </a:xfrm>
          <a:prstGeom prst="rect">
            <a:avLst/>
          </a:prstGeom>
          <a:ln>
            <a:solidFill>
              <a:srgbClr val="404040"/>
            </a:solidFill>
          </a:ln>
        </p:spPr>
      </p:pic>
      <p:pic>
        <p:nvPicPr>
          <p:cNvPr id="22" name="Picture 21">
            <a:extLst>
              <a:ext uri="{FF2B5EF4-FFF2-40B4-BE49-F238E27FC236}">
                <a16:creationId xmlns:a16="http://schemas.microsoft.com/office/drawing/2014/main" id="{97FB47EF-9899-9BE0-CC6E-CCEA20A58672}"/>
              </a:ext>
            </a:extLst>
          </p:cNvPr>
          <p:cNvPicPr>
            <a:picLocks noChangeAspect="1"/>
          </p:cNvPicPr>
          <p:nvPr/>
        </p:nvPicPr>
        <p:blipFill>
          <a:blip r:embed="rId6"/>
          <a:stretch>
            <a:fillRect/>
          </a:stretch>
        </p:blipFill>
        <p:spPr>
          <a:xfrm>
            <a:off x="4679374" y="3099450"/>
            <a:ext cx="2125428" cy="1296591"/>
          </a:xfrm>
          <a:prstGeom prst="rect">
            <a:avLst/>
          </a:prstGeom>
          <a:ln>
            <a:solidFill>
              <a:srgbClr val="404040"/>
            </a:solidFill>
          </a:ln>
          <a:effectLst/>
        </p:spPr>
      </p:pic>
      <p:pic>
        <p:nvPicPr>
          <p:cNvPr id="20" name="Picture 19">
            <a:extLst>
              <a:ext uri="{FF2B5EF4-FFF2-40B4-BE49-F238E27FC236}">
                <a16:creationId xmlns:a16="http://schemas.microsoft.com/office/drawing/2014/main" id="{721C1346-B883-D500-3C17-2024FF78CAB3}"/>
              </a:ext>
            </a:extLst>
          </p:cNvPr>
          <p:cNvPicPr>
            <a:picLocks noChangeAspect="1"/>
          </p:cNvPicPr>
          <p:nvPr/>
        </p:nvPicPr>
        <p:blipFill>
          <a:blip r:embed="rId7"/>
          <a:stretch>
            <a:fillRect/>
          </a:stretch>
        </p:blipFill>
        <p:spPr>
          <a:xfrm>
            <a:off x="397678" y="3100373"/>
            <a:ext cx="2071650" cy="1253560"/>
          </a:xfrm>
          <a:prstGeom prst="rect">
            <a:avLst/>
          </a:prstGeom>
          <a:ln>
            <a:solidFill>
              <a:srgbClr val="404040"/>
            </a:solidFill>
          </a:ln>
          <a:effectLst/>
        </p:spPr>
      </p:pic>
      <p:sp>
        <p:nvSpPr>
          <p:cNvPr id="23" name="TextBox 22">
            <a:extLst>
              <a:ext uri="{FF2B5EF4-FFF2-40B4-BE49-F238E27FC236}">
                <a16:creationId xmlns:a16="http://schemas.microsoft.com/office/drawing/2014/main" id="{DF3E2BC7-E57F-A9A6-B851-2A199A49E46D}"/>
              </a:ext>
            </a:extLst>
          </p:cNvPr>
          <p:cNvSpPr txBox="1">
            <a:spLocks noChangeAspect="1"/>
          </p:cNvSpPr>
          <p:nvPr/>
        </p:nvSpPr>
        <p:spPr>
          <a:xfrm>
            <a:off x="2518430" y="4464101"/>
            <a:ext cx="3383684" cy="307777"/>
          </a:xfrm>
          <a:prstGeom prst="rect">
            <a:avLst/>
          </a:prstGeom>
          <a:noFill/>
          <a:ln>
            <a:noFill/>
          </a:ln>
        </p:spPr>
        <p:txBody>
          <a:bodyPr wrap="square">
            <a:spAutoFit/>
          </a:bodyPr>
          <a:lstStyle/>
          <a:p>
            <a:pPr marL="0" marR="0" lvl="0" indent="0" algn="l" defTabSz="4778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a:ea typeface="Calibri" panose="020F0502020204030204" pitchFamily="34" charset="0"/>
              </a:rPr>
              <a:t>DATA STATUS</a:t>
            </a:r>
          </a:p>
        </p:txBody>
      </p:sp>
      <p:sp>
        <p:nvSpPr>
          <p:cNvPr id="24" name="TextBox 23">
            <a:extLst>
              <a:ext uri="{FF2B5EF4-FFF2-40B4-BE49-F238E27FC236}">
                <a16:creationId xmlns:a16="http://schemas.microsoft.com/office/drawing/2014/main" id="{B65CE926-6C3A-2EF7-8A9D-24ADE68841A9}"/>
              </a:ext>
            </a:extLst>
          </p:cNvPr>
          <p:cNvSpPr txBox="1">
            <a:spLocks noChangeAspect="1"/>
          </p:cNvSpPr>
          <p:nvPr/>
        </p:nvSpPr>
        <p:spPr>
          <a:xfrm>
            <a:off x="4632499" y="4549345"/>
            <a:ext cx="3765288" cy="307777"/>
          </a:xfrm>
          <a:prstGeom prst="rect">
            <a:avLst/>
          </a:prstGeom>
          <a:noFill/>
          <a:ln>
            <a:noFill/>
          </a:ln>
        </p:spPr>
        <p:txBody>
          <a:bodyPr wrap="square">
            <a:spAutoFit/>
          </a:bodyPr>
          <a:lstStyle/>
          <a:p>
            <a:pPr marL="0" marR="0" lvl="0" indent="0" algn="l" defTabSz="4778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a:ea typeface="Calibri" panose="020F0502020204030204" pitchFamily="34" charset="0"/>
              </a:rPr>
              <a:t>SUMMARY VIEW</a:t>
            </a:r>
          </a:p>
        </p:txBody>
      </p:sp>
      <p:sp>
        <p:nvSpPr>
          <p:cNvPr id="25" name="TextBox 24">
            <a:extLst>
              <a:ext uri="{FF2B5EF4-FFF2-40B4-BE49-F238E27FC236}">
                <a16:creationId xmlns:a16="http://schemas.microsoft.com/office/drawing/2014/main" id="{C88EE3DB-5B3E-B604-F962-0BCE913D0BD9}"/>
              </a:ext>
            </a:extLst>
          </p:cNvPr>
          <p:cNvSpPr txBox="1">
            <a:spLocks noChangeAspect="1"/>
          </p:cNvSpPr>
          <p:nvPr/>
        </p:nvSpPr>
        <p:spPr>
          <a:xfrm>
            <a:off x="267596" y="4470819"/>
            <a:ext cx="3544152" cy="307777"/>
          </a:xfrm>
          <a:prstGeom prst="rect">
            <a:avLst/>
          </a:prstGeom>
          <a:noFill/>
          <a:ln>
            <a:noFill/>
          </a:ln>
        </p:spPr>
        <p:txBody>
          <a:bodyPr wrap="square">
            <a:spAutoFit/>
          </a:bodyPr>
          <a:lstStyle/>
          <a:p>
            <a:pPr marL="0" marR="0" lvl="0" indent="0" algn="l" defTabSz="4778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a:ea typeface="Calibri" panose="020F0502020204030204" pitchFamily="34" charset="0"/>
              </a:rPr>
              <a:t>CREATE EVENT</a:t>
            </a:r>
          </a:p>
        </p:txBody>
      </p:sp>
      <p:sp>
        <p:nvSpPr>
          <p:cNvPr id="26" name="TextBox 25">
            <a:extLst>
              <a:ext uri="{FF2B5EF4-FFF2-40B4-BE49-F238E27FC236}">
                <a16:creationId xmlns:a16="http://schemas.microsoft.com/office/drawing/2014/main" id="{356DF6C9-FC0D-CB10-3212-E6E865177085}"/>
              </a:ext>
            </a:extLst>
          </p:cNvPr>
          <p:cNvSpPr txBox="1"/>
          <p:nvPr/>
        </p:nvSpPr>
        <p:spPr>
          <a:xfrm>
            <a:off x="216804" y="330309"/>
            <a:ext cx="11415776" cy="466731"/>
          </a:xfrm>
          <a:prstGeom prst="rect">
            <a:avLst/>
          </a:prstGeom>
          <a:noFill/>
        </p:spPr>
        <p:txBody>
          <a:bodyPr wrap="square">
            <a:spAutoFit/>
          </a:bodyPr>
          <a:lstStyle>
            <a:defPPr>
              <a:defRPr lang="en-US"/>
            </a:defPPr>
            <a:lvl1pPr>
              <a:lnSpc>
                <a:spcPts val="2800"/>
              </a:lnSpc>
              <a:defRPr sz="2800" b="1">
                <a:solidFill>
                  <a:srgbClr val="0069B4"/>
                </a:solidFill>
                <a:effectLst/>
                <a:ea typeface="Times New Roman" panose="02020603050405020304" pitchFamily="18" charset="0"/>
                <a:cs typeface="Angsana New" panose="02020603050405020304" pitchFamily="18" charset="-34"/>
              </a:defRPr>
            </a:lvl1pPr>
          </a:lstStyle>
          <a:p>
            <a:r>
              <a:rPr lang="en-US" sz="3600" b="1" kern="0" dirty="0">
                <a:solidFill>
                  <a:schemeClr val="accent3">
                    <a:lumMod val="75000"/>
                  </a:schemeClr>
                </a:solidFill>
                <a:latin typeface="Arial" panose="020B0604020202020204" pitchFamily="34" charset="0"/>
                <a:cs typeface="Arial" panose="020B0604020202020204" pitchFamily="34" charset="0"/>
              </a:rPr>
              <a:t>Graphical User Interface (GUI) </a:t>
            </a:r>
            <a:r>
              <a:rPr lang="en-GB" sz="3600" kern="0" dirty="0">
                <a:solidFill>
                  <a:schemeClr val="accent3">
                    <a:lumMod val="75000"/>
                  </a:schemeClr>
                </a:solidFill>
                <a:latin typeface="Arial" panose="020B0604020202020204" pitchFamily="34" charset="0"/>
                <a:cs typeface="Arial" panose="020B0604020202020204" pitchFamily="34" charset="0"/>
              </a:rPr>
              <a:t>of the </a:t>
            </a:r>
            <a:r>
              <a:rPr lang="it-IT" sz="3600" kern="0" dirty="0">
                <a:solidFill>
                  <a:schemeClr val="accent3">
                    <a:lumMod val="75000"/>
                  </a:schemeClr>
                </a:solidFill>
                <a:latin typeface="Arial" panose="020B0604020202020204" pitchFamily="34" charset="0"/>
                <a:cs typeface="Arial" panose="020B0604020202020204" pitchFamily="34" charset="0"/>
              </a:rPr>
              <a:t>InaTNT</a:t>
            </a:r>
            <a:endParaRPr lang="en-GB" sz="3600" kern="0" dirty="0">
              <a:solidFill>
                <a:schemeClr val="accent3">
                  <a:lumMod val="75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41CE52B-8DE6-D196-F451-11375D9FD51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163149" y="1171902"/>
            <a:ext cx="4626680" cy="3581127"/>
          </a:xfrm>
          <a:prstGeom prst="rect">
            <a:avLst/>
          </a:prstGeom>
        </p:spPr>
      </p:pic>
      <p:sp>
        <p:nvSpPr>
          <p:cNvPr id="3" name="TextBox 2">
            <a:extLst>
              <a:ext uri="{FF2B5EF4-FFF2-40B4-BE49-F238E27FC236}">
                <a16:creationId xmlns:a16="http://schemas.microsoft.com/office/drawing/2014/main" id="{FE6EDC16-E23A-D348-6E79-8A7FF0E21678}"/>
              </a:ext>
            </a:extLst>
          </p:cNvPr>
          <p:cNvSpPr txBox="1"/>
          <p:nvPr/>
        </p:nvSpPr>
        <p:spPr>
          <a:xfrm>
            <a:off x="148005" y="5010426"/>
            <a:ext cx="11641824" cy="1400383"/>
          </a:xfrm>
          <a:prstGeom prst="rect">
            <a:avLst/>
          </a:prstGeom>
          <a:noFill/>
        </p:spPr>
        <p:txBody>
          <a:bodyPr wrap="square">
            <a:spAutoFit/>
          </a:bodyPr>
          <a:lstStyle/>
          <a:p>
            <a:pPr marL="285750" indent="-285750" algn="just">
              <a:buFont typeface="Arial" panose="020B0604020202020204" pitchFamily="34" charset="0"/>
              <a:buChar char="•"/>
            </a:pPr>
            <a:r>
              <a:rPr lang="en-US" sz="1700" b="0" i="0" dirty="0">
                <a:effectLst/>
              </a:rPr>
              <a:t>Alert notifications will be activated on this GUI when any detected sea level anomaly occurs, displaying the tsunami height, arrival time, potential earthquake event associated with the anomaly, and the detection method used. Each anomaly alert meeting specific criteria will be forwarded via WhatsApp message to the </a:t>
            </a:r>
            <a:r>
              <a:rPr lang="en-US" sz="1700" b="0" i="0" dirty="0" err="1">
                <a:effectLst/>
              </a:rPr>
              <a:t>InaTNTInfo</a:t>
            </a:r>
            <a:r>
              <a:rPr lang="en-US" sz="1700" b="0" i="0" dirty="0">
                <a:effectLst/>
              </a:rPr>
              <a:t> group.</a:t>
            </a:r>
          </a:p>
          <a:p>
            <a:pPr marL="285750" indent="-285750" algn="just">
              <a:buFont typeface="Arial" panose="020B0604020202020204" pitchFamily="34" charset="0"/>
              <a:buChar char="•"/>
            </a:pPr>
            <a:r>
              <a:rPr lang="en-US" sz="1700" dirty="0" err="1"/>
              <a:t>InaTNT</a:t>
            </a:r>
            <a:r>
              <a:rPr lang="en-US" sz="1700" dirty="0"/>
              <a:t> displays the predicted time travel and arrival time of the tsunami at each water level station for all possible earthquake events</a:t>
            </a:r>
            <a:endParaRPr lang="en-ID" sz="1700" dirty="0"/>
          </a:p>
        </p:txBody>
      </p:sp>
    </p:spTree>
    <p:extLst>
      <p:ext uri="{BB962C8B-B14F-4D97-AF65-F5344CB8AC3E}">
        <p14:creationId xmlns:p14="http://schemas.microsoft.com/office/powerpoint/2010/main" val="419687217"/>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60B62BDDCA3E4ABFBE547F622749DC" ma:contentTypeVersion="20" ma:contentTypeDescription="Create a new document." ma:contentTypeScope="" ma:versionID="7ca2ca8add524f569aeeaab2da7626a7">
  <xsd:schema xmlns:xsd="http://www.w3.org/2001/XMLSchema" xmlns:xs="http://www.w3.org/2001/XMLSchema" xmlns:p="http://schemas.microsoft.com/office/2006/metadata/properties" xmlns:ns1="http://schemas.microsoft.com/sharepoint/v3" xmlns:ns3="e9e8368d-c026-4769-bcc2-f56602360a75" xmlns:ns4="b006d707-ef1c-4f9e-a8c6-c9951d827246" targetNamespace="http://schemas.microsoft.com/office/2006/metadata/properties" ma:root="true" ma:fieldsID="b29c76aa5eb7120e76bb74f381fcdc9d" ns1:_="" ns3:_="" ns4:_="">
    <xsd:import namespace="http://schemas.microsoft.com/sharepoint/v3"/>
    <xsd:import namespace="e9e8368d-c026-4769-bcc2-f56602360a75"/>
    <xsd:import namespace="b006d707-ef1c-4f9e-a8c6-c9951d82724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e8368d-c026-4769-bcc2-f56602360a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06d707-ef1c-4f9e-a8c6-c9951d82724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9e8368d-c026-4769-bcc2-f56602360a75"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9C75670-6038-480A-8D02-0D484542C09D}">
  <ds:schemaRefs>
    <ds:schemaRef ds:uri="http://schemas.microsoft.com/sharepoint/v3/contenttype/forms"/>
  </ds:schemaRefs>
</ds:datastoreItem>
</file>

<file path=customXml/itemProps2.xml><?xml version="1.0" encoding="utf-8"?>
<ds:datastoreItem xmlns:ds="http://schemas.openxmlformats.org/officeDocument/2006/customXml" ds:itemID="{959B7FB6-9DFC-4E59-8DC8-53CC6157AB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9e8368d-c026-4769-bcc2-f56602360a75"/>
    <ds:schemaRef ds:uri="b006d707-ef1c-4f9e-a8c6-c9951d8272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801EF6-648C-4E56-95B8-2C85E42D468D}">
  <ds:schemaRefs>
    <ds:schemaRef ds:uri="http://schemas.openxmlformats.org/package/2006/metadata/core-properties"/>
    <ds:schemaRef ds:uri="http://schemas.microsoft.com/office/2006/documentManagement/types"/>
    <ds:schemaRef ds:uri="http://schemas.microsoft.com/office/infopath/2007/PartnerControls"/>
    <ds:schemaRef ds:uri="b006d707-ef1c-4f9e-a8c6-c9951d827246"/>
    <ds:schemaRef ds:uri="http://purl.org/dc/elements/1.1/"/>
    <ds:schemaRef ds:uri="http://schemas.microsoft.com/office/2006/metadata/properties"/>
    <ds:schemaRef ds:uri="e9e8368d-c026-4769-bcc2-f56602360a75"/>
    <ds:schemaRef ds:uri="http://schemas.microsoft.com/sharepoint/v3"/>
    <ds:schemaRef ds:uri="http://purl.org/dc/terms/"/>
    <ds:schemaRef ds:uri="http://www.w3.org/XML/1998/namespace"/>
    <ds:schemaRef ds:uri="http://purl.org/dc/dcmitype/"/>
  </ds:schemaRefs>
</ds:datastoreItem>
</file>

<file path=docMetadata/LabelInfo.xml><?xml version="1.0" encoding="utf-8"?>
<clbl:labelList xmlns:clbl="http://schemas.microsoft.com/office/2020/mipLabelMetadata">
  <clbl:label id="{f8e024d6-51f2-471b-ac2c-b1117d65062e}" enabled="1" method="Standard" siteId="{1d4fae52-39b3-4bfa-b0b3-022956b11194}" removed="0"/>
</clbl:labelList>
</file>

<file path=docProps/app.xml><?xml version="1.0" encoding="utf-8"?>
<Properties xmlns="http://schemas.openxmlformats.org/officeDocument/2006/extended-properties" xmlns:vt="http://schemas.openxmlformats.org/officeDocument/2006/docPropsVTypes">
  <TotalTime>3949</TotalTime>
  <Words>1028</Words>
  <Application>Microsoft Office PowerPoint</Application>
  <PresentationFormat>Widescreen</PresentationFormat>
  <Paragraphs>185</Paragraphs>
  <Slides>15</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MS PGothic</vt:lpstr>
      <vt:lpstr>Arial</vt:lpstr>
      <vt:lpstr>Arial Black</vt:lpstr>
      <vt:lpstr>Arial Narrow</vt:lpstr>
      <vt:lpstr>Calibri</vt:lpstr>
      <vt:lpstr>Century Gothic</vt:lpstr>
      <vt:lpstr>Roboto</vt:lpstr>
      <vt:lpstr>Times New Roman</vt:lpstr>
      <vt:lpstr>Trebuchet MS</vt:lpstr>
      <vt:lpstr>1_Office Theme</vt:lpstr>
      <vt:lpstr>9_Custom Design</vt:lpstr>
      <vt:lpstr>7_Custom Design</vt:lpstr>
      <vt:lpstr>PowerPoint Presentation</vt:lpstr>
      <vt:lpstr>SEISMOTECTONIC OF INDONESIA</vt:lpstr>
      <vt:lpstr>INDONESIAN TSUNAMI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PELAKSANAAN SLG DAN BGTS 2015-2023</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Bailey, Rick</dc:creator>
  <cp:lastModifiedBy>Suci Dewi Indonesia</cp:lastModifiedBy>
  <cp:revision>77</cp:revision>
  <dcterms:created xsi:type="dcterms:W3CDTF">2023-06-12T22:38:49Z</dcterms:created>
  <dcterms:modified xsi:type="dcterms:W3CDTF">2025-04-05T10:02:18Z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0x0101006D60B62BDDCA3E4ABFBE547F622749DC</vt:lpwstr>
  </property>
  <property fmtid="{D5CDD505-2E9C-101B-9397-08002B2CF9AE}" pid="3" name="MSIP_Label_55edad5e-85c4-4d99-839f-4db88ccef5c5_Enabled">
    <vt:lpwstr>true</vt:lpwstr>
  </property>
  <property fmtid="{D5CDD505-2E9C-101B-9397-08002B2CF9AE}" pid="4" name="MSIP_Label_55edad5e-85c4-4d99-839f-4db88ccef5c5_SetDate">
    <vt:lpwstr>2024-07-17T01:08:16Z</vt:lpwstr>
  </property>
  <property fmtid="{D5CDD505-2E9C-101B-9397-08002B2CF9AE}" pid="5" name="MSIP_Label_55edad5e-85c4-4d99-839f-4db88ccef5c5_Method">
    <vt:lpwstr>Standard</vt:lpwstr>
  </property>
  <property fmtid="{D5CDD505-2E9C-101B-9397-08002B2CF9AE}" pid="6" name="MSIP_Label_55edad5e-85c4-4d99-839f-4db88ccef5c5_Name">
    <vt:lpwstr>PSPF Official</vt:lpwstr>
  </property>
  <property fmtid="{D5CDD505-2E9C-101B-9397-08002B2CF9AE}" pid="7" name="MSIP_Label_55edad5e-85c4-4d99-839f-4db88ccef5c5_SiteId">
    <vt:lpwstr>d1ad7db5-97dd-4f2b-816e-50d663b7bb94</vt:lpwstr>
  </property>
  <property fmtid="{D5CDD505-2E9C-101B-9397-08002B2CF9AE}" pid="8" name="MSIP_Label_55edad5e-85c4-4d99-839f-4db88ccef5c5_ActionId">
    <vt:lpwstr>103210e8-f1bd-48fa-8bae-91c0d16bd2d8</vt:lpwstr>
  </property>
  <property fmtid="{D5CDD505-2E9C-101B-9397-08002B2CF9AE}" pid="9" name="MSIP_Label_55edad5e-85c4-4d99-839f-4db88ccef5c5_ContentBits">
    <vt:lpwstr>3</vt:lpwstr>
  </property>
  <property fmtid="{D5CDD505-2E9C-101B-9397-08002B2CF9AE}" pid="10" name="ClassificationContentMarkingFooterLocations">
    <vt:lpwstr>1_Office Theme:9\9_Custom Design:6\7_Custom Design:5</vt:lpwstr>
  </property>
  <property fmtid="{D5CDD505-2E9C-101B-9397-08002B2CF9AE}" pid="11" name="ClassificationContentMarkingFooterText">
    <vt:lpwstr>OFFICIAL</vt:lpwstr>
  </property>
  <property fmtid="{D5CDD505-2E9C-101B-9397-08002B2CF9AE}" pid="12" name="ClassificationContentMarkingHeaderLocations">
    <vt:lpwstr>1_Office Theme:4\9_Custom Design:5\7_Custom Design:4</vt:lpwstr>
  </property>
  <property fmtid="{D5CDD505-2E9C-101B-9397-08002B2CF9AE}" pid="13" name="ClassificationContentMarkingHeaderText">
    <vt:lpwstr>OFFICIAL</vt:lpwstr>
  </property>
</Properties>
</file>