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3"/>
  </p:notesMasterIdLst>
  <p:sldIdLst>
    <p:sldId id="310" r:id="rId3"/>
    <p:sldId id="318" r:id="rId4"/>
    <p:sldId id="3371" r:id="rId5"/>
    <p:sldId id="3385" r:id="rId6"/>
    <p:sldId id="3367" r:id="rId7"/>
    <p:sldId id="256" r:id="rId8"/>
    <p:sldId id="3376" r:id="rId9"/>
    <p:sldId id="3378" r:id="rId10"/>
    <p:sldId id="3384" r:id="rId11"/>
    <p:sldId id="3370" r:id="rId12"/>
    <p:sldId id="258" r:id="rId13"/>
    <p:sldId id="260" r:id="rId14"/>
    <p:sldId id="262" r:id="rId15"/>
    <p:sldId id="284" r:id="rId16"/>
    <p:sldId id="292" r:id="rId17"/>
    <p:sldId id="295" r:id="rId18"/>
    <p:sldId id="296" r:id="rId19"/>
    <p:sldId id="314" r:id="rId20"/>
    <p:sldId id="3383" r:id="rId21"/>
    <p:sldId id="3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348F9A-B65F-EE66-CE78-F87EBD689672}" name="Ashleigh Fromont [NEMA]" initials="AF[" userId="S::Ashleigh.Fromont@nema.govt.nz::d8ad61a2-0a38-4ee0-8d25-a7fe3a3d84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65551-0381-4D8C-81E0-73B763404996}" v="30" dt="2025-04-02T19:49:15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5" autoAdjust="0"/>
    <p:restoredTop sz="79352" autoAdjust="0"/>
  </p:normalViewPr>
  <p:slideViewPr>
    <p:cSldViewPr snapToGrid="0">
      <p:cViewPr varScale="1">
        <p:scale>
          <a:sx n="85" d="100"/>
          <a:sy n="85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ita Martinez" userId="4c3ee73a-73de-4111-b12e-e422f20dd177" providerId="ADAL" clId="{A9C65551-0381-4D8C-81E0-73B763404996}"/>
    <pc:docChg chg="custSel addSld delSld modSld">
      <pc:chgData name="Margarita Martinez" userId="4c3ee73a-73de-4111-b12e-e422f20dd177" providerId="ADAL" clId="{A9C65551-0381-4D8C-81E0-73B763404996}" dt="2025-04-02T19:49:20.123" v="176" actId="1076"/>
      <pc:docMkLst>
        <pc:docMk/>
      </pc:docMkLst>
      <pc:sldChg chg="addSp delSp modSp mod">
        <pc:chgData name="Margarita Martinez" userId="4c3ee73a-73de-4111-b12e-e422f20dd177" providerId="ADAL" clId="{A9C65551-0381-4D8C-81E0-73B763404996}" dt="2025-04-02T19:38:44.020" v="49" actId="404"/>
        <pc:sldMkLst>
          <pc:docMk/>
          <pc:sldMk cId="1847808633" sldId="256"/>
        </pc:sldMkLst>
        <pc:spChg chg="del">
          <ac:chgData name="Margarita Martinez" userId="4c3ee73a-73de-4111-b12e-e422f20dd177" providerId="ADAL" clId="{A9C65551-0381-4D8C-81E0-73B763404996}" dt="2025-04-02T19:26:45.787" v="40" actId="478"/>
          <ac:spMkLst>
            <pc:docMk/>
            <pc:sldMk cId="1847808633" sldId="256"/>
            <ac:spMk id="15" creationId="{43BFB4E8-B8A9-135E-F55E-53D3EC2621B6}"/>
          </ac:spMkLst>
        </pc:spChg>
        <pc:graphicFrameChg chg="add mod">
          <ac:chgData name="Margarita Martinez" userId="4c3ee73a-73de-4111-b12e-e422f20dd177" providerId="ADAL" clId="{A9C65551-0381-4D8C-81E0-73B763404996}" dt="2025-04-02T19:38:44.020" v="49" actId="404"/>
          <ac:graphicFrameMkLst>
            <pc:docMk/>
            <pc:sldMk cId="1847808633" sldId="256"/>
            <ac:graphicFrameMk id="2" creationId="{BBA7196E-9F19-E0B4-A631-57EC366E7D24}"/>
          </ac:graphicFrameMkLst>
        </pc:graphicFrameChg>
        <pc:graphicFrameChg chg="del">
          <ac:chgData name="Margarita Martinez" userId="4c3ee73a-73de-4111-b12e-e422f20dd177" providerId="ADAL" clId="{A9C65551-0381-4D8C-81E0-73B763404996}" dt="2025-04-02T19:26:39.468" v="39" actId="478"/>
          <ac:graphicFrameMkLst>
            <pc:docMk/>
            <pc:sldMk cId="1847808633" sldId="256"/>
            <ac:graphicFrameMk id="16" creationId="{41C2E31D-57C1-813F-9FC2-836DE8FBA12A}"/>
          </ac:graphicFrameMkLst>
        </pc:graphicFrameChg>
      </pc:sldChg>
      <pc:sldChg chg="addSp delSp modSp mod">
        <pc:chgData name="Margarita Martinez" userId="4c3ee73a-73de-4111-b12e-e422f20dd177" providerId="ADAL" clId="{A9C65551-0381-4D8C-81E0-73B763404996}" dt="2025-04-02T19:41:25.029" v="77" actId="1076"/>
        <pc:sldMkLst>
          <pc:docMk/>
          <pc:sldMk cId="0" sldId="258"/>
        </pc:sldMkLst>
        <pc:spChg chg="del">
          <ac:chgData name="Margarita Martinez" userId="4c3ee73a-73de-4111-b12e-e422f20dd177" providerId="ADAL" clId="{A9C65551-0381-4D8C-81E0-73B763404996}" dt="2025-04-02T19:41:08.596" v="70" actId="478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Margarita Martinez" userId="4c3ee73a-73de-4111-b12e-e422f20dd177" providerId="ADAL" clId="{A9C65551-0381-4D8C-81E0-73B763404996}" dt="2025-04-02T19:41:11.823" v="72" actId="478"/>
          <ac:spMkLst>
            <pc:docMk/>
            <pc:sldMk cId="0" sldId="258"/>
            <ac:spMk id="10" creationId="{F90071D5-829C-4FBA-1642-4EBCB7515499}"/>
          </ac:spMkLst>
        </pc:spChg>
        <pc:graphicFrameChg chg="del">
          <ac:chgData name="Margarita Martinez" userId="4c3ee73a-73de-4111-b12e-e422f20dd177" providerId="ADAL" clId="{A9C65551-0381-4D8C-81E0-73B763404996}" dt="2025-04-02T19:41:05.962" v="69" actId="478"/>
          <ac:graphicFrameMkLst>
            <pc:docMk/>
            <pc:sldMk cId="0" sldId="258"/>
            <ac:graphicFrameMk id="4" creationId="{00000000-0000-0000-0000-000000000000}"/>
          </ac:graphicFrameMkLst>
        </pc:graphicFrameChg>
        <pc:graphicFrameChg chg="add mod">
          <ac:chgData name="Margarita Martinez" userId="4c3ee73a-73de-4111-b12e-e422f20dd177" providerId="ADAL" clId="{A9C65551-0381-4D8C-81E0-73B763404996}" dt="2025-04-02T19:41:25.029" v="77" actId="1076"/>
          <ac:graphicFrameMkLst>
            <pc:docMk/>
            <pc:sldMk cId="0" sldId="258"/>
            <ac:graphicFrameMk id="11" creationId="{6BEAB016-9F5C-ED0E-0581-C92F35E50FAC}"/>
          </ac:graphicFrameMkLst>
        </pc:graphicFrameChg>
      </pc:sldChg>
      <pc:sldChg chg="addSp delSp modSp mod">
        <pc:chgData name="Margarita Martinez" userId="4c3ee73a-73de-4111-b12e-e422f20dd177" providerId="ADAL" clId="{A9C65551-0381-4D8C-81E0-73B763404996}" dt="2025-04-02T19:42:06.496" v="85" actId="27636"/>
        <pc:sldMkLst>
          <pc:docMk/>
          <pc:sldMk cId="0" sldId="260"/>
        </pc:sldMkLst>
        <pc:spChg chg="del">
          <ac:chgData name="Margarita Martinez" userId="4c3ee73a-73de-4111-b12e-e422f20dd177" providerId="ADAL" clId="{A9C65551-0381-4D8C-81E0-73B763404996}" dt="2025-04-02T19:42:06.492" v="84" actId="478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Margarita Martinez" userId="4c3ee73a-73de-4111-b12e-e422f20dd177" providerId="ADAL" clId="{A9C65551-0381-4D8C-81E0-73B763404996}" dt="2025-04-02T19:42:06.496" v="85" actId="27636"/>
          <ac:spMkLst>
            <pc:docMk/>
            <pc:sldMk cId="0" sldId="260"/>
            <ac:spMk id="11" creationId="{FB2DDCBF-3B42-1D55-95A3-2C3DED988647}"/>
          </ac:spMkLst>
        </pc:spChg>
        <pc:graphicFrameChg chg="del">
          <ac:chgData name="Margarita Martinez" userId="4c3ee73a-73de-4111-b12e-e422f20dd177" providerId="ADAL" clId="{A9C65551-0381-4D8C-81E0-73B763404996}" dt="2025-04-02T19:41:49.360" v="78" actId="478"/>
          <ac:graphicFrameMkLst>
            <pc:docMk/>
            <pc:sldMk cId="0" sldId="260"/>
            <ac:graphicFrameMk id="4" creationId="{00000000-0000-0000-0000-000000000000}"/>
          </ac:graphicFrameMkLst>
        </pc:graphicFrameChg>
        <pc:graphicFrameChg chg="add mod">
          <ac:chgData name="Margarita Martinez" userId="4c3ee73a-73de-4111-b12e-e422f20dd177" providerId="ADAL" clId="{A9C65551-0381-4D8C-81E0-73B763404996}" dt="2025-04-02T19:42:04.278" v="83" actId="1076"/>
          <ac:graphicFrameMkLst>
            <pc:docMk/>
            <pc:sldMk cId="0" sldId="260"/>
            <ac:graphicFrameMk id="9" creationId="{B095A165-ACD8-E4DF-28CD-80066879A85F}"/>
          </ac:graphicFrameMkLst>
        </pc:graphicFrameChg>
      </pc:sldChg>
      <pc:sldChg chg="addSp delSp modSp mod">
        <pc:chgData name="Margarita Martinez" userId="4c3ee73a-73de-4111-b12e-e422f20dd177" providerId="ADAL" clId="{A9C65551-0381-4D8C-81E0-73B763404996}" dt="2025-04-02T19:42:37.305" v="94" actId="14100"/>
        <pc:sldMkLst>
          <pc:docMk/>
          <pc:sldMk cId="0" sldId="262"/>
        </pc:sldMkLst>
        <pc:spChg chg="del">
          <ac:chgData name="Margarita Martinez" userId="4c3ee73a-73de-4111-b12e-e422f20dd177" providerId="ADAL" clId="{A9C65551-0381-4D8C-81E0-73B763404996}" dt="2025-04-02T19:42:32.483" v="91" actId="478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Margarita Martinez" userId="4c3ee73a-73de-4111-b12e-e422f20dd177" providerId="ADAL" clId="{A9C65551-0381-4D8C-81E0-73B763404996}" dt="2025-04-02T19:42:32.487" v="92" actId="27636"/>
          <ac:spMkLst>
            <pc:docMk/>
            <pc:sldMk cId="0" sldId="262"/>
            <ac:spMk id="11" creationId="{7A8BED3A-4EEE-40A3-DC5D-570F0043BF83}"/>
          </ac:spMkLst>
        </pc:spChg>
        <pc:graphicFrameChg chg="del">
          <ac:chgData name="Margarita Martinez" userId="4c3ee73a-73de-4111-b12e-e422f20dd177" providerId="ADAL" clId="{A9C65551-0381-4D8C-81E0-73B763404996}" dt="2025-04-02T19:42:14.793" v="86" actId="478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add mod">
          <ac:chgData name="Margarita Martinez" userId="4c3ee73a-73de-4111-b12e-e422f20dd177" providerId="ADAL" clId="{A9C65551-0381-4D8C-81E0-73B763404996}" dt="2025-04-02T19:42:37.305" v="94" actId="14100"/>
          <ac:graphicFrameMkLst>
            <pc:docMk/>
            <pc:sldMk cId="0" sldId="262"/>
            <ac:graphicFrameMk id="9" creationId="{37E83BB5-E1E6-6EE6-4972-10B891FE8F79}"/>
          </ac:graphicFrameMkLst>
        </pc:graphicFrameChg>
      </pc:sldChg>
      <pc:sldChg chg="del">
        <pc:chgData name="Margarita Martinez" userId="4c3ee73a-73de-4111-b12e-e422f20dd177" providerId="ADAL" clId="{A9C65551-0381-4D8C-81E0-73B763404996}" dt="2025-04-02T19:42:46.661" v="95" actId="47"/>
        <pc:sldMkLst>
          <pc:docMk/>
          <pc:sldMk cId="0" sldId="265"/>
        </pc:sldMkLst>
      </pc:sldChg>
      <pc:sldChg chg="del">
        <pc:chgData name="Margarita Martinez" userId="4c3ee73a-73de-4111-b12e-e422f20dd177" providerId="ADAL" clId="{A9C65551-0381-4D8C-81E0-73B763404996}" dt="2025-04-02T19:42:47.562" v="96" actId="47"/>
        <pc:sldMkLst>
          <pc:docMk/>
          <pc:sldMk cId="0" sldId="267"/>
        </pc:sldMkLst>
      </pc:sldChg>
      <pc:sldChg chg="del">
        <pc:chgData name="Margarita Martinez" userId="4c3ee73a-73de-4111-b12e-e422f20dd177" providerId="ADAL" clId="{A9C65551-0381-4D8C-81E0-73B763404996}" dt="2025-04-02T19:42:48.782" v="97" actId="47"/>
        <pc:sldMkLst>
          <pc:docMk/>
          <pc:sldMk cId="0" sldId="269"/>
        </pc:sldMkLst>
      </pc:sldChg>
      <pc:sldChg chg="del">
        <pc:chgData name="Margarita Martinez" userId="4c3ee73a-73de-4111-b12e-e422f20dd177" providerId="ADAL" clId="{A9C65551-0381-4D8C-81E0-73B763404996}" dt="2025-04-02T19:42:49.811" v="98" actId="47"/>
        <pc:sldMkLst>
          <pc:docMk/>
          <pc:sldMk cId="0" sldId="271"/>
        </pc:sldMkLst>
      </pc:sldChg>
      <pc:sldChg chg="del">
        <pc:chgData name="Margarita Martinez" userId="4c3ee73a-73de-4111-b12e-e422f20dd177" providerId="ADAL" clId="{A9C65551-0381-4D8C-81E0-73B763404996}" dt="2025-04-02T19:42:50.730" v="99" actId="47"/>
        <pc:sldMkLst>
          <pc:docMk/>
          <pc:sldMk cId="0" sldId="273"/>
        </pc:sldMkLst>
      </pc:sldChg>
      <pc:sldChg chg="del">
        <pc:chgData name="Margarita Martinez" userId="4c3ee73a-73de-4111-b12e-e422f20dd177" providerId="ADAL" clId="{A9C65551-0381-4D8C-81E0-73B763404996}" dt="2025-04-02T19:42:51.663" v="100" actId="47"/>
        <pc:sldMkLst>
          <pc:docMk/>
          <pc:sldMk cId="0" sldId="275"/>
        </pc:sldMkLst>
      </pc:sldChg>
      <pc:sldChg chg="del">
        <pc:chgData name="Margarita Martinez" userId="4c3ee73a-73de-4111-b12e-e422f20dd177" providerId="ADAL" clId="{A9C65551-0381-4D8C-81E0-73B763404996}" dt="2025-04-02T19:42:52.477" v="101" actId="47"/>
        <pc:sldMkLst>
          <pc:docMk/>
          <pc:sldMk cId="0" sldId="277"/>
        </pc:sldMkLst>
      </pc:sldChg>
      <pc:sldChg chg="del">
        <pc:chgData name="Margarita Martinez" userId="4c3ee73a-73de-4111-b12e-e422f20dd177" providerId="ADAL" clId="{A9C65551-0381-4D8C-81E0-73B763404996}" dt="2025-04-02T19:42:53.331" v="102" actId="47"/>
        <pc:sldMkLst>
          <pc:docMk/>
          <pc:sldMk cId="0" sldId="279"/>
        </pc:sldMkLst>
      </pc:sldChg>
      <pc:sldChg chg="del">
        <pc:chgData name="Margarita Martinez" userId="4c3ee73a-73de-4111-b12e-e422f20dd177" providerId="ADAL" clId="{A9C65551-0381-4D8C-81E0-73B763404996}" dt="2025-04-02T19:42:54.135" v="103" actId="47"/>
        <pc:sldMkLst>
          <pc:docMk/>
          <pc:sldMk cId="0" sldId="281"/>
        </pc:sldMkLst>
      </pc:sldChg>
      <pc:sldChg chg="del">
        <pc:chgData name="Margarita Martinez" userId="4c3ee73a-73de-4111-b12e-e422f20dd177" providerId="ADAL" clId="{A9C65551-0381-4D8C-81E0-73B763404996}" dt="2025-04-02T19:42:54.895" v="104" actId="47"/>
        <pc:sldMkLst>
          <pc:docMk/>
          <pc:sldMk cId="0" sldId="283"/>
        </pc:sldMkLst>
      </pc:sldChg>
      <pc:sldChg chg="addSp delSp modSp mod">
        <pc:chgData name="Margarita Martinez" userId="4c3ee73a-73de-4111-b12e-e422f20dd177" providerId="ADAL" clId="{A9C65551-0381-4D8C-81E0-73B763404996}" dt="2025-04-02T19:44:30.737" v="127" actId="478"/>
        <pc:sldMkLst>
          <pc:docMk/>
          <pc:sldMk cId="0" sldId="284"/>
        </pc:sldMkLst>
        <pc:spChg chg="del">
          <ac:chgData name="Margarita Martinez" userId="4c3ee73a-73de-4111-b12e-e422f20dd177" providerId="ADAL" clId="{A9C65551-0381-4D8C-81E0-73B763404996}" dt="2025-04-02T19:44:06.602" v="118" actId="478"/>
          <ac:spMkLst>
            <pc:docMk/>
            <pc:sldMk cId="0" sldId="284"/>
            <ac:spMk id="3" creationId="{00000000-0000-0000-0000-000000000000}"/>
          </ac:spMkLst>
        </pc:spChg>
        <pc:spChg chg="add del mod">
          <ac:chgData name="Margarita Martinez" userId="4c3ee73a-73de-4111-b12e-e422f20dd177" providerId="ADAL" clId="{A9C65551-0381-4D8C-81E0-73B763404996}" dt="2025-04-02T19:44:30.737" v="127" actId="478"/>
          <ac:spMkLst>
            <pc:docMk/>
            <pc:sldMk cId="0" sldId="284"/>
            <ac:spMk id="10" creationId="{016E67FC-EDA7-D7E0-1951-754E3B64BEDA}"/>
          </ac:spMkLst>
        </pc:spChg>
        <pc:graphicFrameChg chg="del">
          <ac:chgData name="Margarita Martinez" userId="4c3ee73a-73de-4111-b12e-e422f20dd177" providerId="ADAL" clId="{A9C65551-0381-4D8C-81E0-73B763404996}" dt="2025-04-02T19:44:03.034" v="117" actId="478"/>
          <ac:graphicFrameMkLst>
            <pc:docMk/>
            <pc:sldMk cId="0" sldId="284"/>
            <ac:graphicFrameMk id="4" creationId="{00000000-0000-0000-0000-000000000000}"/>
          </ac:graphicFrameMkLst>
        </pc:graphicFrameChg>
        <pc:graphicFrameChg chg="add mod">
          <ac:chgData name="Margarita Martinez" userId="4c3ee73a-73de-4111-b12e-e422f20dd177" providerId="ADAL" clId="{A9C65551-0381-4D8C-81E0-73B763404996}" dt="2025-04-02T19:44:26.954" v="126" actId="403"/>
          <ac:graphicFrameMkLst>
            <pc:docMk/>
            <pc:sldMk cId="0" sldId="284"/>
            <ac:graphicFrameMk id="11" creationId="{8336B2F3-B32F-614F-D5E1-2E2E1F5D0260}"/>
          </ac:graphicFrameMkLst>
        </pc:graphicFrameChg>
      </pc:sldChg>
      <pc:sldChg chg="del">
        <pc:chgData name="Margarita Martinez" userId="4c3ee73a-73de-4111-b12e-e422f20dd177" providerId="ADAL" clId="{A9C65551-0381-4D8C-81E0-73B763404996}" dt="2025-04-02T19:43:00.520" v="105" actId="47"/>
        <pc:sldMkLst>
          <pc:docMk/>
          <pc:sldMk cId="0" sldId="287"/>
        </pc:sldMkLst>
      </pc:sldChg>
      <pc:sldChg chg="del">
        <pc:chgData name="Margarita Martinez" userId="4c3ee73a-73de-4111-b12e-e422f20dd177" providerId="ADAL" clId="{A9C65551-0381-4D8C-81E0-73B763404996}" dt="2025-04-02T19:43:01.410" v="106" actId="47"/>
        <pc:sldMkLst>
          <pc:docMk/>
          <pc:sldMk cId="0" sldId="289"/>
        </pc:sldMkLst>
      </pc:sldChg>
      <pc:sldChg chg="del">
        <pc:chgData name="Margarita Martinez" userId="4c3ee73a-73de-4111-b12e-e422f20dd177" providerId="ADAL" clId="{A9C65551-0381-4D8C-81E0-73B763404996}" dt="2025-04-02T19:43:02.712" v="107" actId="47"/>
        <pc:sldMkLst>
          <pc:docMk/>
          <pc:sldMk cId="0" sldId="291"/>
        </pc:sldMkLst>
      </pc:sldChg>
      <pc:sldChg chg="addSp delSp modSp mod">
        <pc:chgData name="Margarita Martinez" userId="4c3ee73a-73de-4111-b12e-e422f20dd177" providerId="ADAL" clId="{A9C65551-0381-4D8C-81E0-73B763404996}" dt="2025-04-02T19:45:02.909" v="133" actId="1076"/>
        <pc:sldMkLst>
          <pc:docMk/>
          <pc:sldMk cId="0" sldId="292"/>
        </pc:sldMkLst>
        <pc:spChg chg="del">
          <ac:chgData name="Margarita Martinez" userId="4c3ee73a-73de-4111-b12e-e422f20dd177" providerId="ADAL" clId="{A9C65551-0381-4D8C-81E0-73B763404996}" dt="2025-04-02T19:44:52.187" v="129" actId="478"/>
          <ac:spMkLst>
            <pc:docMk/>
            <pc:sldMk cId="0" sldId="292"/>
            <ac:spMk id="3" creationId="{00000000-0000-0000-0000-000000000000}"/>
          </ac:spMkLst>
        </pc:spChg>
        <pc:spChg chg="add mod">
          <ac:chgData name="Margarita Martinez" userId="4c3ee73a-73de-4111-b12e-e422f20dd177" providerId="ADAL" clId="{A9C65551-0381-4D8C-81E0-73B763404996}" dt="2025-04-02T19:44:52.191" v="130" actId="27636"/>
          <ac:spMkLst>
            <pc:docMk/>
            <pc:sldMk cId="0" sldId="292"/>
            <ac:spMk id="8" creationId="{C54414F9-FDBD-7E37-7456-09B7D462BE38}"/>
          </ac:spMkLst>
        </pc:spChg>
        <pc:graphicFrameChg chg="del">
          <ac:chgData name="Margarita Martinez" userId="4c3ee73a-73de-4111-b12e-e422f20dd177" providerId="ADAL" clId="{A9C65551-0381-4D8C-81E0-73B763404996}" dt="2025-04-02T19:44:49.440" v="128" actId="478"/>
          <ac:graphicFrameMkLst>
            <pc:docMk/>
            <pc:sldMk cId="0" sldId="292"/>
            <ac:graphicFrameMk id="4" creationId="{00000000-0000-0000-0000-000000000000}"/>
          </ac:graphicFrameMkLst>
        </pc:graphicFrameChg>
        <pc:graphicFrameChg chg="add mod">
          <ac:chgData name="Margarita Martinez" userId="4c3ee73a-73de-4111-b12e-e422f20dd177" providerId="ADAL" clId="{A9C65551-0381-4D8C-81E0-73B763404996}" dt="2025-04-02T19:45:02.909" v="133" actId="1076"/>
          <ac:graphicFrameMkLst>
            <pc:docMk/>
            <pc:sldMk cId="0" sldId="292"/>
            <ac:graphicFrameMk id="9" creationId="{6A69B692-D91D-B2F1-86E7-5DD7515141E4}"/>
          </ac:graphicFrameMkLst>
        </pc:graphicFrameChg>
      </pc:sldChg>
      <pc:sldChg chg="addSp delSp modSp mod">
        <pc:chgData name="Margarita Martinez" userId="4c3ee73a-73de-4111-b12e-e422f20dd177" providerId="ADAL" clId="{A9C65551-0381-4D8C-81E0-73B763404996}" dt="2025-04-02T19:46:42.373" v="147" actId="403"/>
        <pc:sldMkLst>
          <pc:docMk/>
          <pc:sldMk cId="0" sldId="295"/>
        </pc:sldMkLst>
        <pc:spChg chg="del">
          <ac:chgData name="Margarita Martinez" userId="4c3ee73a-73de-4111-b12e-e422f20dd177" providerId="ADAL" clId="{A9C65551-0381-4D8C-81E0-73B763404996}" dt="2025-04-02T19:45:39.044" v="140" actId="478"/>
          <ac:spMkLst>
            <pc:docMk/>
            <pc:sldMk cId="0" sldId="295"/>
            <ac:spMk id="3" creationId="{00000000-0000-0000-0000-000000000000}"/>
          </ac:spMkLst>
        </pc:spChg>
        <pc:spChg chg="add del mod">
          <ac:chgData name="Margarita Martinez" userId="4c3ee73a-73de-4111-b12e-e422f20dd177" providerId="ADAL" clId="{A9C65551-0381-4D8C-81E0-73B763404996}" dt="2025-04-02T19:45:43.671" v="142" actId="478"/>
          <ac:spMkLst>
            <pc:docMk/>
            <pc:sldMk cId="0" sldId="295"/>
            <ac:spMk id="8" creationId="{C8AE37D7-E033-23A4-EEF7-5240F7B55F7C}"/>
          </ac:spMkLst>
        </pc:spChg>
        <pc:graphicFrameChg chg="del">
          <ac:chgData name="Margarita Martinez" userId="4c3ee73a-73de-4111-b12e-e422f20dd177" providerId="ADAL" clId="{A9C65551-0381-4D8C-81E0-73B763404996}" dt="2025-04-02T19:45:18.920" v="134" actId="478"/>
          <ac:graphicFrameMkLst>
            <pc:docMk/>
            <pc:sldMk cId="0" sldId="295"/>
            <ac:graphicFrameMk id="4" creationId="{00000000-0000-0000-0000-000000000000}"/>
          </ac:graphicFrameMkLst>
        </pc:graphicFrameChg>
        <pc:graphicFrameChg chg="add mod">
          <ac:chgData name="Margarita Martinez" userId="4c3ee73a-73de-4111-b12e-e422f20dd177" providerId="ADAL" clId="{A9C65551-0381-4D8C-81E0-73B763404996}" dt="2025-04-02T19:46:42.373" v="147" actId="403"/>
          <ac:graphicFrameMkLst>
            <pc:docMk/>
            <pc:sldMk cId="0" sldId="295"/>
            <ac:graphicFrameMk id="6" creationId="{A094C787-492C-742E-F8D8-67738CC648DD}"/>
          </ac:graphicFrameMkLst>
        </pc:graphicFrameChg>
      </pc:sldChg>
      <pc:sldChg chg="addSp delSp modSp mod">
        <pc:chgData name="Margarita Martinez" userId="4c3ee73a-73de-4111-b12e-e422f20dd177" providerId="ADAL" clId="{A9C65551-0381-4D8C-81E0-73B763404996}" dt="2025-04-02T19:47:17.410" v="155" actId="27636"/>
        <pc:sldMkLst>
          <pc:docMk/>
          <pc:sldMk cId="0" sldId="296"/>
        </pc:sldMkLst>
        <pc:spChg chg="del">
          <ac:chgData name="Margarita Martinez" userId="4c3ee73a-73de-4111-b12e-e422f20dd177" providerId="ADAL" clId="{A9C65551-0381-4D8C-81E0-73B763404996}" dt="2025-04-02T19:47:17.399" v="154" actId="478"/>
          <ac:spMkLst>
            <pc:docMk/>
            <pc:sldMk cId="0" sldId="296"/>
            <ac:spMk id="3" creationId="{00000000-0000-0000-0000-000000000000}"/>
          </ac:spMkLst>
        </pc:spChg>
        <pc:spChg chg="add mod">
          <ac:chgData name="Margarita Martinez" userId="4c3ee73a-73de-4111-b12e-e422f20dd177" providerId="ADAL" clId="{A9C65551-0381-4D8C-81E0-73B763404996}" dt="2025-04-02T19:47:17.410" v="155" actId="27636"/>
          <ac:spMkLst>
            <pc:docMk/>
            <pc:sldMk cId="0" sldId="296"/>
            <ac:spMk id="9" creationId="{09E4AB13-01A3-D380-632E-32F6F576868D}"/>
          </ac:spMkLst>
        </pc:spChg>
        <pc:graphicFrameChg chg="del">
          <ac:chgData name="Margarita Martinez" userId="4c3ee73a-73de-4111-b12e-e422f20dd177" providerId="ADAL" clId="{A9C65551-0381-4D8C-81E0-73B763404996}" dt="2025-04-02T19:46:59.641" v="148" actId="478"/>
          <ac:graphicFrameMkLst>
            <pc:docMk/>
            <pc:sldMk cId="0" sldId="296"/>
            <ac:graphicFrameMk id="4" creationId="{00000000-0000-0000-0000-000000000000}"/>
          </ac:graphicFrameMkLst>
        </pc:graphicFrameChg>
        <pc:graphicFrameChg chg="add mod">
          <ac:chgData name="Margarita Martinez" userId="4c3ee73a-73de-4111-b12e-e422f20dd177" providerId="ADAL" clId="{A9C65551-0381-4D8C-81E0-73B763404996}" dt="2025-04-02T19:47:14.596" v="153" actId="14100"/>
          <ac:graphicFrameMkLst>
            <pc:docMk/>
            <pc:sldMk cId="0" sldId="296"/>
            <ac:graphicFrameMk id="7" creationId="{36C660F3-7A70-5CCF-C213-25E857FC030F}"/>
          </ac:graphicFrameMkLst>
        </pc:graphicFrameChg>
      </pc:sldChg>
      <pc:sldChg chg="del">
        <pc:chgData name="Margarita Martinez" userId="4c3ee73a-73de-4111-b12e-e422f20dd177" providerId="ADAL" clId="{A9C65551-0381-4D8C-81E0-73B763404996}" dt="2025-04-02T19:43:06.376" v="108" actId="47"/>
        <pc:sldMkLst>
          <pc:docMk/>
          <pc:sldMk cId="0" sldId="299"/>
        </pc:sldMkLst>
      </pc:sldChg>
      <pc:sldChg chg="del">
        <pc:chgData name="Margarita Martinez" userId="4c3ee73a-73de-4111-b12e-e422f20dd177" providerId="ADAL" clId="{A9C65551-0381-4D8C-81E0-73B763404996}" dt="2025-04-02T19:43:07.557" v="109" actId="47"/>
        <pc:sldMkLst>
          <pc:docMk/>
          <pc:sldMk cId="0" sldId="301"/>
        </pc:sldMkLst>
      </pc:sldChg>
      <pc:sldChg chg="del">
        <pc:chgData name="Margarita Martinez" userId="4c3ee73a-73de-4111-b12e-e422f20dd177" providerId="ADAL" clId="{A9C65551-0381-4D8C-81E0-73B763404996}" dt="2025-04-02T19:43:08.466" v="110" actId="47"/>
        <pc:sldMkLst>
          <pc:docMk/>
          <pc:sldMk cId="0" sldId="303"/>
        </pc:sldMkLst>
      </pc:sldChg>
      <pc:sldChg chg="del">
        <pc:chgData name="Margarita Martinez" userId="4c3ee73a-73de-4111-b12e-e422f20dd177" providerId="ADAL" clId="{A9C65551-0381-4D8C-81E0-73B763404996}" dt="2025-04-02T19:43:13.534" v="113" actId="47"/>
        <pc:sldMkLst>
          <pc:docMk/>
          <pc:sldMk cId="0" sldId="305"/>
        </pc:sldMkLst>
      </pc:sldChg>
      <pc:sldChg chg="del">
        <pc:chgData name="Margarita Martinez" userId="4c3ee73a-73de-4111-b12e-e422f20dd177" providerId="ADAL" clId="{A9C65551-0381-4D8C-81E0-73B763404996}" dt="2025-04-02T19:43:11.396" v="111" actId="47"/>
        <pc:sldMkLst>
          <pc:docMk/>
          <pc:sldMk cId="0" sldId="307"/>
        </pc:sldMkLst>
      </pc:sldChg>
      <pc:sldChg chg="del">
        <pc:chgData name="Margarita Martinez" userId="4c3ee73a-73de-4111-b12e-e422f20dd177" providerId="ADAL" clId="{A9C65551-0381-4D8C-81E0-73B763404996}" dt="2025-04-02T19:43:12.475" v="112" actId="47"/>
        <pc:sldMkLst>
          <pc:docMk/>
          <pc:sldMk cId="0" sldId="309"/>
        </pc:sldMkLst>
      </pc:sldChg>
      <pc:sldChg chg="modSp mod">
        <pc:chgData name="Margarita Martinez" userId="4c3ee73a-73de-4111-b12e-e422f20dd177" providerId="ADAL" clId="{A9C65551-0381-4D8C-81E0-73B763404996}" dt="2025-04-02T19:25:07.720" v="37" actId="20577"/>
        <pc:sldMkLst>
          <pc:docMk/>
          <pc:sldMk cId="3455151928" sldId="310"/>
        </pc:sldMkLst>
        <pc:spChg chg="mod">
          <ac:chgData name="Margarita Martinez" userId="4c3ee73a-73de-4111-b12e-e422f20dd177" providerId="ADAL" clId="{A9C65551-0381-4D8C-81E0-73B763404996}" dt="2025-04-02T19:25:07.720" v="37" actId="20577"/>
          <ac:spMkLst>
            <pc:docMk/>
            <pc:sldMk cId="3455151928" sldId="310"/>
            <ac:spMk id="2" creationId="{B075B67B-A456-D892-D22A-C73182CAABE9}"/>
          </ac:spMkLst>
        </pc:spChg>
      </pc:sldChg>
      <pc:sldChg chg="del">
        <pc:chgData name="Margarita Martinez" userId="4c3ee73a-73de-4111-b12e-e422f20dd177" providerId="ADAL" clId="{A9C65551-0381-4D8C-81E0-73B763404996}" dt="2025-04-02T19:43:14.562" v="114" actId="47"/>
        <pc:sldMkLst>
          <pc:docMk/>
          <pc:sldMk cId="0" sldId="311"/>
        </pc:sldMkLst>
      </pc:sldChg>
      <pc:sldChg chg="del">
        <pc:chgData name="Margarita Martinez" userId="4c3ee73a-73de-4111-b12e-e422f20dd177" providerId="ADAL" clId="{A9C65551-0381-4D8C-81E0-73B763404996}" dt="2025-04-02T19:43:15.478" v="115" actId="47"/>
        <pc:sldMkLst>
          <pc:docMk/>
          <pc:sldMk cId="0" sldId="313"/>
        </pc:sldMkLst>
      </pc:sldChg>
      <pc:sldChg chg="addSp delSp modSp mod">
        <pc:chgData name="Margarita Martinez" userId="4c3ee73a-73de-4111-b12e-e422f20dd177" providerId="ADAL" clId="{A9C65551-0381-4D8C-81E0-73B763404996}" dt="2025-04-02T19:48:38.852" v="166" actId="14100"/>
        <pc:sldMkLst>
          <pc:docMk/>
          <pc:sldMk cId="0" sldId="314"/>
        </pc:sldMkLst>
        <pc:spChg chg="del">
          <ac:chgData name="Margarita Martinez" userId="4c3ee73a-73de-4111-b12e-e422f20dd177" providerId="ADAL" clId="{A9C65551-0381-4D8C-81E0-73B763404996}" dt="2025-04-02T19:47:56.650" v="160" actId="478"/>
          <ac:spMkLst>
            <pc:docMk/>
            <pc:sldMk cId="0" sldId="314"/>
            <ac:spMk id="3" creationId="{00000000-0000-0000-0000-000000000000}"/>
          </ac:spMkLst>
        </pc:spChg>
        <pc:spChg chg="add mod">
          <ac:chgData name="Margarita Martinez" userId="4c3ee73a-73de-4111-b12e-e422f20dd177" providerId="ADAL" clId="{A9C65551-0381-4D8C-81E0-73B763404996}" dt="2025-04-02T19:47:56.656" v="161" actId="27636"/>
          <ac:spMkLst>
            <pc:docMk/>
            <pc:sldMk cId="0" sldId="314"/>
            <ac:spMk id="9" creationId="{1863C319-684D-9BA0-0BE4-330C05293539}"/>
          </ac:spMkLst>
        </pc:spChg>
        <pc:graphicFrameChg chg="del">
          <ac:chgData name="Margarita Martinez" userId="4c3ee73a-73de-4111-b12e-e422f20dd177" providerId="ADAL" clId="{A9C65551-0381-4D8C-81E0-73B763404996}" dt="2025-04-02T19:47:44.119" v="156" actId="478"/>
          <ac:graphicFrameMkLst>
            <pc:docMk/>
            <pc:sldMk cId="0" sldId="314"/>
            <ac:graphicFrameMk id="4" creationId="{00000000-0000-0000-0000-000000000000}"/>
          </ac:graphicFrameMkLst>
        </pc:graphicFrameChg>
        <pc:graphicFrameChg chg="add del mod">
          <ac:chgData name="Margarita Martinez" userId="4c3ee73a-73de-4111-b12e-e422f20dd177" providerId="ADAL" clId="{A9C65551-0381-4D8C-81E0-73B763404996}" dt="2025-04-02T19:48:26.456" v="163" actId="478"/>
          <ac:graphicFrameMkLst>
            <pc:docMk/>
            <pc:sldMk cId="0" sldId="314"/>
            <ac:graphicFrameMk id="7" creationId="{0E07E59E-0D5B-3744-CDA4-F77FE84DB022}"/>
          </ac:graphicFrameMkLst>
        </pc:graphicFrameChg>
        <pc:graphicFrameChg chg="add mod">
          <ac:chgData name="Margarita Martinez" userId="4c3ee73a-73de-4111-b12e-e422f20dd177" providerId="ADAL" clId="{A9C65551-0381-4D8C-81E0-73B763404996}" dt="2025-04-02T19:48:38.852" v="166" actId="14100"/>
          <ac:graphicFrameMkLst>
            <pc:docMk/>
            <pc:sldMk cId="0" sldId="314"/>
            <ac:graphicFrameMk id="10" creationId="{086E5743-D565-0266-A7D0-B9F7041F7A37}"/>
          </ac:graphicFrameMkLst>
        </pc:graphicFrameChg>
      </pc:sldChg>
      <pc:sldChg chg="del">
        <pc:chgData name="Margarita Martinez" userId="4c3ee73a-73de-4111-b12e-e422f20dd177" providerId="ADAL" clId="{A9C65551-0381-4D8C-81E0-73B763404996}" dt="2025-04-02T19:43:19.072" v="116" actId="47"/>
        <pc:sldMkLst>
          <pc:docMk/>
          <pc:sldMk cId="0" sldId="317"/>
        </pc:sldMkLst>
      </pc:sldChg>
      <pc:sldChg chg="addSp delSp modSp mod">
        <pc:chgData name="Margarita Martinez" userId="4c3ee73a-73de-4111-b12e-e422f20dd177" providerId="ADAL" clId="{A9C65551-0381-4D8C-81E0-73B763404996}" dt="2025-04-02T19:49:20.123" v="176" actId="1076"/>
        <pc:sldMkLst>
          <pc:docMk/>
          <pc:sldMk cId="0" sldId="320"/>
        </pc:sldMkLst>
        <pc:graphicFrameChg chg="del">
          <ac:chgData name="Margarita Martinez" userId="4c3ee73a-73de-4111-b12e-e422f20dd177" providerId="ADAL" clId="{A9C65551-0381-4D8C-81E0-73B763404996}" dt="2025-04-02T19:49:06.431" v="173" actId="478"/>
          <ac:graphicFrameMkLst>
            <pc:docMk/>
            <pc:sldMk cId="0" sldId="320"/>
            <ac:graphicFrameMk id="4" creationId="{00000000-0000-0000-0000-000000000000}"/>
          </ac:graphicFrameMkLst>
        </pc:graphicFrameChg>
        <pc:picChg chg="add mod">
          <ac:chgData name="Margarita Martinez" userId="4c3ee73a-73de-4111-b12e-e422f20dd177" providerId="ADAL" clId="{A9C65551-0381-4D8C-81E0-73B763404996}" dt="2025-04-02T19:49:20.123" v="176" actId="1076"/>
          <ac:picMkLst>
            <pc:docMk/>
            <pc:sldMk cId="0" sldId="320"/>
            <ac:picMk id="7" creationId="{B464593B-9A23-8EC7-5438-BFE888F57BA1}"/>
          </ac:picMkLst>
        </pc:picChg>
      </pc:sldChg>
      <pc:sldChg chg="del">
        <pc:chgData name="Margarita Martinez" userId="4c3ee73a-73de-4111-b12e-e422f20dd177" providerId="ADAL" clId="{A9C65551-0381-4D8C-81E0-73B763404996}" dt="2025-04-02T19:38:55.274" v="50" actId="47"/>
        <pc:sldMkLst>
          <pc:docMk/>
          <pc:sldMk cId="2739005606" sldId="3373"/>
        </pc:sldMkLst>
      </pc:sldChg>
      <pc:sldChg chg="del">
        <pc:chgData name="Margarita Martinez" userId="4c3ee73a-73de-4111-b12e-e422f20dd177" providerId="ADAL" clId="{A9C65551-0381-4D8C-81E0-73B763404996}" dt="2025-04-02T19:38:56.220" v="51" actId="47"/>
        <pc:sldMkLst>
          <pc:docMk/>
          <pc:sldMk cId="1884969571" sldId="3375"/>
        </pc:sldMkLst>
      </pc:sldChg>
      <pc:sldChg chg="addSp delSp modSp mod">
        <pc:chgData name="Margarita Martinez" userId="4c3ee73a-73de-4111-b12e-e422f20dd177" providerId="ADAL" clId="{A9C65551-0381-4D8C-81E0-73B763404996}" dt="2025-04-02T19:39:43.201" v="60" actId="113"/>
        <pc:sldMkLst>
          <pc:docMk/>
          <pc:sldMk cId="3695441630" sldId="3376"/>
        </pc:sldMkLst>
        <pc:spChg chg="del">
          <ac:chgData name="Margarita Martinez" userId="4c3ee73a-73de-4111-b12e-e422f20dd177" providerId="ADAL" clId="{A9C65551-0381-4D8C-81E0-73B763404996}" dt="2025-04-02T19:39:12.778" v="53" actId="478"/>
          <ac:spMkLst>
            <pc:docMk/>
            <pc:sldMk cId="3695441630" sldId="3376"/>
            <ac:spMk id="3" creationId="{2FF7B467-06BC-6A85-FEBF-0A5E9601AAA0}"/>
          </ac:spMkLst>
        </pc:spChg>
        <pc:spChg chg="mod">
          <ac:chgData name="Margarita Martinez" userId="4c3ee73a-73de-4111-b12e-e422f20dd177" providerId="ADAL" clId="{A9C65551-0381-4D8C-81E0-73B763404996}" dt="2025-04-02T19:39:43.201" v="60" actId="113"/>
          <ac:spMkLst>
            <pc:docMk/>
            <pc:sldMk cId="3695441630" sldId="3376"/>
            <ac:spMk id="4" creationId="{7AF30684-B19F-0C70-DA72-0771E7E74AB1}"/>
          </ac:spMkLst>
        </pc:spChg>
        <pc:graphicFrameChg chg="del">
          <ac:chgData name="Margarita Martinez" userId="4c3ee73a-73de-4111-b12e-e422f20dd177" providerId="ADAL" clId="{A9C65551-0381-4D8C-81E0-73B763404996}" dt="2025-04-02T19:39:08.935" v="52" actId="478"/>
          <ac:graphicFrameMkLst>
            <pc:docMk/>
            <pc:sldMk cId="3695441630" sldId="3376"/>
            <ac:graphicFrameMk id="2" creationId="{8541FE81-E962-47E3-B044-B645E13BBD67}"/>
          </ac:graphicFrameMkLst>
        </pc:graphicFrameChg>
        <pc:graphicFrameChg chg="add mod">
          <ac:chgData name="Margarita Martinez" userId="4c3ee73a-73de-4111-b12e-e422f20dd177" providerId="ADAL" clId="{A9C65551-0381-4D8C-81E0-73B763404996}" dt="2025-04-02T19:39:32.297" v="59" actId="14100"/>
          <ac:graphicFrameMkLst>
            <pc:docMk/>
            <pc:sldMk cId="3695441630" sldId="3376"/>
            <ac:graphicFrameMk id="7" creationId="{DFF50E7D-19FE-21CA-9DF1-8F1991C2F773}"/>
          </ac:graphicFrameMkLst>
        </pc:graphicFrameChg>
      </pc:sldChg>
      <pc:sldChg chg="addSp delSp modSp mod">
        <pc:chgData name="Margarita Martinez" userId="4c3ee73a-73de-4111-b12e-e422f20dd177" providerId="ADAL" clId="{A9C65551-0381-4D8C-81E0-73B763404996}" dt="2025-04-02T19:40:23.970" v="68" actId="14100"/>
        <pc:sldMkLst>
          <pc:docMk/>
          <pc:sldMk cId="3056996207" sldId="3378"/>
        </pc:sldMkLst>
        <pc:spChg chg="del">
          <ac:chgData name="Margarita Martinez" userId="4c3ee73a-73de-4111-b12e-e422f20dd177" providerId="ADAL" clId="{A9C65551-0381-4D8C-81E0-73B763404996}" dt="2025-04-02T19:40:05.130" v="62" actId="478"/>
          <ac:spMkLst>
            <pc:docMk/>
            <pc:sldMk cId="3056996207" sldId="3378"/>
            <ac:spMk id="8" creationId="{F0F1A4DD-5D96-12FD-E3F5-42913C42B856}"/>
          </ac:spMkLst>
        </pc:spChg>
        <pc:graphicFrameChg chg="del">
          <ac:chgData name="Margarita Martinez" userId="4c3ee73a-73de-4111-b12e-e422f20dd177" providerId="ADAL" clId="{A9C65551-0381-4D8C-81E0-73B763404996}" dt="2025-04-02T19:40:02.314" v="61" actId="478"/>
          <ac:graphicFrameMkLst>
            <pc:docMk/>
            <pc:sldMk cId="3056996207" sldId="3378"/>
            <ac:graphicFrameMk id="6" creationId="{EC21AB3A-8B74-C6AD-B8CD-7457482E7A44}"/>
          </ac:graphicFrameMkLst>
        </pc:graphicFrameChg>
        <pc:graphicFrameChg chg="add mod">
          <ac:chgData name="Margarita Martinez" userId="4c3ee73a-73de-4111-b12e-e422f20dd177" providerId="ADAL" clId="{A9C65551-0381-4D8C-81E0-73B763404996}" dt="2025-04-02T19:40:23.970" v="68" actId="14100"/>
          <ac:graphicFrameMkLst>
            <pc:docMk/>
            <pc:sldMk cId="3056996207" sldId="3378"/>
            <ac:graphicFrameMk id="7" creationId="{1CC86383-C2D8-3BD6-1C36-7AE5F94E2FD5}"/>
          </ac:graphicFrameMkLst>
        </pc:graphicFrameChg>
      </pc:sldChg>
      <pc:sldChg chg="addSp delSp modSp mod">
        <pc:chgData name="Margarita Martinez" userId="4c3ee73a-73de-4111-b12e-e422f20dd177" providerId="ADAL" clId="{A9C65551-0381-4D8C-81E0-73B763404996}" dt="2025-04-02T19:49:02.021" v="172" actId="27636"/>
        <pc:sldMkLst>
          <pc:docMk/>
          <pc:sldMk cId="0" sldId="3383"/>
        </pc:sldMkLst>
        <pc:spChg chg="del">
          <ac:chgData name="Margarita Martinez" userId="4c3ee73a-73de-4111-b12e-e422f20dd177" providerId="ADAL" clId="{A9C65551-0381-4D8C-81E0-73B763404996}" dt="2025-04-02T19:49:02.017" v="171" actId="478"/>
          <ac:spMkLst>
            <pc:docMk/>
            <pc:sldMk cId="0" sldId="3383"/>
            <ac:spMk id="3" creationId="{00000000-0000-0000-0000-000000000000}"/>
          </ac:spMkLst>
        </pc:spChg>
        <pc:spChg chg="add mod">
          <ac:chgData name="Margarita Martinez" userId="4c3ee73a-73de-4111-b12e-e422f20dd177" providerId="ADAL" clId="{A9C65551-0381-4D8C-81E0-73B763404996}" dt="2025-04-02T19:49:02.021" v="172" actId="27636"/>
          <ac:spMkLst>
            <pc:docMk/>
            <pc:sldMk cId="0" sldId="3383"/>
            <ac:spMk id="9" creationId="{1AD9A426-19DE-D609-B224-398B2B667937}"/>
          </ac:spMkLst>
        </pc:spChg>
        <pc:graphicFrameChg chg="del">
          <ac:chgData name="Margarita Martinez" userId="4c3ee73a-73de-4111-b12e-e422f20dd177" providerId="ADAL" clId="{A9C65551-0381-4D8C-81E0-73B763404996}" dt="2025-04-02T19:48:03.207" v="162" actId="478"/>
          <ac:graphicFrameMkLst>
            <pc:docMk/>
            <pc:sldMk cId="0" sldId="3383"/>
            <ac:graphicFrameMk id="4" creationId="{00000000-0000-0000-0000-000000000000}"/>
          </ac:graphicFrameMkLst>
        </pc:graphicFrameChg>
        <pc:picChg chg="add mod">
          <ac:chgData name="Margarita Martinez" userId="4c3ee73a-73de-4111-b12e-e422f20dd177" providerId="ADAL" clId="{A9C65551-0381-4D8C-81E0-73B763404996}" dt="2025-04-02T19:48:59.975" v="170" actId="1076"/>
          <ac:picMkLst>
            <pc:docMk/>
            <pc:sldMk cId="0" sldId="3383"/>
            <ac:picMk id="7" creationId="{43E96464-E112-688D-5130-3E64E144076D}"/>
          </ac:picMkLst>
        </pc:picChg>
      </pc:sldChg>
      <pc:sldChg chg="modSp mod">
        <pc:chgData name="Margarita Martinez" userId="4c3ee73a-73de-4111-b12e-e422f20dd177" providerId="ADAL" clId="{A9C65551-0381-4D8C-81E0-73B763404996}" dt="2025-04-02T19:26:33.461" v="38" actId="1076"/>
        <pc:sldMkLst>
          <pc:docMk/>
          <pc:sldMk cId="1356675370" sldId="3385"/>
        </pc:sldMkLst>
        <pc:spChg chg="mod">
          <ac:chgData name="Margarita Martinez" userId="4c3ee73a-73de-4111-b12e-e422f20dd177" providerId="ADAL" clId="{A9C65551-0381-4D8C-81E0-73B763404996}" dt="2025-04-02T19:26:33.461" v="38" actId="1076"/>
          <ac:spMkLst>
            <pc:docMk/>
            <pc:sldMk cId="1356675370" sldId="3385"/>
            <ac:spMk id="3" creationId="{BB20504E-9A66-D85D-699C-8D620E6B9DF0}"/>
          </ac:spMkLst>
        </pc:spChg>
      </pc:sldChg>
      <pc:sldChg chg="modSp new del mod">
        <pc:chgData name="Margarita Martinez" userId="4c3ee73a-73de-4111-b12e-e422f20dd177" providerId="ADAL" clId="{A9C65551-0381-4D8C-81E0-73B763404996}" dt="2025-04-02T19:18:46.244" v="33" actId="2696"/>
        <pc:sldMkLst>
          <pc:docMk/>
          <pc:sldMk cId="61478011" sldId="33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https://onemicl-my.sharepoint.com/personal/mmartinez_senapred_gob_cl/Documents/PacWave25/Summary%20report/Excel/EXERCISE%20PACIFIC%20WAVE%202024%20PacWave24%20NationalRegional%20Communication%20and%20Cooperation%20Post-Exercise%20Evaluation%20For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dirty="0"/>
              <a:t>Tsunami</a:t>
            </a:r>
            <a:r>
              <a:rPr lang="es-CL" sz="1600" baseline="0" dirty="0"/>
              <a:t> </a:t>
            </a:r>
            <a:r>
              <a:rPr lang="es-CL" sz="1600" baseline="0" dirty="0" err="1"/>
              <a:t>Service</a:t>
            </a:r>
            <a:r>
              <a:rPr lang="es-CL" sz="1600" baseline="0" dirty="0"/>
              <a:t> </a:t>
            </a:r>
            <a:r>
              <a:rPr lang="es-CL" sz="1600" baseline="0" dirty="0" err="1"/>
              <a:t>Provider</a:t>
            </a:r>
            <a:endParaRPr lang="es-CL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Sheet!$T$27:$T$30</c:f>
              <c:strCache>
                <c:ptCount val="4"/>
                <c:pt idx="0">
                  <c:v>PTWC</c:v>
                </c:pt>
                <c:pt idx="1">
                  <c:v>NWPTAC</c:v>
                </c:pt>
                <c:pt idx="2">
                  <c:v>SCSTAC</c:v>
                </c:pt>
                <c:pt idx="3">
                  <c:v>CATAC</c:v>
                </c:pt>
              </c:strCache>
            </c:strRef>
          </c:cat>
          <c:val>
            <c:numRef>
              <c:f>Sheet!$U$27:$U$30</c:f>
              <c:numCache>
                <c:formatCode>0%</c:formatCode>
                <c:ptCount val="4"/>
                <c:pt idx="0">
                  <c:v>1</c:v>
                </c:pt>
                <c:pt idx="1">
                  <c:v>0.36</c:v>
                </c:pt>
                <c:pt idx="2">
                  <c:v>0.36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C-40DA-B589-595BE9907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6491664"/>
        <c:axId val="856494064"/>
      </c:barChart>
      <c:catAx>
        <c:axId val="85649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56494064"/>
        <c:crosses val="autoZero"/>
        <c:auto val="1"/>
        <c:lblAlgn val="ctr"/>
        <c:lblOffset val="100"/>
        <c:noMultiLvlLbl val="0"/>
      </c:catAx>
      <c:valAx>
        <c:axId val="85649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5649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/>
              <a:t>What type of national information did you share? Tick all that apply</a:t>
            </a:r>
            <a:r>
              <a:rPr lang="es-CL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Sheet!$DJ$58:$DJ$66</c:f>
              <c:strCache>
                <c:ptCount val="9"/>
                <c:pt idx="0">
                  <c:v>Seismic phase arrival times</c:v>
                </c:pt>
                <c:pt idx="1">
                  <c:v>Earthquake hypocentre and/or magnitude</c:v>
                </c:pt>
                <c:pt idx="2">
                  <c:v>Tsunami Alert Level (such as Warning, Cancellation, etc.)</c:v>
                </c:pt>
                <c:pt idx="3">
                  <c:v>Tsunami Forecast</c:v>
                </c:pt>
                <c:pt idx="4">
                  <c:v>Tsunami Observations</c:v>
                </c:pt>
                <c:pt idx="5">
                  <c:v>Tsunami Evacuation</c:v>
                </c:pt>
                <c:pt idx="6">
                  <c:v>Tsunami Impact</c:v>
                </c:pt>
                <c:pt idx="7">
                  <c:v>Social Media (WhatsApp, Telegram, Viber, X)</c:v>
                </c:pt>
                <c:pt idx="8">
                  <c:v>Other (Please specify)</c:v>
                </c:pt>
              </c:strCache>
            </c:strRef>
          </c:cat>
          <c:val>
            <c:numRef>
              <c:f>Sheet!$DK$58:$DK$66</c:f>
              <c:numCache>
                <c:formatCode>0%</c:formatCode>
                <c:ptCount val="9"/>
                <c:pt idx="0">
                  <c:v>0</c:v>
                </c:pt>
                <c:pt idx="1">
                  <c:v>0.2</c:v>
                </c:pt>
                <c:pt idx="2">
                  <c:v>0.35</c:v>
                </c:pt>
                <c:pt idx="3">
                  <c:v>0.1</c:v>
                </c:pt>
                <c:pt idx="4">
                  <c:v>0.2</c:v>
                </c:pt>
                <c:pt idx="5">
                  <c:v>0.1</c:v>
                </c:pt>
                <c:pt idx="6">
                  <c:v>0.1</c:v>
                </c:pt>
                <c:pt idx="7">
                  <c:v>0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1-41B1-B1E2-9165C0A0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20452720"/>
        <c:axId val="1720453200"/>
      </c:barChart>
      <c:catAx>
        <c:axId val="172045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20453200"/>
        <c:crosses val="autoZero"/>
        <c:auto val="1"/>
        <c:lblAlgn val="ctr"/>
        <c:lblOffset val="100"/>
        <c:noMultiLvlLbl val="0"/>
      </c:catAx>
      <c:valAx>
        <c:axId val="172045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2045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0" i="0" u="none" strike="noStrike" kern="1200" baseline="0" dirty="0">
                <a:solidFill>
                  <a:srgbClr val="000000"/>
                </a:solidFill>
                <a:latin typeface="Calibri"/>
              </a:rPr>
              <a:t>How did you receive the message(s)? Please tick methods.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Sheet!$AC$27:$AC$31</c:f>
              <c:strCache>
                <c:ptCount val="5"/>
                <c:pt idx="0">
                  <c:v>GTS</c:v>
                </c:pt>
                <c:pt idx="1">
                  <c:v>AFTN</c:v>
                </c:pt>
                <c:pt idx="2">
                  <c:v>EMWIN</c:v>
                </c:pt>
                <c:pt idx="3">
                  <c:v>Fax</c:v>
                </c:pt>
                <c:pt idx="4">
                  <c:v>Email</c:v>
                </c:pt>
              </c:strCache>
            </c:strRef>
          </c:cat>
          <c:val>
            <c:numRef>
              <c:f>Sheet!$AD$27:$AD$31</c:f>
              <c:numCache>
                <c:formatCode>0%</c:formatCode>
                <c:ptCount val="5"/>
                <c:pt idx="0">
                  <c:v>0.3</c:v>
                </c:pt>
                <c:pt idx="1">
                  <c:v>0.05</c:v>
                </c:pt>
                <c:pt idx="2">
                  <c:v>0.05</c:v>
                </c:pt>
                <c:pt idx="3">
                  <c:v>0.15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7-4679-8D59-ECEB167C5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5981520"/>
        <c:axId val="865982480"/>
      </c:barChart>
      <c:catAx>
        <c:axId val="86598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65982480"/>
        <c:crosses val="autoZero"/>
        <c:auto val="1"/>
        <c:lblAlgn val="ctr"/>
        <c:lblOffset val="100"/>
        <c:noMultiLvlLbl val="0"/>
      </c:catAx>
      <c:valAx>
        <c:axId val="86598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6598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err="1"/>
              <a:t>Please</a:t>
            </a:r>
            <a:r>
              <a:rPr lang="es-CL" sz="1100" dirty="0"/>
              <a:t> </a:t>
            </a:r>
            <a:r>
              <a:rPr lang="es-CL" sz="1100" dirty="0" err="1"/>
              <a:t>indicate</a:t>
            </a:r>
            <a:r>
              <a:rPr lang="es-CL" sz="1100" dirty="0"/>
              <a:t> </a:t>
            </a:r>
            <a:r>
              <a:rPr lang="es-CL" sz="1100" dirty="0" err="1"/>
              <a:t>if</a:t>
            </a:r>
            <a:r>
              <a:rPr lang="es-CL" sz="1100" dirty="0"/>
              <a:t> </a:t>
            </a:r>
            <a:r>
              <a:rPr lang="es-CL" sz="1100" dirty="0" err="1"/>
              <a:t>your</a:t>
            </a:r>
            <a:r>
              <a:rPr lang="es-CL" sz="1100" dirty="0"/>
              <a:t> country </a:t>
            </a:r>
            <a:r>
              <a:rPr lang="es-CL" sz="1100" dirty="0" err="1"/>
              <a:t>was</a:t>
            </a:r>
            <a:r>
              <a:rPr lang="es-CL" sz="1100" dirty="0"/>
              <a:t> </a:t>
            </a:r>
            <a:r>
              <a:rPr lang="es-CL" sz="1100" dirty="0" err="1"/>
              <a:t>part</a:t>
            </a:r>
            <a:r>
              <a:rPr lang="es-CL" sz="1100" dirty="0"/>
              <a:t> </a:t>
            </a:r>
            <a:r>
              <a:rPr lang="es-CL" sz="1100" dirty="0" err="1"/>
              <a:t>of</a:t>
            </a:r>
            <a:r>
              <a:rPr lang="es-CL" sz="1100" dirty="0"/>
              <a:t> </a:t>
            </a:r>
            <a:r>
              <a:rPr lang="es-CL" sz="1100" dirty="0" err="1"/>
              <a:t>the</a:t>
            </a:r>
            <a:r>
              <a:rPr lang="es-CL" sz="1100" dirty="0"/>
              <a:t> NAVAREA trial </a:t>
            </a:r>
            <a:r>
              <a:rPr lang="es-CL" sz="1100" dirty="0" err="1"/>
              <a:t>transmission</a:t>
            </a:r>
            <a:r>
              <a:rPr lang="es-CL" sz="1100" dirty="0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Sheet!$AO$23:$AO$24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Sheet!$AP$23:$AP$24</c:f>
              <c:numCache>
                <c:formatCode>0%</c:formatCode>
                <c:ptCount val="2"/>
                <c:pt idx="0">
                  <c:v>0.64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E-4366-98C5-1E0757874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800288"/>
        <c:axId val="862764976"/>
      </c:barChart>
      <c:catAx>
        <c:axId val="64280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62764976"/>
        <c:crosses val="autoZero"/>
        <c:auto val="1"/>
        <c:lblAlgn val="ctr"/>
        <c:lblOffset val="100"/>
        <c:noMultiLvlLbl val="0"/>
      </c:catAx>
      <c:valAx>
        <c:axId val="86276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4280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kern="1200" baseline="0">
                <a:solidFill>
                  <a:srgbClr val="595959"/>
                </a:solidFill>
                <a:latin typeface="Calibri"/>
              </a:rPr>
              <a:t>Warning dissemination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Sheet!$P$33:$P$39</c:f>
              <c:strCache>
                <c:ptCount val="7"/>
                <c:pt idx="0">
                  <c:v>Not Applicable</c:v>
                </c:pt>
                <c:pt idx="1">
                  <c:v>Public</c:v>
                </c:pt>
                <c:pt idx="2">
                  <c:v>Local government: city/district level</c:v>
                </c:pt>
                <c:pt idx="3">
                  <c:v>Local government: provincial/regional level</c:v>
                </c:pt>
                <c:pt idx="4">
                  <c:v>Science agencies/universities involved in assessment</c:v>
                </c:pt>
                <c:pt idx="5">
                  <c:v>Other national government agencies</c:v>
                </c:pt>
                <c:pt idx="6">
                  <c:v>Emergency services</c:v>
                </c:pt>
              </c:strCache>
            </c:strRef>
          </c:cat>
          <c:val>
            <c:numRef>
              <c:f>Sheet!$Q$33:$Q$39</c:f>
              <c:numCache>
                <c:formatCode>0%</c:formatCode>
                <c:ptCount val="7"/>
                <c:pt idx="0">
                  <c:v>0.15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</c:v>
                </c:pt>
                <c:pt idx="5">
                  <c:v>0.35</c:v>
                </c:pt>
                <c:pt idx="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0-4D3B-8E52-572410741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51003824"/>
        <c:axId val="1551004784"/>
      </c:barChart>
      <c:catAx>
        <c:axId val="155100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51004784"/>
        <c:crosses val="autoZero"/>
        <c:auto val="1"/>
        <c:lblAlgn val="ctr"/>
        <c:lblOffset val="100"/>
        <c:noMultiLvlLbl val="0"/>
      </c:catAx>
      <c:valAx>
        <c:axId val="155100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5100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Warning Dissemination Methods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Sheet!$Y$23:$Y$36</c:f>
              <c:strCache>
                <c:ptCount val="14"/>
                <c:pt idx="0">
                  <c:v>Other (Please specify)</c:v>
                </c:pt>
                <c:pt idx="1">
                  <c:v>RSS</c:v>
                </c:pt>
                <c:pt idx="2">
                  <c:v>Facebook</c:v>
                </c:pt>
                <c:pt idx="3">
                  <c:v>Twitter</c:v>
                </c:pt>
                <c:pt idx="4">
                  <c:v>Website</c:v>
                </c:pt>
                <c:pt idx="5">
                  <c:v>TV</c:v>
                </c:pt>
                <c:pt idx="6">
                  <c:v>Chatty Beetle</c:v>
                </c:pt>
                <c:pt idx="7">
                  <c:v>Radio (UHF, VHF, Amateur)</c:v>
                </c:pt>
                <c:pt idx="8">
                  <c:v>SMS</c:v>
                </c:pt>
                <c:pt idx="9">
                  <c:v>Email</c:v>
                </c:pt>
                <c:pt idx="10">
                  <c:v>Fax</c:v>
                </c:pt>
                <c:pt idx="11">
                  <c:v>Cell or Mobile Phone</c:v>
                </c:pt>
                <c:pt idx="12">
                  <c:v>Satellite Telephone</c:v>
                </c:pt>
                <c:pt idx="13">
                  <c:v>Landline Telephone</c:v>
                </c:pt>
              </c:strCache>
            </c:strRef>
          </c:cat>
          <c:val>
            <c:numRef>
              <c:f>Sheet!$Z$23:$Z$36</c:f>
              <c:numCache>
                <c:formatCode>0%</c:formatCode>
                <c:ptCount val="14"/>
                <c:pt idx="0">
                  <c:v>0.35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  <c:pt idx="7">
                  <c:v>0.15</c:v>
                </c:pt>
                <c:pt idx="8">
                  <c:v>0.15</c:v>
                </c:pt>
                <c:pt idx="9">
                  <c:v>0.55000000000000004</c:v>
                </c:pt>
                <c:pt idx="10">
                  <c:v>0.15</c:v>
                </c:pt>
                <c:pt idx="11">
                  <c:v>0.2</c:v>
                </c:pt>
                <c:pt idx="12">
                  <c:v>0</c:v>
                </c:pt>
                <c:pt idx="1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7-4EE1-B024-814BC5373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6142368"/>
        <c:axId val="1656142848"/>
      </c:barChart>
      <c:catAx>
        <c:axId val="165614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56142848"/>
        <c:crosses val="autoZero"/>
        <c:auto val="1"/>
        <c:lblAlgn val="ctr"/>
        <c:lblOffset val="100"/>
        <c:noMultiLvlLbl val="0"/>
      </c:catAx>
      <c:valAx>
        <c:axId val="165614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5614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0" i="0" u="none" strike="noStrike" kern="1200" baseline="0" dirty="0">
                <a:solidFill>
                  <a:srgbClr val="000000"/>
                </a:solidFill>
                <a:latin typeface="Calibri"/>
              </a:rPr>
              <a:t>Standard operating procedures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Hoja4!$B$32:$B$34</c:f>
              <c:strCache>
                <c:ptCount val="3"/>
                <c:pt idx="0">
                  <c:v>Local (less than 1 hour arrival time)</c:v>
                </c:pt>
                <c:pt idx="1">
                  <c:v>Regional (1-3 hours arrival time)</c:v>
                </c:pt>
                <c:pt idx="2">
                  <c:v>Distant (greater than 3 hours)</c:v>
                </c:pt>
              </c:strCache>
            </c:strRef>
          </c:cat>
          <c:val>
            <c:numRef>
              <c:f>Hoja4!$C$32:$C$34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0.7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1-460D-B1B2-61E042C3E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6903472"/>
        <c:axId val="646881392"/>
      </c:barChart>
      <c:catAx>
        <c:axId val="64690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46881392"/>
        <c:crosses val="autoZero"/>
        <c:auto val="1"/>
        <c:lblAlgn val="ctr"/>
        <c:lblOffset val="100"/>
        <c:noMultiLvlLbl val="0"/>
      </c:catAx>
      <c:valAx>
        <c:axId val="64688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4690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/>
              <a:t>Tsunami-related curriculum programmes are in place for all levels (pre, primary, secondary, post-secondary) of education?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Sheet!$CE$43:$CE$44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Sheet!$CF$43:$CF$44</c:f>
              <c:numCache>
                <c:formatCode>0%</c:formatCode>
                <c:ptCount val="2"/>
                <c:pt idx="0">
                  <c:v>0.2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5-4D1C-827A-8E05E5B44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4211472"/>
        <c:axId val="1604210992"/>
      </c:barChart>
      <c:catAx>
        <c:axId val="160421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04210992"/>
        <c:crosses val="autoZero"/>
        <c:auto val="1"/>
        <c:lblAlgn val="ctr"/>
        <c:lblOffset val="100"/>
        <c:noMultiLvlLbl val="0"/>
      </c:catAx>
      <c:valAx>
        <c:axId val="160421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0421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 </a:t>
            </a:r>
            <a:r>
              <a:rPr lang="es-CL" sz="1800" dirty="0" err="1"/>
              <a:t>All</a:t>
            </a:r>
            <a:r>
              <a:rPr lang="es-CL" sz="1800" dirty="0"/>
              <a:t> tsunami-vulnerable </a:t>
            </a:r>
            <a:r>
              <a:rPr lang="es-CL" sz="1800" dirty="0" err="1"/>
              <a:t>communities</a:t>
            </a:r>
            <a:r>
              <a:rPr lang="es-CL" sz="1800" dirty="0"/>
              <a:t> </a:t>
            </a:r>
            <a:r>
              <a:rPr lang="es-CL" sz="1800" dirty="0" err="1"/>
              <a:t>have</a:t>
            </a:r>
            <a:r>
              <a:rPr lang="es-CL" sz="1800" dirty="0"/>
              <a:t> tsunami </a:t>
            </a:r>
            <a:r>
              <a:rPr lang="es-CL" sz="1800" dirty="0" err="1"/>
              <a:t>evacuation</a:t>
            </a:r>
            <a:r>
              <a:rPr lang="es-CL" sz="1800" dirty="0"/>
              <a:t> </a:t>
            </a:r>
            <a:r>
              <a:rPr lang="es-CL" sz="1800" dirty="0" err="1"/>
              <a:t>maps</a:t>
            </a:r>
            <a:r>
              <a:rPr lang="es-CL" sz="1800" dirty="0"/>
              <a:t>, </a:t>
            </a:r>
            <a:r>
              <a:rPr lang="es-CL" sz="1800" dirty="0" err="1"/>
              <a:t>signage</a:t>
            </a:r>
            <a:r>
              <a:rPr lang="es-CL" sz="1800" dirty="0"/>
              <a:t>, and </a:t>
            </a:r>
            <a:r>
              <a:rPr lang="es-CL" sz="1800" dirty="0" err="1"/>
              <a:t>assembly</a:t>
            </a:r>
            <a:r>
              <a:rPr lang="es-CL" sz="1800" dirty="0"/>
              <a:t> </a:t>
            </a:r>
            <a:r>
              <a:rPr lang="es-CL" sz="1800" dirty="0" err="1"/>
              <a:t>points</a:t>
            </a:r>
            <a:r>
              <a:rPr lang="es-CL" sz="1800" dirty="0"/>
              <a:t> </a:t>
            </a:r>
            <a:r>
              <a:rPr lang="es-CL" sz="1800" dirty="0" err="1"/>
              <a:t>for</a:t>
            </a:r>
            <a:r>
              <a:rPr lang="es-CL" sz="1800" dirty="0"/>
              <a:t> </a:t>
            </a:r>
            <a:r>
              <a:rPr lang="es-CL" sz="1800" dirty="0" err="1"/>
              <a:t>evacuation</a:t>
            </a:r>
            <a:r>
              <a:rPr lang="es-CL" sz="1800" dirty="0"/>
              <a:t>?</a:t>
            </a:r>
            <a:endParaRPr lang="es-CL" sz="10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Sheet!$CE$99:$CE$100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Sheet!$CF$99:$CF$100</c:f>
              <c:numCache>
                <c:formatCode>0%</c:formatCode>
                <c:ptCount val="2"/>
                <c:pt idx="0">
                  <c:v>0.25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8-4BD7-814E-F24EC0947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9242608"/>
        <c:axId val="1719240688"/>
      </c:barChart>
      <c:catAx>
        <c:axId val="171924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19240688"/>
        <c:crosses val="autoZero"/>
        <c:auto val="1"/>
        <c:lblAlgn val="ctr"/>
        <c:lblOffset val="100"/>
        <c:noMultiLvlLbl val="0"/>
      </c:catAx>
      <c:valAx>
        <c:axId val="171924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1924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What type of exercise did you conduct?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Sheet!$CP$28:$CP$32</c:f>
              <c:strCache>
                <c:ptCount val="5"/>
                <c:pt idx="0">
                  <c:v>Other (please specify)</c:v>
                </c:pt>
                <c:pt idx="1">
                  <c:v>Full Scale</c:v>
                </c:pt>
                <c:pt idx="2">
                  <c:v>Functional</c:v>
                </c:pt>
                <c:pt idx="3">
                  <c:v>Tabletop</c:v>
                </c:pt>
                <c:pt idx="4">
                  <c:v>Drill</c:v>
                </c:pt>
              </c:strCache>
            </c:strRef>
          </c:cat>
          <c:val>
            <c:numRef>
              <c:f>Sheet!$CQ$28:$CQ$32</c:f>
              <c:numCache>
                <c:formatCode>0%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0.25</c:v>
                </c:pt>
                <c:pt idx="3">
                  <c:v>0.45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F-4ABC-BF8E-352D5D566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8083104"/>
        <c:axId val="1648085504"/>
      </c:barChart>
      <c:catAx>
        <c:axId val="16480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48085504"/>
        <c:crosses val="autoZero"/>
        <c:auto val="1"/>
        <c:lblAlgn val="ctr"/>
        <c:lblOffset val="100"/>
        <c:noMultiLvlLbl val="0"/>
      </c:catAx>
      <c:valAx>
        <c:axId val="164808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4808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Sheet!$AR$24:$AR$43</cx:f>
        <cx:lvl ptCount="20">
          <cx:pt idx="0">Landline Telephone</cx:pt>
          <cx:pt idx="1">Satellite Telephone</cx:pt>
          <cx:pt idx="2">Cell or Mobile Phone</cx:pt>
          <cx:pt idx="3">Fax</cx:pt>
          <cx:pt idx="4">Email</cx:pt>
          <cx:pt idx="5">SMS</cx:pt>
          <cx:pt idx="6">Radio (UHF, VHF, Amateur)</cx:pt>
          <cx:pt idx="7">Chatty Beetle</cx:pt>
          <cx:pt idx="8">TV</cx:pt>
          <cx:pt idx="9">Website</cx:pt>
          <cx:pt idx="10">Twitter</cx:pt>
          <cx:pt idx="11">Facebook</cx:pt>
          <cx:pt idx="12">RSS</cx:pt>
          <cx:pt idx="13">Sirens</cx:pt>
          <cx:pt idx="14">Public Announcement Systems (voice speakers)</cx:pt>
          <cx:pt idx="15">Emergency cell / mobile phone broadcast</cx:pt>
          <cx:pt idx="16">Police</cx:pt>
          <cx:pt idx="17">Door-to-door announcements</cx:pt>
          <cx:pt idx="18">Electronic billboards</cx:pt>
          <cx:pt idx="19">Other (Please specify)</cx:pt>
        </cx:lvl>
      </cx:strDim>
      <cx:numDim type="size">
        <cx:f>Sheet!$AS$24:$AS$43</cx:f>
        <cx:lvl ptCount="20" formatCode="0%">
          <cx:pt idx="0">0</cx:pt>
          <cx:pt idx="1">0</cx:pt>
          <cx:pt idx="2">0.050000000000000003</cx:pt>
          <cx:pt idx="3">0</cx:pt>
          <cx:pt idx="4">0.10000000000000001</cx:pt>
          <cx:pt idx="5">0.10000000000000001</cx:pt>
          <cx:pt idx="6">0.050000000000000003</cx:pt>
          <cx:pt idx="7">0.050000000000000003</cx:pt>
          <cx:pt idx="8">0</cx:pt>
          <cx:pt idx="9">0.14999999999999999</cx:pt>
          <cx:pt idx="10">0.10000000000000001</cx:pt>
          <cx:pt idx="11">0.20000000000000001</cx:pt>
          <cx:pt idx="12">0</cx:pt>
          <cx:pt idx="13">0.050000000000000003</cx:pt>
          <cx:pt idx="14">0.050000000000000003</cx:pt>
          <cx:pt idx="15">0.050000000000000003</cx:pt>
          <cx:pt idx="16">0</cx:pt>
          <cx:pt idx="17">0</cx:pt>
          <cx:pt idx="18">0</cx:pt>
          <cx:pt idx="19">0.34999999999999998</cx:pt>
        </cx:lvl>
      </cx:numDim>
    </cx:data>
  </cx:chartData>
  <cx:chart>
    <cx:title pos="t" align="ctr" overlay="0">
      <cx:tx>
        <cx:txData>
          <cx:v>Warning to the public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s-E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rPr>
            <a:t>Warning to the public</a:t>
          </a:r>
        </a:p>
      </cx:txPr>
    </cx:title>
    <cx:plotArea>
      <cx:plotAreaRegion>
        <cx:series layoutId="treemap" uniqueId="{05175F92-8D57-4978-9C4D-7F4958EAE46F}">
          <cx:dataLabels pos="inEnd">
            <cx:visibility seriesName="0" categoryName="1" value="1"/>
            <cx:separator>, </cx:separator>
            <cx:dataLabel idx="19">
              <cx:visibility seriesName="0" categoryName="1" value="1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324B-AD87-4206-AD69-A90F22073BB6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5B7E-3D44-4E40-B0D2-55A8E9414320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258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967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971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B9132-C37B-1C3E-F5CC-690E104C0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D6AC6B-EF96-C049-0949-64313E23B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8C945-A095-BB07-3161-BCD0E889A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6B689-AC32-DDAC-EE0C-1141338D5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467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774E5-385E-BAB3-A08E-0471B58A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8D850-FC1C-D72C-474C-F1295E08C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EB4D61-6D56-AFE8-6D78-2166163A9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78C1D-0AA8-0333-C7AC-3A5C6CC0F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168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477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423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CF25A-54A2-2EDE-83B6-331E263CF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51A89-73E4-82D0-2037-367E93934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C0E3D-B2EA-85EE-A4A4-659AC4F75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25628-C7BE-2501-33FD-01D80D0C3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0218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6AFE-A269-3E9F-2C5E-6FA05B12A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B0C40-6048-1389-A75B-EF32D14D1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AB92F-198B-2E54-294B-4C0F19B06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2550D-E664-AF25-465E-87A390172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136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4E13-BE07-781E-E5B6-F4DCD5942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94E46-904E-C3B7-B04B-18D24344F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CB4049-F72A-30AB-7D5C-233BF2656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3C91D-BF88-938A-7CF0-C7B19EC69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203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81C-93F4-B88C-8F6E-298B178DE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82B87-08DB-22F0-3BFF-9FCB5C7A5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0B1D2-9DBA-7B75-EE87-D8906227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BD4EB-AECB-0206-E567-282A7A3A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46C6-969B-38DB-B33A-097FF5A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303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852E-C57C-481A-1449-94B8A480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D7AA2-BBF9-E52C-D0E4-55C737667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163D-AB0F-C98E-8FC8-1FE29F65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796CE-DE31-F600-94E0-084A5853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2161-DECF-362E-99C0-84912A4D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518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49FEF-A1FE-FC5B-C718-F3F871B93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18774-C756-6918-6502-C115A7D02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F02F-EA61-C6AC-C4A3-60E6068B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41C60-1669-EDA0-8F70-85924945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2471-8C74-01A3-B2D6-8732DF6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916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515" y="107528"/>
            <a:ext cx="10972800" cy="7316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515" y="1340107"/>
            <a:ext cx="10972800" cy="4758684"/>
          </a:xfrm>
        </p:spPr>
        <p:txBody>
          <a:bodyPr/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29" y="836559"/>
            <a:ext cx="10972800" cy="3196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15823"/>
            <a:ext cx="84524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598A6424-24D4-9A7A-503B-1810D9718646}"/>
              </a:ext>
            </a:extLst>
          </p:cNvPr>
          <p:cNvSpPr txBox="1">
            <a:spLocks/>
          </p:cNvSpPr>
          <p:nvPr userDrawn="1"/>
        </p:nvSpPr>
        <p:spPr>
          <a:xfrm>
            <a:off x="58814" y="650772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6880F-98FC-C70E-7434-35DAC835C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7" y="6447989"/>
            <a:ext cx="1618312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3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F785D-D629-586B-362F-1852E191A441}"/>
              </a:ext>
            </a:extLst>
          </p:cNvPr>
          <p:cNvGrpSpPr/>
          <p:nvPr userDrawn="1"/>
        </p:nvGrpSpPr>
        <p:grpSpPr>
          <a:xfrm>
            <a:off x="4986049" y="2211121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DD46DE-AD41-7038-D3E1-D8EE23CFC8F8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F225F8-A8C1-10AA-08B9-FD8D518944BD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AB4E4B-4A5C-C619-6EA8-EA3136EE3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9615C-4480-79AC-757A-315EBB6E2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96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4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3D22E-9E87-44AB-8271-F20F01B1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B8889A-14BB-4588-B51D-F39E6FE88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11A1D-BF23-4B7E-AD73-A795DD06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93C7-32A8-46AF-A8DC-4EC17259C349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ED3F1-8736-413F-B080-23394516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34AF0C-3BFA-42DA-B2AC-61CA57EA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652F-599E-4FEE-9697-6DF6F6741C5E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84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D1AF-CA40-5174-68F3-A56D10D8EBB5}"/>
              </a:ext>
            </a:extLst>
          </p:cNvPr>
          <p:cNvGrpSpPr/>
          <p:nvPr userDrawn="1"/>
        </p:nvGrpSpPr>
        <p:grpSpPr>
          <a:xfrm>
            <a:off x="5053782" y="2202427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4883C4-8C13-38B1-5C05-254523F8BD81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6C7B7-A43C-9606-F962-E8DA26E442CF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C1BF3-AA08-9B48-9529-D46C1EE2A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682" y="121025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4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E7D2-B645-9B9F-A78D-6B51662F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46D7-6C97-90DD-57E5-CB2D66EFE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F9886-967C-BF1D-CB02-F6DDE5BE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475A3-2418-00C5-44AA-BFC36FA6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486F-5291-084E-EFF2-6D74A681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44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1909-4FBD-0D47-44F9-24DBAA8A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90513-D449-A7CF-87C1-98FF30DC6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A399D-62AD-729F-DA4F-B3825E23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476B0-0EB3-880F-F3DF-7801FEE6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71111-77A6-0D1E-AF4A-B97A94C3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107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5A5A-A340-A34E-0574-5F587DC9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63D1-6318-1EE8-24EF-A1AB0AAB3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52C4E-5D8A-4E7D-2A06-FB4CD521B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C6136-B3FD-606A-5D4A-B5396E8F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D915A-6236-8D2F-3231-ABA24E6B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74067-2CD7-4A77-A60D-117659DA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034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9956-8021-2D55-DF40-1EDFB249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3D5FF-6154-4940-C0DF-ED12CE838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D1878-F973-3DF5-EB58-EAAC0E17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FE69-45AF-94D7-0AD8-B48DBC808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B610D-CB42-4BB8-26C4-8CDD2324D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103CD-3365-5214-CBF7-9FDA7CEF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3D81B-9E4B-0355-16B5-1C00848B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38E62-0293-681A-9DFB-C60528FA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329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CD-E204-4913-A6D2-EA2429AC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18B10-209E-8204-1AAF-994EE8C9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1B8E-1804-8AEE-9799-924AF7DB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3067C-6020-B05C-D94C-0C9D2B9A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154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DC2AA-9F51-1CB0-B19A-FD239E72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BBD60-94A6-9045-E2A2-1043DDD0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1F6C7-82EF-3246-16DF-9B51228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02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759C-CEB8-C820-4914-E863465F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5F002-EF47-8787-5A0E-2550D333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499AB-1BD2-F249-F5CD-BF2712F9E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AF179-0D10-6253-CCE3-FD0B630E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BFB3F-B9A1-2649-BB47-81953740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66C61-CA4B-A8B7-52B2-52A5E6FD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65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32F9-BDAC-BD01-37B2-31F657F7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722FB-34ED-F01C-0F74-BF07EA683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B569D-6612-4D7D-38A9-86B3D17BA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6426F-9053-2F0E-BC46-39F6BE1E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B356D-189E-B857-7554-614DA2B3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759B3-0A91-A2B3-5370-84FFBB0B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172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50777-CDA2-0E07-9F8F-AB1A4813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4E32D-7F55-8B2A-8999-DA1D4AFE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4E93A-D8E9-67E2-4D0A-95A14ED6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B04D-218E-4515-90E8-69DA1A6E0DB5}" type="datetimeFigureOut">
              <a:rPr lang="en-NZ" smtClean="0"/>
              <a:t>2/04/2025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E047-F7F6-755F-CCA0-DEFA84F62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3F86A-D48B-594E-838D-270F04EEA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CF00-8E69-4F8D-AF2E-BD18219ABB3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95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‹Nº›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83F3D-55AB-9F63-24E2-89F0ECD44A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0" r:id="rId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fi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B8FBE76-A096-B739-3E29-3980027E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5B67B-A456-D892-D22A-C73182CAABE9}"/>
              </a:ext>
            </a:extLst>
          </p:cNvPr>
          <p:cNvSpPr txBox="1"/>
          <p:nvPr/>
        </p:nvSpPr>
        <p:spPr>
          <a:xfrm>
            <a:off x="-207108" y="2484105"/>
            <a:ext cx="11179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70C0"/>
                </a:solidFill>
                <a:latin typeface="Aptos Black" panose="020F0502020204030204" pitchFamily="34" charset="0"/>
              </a:rPr>
              <a:t>3.8 ICG/PTWS-XXXI- PacWave24 exercise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A8378-8E45-7F3D-0772-0F447E8BC9E5}"/>
              </a:ext>
            </a:extLst>
          </p:cNvPr>
          <p:cNvSpPr txBox="1"/>
          <p:nvPr/>
        </p:nvSpPr>
        <p:spPr>
          <a:xfrm>
            <a:off x="-65568" y="1064380"/>
            <a:ext cx="122575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i-NZ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i-NZ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A9050-0E1A-A0EE-134E-314FC47EB396}"/>
              </a:ext>
            </a:extLst>
          </p:cNvPr>
          <p:cNvSpPr txBox="1"/>
          <p:nvPr/>
        </p:nvSpPr>
        <p:spPr>
          <a:xfrm>
            <a:off x="6571094" y="4179792"/>
            <a:ext cx="548499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mi-N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Task Team PacWave24 </a:t>
            </a:r>
            <a:r>
              <a:rPr lang="mi-NZ" sz="2400" dirty="0">
                <a:solidFill>
                  <a:srgbClr val="0070C0"/>
                </a:solidFill>
                <a:latin typeface="Aptos ExtraBold" panose="020B0004020202020204" pitchFamily="34" charset="0"/>
              </a:rPr>
              <a:t>Co Chairs:</a:t>
            </a:r>
          </a:p>
          <a:p>
            <a:pPr algn="r"/>
            <a:r>
              <a:rPr lang="mi-NZ" sz="2400" dirty="0">
                <a:solidFill>
                  <a:srgbClr val="0070C0"/>
                </a:solidFill>
                <a:latin typeface="Aptos ExtraBold" panose="020B0004020202020204" pitchFamily="34" charset="0"/>
              </a:rPr>
              <a:t>Margarita Martinez, SENAPRED Chile</a:t>
            </a:r>
          </a:p>
          <a:p>
            <a:pPr algn="r"/>
            <a:r>
              <a:rPr kumimoji="0" lang="mi-N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Laitia Fifita, Meteorological Services, Tonga</a:t>
            </a:r>
          </a:p>
          <a:p>
            <a:pPr algn="r"/>
            <a:r>
              <a:rPr kumimoji="0" lang="mi-N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Assistance: </a:t>
            </a:r>
          </a:p>
          <a:p>
            <a:pPr algn="r"/>
            <a:r>
              <a:rPr lang="en-US" altLang="en-US" sz="2400" dirty="0">
                <a:solidFill>
                  <a:srgbClr val="0070C0"/>
                </a:solidFill>
                <a:latin typeface="Aptos ExtraBold" panose="020B0004020202020204" pitchFamily="34" charset="0"/>
              </a:rPr>
              <a:t>Laura Kong, </a:t>
            </a:r>
            <a:r>
              <a:rPr lang="en-US" altLang="ja-JP" sz="2400" dirty="0">
                <a:solidFill>
                  <a:srgbClr val="0070C0"/>
                </a:solidFill>
                <a:latin typeface="Aptos ExtraBold" panose="020B0004020202020204" pitchFamily="34" charset="0"/>
              </a:rPr>
              <a:t>International Tsunami Information Center</a:t>
            </a:r>
          </a:p>
          <a:p>
            <a:pPr algn="r"/>
            <a:endParaRPr kumimoji="0" lang="mi-NZ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21F97-4D98-52D7-DF4A-28F09293E9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78" y="209176"/>
            <a:ext cx="1717434" cy="1865087"/>
          </a:xfrm>
          <a:prstGeom prst="rect">
            <a:avLst/>
          </a:prstGeom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57A56F00-5CD5-2787-259C-46B4D1AA5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00530"/>
            <a:ext cx="2187085" cy="20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F340C-1C50-9759-DBF9-5DE3758D3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07C5D1-0092-5296-3247-F1AED6880FD8}"/>
              </a:ext>
            </a:extLst>
          </p:cNvPr>
          <p:cNvGrpSpPr/>
          <p:nvPr/>
        </p:nvGrpSpPr>
        <p:grpSpPr>
          <a:xfrm>
            <a:off x="0" y="0"/>
            <a:ext cx="12323135" cy="7474688"/>
            <a:chOff x="0" y="0"/>
            <a:chExt cx="12323135" cy="3077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6183BC-0C23-40DD-B545-C9B803C483EA}"/>
                </a:ext>
              </a:extLst>
            </p:cNvPr>
            <p:cNvSpPr/>
            <p:nvPr/>
          </p:nvSpPr>
          <p:spPr>
            <a:xfrm>
              <a:off x="0" y="0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908AE2-7B1F-594F-742C-A653695EB59A}"/>
                </a:ext>
              </a:extLst>
            </p:cNvPr>
            <p:cNvSpPr txBox="1"/>
            <p:nvPr/>
          </p:nvSpPr>
          <p:spPr>
            <a:xfrm>
              <a:off x="12007269" y="0"/>
              <a:ext cx="184730" cy="12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70230B18-F2D6-92FC-6AFB-7C36D90CCC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3554" y="4978963"/>
            <a:ext cx="6270171" cy="2495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11CDF8-6283-1F79-22D6-DFC7A7112A78}"/>
              </a:ext>
            </a:extLst>
          </p:cNvPr>
          <p:cNvSpPr txBox="1"/>
          <p:nvPr/>
        </p:nvSpPr>
        <p:spPr>
          <a:xfrm>
            <a:off x="995795" y="307777"/>
            <a:ext cx="100156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ptos ExtraBold" panose="020B0004020202020204" pitchFamily="34" charset="0"/>
              </a:rPr>
              <a:t>PacWave24</a:t>
            </a:r>
          </a:p>
          <a:p>
            <a:r>
              <a:rPr lang="en-US" sz="6000" dirty="0">
                <a:solidFill>
                  <a:schemeClr val="bg1"/>
                </a:solidFill>
                <a:latin typeface="Aptos ExtraBold" panose="020B0004020202020204" pitchFamily="34" charset="0"/>
              </a:rPr>
              <a:t>National/Regional Communication and Cooperation Post-Exercise Evaluation Form</a:t>
            </a:r>
            <a:endParaRPr lang="en-NZ" sz="60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5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3515" y="508119"/>
            <a:ext cx="10972800" cy="731617"/>
          </a:xfrm>
        </p:spPr>
        <p:txBody>
          <a:bodyPr/>
          <a:lstStyle/>
          <a:p>
            <a:r>
              <a:rPr lang="en-GB" dirty="0"/>
              <a:t>2.1 The warning was disseminated to:</a:t>
            </a:r>
            <a:endParaRPr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123262EC-9B19-6958-65FB-61F83E7C6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4A29849-8631-EBE8-4B1B-C017F3B411A5}"/>
              </a:ext>
            </a:extLst>
          </p:cNvPr>
          <p:cNvGrpSpPr/>
          <p:nvPr/>
        </p:nvGrpSpPr>
        <p:grpSpPr>
          <a:xfrm>
            <a:off x="0" y="-26343"/>
            <a:ext cx="12323135" cy="395675"/>
            <a:chOff x="131135" y="-123185"/>
            <a:chExt cx="12323135" cy="3956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F41B2B-F7DC-32D0-8982-6DE89E7B13A4}"/>
                </a:ext>
              </a:extLst>
            </p:cNvPr>
            <p:cNvSpPr/>
            <p:nvPr/>
          </p:nvSpPr>
          <p:spPr>
            <a:xfrm>
              <a:off x="131135" y="-123185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4D1CFB-473E-1691-94D7-788796C0FBE7}"/>
                </a:ext>
              </a:extLst>
            </p:cNvPr>
            <p:cNvSpPr txBox="1"/>
            <p:nvPr/>
          </p:nvSpPr>
          <p:spPr>
            <a:xfrm>
              <a:off x="6428177" y="-96842"/>
              <a:ext cx="5763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3.1 Joint TOWS TT- </a:t>
              </a:r>
              <a:r>
                <a:rPr kumimoji="0" lang="en-NZ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PacWave</a:t>
              </a: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exercise February 2025</a:t>
              </a:r>
            </a:p>
          </p:txBody>
        </p:sp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EAB016-9F5C-ED0E-0581-C92F35E50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092347"/>
              </p:ext>
            </p:extLst>
          </p:nvPr>
        </p:nvGraphicFramePr>
        <p:xfrm>
          <a:off x="2698608" y="1478787"/>
          <a:ext cx="7503012" cy="39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67163" y="375607"/>
            <a:ext cx="10972800" cy="731617"/>
          </a:xfrm>
        </p:spPr>
        <p:txBody>
          <a:bodyPr>
            <a:noAutofit/>
          </a:bodyPr>
          <a:lstStyle/>
          <a:p>
            <a:r>
              <a:rPr lang="en-GB" sz="2800" dirty="0"/>
              <a:t>2.3 How did you send the warning to emergency, national, science, and local government agencies in Q2.1? Tick all that apply.</a:t>
            </a:r>
            <a:endParaRPr sz="2800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569FE1ED-45A3-8CD4-0AAC-F193C14F04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A5A65CD-66EA-197B-A756-214470C2B83A}"/>
              </a:ext>
            </a:extLst>
          </p:cNvPr>
          <p:cNvGrpSpPr/>
          <p:nvPr/>
        </p:nvGrpSpPr>
        <p:grpSpPr>
          <a:xfrm>
            <a:off x="0" y="-26343"/>
            <a:ext cx="12323135" cy="395675"/>
            <a:chOff x="131135" y="-123185"/>
            <a:chExt cx="12323135" cy="3956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5BCA7D-784D-CF0B-FF1D-0C90CE221787}"/>
                </a:ext>
              </a:extLst>
            </p:cNvPr>
            <p:cNvSpPr/>
            <p:nvPr/>
          </p:nvSpPr>
          <p:spPr>
            <a:xfrm>
              <a:off x="131135" y="-123185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F440C1-459C-FB4A-2E97-A6EEBDC82D72}"/>
                </a:ext>
              </a:extLst>
            </p:cNvPr>
            <p:cNvSpPr txBox="1"/>
            <p:nvPr/>
          </p:nvSpPr>
          <p:spPr>
            <a:xfrm>
              <a:off x="6428177" y="-96842"/>
              <a:ext cx="5763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3.1 Joint TOWS TT- </a:t>
              </a:r>
              <a:r>
                <a:rPr kumimoji="0" lang="en-NZ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PacWave</a:t>
              </a: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exercise February 2025</a:t>
              </a:r>
            </a:p>
          </p:txBody>
        </p:sp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095A165-ACD8-E4DF-28CD-80066879A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269672"/>
              </p:ext>
            </p:extLst>
          </p:nvPr>
        </p:nvGraphicFramePr>
        <p:xfrm>
          <a:off x="3086633" y="1393883"/>
          <a:ext cx="8053330" cy="485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B2DDCBF-3B42-1D55-95A3-2C3DED988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es-C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94458" y="491564"/>
            <a:ext cx="10972800" cy="731617"/>
          </a:xfrm>
        </p:spPr>
        <p:txBody>
          <a:bodyPr>
            <a:normAutofit fontScale="90000"/>
          </a:bodyPr>
          <a:lstStyle/>
          <a:p>
            <a:r>
              <a:rPr lang="en-GB" dirty="0"/>
              <a:t>2.4 How did you send the warning to the Public? Tick all that apply.</a:t>
            </a:r>
            <a:endParaRPr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B010910-24C7-20FF-0C15-20CCE0ABB2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3307414-C4D6-E491-172B-8063FBE6D27F}"/>
              </a:ext>
            </a:extLst>
          </p:cNvPr>
          <p:cNvGrpSpPr/>
          <p:nvPr/>
        </p:nvGrpSpPr>
        <p:grpSpPr>
          <a:xfrm>
            <a:off x="0" y="-26343"/>
            <a:ext cx="12323135" cy="395675"/>
            <a:chOff x="131135" y="-123185"/>
            <a:chExt cx="12323135" cy="3956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221E98-F30F-C33B-80D7-05CB6D279DE6}"/>
                </a:ext>
              </a:extLst>
            </p:cNvPr>
            <p:cNvSpPr/>
            <p:nvPr/>
          </p:nvSpPr>
          <p:spPr>
            <a:xfrm>
              <a:off x="131135" y="-123185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E7CB73-35AE-FCA1-B6DA-4401295EF2D6}"/>
                </a:ext>
              </a:extLst>
            </p:cNvPr>
            <p:cNvSpPr txBox="1"/>
            <p:nvPr/>
          </p:nvSpPr>
          <p:spPr>
            <a:xfrm>
              <a:off x="6428177" y="-96842"/>
              <a:ext cx="5763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3.1 Joint TOWS TT- </a:t>
              </a:r>
              <a:r>
                <a:rPr kumimoji="0" lang="en-NZ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PacWave</a:t>
              </a: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exercise February 2025</a:t>
              </a:r>
            </a:p>
          </p:txBody>
        </p:sp>
      </p:grp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37E83BB5-E1E6-6EE6-4972-10B891FE8F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00847498"/>
                  </p:ext>
                </p:extLst>
              </p:nvPr>
            </p:nvGraphicFramePr>
            <p:xfrm>
              <a:off x="2438400" y="1223181"/>
              <a:ext cx="8988502" cy="46809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9" name="Gráfico 8">
                <a:extLst>
                  <a:ext uri="{FF2B5EF4-FFF2-40B4-BE49-F238E27FC236}">
                    <a16:creationId xmlns:a16="http://schemas.microsoft.com/office/drawing/2014/main" id="{37E83BB5-E1E6-6EE6-4972-10B891FE8F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8400" y="1223181"/>
                <a:ext cx="8988502" cy="468090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8BED3A-4EEE-40A3-DC5D-570F0043BF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es-C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44584" y="987545"/>
            <a:ext cx="10972800" cy="731617"/>
          </a:xfrm>
        </p:spPr>
        <p:txBody>
          <a:bodyPr>
            <a:normAutofit fontScale="90000"/>
          </a:bodyPr>
          <a:lstStyle/>
          <a:p>
            <a:r>
              <a:rPr lang="en-GB" dirty="0"/>
              <a:t>2.16 A country tsunami emergency response plan (standard operating procedures) for tsunamis exists?  Tick all that apply.</a:t>
            </a:r>
            <a:endParaRPr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277AAC7-44BB-E6D6-362F-6E931A6E1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B2BD99-7609-D5D6-0EC2-4AC3BCCC4661}"/>
              </a:ext>
            </a:extLst>
          </p:cNvPr>
          <p:cNvGrpSpPr/>
          <p:nvPr/>
        </p:nvGrpSpPr>
        <p:grpSpPr>
          <a:xfrm>
            <a:off x="0" y="-26343"/>
            <a:ext cx="12323135" cy="395675"/>
            <a:chOff x="131135" y="-123185"/>
            <a:chExt cx="12323135" cy="3956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2CE1-BE5D-8D0D-2A53-E3A0BEED4AFB}"/>
                </a:ext>
              </a:extLst>
            </p:cNvPr>
            <p:cNvSpPr/>
            <p:nvPr/>
          </p:nvSpPr>
          <p:spPr>
            <a:xfrm>
              <a:off x="131135" y="-123185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702DE5-DBC8-C619-85EB-A90C88F515A1}"/>
                </a:ext>
              </a:extLst>
            </p:cNvPr>
            <p:cNvSpPr txBox="1"/>
            <p:nvPr/>
          </p:nvSpPr>
          <p:spPr>
            <a:xfrm>
              <a:off x="6428177" y="-96842"/>
              <a:ext cx="5763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3.1 Joint TOWS TT- </a:t>
              </a:r>
              <a:r>
                <a:rPr kumimoji="0" lang="en-NZ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PacWave</a:t>
              </a: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exercise February 2025</a:t>
              </a:r>
            </a:p>
          </p:txBody>
        </p:sp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336B2F3-B32F-614F-D5E1-2E2E1F5D0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585128"/>
              </p:ext>
            </p:extLst>
          </p:nvPr>
        </p:nvGraphicFramePr>
        <p:xfrm>
          <a:off x="3040656" y="2256472"/>
          <a:ext cx="6885542" cy="381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13130" y="1207633"/>
            <a:ext cx="10972800" cy="731617"/>
          </a:xfrm>
        </p:spPr>
        <p:txBody>
          <a:bodyPr>
            <a:normAutofit fontScale="90000"/>
          </a:bodyPr>
          <a:lstStyle/>
          <a:p>
            <a:r>
              <a:rPr lang="en-GB" dirty="0"/>
              <a:t>2.20 Tsunami-related curriculum programmes are in place for all levels (pre, primary, secondary, post-secondary) of education?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B261C-255D-F144-7035-93DA94C79932}"/>
              </a:ext>
            </a:extLst>
          </p:cNvPr>
          <p:cNvSpPr/>
          <p:nvPr/>
        </p:nvSpPr>
        <p:spPr>
          <a:xfrm>
            <a:off x="0" y="0"/>
            <a:ext cx="12323135" cy="307777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3.1 Joint TOWS TT- </a:t>
            </a:r>
            <a:r>
              <a:rPr kumimoji="0" lang="en-NZ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PacWave</a:t>
            </a: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exercise February 2025</a:t>
            </a:r>
          </a:p>
        </p:txBody>
      </p:sp>
      <p:pic>
        <p:nvPicPr>
          <p:cNvPr id="6" name="Picture 5" descr="A blue and white logo">
            <a:extLst>
              <a:ext uri="{FF2B5EF4-FFF2-40B4-BE49-F238E27FC236}">
                <a16:creationId xmlns:a16="http://schemas.microsoft.com/office/drawing/2014/main" id="{ADB06726-14B1-AA80-CDAA-2FFA75BA6E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54414F9-FDBD-7E37-7456-09B7D462BE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es-CL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A69B692-D91D-B2F1-86E7-5DD751514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68010"/>
              </p:ext>
            </p:extLst>
          </p:nvPr>
        </p:nvGraphicFramePr>
        <p:xfrm>
          <a:off x="5159611" y="2488106"/>
          <a:ext cx="5627328" cy="395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0" y="996367"/>
            <a:ext cx="10972800" cy="731617"/>
          </a:xfrm>
        </p:spPr>
        <p:txBody>
          <a:bodyPr>
            <a:normAutofit fontScale="90000"/>
          </a:bodyPr>
          <a:lstStyle/>
          <a:p>
            <a:r>
              <a:rPr lang="en-GB" dirty="0"/>
              <a:t>2.21 All tsunami-vulnerable communities have tsunami evacuation maps, signage, and assembly points for evacuation?</a:t>
            </a:r>
            <a:endParaRPr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C0686ED-2E83-2357-09E8-15E5486AB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0A93FA-B912-A066-EA7D-237ED8E6CD40}"/>
              </a:ext>
            </a:extLst>
          </p:cNvPr>
          <p:cNvSpPr/>
          <p:nvPr/>
        </p:nvSpPr>
        <p:spPr>
          <a:xfrm>
            <a:off x="0" y="0"/>
            <a:ext cx="12323135" cy="307777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3.1 Joint TOWS TT- </a:t>
            </a:r>
            <a:r>
              <a:rPr kumimoji="0" lang="en-NZ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PacWave</a:t>
            </a: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exercise February 2025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094C787-492C-742E-F8D8-67738CC64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43711"/>
              </p:ext>
            </p:extLst>
          </p:nvPr>
        </p:nvGraphicFramePr>
        <p:xfrm>
          <a:off x="4016811" y="2219278"/>
          <a:ext cx="6559381" cy="430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3515" y="428214"/>
            <a:ext cx="10972800" cy="731617"/>
          </a:xfrm>
        </p:spPr>
        <p:txBody>
          <a:bodyPr>
            <a:normAutofit/>
          </a:bodyPr>
          <a:lstStyle/>
          <a:p>
            <a:r>
              <a:rPr lang="en-GB" dirty="0"/>
              <a:t>2.22 What type of exercise did you conduct?</a:t>
            </a:r>
            <a:endParaRPr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DE4A7498-93B9-62FF-9A28-B518DDE556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EBD6CF-5C96-4AB6-0280-8FB612AC8CA0}"/>
              </a:ext>
            </a:extLst>
          </p:cNvPr>
          <p:cNvSpPr/>
          <p:nvPr/>
        </p:nvSpPr>
        <p:spPr>
          <a:xfrm>
            <a:off x="-167529" y="0"/>
            <a:ext cx="12359529" cy="319618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3.1 Joint TOWS TT- </a:t>
            </a:r>
            <a:r>
              <a:rPr kumimoji="0" lang="en-NZ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PacWave</a:t>
            </a: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exercise February 2025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6C660F3-7A70-5CCF-C213-25E857FC0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969265"/>
              </p:ext>
            </p:extLst>
          </p:nvPr>
        </p:nvGraphicFramePr>
        <p:xfrm>
          <a:off x="2544897" y="1639258"/>
          <a:ext cx="8350786" cy="447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9E4AB13-01A3-D380-632E-32F6F5768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es-C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94458" y="613337"/>
            <a:ext cx="10972800" cy="731617"/>
          </a:xfrm>
        </p:spPr>
        <p:txBody>
          <a:bodyPr>
            <a:normAutofit fontScale="90000"/>
          </a:bodyPr>
          <a:lstStyle/>
          <a:p>
            <a:r>
              <a:rPr lang="en-GB" dirty="0"/>
              <a:t>3.6 What type of national information did you share? Tick all that apply.</a:t>
            </a:r>
            <a:endParaRPr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2000F77-D328-3726-8119-613EDBAEA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6B328E-8CE8-E0BF-EE00-0950C7602ED4}"/>
              </a:ext>
            </a:extLst>
          </p:cNvPr>
          <p:cNvSpPr/>
          <p:nvPr/>
        </p:nvSpPr>
        <p:spPr>
          <a:xfrm>
            <a:off x="-167529" y="0"/>
            <a:ext cx="12359529" cy="319618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3.1 Joint TOWS TT- </a:t>
            </a:r>
            <a:r>
              <a:rPr kumimoji="0" lang="en-NZ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PacWave</a:t>
            </a: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exercise February 2025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863C319-684D-9BA0-0BE4-330C05293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es-CL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86E5743-D565-0266-A7D0-B9F7041F7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272276"/>
              </p:ext>
            </p:extLst>
          </p:nvPr>
        </p:nvGraphicFramePr>
        <p:xfrm>
          <a:off x="2060155" y="1673117"/>
          <a:ext cx="9683826" cy="457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3515" y="531140"/>
            <a:ext cx="10972800" cy="731617"/>
          </a:xfrm>
        </p:spPr>
        <p:txBody>
          <a:bodyPr/>
          <a:lstStyle/>
          <a:p>
            <a:r>
              <a:rPr lang="en-GB" dirty="0"/>
              <a:t>Overall assessment</a:t>
            </a:r>
            <a:endParaRPr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7BC2F0DD-F188-A7B4-F833-7E26BE605A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757702-6974-AB40-0638-F39E5AD1D7BB}"/>
              </a:ext>
            </a:extLst>
          </p:cNvPr>
          <p:cNvSpPr/>
          <p:nvPr/>
        </p:nvSpPr>
        <p:spPr>
          <a:xfrm>
            <a:off x="-167529" y="0"/>
            <a:ext cx="12359529" cy="319618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3.1 Joint TOWS TT- </a:t>
            </a:r>
            <a:r>
              <a:rPr kumimoji="0" lang="en-NZ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PacWave</a:t>
            </a: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exercise February 2025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E96464-E112-688D-5130-3E64E1440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5" y="1124831"/>
            <a:ext cx="10536909" cy="4896609"/>
          </a:xfrm>
          <a:prstGeom prst="rect">
            <a:avLst/>
          </a:prstGeom>
          <a:noFill/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AD9A426-19DE-D609-B224-398B2B667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es-C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5B67B-A456-D892-D22A-C73182CAABE9}"/>
              </a:ext>
            </a:extLst>
          </p:cNvPr>
          <p:cNvSpPr txBox="1"/>
          <p:nvPr/>
        </p:nvSpPr>
        <p:spPr>
          <a:xfrm>
            <a:off x="491322" y="422183"/>
            <a:ext cx="736931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4000" dirty="0">
                <a:solidFill>
                  <a:srgbClr val="0070C0"/>
                </a:solidFill>
                <a:latin typeface="Aptos Black" panose="020F0502020204030204" pitchFamily="34" charset="0"/>
              </a:rPr>
              <a:t>Contents: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  <a:latin typeface="Aptos Black" panose="020F0502020204030204" pitchFamily="34" charset="0"/>
              </a:rPr>
              <a:t>Preliminary results Post-Exercise Evaluation Form.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Aptos Black" panose="020F0502020204030204" pitchFamily="34" charset="0"/>
              </a:rPr>
              <a:t>TSPs Communication Test and NAVAREA trial 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Aptos Black" panose="020F0502020204030204" pitchFamily="34" charset="0"/>
              </a:rPr>
              <a:t>Regional Communication and Cooperation</a:t>
            </a:r>
            <a:endParaRPr lang="en-NZ" sz="3200" dirty="0">
              <a:solidFill>
                <a:srgbClr val="0070C0"/>
              </a:solidFill>
              <a:latin typeface="Aptos Black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AE49E-B47B-6574-A03A-64C8D4D64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2" y="1090864"/>
            <a:ext cx="4010626" cy="4355432"/>
          </a:xfrm>
          <a:prstGeom prst="rect">
            <a:avLst/>
          </a:prstGeom>
        </p:spPr>
      </p:pic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DAC478B8-FB45-2753-F8DF-2FB1413B6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4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0811" y="667928"/>
            <a:ext cx="10972800" cy="731617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 planning (please make comment for each in the comments section)</a:t>
            </a:r>
            <a:endParaRPr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5050327" y="6432939"/>
            <a:ext cx="10972800" cy="31961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Answered: 18   Skipped: 9</a:t>
            </a:r>
            <a:endParaRPr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BAB0394B-BEC3-55A6-7C36-77FE4CB8A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1F5C16-0BB9-9F4E-CD77-12A1C52EB96A}"/>
              </a:ext>
            </a:extLst>
          </p:cNvPr>
          <p:cNvSpPr/>
          <p:nvPr/>
        </p:nvSpPr>
        <p:spPr>
          <a:xfrm>
            <a:off x="-167529" y="0"/>
            <a:ext cx="12359529" cy="319618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3.1 Joint TOWS TT- </a:t>
            </a:r>
            <a:r>
              <a:rPr kumimoji="0" lang="en-NZ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PacWave</a:t>
            </a: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exercise February 2025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64593B-9A23-8EC7-5438-BFE888F57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9" y="1925779"/>
            <a:ext cx="9224857" cy="3930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39AA8-5A89-BA4B-500B-FBE8838E7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2906F2-3C09-1AB6-06E9-AEB9EDC9B95F}"/>
              </a:ext>
            </a:extLst>
          </p:cNvPr>
          <p:cNvSpPr txBox="1"/>
          <p:nvPr/>
        </p:nvSpPr>
        <p:spPr>
          <a:xfrm>
            <a:off x="931723" y="1054492"/>
            <a:ext cx="10830658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effectLst/>
                <a:latin typeface="+mj-lt"/>
              </a:rPr>
              <a:t>PacWave24 tested PTWS Tsunami Service Provider (TSP), and country operational plans and procedures to respond to a destructive tsunami. PacWave24 was the </a:t>
            </a:r>
            <a:r>
              <a:rPr lang="en-US" sz="2800" b="1" dirty="0">
                <a:solidFill>
                  <a:srgbClr val="C00000"/>
                </a:solidFill>
                <a:effectLst/>
                <a:latin typeface="+mj-lt"/>
              </a:rPr>
              <a:t>eleventh in a series of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+mj-lt"/>
              </a:rPr>
              <a:t>PacWave</a:t>
            </a:r>
            <a:r>
              <a:rPr lang="en-US" sz="2800" b="1" dirty="0">
                <a:solidFill>
                  <a:srgbClr val="C00000"/>
                </a:solidFill>
                <a:effectLst/>
                <a:latin typeface="+mj-lt"/>
              </a:rPr>
              <a:t> exercises that have been conducted biennially since 2006</a:t>
            </a:r>
          </a:p>
          <a:p>
            <a:pPr algn="just"/>
            <a:endParaRPr lang="en-US" sz="2800" dirty="0">
              <a:effectLst/>
              <a:latin typeface="+mj-lt"/>
            </a:endParaRPr>
          </a:p>
          <a:p>
            <a:pPr lvl="3" algn="just"/>
            <a:r>
              <a:rPr lang="en-US" sz="2800" dirty="0">
                <a:effectLst/>
                <a:latin typeface="+mj-lt"/>
              </a:rPr>
              <a:t>Steering Committee decided to provide </a:t>
            </a:r>
            <a:r>
              <a:rPr lang="en-US" sz="2800" b="1" dirty="0">
                <a:solidFill>
                  <a:srgbClr val="C00000"/>
                </a:solidFill>
                <a:effectLst/>
                <a:latin typeface="+mj-lt"/>
              </a:rPr>
              <a:t>special tsunami maritime safety products </a:t>
            </a:r>
            <a:r>
              <a:rPr lang="en-US" sz="2800" dirty="0">
                <a:effectLst/>
                <a:latin typeface="+mj-lt"/>
              </a:rPr>
              <a:t>to NAVAREA coordinators through the NTWC from the PTWC, and further decided to conduct a </a:t>
            </a:r>
            <a:r>
              <a:rPr lang="en-US" sz="2800" b="1" dirty="0">
                <a:solidFill>
                  <a:srgbClr val="C00000"/>
                </a:solidFill>
                <a:effectLst/>
                <a:latin typeface="+mj-lt"/>
              </a:rPr>
              <a:t>trial dissemination of the dummy message from the PTWC to the NAVAREA coordinators through the NTWCs </a:t>
            </a:r>
            <a:r>
              <a:rPr lang="en-US" sz="2800" dirty="0">
                <a:effectLst/>
                <a:latin typeface="+mj-lt"/>
              </a:rPr>
              <a:t>as part of Exercise Pacific Wave 2024.</a:t>
            </a: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BFBB5D77-E191-70BC-6591-25FB347F8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566F56-1122-23CA-3A8F-67121D98F08B}"/>
              </a:ext>
            </a:extLst>
          </p:cNvPr>
          <p:cNvSpPr txBox="1"/>
          <p:nvPr/>
        </p:nvSpPr>
        <p:spPr>
          <a:xfrm>
            <a:off x="244548" y="318978"/>
            <a:ext cx="11947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3200" dirty="0">
                <a:solidFill>
                  <a:srgbClr val="C00000"/>
                </a:solidFill>
                <a:latin typeface="Aptos ExtraBold" panose="020B0004020202020204" pitchFamily="34" charset="0"/>
              </a:rPr>
              <a:t>Exercise Aim and Objectives (IOC Circular Letter No 2999)</a:t>
            </a:r>
            <a:endParaRPr lang="en-NZ" sz="3200" dirty="0">
              <a:solidFill>
                <a:srgbClr val="C00000"/>
              </a:solidFill>
              <a:latin typeface="Aptos ExtraBold" panose="020B00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EBC8A6-7F4B-0B7C-6A98-6373A3CF326E}"/>
              </a:ext>
            </a:extLst>
          </p:cNvPr>
          <p:cNvGrpSpPr/>
          <p:nvPr/>
        </p:nvGrpSpPr>
        <p:grpSpPr>
          <a:xfrm>
            <a:off x="0" y="0"/>
            <a:ext cx="12323135" cy="523220"/>
            <a:chOff x="0" y="0"/>
            <a:chExt cx="12323135" cy="5232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C8C516-59CC-FBD7-9586-23F16A46DAE4}"/>
                </a:ext>
              </a:extLst>
            </p:cNvPr>
            <p:cNvSpPr/>
            <p:nvPr/>
          </p:nvSpPr>
          <p:spPr>
            <a:xfrm>
              <a:off x="0" y="0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1BCCAB-2581-DD9C-CAE8-4EB2AC98050E}"/>
                </a:ext>
              </a:extLst>
            </p:cNvPr>
            <p:cNvSpPr txBox="1"/>
            <p:nvPr/>
          </p:nvSpPr>
          <p:spPr>
            <a:xfrm>
              <a:off x="7655949" y="0"/>
              <a:ext cx="4536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3.1 Joint TOWS TT- </a:t>
              </a:r>
              <a:r>
                <a:rPr kumimoji="0" lang="en-NZ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PacWave</a:t>
              </a: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exercise February 2025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,.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51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73082-0090-4247-A911-E8F25747F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6D0C29-4F99-5C8F-C4D6-BC4D0F7D9E06}"/>
              </a:ext>
            </a:extLst>
          </p:cNvPr>
          <p:cNvSpPr txBox="1"/>
          <p:nvPr/>
        </p:nvSpPr>
        <p:spPr>
          <a:xfrm>
            <a:off x="555814" y="1034840"/>
            <a:ext cx="4581973" cy="5139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base"/>
            <a:r>
              <a:rPr lang="es-CL" sz="20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Comm</a:t>
            </a:r>
            <a:r>
              <a:rPr lang="es-CL" sz="20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test /</a:t>
            </a:r>
            <a:r>
              <a:rPr lang="es-CL" sz="20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Navarea</a:t>
            </a:r>
            <a:r>
              <a:rPr lang="es-CL" sz="20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trial (11):</a:t>
            </a:r>
          </a:p>
          <a:p>
            <a:pPr algn="l" rtl="0" fontAlgn="base"/>
            <a:endParaRPr lang="es-CL" sz="20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Japan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Australia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New 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Zealand</a:t>
            </a:r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Chile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Tonga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Hong Kong, China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French 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Polynesia</a:t>
            </a: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Guatemala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Argentina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Singapore</a:t>
            </a:r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Republic</a:t>
            </a: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of</a:t>
            </a: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Korea</a:t>
            </a:r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s-CL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/>
            <a:endParaRPr lang="en-US" sz="2800" dirty="0">
              <a:effectLst/>
              <a:latin typeface="+mj-lt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ED37A144-C610-17F1-BCC5-EED89184B7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7981" y="5157336"/>
            <a:ext cx="6270171" cy="2495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49D7B-1CFE-E574-7A03-DB8FAB4AF105}"/>
              </a:ext>
            </a:extLst>
          </p:cNvPr>
          <p:cNvSpPr txBox="1"/>
          <p:nvPr/>
        </p:nvSpPr>
        <p:spPr>
          <a:xfrm>
            <a:off x="244548" y="318978"/>
            <a:ext cx="11947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C00000"/>
                </a:solidFill>
                <a:latin typeface="Aptos ExtraBold" panose="020B0004020202020204" pitchFamily="34" charset="0"/>
              </a:rPr>
              <a:t>SUBMITTED RESPONSES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2642D4-D99D-5629-0606-8BBD448220A8}"/>
              </a:ext>
            </a:extLst>
          </p:cNvPr>
          <p:cNvGrpSpPr/>
          <p:nvPr/>
        </p:nvGrpSpPr>
        <p:grpSpPr>
          <a:xfrm>
            <a:off x="0" y="0"/>
            <a:ext cx="12323135" cy="523220"/>
            <a:chOff x="0" y="0"/>
            <a:chExt cx="12323135" cy="5232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AC52DB-873C-C1E7-D835-BC3D49B4BC3F}"/>
                </a:ext>
              </a:extLst>
            </p:cNvPr>
            <p:cNvSpPr/>
            <p:nvPr/>
          </p:nvSpPr>
          <p:spPr>
            <a:xfrm>
              <a:off x="0" y="0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38B01B-A2CD-48E3-2E88-CB630BBE4FBC}"/>
                </a:ext>
              </a:extLst>
            </p:cNvPr>
            <p:cNvSpPr txBox="1"/>
            <p:nvPr/>
          </p:nvSpPr>
          <p:spPr>
            <a:xfrm>
              <a:off x="7655949" y="0"/>
              <a:ext cx="4536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3.1 Joint TOWS TT- </a:t>
              </a:r>
              <a:r>
                <a:rPr kumimoji="0" lang="en-NZ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PacWave</a:t>
              </a: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exercise February 2025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,.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0D675C-75EE-CD79-FF13-220B0CCF318B}"/>
              </a:ext>
            </a:extLst>
          </p:cNvPr>
          <p:cNvSpPr txBox="1"/>
          <p:nvPr/>
        </p:nvSpPr>
        <p:spPr>
          <a:xfrm>
            <a:off x="4713557" y="1044915"/>
            <a:ext cx="4224856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base"/>
            <a:r>
              <a:rPr lang="es-CL" sz="20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Regional (*) /</a:t>
            </a:r>
            <a:r>
              <a:rPr lang="es-CL" sz="20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National</a:t>
            </a:r>
            <a:r>
              <a:rPr lang="es-CL" sz="20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(20)</a:t>
            </a:r>
          </a:p>
          <a:p>
            <a:pPr algn="l" rtl="0" fontAlgn="base"/>
            <a:endParaRPr lang="es-CL" sz="20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-Ecuador 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-Colombia 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-Hong Kong, China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-Malaysia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-Japan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-Australia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Mexico</a:t>
            </a:r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-Costa Rica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-French 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Polynesia</a:t>
            </a: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-Chile 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-Vietnam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-Tonga</a:t>
            </a:r>
          </a:p>
          <a:p>
            <a:pPr algn="l" rtl="0" fontAlgn="base"/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s-CL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/>
            <a:endParaRPr lang="en-US" sz="2800" dirty="0">
              <a:effectLst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0504E-9A66-D85D-699C-8D620E6B9DF0}"/>
              </a:ext>
            </a:extLst>
          </p:cNvPr>
          <p:cNvSpPr txBox="1"/>
          <p:nvPr/>
        </p:nvSpPr>
        <p:spPr>
          <a:xfrm>
            <a:off x="7655949" y="1555173"/>
            <a:ext cx="4224856" cy="39087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base"/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-Samoa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-Kiribati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-China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Russian</a:t>
            </a: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Federation</a:t>
            </a: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-New 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Zealand</a:t>
            </a:r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-Vanuatu </a:t>
            </a: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Singapore</a:t>
            </a:r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Republic</a:t>
            </a: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of</a:t>
            </a:r>
            <a:r>
              <a:rPr lang="es-CL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s-CL" sz="20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Korea</a:t>
            </a:r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s-C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s-CL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/>
            <a:endParaRPr lang="en-US" sz="28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67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AA867B-115E-5FC1-F0E1-6B3A44124464}"/>
              </a:ext>
            </a:extLst>
          </p:cNvPr>
          <p:cNvGrpSpPr/>
          <p:nvPr/>
        </p:nvGrpSpPr>
        <p:grpSpPr>
          <a:xfrm>
            <a:off x="-131135" y="0"/>
            <a:ext cx="12323135" cy="7474688"/>
            <a:chOff x="0" y="0"/>
            <a:chExt cx="12323135" cy="3077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36272F-772F-2713-5943-B56F7580B176}"/>
                </a:ext>
              </a:extLst>
            </p:cNvPr>
            <p:cNvSpPr/>
            <p:nvPr/>
          </p:nvSpPr>
          <p:spPr>
            <a:xfrm>
              <a:off x="0" y="0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9F35E7-2314-3811-2B8B-CBA3623C0812}"/>
                </a:ext>
              </a:extLst>
            </p:cNvPr>
            <p:cNvSpPr txBox="1"/>
            <p:nvPr/>
          </p:nvSpPr>
          <p:spPr>
            <a:xfrm>
              <a:off x="12007269" y="0"/>
              <a:ext cx="184730" cy="12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B8FBE76-A096-B739-3E29-3980027E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3554" y="4978963"/>
            <a:ext cx="6270171" cy="2495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5B67B-A456-D892-D22A-C73182CAABE9}"/>
              </a:ext>
            </a:extLst>
          </p:cNvPr>
          <p:cNvSpPr txBox="1"/>
          <p:nvPr/>
        </p:nvSpPr>
        <p:spPr>
          <a:xfrm>
            <a:off x="818147" y="1519103"/>
            <a:ext cx="10400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PacWave</a:t>
            </a:r>
            <a:r>
              <a:rPr lang="en-US" sz="6000" dirty="0">
                <a:solidFill>
                  <a:schemeClr val="bg1"/>
                </a:solidFill>
                <a:latin typeface="Aptos ExtraBold" panose="020B0004020202020204" pitchFamily="34" charset="0"/>
              </a:rPr>
              <a:t> 24 Results</a:t>
            </a:r>
          </a:p>
          <a:p>
            <a:r>
              <a:rPr lang="en-US" sz="6000" dirty="0">
                <a:solidFill>
                  <a:schemeClr val="bg1"/>
                </a:solidFill>
                <a:latin typeface="Aptos ExtraBold" panose="020B0004020202020204" pitchFamily="34" charset="0"/>
              </a:rPr>
              <a:t>TSPs Communication </a:t>
            </a:r>
          </a:p>
          <a:p>
            <a:r>
              <a:rPr lang="en-US" sz="6000" dirty="0">
                <a:solidFill>
                  <a:schemeClr val="bg1"/>
                </a:solidFill>
                <a:latin typeface="Aptos ExtraBold" panose="020B0004020202020204" pitchFamily="34" charset="0"/>
              </a:rPr>
              <a:t>Test and NAVAREA trial </a:t>
            </a:r>
          </a:p>
          <a:p>
            <a:pPr algn="ctr"/>
            <a:endParaRPr lang="en-NZ" sz="60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0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E1C562-4BCD-F731-F343-0641111C7EC9}"/>
              </a:ext>
            </a:extLst>
          </p:cNvPr>
          <p:cNvSpPr txBox="1"/>
          <p:nvPr/>
        </p:nvSpPr>
        <p:spPr>
          <a:xfrm>
            <a:off x="878400" y="621447"/>
            <a:ext cx="108306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effectLst/>
              <a:latin typeface="ArialMT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B8FBE76-A096-B739-3E29-3980027E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3AA867B-115E-5FC1-F0E1-6B3A44124464}"/>
              </a:ext>
            </a:extLst>
          </p:cNvPr>
          <p:cNvGrpSpPr/>
          <p:nvPr/>
        </p:nvGrpSpPr>
        <p:grpSpPr>
          <a:xfrm>
            <a:off x="0" y="-26343"/>
            <a:ext cx="12323135" cy="623860"/>
            <a:chOff x="131135" y="-123185"/>
            <a:chExt cx="12323135" cy="6238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36272F-772F-2713-5943-B56F7580B176}"/>
                </a:ext>
              </a:extLst>
            </p:cNvPr>
            <p:cNvSpPr/>
            <p:nvPr/>
          </p:nvSpPr>
          <p:spPr>
            <a:xfrm>
              <a:off x="131135" y="-123185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9F35E7-2314-3811-2B8B-CBA3623C0812}"/>
                </a:ext>
              </a:extLst>
            </p:cNvPr>
            <p:cNvSpPr txBox="1"/>
            <p:nvPr/>
          </p:nvSpPr>
          <p:spPr>
            <a:xfrm>
              <a:off x="6314699" y="-84100"/>
              <a:ext cx="57638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3.1 Joint TOWS TT- </a:t>
              </a:r>
              <a:r>
                <a:rPr kumimoji="0" lang="en-NZ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PacWave</a:t>
              </a: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exercise February 2025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Title">
            <a:extLst>
              <a:ext uri="{FF2B5EF4-FFF2-40B4-BE49-F238E27FC236}">
                <a16:creationId xmlns:a16="http://schemas.microsoft.com/office/drawing/2014/main" id="{C0DC009E-4514-D2BD-FA2C-E66A1AFF896D}"/>
              </a:ext>
            </a:extLst>
          </p:cNvPr>
          <p:cNvSpPr txBox="1">
            <a:spLocks/>
          </p:cNvSpPr>
          <p:nvPr/>
        </p:nvSpPr>
        <p:spPr>
          <a:xfrm>
            <a:off x="345742" y="1754562"/>
            <a:ext cx="11500511" cy="604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1.1 Please select which Tsunami Service Provider you subscribed to receive tsunami bulletin?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BA7196E-9F19-E0B4-A631-57EC366E7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319661"/>
              </p:ext>
            </p:extLst>
          </p:nvPr>
        </p:nvGraphicFramePr>
        <p:xfrm>
          <a:off x="3390809" y="2358771"/>
          <a:ext cx="5805839" cy="359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780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BA06-8826-22D2-905E-B2C41BC6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D7243055-5EC6-7CA9-4553-7FCB56F0B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9646FB-9A3D-08FD-199E-4D854CE00F23}"/>
              </a:ext>
            </a:extLst>
          </p:cNvPr>
          <p:cNvSpPr/>
          <p:nvPr/>
        </p:nvSpPr>
        <p:spPr>
          <a:xfrm>
            <a:off x="0" y="-26343"/>
            <a:ext cx="12323135" cy="307777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7AF30684-B19F-0C70-DA72-0771E7E74AB1}"/>
              </a:ext>
            </a:extLst>
          </p:cNvPr>
          <p:cNvSpPr txBox="1">
            <a:spLocks/>
          </p:cNvSpPr>
          <p:nvPr/>
        </p:nvSpPr>
        <p:spPr>
          <a:xfrm>
            <a:off x="244549" y="1288351"/>
            <a:ext cx="9097102" cy="548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1.5 How did you receive the message(s)? Please tick methods.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A5FC1-E195-A60A-1266-FDCB3A52E30C}"/>
              </a:ext>
            </a:extLst>
          </p:cNvPr>
          <p:cNvSpPr txBox="1"/>
          <p:nvPr/>
        </p:nvSpPr>
        <p:spPr>
          <a:xfrm>
            <a:off x="6297042" y="0"/>
            <a:ext cx="576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3.1 Joint TOWS TT- </a:t>
            </a:r>
            <a:r>
              <a:rPr kumimoji="0" lang="en-NZ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PacWave</a:t>
            </a: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exercise February 2025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FF50E7D-19FE-21CA-9DF1-8F1991C2F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428876"/>
              </p:ext>
            </p:extLst>
          </p:nvPr>
        </p:nvGraphicFramePr>
        <p:xfrm>
          <a:off x="3360145" y="2017712"/>
          <a:ext cx="7326216" cy="392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544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4C10D-011E-23FA-0F33-2B7456936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494B9F38-FF52-EC09-B810-9B558CA69B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1AC6B24-6F81-624F-0ECB-39989B043B50}"/>
              </a:ext>
            </a:extLst>
          </p:cNvPr>
          <p:cNvGrpSpPr/>
          <p:nvPr/>
        </p:nvGrpSpPr>
        <p:grpSpPr>
          <a:xfrm>
            <a:off x="0" y="-26343"/>
            <a:ext cx="12323135" cy="430962"/>
            <a:chOff x="131135" y="-123185"/>
            <a:chExt cx="12323135" cy="4309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EB186F-B437-F0FC-98B5-E02A2DB497A3}"/>
                </a:ext>
              </a:extLst>
            </p:cNvPr>
            <p:cNvSpPr/>
            <p:nvPr/>
          </p:nvSpPr>
          <p:spPr>
            <a:xfrm>
              <a:off x="131135" y="-123185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C9CD49-8B59-0D53-042E-E38F304F0516}"/>
                </a:ext>
              </a:extLst>
            </p:cNvPr>
            <p:cNvSpPr txBox="1"/>
            <p:nvPr/>
          </p:nvSpPr>
          <p:spPr>
            <a:xfrm>
              <a:off x="7949940" y="0"/>
              <a:ext cx="4242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ICG/PTWS </a:t>
              </a:r>
              <a:r>
                <a:rPr kumimoji="0" lang="mi-NZ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Steering</a:t>
              </a:r>
              <a:r>
                <a:rPr kumimoji="0" lang="mi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mi-NZ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Committee</a:t>
              </a:r>
              <a:r>
                <a:rPr kumimoji="0" lang="mi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mi-NZ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September</a:t>
              </a:r>
              <a:r>
                <a:rPr kumimoji="0" lang="mi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2024</a:t>
              </a:r>
              <a:endPara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77D0155-C461-D985-B9B8-CEEB2256D0BD}"/>
              </a:ext>
            </a:extLst>
          </p:cNvPr>
          <p:cNvGrpSpPr/>
          <p:nvPr/>
        </p:nvGrpSpPr>
        <p:grpSpPr>
          <a:xfrm>
            <a:off x="0" y="-26343"/>
            <a:ext cx="12323135" cy="395675"/>
            <a:chOff x="131135" y="-123185"/>
            <a:chExt cx="12323135" cy="3956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F679D7-80E9-2736-E32B-7207E0E368E1}"/>
                </a:ext>
              </a:extLst>
            </p:cNvPr>
            <p:cNvSpPr/>
            <p:nvPr/>
          </p:nvSpPr>
          <p:spPr>
            <a:xfrm>
              <a:off x="131135" y="-123185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576873-590C-FB86-2016-001D8D77A9C5}"/>
                </a:ext>
              </a:extLst>
            </p:cNvPr>
            <p:cNvSpPr txBox="1"/>
            <p:nvPr/>
          </p:nvSpPr>
          <p:spPr>
            <a:xfrm>
              <a:off x="6428177" y="-96842"/>
              <a:ext cx="5763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3.1 Joint TOWS TT- </a:t>
              </a:r>
              <a:r>
                <a:rPr kumimoji="0" lang="en-NZ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PacWave</a:t>
              </a:r>
              <a:r>
                <a:rPr kumimoji="0" lang="en-NZ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 exercise February 2025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16EAA7-8454-195B-E4AC-405E87F53037}"/>
              </a:ext>
            </a:extLst>
          </p:cNvPr>
          <p:cNvSpPr txBox="1"/>
          <p:nvPr/>
        </p:nvSpPr>
        <p:spPr>
          <a:xfrm>
            <a:off x="131136" y="332095"/>
            <a:ext cx="108444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/>
              <a:t>1.7 Please indicate if your country was part of the NAVAREA trial transmission.</a:t>
            </a:r>
            <a:endParaRPr lang="es-CL" sz="44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CC86383-C2D8-3BD6-1C36-7AE5F94E2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411928"/>
              </p:ext>
            </p:extLst>
          </p:nvPr>
        </p:nvGraphicFramePr>
        <p:xfrm>
          <a:off x="3216924" y="1961003"/>
          <a:ext cx="6940627" cy="399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699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78C0-C19D-AD95-67D0-A2BF82E5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NAVAREA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2029-0392-F121-B9FA-18459652D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55" y="1203855"/>
            <a:ext cx="10755490" cy="565414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general, all participating countries in NAVAREA trial indicated development test proceeded without issues.</a:t>
            </a:r>
          </a:p>
          <a:p>
            <a:pPr marL="460375" lvl="1" indent="-236538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Australia: While AMSA (NAVAREA X) received the test warning from PTWC at 0100 UTC as expected, we also received the same message an hour earlier at 0000 UTC from the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Airservices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Network Coordination Centre. We are uncertain as to why this occurred</a:t>
            </a:r>
          </a:p>
          <a:p>
            <a:pPr algn="l">
              <a:spcBef>
                <a:spcPts val="1600"/>
              </a:spcBef>
            </a:pPr>
            <a:r>
              <a:rPr lang="en-US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open-ended question: 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indicate if the NAVAREA coordinator received the message successfully and when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 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esponses were: </a:t>
            </a:r>
          </a:p>
          <a:p>
            <a:pPr marL="460375" lvl="1" indent="-236538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Received fine</a:t>
            </a:r>
          </a:p>
          <a:p>
            <a:pPr marL="752475" lvl="2" indent="-225425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NAVAREA XI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coodinator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received emails from NTWC in Japan, which is the Japan Meteorological Agency, without any problems. </a:t>
            </a:r>
          </a:p>
          <a:p>
            <a:pPr marL="752475" lvl="2" indent="-225425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message went to AMSA's 24/7 response center. NAVAREA X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co-ordinator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present when testing occurred.</a:t>
            </a:r>
          </a:p>
          <a:p>
            <a:pPr marL="752475" lvl="2" indent="-225425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Successfully received 050101 UTC November 2024</a:t>
            </a:r>
          </a:p>
          <a:p>
            <a:pPr marL="752475" lvl="2" indent="-225425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Yes, they received it right after we did (we forward the message)</a:t>
            </a:r>
          </a:p>
          <a:p>
            <a:pPr marL="752475" lvl="2" indent="-225425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2300UTC</a:t>
            </a:r>
          </a:p>
          <a:p>
            <a:pPr marL="752475" lvl="2" indent="-225425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Yes, we received the message at 00:00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utc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2475" lvl="2" indent="-225425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NAVAREA (NAVAREA XI) coordinator has received the message successfully at 01:03 November 5, 2024 (UTC).</a:t>
            </a:r>
          </a:p>
          <a:p>
            <a:pPr marL="752475" lvl="2" indent="-225425">
              <a:buFont typeface="Courier New" panose="02070309020205020404" pitchFamily="49" charset="0"/>
              <a:buChar char="o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Yes, the message was forwarded to RCCNZ, who advised they received our (NEMA) email at 1405hrs, along with the original NAVAREA email from PTWC at 1401hrs.</a:t>
            </a:r>
          </a:p>
          <a:p>
            <a:pPr marL="460375" lvl="1" indent="-236538"/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 not 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receive: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message was never received by the </a:t>
            </a:r>
            <a:r>
              <a:rPr lang="en-US" sz="1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Navarea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Coordinator. We could not determine the reason for the failure.</a:t>
            </a:r>
          </a:p>
        </p:txBody>
      </p:sp>
    </p:spTree>
    <p:extLst>
      <p:ext uri="{BB962C8B-B14F-4D97-AF65-F5344CB8AC3E}">
        <p14:creationId xmlns:p14="http://schemas.microsoft.com/office/powerpoint/2010/main" val="143741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924</Words>
  <Application>Microsoft Office PowerPoint</Application>
  <PresentationFormat>Panorámica</PresentationFormat>
  <Paragraphs>126</Paragraphs>
  <Slides>20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Aptos Black</vt:lpstr>
      <vt:lpstr>Aptos ExtraBold</vt:lpstr>
      <vt:lpstr>Arial</vt:lpstr>
      <vt:lpstr>ArialMT</vt:lpstr>
      <vt:lpstr>Calibri</vt:lpstr>
      <vt:lpstr>Calibri Light</vt:lpstr>
      <vt:lpstr>Courier New</vt:lpstr>
      <vt:lpstr>Helvetica Neue</vt:lpstr>
      <vt:lpstr>Segoe UI</vt:lpstr>
      <vt:lpstr>Office Theme</vt:lpstr>
      <vt:lpstr>Title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NAVAREA comments</vt:lpstr>
      <vt:lpstr>Presentación de PowerPoint</vt:lpstr>
      <vt:lpstr>2.1 The warning was disseminated to:</vt:lpstr>
      <vt:lpstr>2.3 How did you send the warning to emergency, national, science, and local government agencies in Q2.1? Tick all that apply.</vt:lpstr>
      <vt:lpstr>2.4 How did you send the warning to the Public? Tick all that apply.</vt:lpstr>
      <vt:lpstr>2.16 A country tsunami emergency response plan (standard operating procedures) for tsunamis exists?  Tick all that apply.</vt:lpstr>
      <vt:lpstr>2.20 Tsunami-related curriculum programmes are in place for all levels (pre, primary, secondary, post-secondary) of education?</vt:lpstr>
      <vt:lpstr>2.21 All tsunami-vulnerable communities have tsunami evacuation maps, signage, and assembly points for evacuation?</vt:lpstr>
      <vt:lpstr>2.22 What type of exercise did you conduct?</vt:lpstr>
      <vt:lpstr>3.6 What type of national information did you share? Tick all that apply.</vt:lpstr>
      <vt:lpstr>Overall assessment</vt:lpstr>
      <vt:lpstr>Exercise planning (please make comment for each in the comments section)</vt:lpstr>
    </vt:vector>
  </TitlesOfParts>
  <Company>Central Agencies Shared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Fromont [NEMA]</dc:creator>
  <cp:lastModifiedBy>Margarita Martinez</cp:lastModifiedBy>
  <cp:revision>39</cp:revision>
  <dcterms:created xsi:type="dcterms:W3CDTF">2024-07-10T01:00:56Z</dcterms:created>
  <dcterms:modified xsi:type="dcterms:W3CDTF">2025-04-02T19:49:21Z</dcterms:modified>
</cp:coreProperties>
</file>