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sldIdLst>
    <p:sldId id="310" r:id="rId5"/>
    <p:sldId id="325" r:id="rId6"/>
    <p:sldId id="326" r:id="rId7"/>
    <p:sldId id="327" r:id="rId8"/>
    <p:sldId id="328" r:id="rId9"/>
    <p:sldId id="329" r:id="rId10"/>
    <p:sldId id="331" r:id="rId11"/>
    <p:sldId id="330" r:id="rId12"/>
    <p:sldId id="335" r:id="rId13"/>
    <p:sldId id="332" r:id="rId14"/>
    <p:sldId id="333" r:id="rId15"/>
    <p:sldId id="334" r:id="rId16"/>
    <p:sldId id="33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AD3250-9B24-4C43-AADC-462D30A8C569}" v="23" dt="2025-03-04T17:23:25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89337" autoAdjust="0"/>
  </p:normalViewPr>
  <p:slideViewPr>
    <p:cSldViewPr snapToObjects="1">
      <p:cViewPr varScale="1">
        <p:scale>
          <a:sx n="99" d="100"/>
          <a:sy n="99" d="100"/>
        </p:scale>
        <p:origin x="266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78" d="100"/>
          <a:sy n="78" d="100"/>
        </p:scale>
        <p:origin x="351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Matthews" userId="a9b55d44-0bd1-4ca8-9d57-005abba7602a" providerId="ADAL" clId="{C3AD3250-9B24-4C43-AADC-462D30A8C569}"/>
    <pc:docChg chg="undo custSel addSld delSld modSld sldOrd">
      <pc:chgData name="Andrew Matthews" userId="a9b55d44-0bd1-4ca8-9d57-005abba7602a" providerId="ADAL" clId="{C3AD3250-9B24-4C43-AADC-462D30A8C569}" dt="2025-03-05T14:22:37.541" v="3961" actId="20577"/>
      <pc:docMkLst>
        <pc:docMk/>
      </pc:docMkLst>
      <pc:sldChg chg="modSp mod">
        <pc:chgData name="Andrew Matthews" userId="a9b55d44-0bd1-4ca8-9d57-005abba7602a" providerId="ADAL" clId="{C3AD3250-9B24-4C43-AADC-462D30A8C569}" dt="2025-03-04T16:15:53.719" v="65" actId="20577"/>
        <pc:sldMkLst>
          <pc:docMk/>
          <pc:sldMk cId="4186403976" sldId="310"/>
        </pc:sldMkLst>
        <pc:spChg chg="mod">
          <ac:chgData name="Andrew Matthews" userId="a9b55d44-0bd1-4ca8-9d57-005abba7602a" providerId="ADAL" clId="{C3AD3250-9B24-4C43-AADC-462D30A8C569}" dt="2025-03-04T16:15:53.719" v="65" actId="20577"/>
          <ac:spMkLst>
            <pc:docMk/>
            <pc:sldMk cId="4186403976" sldId="310"/>
            <ac:spMk id="2" creationId="{E9E65DDF-E1FF-EB28-3C2A-DF9CA1163463}"/>
          </ac:spMkLst>
        </pc:spChg>
      </pc:sldChg>
      <pc:sldChg chg="del">
        <pc:chgData name="Andrew Matthews" userId="a9b55d44-0bd1-4ca8-9d57-005abba7602a" providerId="ADAL" clId="{C3AD3250-9B24-4C43-AADC-462D30A8C569}" dt="2025-03-04T16:15:15.263" v="0" actId="47"/>
        <pc:sldMkLst>
          <pc:docMk/>
          <pc:sldMk cId="4048280077" sldId="315"/>
        </pc:sldMkLst>
      </pc:sldChg>
      <pc:sldChg chg="addSp modSp mod">
        <pc:chgData name="Andrew Matthews" userId="a9b55d44-0bd1-4ca8-9d57-005abba7602a" providerId="ADAL" clId="{C3AD3250-9B24-4C43-AADC-462D30A8C569}" dt="2025-03-04T16:35:10.062" v="394" actId="20577"/>
        <pc:sldMkLst>
          <pc:docMk/>
          <pc:sldMk cId="1454094000" sldId="325"/>
        </pc:sldMkLst>
        <pc:spChg chg="mod">
          <ac:chgData name="Andrew Matthews" userId="a9b55d44-0bd1-4ca8-9d57-005abba7602a" providerId="ADAL" clId="{C3AD3250-9B24-4C43-AADC-462D30A8C569}" dt="2025-03-04T16:16:21.831" v="93" actId="20577"/>
          <ac:spMkLst>
            <pc:docMk/>
            <pc:sldMk cId="1454094000" sldId="325"/>
            <ac:spMk id="2" creationId="{222C0F51-F798-F822-86F8-E1147DBE3A98}"/>
          </ac:spMkLst>
        </pc:spChg>
        <pc:spChg chg="mod">
          <ac:chgData name="Andrew Matthews" userId="a9b55d44-0bd1-4ca8-9d57-005abba7602a" providerId="ADAL" clId="{C3AD3250-9B24-4C43-AADC-462D30A8C569}" dt="2025-03-04T16:35:10.062" v="394" actId="20577"/>
          <ac:spMkLst>
            <pc:docMk/>
            <pc:sldMk cId="1454094000" sldId="325"/>
            <ac:spMk id="3" creationId="{1DCB9227-5B62-3751-0D90-4FB0180ECC20}"/>
          </ac:spMkLst>
        </pc:spChg>
        <pc:picChg chg="add mod">
          <ac:chgData name="Andrew Matthews" userId="a9b55d44-0bd1-4ca8-9d57-005abba7602a" providerId="ADAL" clId="{C3AD3250-9B24-4C43-AADC-462D30A8C569}" dt="2025-03-04T16:28:58.067" v="124" actId="1076"/>
          <ac:picMkLst>
            <pc:docMk/>
            <pc:sldMk cId="1454094000" sldId="325"/>
            <ac:picMk id="1026" creationId="{41C7B08A-FAC5-53D4-0053-17751ECC3287}"/>
          </ac:picMkLst>
        </pc:picChg>
      </pc:sldChg>
      <pc:sldChg chg="del">
        <pc:chgData name="Andrew Matthews" userId="a9b55d44-0bd1-4ca8-9d57-005abba7602a" providerId="ADAL" clId="{C3AD3250-9B24-4C43-AADC-462D30A8C569}" dt="2025-03-04T16:15:15.263" v="0" actId="47"/>
        <pc:sldMkLst>
          <pc:docMk/>
          <pc:sldMk cId="790366988" sldId="326"/>
        </pc:sldMkLst>
      </pc:sldChg>
      <pc:sldChg chg="addSp modSp new mod">
        <pc:chgData name="Andrew Matthews" userId="a9b55d44-0bd1-4ca8-9d57-005abba7602a" providerId="ADAL" clId="{C3AD3250-9B24-4C43-AADC-462D30A8C569}" dt="2025-03-05T11:35:39.601" v="3936" actId="20577"/>
        <pc:sldMkLst>
          <pc:docMk/>
          <pc:sldMk cId="3892675522" sldId="326"/>
        </pc:sldMkLst>
        <pc:spChg chg="mod">
          <ac:chgData name="Andrew Matthews" userId="a9b55d44-0bd1-4ca8-9d57-005abba7602a" providerId="ADAL" clId="{C3AD3250-9B24-4C43-AADC-462D30A8C569}" dt="2025-03-04T16:36:06.445" v="474" actId="20577"/>
          <ac:spMkLst>
            <pc:docMk/>
            <pc:sldMk cId="3892675522" sldId="326"/>
            <ac:spMk id="2" creationId="{BE280146-C43A-1B74-F63F-9B2A07094767}"/>
          </ac:spMkLst>
        </pc:spChg>
        <pc:spChg chg="mod">
          <ac:chgData name="Andrew Matthews" userId="a9b55d44-0bd1-4ca8-9d57-005abba7602a" providerId="ADAL" clId="{C3AD3250-9B24-4C43-AADC-462D30A8C569}" dt="2025-03-05T11:35:39.601" v="3936" actId="20577"/>
          <ac:spMkLst>
            <pc:docMk/>
            <pc:sldMk cId="3892675522" sldId="326"/>
            <ac:spMk id="3" creationId="{A37C3BCD-31DD-805F-C470-F65146A07C70}"/>
          </ac:spMkLst>
        </pc:spChg>
        <pc:picChg chg="add mod">
          <ac:chgData name="Andrew Matthews" userId="a9b55d44-0bd1-4ca8-9d57-005abba7602a" providerId="ADAL" clId="{C3AD3250-9B24-4C43-AADC-462D30A8C569}" dt="2025-03-04T16:37:31.700" v="481" actId="1076"/>
          <ac:picMkLst>
            <pc:docMk/>
            <pc:sldMk cId="3892675522" sldId="326"/>
            <ac:picMk id="5" creationId="{25AF3A7C-4850-7137-4D16-0490596E26F6}"/>
          </ac:picMkLst>
        </pc:picChg>
      </pc:sldChg>
      <pc:sldChg chg="del">
        <pc:chgData name="Andrew Matthews" userId="a9b55d44-0bd1-4ca8-9d57-005abba7602a" providerId="ADAL" clId="{C3AD3250-9B24-4C43-AADC-462D30A8C569}" dt="2025-03-04T16:15:15.263" v="0" actId="47"/>
        <pc:sldMkLst>
          <pc:docMk/>
          <pc:sldMk cId="277296928" sldId="327"/>
        </pc:sldMkLst>
      </pc:sldChg>
      <pc:sldChg chg="modSp new mod">
        <pc:chgData name="Andrew Matthews" userId="a9b55d44-0bd1-4ca8-9d57-005abba7602a" providerId="ADAL" clId="{C3AD3250-9B24-4C43-AADC-462D30A8C569}" dt="2025-03-05T14:22:37.541" v="3961" actId="20577"/>
        <pc:sldMkLst>
          <pc:docMk/>
          <pc:sldMk cId="1391629526" sldId="327"/>
        </pc:sldMkLst>
        <pc:spChg chg="mod">
          <ac:chgData name="Andrew Matthews" userId="a9b55d44-0bd1-4ca8-9d57-005abba7602a" providerId="ADAL" clId="{C3AD3250-9B24-4C43-AADC-462D30A8C569}" dt="2025-03-05T14:22:37.541" v="3961" actId="20577"/>
          <ac:spMkLst>
            <pc:docMk/>
            <pc:sldMk cId="1391629526" sldId="327"/>
            <ac:spMk id="2" creationId="{FF0345F1-7EC7-1086-0EB5-CDA9BCB03D72}"/>
          </ac:spMkLst>
        </pc:spChg>
        <pc:spChg chg="mod">
          <ac:chgData name="Andrew Matthews" userId="a9b55d44-0bd1-4ca8-9d57-005abba7602a" providerId="ADAL" clId="{C3AD3250-9B24-4C43-AADC-462D30A8C569}" dt="2025-03-05T11:36:31.474" v="3940" actId="20577"/>
          <ac:spMkLst>
            <pc:docMk/>
            <pc:sldMk cId="1391629526" sldId="327"/>
            <ac:spMk id="3" creationId="{E40F0FCC-B6C1-130C-E5A2-DD4C282351C0}"/>
          </ac:spMkLst>
        </pc:spChg>
      </pc:sldChg>
      <pc:sldChg chg="del">
        <pc:chgData name="Andrew Matthews" userId="a9b55d44-0bd1-4ca8-9d57-005abba7602a" providerId="ADAL" clId="{C3AD3250-9B24-4C43-AADC-462D30A8C569}" dt="2025-03-04T16:15:15.263" v="0" actId="47"/>
        <pc:sldMkLst>
          <pc:docMk/>
          <pc:sldMk cId="843531781" sldId="328"/>
        </pc:sldMkLst>
      </pc:sldChg>
      <pc:sldChg chg="modSp new mod modNotesTx">
        <pc:chgData name="Andrew Matthews" userId="a9b55d44-0bd1-4ca8-9d57-005abba7602a" providerId="ADAL" clId="{C3AD3250-9B24-4C43-AADC-462D30A8C569}" dt="2025-03-04T17:10:38.528" v="2108" actId="20577"/>
        <pc:sldMkLst>
          <pc:docMk/>
          <pc:sldMk cId="2758725209" sldId="328"/>
        </pc:sldMkLst>
        <pc:spChg chg="mod">
          <ac:chgData name="Andrew Matthews" userId="a9b55d44-0bd1-4ca8-9d57-005abba7602a" providerId="ADAL" clId="{C3AD3250-9B24-4C43-AADC-462D30A8C569}" dt="2025-03-04T16:50:17.079" v="1373" actId="20577"/>
          <ac:spMkLst>
            <pc:docMk/>
            <pc:sldMk cId="2758725209" sldId="328"/>
            <ac:spMk id="2" creationId="{BEDA6720-7CBD-B6D4-6B65-F70283B4F6E3}"/>
          </ac:spMkLst>
        </pc:spChg>
        <pc:spChg chg="mod">
          <ac:chgData name="Andrew Matthews" userId="a9b55d44-0bd1-4ca8-9d57-005abba7602a" providerId="ADAL" clId="{C3AD3250-9B24-4C43-AADC-462D30A8C569}" dt="2025-03-04T17:10:38.528" v="2108" actId="20577"/>
          <ac:spMkLst>
            <pc:docMk/>
            <pc:sldMk cId="2758725209" sldId="328"/>
            <ac:spMk id="3" creationId="{BBEA6451-B67F-C701-1EE8-B2DF44B11419}"/>
          </ac:spMkLst>
        </pc:spChg>
      </pc:sldChg>
      <pc:sldChg chg="addSp delSp modSp new mod">
        <pc:chgData name="Andrew Matthews" userId="a9b55d44-0bd1-4ca8-9d57-005abba7602a" providerId="ADAL" clId="{C3AD3250-9B24-4C43-AADC-462D30A8C569}" dt="2025-03-04T17:13:15.233" v="2193" actId="20577"/>
        <pc:sldMkLst>
          <pc:docMk/>
          <pc:sldMk cId="769558122" sldId="329"/>
        </pc:sldMkLst>
        <pc:spChg chg="mod">
          <ac:chgData name="Andrew Matthews" userId="a9b55d44-0bd1-4ca8-9d57-005abba7602a" providerId="ADAL" clId="{C3AD3250-9B24-4C43-AADC-462D30A8C569}" dt="2025-03-04T17:13:15.233" v="2193" actId="20577"/>
          <ac:spMkLst>
            <pc:docMk/>
            <pc:sldMk cId="769558122" sldId="329"/>
            <ac:spMk id="2" creationId="{990D8730-77C8-26B9-19DF-142CAB6FA484}"/>
          </ac:spMkLst>
        </pc:spChg>
        <pc:spChg chg="del">
          <ac:chgData name="Andrew Matthews" userId="a9b55d44-0bd1-4ca8-9d57-005abba7602a" providerId="ADAL" clId="{C3AD3250-9B24-4C43-AADC-462D30A8C569}" dt="2025-03-04T17:11:44.337" v="2113" actId="478"/>
          <ac:spMkLst>
            <pc:docMk/>
            <pc:sldMk cId="769558122" sldId="329"/>
            <ac:spMk id="3" creationId="{06464E54-9EEF-B33E-0301-449AC9842D1D}"/>
          </ac:spMkLst>
        </pc:spChg>
        <pc:picChg chg="add mod">
          <ac:chgData name="Andrew Matthews" userId="a9b55d44-0bd1-4ca8-9d57-005abba7602a" providerId="ADAL" clId="{C3AD3250-9B24-4C43-AADC-462D30A8C569}" dt="2025-03-04T17:12:02.439" v="2115" actId="1076"/>
          <ac:picMkLst>
            <pc:docMk/>
            <pc:sldMk cId="769558122" sldId="329"/>
            <ac:picMk id="5" creationId="{0ED00DF7-446B-036A-010D-4BF4006246ED}"/>
          </ac:picMkLst>
        </pc:picChg>
      </pc:sldChg>
      <pc:sldChg chg="del">
        <pc:chgData name="Andrew Matthews" userId="a9b55d44-0bd1-4ca8-9d57-005abba7602a" providerId="ADAL" clId="{C3AD3250-9B24-4C43-AADC-462D30A8C569}" dt="2025-03-04T16:15:15.263" v="0" actId="47"/>
        <pc:sldMkLst>
          <pc:docMk/>
          <pc:sldMk cId="2472895279" sldId="329"/>
        </pc:sldMkLst>
      </pc:sldChg>
      <pc:sldChg chg="addSp delSp modSp add mod ord">
        <pc:chgData name="Andrew Matthews" userId="a9b55d44-0bd1-4ca8-9d57-005abba7602a" providerId="ADAL" clId="{C3AD3250-9B24-4C43-AADC-462D30A8C569}" dt="2025-03-04T17:14:10.646" v="2246" actId="14826"/>
        <pc:sldMkLst>
          <pc:docMk/>
          <pc:sldMk cId="2069109119" sldId="330"/>
        </pc:sldMkLst>
        <pc:spChg chg="mod">
          <ac:chgData name="Andrew Matthews" userId="a9b55d44-0bd1-4ca8-9d57-005abba7602a" providerId="ADAL" clId="{C3AD3250-9B24-4C43-AADC-462D30A8C569}" dt="2025-03-04T17:13:49.925" v="2245" actId="20577"/>
          <ac:spMkLst>
            <pc:docMk/>
            <pc:sldMk cId="2069109119" sldId="330"/>
            <ac:spMk id="2" creationId="{9691068E-8A0F-B934-BD4B-98197FF8504C}"/>
          </ac:spMkLst>
        </pc:spChg>
        <pc:spChg chg="add del">
          <ac:chgData name="Andrew Matthews" userId="a9b55d44-0bd1-4ca8-9d57-005abba7602a" providerId="ADAL" clId="{C3AD3250-9B24-4C43-AADC-462D30A8C569}" dt="2025-03-04T17:12:50.247" v="2171" actId="22"/>
          <ac:spMkLst>
            <pc:docMk/>
            <pc:sldMk cId="2069109119" sldId="330"/>
            <ac:spMk id="4" creationId="{A183531B-5856-27EE-FC77-4E80EA75E293}"/>
          </ac:spMkLst>
        </pc:spChg>
        <pc:picChg chg="mod">
          <ac:chgData name="Andrew Matthews" userId="a9b55d44-0bd1-4ca8-9d57-005abba7602a" providerId="ADAL" clId="{C3AD3250-9B24-4C43-AADC-462D30A8C569}" dt="2025-03-04T17:14:10.646" v="2246" actId="14826"/>
          <ac:picMkLst>
            <pc:docMk/>
            <pc:sldMk cId="2069109119" sldId="330"/>
            <ac:picMk id="5" creationId="{9415C10C-23E8-CBF7-D4FA-37BE405395C3}"/>
          </ac:picMkLst>
        </pc:picChg>
      </pc:sldChg>
      <pc:sldChg chg="modSp add mod">
        <pc:chgData name="Andrew Matthews" userId="a9b55d44-0bd1-4ca8-9d57-005abba7602a" providerId="ADAL" clId="{C3AD3250-9B24-4C43-AADC-462D30A8C569}" dt="2025-03-04T17:13:21.874" v="2208" actId="20577"/>
        <pc:sldMkLst>
          <pc:docMk/>
          <pc:sldMk cId="1054059588" sldId="331"/>
        </pc:sldMkLst>
        <pc:spChg chg="mod">
          <ac:chgData name="Andrew Matthews" userId="a9b55d44-0bd1-4ca8-9d57-005abba7602a" providerId="ADAL" clId="{C3AD3250-9B24-4C43-AADC-462D30A8C569}" dt="2025-03-04T17:13:21.874" v="2208" actId="20577"/>
          <ac:spMkLst>
            <pc:docMk/>
            <pc:sldMk cId="1054059588" sldId="331"/>
            <ac:spMk id="2" creationId="{08502F73-15F5-71C0-DC01-38989EB6F55C}"/>
          </ac:spMkLst>
        </pc:spChg>
      </pc:sldChg>
      <pc:sldChg chg="modSp add mod">
        <pc:chgData name="Andrew Matthews" userId="a9b55d44-0bd1-4ca8-9d57-005abba7602a" providerId="ADAL" clId="{C3AD3250-9B24-4C43-AADC-462D30A8C569}" dt="2025-03-04T17:15:24.993" v="2262" actId="14826"/>
        <pc:sldMkLst>
          <pc:docMk/>
          <pc:sldMk cId="1385901835" sldId="332"/>
        </pc:sldMkLst>
        <pc:spChg chg="mod">
          <ac:chgData name="Andrew Matthews" userId="a9b55d44-0bd1-4ca8-9d57-005abba7602a" providerId="ADAL" clId="{C3AD3250-9B24-4C43-AADC-462D30A8C569}" dt="2025-03-04T17:15:11.362" v="2261" actId="20577"/>
          <ac:spMkLst>
            <pc:docMk/>
            <pc:sldMk cId="1385901835" sldId="332"/>
            <ac:spMk id="2" creationId="{FAC93E8C-23C9-3B66-3677-B83EA123C595}"/>
          </ac:spMkLst>
        </pc:spChg>
        <pc:picChg chg="mod">
          <ac:chgData name="Andrew Matthews" userId="a9b55d44-0bd1-4ca8-9d57-005abba7602a" providerId="ADAL" clId="{C3AD3250-9B24-4C43-AADC-462D30A8C569}" dt="2025-03-04T17:15:24.993" v="2262" actId="14826"/>
          <ac:picMkLst>
            <pc:docMk/>
            <pc:sldMk cId="1385901835" sldId="332"/>
            <ac:picMk id="5" creationId="{CE0ECE0C-D739-EFB8-87F9-448E4CE66B3A}"/>
          </ac:picMkLst>
        </pc:picChg>
      </pc:sldChg>
      <pc:sldChg chg="modSp add mod">
        <pc:chgData name="Andrew Matthews" userId="a9b55d44-0bd1-4ca8-9d57-005abba7602a" providerId="ADAL" clId="{C3AD3250-9B24-4C43-AADC-462D30A8C569}" dt="2025-03-04T17:16:48.397" v="2291" actId="14826"/>
        <pc:sldMkLst>
          <pc:docMk/>
          <pc:sldMk cId="2549154079" sldId="333"/>
        </pc:sldMkLst>
        <pc:spChg chg="mod">
          <ac:chgData name="Andrew Matthews" userId="a9b55d44-0bd1-4ca8-9d57-005abba7602a" providerId="ADAL" clId="{C3AD3250-9B24-4C43-AADC-462D30A8C569}" dt="2025-03-04T17:15:57.807" v="2290" actId="20577"/>
          <ac:spMkLst>
            <pc:docMk/>
            <pc:sldMk cId="2549154079" sldId="333"/>
            <ac:spMk id="2" creationId="{87AEF459-C290-27FE-48FA-630813DBFC33}"/>
          </ac:spMkLst>
        </pc:spChg>
        <pc:picChg chg="mod">
          <ac:chgData name="Andrew Matthews" userId="a9b55d44-0bd1-4ca8-9d57-005abba7602a" providerId="ADAL" clId="{C3AD3250-9B24-4C43-AADC-462D30A8C569}" dt="2025-03-04T17:16:48.397" v="2291" actId="14826"/>
          <ac:picMkLst>
            <pc:docMk/>
            <pc:sldMk cId="2549154079" sldId="333"/>
            <ac:picMk id="5" creationId="{771FE29B-976E-77D3-EE30-B0FFBE15A6CE}"/>
          </ac:picMkLst>
        </pc:picChg>
      </pc:sldChg>
      <pc:sldChg chg="modSp add mod">
        <pc:chgData name="Andrew Matthews" userId="a9b55d44-0bd1-4ca8-9d57-005abba7602a" providerId="ADAL" clId="{C3AD3250-9B24-4C43-AADC-462D30A8C569}" dt="2025-03-04T17:18:34.998" v="2318" actId="14826"/>
        <pc:sldMkLst>
          <pc:docMk/>
          <pc:sldMk cId="2560816352" sldId="334"/>
        </pc:sldMkLst>
        <pc:spChg chg="mod">
          <ac:chgData name="Andrew Matthews" userId="a9b55d44-0bd1-4ca8-9d57-005abba7602a" providerId="ADAL" clId="{C3AD3250-9B24-4C43-AADC-462D30A8C569}" dt="2025-03-04T17:18:14.966" v="2317" actId="20577"/>
          <ac:spMkLst>
            <pc:docMk/>
            <pc:sldMk cId="2560816352" sldId="334"/>
            <ac:spMk id="2" creationId="{5A277D03-74C9-FF72-9C11-E70818863D0D}"/>
          </ac:spMkLst>
        </pc:spChg>
        <pc:picChg chg="mod">
          <ac:chgData name="Andrew Matthews" userId="a9b55d44-0bd1-4ca8-9d57-005abba7602a" providerId="ADAL" clId="{C3AD3250-9B24-4C43-AADC-462D30A8C569}" dt="2025-03-04T17:18:34.998" v="2318" actId="14826"/>
          <ac:picMkLst>
            <pc:docMk/>
            <pc:sldMk cId="2560816352" sldId="334"/>
            <ac:picMk id="5" creationId="{B18DE0E6-33B4-A7C8-F8FF-7C6FF4FF89C1}"/>
          </ac:picMkLst>
        </pc:picChg>
      </pc:sldChg>
      <pc:sldChg chg="addSp delSp modSp new mod modNotesTx">
        <pc:chgData name="Andrew Matthews" userId="a9b55d44-0bd1-4ca8-9d57-005abba7602a" providerId="ADAL" clId="{C3AD3250-9B24-4C43-AADC-462D30A8C569}" dt="2025-03-04T17:26:20.334" v="2839" actId="20577"/>
        <pc:sldMkLst>
          <pc:docMk/>
          <pc:sldMk cId="2525273875" sldId="335"/>
        </pc:sldMkLst>
        <pc:spChg chg="mod">
          <ac:chgData name="Andrew Matthews" userId="a9b55d44-0bd1-4ca8-9d57-005abba7602a" providerId="ADAL" clId="{C3AD3250-9B24-4C43-AADC-462D30A8C569}" dt="2025-03-04T17:21:56.350" v="2485" actId="20577"/>
          <ac:spMkLst>
            <pc:docMk/>
            <pc:sldMk cId="2525273875" sldId="335"/>
            <ac:spMk id="2" creationId="{8C6492EC-674C-D6D8-A7F8-63EC2E43BA9B}"/>
          </ac:spMkLst>
        </pc:spChg>
        <pc:spChg chg="del">
          <ac:chgData name="Andrew Matthews" userId="a9b55d44-0bd1-4ca8-9d57-005abba7602a" providerId="ADAL" clId="{C3AD3250-9B24-4C43-AADC-462D30A8C569}" dt="2025-03-04T17:19:52.120" v="2398" actId="478"/>
          <ac:spMkLst>
            <pc:docMk/>
            <pc:sldMk cId="2525273875" sldId="335"/>
            <ac:spMk id="3" creationId="{F8A7205A-148D-6DB1-95A5-C5B0EAAE3513}"/>
          </ac:spMkLst>
        </pc:spChg>
        <pc:spChg chg="add mod">
          <ac:chgData name="Andrew Matthews" userId="a9b55d44-0bd1-4ca8-9d57-005abba7602a" providerId="ADAL" clId="{C3AD3250-9B24-4C43-AADC-462D30A8C569}" dt="2025-03-04T17:22:15.951" v="2489" actId="207"/>
          <ac:spMkLst>
            <pc:docMk/>
            <pc:sldMk cId="2525273875" sldId="335"/>
            <ac:spMk id="8" creationId="{1E8A8216-8FAF-6CA6-1412-90FDA1F2E590}"/>
          </ac:spMkLst>
        </pc:spChg>
        <pc:spChg chg="add mod">
          <ac:chgData name="Andrew Matthews" userId="a9b55d44-0bd1-4ca8-9d57-005abba7602a" providerId="ADAL" clId="{C3AD3250-9B24-4C43-AADC-462D30A8C569}" dt="2025-03-04T17:22:29.593" v="2497" actId="1076"/>
          <ac:spMkLst>
            <pc:docMk/>
            <pc:sldMk cId="2525273875" sldId="335"/>
            <ac:spMk id="9" creationId="{C8AC5207-1F3F-B281-ACF4-28A069C55EC3}"/>
          </ac:spMkLst>
        </pc:spChg>
        <pc:spChg chg="add mod">
          <ac:chgData name="Andrew Matthews" userId="a9b55d44-0bd1-4ca8-9d57-005abba7602a" providerId="ADAL" clId="{C3AD3250-9B24-4C43-AADC-462D30A8C569}" dt="2025-03-04T17:23:17.962" v="2517" actId="20577"/>
          <ac:spMkLst>
            <pc:docMk/>
            <pc:sldMk cId="2525273875" sldId="335"/>
            <ac:spMk id="12" creationId="{FE212773-B741-4E72-166A-476792D19781}"/>
          </ac:spMkLst>
        </pc:spChg>
        <pc:spChg chg="add mod">
          <ac:chgData name="Andrew Matthews" userId="a9b55d44-0bd1-4ca8-9d57-005abba7602a" providerId="ADAL" clId="{C3AD3250-9B24-4C43-AADC-462D30A8C569}" dt="2025-03-04T17:23:30.944" v="2519" actId="1076"/>
          <ac:spMkLst>
            <pc:docMk/>
            <pc:sldMk cId="2525273875" sldId="335"/>
            <ac:spMk id="14" creationId="{BF8DE46A-7256-6CBB-9F27-DE049375ACD6}"/>
          </ac:spMkLst>
        </pc:spChg>
        <pc:picChg chg="add mod">
          <ac:chgData name="Andrew Matthews" userId="a9b55d44-0bd1-4ca8-9d57-005abba7602a" providerId="ADAL" clId="{C3AD3250-9B24-4C43-AADC-462D30A8C569}" dt="2025-03-04T17:20:48.018" v="2408" actId="1076"/>
          <ac:picMkLst>
            <pc:docMk/>
            <pc:sldMk cId="2525273875" sldId="335"/>
            <ac:picMk id="5" creationId="{A87E1C88-F619-E8A5-7C3B-71EA1976EBCE}"/>
          </ac:picMkLst>
        </pc:picChg>
        <pc:picChg chg="add mod">
          <ac:chgData name="Andrew Matthews" userId="a9b55d44-0bd1-4ca8-9d57-005abba7602a" providerId="ADAL" clId="{C3AD3250-9B24-4C43-AADC-462D30A8C569}" dt="2025-03-04T17:20:48.018" v="2408" actId="1076"/>
          <ac:picMkLst>
            <pc:docMk/>
            <pc:sldMk cId="2525273875" sldId="335"/>
            <ac:picMk id="7" creationId="{D24A6D3D-DFE8-0CCE-CD4F-6AC18FFA61F2}"/>
          </ac:picMkLst>
        </pc:picChg>
        <pc:cxnChg chg="add mod">
          <ac:chgData name="Andrew Matthews" userId="a9b55d44-0bd1-4ca8-9d57-005abba7602a" providerId="ADAL" clId="{C3AD3250-9B24-4C43-AADC-462D30A8C569}" dt="2025-03-04T17:22:52.058" v="2499" actId="208"/>
          <ac:cxnSpMkLst>
            <pc:docMk/>
            <pc:sldMk cId="2525273875" sldId="335"/>
            <ac:cxnSpMk id="11" creationId="{CA05CA6E-E9F4-FA77-A4F2-6452C25D8092}"/>
          </ac:cxnSpMkLst>
        </pc:cxnChg>
        <pc:cxnChg chg="add mod">
          <ac:chgData name="Andrew Matthews" userId="a9b55d44-0bd1-4ca8-9d57-005abba7602a" providerId="ADAL" clId="{C3AD3250-9B24-4C43-AADC-462D30A8C569}" dt="2025-03-04T17:23:30.944" v="2519" actId="1076"/>
          <ac:cxnSpMkLst>
            <pc:docMk/>
            <pc:sldMk cId="2525273875" sldId="335"/>
            <ac:cxnSpMk id="13" creationId="{C663B239-2128-8E22-21B8-9A57E14B542D}"/>
          </ac:cxnSpMkLst>
        </pc:cxnChg>
      </pc:sldChg>
      <pc:sldChg chg="modSp new mod modNotesTx">
        <pc:chgData name="Andrew Matthews" userId="a9b55d44-0bd1-4ca8-9d57-005abba7602a" providerId="ADAL" clId="{C3AD3250-9B24-4C43-AADC-462D30A8C569}" dt="2025-03-04T21:51:25.971" v="3934" actId="20577"/>
        <pc:sldMkLst>
          <pc:docMk/>
          <pc:sldMk cId="2918326735" sldId="336"/>
        </pc:sldMkLst>
        <pc:spChg chg="mod">
          <ac:chgData name="Andrew Matthews" userId="a9b55d44-0bd1-4ca8-9d57-005abba7602a" providerId="ADAL" clId="{C3AD3250-9B24-4C43-AADC-462D30A8C569}" dt="2025-03-04T21:51:25.971" v="3934" actId="20577"/>
          <ac:spMkLst>
            <pc:docMk/>
            <pc:sldMk cId="2918326735" sldId="336"/>
            <ac:spMk id="2" creationId="{4DE608A2-F9EA-2FA3-C02B-8000551C9846}"/>
          </ac:spMkLst>
        </pc:spChg>
        <pc:spChg chg="mod">
          <ac:chgData name="Andrew Matthews" userId="a9b55d44-0bd1-4ca8-9d57-005abba7602a" providerId="ADAL" clId="{C3AD3250-9B24-4C43-AADC-462D30A8C569}" dt="2025-03-04T21:36:59.262" v="3907" actId="20577"/>
          <ac:spMkLst>
            <pc:docMk/>
            <pc:sldMk cId="2918326735" sldId="336"/>
            <ac:spMk id="3" creationId="{4D2133B0-2734-2B94-43F6-96CA3B1BFF2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6F48-1745-B245-8840-37E3C7509EF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E542-60E5-154C-914E-5FEDB6DD8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0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was working on the assumption that JASL wasn’t being updated, but it is again now, so I’ve used GESLA here for high frequency delayed mode</a:t>
            </a:r>
          </a:p>
          <a:p>
            <a:r>
              <a:rPr lang="en-GB" dirty="0"/>
              <a:t>That’s using GESLA sites within 10 km of the GLOSS location, so may not accurate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9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47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GESLA was last updated in 2021, here’s a quick comparison with last year of update compared with PSMSL</a:t>
            </a:r>
          </a:p>
          <a:p>
            <a:r>
              <a:rPr lang="en-GB" dirty="0"/>
              <a:t>Shows GESLA has a similar profile, and lots of the “bad” stuff is just a couple of years out of date</a:t>
            </a:r>
          </a:p>
          <a:p>
            <a:r>
              <a:rPr lang="en-GB" dirty="0"/>
              <a:t>Note lots from 2018 onwards, so I’ll be using this date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D8587-E3AC-08DA-393A-0D967418A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7141C-7080-79CC-D35F-A9AAD5E38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3F8DC9-40EB-81DF-F847-460254D14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CB719-0FC7-A2EB-EF8F-E24E78BD8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4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DA08-7AC9-E8BC-4420-1F9409036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36D9A-89F2-F2DA-6163-92F4FF4FD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82E49-F4F0-971D-4F10-6B7CE7D1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DEB3-414E-3ADB-F1BC-113F39BD6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6C16B-B22F-46B4-B401-B161F2122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66A1A-A541-E3C2-A99D-3F6EAA38A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10D4D-FD92-A46A-1AC0-E9331A22A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61F2E-AF37-A25F-6D25-F074071EC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9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I’ve attempted to summarise what’s happening overall based on sites providing data since 2018 to each centre</a:t>
            </a:r>
          </a:p>
          <a:p>
            <a:r>
              <a:rPr lang="en-GB" dirty="0"/>
              <a:t>I’m leaving SONEL aside for the moment as we’re just looking at the sea level observations</a:t>
            </a:r>
          </a:p>
          <a:p>
            <a:r>
              <a:rPr lang="en-GB" dirty="0"/>
              <a:t>By looking at combinations of data centres we’re trying to work out what’s happening</a:t>
            </a:r>
          </a:p>
          <a:p>
            <a:r>
              <a:rPr lang="en-GB" dirty="0"/>
              <a:t>e.g. If there’s real time / fast mode data, but nothing else, it’s probably not being quality controlled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6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EPT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7390"/>
            <a:ext cx="3600000" cy="5061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C7147727-63BA-41CA-A3E1-FE553BE76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12" name="IMAGE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6264" y="1187871"/>
            <a:ext cx="12604528" cy="5670129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5" name="Picture 4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9152C915-6ADF-1F06-5B0C-4A74F71D3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LOGO">
            <a:extLst>
              <a:ext uri="{FF2B5EF4-FFF2-40B4-BE49-F238E27FC236}">
                <a16:creationId xmlns:a16="http://schemas.microsoft.com/office/drawing/2014/main" id="{53FDE0B5-075C-4C35-CE19-85B496765F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9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  <a:solidFill>
            <a:schemeClr val="accent3"/>
          </a:solidFill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B3F370-9887-F682-F181-7DC5CFB8F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42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440000"/>
            <a:ext cx="11520000" cy="5220000"/>
          </a:xfrm>
        </p:spPr>
        <p:txBody>
          <a:bodyPr lIns="90000"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950BAD-0C93-FBE6-500E-B16D79C1577A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D470F7-D96D-01D6-6BDF-3703A238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45A506A-4A67-8015-E560-CBDE2EEEF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0077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440000"/>
            <a:ext cx="11520000" cy="5220000"/>
          </a:xfrm>
        </p:spPr>
        <p:txBody>
          <a:bodyPr lIns="90000" numCol="2" spcCol="180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950BAD-0C93-FBE6-500E-B16D79C1577A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D470F7-D96D-01D6-6BDF-3703A238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1683AC-2BB3-3D63-407B-6B49DB4D9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13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 numCol="3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703793-B5B4-DB51-C060-9546CBB0A98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292BEE-7F80-CD1C-41EF-D7E3D9964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866599-7B2C-31F0-E94C-B76F15B75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24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 numCol="3" spcCol="180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703793-B5B4-DB51-C060-9546CBB0A98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292BEE-7F80-CD1C-41EF-D7E3D9964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0BF6AE-A8DC-0B08-644B-68041C91B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3988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2002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C2445C-6B82-331E-AA5B-D3C91E579F4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932569-9C45-8F0C-7766-EB36105E5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B6F4D-FCB0-3E03-D932-9D1C01099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493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2002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C2445C-6B82-331E-AA5B-D3C91E579F4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932569-9C45-8F0C-7766-EB36105E5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763DEB-C9DC-EE67-DCDE-021DE3F1B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1408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32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5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5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C364D-C1A3-6498-E3B4-5A08C185F7B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48DC682-7D05-8BA2-D6C9-C0776A45D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F69E10-DCF3-55AB-1D77-18FA59AC5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34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C03EE7-C9E1-A405-299B-1342EFF5E009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PT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7390"/>
            <a:ext cx="3600000" cy="5061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C7147727-63BA-41CA-A3E1-FE553BE76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5" name="Picture 4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03F3F30C-ECF0-DDF7-498A-9BA9758C5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7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32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5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5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C364D-C1A3-6498-E3B4-5A08C185F7B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48DC682-7D05-8BA2-D6C9-C0776A45D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E34E05-A105-0C1E-5231-81B53C06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287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32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21E99E-8BA9-4049-FC54-1F4160CA1EE9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C7EEB7-A06B-875F-8990-4DE4F140E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DC5D3E-E11E-3C7E-5663-97AAE93F1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6834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32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21E99E-8BA9-4049-FC54-1F4160CA1EE9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C7EEB7-A06B-875F-8990-4DE4F140E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3451DA-1E59-2926-4E90-A0AD0FFAD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7545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2002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2002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32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0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2A166F-61A4-1A36-5890-C3F3F5ADF7E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CD6F2D-73FE-4065-F3FE-1C94C0C4C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168AA8-D04B-6BFB-C23B-37E23147A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7046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2002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2002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32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0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2A166F-61A4-1A36-5890-C3F3F5ADF7E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CD6F2D-73FE-4065-F3FE-1C94C0C4C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F62D91-BF51-FE23-C9F5-2676EFB29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4148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43200" y="1440000"/>
            <a:ext cx="8190000" cy="52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12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DD9442-467B-8739-0811-F872A0A5B64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0AC78D-2E2E-FAC1-B243-E997B9372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AFE5B-CFB1-BA03-CC6E-B625E0F2C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0937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43200" y="1440000"/>
            <a:ext cx="8190000" cy="52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DD9442-467B-8739-0811-F872A0A5B64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0AC78D-2E2E-FAC1-B243-E997B9372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AD010-23E8-9AEA-3A5B-AB31BA992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46665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12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3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2D54C0-6C0A-BD6C-1C8B-7A9ED967ADE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FA248B-16CD-1AAC-15D1-CF1A91E84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E116CA-860E-DCDF-C69A-4585832EC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1066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3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2D54C0-6C0A-BD6C-1C8B-7A9ED967ADE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FA248B-16CD-1AAC-15D1-CF1A91E84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AB7B3F-B476-8F17-653B-248E0913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780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4000" y="-171000"/>
            <a:ext cx="12600000" cy="72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0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12" name="IMAGE">
            <a:extLst>
              <a:ext uri="{FF2B5EF4-FFF2-40B4-BE49-F238E27FC236}">
                <a16:creationId xmlns:a16="http://schemas.microsoft.com/office/drawing/2014/main" id="{64E4CECA-BA10-DEB8-DF9F-1B48B85D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264" y="1187871"/>
            <a:ext cx="12604528" cy="5670129"/>
          </a:xfrm>
          <a:prstGeom prst="rect">
            <a:avLst/>
          </a:prstGeom>
        </p:spPr>
      </p:pic>
      <p:sp>
        <p:nvSpPr>
          <p:cNvPr id="7" name="Picture Placeholder 11" hidden="1" title="INSERT IMAGE">
            <a:extLst>
              <a:ext uri="{FF2B5EF4-FFF2-40B4-BE49-F238E27FC236}">
                <a16:creationId xmlns:a16="http://schemas.microsoft.com/office/drawing/2014/main" id="{5CE134E6-685A-88EB-9AEB-2A9CE0C96A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06264" y="1187871"/>
            <a:ext cx="12604528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10FC6A44-D5E3-6A0D-9EC3-EAB93093A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LOGO">
            <a:extLst>
              <a:ext uri="{FF2B5EF4-FFF2-40B4-BE49-F238E27FC236}">
                <a16:creationId xmlns:a16="http://schemas.microsoft.com/office/drawing/2014/main" id="{E77FF8A2-83DA-5A20-002E-BEF7A1C477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10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680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720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2400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0680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720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2400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38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824413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13CF25-9683-EFD0-559C-0F24F0B40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7449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D875C-3A49-0662-8C96-D90706B65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24319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7397C9-8C2D-189B-7CAE-5A2064084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2981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759044-B22F-6D42-10DA-A741CE933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36515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E36ACE-9D7F-A5DD-B8A8-4B9AD8D66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4633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58A5-8762-48C4-38FF-847DDBCD5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26286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413957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187E47-1A51-337B-B3C1-ED33384A3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416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E4820-F052-566B-B803-C87CBDB1DE5A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BCF6F342-436D-23EE-31ED-F771B1050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7" name="Picture Placeholder 11" hidden="1" title="INSERT IMAGE">
            <a:extLst>
              <a:ext uri="{FF2B5EF4-FFF2-40B4-BE49-F238E27FC236}">
                <a16:creationId xmlns:a16="http://schemas.microsoft.com/office/drawing/2014/main" id="{5CE134E6-685A-88EB-9AEB-2A9CE0C96A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06264" y="1187871"/>
            <a:ext cx="12604528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pic>
        <p:nvPicPr>
          <p:cNvPr id="8" name="Picture 7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B40B452C-A942-D570-DF83-E41FD522D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80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4B9365-0B6F-8E21-ABD2-2558BD4ED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3388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37A00-AF75-4350-C5D9-24EEA08D5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1264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010E68-AE3E-5C03-B350-E5557CBA3D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52260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01B38C-58A9-1050-CD3F-A65C0FD6A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83342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ADA925-E129-5513-10C4-74A9D43AE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59906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151586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321108-857F-1072-F54E-B55569456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7194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1EA606-B122-A416-4364-7368BCE22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63189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DE453F-9E3E-3C86-A78C-79899CE19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31037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21FDAB-BEFF-9D54-85DA-1F7C48C2C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7288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C08EA99E-E547-9554-FAB2-A5748DAB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6120000"/>
            <a:ext cx="9720000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US" dirty="0"/>
              <a:t>Subtitle 2</a:t>
            </a:r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4031519D-1D77-E7DF-C4F8-2A534A687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LOGO">
            <a:extLst>
              <a:ext uri="{FF2B5EF4-FFF2-40B4-BE49-F238E27FC236}">
                <a16:creationId xmlns:a16="http://schemas.microsoft.com/office/drawing/2014/main" id="{E04FB68E-A14E-6254-3295-5BBBCC02B4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86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BC009-272B-E350-1097-4217D6D2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641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D9DB1C-0787-16C3-6DD6-6642A18B5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1560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4286016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B05CD-2ED3-79CD-A50D-4F0323A3F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8127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732752-6F30-2FDE-61E4-9EC3A1A53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18515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4B9216-48B3-B767-D030-904F29FD0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5010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CFE9CC-C2C3-7C4A-E1AF-E92EEF639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46251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70CE48-55ED-6C1B-94B6-45E39DBB8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68596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7496EB-404B-2A2D-359E-7A9F3A284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7787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0BB21083-197F-3779-3562-B7609C6E1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264" y="1189686"/>
            <a:ext cx="12604528" cy="5670129"/>
          </a:xfrm>
          <a:prstGeom prst="rect">
            <a:avLst/>
          </a:prstGeom>
        </p:spPr>
      </p:pic>
      <p:sp>
        <p:nvSpPr>
          <p:cNvPr id="6" name="IMAGE" title="INSERT IMAGE">
            <a:extLst>
              <a:ext uri="{FF2B5EF4-FFF2-40B4-BE49-F238E27FC236}">
                <a16:creationId xmlns:a16="http://schemas.microsoft.com/office/drawing/2014/main" id="{D2D2D158-6453-4B01-9878-1B88D9887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6518" y="1190176"/>
            <a:ext cx="12604528" cy="5670129"/>
          </a:xfrm>
        </p:spPr>
        <p:txBody>
          <a:bodyPr lIns="90000" rIns="90000" anchor="t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F9796-36D8-15FE-8942-32FBC76E39A6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6A1D9F-2701-938F-A156-57D5C7312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  <p:pic>
        <p:nvPicPr>
          <p:cNvPr id="2" name="Picture 1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CE1DC42C-20B3-F58B-FE55-7A05E2EFE6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3" name="LOGO">
            <a:extLst>
              <a:ext uri="{FF2B5EF4-FFF2-40B4-BE49-F238E27FC236}">
                <a16:creationId xmlns:a16="http://schemas.microsoft.com/office/drawing/2014/main" id="{74BFC8BE-38AE-4345-178E-06D76677CF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5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49A4CB-6332-4937-379C-FDF537ACD32A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105C1F20-CE02-5AD4-610E-146CE69C0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6120000"/>
            <a:ext cx="9720000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US" dirty="0"/>
              <a:t>Subtitle 2</a:t>
            </a:r>
          </a:p>
        </p:txBody>
      </p:sp>
      <p:pic>
        <p:nvPicPr>
          <p:cNvPr id="7" name="Picture 6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D9779533-C6BC-C4BB-5798-CB59CC54F3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17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7CD64EC9-10CD-5641-A49D-E8DA0451B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8CE19-E71E-A4DD-B379-C5C7A83139E4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2C96AB-4631-DC1C-0AC7-7965020D14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52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B84D75E2-1CB7-43AC-3FC1-1C6A79742E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7ABC1-331E-1827-DCA5-15D825C496D6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41833FB-8075-B8E1-B5FE-39CB44C44C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06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791C81C6-0D76-EEA1-6547-4390C418A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68B43-F316-455D-842B-5C9D493AEBB8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142569E-E279-3BFD-FE3F-15E2097683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938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1BE4EBD7-E903-ECE0-5994-7B46F56960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55FA4-CA53-B4A6-D800-162FA7CC85A2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9744AC9-288C-F428-2F83-35873B9B9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06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FD92C82F-41BF-53A5-0284-E489F9615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01DA9-6C61-B924-1475-09C6D018E12B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62F3A1D-1A43-CCCC-B7AD-AA7E4DC97B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82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E99A1C75-A5C0-95C9-7BA0-016890A2B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CE14D-C436-8195-446C-9E13CA0BCAC0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120614B-DB5E-669B-5B85-E94D3FB419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89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C4B4502D-724F-C012-4E18-DBCD11821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593E4-D5A3-48D2-915A-51185BCF5C76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F9EAB0A-D1A3-7676-B31E-7426A8D6DD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52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2509CDE5-C7F7-2206-2DF5-62F453465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F8836-4401-6852-CA04-067FA1ADBA6C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5BC11B9-4EEA-B29A-B687-63C892552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9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  <a:solidFill>
            <a:schemeClr val="accent2"/>
          </a:solidFill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  <a:solidFill>
            <a:schemeClr val="accent1"/>
          </a:solidFill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89378"/>
            <a:ext cx="10744944" cy="720000"/>
          </a:xfrm>
          <a:prstGeom prst="rect">
            <a:avLst/>
          </a:prstGeom>
        </p:spPr>
        <p:txBody>
          <a:bodyPr vert="horz" lIns="90000" tIns="0" rIns="9144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28" y="980728"/>
            <a:ext cx="10744944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5" r:id="rId2"/>
    <p:sldLayoutId id="2147483649" r:id="rId3"/>
    <p:sldLayoutId id="2147483706" r:id="rId4"/>
    <p:sldLayoutId id="2147483659" r:id="rId5"/>
    <p:sldLayoutId id="2147483707" r:id="rId6"/>
    <p:sldLayoutId id="2147483656" r:id="rId7"/>
    <p:sldLayoutId id="2147483693" r:id="rId8"/>
    <p:sldLayoutId id="2147483694" r:id="rId9"/>
    <p:sldLayoutId id="2147483695" r:id="rId10"/>
    <p:sldLayoutId id="2147483651" r:id="rId11"/>
    <p:sldLayoutId id="2147483696" r:id="rId12"/>
    <p:sldLayoutId id="2147483653" r:id="rId13"/>
    <p:sldLayoutId id="2147483697" r:id="rId14"/>
    <p:sldLayoutId id="2147483654" r:id="rId15"/>
    <p:sldLayoutId id="2147483698" r:id="rId16"/>
    <p:sldLayoutId id="2147483650" r:id="rId17"/>
    <p:sldLayoutId id="2147483699" r:id="rId18"/>
    <p:sldLayoutId id="2147483661" r:id="rId19"/>
    <p:sldLayoutId id="2147483700" r:id="rId20"/>
    <p:sldLayoutId id="2147483652" r:id="rId21"/>
    <p:sldLayoutId id="2147483701" r:id="rId22"/>
    <p:sldLayoutId id="2147483662" r:id="rId23"/>
    <p:sldLayoutId id="2147483702" r:id="rId24"/>
    <p:sldLayoutId id="2147483655" r:id="rId25"/>
    <p:sldLayoutId id="2147483703" r:id="rId26"/>
    <p:sldLayoutId id="2147483663" r:id="rId27"/>
    <p:sldLayoutId id="2147483704" r:id="rId28"/>
    <p:sldLayoutId id="2147483657" r:id="rId29"/>
    <p:sldLayoutId id="2147483664" r:id="rId30"/>
    <p:sldLayoutId id="2147483665" r:id="rId31"/>
    <p:sldLayoutId id="2147483689" r:id="rId32"/>
    <p:sldLayoutId id="2147483677" r:id="rId33"/>
    <p:sldLayoutId id="2147483671" r:id="rId34"/>
    <p:sldLayoutId id="2147483681" r:id="rId35"/>
    <p:sldLayoutId id="2147483685" r:id="rId36"/>
    <p:sldLayoutId id="2147483673" r:id="rId37"/>
    <p:sldLayoutId id="2147483666" r:id="rId38"/>
    <p:sldLayoutId id="2147483690" r:id="rId39"/>
    <p:sldLayoutId id="2147483678" r:id="rId40"/>
    <p:sldLayoutId id="2147483670" r:id="rId41"/>
    <p:sldLayoutId id="2147483682" r:id="rId42"/>
    <p:sldLayoutId id="2147483686" r:id="rId43"/>
    <p:sldLayoutId id="2147483674" r:id="rId44"/>
    <p:sldLayoutId id="2147483667" r:id="rId45"/>
    <p:sldLayoutId id="2147483691" r:id="rId46"/>
    <p:sldLayoutId id="2147483679" r:id="rId47"/>
    <p:sldLayoutId id="2147483669" r:id="rId48"/>
    <p:sldLayoutId id="2147483683" r:id="rId49"/>
    <p:sldLayoutId id="2147483687" r:id="rId50"/>
    <p:sldLayoutId id="2147483675" r:id="rId51"/>
    <p:sldLayoutId id="2147483668" r:id="rId52"/>
    <p:sldLayoutId id="2147483692" r:id="rId53"/>
    <p:sldLayoutId id="2147483680" r:id="rId54"/>
    <p:sldLayoutId id="2147483672" r:id="rId55"/>
    <p:sldLayoutId id="2147483684" r:id="rId56"/>
    <p:sldLayoutId id="2147483688" r:id="rId57"/>
    <p:sldLayoutId id="2147483676" r:id="rId58"/>
    <p:sldLayoutId id="2147483658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smsl.org/products/gloss/status.php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BCCDC-FD95-74E7-0E1A-47E64E1723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65DDF-E1FF-EB28-3C2A-DF9CA1163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3140968"/>
            <a:ext cx="9720000" cy="2880000"/>
          </a:xfrm>
        </p:spPr>
        <p:txBody>
          <a:bodyPr/>
          <a:lstStyle/>
          <a:p>
            <a:r>
              <a:rPr lang="en-US" dirty="0"/>
              <a:t>STATUS OF GLOSS CORE NETWORK</a:t>
            </a:r>
            <a:br>
              <a:rPr lang="en-US" dirty="0"/>
            </a:br>
            <a:br>
              <a:rPr lang="en-US" dirty="0"/>
            </a:br>
            <a:r>
              <a:rPr lang="en-US" sz="2800" cap="none" dirty="0"/>
              <a:t>Andrew Matthews</a:t>
            </a:r>
            <a:br>
              <a:rPr lang="en-US" sz="2800" cap="none" dirty="0"/>
            </a:br>
            <a:r>
              <a:rPr lang="en-US" sz="2800" cap="none" dirty="0"/>
              <a:t>GLOSS GE XVIII 11-14 March 2025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6403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55575-7252-3857-A292-CCD13E68C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3E8C-23C9-3B66-3677-B83EA123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UHSLC (HIGH FREQUENCY FAST MODE)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ECE0C-D739-EFB8-87F9-448E4CE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7192" y="1361249"/>
            <a:ext cx="8797615" cy="496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0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1D349-AF52-0AED-C7AC-B62DB6AC4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F459-C290-27FE-48FA-630813DBF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SLSMF @ VLIZ (REAL TIME)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FE29B-976E-77D3-EE30-B0FFBE15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7192" y="1361249"/>
            <a:ext cx="8797614" cy="496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5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2FD57-725A-B504-89AF-BE8EB9892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7D03-74C9-FF72-9C11-E7081886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SONEL (GNSS observations)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DE0E6-33B4-A7C8-F8FF-7C6FF4FF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7192" y="1361249"/>
            <a:ext cx="8797614" cy="49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1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08A2-F9EA-2FA3-C02B-8000551C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summary – a best </a:t>
            </a:r>
            <a:r>
              <a:rPr lang="en-GB"/>
              <a:t>guess based on data since 2018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133B0-2734-2B94-43F6-96CA3B1BFF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No installation ever: 6 sites</a:t>
            </a:r>
          </a:p>
          <a:p>
            <a:pPr marL="0" indent="0">
              <a:buNone/>
            </a:pPr>
            <a:r>
              <a:rPr lang="en-GB" sz="2800" dirty="0"/>
              <a:t>No current installation: 52 sites</a:t>
            </a:r>
          </a:p>
          <a:p>
            <a:pPr marL="0" indent="0">
              <a:buNone/>
            </a:pPr>
            <a:r>
              <a:rPr lang="en-GB" sz="2800" dirty="0"/>
              <a:t>Not quality controlled: 34 sites (only in VLIZ / UHSLC Fast)</a:t>
            </a:r>
          </a:p>
          <a:p>
            <a:pPr marL="0" indent="0">
              <a:buNone/>
            </a:pPr>
            <a:r>
              <a:rPr lang="en-GB" sz="2800" dirty="0"/>
              <a:t>Not datum controlled: 8 sites (in PSMSL, but not RLR)</a:t>
            </a:r>
          </a:p>
          <a:p>
            <a:pPr marL="0" indent="0">
              <a:buNone/>
            </a:pPr>
            <a:r>
              <a:rPr lang="en-GB" sz="2800" dirty="0"/>
              <a:t>Missing from one or more data centres: 87 sites</a:t>
            </a:r>
          </a:p>
          <a:p>
            <a:pPr marL="0" indent="0">
              <a:buNone/>
            </a:pPr>
            <a:r>
              <a:rPr lang="en-GB" sz="2800" dirty="0"/>
              <a:t>Working: 107 sites (84 have GNSS too)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1832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0F51-F798-F822-86F8-E1147DBE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GLOSS core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B9227-5B62-3751-0D90-4FB0180EC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Initially defined in 1990</a:t>
            </a:r>
          </a:p>
          <a:p>
            <a:pPr marL="0" indent="0">
              <a:buNone/>
            </a:pPr>
            <a:r>
              <a:rPr lang="en-GB" sz="3200" dirty="0"/>
              <a:t>Originally 307 sites</a:t>
            </a:r>
          </a:p>
          <a:p>
            <a:pPr marL="0" indent="0">
              <a:buNone/>
            </a:pPr>
            <a:r>
              <a:rPr lang="en-GB" sz="3200" dirty="0"/>
              <a:t>Periodically redefined</a:t>
            </a:r>
          </a:p>
          <a:p>
            <a:pPr marL="0" indent="0">
              <a:buNone/>
            </a:pPr>
            <a:r>
              <a:rPr lang="en-GB" sz="3200" dirty="0"/>
              <a:t>Currently 294 sites</a:t>
            </a:r>
          </a:p>
          <a:p>
            <a:pPr marL="0" indent="0">
              <a:buNone/>
            </a:pPr>
            <a:r>
              <a:rPr lang="en-GB" sz="3200" dirty="0"/>
              <a:t>List from 2012 GLOSS Implementation plan (GCN2010)</a:t>
            </a:r>
          </a:p>
          <a:p>
            <a:pPr marL="0" indent="0">
              <a:buNone/>
            </a:pPr>
            <a:r>
              <a:rPr lang="en-GB" sz="3200" dirty="0"/>
              <a:t>Plus 4 sites on Pacific islands added in GE XVI (Busan, 2019)</a:t>
            </a:r>
          </a:p>
        </p:txBody>
      </p:sp>
      <p:pic>
        <p:nvPicPr>
          <p:cNvPr id="1026" name="Picture 2" descr="GLOSS Core Network (GCN) map">
            <a:extLst>
              <a:ext uri="{FF2B5EF4-FFF2-40B4-BE49-F238E27FC236}">
                <a16:creationId xmlns:a16="http://schemas.microsoft.com/office/drawing/2014/main" id="{41C7B08A-FAC5-53D4-0053-17751ECC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13" y="1340768"/>
            <a:ext cx="6477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09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0146-C43A-1B74-F63F-9B2A0709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GLOSS network status pages at PSMSL.ORG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C3BCD-31DD-805F-C470-F65146A07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hlinkClick r:id="rId2"/>
              </a:rPr>
              <a:t>https://psmsl.org/products/gloss/status.php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Status of network at each</a:t>
            </a:r>
            <a:br>
              <a:rPr lang="en-GB" sz="3200" dirty="0"/>
            </a:br>
            <a:r>
              <a:rPr lang="en-GB" sz="3200" dirty="0"/>
              <a:t>GLOSS data centre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Note some currently broken</a:t>
            </a:r>
            <a:br>
              <a:rPr lang="en-GB" sz="3200" dirty="0"/>
            </a:br>
            <a:r>
              <a:rPr lang="en-GB" sz="3200" dirty="0"/>
              <a:t>Some work here done manually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F3A7C-4850-7137-4D16-0490596E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16" y="2276872"/>
            <a:ext cx="5497767" cy="42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7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45F1-7EC7-1086-0EB5-CDA9BCB0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F0FCC-B6C1-130C-E5A2-DD4C28235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For now, just trying to establish if there’s an installation, and it’s providing data to each data centre</a:t>
            </a:r>
          </a:p>
          <a:p>
            <a:pPr marL="0" indent="0">
              <a:buNone/>
            </a:pPr>
            <a:r>
              <a:rPr lang="en-GB" sz="3200" dirty="0"/>
              <a:t>So </a:t>
            </a:r>
            <a:r>
              <a:rPr lang="en-GB" sz="3200" u="sng" dirty="0"/>
              <a:t>not</a:t>
            </a:r>
            <a:r>
              <a:rPr lang="en-GB" sz="3200" dirty="0"/>
              <a:t> e.g. “is this site transmitting in real-time now”</a:t>
            </a:r>
          </a:p>
          <a:p>
            <a:pPr marL="0" indent="0">
              <a:buNone/>
            </a:pPr>
            <a:r>
              <a:rPr lang="en-GB" sz="3200" u="sng" dirty="0"/>
              <a:t>but</a:t>
            </a:r>
            <a:r>
              <a:rPr lang="en-GB" sz="3200" dirty="0"/>
              <a:t> “is someone trying to provide real-time data from this site, even if it’s not working at the moment”</a:t>
            </a:r>
          </a:p>
          <a:p>
            <a:pPr marL="0" indent="0">
              <a:buNone/>
            </a:pPr>
            <a:r>
              <a:rPr lang="en-GB" sz="3200" dirty="0"/>
              <a:t>Looked at the last date provided to a data centre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9162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6720-7CBD-B6D4-6B65-F70283B4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data streams?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A6451-B67F-C701-1EE8-B2DF44B114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Real Time: Sea Level Station Monitoring Facility at VLIZ</a:t>
            </a:r>
          </a:p>
          <a:p>
            <a:pPr marL="0" indent="0">
              <a:buNone/>
            </a:pPr>
            <a:r>
              <a:rPr lang="en-GB" sz="2800" dirty="0"/>
              <a:t>High Frequency Fast Mode: University of Hawaii Sea Level </a:t>
            </a:r>
            <a:r>
              <a:rPr lang="en-GB" sz="2800" dirty="0" err="1"/>
              <a:t>Center</a:t>
            </a:r>
            <a:endParaRPr lang="en-GB" sz="2800" dirty="0"/>
          </a:p>
          <a:p>
            <a:pPr marL="0" indent="0">
              <a:buNone/>
            </a:pPr>
            <a:r>
              <a:rPr lang="en-GB" sz="2800" dirty="0"/>
              <a:t>Monthly Means: PSMSL (both datum controlled RLR and “Metric”)</a:t>
            </a:r>
          </a:p>
          <a:p>
            <a:pPr marL="0" indent="0">
              <a:buNone/>
            </a:pPr>
            <a:r>
              <a:rPr lang="en-GB" sz="2800" dirty="0"/>
              <a:t>GNSS: SONEL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High Frequency Delayed Mode: GESLA (from November 2021)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5872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8730-77C8-26B9-19DF-142CAB6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PSMSL RLR (MONTHLY MEANS: datum controlled)</a:t>
            </a:r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0ED00DF7-446B-036A-010D-4BF40062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92" y="1361249"/>
            <a:ext cx="8797616" cy="49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8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B9B35-4D7A-CCF0-6165-7A3A6A6AE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2F73-15F5-71C0-DC01-38989EB6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PSMSL METRIC (MONTHLY MEANS: no datum control)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877FF-99EF-1628-677F-F95EED674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97192" y="1361249"/>
            <a:ext cx="8797615" cy="49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5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ED90-883C-5FA3-CCBE-10DF1211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1068E-8A0F-B934-BD4B-98197FF8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GESLA (HIGH FREQUENCY DELAYED MODE)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5C10C-23E8-CBF7-D4FA-37BE4053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7192" y="1361249"/>
            <a:ext cx="8797615" cy="49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0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492EC-674C-D6D8-A7F8-63EC2E43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Histogram of Last year available: PSMSL METRIC vs GESLA</a:t>
            </a:r>
          </a:p>
        </p:txBody>
      </p:sp>
      <p:pic>
        <p:nvPicPr>
          <p:cNvPr id="5" name="Picture 4" descr="A graph of a number of years&#10;&#10;AI-generated content may be incorrect.">
            <a:extLst>
              <a:ext uri="{FF2B5EF4-FFF2-40B4-BE49-F238E27FC236}">
                <a16:creationId xmlns:a16="http://schemas.microsoft.com/office/drawing/2014/main" id="{A87E1C88-F619-E8A5-7C3B-71EA1976E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402377"/>
            <a:ext cx="6126492" cy="2496317"/>
          </a:xfrm>
          <a:prstGeom prst="rect">
            <a:avLst/>
          </a:prstGeom>
        </p:spPr>
      </p:pic>
      <p:pic>
        <p:nvPicPr>
          <p:cNvPr id="7" name="Picture 6" descr="A graph of a number of years&#10;&#10;AI-generated content may be incorrect.">
            <a:extLst>
              <a:ext uri="{FF2B5EF4-FFF2-40B4-BE49-F238E27FC236}">
                <a16:creationId xmlns:a16="http://schemas.microsoft.com/office/drawing/2014/main" id="{D24A6D3D-DFE8-0CCE-CD4F-6AC18FFA6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4077071"/>
            <a:ext cx="6126492" cy="2496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A8216-8FAF-6CA6-1412-90FDA1F2E590}"/>
              </a:ext>
            </a:extLst>
          </p:cNvPr>
          <p:cNvSpPr txBox="1"/>
          <p:nvPr/>
        </p:nvSpPr>
        <p:spPr>
          <a:xfrm>
            <a:off x="839416" y="2235036"/>
            <a:ext cx="409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tx2"/>
                </a:solidFill>
              </a:rPr>
              <a:t>PSMSL Metric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C5207-1F3F-B281-ACF4-28A069C55EC3}"/>
              </a:ext>
            </a:extLst>
          </p:cNvPr>
          <p:cNvSpPr txBox="1"/>
          <p:nvPr/>
        </p:nvSpPr>
        <p:spPr>
          <a:xfrm>
            <a:off x="1768965" y="4909730"/>
            <a:ext cx="223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tx2"/>
                </a:solidFill>
              </a:rPr>
              <a:t>GESLA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05CA6E-E9F4-FA77-A4F2-6452C25D8092}"/>
              </a:ext>
            </a:extLst>
          </p:cNvPr>
          <p:cNvCxnSpPr/>
          <p:nvPr/>
        </p:nvCxnSpPr>
        <p:spPr>
          <a:xfrm flipH="1">
            <a:off x="6312024" y="2276872"/>
            <a:ext cx="144016" cy="5760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212773-B741-4E72-166A-476792D19781}"/>
              </a:ext>
            </a:extLst>
          </p:cNvPr>
          <p:cNvSpPr txBox="1"/>
          <p:nvPr/>
        </p:nvSpPr>
        <p:spPr>
          <a:xfrm>
            <a:off x="6096000" y="2007598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2000 or before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63B239-2128-8E22-21B8-9A57E14B542D}"/>
              </a:ext>
            </a:extLst>
          </p:cNvPr>
          <p:cNvCxnSpPr/>
          <p:nvPr/>
        </p:nvCxnSpPr>
        <p:spPr>
          <a:xfrm flipH="1">
            <a:off x="6312024" y="5282450"/>
            <a:ext cx="144016" cy="5760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8DE46A-7256-6CBB-9F27-DE049375ACD6}"/>
              </a:ext>
            </a:extLst>
          </p:cNvPr>
          <p:cNvSpPr txBox="1"/>
          <p:nvPr/>
        </p:nvSpPr>
        <p:spPr>
          <a:xfrm>
            <a:off x="6096000" y="5013176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2000 or before</a:t>
            </a:r>
          </a:p>
        </p:txBody>
      </p:sp>
    </p:spTree>
    <p:extLst>
      <p:ext uri="{BB962C8B-B14F-4D97-AF65-F5344CB8AC3E}">
        <p14:creationId xmlns:p14="http://schemas.microsoft.com/office/powerpoint/2010/main" val="2525273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C 2023">
      <a:dk1>
        <a:srgbClr val="00B8FF"/>
      </a:dk1>
      <a:lt1>
        <a:srgbClr val="FAFBFA"/>
      </a:lt1>
      <a:dk2>
        <a:srgbClr val="000000"/>
      </a:dk2>
      <a:lt2>
        <a:srgbClr val="FAFBFA"/>
      </a:lt2>
      <a:accent1>
        <a:srgbClr val="FF78FF"/>
      </a:accent1>
      <a:accent2>
        <a:srgbClr val="00D790"/>
      </a:accent2>
      <a:accent3>
        <a:srgbClr val="FFE50A"/>
      </a:accent3>
      <a:accent4>
        <a:srgbClr val="FF6FDA"/>
      </a:accent4>
      <a:accent5>
        <a:srgbClr val="54C98C"/>
      </a:accent5>
      <a:accent6>
        <a:srgbClr val="FFD60A"/>
      </a:accent6>
      <a:hlink>
        <a:srgbClr val="00A1FF"/>
      </a:hlink>
      <a:folHlink>
        <a:srgbClr val="00B4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2C99636-9D28-3842-9AB4-4E1B65C1899E}" vid="{61B62C81-9AA7-6146-AEB0-61630B0EA2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cffd63-ec3d-44bb-b304-e320aaeb2084">
      <Terms xmlns="http://schemas.microsoft.com/office/infopath/2007/PartnerControls"/>
    </lcf76f155ced4ddcb4097134ff3c332f>
    <TaxCatchAll xmlns="6199e89c-9777-4e37-9700-4f22c8a19ab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01A0A880A2143A6781A8F939211D6" ma:contentTypeVersion="18" ma:contentTypeDescription="Create a new document." ma:contentTypeScope="" ma:versionID="c4f749f22e90ee3bc64c7be68c14e0d0">
  <xsd:schema xmlns:xsd="http://www.w3.org/2001/XMLSchema" xmlns:xs="http://www.w3.org/2001/XMLSchema" xmlns:p="http://schemas.microsoft.com/office/2006/metadata/properties" xmlns:ns2="6199e89c-9777-4e37-9700-4f22c8a19ab6" xmlns:ns3="73cffd63-ec3d-44bb-b304-e320aaeb2084" targetNamespace="http://schemas.microsoft.com/office/2006/metadata/properties" ma:root="true" ma:fieldsID="d130a5aecfb4b08ee2adf2fcd582c47a" ns2:_="" ns3:_="">
    <xsd:import namespace="6199e89c-9777-4e37-9700-4f22c8a19ab6"/>
    <xsd:import namespace="73cffd63-ec3d-44bb-b304-e320aaeb20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9e89c-9777-4e37-9700-4f22c8a19a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469717f-166b-4bfa-8df8-bc793149228d}" ma:internalName="TaxCatchAll" ma:showField="CatchAllData" ma:web="6199e89c-9777-4e37-9700-4f22c8a19a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fd63-ec3d-44bb-b304-e320aaeb20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103c54-015b-42c7-849f-3ec6187836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DBA16C-4422-4503-A891-B746323D04EB}">
  <ds:schemaRefs>
    <ds:schemaRef ds:uri="http://schemas.microsoft.com/office/2006/metadata/properties"/>
    <ds:schemaRef ds:uri="http://schemas.microsoft.com/office/infopath/2007/PartnerControls"/>
    <ds:schemaRef ds:uri="73cffd63-ec3d-44bb-b304-e320aaeb2084"/>
    <ds:schemaRef ds:uri="6199e89c-9777-4e37-9700-4f22c8a19ab6"/>
  </ds:schemaRefs>
</ds:datastoreItem>
</file>

<file path=customXml/itemProps2.xml><?xml version="1.0" encoding="utf-8"?>
<ds:datastoreItem xmlns:ds="http://schemas.openxmlformats.org/officeDocument/2006/customXml" ds:itemID="{81DB528F-429C-43B6-A020-86DD8B7A6B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99e89c-9777-4e37-9700-4f22c8a19ab6"/>
    <ds:schemaRef ds:uri="73cffd63-ec3d-44bb-b304-e320aaeb20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82F726-7017-498D-B132-0DEACF3796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RB22-0102-03 POWERPOINT TEMPLATE - PSMSL V4</Template>
  <TotalTime>1924</TotalTime>
  <Words>532</Words>
  <Application>Microsoft Office PowerPoint</Application>
  <PresentationFormat>Widescreen</PresentationFormat>
  <Paragraphs>57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STATUS OF GLOSS CORE NETWORK  Andrew Matthews GLOSS GE XVIII 11-14 March 2025</vt:lpstr>
      <vt:lpstr>The GLOSS core network</vt:lpstr>
      <vt:lpstr>GLOSS network status pages at PSMSL.ORG</vt:lpstr>
      <vt:lpstr>Methodology</vt:lpstr>
      <vt:lpstr>Which data streams?</vt:lpstr>
      <vt:lpstr>PSMSL RLR (MONTHLY MEANS: datum controlled)</vt:lpstr>
      <vt:lpstr>PSMSL METRIC (MONTHLY MEANS: no datum control)</vt:lpstr>
      <vt:lpstr>GESLA (HIGH FREQUENCY DELAYED MODE)</vt:lpstr>
      <vt:lpstr>Histogram of Last year available: PSMSL METRIC vs GESLA</vt:lpstr>
      <vt:lpstr>UHSLC (HIGH FREQUENCY FAST MODE)</vt:lpstr>
      <vt:lpstr>SLSMF @ VLIZ (REAL TIME)</vt:lpstr>
      <vt:lpstr>SONEL (GNSS observations)</vt:lpstr>
      <vt:lpstr>Overall summary – a best guess based on data since 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Bradshaw, Elizabeth</dc:creator>
  <cp:lastModifiedBy>Andrew Matthews</cp:lastModifiedBy>
  <cp:revision>13</cp:revision>
  <dcterms:created xsi:type="dcterms:W3CDTF">2024-10-07T13:53:05Z</dcterms:created>
  <dcterms:modified xsi:type="dcterms:W3CDTF">2025-03-05T14:22:41Z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0x010100D1A01A0A880A2143A6781A8F939211D6</vt:lpwstr>
  </property>
</Properties>
</file>