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1" r:id="rId2"/>
  </p:sldMasterIdLst>
  <p:notesMasterIdLst>
    <p:notesMasterId r:id="rId10"/>
  </p:notesMasterIdLst>
  <p:sldIdLst>
    <p:sldId id="257" r:id="rId3"/>
    <p:sldId id="2079" r:id="rId4"/>
    <p:sldId id="778" r:id="rId5"/>
    <p:sldId id="758" r:id="rId6"/>
    <p:sldId id="2080" r:id="rId7"/>
    <p:sldId id="2081" r:id="rId8"/>
    <p:sldId id="7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, Richard" initials="BR" lastIdx="2" clrIdx="0">
    <p:extLst>
      <p:ext uri="{19B8F6BF-5375-455C-9EA6-DF929625EA0E}">
        <p15:presenceInfo xmlns:p15="http://schemas.microsoft.com/office/powerpoint/2012/main" userId="S::r.bailey@unesco.org::0f298537-3d08-4fde-9bd7-c4e2e9f36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125F93"/>
    <a:srgbClr val="00206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56126-2EB0-4B2D-85A9-6F09A0E11001}" v="14" dt="2025-02-21T11:23:24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0" autoAdjust="0"/>
    <p:restoredTop sz="93724" autoAdjust="0"/>
  </p:normalViewPr>
  <p:slideViewPr>
    <p:cSldViewPr snapToGrid="0">
      <p:cViewPr varScale="1">
        <p:scale>
          <a:sx n="55" d="100"/>
          <a:sy n="55" d="100"/>
        </p:scale>
        <p:origin x="9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00A56126-2EB0-4B2D-85A9-6F09A0E11001}"/>
    <pc:docChg chg="undo custSel addSld delSld modSld sldOrd modMainMaster">
      <pc:chgData name="Kodijat, Ardito" userId="0f3f380b-ba8b-40e0-83de-3c743352937c" providerId="ADAL" clId="{00A56126-2EB0-4B2D-85A9-6F09A0E11001}" dt="2025-02-21T11:24:49.410" v="1693" actId="14100"/>
      <pc:docMkLst>
        <pc:docMk/>
      </pc:docMkLst>
      <pc:sldChg chg="addSp modSp mod">
        <pc:chgData name="Kodijat, Ardito" userId="0f3f380b-ba8b-40e0-83de-3c743352937c" providerId="ADAL" clId="{00A56126-2EB0-4B2D-85A9-6F09A0E11001}" dt="2025-02-21T11:17:19.460" v="1260" actId="207"/>
        <pc:sldMkLst>
          <pc:docMk/>
          <pc:sldMk cId="1638825278" sldId="257"/>
        </pc:sldMkLst>
        <pc:spChg chg="mod">
          <ac:chgData name="Kodijat, Ardito" userId="0f3f380b-ba8b-40e0-83de-3c743352937c" providerId="ADAL" clId="{00A56126-2EB0-4B2D-85A9-6F09A0E11001}" dt="2025-02-21T11:17:19.460" v="1260" actId="207"/>
          <ac:spMkLst>
            <pc:docMk/>
            <pc:sldMk cId="1638825278" sldId="257"/>
            <ac:spMk id="6" creationId="{44DBF1F9-73AB-423C-AC53-8E572BD239B3}"/>
          </ac:spMkLst>
        </pc:spChg>
        <pc:picChg chg="add mod">
          <ac:chgData name="Kodijat, Ardito" userId="0f3f380b-ba8b-40e0-83de-3c743352937c" providerId="ADAL" clId="{00A56126-2EB0-4B2D-85A9-6F09A0E11001}" dt="2025-02-21T10:48:00.226" v="1001" actId="1076"/>
          <ac:picMkLst>
            <pc:docMk/>
            <pc:sldMk cId="1638825278" sldId="257"/>
            <ac:picMk id="7" creationId="{5321A2E6-3EB4-35E7-8209-91CCF7BD0BEB}"/>
          </ac:picMkLst>
        </pc:picChg>
      </pc:sldChg>
      <pc:sldChg chg="del">
        <pc:chgData name="Kodijat, Ardito" userId="0f3f380b-ba8b-40e0-83de-3c743352937c" providerId="ADAL" clId="{00A56126-2EB0-4B2D-85A9-6F09A0E11001}" dt="2025-02-21T08:00:22.445" v="11" actId="47"/>
        <pc:sldMkLst>
          <pc:docMk/>
          <pc:sldMk cId="1159236798" sldId="312"/>
        </pc:sldMkLst>
      </pc:sldChg>
      <pc:sldChg chg="del">
        <pc:chgData name="Kodijat, Ardito" userId="0f3f380b-ba8b-40e0-83de-3c743352937c" providerId="ADAL" clId="{00A56126-2EB0-4B2D-85A9-6F09A0E11001}" dt="2025-02-21T08:00:12.599" v="3" actId="47"/>
        <pc:sldMkLst>
          <pc:docMk/>
          <pc:sldMk cId="2635222675" sldId="346"/>
        </pc:sldMkLst>
      </pc:sldChg>
      <pc:sldChg chg="del">
        <pc:chgData name="Kodijat, Ardito" userId="0f3f380b-ba8b-40e0-83de-3c743352937c" providerId="ADAL" clId="{00A56126-2EB0-4B2D-85A9-6F09A0E11001}" dt="2025-02-21T08:00:13.768" v="4" actId="47"/>
        <pc:sldMkLst>
          <pc:docMk/>
          <pc:sldMk cId="45299486" sldId="347"/>
        </pc:sldMkLst>
      </pc:sldChg>
      <pc:sldChg chg="del">
        <pc:chgData name="Kodijat, Ardito" userId="0f3f380b-ba8b-40e0-83de-3c743352937c" providerId="ADAL" clId="{00A56126-2EB0-4B2D-85A9-6F09A0E11001}" dt="2025-02-21T08:02:21.836" v="17" actId="47"/>
        <pc:sldMkLst>
          <pc:docMk/>
          <pc:sldMk cId="2551737021" sldId="724"/>
        </pc:sldMkLst>
      </pc:sldChg>
      <pc:sldChg chg="del">
        <pc:chgData name="Kodijat, Ardito" userId="0f3f380b-ba8b-40e0-83de-3c743352937c" providerId="ADAL" clId="{00A56126-2EB0-4B2D-85A9-6F09A0E11001}" dt="2025-02-21T08:00:37.399" v="14" actId="47"/>
        <pc:sldMkLst>
          <pc:docMk/>
          <pc:sldMk cId="1924026020" sldId="738"/>
        </pc:sldMkLst>
      </pc:sldChg>
      <pc:sldChg chg="delSp modSp mod">
        <pc:chgData name="Kodijat, Ardito" userId="0f3f380b-ba8b-40e0-83de-3c743352937c" providerId="ADAL" clId="{00A56126-2EB0-4B2D-85A9-6F09A0E11001}" dt="2025-02-21T10:52:29.203" v="1101" actId="255"/>
        <pc:sldMkLst>
          <pc:docMk/>
          <pc:sldMk cId="2304054388" sldId="758"/>
        </pc:sldMkLst>
        <pc:spChg chg="del">
          <ac:chgData name="Kodijat, Ardito" userId="0f3f380b-ba8b-40e0-83de-3c743352937c" providerId="ADAL" clId="{00A56126-2EB0-4B2D-85A9-6F09A0E11001}" dt="2025-02-21T08:30:08.370" v="477" actId="478"/>
          <ac:spMkLst>
            <pc:docMk/>
            <pc:sldMk cId="2304054388" sldId="758"/>
            <ac:spMk id="4" creationId="{17720678-226B-AB02-9597-E07CAB146224}"/>
          </ac:spMkLst>
        </pc:spChg>
        <pc:spChg chg="mod">
          <ac:chgData name="Kodijat, Ardito" userId="0f3f380b-ba8b-40e0-83de-3c743352937c" providerId="ADAL" clId="{00A56126-2EB0-4B2D-85A9-6F09A0E11001}" dt="2025-02-21T10:52:29.203" v="1101" actId="255"/>
          <ac:spMkLst>
            <pc:docMk/>
            <pc:sldMk cId="2304054388" sldId="758"/>
            <ac:spMk id="7" creationId="{09C8D694-DF28-312F-3886-9672DD7ECE91}"/>
          </ac:spMkLst>
        </pc:spChg>
        <pc:spChg chg="mod">
          <ac:chgData name="Kodijat, Ardito" userId="0f3f380b-ba8b-40e0-83de-3c743352937c" providerId="ADAL" clId="{00A56126-2EB0-4B2D-85A9-6F09A0E11001}" dt="2025-02-21T10:49:40.224" v="1015" actId="403"/>
          <ac:spMkLst>
            <pc:docMk/>
            <pc:sldMk cId="2304054388" sldId="758"/>
            <ac:spMk id="17" creationId="{D36E9BDC-1042-40B0-E80D-897B54E655D7}"/>
          </ac:spMkLst>
        </pc:spChg>
        <pc:spChg chg="del topLvl">
          <ac:chgData name="Kodijat, Ardito" userId="0f3f380b-ba8b-40e0-83de-3c743352937c" providerId="ADAL" clId="{00A56126-2EB0-4B2D-85A9-6F09A0E11001}" dt="2025-02-21T08:02:28.687" v="19" actId="478"/>
          <ac:spMkLst>
            <pc:docMk/>
            <pc:sldMk cId="2304054388" sldId="758"/>
            <ac:spMk id="19" creationId="{6D9C6D20-70EB-3ED4-15CD-0246BA600CD2}"/>
          </ac:spMkLst>
        </pc:spChg>
        <pc:grpChg chg="topLvl">
          <ac:chgData name="Kodijat, Ardito" userId="0f3f380b-ba8b-40e0-83de-3c743352937c" providerId="ADAL" clId="{00A56126-2EB0-4B2D-85A9-6F09A0E11001}" dt="2025-02-21T08:02:28.687" v="19" actId="478"/>
          <ac:grpSpMkLst>
            <pc:docMk/>
            <pc:sldMk cId="2304054388" sldId="758"/>
            <ac:grpSpMk id="16" creationId="{435DEDCB-A921-7838-F06F-2314ABAA1B25}"/>
          </ac:grpSpMkLst>
        </pc:grpChg>
        <pc:grpChg chg="del">
          <ac:chgData name="Kodijat, Ardito" userId="0f3f380b-ba8b-40e0-83de-3c743352937c" providerId="ADAL" clId="{00A56126-2EB0-4B2D-85A9-6F09A0E11001}" dt="2025-02-21T08:02:28.687" v="19" actId="478"/>
          <ac:grpSpMkLst>
            <pc:docMk/>
            <pc:sldMk cId="2304054388" sldId="758"/>
            <ac:grpSpMk id="20" creationId="{98F0DFEC-7A65-F059-B2AE-53CB4F8932D0}"/>
          </ac:grpSpMkLst>
        </pc:grpChg>
        <pc:picChg chg="mod">
          <ac:chgData name="Kodijat, Ardito" userId="0f3f380b-ba8b-40e0-83de-3c743352937c" providerId="ADAL" clId="{00A56126-2EB0-4B2D-85A9-6F09A0E11001}" dt="2025-02-21T10:45:32.151" v="988" actId="1076"/>
          <ac:picMkLst>
            <pc:docMk/>
            <pc:sldMk cId="2304054388" sldId="758"/>
            <ac:picMk id="6" creationId="{DD494092-6BCF-B284-3D98-9BB559AB6EA3}"/>
          </ac:picMkLst>
        </pc:picChg>
      </pc:sldChg>
      <pc:sldChg chg="del">
        <pc:chgData name="Kodijat, Ardito" userId="0f3f380b-ba8b-40e0-83de-3c743352937c" providerId="ADAL" clId="{00A56126-2EB0-4B2D-85A9-6F09A0E11001}" dt="2025-02-21T08:00:11.444" v="2" actId="47"/>
        <pc:sldMkLst>
          <pc:docMk/>
          <pc:sldMk cId="232671838" sldId="764"/>
        </pc:sldMkLst>
      </pc:sldChg>
      <pc:sldChg chg="del">
        <pc:chgData name="Kodijat, Ardito" userId="0f3f380b-ba8b-40e0-83de-3c743352937c" providerId="ADAL" clId="{00A56126-2EB0-4B2D-85A9-6F09A0E11001}" dt="2025-02-21T08:00:19.182" v="8" actId="47"/>
        <pc:sldMkLst>
          <pc:docMk/>
          <pc:sldMk cId="1437651147" sldId="771"/>
        </pc:sldMkLst>
      </pc:sldChg>
      <pc:sldChg chg="del">
        <pc:chgData name="Kodijat, Ardito" userId="0f3f380b-ba8b-40e0-83de-3c743352937c" providerId="ADAL" clId="{00A56126-2EB0-4B2D-85A9-6F09A0E11001}" dt="2025-02-21T08:00:17.714" v="7" actId="47"/>
        <pc:sldMkLst>
          <pc:docMk/>
          <pc:sldMk cId="3700852045" sldId="776"/>
        </pc:sldMkLst>
      </pc:sldChg>
      <pc:sldChg chg="delSp modSp mod ord">
        <pc:chgData name="Kodijat, Ardito" userId="0f3f380b-ba8b-40e0-83de-3c743352937c" providerId="ADAL" clId="{00A56126-2EB0-4B2D-85A9-6F09A0E11001}" dt="2025-02-21T10:49:52.728" v="1017" actId="403"/>
        <pc:sldMkLst>
          <pc:docMk/>
          <pc:sldMk cId="2859499736" sldId="778"/>
        </pc:sldMkLst>
        <pc:spChg chg="del topLvl">
          <ac:chgData name="Kodijat, Ardito" userId="0f3f380b-ba8b-40e0-83de-3c743352937c" providerId="ADAL" clId="{00A56126-2EB0-4B2D-85A9-6F09A0E11001}" dt="2025-02-21T08:17:31.068" v="295" actId="478"/>
          <ac:spMkLst>
            <pc:docMk/>
            <pc:sldMk cId="2859499736" sldId="778"/>
            <ac:spMk id="27" creationId="{17ED72F2-8769-4EA6-B3D9-110EAFDB578B}"/>
          </ac:spMkLst>
        </pc:spChg>
        <pc:spChg chg="mod topLvl">
          <ac:chgData name="Kodijat, Ardito" userId="0f3f380b-ba8b-40e0-83de-3c743352937c" providerId="ADAL" clId="{00A56126-2EB0-4B2D-85A9-6F09A0E11001}" dt="2025-02-21T10:49:52.728" v="1017" actId="403"/>
          <ac:spMkLst>
            <pc:docMk/>
            <pc:sldMk cId="2859499736" sldId="778"/>
            <ac:spMk id="28" creationId="{2F7E36EB-96EB-75CB-19A9-F51E0B198681}"/>
          </ac:spMkLst>
        </pc:spChg>
        <pc:grpChg chg="del">
          <ac:chgData name="Kodijat, Ardito" userId="0f3f380b-ba8b-40e0-83de-3c743352937c" providerId="ADAL" clId="{00A56126-2EB0-4B2D-85A9-6F09A0E11001}" dt="2025-02-21T08:17:31.068" v="295" actId="478"/>
          <ac:grpSpMkLst>
            <pc:docMk/>
            <pc:sldMk cId="2859499736" sldId="778"/>
            <ac:grpSpMk id="25" creationId="{2D3E050F-F4CA-71BD-C4FB-4A0FA1513237}"/>
          </ac:grpSpMkLst>
        </pc:grpChg>
      </pc:sldChg>
      <pc:sldChg chg="del">
        <pc:chgData name="Kodijat, Ardito" userId="0f3f380b-ba8b-40e0-83de-3c743352937c" providerId="ADAL" clId="{00A56126-2EB0-4B2D-85A9-6F09A0E11001}" dt="2025-02-21T08:00:27.962" v="13" actId="47"/>
        <pc:sldMkLst>
          <pc:docMk/>
          <pc:sldMk cId="1842556548" sldId="784"/>
        </pc:sldMkLst>
      </pc:sldChg>
      <pc:sldChg chg="del">
        <pc:chgData name="Kodijat, Ardito" userId="0f3f380b-ba8b-40e0-83de-3c743352937c" providerId="ADAL" clId="{00A56126-2EB0-4B2D-85A9-6F09A0E11001}" dt="2025-02-21T08:00:07.530" v="0" actId="47"/>
        <pc:sldMkLst>
          <pc:docMk/>
          <pc:sldMk cId="2448867464" sldId="789"/>
        </pc:sldMkLst>
      </pc:sldChg>
      <pc:sldChg chg="del">
        <pc:chgData name="Kodijat, Ardito" userId="0f3f380b-ba8b-40e0-83de-3c743352937c" providerId="ADAL" clId="{00A56126-2EB0-4B2D-85A9-6F09A0E11001}" dt="2025-02-21T08:00:08.974" v="1" actId="47"/>
        <pc:sldMkLst>
          <pc:docMk/>
          <pc:sldMk cId="2686449474" sldId="790"/>
        </pc:sldMkLst>
      </pc:sldChg>
      <pc:sldChg chg="del">
        <pc:chgData name="Kodijat, Ardito" userId="0f3f380b-ba8b-40e0-83de-3c743352937c" providerId="ADAL" clId="{00A56126-2EB0-4B2D-85A9-6F09A0E11001}" dt="2025-02-21T08:00:14.867" v="5" actId="47"/>
        <pc:sldMkLst>
          <pc:docMk/>
          <pc:sldMk cId="3457891341" sldId="2023"/>
        </pc:sldMkLst>
      </pc:sldChg>
      <pc:sldChg chg="del">
        <pc:chgData name="Kodijat, Ardito" userId="0f3f380b-ba8b-40e0-83de-3c743352937c" providerId="ADAL" clId="{00A56126-2EB0-4B2D-85A9-6F09A0E11001}" dt="2025-02-21T08:00:15.915" v="6" actId="47"/>
        <pc:sldMkLst>
          <pc:docMk/>
          <pc:sldMk cId="1041694406" sldId="2026"/>
        </pc:sldMkLst>
      </pc:sldChg>
      <pc:sldChg chg="del">
        <pc:chgData name="Kodijat, Ardito" userId="0f3f380b-ba8b-40e0-83de-3c743352937c" providerId="ADAL" clId="{00A56126-2EB0-4B2D-85A9-6F09A0E11001}" dt="2025-02-21T08:00:21.215" v="10" actId="47"/>
        <pc:sldMkLst>
          <pc:docMk/>
          <pc:sldMk cId="2226324118" sldId="2029"/>
        </pc:sldMkLst>
      </pc:sldChg>
      <pc:sldChg chg="del">
        <pc:chgData name="Kodijat, Ardito" userId="0f3f380b-ba8b-40e0-83de-3c743352937c" providerId="ADAL" clId="{00A56126-2EB0-4B2D-85A9-6F09A0E11001}" dt="2025-02-21T08:00:39.379" v="15" actId="47"/>
        <pc:sldMkLst>
          <pc:docMk/>
          <pc:sldMk cId="4033625860" sldId="2030"/>
        </pc:sldMkLst>
      </pc:sldChg>
      <pc:sldChg chg="del">
        <pc:chgData name="Kodijat, Ardito" userId="0f3f380b-ba8b-40e0-83de-3c743352937c" providerId="ADAL" clId="{00A56126-2EB0-4B2D-85A9-6F09A0E11001}" dt="2025-02-21T08:00:20.111" v="9" actId="47"/>
        <pc:sldMkLst>
          <pc:docMk/>
          <pc:sldMk cId="3073084213" sldId="2031"/>
        </pc:sldMkLst>
      </pc:sldChg>
      <pc:sldChg chg="del">
        <pc:chgData name="Kodijat, Ardito" userId="0f3f380b-ba8b-40e0-83de-3c743352937c" providerId="ADAL" clId="{00A56126-2EB0-4B2D-85A9-6F09A0E11001}" dt="2025-02-21T08:00:23.531" v="12" actId="47"/>
        <pc:sldMkLst>
          <pc:docMk/>
          <pc:sldMk cId="3038794921" sldId="2032"/>
        </pc:sldMkLst>
      </pc:sldChg>
      <pc:sldChg chg="addSp delSp modSp add del mod ord setBg">
        <pc:chgData name="Kodijat, Ardito" userId="0f3f380b-ba8b-40e0-83de-3c743352937c" providerId="ADAL" clId="{00A56126-2EB0-4B2D-85A9-6F09A0E11001}" dt="2025-02-21T10:55:36.756" v="1102" actId="47"/>
        <pc:sldMkLst>
          <pc:docMk/>
          <pc:sldMk cId="845286106" sldId="2078"/>
        </pc:sldMkLst>
        <pc:spChg chg="del mod">
          <ac:chgData name="Kodijat, Ardito" userId="0f3f380b-ba8b-40e0-83de-3c743352937c" providerId="ADAL" clId="{00A56126-2EB0-4B2D-85A9-6F09A0E11001}" dt="2025-02-21T08:18:07.330" v="314" actId="478"/>
          <ac:spMkLst>
            <pc:docMk/>
            <pc:sldMk cId="845286106" sldId="2078"/>
            <ac:spMk id="5" creationId="{B5AE0FFB-4B21-4B40-5D22-ABE2AD35642A}"/>
          </ac:spMkLst>
        </pc:spChg>
        <pc:spChg chg="mod">
          <ac:chgData name="Kodijat, Ardito" userId="0f3f380b-ba8b-40e0-83de-3c743352937c" providerId="ADAL" clId="{00A56126-2EB0-4B2D-85A9-6F09A0E11001}" dt="2025-02-21T08:08:31.731" v="292" actId="6549"/>
          <ac:spMkLst>
            <pc:docMk/>
            <pc:sldMk cId="845286106" sldId="2078"/>
            <ac:spMk id="6" creationId="{B29AF285-DEF4-53C4-6A2D-24D4F872439B}"/>
          </ac:spMkLst>
        </pc:spChg>
        <pc:spChg chg="add mod">
          <ac:chgData name="Kodijat, Ardito" userId="0f3f380b-ba8b-40e0-83de-3c743352937c" providerId="ADAL" clId="{00A56126-2EB0-4B2D-85A9-6F09A0E11001}" dt="2025-02-21T08:18:12.322" v="316" actId="1076"/>
          <ac:spMkLst>
            <pc:docMk/>
            <pc:sldMk cId="845286106" sldId="2078"/>
            <ac:spMk id="8" creationId="{464F6464-C259-BBF3-9062-E22B87BAFFFC}"/>
          </ac:spMkLst>
        </pc:spChg>
      </pc:sldChg>
      <pc:sldChg chg="addSp delSp modSp add mod ord">
        <pc:chgData name="Kodijat, Ardito" userId="0f3f380b-ba8b-40e0-83de-3c743352937c" providerId="ADAL" clId="{00A56126-2EB0-4B2D-85A9-6F09A0E11001}" dt="2025-02-21T10:48:13.157" v="1003" actId="478"/>
        <pc:sldMkLst>
          <pc:docMk/>
          <pc:sldMk cId="1908893079" sldId="2079"/>
        </pc:sldMkLst>
        <pc:spChg chg="add mod">
          <ac:chgData name="Kodijat, Ardito" userId="0f3f380b-ba8b-40e0-83de-3c743352937c" providerId="ADAL" clId="{00A56126-2EB0-4B2D-85A9-6F09A0E11001}" dt="2025-02-21T10:44:17.820" v="980" actId="1076"/>
          <ac:spMkLst>
            <pc:docMk/>
            <pc:sldMk cId="1908893079" sldId="2079"/>
            <ac:spMk id="2" creationId="{A83CFB4B-BFE6-9CEF-5238-E4AE40B3499C}"/>
          </ac:spMkLst>
        </pc:spChg>
        <pc:spChg chg="add mod">
          <ac:chgData name="Kodijat, Ardito" userId="0f3f380b-ba8b-40e0-83de-3c743352937c" providerId="ADAL" clId="{00A56126-2EB0-4B2D-85A9-6F09A0E11001}" dt="2025-02-21T10:44:14.748" v="979" actId="1076"/>
          <ac:spMkLst>
            <pc:docMk/>
            <pc:sldMk cId="1908893079" sldId="2079"/>
            <ac:spMk id="5" creationId="{5C6F82D1-57EC-4C34-58AA-C646B8C6B58C}"/>
          </ac:spMkLst>
        </pc:spChg>
        <pc:spChg chg="del">
          <ac:chgData name="Kodijat, Ardito" userId="0f3f380b-ba8b-40e0-83de-3c743352937c" providerId="ADAL" clId="{00A56126-2EB0-4B2D-85A9-6F09A0E11001}" dt="2025-02-21T10:31:04.659" v="553" actId="478"/>
          <ac:spMkLst>
            <pc:docMk/>
            <pc:sldMk cId="1908893079" sldId="2079"/>
            <ac:spMk id="7" creationId="{B1FE84EA-BC1A-CA5B-2B7A-43A27F5BB664}"/>
          </ac:spMkLst>
        </pc:spChg>
        <pc:spChg chg="mod">
          <ac:chgData name="Kodijat, Ardito" userId="0f3f380b-ba8b-40e0-83de-3c743352937c" providerId="ADAL" clId="{00A56126-2EB0-4B2D-85A9-6F09A0E11001}" dt="2025-02-21T10:30:58.659" v="552" actId="6549"/>
          <ac:spMkLst>
            <pc:docMk/>
            <pc:sldMk cId="1908893079" sldId="2079"/>
            <ac:spMk id="17" creationId="{77BCA885-5C3A-4ED8-6FB5-16085368D694}"/>
          </ac:spMkLst>
        </pc:spChg>
        <pc:picChg chg="add mod">
          <ac:chgData name="Kodijat, Ardito" userId="0f3f380b-ba8b-40e0-83de-3c743352937c" providerId="ADAL" clId="{00A56126-2EB0-4B2D-85A9-6F09A0E11001}" dt="2025-02-21T10:43:15.408" v="938" actId="1076"/>
          <ac:picMkLst>
            <pc:docMk/>
            <pc:sldMk cId="1908893079" sldId="2079"/>
            <ac:picMk id="4" creationId="{745C025C-CCBD-4AD8-9C2B-AEDA0E1F171F}"/>
          </ac:picMkLst>
        </pc:picChg>
        <pc:picChg chg="del">
          <ac:chgData name="Kodijat, Ardito" userId="0f3f380b-ba8b-40e0-83de-3c743352937c" providerId="ADAL" clId="{00A56126-2EB0-4B2D-85A9-6F09A0E11001}" dt="2025-02-21T10:32:29.491" v="554" actId="478"/>
          <ac:picMkLst>
            <pc:docMk/>
            <pc:sldMk cId="1908893079" sldId="2079"/>
            <ac:picMk id="6" creationId="{0250BD31-B419-5713-5D61-B2FDDBE483A2}"/>
          </ac:picMkLst>
        </pc:picChg>
        <pc:picChg chg="add del mod">
          <ac:chgData name="Kodijat, Ardito" userId="0f3f380b-ba8b-40e0-83de-3c743352937c" providerId="ADAL" clId="{00A56126-2EB0-4B2D-85A9-6F09A0E11001}" dt="2025-02-21T10:48:13.157" v="1003" actId="478"/>
          <ac:picMkLst>
            <pc:docMk/>
            <pc:sldMk cId="1908893079" sldId="2079"/>
            <ac:picMk id="8" creationId="{1613D526-88C6-0ED4-3785-79B83DB9D023}"/>
          </ac:picMkLst>
        </pc:picChg>
        <pc:picChg chg="del">
          <ac:chgData name="Kodijat, Ardito" userId="0f3f380b-ba8b-40e0-83de-3c743352937c" providerId="ADAL" clId="{00A56126-2EB0-4B2D-85A9-6F09A0E11001}" dt="2025-02-21T10:32:30.425" v="555" actId="478"/>
          <ac:picMkLst>
            <pc:docMk/>
            <pc:sldMk cId="1908893079" sldId="2079"/>
            <ac:picMk id="15" creationId="{FA72B607-41BE-58FD-096E-CB396F5A0F2B}"/>
          </ac:picMkLst>
        </pc:picChg>
      </pc:sldChg>
      <pc:sldChg chg="addSp delSp modSp add mod ord">
        <pc:chgData name="Kodijat, Ardito" userId="0f3f380b-ba8b-40e0-83de-3c743352937c" providerId="ADAL" clId="{00A56126-2EB0-4B2D-85A9-6F09A0E11001}" dt="2025-02-21T11:22:12.308" v="1522"/>
        <pc:sldMkLst>
          <pc:docMk/>
          <pc:sldMk cId="1299290607" sldId="2080"/>
        </pc:sldMkLst>
        <pc:spChg chg="add mod">
          <ac:chgData name="Kodijat, Ardito" userId="0f3f380b-ba8b-40e0-83de-3c743352937c" providerId="ADAL" clId="{00A56126-2EB0-4B2D-85A9-6F09A0E11001}" dt="2025-02-21T11:03:54.922" v="1259" actId="404"/>
          <ac:spMkLst>
            <pc:docMk/>
            <pc:sldMk cId="1299290607" sldId="2080"/>
            <ac:spMk id="2" creationId="{E5BC587C-1107-56EE-81BA-0D67ACD1F0A6}"/>
          </ac:spMkLst>
        </pc:spChg>
        <pc:spChg chg="del">
          <ac:chgData name="Kodijat, Ardito" userId="0f3f380b-ba8b-40e0-83de-3c743352937c" providerId="ADAL" clId="{00A56126-2EB0-4B2D-85A9-6F09A0E11001}" dt="2025-02-21T10:58:00.625" v="1104" actId="478"/>
          <ac:spMkLst>
            <pc:docMk/>
            <pc:sldMk cId="1299290607" sldId="2080"/>
            <ac:spMk id="7" creationId="{F3497DAA-0823-B2F9-FA93-0D1FFA2B7453}"/>
          </ac:spMkLst>
        </pc:spChg>
        <pc:spChg chg="add mod">
          <ac:chgData name="Kodijat, Ardito" userId="0f3f380b-ba8b-40e0-83de-3c743352937c" providerId="ADAL" clId="{00A56126-2EB0-4B2D-85A9-6F09A0E11001}" dt="2025-02-21T11:03:32.992" v="1247" actId="1035"/>
          <ac:spMkLst>
            <pc:docMk/>
            <pc:sldMk cId="1299290607" sldId="2080"/>
            <ac:spMk id="14" creationId="{9AA97DBC-E89A-3DFD-0394-4092D7BC9BE5}"/>
          </ac:spMkLst>
        </pc:spChg>
        <pc:spChg chg="add mod">
          <ac:chgData name="Kodijat, Ardito" userId="0f3f380b-ba8b-40e0-83de-3c743352937c" providerId="ADAL" clId="{00A56126-2EB0-4B2D-85A9-6F09A0E11001}" dt="2025-02-21T11:03:32.992" v="1247" actId="1035"/>
          <ac:spMkLst>
            <pc:docMk/>
            <pc:sldMk cId="1299290607" sldId="2080"/>
            <ac:spMk id="19" creationId="{B534FA2A-060D-F695-5CDC-1FA932314D05}"/>
          </ac:spMkLst>
        </pc:spChg>
        <pc:picChg chg="add mod">
          <ac:chgData name="Kodijat, Ardito" userId="0f3f380b-ba8b-40e0-83de-3c743352937c" providerId="ADAL" clId="{00A56126-2EB0-4B2D-85A9-6F09A0E11001}" dt="2025-02-21T11:00:17.464" v="1171" actId="14100"/>
          <ac:picMkLst>
            <pc:docMk/>
            <pc:sldMk cId="1299290607" sldId="2080"/>
            <ac:picMk id="4" creationId="{5F1528EF-27BE-3831-15FA-F94BB63E868F}"/>
          </ac:picMkLst>
        </pc:picChg>
        <pc:picChg chg="del">
          <ac:chgData name="Kodijat, Ardito" userId="0f3f380b-ba8b-40e0-83de-3c743352937c" providerId="ADAL" clId="{00A56126-2EB0-4B2D-85A9-6F09A0E11001}" dt="2025-02-21T11:00:11.170" v="1169" actId="478"/>
          <ac:picMkLst>
            <pc:docMk/>
            <pc:sldMk cId="1299290607" sldId="2080"/>
            <ac:picMk id="6" creationId="{0AF2B7A6-46C6-8959-BEA9-48E1B38E7212}"/>
          </ac:picMkLst>
        </pc:picChg>
        <pc:picChg chg="add mod">
          <ac:chgData name="Kodijat, Ardito" userId="0f3f380b-ba8b-40e0-83de-3c743352937c" providerId="ADAL" clId="{00A56126-2EB0-4B2D-85A9-6F09A0E11001}" dt="2025-02-21T11:00:20.659" v="1172" actId="1076"/>
          <ac:picMkLst>
            <pc:docMk/>
            <pc:sldMk cId="1299290607" sldId="2080"/>
            <ac:picMk id="8" creationId="{DF28FFB2-E3B5-44C2-F2AA-EB94B54BFC05}"/>
          </ac:picMkLst>
        </pc:picChg>
        <pc:picChg chg="add mod">
          <ac:chgData name="Kodijat, Ardito" userId="0f3f380b-ba8b-40e0-83de-3c743352937c" providerId="ADAL" clId="{00A56126-2EB0-4B2D-85A9-6F09A0E11001}" dt="2025-02-21T11:02:01.699" v="1186" actId="14100"/>
          <ac:picMkLst>
            <pc:docMk/>
            <pc:sldMk cId="1299290607" sldId="2080"/>
            <ac:picMk id="10" creationId="{3903054D-F104-02B5-268A-AE311F72FF74}"/>
          </ac:picMkLst>
        </pc:picChg>
        <pc:picChg chg="add mod">
          <ac:chgData name="Kodijat, Ardito" userId="0f3f380b-ba8b-40e0-83de-3c743352937c" providerId="ADAL" clId="{00A56126-2EB0-4B2D-85A9-6F09A0E11001}" dt="2025-02-21T11:01:51.553" v="1183" actId="1076"/>
          <ac:picMkLst>
            <pc:docMk/>
            <pc:sldMk cId="1299290607" sldId="2080"/>
            <ac:picMk id="12" creationId="{6D1B34E0-AD49-8B48-15EF-47235EBA8987}"/>
          </ac:picMkLst>
        </pc:picChg>
        <pc:picChg chg="del">
          <ac:chgData name="Kodijat, Ardito" userId="0f3f380b-ba8b-40e0-83de-3c743352937c" providerId="ADAL" clId="{00A56126-2EB0-4B2D-85A9-6F09A0E11001}" dt="2025-02-21T11:00:11.853" v="1170" actId="478"/>
          <ac:picMkLst>
            <pc:docMk/>
            <pc:sldMk cId="1299290607" sldId="2080"/>
            <ac:picMk id="15" creationId="{37DAA153-0EB9-DE64-C093-64599EBEE2C4}"/>
          </ac:picMkLst>
        </pc:picChg>
      </pc:sldChg>
      <pc:sldChg chg="addSp modSp add mod">
        <pc:chgData name="Kodijat, Ardito" userId="0f3f380b-ba8b-40e0-83de-3c743352937c" providerId="ADAL" clId="{00A56126-2EB0-4B2D-85A9-6F09A0E11001}" dt="2025-02-21T11:24:49.410" v="1693" actId="14100"/>
        <pc:sldMkLst>
          <pc:docMk/>
          <pc:sldMk cId="2771726937" sldId="2081"/>
        </pc:sldMkLst>
        <pc:spChg chg="add mod">
          <ac:chgData name="Kodijat, Ardito" userId="0f3f380b-ba8b-40e0-83de-3c743352937c" providerId="ADAL" clId="{00A56126-2EB0-4B2D-85A9-6F09A0E11001}" dt="2025-02-21T11:24:49.410" v="1693" actId="14100"/>
          <ac:spMkLst>
            <pc:docMk/>
            <pc:sldMk cId="2771726937" sldId="2081"/>
            <ac:spMk id="2" creationId="{BBC7FB91-B86B-A94A-7FBD-7224756F74A3}"/>
          </ac:spMkLst>
        </pc:spChg>
        <pc:spChg chg="mod">
          <ac:chgData name="Kodijat, Ardito" userId="0f3f380b-ba8b-40e0-83de-3c743352937c" providerId="ADAL" clId="{00A56126-2EB0-4B2D-85A9-6F09A0E11001}" dt="2025-02-21T11:24:49.410" v="1693" actId="14100"/>
          <ac:spMkLst>
            <pc:docMk/>
            <pc:sldMk cId="2771726937" sldId="2081"/>
            <ac:spMk id="7" creationId="{63669D9A-5A10-75AF-5232-E9051A5CE1B2}"/>
          </ac:spMkLst>
        </pc:spChg>
      </pc:sldChg>
      <pc:sldMasterChg chg="delSldLayout modSldLayout">
        <pc:chgData name="Kodijat, Ardito" userId="0f3f380b-ba8b-40e0-83de-3c743352937c" providerId="ADAL" clId="{00A56126-2EB0-4B2D-85A9-6F09A0E11001}" dt="2025-02-21T10:55:36.756" v="1102" actId="47"/>
        <pc:sldMasterMkLst>
          <pc:docMk/>
          <pc:sldMasterMk cId="2734467466" sldId="2147483713"/>
        </pc:sldMasterMkLst>
        <pc:sldLayoutChg chg="addSp modSp mod">
          <pc:chgData name="Kodijat, Ardito" userId="0f3f380b-ba8b-40e0-83de-3c743352937c" providerId="ADAL" clId="{00A56126-2EB0-4B2D-85A9-6F09A0E11001}" dt="2025-02-21T10:49:18.168" v="1011" actId="1076"/>
          <pc:sldLayoutMkLst>
            <pc:docMk/>
            <pc:sldMasterMk cId="2734467466" sldId="2147483713"/>
            <pc:sldLayoutMk cId="2097629378" sldId="2147483714"/>
          </pc:sldLayoutMkLst>
          <pc:picChg chg="add mod">
            <ac:chgData name="Kodijat, Ardito" userId="0f3f380b-ba8b-40e0-83de-3c743352937c" providerId="ADAL" clId="{00A56126-2EB0-4B2D-85A9-6F09A0E11001}" dt="2025-02-21T10:49:18.168" v="1011" actId="1076"/>
            <ac:picMkLst>
              <pc:docMk/>
              <pc:sldMasterMk cId="2734467466" sldId="2147483713"/>
              <pc:sldLayoutMk cId="2097629378" sldId="2147483714"/>
              <ac:picMk id="5" creationId="{4E34FE90-660A-C82F-B78B-EF2097BA987E}"/>
            </ac:picMkLst>
          </pc:picChg>
          <pc:picChg chg="mod">
            <ac:chgData name="Kodijat, Ardito" userId="0f3f380b-ba8b-40e0-83de-3c743352937c" providerId="ADAL" clId="{00A56126-2EB0-4B2D-85A9-6F09A0E11001}" dt="2025-02-21T10:48:56.173" v="1004" actId="1076"/>
            <ac:picMkLst>
              <pc:docMk/>
              <pc:sldMasterMk cId="2734467466" sldId="2147483713"/>
              <pc:sldLayoutMk cId="2097629378" sldId="2147483714"/>
              <ac:picMk id="10" creationId="{C1D0F9BB-C12C-4426-B159-EC91763DB850}"/>
            </ac:picMkLst>
          </pc:picChg>
        </pc:sldLayoutChg>
        <pc:sldLayoutChg chg="del">
          <pc:chgData name="Kodijat, Ardito" userId="0f3f380b-ba8b-40e0-83de-3c743352937c" providerId="ADAL" clId="{00A56126-2EB0-4B2D-85A9-6F09A0E11001}" dt="2025-02-21T10:55:36.756" v="1102" actId="47"/>
          <pc:sldLayoutMkLst>
            <pc:docMk/>
            <pc:sldMasterMk cId="2734467466" sldId="2147483713"/>
            <pc:sldLayoutMk cId="3310491828" sldId="21474837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ECA1-CFEA-4EBD-8340-C93A7CE80DC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974F-D732-4E48-BE67-7CDA609F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D0F9BB-C12C-4426-B159-EC91763DB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744" y="170964"/>
            <a:ext cx="2593107" cy="1058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61219D-6C89-3D27-024F-EDD5A3978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8" y="6380252"/>
            <a:ext cx="1313777" cy="386776"/>
          </a:xfrm>
          <a:prstGeom prst="rect">
            <a:avLst/>
          </a:prstGeom>
        </p:spPr>
      </p:pic>
      <p:pic>
        <p:nvPicPr>
          <p:cNvPr id="5" name="Picture 4" descr="A logo with a check mark and people&#10;&#10;AI-generated content may be incorrect.">
            <a:extLst>
              <a:ext uri="{FF2B5EF4-FFF2-40B4-BE49-F238E27FC236}">
                <a16:creationId xmlns:a16="http://schemas.microsoft.com/office/drawing/2014/main" id="{4E34FE90-660A-C82F-B78B-EF2097BA9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81" y="199372"/>
            <a:ext cx="1378688" cy="10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CA6-F9E2-4A25-BFBD-A7C653445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6D125-4105-482D-A23A-36167D9C5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93C07-D9A6-4DBC-9F66-FD178D33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D38C-92D7-4CE7-99E7-ED1F2482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F631-BF0D-48B6-9C9B-859C0959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F91DB34-2433-442B-856A-4521103E0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D53817-102D-4BBA-9F60-B09EAF182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7D6D-EB4E-4CD2-A24C-5A109CAA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7D5A-1AC9-4ABE-8287-5F4D136A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A962-B0FB-4F9F-9A75-E0B96A7D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F115-16B4-4AD5-BD09-46B3BCB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8A02-CCF7-40E4-9ADA-569B063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5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C8D9B-CB73-499C-A6F1-B2FA86DE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CBB4-4FB1-4C0A-93EE-292DA42C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712CE-A69E-42CA-A381-D7323ACC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2F5E-FD45-470E-B8DB-F815A18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C964-472B-4E69-9963-FA695FEE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57-FE5F-4E8D-9BF3-9A7C2BFD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75D1-5967-45A4-8DC0-63B883294E76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A75-B0CF-4E47-A838-423570A8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8EA6-A812-416F-BC77-6D59B8E4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370C-2332-43EE-B8CF-9E8860BD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sunamireadyviewer.ioc-tsunami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hyperlink" Target="mailto:a.kodijat@unesc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DBF1F9-73AB-423C-AC53-8E572BD239B3}"/>
              </a:ext>
            </a:extLst>
          </p:cNvPr>
          <p:cNvSpPr txBox="1"/>
          <p:nvPr/>
        </p:nvSpPr>
        <p:spPr>
          <a:xfrm>
            <a:off x="6598214" y="3429000"/>
            <a:ext cx="3842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Tsunami Ready in</a:t>
            </a:r>
            <a:br>
              <a:rPr lang="en-GB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32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Indian Ocean</a:t>
            </a:r>
            <a:endParaRPr lang="en-GB" sz="3200" dirty="0"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6C8D0C-4BD6-6534-1FC1-14F8757975BA}"/>
              </a:ext>
            </a:extLst>
          </p:cNvPr>
          <p:cNvGrpSpPr/>
          <p:nvPr/>
        </p:nvGrpSpPr>
        <p:grpSpPr>
          <a:xfrm>
            <a:off x="4736863" y="5335993"/>
            <a:ext cx="7057196" cy="1261884"/>
            <a:chOff x="4290815" y="5127910"/>
            <a:chExt cx="7057196" cy="1261884"/>
          </a:xfrm>
        </p:grpSpPr>
        <p:pic>
          <p:nvPicPr>
            <p:cNvPr id="4" name="Picture 3" descr="A picture containing text, circle, graphics, logo&#10;&#10;Description automatically generated">
              <a:extLst>
                <a:ext uri="{FF2B5EF4-FFF2-40B4-BE49-F238E27FC236}">
                  <a16:creationId xmlns:a16="http://schemas.microsoft.com/office/drawing/2014/main" id="{7D3EE64F-BAE4-AFD7-FBF3-E72AD92D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6815" y="5302021"/>
              <a:ext cx="961196" cy="91366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438678-2AAA-36BF-6609-64281C30EEB7}"/>
                </a:ext>
              </a:extLst>
            </p:cNvPr>
            <p:cNvSpPr txBox="1"/>
            <p:nvPr/>
          </p:nvSpPr>
          <p:spPr>
            <a:xfrm>
              <a:off x="4290815" y="5127910"/>
              <a:ext cx="609600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600" b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Ardito M KODIJAT</a:t>
              </a:r>
              <a:endParaRPr lang="en-GB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/>
              <a:r>
                <a:rPr lang="en-GB" sz="1200" i="1" kern="0" dirty="0">
                  <a:solidFill>
                    <a:schemeClr val="bg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UNESCO-IOC Indian Ocean Tsunami Information Centre </a:t>
              </a:r>
              <a:endParaRPr lang="en-GB" sz="1200" i="1" kern="1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/>
              <a:r>
                <a:rPr lang="en-US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National Professional Officer DRR (SC/IOC)</a:t>
              </a:r>
              <a:endParaRPr lang="en-GB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/>
              <a:r>
                <a:rPr lang="en-US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Disaster Risk Reduction and Tsunami Information Unit </a:t>
              </a:r>
              <a:endParaRPr lang="en-GB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/>
              <a:r>
                <a:rPr lang="en-GB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UNESCO Office Jakarta</a:t>
              </a:r>
            </a:p>
            <a:p>
              <a:pPr algn="r"/>
              <a:r>
                <a:rPr lang="en-GB" sz="1200" i="1" kern="0" dirty="0">
                  <a:solidFill>
                    <a:schemeClr val="bg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a.kodijat@unesco.org</a:t>
              </a:r>
              <a:endParaRPr lang="en-GB" sz="1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A logo with a check mark and people&#10;&#10;AI-generated content may be incorrect.">
            <a:extLst>
              <a:ext uri="{FF2B5EF4-FFF2-40B4-BE49-F238E27FC236}">
                <a16:creationId xmlns:a16="http://schemas.microsoft.com/office/drawing/2014/main" id="{5321A2E6-3EB4-35E7-8209-91CCF7BD0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72" y="1885221"/>
            <a:ext cx="1964776" cy="14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03BCE-3F33-1306-D390-05805F39A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9C00E21-1E05-6BD6-A467-03923C598890}"/>
              </a:ext>
            </a:extLst>
          </p:cNvPr>
          <p:cNvGrpSpPr/>
          <p:nvPr/>
        </p:nvGrpSpPr>
        <p:grpSpPr>
          <a:xfrm>
            <a:off x="228955" y="-39660"/>
            <a:ext cx="9701169" cy="1184086"/>
            <a:chOff x="228955" y="-39660"/>
            <a:chExt cx="9701169" cy="11840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BCA885-5C3A-4ED8-6FB5-16085368D694}"/>
                </a:ext>
              </a:extLst>
            </p:cNvPr>
            <p:cNvSpPr/>
            <p:nvPr/>
          </p:nvSpPr>
          <p:spPr>
            <a:xfrm>
              <a:off x="228955" y="313429"/>
              <a:ext cx="86978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800" b="1" dirty="0">
                  <a:solidFill>
                    <a:schemeClr val="bg1"/>
                  </a:solidFill>
                </a:rPr>
                <a:t>Tsunami Ready Focal Point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EFEB43AD-8EA5-AB79-E9C7-CB676086B937}"/>
                </a:ext>
              </a:extLst>
            </p:cNvPr>
            <p:cNvSpPr txBox="1">
              <a:spLocks/>
            </p:cNvSpPr>
            <p:nvPr/>
          </p:nvSpPr>
          <p:spPr>
            <a:xfrm>
              <a:off x="1900789" y="-39660"/>
              <a:ext cx="8029335" cy="8342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3CFB4B-BFE6-9CEF-5238-E4AE40B3499C}"/>
              </a:ext>
            </a:extLst>
          </p:cNvPr>
          <p:cNvSpPr txBox="1"/>
          <p:nvPr/>
        </p:nvSpPr>
        <p:spPr>
          <a:xfrm>
            <a:off x="4694431" y="4576341"/>
            <a:ext cx="620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20 Tsunami Ready Focal Point of 27 Member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C025C-CCBD-4AD8-9C2B-AEDA0E1F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80" y="1497515"/>
            <a:ext cx="3640312" cy="4907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F82D1-57EC-4C34-58AA-C646B8C6B58C}"/>
              </a:ext>
            </a:extLst>
          </p:cNvPr>
          <p:cNvSpPr txBox="1"/>
          <p:nvPr/>
        </p:nvSpPr>
        <p:spPr>
          <a:xfrm>
            <a:off x="4716788" y="1962390"/>
            <a:ext cx="72959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WG-3 Tsunami Ready Implementation </a:t>
            </a:r>
          </a:p>
          <a:p>
            <a:r>
              <a:rPr lang="en-US" sz="2800" dirty="0"/>
              <a:t>(Revised TOR-14 ICG/IOTWMS)</a:t>
            </a:r>
          </a:p>
          <a:p>
            <a:r>
              <a:rPr lang="en-US" sz="3600" b="1" dirty="0" err="1"/>
              <a:t>Mrs</a:t>
            </a:r>
            <a:r>
              <a:rPr lang="en-US" sz="3600" b="1" dirty="0"/>
              <a:t> Suci Dewi Anugrah (Indonesia)</a:t>
            </a:r>
          </a:p>
        </p:txBody>
      </p:sp>
    </p:spTree>
    <p:extLst>
      <p:ext uri="{BB962C8B-B14F-4D97-AF65-F5344CB8AC3E}">
        <p14:creationId xmlns:p14="http://schemas.microsoft.com/office/powerpoint/2010/main" val="190889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10E157-824B-FF2B-92DA-93EF316425CD}"/>
              </a:ext>
            </a:extLst>
          </p:cNvPr>
          <p:cNvSpPr txBox="1">
            <a:spLocks/>
          </p:cNvSpPr>
          <p:nvPr/>
        </p:nvSpPr>
        <p:spPr>
          <a:xfrm>
            <a:off x="196952" y="1489240"/>
            <a:ext cx="7218610" cy="51662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0">
              <a:buNone/>
            </a:pPr>
            <a:r>
              <a:rPr lang="en-US" sz="3000" b="1" dirty="0"/>
              <a:t>Tsunami Ready in Indian Ocean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AE2EF-74F6-40E6-03F1-638E75D6C10E}"/>
              </a:ext>
            </a:extLst>
          </p:cNvPr>
          <p:cNvSpPr txBox="1"/>
          <p:nvPr/>
        </p:nvSpPr>
        <p:spPr>
          <a:xfrm>
            <a:off x="496363" y="6004066"/>
            <a:ext cx="3774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https://tsunamireadyviewer.ioc-tsunami.org/</a:t>
            </a:r>
            <a:endParaRPr lang="en-GB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F10F1C-1C62-011B-8481-CD11E4F15429}"/>
              </a:ext>
            </a:extLst>
          </p:cNvPr>
          <p:cNvGrpSpPr/>
          <p:nvPr/>
        </p:nvGrpSpPr>
        <p:grpSpPr>
          <a:xfrm>
            <a:off x="584818" y="2110478"/>
            <a:ext cx="2998983" cy="3952591"/>
            <a:chOff x="892793" y="2035614"/>
            <a:chExt cx="2998983" cy="3952591"/>
          </a:xfrm>
        </p:grpSpPr>
        <p:pic>
          <p:nvPicPr>
            <p:cNvPr id="9" name="Picture 8" descr="A map of the world&#10;&#10;Description automatically generated">
              <a:extLst>
                <a:ext uri="{FF2B5EF4-FFF2-40B4-BE49-F238E27FC236}">
                  <a16:creationId xmlns:a16="http://schemas.microsoft.com/office/drawing/2014/main" id="{B38FBC0A-6BCA-FA29-87C8-F2D9F806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793" y="2035614"/>
              <a:ext cx="2998983" cy="395259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628294-B5DC-77A8-29BD-EE1323F88CCC}"/>
                </a:ext>
              </a:extLst>
            </p:cNvPr>
            <p:cNvSpPr/>
            <p:nvPr/>
          </p:nvSpPr>
          <p:spPr>
            <a:xfrm>
              <a:off x="892793" y="4806176"/>
              <a:ext cx="880251" cy="1159727"/>
            </a:xfrm>
            <a:prstGeom prst="rect">
              <a:avLst/>
            </a:prstGeom>
            <a:solidFill>
              <a:srgbClr val="125F93"/>
            </a:solidFill>
            <a:ln>
              <a:solidFill>
                <a:srgbClr val="125F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ECADA7-3D51-7E37-0B37-25210FA933F9}"/>
              </a:ext>
            </a:extLst>
          </p:cNvPr>
          <p:cNvSpPr txBox="1"/>
          <p:nvPr/>
        </p:nvSpPr>
        <p:spPr>
          <a:xfrm>
            <a:off x="9320525" y="1906691"/>
            <a:ext cx="283241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addition to the 9 communities already recognized, there are 13 new UNESCO-IOC Tsunami Ready villages recognized in </a:t>
            </a:r>
            <a:r>
              <a:rPr lang="en-GB" sz="1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Indonesia (2023-2024)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Nagari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Tapakih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Pengastulan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Galala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Hative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Kecil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Deah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Glumpang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Gampong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Jawa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Lam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Kruet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Mon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Ikeun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Sidaurip</a:t>
            </a:r>
            <a:endParaRPr lang="en-GB" sz="1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Parangtritis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Tirtohargo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Poncosari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and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Gadingsari</a:t>
            </a:r>
            <a:r>
              <a: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6B2E9B-A38B-0EE3-A249-A1C827737883}"/>
              </a:ext>
            </a:extLst>
          </p:cNvPr>
          <p:cNvGrpSpPr/>
          <p:nvPr/>
        </p:nvGrpSpPr>
        <p:grpSpPr>
          <a:xfrm>
            <a:off x="3887104" y="1906691"/>
            <a:ext cx="5130118" cy="4951309"/>
            <a:chOff x="3887104" y="1906691"/>
            <a:chExt cx="5130118" cy="49513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1DDDB-8B85-82D8-F928-0C2365F29D7F}"/>
                </a:ext>
              </a:extLst>
            </p:cNvPr>
            <p:cNvSpPr txBox="1"/>
            <p:nvPr/>
          </p:nvSpPr>
          <p:spPr>
            <a:xfrm>
              <a:off x="3887104" y="2764572"/>
              <a:ext cx="2998984" cy="4093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Balasore District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Jayadevkasaba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Pahi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Jagannathpur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Kanyanagari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Sahapur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r>
                <a:rPr lang="en-GB" sz="16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GB" sz="1600" b="1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Bhadrak</a:t>
              </a:r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District</a:t>
              </a:r>
            </a:p>
            <a:p>
              <a:pPr marL="342900" indent="-342900">
                <a:buFont typeface="+mj-lt"/>
                <a:buAutoNum type="arabicPeriod" startAt="5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Mohanpur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5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Sanakrushnapur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5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Adhuan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5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Badahabelisahi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B</a:t>
              </a:r>
            </a:p>
            <a:p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GB" sz="1600" b="1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Ganjam</a:t>
              </a:r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District</a:t>
              </a:r>
            </a:p>
            <a:p>
              <a:pPr marL="342900" indent="-342900">
                <a:buFont typeface="+mj-lt"/>
                <a:buAutoNum type="arabicPeriod" startAt="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Kantiagada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Markandi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Prayagi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Uppalaputi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9"/>
              </a:pPr>
              <a:r>
                <a:rPr lang="en-GB" sz="1400" kern="100" dirty="0" err="1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Venkatraipur</a:t>
              </a:r>
              <a:r>
                <a:rPr lang="en-GB" sz="14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(New </a:t>
              </a:r>
              <a:r>
                <a:rPr lang="en-GB" sz="1400" kern="100" dirty="0" err="1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Baxipalli</a:t>
              </a:r>
              <a:r>
                <a:rPr lang="en-GB" sz="14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) Village, </a:t>
              </a:r>
            </a:p>
            <a:p>
              <a:r>
                <a:rPr lang="en-GB" sz="16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F64369-F0A7-A56D-29E7-02C1873F26FB}"/>
                </a:ext>
              </a:extLst>
            </p:cNvPr>
            <p:cNvSpPr txBox="1"/>
            <p:nvPr/>
          </p:nvSpPr>
          <p:spPr>
            <a:xfrm>
              <a:off x="6585401" y="2764571"/>
              <a:ext cx="2431821" cy="4062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Jagatsinghpur</a:t>
              </a:r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District </a:t>
              </a:r>
            </a:p>
            <a:p>
              <a:pPr marL="342900" indent="-342900">
                <a:buFont typeface="+mj-lt"/>
                <a:buAutoNum type="arabicPeriod" startAt="14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Bahgeipur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4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Bhuyanpala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4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Dhanaharbelari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4"/>
              </a:pPr>
              <a:r>
                <a:rPr lang="en-GB" sz="1400" kern="100" dirty="0" err="1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Noliasahi</a:t>
              </a:r>
              <a:r>
                <a:rPr lang="en-GB" sz="14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4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Shadabedi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r>
                <a:rPr lang="en-GB" sz="1600" b="1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Kendrapada</a:t>
              </a:r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District</a:t>
              </a:r>
            </a:p>
            <a:p>
              <a:pPr marL="342900" indent="-342900">
                <a:buFont typeface="+mj-lt"/>
                <a:buAutoNum type="arabicPeriod" startAt="1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Chinchiri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Kaitha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Kantilo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19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Tantiapala_Sasan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  <a:endParaRPr lang="en-GB" sz="1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GB" sz="1600" b="1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Puri District</a:t>
              </a:r>
            </a:p>
            <a:p>
              <a:pPr marL="342900" indent="-342900">
                <a:buFont typeface="+mj-lt"/>
                <a:buAutoNum type="arabicPeriod" startAt="23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Chhotipada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23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Keutajanga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23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Khalakatapatana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 </a:t>
              </a:r>
            </a:p>
            <a:p>
              <a:pPr marL="342900" indent="-342900">
                <a:buFont typeface="+mj-lt"/>
                <a:buAutoNum type="arabicPeriod" startAt="23"/>
              </a:pPr>
              <a:r>
                <a:rPr lang="en-GB" sz="1400" kern="100" dirty="0" err="1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Narasinghpatana</a:t>
              </a:r>
              <a:r>
                <a:rPr lang="en-GB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Village,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3CCE10-755D-82F5-1792-D08361F65729}"/>
                </a:ext>
              </a:extLst>
            </p:cNvPr>
            <p:cNvSpPr txBox="1"/>
            <p:nvPr/>
          </p:nvSpPr>
          <p:spPr>
            <a:xfrm>
              <a:off x="3936586" y="1906691"/>
              <a:ext cx="477733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In 2024, In </a:t>
              </a:r>
              <a:r>
                <a:rPr lang="en-GB" sz="1800" b="1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India</a:t>
              </a:r>
              <a:r>
                <a:rPr lang="en-GB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, 24 villages received the UNESCO-IOC Tsunami Ready Recognition, and 2 villages received the renewal: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E36EB-96EB-75CB-19A9-F51E0B198681}"/>
              </a:ext>
            </a:extLst>
          </p:cNvPr>
          <p:cNvSpPr/>
          <p:nvPr/>
        </p:nvSpPr>
        <p:spPr>
          <a:xfrm>
            <a:off x="320395" y="283792"/>
            <a:ext cx="8560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Tsunami Ready in Indian Ocean</a:t>
            </a:r>
          </a:p>
        </p:txBody>
      </p:sp>
    </p:spTree>
    <p:extLst>
      <p:ext uri="{BB962C8B-B14F-4D97-AF65-F5344CB8AC3E}">
        <p14:creationId xmlns:p14="http://schemas.microsoft.com/office/powerpoint/2010/main" val="285949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C8D694-DF28-312F-3886-9672DD7ECE91}"/>
              </a:ext>
            </a:extLst>
          </p:cNvPr>
          <p:cNvSpPr txBox="1">
            <a:spLocks/>
          </p:cNvSpPr>
          <p:nvPr/>
        </p:nvSpPr>
        <p:spPr>
          <a:xfrm>
            <a:off x="0" y="1494262"/>
            <a:ext cx="8009681" cy="52476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Tsunami Ready Facilitator Training in Indonesia (2023)</a:t>
            </a:r>
          </a:p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Tsunami Ready Field Verification Workshop in Indonesia (2023)</a:t>
            </a:r>
          </a:p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National Tsunami Ready Training in Seychelles (2023)</a:t>
            </a:r>
          </a:p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National Tsunami Ready Training in Timor-Leste (2023)</a:t>
            </a:r>
          </a:p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National Tsunami Ready Training in Maldives (2024)</a:t>
            </a:r>
          </a:p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Tsunami Hazard and Inundation Map for NWIO (India, Iran, Pakistan, Oman, and UAE) </a:t>
            </a: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Pilot Communities for Tsunami Ready (2024)  UNESCAP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358775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Regional Tsunami Ready Training/workshop in Hyderabad (2025 – April)</a:t>
            </a:r>
          </a:p>
          <a:p>
            <a:pPr marL="892175" lvl="0" indent="-179388" algn="just" rtl="0">
              <a:lnSpc>
                <a:spcPct val="120000"/>
              </a:lnSpc>
              <a:spcBef>
                <a:spcPts val="0"/>
              </a:spcBef>
              <a:tabLst>
                <a:tab pos="180340" algn="l"/>
              </a:tabLst>
            </a:pPr>
            <a:endParaRPr lang="en-GB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DD494092-6BCF-B284-3D98-9BB559AB6E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81" y="1494262"/>
            <a:ext cx="4118517" cy="3088888"/>
          </a:xfrm>
          <a:prstGeom prst="rect">
            <a:avLst/>
          </a:prstGeom>
        </p:spPr>
      </p:pic>
      <p:pic>
        <p:nvPicPr>
          <p:cNvPr id="15" name="Picture 1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D420F25-6B59-2516-B4E4-4E88428F1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395" y="4059045"/>
            <a:ext cx="3479180" cy="26093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DEDCB-A921-7838-F06F-2314ABAA1B25}"/>
              </a:ext>
            </a:extLst>
          </p:cNvPr>
          <p:cNvGrpSpPr/>
          <p:nvPr/>
        </p:nvGrpSpPr>
        <p:grpSpPr>
          <a:xfrm>
            <a:off x="228955" y="-39660"/>
            <a:ext cx="9701169" cy="1122530"/>
            <a:chOff x="228955" y="-39660"/>
            <a:chExt cx="9701169" cy="11225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6E9BDC-1042-40B0-E80D-897B54E655D7}"/>
                </a:ext>
              </a:extLst>
            </p:cNvPr>
            <p:cNvSpPr/>
            <p:nvPr/>
          </p:nvSpPr>
          <p:spPr>
            <a:xfrm>
              <a:off x="228955" y="313429"/>
              <a:ext cx="86978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</a:rPr>
                <a:t>Tsunami Ready in Indian Ocean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298B4327-5B7C-F6CF-BA5B-113FB654E299}"/>
                </a:ext>
              </a:extLst>
            </p:cNvPr>
            <p:cNvSpPr txBox="1">
              <a:spLocks/>
            </p:cNvSpPr>
            <p:nvPr/>
          </p:nvSpPr>
          <p:spPr>
            <a:xfrm>
              <a:off x="1900789" y="-39660"/>
              <a:ext cx="8029335" cy="8342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05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5562-22D2-3A2E-306B-035C7D19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E4F5B6-8DFA-7A54-598D-FCCDF75599E5}"/>
              </a:ext>
            </a:extLst>
          </p:cNvPr>
          <p:cNvGrpSpPr/>
          <p:nvPr/>
        </p:nvGrpSpPr>
        <p:grpSpPr>
          <a:xfrm>
            <a:off x="228955" y="-39660"/>
            <a:ext cx="9701169" cy="1122530"/>
            <a:chOff x="228955" y="-39660"/>
            <a:chExt cx="9701169" cy="11225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DC6E41-16A5-EE94-B59C-EAC25D818D33}"/>
                </a:ext>
              </a:extLst>
            </p:cNvPr>
            <p:cNvSpPr/>
            <p:nvPr/>
          </p:nvSpPr>
          <p:spPr>
            <a:xfrm>
              <a:off x="228955" y="313429"/>
              <a:ext cx="86978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</a:rPr>
                <a:t>Tsunami Ready in Indian Ocean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4770CFB-6BBA-FAAE-178A-8B8EDA9A7D27}"/>
                </a:ext>
              </a:extLst>
            </p:cNvPr>
            <p:cNvSpPr txBox="1">
              <a:spLocks/>
            </p:cNvSpPr>
            <p:nvPr/>
          </p:nvSpPr>
          <p:spPr>
            <a:xfrm>
              <a:off x="1900789" y="-39660"/>
              <a:ext cx="8029335" cy="8342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BC587C-1107-56EE-81BA-0D67ACD1F0A6}"/>
              </a:ext>
            </a:extLst>
          </p:cNvPr>
          <p:cNvSpPr txBox="1">
            <a:spLocks/>
          </p:cNvSpPr>
          <p:nvPr/>
        </p:nvSpPr>
        <p:spPr>
          <a:xfrm>
            <a:off x="0" y="1494262"/>
            <a:ext cx="8009681" cy="52476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spcBef>
                <a:spcPts val="10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Translation of MG74 and MG82 (2024)</a:t>
            </a:r>
          </a:p>
          <a:p>
            <a:pPr marL="892175" lvl="0" indent="-179388" algn="just" rtl="0">
              <a:lnSpc>
                <a:spcPct val="120000"/>
              </a:lnSpc>
              <a:spcBef>
                <a:spcPts val="0"/>
              </a:spcBef>
              <a:tabLst>
                <a:tab pos="180340" algn="l"/>
              </a:tabLst>
            </a:pPr>
            <a:endParaRPr lang="en-GB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528EF-27BE-3831-15FA-F94BB63E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2" y="2367448"/>
            <a:ext cx="2562756" cy="327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8FFB2-E3B5-44C2-F2AA-EB94B54BF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52" y="2367448"/>
            <a:ext cx="2310422" cy="327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03054D-F104-02B5-268A-AE311F72F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40" y="2281072"/>
            <a:ext cx="2449708" cy="344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1B34E0-AD49-8B48-15EF-47235EBA8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905" y="2281073"/>
            <a:ext cx="2459843" cy="344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A97DBC-E89A-3DFD-0394-4092D7BC9BE5}"/>
              </a:ext>
            </a:extLst>
          </p:cNvPr>
          <p:cNvSpPr txBox="1"/>
          <p:nvPr/>
        </p:nvSpPr>
        <p:spPr>
          <a:xfrm>
            <a:off x="7485766" y="5783428"/>
            <a:ext cx="3530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Farsi Language (Iran)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34FA2A-060D-F695-5CDC-1FA932314D05}"/>
              </a:ext>
            </a:extLst>
          </p:cNvPr>
          <p:cNvSpPr txBox="1"/>
          <p:nvPr/>
        </p:nvSpPr>
        <p:spPr>
          <a:xfrm>
            <a:off x="840292" y="5783427"/>
            <a:ext cx="405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Urdu Language (Pakistan)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929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D6270-FCAE-9A5F-0AFA-B92E6A2A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669D9A-5A10-75AF-5232-E9051A5CE1B2}"/>
              </a:ext>
            </a:extLst>
          </p:cNvPr>
          <p:cNvSpPr txBox="1">
            <a:spLocks/>
          </p:cNvSpPr>
          <p:nvPr/>
        </p:nvSpPr>
        <p:spPr>
          <a:xfrm>
            <a:off x="739745" y="1494262"/>
            <a:ext cx="7013364" cy="39585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spcBef>
                <a:spcPts val="10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 Tsunami Ready Recognition</a:t>
            </a:r>
          </a:p>
          <a:p>
            <a:pPr marL="520700" lvl="1" indent="-342900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Indonesia and India</a:t>
            </a:r>
          </a:p>
          <a:p>
            <a:pPr marL="520700" lvl="1" indent="-342900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The community received the certificate from the NTRB while the UNESCO-IOC Recognition is in process</a:t>
            </a:r>
          </a:p>
          <a:p>
            <a:pPr marL="520700" lvl="1" indent="-342900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The recognition is in the National / local language</a:t>
            </a:r>
          </a:p>
          <a:p>
            <a:pPr marL="892175" lvl="0" indent="-179388" algn="just" rtl="0">
              <a:lnSpc>
                <a:spcPct val="120000"/>
              </a:lnSpc>
              <a:spcBef>
                <a:spcPts val="0"/>
              </a:spcBef>
              <a:tabLst>
                <a:tab pos="180340" algn="l"/>
              </a:tabLst>
            </a:pPr>
            <a:endParaRPr lang="en-GB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39A6B654-2789-23F4-4EAC-6463C5144F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681" y="1494262"/>
            <a:ext cx="4118517" cy="3088888"/>
          </a:xfrm>
          <a:prstGeom prst="rect">
            <a:avLst/>
          </a:prstGeom>
        </p:spPr>
      </p:pic>
      <p:pic>
        <p:nvPicPr>
          <p:cNvPr id="15" name="Picture 1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62989B59-2B91-DC48-921F-E417C2256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395" y="4059045"/>
            <a:ext cx="3479180" cy="26093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50D0F12-1209-DD0D-6047-96AC0194A70A}"/>
              </a:ext>
            </a:extLst>
          </p:cNvPr>
          <p:cNvGrpSpPr/>
          <p:nvPr/>
        </p:nvGrpSpPr>
        <p:grpSpPr>
          <a:xfrm>
            <a:off x="228955" y="-39660"/>
            <a:ext cx="9701169" cy="1122530"/>
            <a:chOff x="228955" y="-39660"/>
            <a:chExt cx="9701169" cy="11225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FE31D-33A9-04AB-DB5E-DFF0D6A6A744}"/>
                </a:ext>
              </a:extLst>
            </p:cNvPr>
            <p:cNvSpPr/>
            <p:nvPr/>
          </p:nvSpPr>
          <p:spPr>
            <a:xfrm>
              <a:off x="228955" y="313429"/>
              <a:ext cx="86978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</a:rPr>
                <a:t>Tsunami Ready in Indian Ocean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EFC2C466-5194-C624-AF09-CCD9AA472887}"/>
                </a:ext>
              </a:extLst>
            </p:cNvPr>
            <p:cNvSpPr txBox="1">
              <a:spLocks/>
            </p:cNvSpPr>
            <p:nvPr/>
          </p:nvSpPr>
          <p:spPr>
            <a:xfrm>
              <a:off x="1900789" y="-39660"/>
              <a:ext cx="8029335" cy="8342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C7FB91-B86B-A94A-7FBD-7224756F74A3}"/>
              </a:ext>
            </a:extLst>
          </p:cNvPr>
          <p:cNvSpPr txBox="1">
            <a:spLocks/>
          </p:cNvSpPr>
          <p:nvPr/>
        </p:nvSpPr>
        <p:spPr>
          <a:xfrm>
            <a:off x="892145" y="4457380"/>
            <a:ext cx="7013364" cy="1147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spcBef>
                <a:spcPts val="10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 Tsunami Ready Board</a:t>
            </a:r>
          </a:p>
          <a:p>
            <a:pPr marL="520700" lvl="1" indent="-342900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Existing coordination mechanism</a:t>
            </a:r>
          </a:p>
          <a:p>
            <a:pPr marL="520700" lvl="1" indent="-342900">
              <a:spcBef>
                <a:spcPts val="1000"/>
              </a:spcBef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Adding the function of TR in the role and responsibility of the existing coordination body</a:t>
            </a:r>
          </a:p>
          <a:p>
            <a:pPr marL="892175" lvl="0" indent="-179388" algn="just" rtl="0">
              <a:lnSpc>
                <a:spcPct val="120000"/>
              </a:lnSpc>
              <a:spcBef>
                <a:spcPts val="0"/>
              </a:spcBef>
              <a:tabLst>
                <a:tab pos="180340" algn="l"/>
              </a:tabLst>
            </a:pPr>
            <a:endParaRPr lang="en-GB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2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CCC8-ED78-48BE-A8A0-9F5CD1BF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Thank you</a:t>
            </a:r>
            <a:endParaRPr lang="en-US" sz="4400" b="1" dirty="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832359-46AD-4523-93E2-55B776045907}"/>
              </a:ext>
            </a:extLst>
          </p:cNvPr>
          <p:cNvGrpSpPr/>
          <p:nvPr/>
        </p:nvGrpSpPr>
        <p:grpSpPr>
          <a:xfrm>
            <a:off x="3204428" y="1980757"/>
            <a:ext cx="8538024" cy="4648293"/>
            <a:chOff x="1939833" y="1995257"/>
            <a:chExt cx="8538024" cy="4648293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9687B378-4A87-4111-A4C8-2DD612C376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939833" y="5182040"/>
              <a:ext cx="4848681" cy="134620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UNESCO-IOC Indian Ocean Tsunami Information Centre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IOTIC-BMKG </a:t>
              </a:r>
              <a:r>
                <a:rPr lang="en-US" altLang="en-US" sz="1200" i="1" dirty="0" err="1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Programme</a:t>
              </a: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Office</a:t>
              </a:r>
            </a:p>
            <a:p>
              <a:pPr algn="r">
                <a:buNone/>
                <a:defRPr/>
              </a:pPr>
              <a:endParaRPr lang="en-US" altLang="en-US" sz="1200" i="1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Disaster Risk Reduction and Tsunami Information Unit 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 Jakarta Office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B4AF15-FA7B-47DB-BF84-67196CCB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133" y="1995257"/>
              <a:ext cx="1918381" cy="19473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7E93FC-2D2F-46E9-A168-DB69F24F39B6}"/>
                </a:ext>
              </a:extLst>
            </p:cNvPr>
            <p:cNvGrpSpPr/>
            <p:nvPr/>
          </p:nvGrpSpPr>
          <p:grpSpPr>
            <a:xfrm>
              <a:off x="7016577" y="2026597"/>
              <a:ext cx="3461280" cy="4616953"/>
              <a:chOff x="5497944" y="1675191"/>
              <a:chExt cx="3461280" cy="4616953"/>
            </a:xfrm>
          </p:grpSpPr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id="{FE8993AA-BEF8-48C3-9D7C-2C4490640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8450" y="2678668"/>
                <a:ext cx="2323521" cy="52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GB" altLang="en-US" sz="1600" b="1" dirty="0">
                    <a:latin typeface="Helvetica" panose="020B0604020202020204" pitchFamily="34" charset="0"/>
                  </a:rPr>
                  <a:t>iotic.ioc-unesco.org</a:t>
                </a:r>
              </a:p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600" b="1" dirty="0">
                    <a:latin typeface="Helvetica" panose="020B0604020202020204" pitchFamily="34" charset="0"/>
                  </a:rPr>
                  <a:t>www.iotsunami.org</a:t>
                </a:r>
                <a:endParaRPr lang="en-GB" altLang="en-US" sz="1600" b="1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BBA75A3-6F7B-4697-AD0E-32B91AAA53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47" t="27134" r="9708" b="26897"/>
              <a:stretch/>
            </p:blipFill>
            <p:spPr>
              <a:xfrm>
                <a:off x="5585612" y="5050133"/>
                <a:ext cx="802716" cy="45869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6A0814-ED28-4BB2-99E6-C872A07716FF}"/>
                  </a:ext>
                </a:extLst>
              </p:cNvPr>
              <p:cNvSpPr/>
              <p:nvPr/>
            </p:nvSpPr>
            <p:spPr>
              <a:xfrm>
                <a:off x="6388328" y="5111104"/>
                <a:ext cx="2488182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youtube.com/iotsunami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C96CE-6156-4197-B4D2-5B93928AF4CE}"/>
                  </a:ext>
                </a:extLst>
              </p:cNvPr>
              <p:cNvSpPr/>
              <p:nvPr/>
            </p:nvSpPr>
            <p:spPr>
              <a:xfrm>
                <a:off x="6350874" y="4578359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@iotsunami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82F2F-49FD-4C0E-992E-91A7CBBF7AA1}"/>
                  </a:ext>
                </a:extLst>
              </p:cNvPr>
              <p:cNvSpPr/>
              <p:nvPr/>
            </p:nvSpPr>
            <p:spPr>
              <a:xfrm>
                <a:off x="6368450" y="3411760"/>
                <a:ext cx="2590774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facebook.com/iotsunami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9EA3339-6733-452F-AC6C-EFF6BD278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7944" y="1675191"/>
                <a:ext cx="0" cy="4616953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85E481-4673-4937-9CCF-6C171B943178}"/>
                  </a:ext>
                </a:extLst>
              </p:cNvPr>
              <p:cNvSpPr/>
              <p:nvPr/>
            </p:nvSpPr>
            <p:spPr>
              <a:xfrm>
                <a:off x="6368450" y="5626187"/>
                <a:ext cx="1912703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Helvetica" panose="020B0604020202020204" pitchFamily="34" charset="0"/>
                    <a:cs typeface="Times New Roman" pitchFamily="18" charset="0"/>
                  </a:rPr>
                  <a:t>iotic@unesco.org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8A8E02-A9AB-45AC-A526-E87D2C8E6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6515" y="5525213"/>
                <a:ext cx="418191" cy="41819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C5BB3E47-5ED7-4F11-959F-6D51A0881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2211" y="2199334"/>
                <a:ext cx="3337013" cy="40433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Helvetica Neue" panose="02000503000000020004" pitchFamily="2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Follow us</a:t>
                </a:r>
                <a:endParaRPr lang="id-ID" sz="3600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80E99C1-E590-4325-979B-A70962EE1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7986" y="2594036"/>
                <a:ext cx="693670" cy="61682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8250705-9713-44B8-90BE-640916A53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4793" y="3807966"/>
                <a:ext cx="692887" cy="68783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25AC82C-65B3-4820-B22F-A1522303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7778" y="3288615"/>
                <a:ext cx="540615" cy="54061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E7574E0-6264-4708-8364-0953249E4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87885" y="4430086"/>
                <a:ext cx="616821" cy="61682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5B6AFA1-3C02-405D-9E6A-173DABD6A393}"/>
                  </a:ext>
                </a:extLst>
              </p:cNvPr>
              <p:cNvSpPr/>
              <p:nvPr/>
            </p:nvSpPr>
            <p:spPr>
              <a:xfrm>
                <a:off x="6368450" y="3983668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iotsunami</a:t>
                </a:r>
              </a:p>
            </p:txBody>
          </p:sp>
        </p:grp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BE763FEE-8227-487A-9855-893A9F88190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0821" y="4292284"/>
              <a:ext cx="4686703" cy="54003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1800" b="1" dirty="0">
                  <a:latin typeface="Arial Narrow" panose="020B060602020203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Ardito M. KODIJAT</a:t>
              </a:r>
            </a:p>
            <a:p>
              <a:pPr algn="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en-US" sz="1200" i="1" dirty="0">
                  <a:latin typeface="Arial Narrow" panose="020B0606020202030204" pitchFamily="34" charset="0"/>
                  <a:hlinkClick r:id="rId9"/>
                </a:rPr>
                <a:t>a.kodijat@unesco.org</a:t>
              </a:r>
              <a:endParaRPr lang="en-US" sz="1200" i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3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17258</TotalTime>
  <Words>496</Words>
  <Application>Microsoft Office PowerPoint</Application>
  <PresentationFormat>Widescreen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Arial</vt:lpstr>
      <vt:lpstr>Arial Black</vt:lpstr>
      <vt:lpstr>Arial Narrow</vt:lpstr>
      <vt:lpstr>Calibri</vt:lpstr>
      <vt:lpstr>Calibri Light</vt:lpstr>
      <vt:lpstr>Helvetica</vt:lpstr>
      <vt:lpstr>Roboto</vt:lpstr>
      <vt:lpstr>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Richard</dc:creator>
  <cp:lastModifiedBy>Kodijat, Ardito</cp:lastModifiedBy>
  <cp:revision>146</cp:revision>
  <dcterms:created xsi:type="dcterms:W3CDTF">2021-11-04T20:51:46Z</dcterms:created>
  <dcterms:modified xsi:type="dcterms:W3CDTF">2025-02-21T11:24:52Z</dcterms:modified>
</cp:coreProperties>
</file>