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6" r:id="rId4"/>
    <p:sldId id="257" r:id="rId5"/>
    <p:sldId id="258" r:id="rId6"/>
    <p:sldId id="259" r:id="rId7"/>
    <p:sldId id="260" r:id="rId8"/>
    <p:sldId id="261" r:id="rId9"/>
    <p:sldId id="264" r:id="rId10"/>
    <p:sldId id="263" r:id="rId11"/>
    <p:sldId id="262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11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C6FD-E9F8-4E6D-985E-12A8179A909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FC81-133A-4F50-9DC0-097A5583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7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C6FD-E9F8-4E6D-985E-12A8179A909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FC81-133A-4F50-9DC0-097A5583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4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C6FD-E9F8-4E6D-985E-12A8179A909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FC81-133A-4F50-9DC0-097A5583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0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7EE7-359C-4D79-8AED-D279C95293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D4EB-CD95-4B7D-8DB1-7AE00F8E9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89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7EE7-359C-4D79-8AED-D279C95293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D4EB-CD95-4B7D-8DB1-7AE00F8E9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88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7EE7-359C-4D79-8AED-D279C95293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D4EB-CD95-4B7D-8DB1-7AE00F8E9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759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7EE7-359C-4D79-8AED-D279C95293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D4EB-CD95-4B7D-8DB1-7AE00F8E9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83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7EE7-359C-4D79-8AED-D279C95293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D4EB-CD95-4B7D-8DB1-7AE00F8E9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51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7EE7-359C-4D79-8AED-D279C95293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D4EB-CD95-4B7D-8DB1-7AE00F8E9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37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7EE7-359C-4D79-8AED-D279C95293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D4EB-CD95-4B7D-8DB1-7AE00F8E9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81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7EE7-359C-4D79-8AED-D279C95293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D4EB-CD95-4B7D-8DB1-7AE00F8E9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6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C6FD-E9F8-4E6D-985E-12A8179A909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FC81-133A-4F50-9DC0-097A5583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50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7EE7-359C-4D79-8AED-D279C95293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D4EB-CD95-4B7D-8DB1-7AE00F8E9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7EE7-359C-4D79-8AED-D279C95293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D4EB-CD95-4B7D-8DB1-7AE00F8E9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34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7EE7-359C-4D79-8AED-D279C95293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D4EB-CD95-4B7D-8DB1-7AE00F8E9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2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C6FD-E9F8-4E6D-985E-12A8179A909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FC81-133A-4F50-9DC0-097A5583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1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C6FD-E9F8-4E6D-985E-12A8179A909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FC81-133A-4F50-9DC0-097A5583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78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C6FD-E9F8-4E6D-985E-12A8179A909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FC81-133A-4F50-9DC0-097A5583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5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C6FD-E9F8-4E6D-985E-12A8179A909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FC81-133A-4F50-9DC0-097A5583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64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C6FD-E9F8-4E6D-985E-12A8179A909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FC81-133A-4F50-9DC0-097A5583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7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C6FD-E9F8-4E6D-985E-12A8179A909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FC81-133A-4F50-9DC0-097A5583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7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C6FD-E9F8-4E6D-985E-12A8179A909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FC81-133A-4F50-9DC0-097A5583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36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0C6FD-E9F8-4E6D-985E-12A8179A909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FFC81-133A-4F50-9DC0-097A5583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9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7E97EE7-359C-4D79-8AED-D279C95293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0BFD4EB-CD95-4B7D-8DB1-7AE00F8E9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0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5461" y="251669"/>
            <a:ext cx="649307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Pacific Tsunami Warning Center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4000" b="1" dirty="0" smtClean="0"/>
              <a:t>CARIBE-EWS</a:t>
            </a:r>
          </a:p>
          <a:p>
            <a:pPr algn="ctr"/>
            <a:r>
              <a:rPr lang="en-US" sz="4000" b="1" dirty="0" smtClean="0"/>
              <a:t>Significant Events</a:t>
            </a:r>
          </a:p>
          <a:p>
            <a:pPr algn="ctr"/>
            <a:r>
              <a:rPr lang="en-US" sz="4000" b="1" dirty="0" smtClean="0"/>
              <a:t>2/1/24 – 2/15/25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r"/>
            <a:r>
              <a:rPr lang="en-US" sz="2800" dirty="0" smtClean="0"/>
              <a:t>Chip </a:t>
            </a:r>
            <a:r>
              <a:rPr lang="en-US" sz="2800" dirty="0" err="1" smtClean="0"/>
              <a:t>McCreery</a:t>
            </a:r>
            <a:endParaRPr lang="en-US" sz="2800" dirty="0" smtClean="0"/>
          </a:p>
          <a:p>
            <a:pPr algn="r"/>
            <a:r>
              <a:rPr lang="en-US" sz="2800" dirty="0" smtClean="0"/>
              <a:t>Director, PTWC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778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A005A1-879B-4BE0-9EEE-895C1D741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534"/>
            <a:ext cx="9144000" cy="55740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56E282D-AED6-444C-9061-B1C59B2514C1}"/>
              </a:ext>
            </a:extLst>
          </p:cNvPr>
          <p:cNvSpPr txBox="1"/>
          <p:nvPr/>
        </p:nvSpPr>
        <p:spPr>
          <a:xfrm>
            <a:off x="214604" y="293037"/>
            <a:ext cx="877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</a:rPr>
              <a:t>02/08/25 Cayman Islands Event</a:t>
            </a:r>
          </a:p>
        </p:txBody>
      </p:sp>
    </p:spTree>
    <p:extLst>
      <p:ext uri="{BB962C8B-B14F-4D97-AF65-F5344CB8AC3E}">
        <p14:creationId xmlns:p14="http://schemas.microsoft.com/office/powerpoint/2010/main" val="3085842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5DFE5AE6-FAD4-4245-A262-272388021C6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61928" y="963151"/>
          <a:ext cx="8020145" cy="4931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3" imgW="5940848" imgH="3653110" progId="Word.Document.12">
                  <p:embed/>
                </p:oleObj>
              </mc:Choice>
              <mc:Fallback>
                <p:oleObj name="Document" r:id="rId3" imgW="5940848" imgH="36531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1928" y="963151"/>
                        <a:ext cx="8020145" cy="49316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2766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227" y="212735"/>
            <a:ext cx="857354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       Only Two PTWC Product-Level Events        </a:t>
            </a:r>
            <a:r>
              <a:rPr lang="en-US" sz="3200" u="sng" dirty="0" smtClean="0">
                <a:solidFill>
                  <a:schemeClr val="bg1"/>
                </a:solidFill>
              </a:rPr>
              <a:t>.</a:t>
            </a:r>
            <a:r>
              <a:rPr lang="en-US" sz="3200" u="sng" dirty="0" smtClean="0"/>
              <a:t> </a:t>
            </a:r>
          </a:p>
          <a:p>
            <a:pPr algn="ctr"/>
            <a:endParaRPr lang="en-US" sz="3200" dirty="0" smtClean="0"/>
          </a:p>
          <a:p>
            <a:pPr indent="1601788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PRELIMINARY EARTHQUAKE PARAMETERS</a:t>
            </a:r>
          </a:p>
          <a:p>
            <a:pPr indent="1601788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</a:t>
            </a:r>
          </a:p>
          <a:p>
            <a:pPr indent="1601788"/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1601788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* MAGNITUDE      6.8</a:t>
            </a:r>
          </a:p>
          <a:p>
            <a:pPr indent="1601788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* ORIGIN TIME    1650 UTC NOV 10 2024</a:t>
            </a:r>
          </a:p>
          <a:p>
            <a:pPr indent="1601788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* COORDINATES    19.8 NORTH  77.0 WEST</a:t>
            </a:r>
          </a:p>
          <a:p>
            <a:pPr indent="1601788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* DEPTH          13 KM / 8 MILES</a:t>
            </a:r>
          </a:p>
          <a:p>
            <a:pPr indent="1601788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* LOCATION       CUBA REGION</a:t>
            </a:r>
          </a:p>
          <a:p>
            <a:pPr indent="1601788"/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1601788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PRELIMINARY EARTHQUAKE PARAMETERS</a:t>
            </a:r>
          </a:p>
          <a:p>
            <a:pPr indent="1601788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</a:t>
            </a:r>
          </a:p>
          <a:p>
            <a:pPr indent="1601788"/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1601788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* MAGNITUDE      7.6</a:t>
            </a:r>
          </a:p>
          <a:p>
            <a:pPr indent="1601788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* ORIGIN TIME    2323 UTC FEB 8 2025</a:t>
            </a:r>
          </a:p>
          <a:p>
            <a:pPr indent="1601788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* COORDINATES    17.8 NORTH  82.5 WEST</a:t>
            </a:r>
          </a:p>
          <a:p>
            <a:pPr indent="1601788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* DEPTH          33 KM / 20 MILES</a:t>
            </a:r>
          </a:p>
          <a:p>
            <a:pPr indent="1601788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* LOCATION       NORTH OF HONDURAS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5883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C2EDC43-F270-484A-90D6-809A9BC33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29" t="12903" r="3367" b="16350"/>
          <a:stretch/>
        </p:blipFill>
        <p:spPr>
          <a:xfrm>
            <a:off x="457200" y="1350050"/>
            <a:ext cx="8229600" cy="5022760"/>
          </a:xfrm>
          <a:prstGeom prst="rect">
            <a:avLst/>
          </a:prstGeom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xmlns="" id="{98E76297-9D8A-4E9B-B43C-A3584830E474}"/>
              </a:ext>
            </a:extLst>
          </p:cNvPr>
          <p:cNvSpPr/>
          <p:nvPr/>
        </p:nvSpPr>
        <p:spPr>
          <a:xfrm>
            <a:off x="3318494" y="4292317"/>
            <a:ext cx="258618" cy="221673"/>
          </a:xfrm>
          <a:prstGeom prst="star5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0DE5A0-2F38-446F-AA22-1541691BC377}"/>
              </a:ext>
            </a:extLst>
          </p:cNvPr>
          <p:cNvSpPr txBox="1"/>
          <p:nvPr/>
        </p:nvSpPr>
        <p:spPr>
          <a:xfrm>
            <a:off x="457200" y="74645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prstClr val="black"/>
                </a:solidFill>
              </a:rPr>
              <a:t>Epicenter of 02/08/2025 23:23 UTC Mw 7.6 Earthquake</a:t>
            </a:r>
          </a:p>
        </p:txBody>
      </p:sp>
    </p:spTree>
    <p:extLst>
      <p:ext uri="{BB962C8B-B14F-4D97-AF65-F5344CB8AC3E}">
        <p14:creationId xmlns:p14="http://schemas.microsoft.com/office/powerpoint/2010/main" val="2351360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5ACFD791-0B11-4879-8707-BE1E9D52ECB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61928" y="1073388"/>
          <a:ext cx="8020145" cy="47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Document" r:id="rId3" imgW="5940848" imgH="3489796" progId="Word.Document.12">
                  <p:embed/>
                </p:oleObj>
              </mc:Choice>
              <mc:Fallback>
                <p:oleObj name="Document" r:id="rId3" imgW="5940848" imgH="34897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1928" y="1073388"/>
                        <a:ext cx="8020145" cy="471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3895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A07F80FD-45F6-4B6A-9CBC-CAD3D88F4E3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61928" y="375952"/>
          <a:ext cx="8020145" cy="6106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ocument" r:id="rId3" imgW="5940848" imgH="4523035" progId="Word.Document.12">
                  <p:embed/>
                </p:oleObj>
              </mc:Choice>
              <mc:Fallback>
                <p:oleObj name="Document" r:id="rId3" imgW="5940848" imgH="45230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1928" y="375952"/>
                        <a:ext cx="8020145" cy="61060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5509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6AF8DE-444D-4CB4-B653-07E32FCDD0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2" r="3657" b="7454"/>
          <a:stretch/>
        </p:blipFill>
        <p:spPr>
          <a:xfrm>
            <a:off x="1334278" y="1039492"/>
            <a:ext cx="6475444" cy="56467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EAB485-D375-4346-B719-176626136B55}"/>
              </a:ext>
            </a:extLst>
          </p:cNvPr>
          <p:cNvSpPr txBox="1"/>
          <p:nvPr/>
        </p:nvSpPr>
        <p:spPr>
          <a:xfrm>
            <a:off x="214604" y="563612"/>
            <a:ext cx="877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</a:rPr>
              <a:t>02/08/25 Cayman Islands Event – Epicenter, Tsunami Travel Times, and Sea Level Stations</a:t>
            </a:r>
          </a:p>
        </p:txBody>
      </p:sp>
    </p:spTree>
    <p:extLst>
      <p:ext uri="{BB962C8B-B14F-4D97-AF65-F5344CB8AC3E}">
        <p14:creationId xmlns:p14="http://schemas.microsoft.com/office/powerpoint/2010/main" val="1420102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D443D738-1717-4532-A7C4-FEB13D216DB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61928" y="851454"/>
          <a:ext cx="8020145" cy="5155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cument" r:id="rId3" imgW="5940848" imgH="3818587" progId="Word.Document.12">
                  <p:embed/>
                </p:oleObj>
              </mc:Choice>
              <mc:Fallback>
                <p:oleObj name="Document" r:id="rId3" imgW="5940848" imgH="38185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1928" y="851454"/>
                        <a:ext cx="8020145" cy="5155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1839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B128EA-DECE-4C82-A6E9-3D30D27C1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897"/>
            <a:ext cx="9144000" cy="609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F10D7E-5F31-49CD-BAC5-880C99BFE8DA}"/>
              </a:ext>
            </a:extLst>
          </p:cNvPr>
          <p:cNvSpPr txBox="1"/>
          <p:nvPr/>
        </p:nvSpPr>
        <p:spPr>
          <a:xfrm>
            <a:off x="214604" y="293037"/>
            <a:ext cx="877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</a:rPr>
              <a:t>02/08/25 Cayman Islands Event</a:t>
            </a:r>
          </a:p>
        </p:txBody>
      </p:sp>
    </p:spTree>
    <p:extLst>
      <p:ext uri="{BB962C8B-B14F-4D97-AF65-F5344CB8AC3E}">
        <p14:creationId xmlns:p14="http://schemas.microsoft.com/office/powerpoint/2010/main" val="2526320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CD62FB-9813-47E7-B1DB-4879C5068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97"/>
            <a:ext cx="9144000" cy="55740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039F230-A8B5-4A3B-93D2-2895747528CC}"/>
              </a:ext>
            </a:extLst>
          </p:cNvPr>
          <p:cNvSpPr txBox="1"/>
          <p:nvPr/>
        </p:nvSpPr>
        <p:spPr>
          <a:xfrm>
            <a:off x="214604" y="293037"/>
            <a:ext cx="877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</a:rPr>
              <a:t>02/08/25 Cayman Islands Event</a:t>
            </a:r>
          </a:p>
        </p:txBody>
      </p:sp>
    </p:spTree>
    <p:extLst>
      <p:ext uri="{BB962C8B-B14F-4D97-AF65-F5344CB8AC3E}">
        <p14:creationId xmlns:p14="http://schemas.microsoft.com/office/powerpoint/2010/main" val="1280662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132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Office Theme</vt:lpstr>
      <vt:lpstr>1_Office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PTWC</dc:creator>
  <cp:lastModifiedBy>PTWC</cp:lastModifiedBy>
  <cp:revision>5</cp:revision>
  <dcterms:created xsi:type="dcterms:W3CDTF">2025-02-20T00:07:32Z</dcterms:created>
  <dcterms:modified xsi:type="dcterms:W3CDTF">2025-02-20T00:56:19Z</dcterms:modified>
</cp:coreProperties>
</file>