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1" r:id="rId2"/>
    <p:sldId id="262" r:id="rId3"/>
    <p:sldId id="263" r:id="rId4"/>
    <p:sldId id="266" r:id="rId5"/>
    <p:sldId id="265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84" autoAdjust="0"/>
    <p:restoredTop sz="94087" autoAdjust="0"/>
  </p:normalViewPr>
  <p:slideViewPr>
    <p:cSldViewPr snapToGrid="0">
      <p:cViewPr varScale="1">
        <p:scale>
          <a:sx n="71" d="100"/>
          <a:sy n="71" d="100"/>
        </p:scale>
        <p:origin x="6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56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232E0-B489-42B5-9103-80DEE9BBC011}" type="datetimeFigureOut">
              <a:rPr lang="fr-FR" smtClean="0"/>
              <a:t>18/02/2025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5E8BF-1445-401C-A708-AA6E6EA60E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05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997DC-55B4-404F-96E8-156DDCC0BD14}" type="datetimeFigureOut">
              <a:rPr lang="fr-FR" smtClean="0"/>
              <a:t>18/02/2025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600B7-FA6E-4F22-93D7-9567AC2E62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858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985933-C110-4D88-A0AE-3B5199CA6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B5711FB-5934-439B-AF76-7C8D0A852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5084E2-BA2C-4A4B-9D15-C475AE820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902E-C5DF-4D2D-8EE5-64CD4824640E}" type="datetime1">
              <a:rPr lang="fr-FR" smtClean="0"/>
              <a:t>18/02/2025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B4638D-6319-47E1-ACEA-9D150BDC2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3891C3-064F-457C-A2CD-0D0ED85F1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F953-55CE-4F69-B114-32A0525548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560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8C68E2-5F65-46A0-9472-C482D63FA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79620DD-3131-4E03-A9E6-D1F9C812A2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AB695D-8448-4633-B953-5A0D04FCA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8638-5E2E-4D86-9408-DF7558D1145D}" type="datetime1">
              <a:rPr lang="fr-FR" smtClean="0"/>
              <a:t>18/02/2025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85D794-246F-4078-9531-02DF00CEA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E0E176-BC5A-44AD-AC5B-A5395EBC0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F953-55CE-4F69-B114-32A0525548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79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47DDAFC-FD51-44A7-BEFD-52B526797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765BBF8-25C3-42F0-BB9C-BB3C23BE2B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2D7AD3-C8E9-4623-940B-E3D7B7EFF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EEF8-2C8E-4B39-9013-C3D973B68B39}" type="datetime1">
              <a:rPr lang="fr-FR" smtClean="0"/>
              <a:t>18/02/2025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FFAE84-368D-485E-9874-BFA43ED81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D6F318-C953-4631-8485-E2F2815E4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F953-55CE-4F69-B114-32A0525548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6565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DE361B-72A1-4943-ADAA-F502BD8B1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1B435C-E1F9-4DEF-B182-3819184C2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F9E784-935B-464F-9FD9-2B5822040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F4E1-7730-42C5-81CC-1D81BB05C61F}" type="datetime1">
              <a:rPr lang="fr-FR" smtClean="0"/>
              <a:t>18/02/2025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600AD5-DA7F-45DA-B47F-08E5483D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982934-2000-49EF-B820-8AE8F95CA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F953-55CE-4F69-B114-32A0525548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435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387C81-0627-4E69-83B9-E496E420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6A6C30-7BB9-4E35-8459-45D2E1336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67C29A-4FFB-4BA8-892E-4963816A2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5C0D0-1715-4FC6-9B5E-C8189B90B301}" type="datetime1">
              <a:rPr lang="fr-FR" smtClean="0"/>
              <a:t>18/02/2025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7D2A2A-170F-46D9-B539-5DCF18582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BF1D1E-6AAE-4FF3-94BE-1B63BEDE2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F953-55CE-4F69-B114-32A0525548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1557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7E0719-B538-4C91-9522-13A4B7A80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1B2548-A9AA-4BBE-8B41-785CD17654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4E79EB9-1113-49DA-8E76-6EDD42145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7BDA5FC-BCD1-47F1-8060-EBB225278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A8CAB-C527-490C-A43B-17F156B1F63B}" type="datetime1">
              <a:rPr lang="fr-FR" smtClean="0"/>
              <a:t>18/02/2025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B140FB2-EDAE-4DA0-983E-F0E0C2F73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14D695-46F4-4B68-BB2A-8EC573554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F953-55CE-4F69-B114-32A0525548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639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B98ECC-37A4-4BB1-BEF8-DFE2EB3F1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025609-24E9-40FB-B410-0B8B63CE1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960C9FA-8838-42A6-8CA1-820B419EA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FB7330F-94B4-49D5-9451-5060090B24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5D49A96-C7F7-426E-B271-4561152EB5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3F15484-B426-4901-9B83-CFB62C4D7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58DA-3687-427E-954B-C0332AEED8AD}" type="datetime1">
              <a:rPr lang="fr-FR" smtClean="0"/>
              <a:t>18/02/2025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D81ABB9-8D20-44BD-8FB2-FC1A57005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221EA72-D495-42FA-A81E-726F7A2F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F953-55CE-4F69-B114-32A0525548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12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799D3A-AB5F-40EC-969B-5211715C1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B71E5D5-2FD7-45EB-A5DF-87595055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D1BE-C697-4707-A93C-EDA4A56C0D97}" type="datetime1">
              <a:rPr lang="fr-FR" smtClean="0"/>
              <a:t>18/02/2025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71CB41-B3C0-4961-ADE9-DA519BE64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4DF0E99-F3AE-410C-B2F0-2081FC46E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F953-55CE-4F69-B114-32A0525548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69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9557D1C-4DE6-4068-A6AC-2D1E35BA2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434E-EC77-4263-84B1-2634E146CD14}" type="datetime1">
              <a:rPr lang="fr-FR" smtClean="0"/>
              <a:t>18/02/2025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75A0B21-2EB3-41E1-91FE-EE7058AE3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A715EB9-AA8C-474D-BB5E-522546C85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F953-55CE-4F69-B114-32A0525548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680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C00488-16B9-4310-A405-8959B3813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C4429F-5A3A-426E-B62B-D4EB2F63D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3595FC2-8596-463F-87D4-35D8A6CA1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1BD6B58-61B2-4EA9-8BB0-F515EBFE5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A2D1-5231-43A1-8C4D-3441B9EF082E}" type="datetime1">
              <a:rPr lang="fr-FR" smtClean="0"/>
              <a:t>18/02/2025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E11B2C6-2994-46AC-8393-951265264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8D6F82E-AEF1-41CB-9A2C-97ABB89B9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F953-55CE-4F69-B114-32A0525548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4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BB115F-D4DB-4AA0-AADC-8BB929C4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6A002C3-B5C5-4B0B-B170-1297F88523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EB756DE-90DB-4EFF-9988-2732716D8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F283205-96F2-48D1-A896-E902E2CCE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77F7-ADA3-49B4-97AE-C9791AA8E806}" type="datetime1">
              <a:rPr lang="fr-FR" smtClean="0"/>
              <a:t>18/02/2025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EFAB7B1-2A8D-4D8D-A6E5-916034F58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816DB14-88E5-4ECA-B589-74D4529B9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F953-55CE-4F69-B114-32A0525548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9820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F0C33A4-8C84-4914-B04E-E19A37A5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4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588EC2-4144-4AAE-8AC6-FCDBCF5BC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09036"/>
            <a:ext cx="10515600" cy="4867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0C102E-B4E8-49DE-851B-DDD0798892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1A5E6-0A96-428F-82F0-C8D7B1E21E55}" type="datetime1">
              <a:rPr lang="fr-FR" smtClean="0"/>
              <a:t>18/02/2025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12F533-E87B-44D1-A213-13F03CABF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E40A46-3D3F-4183-AF17-AE3E181F75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1F953-55CE-4F69-B114-32A052554844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oogle Shape;84;p1"/>
          <p:cNvPicPr preferRelativeResize="0"/>
          <p:nvPr userDrawn="1"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8169" y="0"/>
            <a:ext cx="1423831" cy="790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624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4600" y="1032130"/>
            <a:ext cx="7162800" cy="2387600"/>
          </a:xfrm>
        </p:spPr>
        <p:txBody>
          <a:bodyPr>
            <a:normAutofit/>
          </a:bodyPr>
          <a:lstStyle/>
          <a:p>
            <a:r>
              <a:rPr lang="fr-FR" sz="4800" b="1" dirty="0" smtClean="0"/>
              <a:t>NEAMTWS </a:t>
            </a:r>
            <a:r>
              <a:rPr lang="fr-FR" sz="4800" b="1" dirty="0" err="1" smtClean="0"/>
              <a:t>Significant</a:t>
            </a:r>
            <a:r>
              <a:rPr lang="fr-FR" sz="4800" b="1" dirty="0" smtClean="0"/>
              <a:t> Tsunami Events – 2024 </a:t>
            </a:r>
            <a:endParaRPr lang="fr-FR" sz="48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 smtClean="0"/>
              <a:t>Alessio Piatanesi &amp; Helene Hebert</a:t>
            </a:r>
          </a:p>
        </p:txBody>
      </p:sp>
      <p:sp>
        <p:nvSpPr>
          <p:cNvPr id="5" name="Google Shape;87;p1"/>
          <p:cNvSpPr txBox="1"/>
          <p:nvPr/>
        </p:nvSpPr>
        <p:spPr>
          <a:xfrm>
            <a:off x="1409289" y="5622416"/>
            <a:ext cx="9144000" cy="931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pt-PT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TOWS-WG </a:t>
            </a:r>
            <a:r>
              <a:rPr lang="en-US" sz="2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Joint Session of TT TWO and TT DMP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t-PT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Unesco, Paris, 20 February 2025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F953-55CE-4F69-B114-32A05255484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22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1896" y="0"/>
            <a:ext cx="7480104" cy="43794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NEAMTWS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5 </a:t>
            </a:r>
            <a:r>
              <a:rPr lang="fr-FR" dirty="0" err="1" smtClean="0"/>
              <a:t>accredited</a:t>
            </a:r>
            <a:r>
              <a:rPr lang="fr-FR" dirty="0" smtClean="0"/>
              <a:t> </a:t>
            </a:r>
            <a:r>
              <a:rPr lang="fr-FR" dirty="0" err="1" smtClean="0"/>
              <a:t>TSPs</a:t>
            </a:r>
            <a:endParaRPr lang="fr-FR" dirty="0"/>
          </a:p>
        </p:txBody>
      </p:sp>
      <p:pic>
        <p:nvPicPr>
          <p:cNvPr id="4" name="Google Shape;102;p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7589" y="2642332"/>
            <a:ext cx="3905385" cy="38137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5995678" y="4289295"/>
            <a:ext cx="1095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IOC, 2020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9600108" y="6463264"/>
            <a:ext cx="1737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IOC, GSDD, 2016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50" y="2326722"/>
            <a:ext cx="4802180" cy="3947602"/>
          </a:xfrm>
          <a:prstGeom prst="rect">
            <a:avLst/>
          </a:prstGeo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F953-55CE-4F69-B114-32A05255484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759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Exercises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39800" y="1309036"/>
            <a:ext cx="10414000" cy="4867927"/>
          </a:xfrm>
        </p:spPr>
        <p:txBody>
          <a:bodyPr>
            <a:noAutofit/>
          </a:bodyPr>
          <a:lstStyle/>
          <a:p>
            <a:r>
              <a:rPr lang="fr-FR" dirty="0" err="1" smtClean="0"/>
              <a:t>Monthly</a:t>
            </a:r>
            <a:r>
              <a:rPr lang="fr-FR" dirty="0" smtClean="0"/>
              <a:t> communication tests (Tuesday)</a:t>
            </a:r>
          </a:p>
          <a:p>
            <a:pPr lvl="1"/>
            <a:r>
              <a:rPr lang="fr-FR" dirty="0" err="1" smtClean="0"/>
              <a:t>Concern</a:t>
            </a:r>
            <a:r>
              <a:rPr lang="fr-FR" dirty="0" smtClean="0"/>
              <a:t> on no </a:t>
            </a:r>
            <a:r>
              <a:rPr lang="fr-FR" dirty="0" err="1" smtClean="0"/>
              <a:t>response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/>
              <a:t> </a:t>
            </a:r>
            <a:r>
              <a:rPr lang="fr-FR" dirty="0" err="1" smtClean="0"/>
              <a:t>some</a:t>
            </a:r>
            <a:r>
              <a:rPr lang="fr-FR" dirty="0" smtClean="0"/>
              <a:t> MS</a:t>
            </a:r>
          </a:p>
          <a:p>
            <a:pPr lvl="1"/>
            <a:r>
              <a:rPr lang="fr-FR" dirty="0" err="1" smtClean="0"/>
              <a:t>Capacity</a:t>
            </a:r>
            <a:r>
              <a:rPr lang="fr-FR" dirty="0" smtClean="0"/>
              <a:t> to </a:t>
            </a:r>
            <a:r>
              <a:rPr lang="fr-FR" dirty="0" err="1" smtClean="0"/>
              <a:t>receive</a:t>
            </a:r>
            <a:r>
              <a:rPr lang="fr-FR" dirty="0" smtClean="0"/>
              <a:t> warning in case of real </a:t>
            </a:r>
            <a:r>
              <a:rPr lang="fr-FR" dirty="0" err="1" smtClean="0"/>
              <a:t>events</a:t>
            </a:r>
            <a:endParaRPr lang="fr-FR" dirty="0" smtClean="0"/>
          </a:p>
          <a:p>
            <a:pPr lvl="1"/>
            <a:r>
              <a:rPr lang="fr-FR" dirty="0" err="1" smtClean="0"/>
              <a:t>Statistics</a:t>
            </a:r>
            <a:r>
              <a:rPr lang="fr-FR" dirty="0" smtClean="0"/>
              <a:t> on </a:t>
            </a:r>
            <a:r>
              <a:rPr lang="fr-FR" dirty="0" err="1" smtClean="0"/>
              <a:t>telecom</a:t>
            </a:r>
            <a:endParaRPr lang="fr-FR" dirty="0" smtClean="0"/>
          </a:p>
          <a:p>
            <a:pPr lvl="1"/>
            <a:endParaRPr lang="fr-FR" dirty="0" smtClean="0"/>
          </a:p>
          <a:p>
            <a:endParaRPr lang="fr-FR" dirty="0" smtClean="0"/>
          </a:p>
          <a:p>
            <a:pPr lvl="1"/>
            <a:endParaRPr lang="fr-FR" dirty="0" smtClean="0"/>
          </a:p>
          <a:p>
            <a:r>
              <a:rPr lang="fr-FR" dirty="0" err="1" smtClean="0"/>
              <a:t>NEAMWave</a:t>
            </a:r>
            <a:r>
              <a:rPr lang="fr-FR" dirty="0" smtClean="0"/>
              <a:t> </a:t>
            </a:r>
            <a:r>
              <a:rPr lang="fr-FR" dirty="0" err="1" smtClean="0"/>
              <a:t>Exercise</a:t>
            </a:r>
            <a:endParaRPr lang="fr-FR" dirty="0" smtClean="0"/>
          </a:p>
          <a:p>
            <a:pPr lvl="1"/>
            <a:r>
              <a:rPr lang="fr-FR" b="1" dirty="0" err="1"/>
              <a:t>Next</a:t>
            </a:r>
            <a:r>
              <a:rPr lang="fr-FR" b="1" dirty="0"/>
              <a:t> </a:t>
            </a:r>
            <a:r>
              <a:rPr lang="fr-FR" b="1" dirty="0" err="1"/>
              <a:t>NEAMWave</a:t>
            </a:r>
            <a:r>
              <a:rPr lang="fr-FR" b="1" dirty="0"/>
              <a:t> </a:t>
            </a:r>
            <a:r>
              <a:rPr lang="fr-FR" dirty="0" err="1"/>
              <a:t>scheduled</a:t>
            </a:r>
            <a:r>
              <a:rPr lang="fr-FR" dirty="0"/>
              <a:t> on </a:t>
            </a:r>
            <a:r>
              <a:rPr lang="fr-FR" dirty="0" err="1"/>
              <a:t>Spring</a:t>
            </a:r>
            <a:r>
              <a:rPr lang="fr-FR" dirty="0"/>
              <a:t> 2026</a:t>
            </a:r>
          </a:p>
          <a:p>
            <a:pPr lvl="1"/>
            <a:r>
              <a:rPr lang="fr-FR" dirty="0" smtClean="0"/>
              <a:t>NEAMWave23</a:t>
            </a:r>
          </a:p>
          <a:p>
            <a:pPr lvl="2"/>
            <a:r>
              <a:rPr lang="fr-FR" dirty="0" smtClean="0"/>
              <a:t>Scenario </a:t>
            </a:r>
            <a:r>
              <a:rPr lang="fr-FR" dirty="0" smtClean="0"/>
              <a:t>NE Atlantic (Portugal, France)</a:t>
            </a:r>
          </a:p>
          <a:p>
            <a:pPr lvl="2"/>
            <a:r>
              <a:rPr lang="fr-FR" dirty="0" smtClean="0"/>
              <a:t>Scenarios </a:t>
            </a:r>
            <a:r>
              <a:rPr lang="fr-FR" dirty="0" err="1" smtClean="0"/>
              <a:t>Mediterranean</a:t>
            </a:r>
            <a:r>
              <a:rPr lang="fr-FR" dirty="0" smtClean="0"/>
              <a:t> (</a:t>
            </a:r>
            <a:r>
              <a:rPr lang="fr-FR" dirty="0" err="1" smtClean="0"/>
              <a:t>Italy</a:t>
            </a:r>
            <a:r>
              <a:rPr lang="fr-FR" dirty="0" smtClean="0"/>
              <a:t>, </a:t>
            </a:r>
            <a:r>
              <a:rPr lang="fr-FR" dirty="0" err="1" smtClean="0"/>
              <a:t>Greece</a:t>
            </a:r>
            <a:r>
              <a:rPr lang="fr-FR" dirty="0" smtClean="0"/>
              <a:t>, </a:t>
            </a:r>
            <a:r>
              <a:rPr lang="fr-FR" dirty="0" err="1" smtClean="0"/>
              <a:t>Turkey</a:t>
            </a:r>
            <a:r>
              <a:rPr lang="fr-FR" dirty="0" smtClean="0"/>
              <a:t>)</a:t>
            </a:r>
            <a:endParaRPr lang="fr-FR" dirty="0" smtClean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39B9696-DAE2-D549-CAD9-787F7B437E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6387" y="1095153"/>
            <a:ext cx="3153542" cy="209398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476997" y="3216880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IPMA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4932" y="3586212"/>
            <a:ext cx="2945330" cy="1147736"/>
          </a:xfrm>
          <a:prstGeom prst="rect">
            <a:avLst/>
          </a:prstGeo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F953-55CE-4F69-B114-32A052554844}" type="slidenum">
              <a:rPr lang="fr-FR" smtClean="0"/>
              <a:t>3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7002" y="3989717"/>
            <a:ext cx="4367001" cy="264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9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2024 Events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10 </a:t>
            </a:r>
            <a:r>
              <a:rPr lang="fr-FR" dirty="0" err="1" smtClean="0"/>
              <a:t>earthquakes</a:t>
            </a:r>
            <a:r>
              <a:rPr lang="fr-FR" dirty="0" smtClean="0"/>
              <a:t> (</a:t>
            </a:r>
            <a:r>
              <a:rPr lang="fr-FR" sz="2000" dirty="0" smtClean="0"/>
              <a:t>11 in 2023</a:t>
            </a:r>
            <a:r>
              <a:rPr lang="fr-FR" dirty="0" smtClean="0"/>
              <a:t>)</a:t>
            </a:r>
          </a:p>
          <a:p>
            <a:pPr lvl="1"/>
            <a:r>
              <a:rPr lang="fr-FR" dirty="0"/>
              <a:t>7</a:t>
            </a:r>
            <a:r>
              <a:rPr lang="fr-FR" dirty="0" smtClean="0"/>
              <a:t> NE Atlantic (</a:t>
            </a:r>
            <a:r>
              <a:rPr lang="fr-FR" sz="2000" dirty="0" smtClean="0"/>
              <a:t>4 in 2023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3 East </a:t>
            </a:r>
            <a:r>
              <a:rPr lang="fr-FR" dirty="0" err="1" smtClean="0"/>
              <a:t>Mediterranean</a:t>
            </a:r>
            <a:r>
              <a:rPr lang="fr-FR" dirty="0" smtClean="0"/>
              <a:t> (</a:t>
            </a:r>
            <a:r>
              <a:rPr lang="fr-FR" sz="1800" dirty="0" smtClean="0"/>
              <a:t>2023 : 7 </a:t>
            </a:r>
            <a:r>
              <a:rPr lang="fr-FR" sz="1800" dirty="0" smtClean="0">
                <a:sym typeface="Wingdings" panose="05000000000000000000" pitchFamily="2" charset="2"/>
              </a:rPr>
              <a:t></a:t>
            </a:r>
            <a:r>
              <a:rPr lang="fr-FR" sz="1800" dirty="0" smtClean="0"/>
              <a:t>3 central, 4 East</a:t>
            </a:r>
            <a:r>
              <a:rPr lang="fr-FR" dirty="0" smtClean="0"/>
              <a:t>)</a:t>
            </a:r>
          </a:p>
          <a:p>
            <a:r>
              <a:rPr lang="fr-FR" dirty="0" smtClean="0"/>
              <a:t>Information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endParaRPr lang="fr-FR" dirty="0" smtClean="0"/>
          </a:p>
          <a:p>
            <a:pPr lvl="1"/>
            <a:r>
              <a:rPr lang="fr-FR" dirty="0" err="1" smtClean="0"/>
              <a:t>February</a:t>
            </a:r>
            <a:r>
              <a:rPr lang="fr-FR" dirty="0" smtClean="0"/>
              <a:t> 6, 2023: Watch </a:t>
            </a:r>
            <a:r>
              <a:rPr lang="fr-FR" dirty="0" err="1" smtClean="0"/>
              <a:t>level</a:t>
            </a:r>
            <a:r>
              <a:rPr lang="fr-FR" dirty="0" smtClean="0"/>
              <a:t>, and one </a:t>
            </a:r>
            <a:r>
              <a:rPr lang="fr-FR" dirty="0" err="1" smtClean="0"/>
              <a:t>aftershock</a:t>
            </a:r>
            <a:r>
              <a:rPr lang="fr-FR" dirty="0" smtClean="0"/>
              <a:t> M 6.3 – </a:t>
            </a:r>
            <a:r>
              <a:rPr lang="fr-FR" dirty="0" err="1" smtClean="0"/>
              <a:t>Advisory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r>
              <a:rPr lang="fr-FR" dirty="0" smtClean="0"/>
              <a:t>Magnitudes 5.5 to 6.0</a:t>
            </a:r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F953-55CE-4F69-B114-32A05255484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118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NEAMTWS 2024 Events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F953-55CE-4F69-B114-32A052554844}" type="slidenum">
              <a:rPr lang="fr-FR" smtClean="0"/>
              <a:t>5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912159"/>
            <a:ext cx="10972800" cy="586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1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154</Words>
  <Application>Microsoft Office PowerPoint</Application>
  <PresentationFormat>Grand écran</PresentationFormat>
  <Paragraphs>35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Thème Office</vt:lpstr>
      <vt:lpstr>NEAMTWS Significant Tsunami Events – 2024 </vt:lpstr>
      <vt:lpstr>NEAMTWS</vt:lpstr>
      <vt:lpstr>Exercises</vt:lpstr>
      <vt:lpstr>2024 Events</vt:lpstr>
      <vt:lpstr>NEAMTWS 2024 Events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FRANCOIS</dc:creator>
  <cp:lastModifiedBy>HEBERT Helene 163798</cp:lastModifiedBy>
  <cp:revision>60</cp:revision>
  <dcterms:created xsi:type="dcterms:W3CDTF">2022-02-18T18:30:00Z</dcterms:created>
  <dcterms:modified xsi:type="dcterms:W3CDTF">2025-02-18T17:04:06Z</dcterms:modified>
</cp:coreProperties>
</file>