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5.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62" r:id="rId3"/>
    <p:sldMasterId id="2147483670" r:id="rId4"/>
    <p:sldMasterId id="2147483682" r:id="rId5"/>
    <p:sldMasterId id="2147483694" r:id="rId6"/>
  </p:sldMasterIdLst>
  <p:notesMasterIdLst>
    <p:notesMasterId r:id="rId32"/>
  </p:notesMasterIdLst>
  <p:sldIdLst>
    <p:sldId id="256" r:id="rId7"/>
    <p:sldId id="904" r:id="rId8"/>
    <p:sldId id="4155" r:id="rId9"/>
    <p:sldId id="4162" r:id="rId10"/>
    <p:sldId id="4169" r:id="rId11"/>
    <p:sldId id="4170" r:id="rId12"/>
    <p:sldId id="4161" r:id="rId13"/>
    <p:sldId id="4164" r:id="rId14"/>
    <p:sldId id="4165" r:id="rId15"/>
    <p:sldId id="266" r:id="rId16"/>
    <p:sldId id="4157" r:id="rId17"/>
    <p:sldId id="263" r:id="rId18"/>
    <p:sldId id="258" r:id="rId19"/>
    <p:sldId id="259" r:id="rId20"/>
    <p:sldId id="260" r:id="rId21"/>
    <p:sldId id="4166" r:id="rId22"/>
    <p:sldId id="264" r:id="rId23"/>
    <p:sldId id="4167" r:id="rId24"/>
    <p:sldId id="4168" r:id="rId25"/>
    <p:sldId id="265" r:id="rId26"/>
    <p:sldId id="261" r:id="rId27"/>
    <p:sldId id="262" r:id="rId28"/>
    <p:sldId id="4159" r:id="rId29"/>
    <p:sldId id="4158" r:id="rId30"/>
    <p:sldId id="896" r:id="rId31"/>
  </p:sldIdLst>
  <p:sldSz cx="12192000" cy="6858000"/>
  <p:notesSz cx="6858000" cy="9144000"/>
  <p:defaultTextStyle>
    <a:defPPr>
      <a:defRPr lang="es-C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C57E221-DAE2-EBA3-7D98-2F8F43C263F7}" name="Brome, Alison" initials="BA" userId="S::a.brome@unesco.org::cda3e776-da96-42f4-8e7c-f5a06d348b7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68" autoAdjust="0"/>
    <p:restoredTop sz="94589"/>
  </p:normalViewPr>
  <p:slideViewPr>
    <p:cSldViewPr snapToGrid="0">
      <p:cViewPr varScale="1">
        <p:scale>
          <a:sx n="106" d="100"/>
          <a:sy n="106" d="100"/>
        </p:scale>
        <p:origin x="328" y="480"/>
      </p:cViewPr>
      <p:guideLst/>
    </p:cSldViewPr>
  </p:slideViewPr>
  <p:notesTextViewPr>
    <p:cViewPr>
      <p:scale>
        <a:sx n="1" d="1"/>
        <a:sy n="1" d="1"/>
      </p:scale>
      <p:origin x="0" y="0"/>
    </p:cViewPr>
  </p:notesTextViewPr>
  <p:sorterViewPr>
    <p:cViewPr>
      <p:scale>
        <a:sx n="200" d="100"/>
        <a:sy n="2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notesMaster" Target="notesMasters/notesMaster1.xml"/><Relationship Id="rId37" Type="http://schemas.microsoft.com/office/2018/10/relationships/authors" Target="author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R" dirty="0"/>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767E0E-0F9D-D44F-A4BE-BEA9DD8BB3DA}" type="datetimeFigureOut">
              <a:rPr lang="es-CR" smtClean="0"/>
              <a:t>20/2/25</a:t>
            </a:fld>
            <a:endParaRPr lang="es-CR" dirty="0"/>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R" dirty="0"/>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R" dirty="0"/>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BFDCE9-B905-8C48-B335-79E2A1420078}" type="slidenum">
              <a:rPr lang="es-CR" smtClean="0"/>
              <a:t>‹#›</a:t>
            </a:fld>
            <a:endParaRPr lang="es-CR" dirty="0"/>
          </a:p>
        </p:txBody>
      </p:sp>
    </p:spTree>
    <p:extLst>
      <p:ext uri="{BB962C8B-B14F-4D97-AF65-F5344CB8AC3E}">
        <p14:creationId xmlns:p14="http://schemas.microsoft.com/office/powerpoint/2010/main" val="28038230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7" name="Google Shape;15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8" name="Google Shape;17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6" name="Google Shape;18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701675" y="4473575"/>
            <a:ext cx="5607048" cy="3660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Calibri"/>
              <a:buNone/>
            </a:pPr>
            <a:endParaRPr sz="1200" b="0" i="0" u="none" strike="noStrike" cap="none" dirty="0">
              <a:solidFill>
                <a:schemeClr val="dk1"/>
              </a:solidFill>
              <a:latin typeface="Calibri"/>
              <a:ea typeface="Calibri"/>
              <a:cs typeface="Calibri"/>
              <a:sym typeface="Calibri"/>
            </a:endParaRPr>
          </a:p>
        </p:txBody>
      </p:sp>
      <p:sp>
        <p:nvSpPr>
          <p:cNvPr id="87" name="Google Shape;87;p1:notes"/>
          <p:cNvSpPr txBox="1">
            <a:spLocks noGrp="1"/>
          </p:cNvSpPr>
          <p:nvPr>
            <p:ph type="sldNum" idx="12"/>
          </p:nvPr>
        </p:nvSpPr>
        <p:spPr>
          <a:xfrm>
            <a:off x="3970337" y="8829675"/>
            <a:ext cx="3038475" cy="466725"/>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prstClr val="black"/>
              </a:buClr>
              <a:buSzPts val="300"/>
              <a:buFont typeface="Calibri"/>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prstClr val="black"/>
                </a:buClr>
                <a:buSzPts val="300"/>
                <a:buFont typeface="Calibri"/>
                <a:buNone/>
                <a:tabLst/>
                <a:defRPr/>
              </a:pPr>
              <a:t>25</a:t>
            </a:fld>
            <a:endParaRPr kumimoji="0" sz="12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FB7729A-8CE2-ED9C-C721-86A2FBC433E0}"/>
              </a:ext>
            </a:extLst>
          </p:cNvPr>
          <p:cNvSpPr>
            <a:spLocks noGrp="1"/>
          </p:cNvSpPr>
          <p:nvPr>
            <p:ph type="ctrTitle"/>
          </p:nvPr>
        </p:nvSpPr>
        <p:spPr>
          <a:xfrm>
            <a:off x="1524000" y="1122363"/>
            <a:ext cx="9144000" cy="2387600"/>
          </a:xfrm>
        </p:spPr>
        <p:txBody>
          <a:bodyPr anchor="b"/>
          <a:lstStyle>
            <a:lvl1pPr algn="ctr">
              <a:defRPr sz="6000"/>
            </a:lvl1pPr>
          </a:lstStyle>
          <a:p>
            <a:r>
              <a:rPr lang="es-MX"/>
              <a:t>Haz clic para modificar el estilo de título del patrón</a:t>
            </a:r>
            <a:endParaRPr lang="es-CR"/>
          </a:p>
        </p:txBody>
      </p:sp>
      <p:sp>
        <p:nvSpPr>
          <p:cNvPr id="3" name="Subtítulo 2">
            <a:extLst>
              <a:ext uri="{FF2B5EF4-FFF2-40B4-BE49-F238E27FC236}">
                <a16:creationId xmlns:a16="http://schemas.microsoft.com/office/drawing/2014/main" id="{091026C5-236E-16FB-397F-81CC57BD845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CR"/>
          </a:p>
        </p:txBody>
      </p:sp>
      <p:sp>
        <p:nvSpPr>
          <p:cNvPr id="4" name="Marcador de fecha 3">
            <a:extLst>
              <a:ext uri="{FF2B5EF4-FFF2-40B4-BE49-F238E27FC236}">
                <a16:creationId xmlns:a16="http://schemas.microsoft.com/office/drawing/2014/main" id="{C0FFE14F-5421-677E-3069-EA70026BA25F}"/>
              </a:ext>
            </a:extLst>
          </p:cNvPr>
          <p:cNvSpPr>
            <a:spLocks noGrp="1"/>
          </p:cNvSpPr>
          <p:nvPr>
            <p:ph type="dt" sz="half" idx="10"/>
          </p:nvPr>
        </p:nvSpPr>
        <p:spPr/>
        <p:txBody>
          <a:bodyPr/>
          <a:lstStyle/>
          <a:p>
            <a:fld id="{3E5CEC95-6292-9F4B-92A4-F914662682B5}" type="datetimeFigureOut">
              <a:rPr lang="es-CR" smtClean="0"/>
              <a:t>20/2/25</a:t>
            </a:fld>
            <a:endParaRPr lang="es-CR" dirty="0"/>
          </a:p>
        </p:txBody>
      </p:sp>
      <p:sp>
        <p:nvSpPr>
          <p:cNvPr id="5" name="Marcador de pie de página 4">
            <a:extLst>
              <a:ext uri="{FF2B5EF4-FFF2-40B4-BE49-F238E27FC236}">
                <a16:creationId xmlns:a16="http://schemas.microsoft.com/office/drawing/2014/main" id="{34F8C5E3-69DD-3AD7-39ED-BBE03F938A09}"/>
              </a:ext>
            </a:extLst>
          </p:cNvPr>
          <p:cNvSpPr>
            <a:spLocks noGrp="1"/>
          </p:cNvSpPr>
          <p:nvPr>
            <p:ph type="ftr" sz="quarter" idx="11"/>
          </p:nvPr>
        </p:nvSpPr>
        <p:spPr/>
        <p:txBody>
          <a:bodyPr/>
          <a:lstStyle/>
          <a:p>
            <a:endParaRPr lang="es-CR" dirty="0"/>
          </a:p>
        </p:txBody>
      </p:sp>
      <p:sp>
        <p:nvSpPr>
          <p:cNvPr id="6" name="Marcador de número de diapositiva 5">
            <a:extLst>
              <a:ext uri="{FF2B5EF4-FFF2-40B4-BE49-F238E27FC236}">
                <a16:creationId xmlns:a16="http://schemas.microsoft.com/office/drawing/2014/main" id="{B4AE4C7F-D7FB-A63E-4B84-5E49F6C18BCC}"/>
              </a:ext>
            </a:extLst>
          </p:cNvPr>
          <p:cNvSpPr>
            <a:spLocks noGrp="1"/>
          </p:cNvSpPr>
          <p:nvPr>
            <p:ph type="sldNum" sz="quarter" idx="12"/>
          </p:nvPr>
        </p:nvSpPr>
        <p:spPr/>
        <p:txBody>
          <a:bodyPr/>
          <a:lstStyle/>
          <a:p>
            <a:fld id="{58D96DAE-94BB-1846-8B2F-F3B358AA571D}" type="slidenum">
              <a:rPr lang="es-CR" smtClean="0"/>
              <a:t>‹#›</a:t>
            </a:fld>
            <a:endParaRPr lang="es-CR" dirty="0"/>
          </a:p>
        </p:txBody>
      </p:sp>
    </p:spTree>
    <p:extLst>
      <p:ext uri="{BB962C8B-B14F-4D97-AF65-F5344CB8AC3E}">
        <p14:creationId xmlns:p14="http://schemas.microsoft.com/office/powerpoint/2010/main" val="17618269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3031C60-F824-8786-DE98-166B5CBA8420}"/>
              </a:ext>
            </a:extLst>
          </p:cNvPr>
          <p:cNvSpPr>
            <a:spLocks noGrp="1"/>
          </p:cNvSpPr>
          <p:nvPr>
            <p:ph type="title"/>
          </p:nvPr>
        </p:nvSpPr>
        <p:spPr/>
        <p:txBody>
          <a:bodyPr/>
          <a:lstStyle/>
          <a:p>
            <a:r>
              <a:rPr lang="es-MX"/>
              <a:t>Haz clic para modificar el estilo de título del patrón</a:t>
            </a:r>
            <a:endParaRPr lang="es-CR"/>
          </a:p>
        </p:txBody>
      </p:sp>
      <p:sp>
        <p:nvSpPr>
          <p:cNvPr id="3" name="Marcador de texto vertical 2">
            <a:extLst>
              <a:ext uri="{FF2B5EF4-FFF2-40B4-BE49-F238E27FC236}">
                <a16:creationId xmlns:a16="http://schemas.microsoft.com/office/drawing/2014/main" id="{67246762-35B3-FE03-E0FA-F8A387C513A3}"/>
              </a:ext>
            </a:extLst>
          </p:cNvPr>
          <p:cNvSpPr>
            <a:spLocks noGrp="1"/>
          </p:cNvSpPr>
          <p:nvPr>
            <p:ph type="body" orient="vert" idx="1"/>
          </p:nvPr>
        </p:nvSpPr>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R"/>
          </a:p>
        </p:txBody>
      </p:sp>
      <p:sp>
        <p:nvSpPr>
          <p:cNvPr id="4" name="Marcador de fecha 3">
            <a:extLst>
              <a:ext uri="{FF2B5EF4-FFF2-40B4-BE49-F238E27FC236}">
                <a16:creationId xmlns:a16="http://schemas.microsoft.com/office/drawing/2014/main" id="{ECBE6370-2640-0BCA-B52C-69387A9E25AB}"/>
              </a:ext>
            </a:extLst>
          </p:cNvPr>
          <p:cNvSpPr>
            <a:spLocks noGrp="1"/>
          </p:cNvSpPr>
          <p:nvPr>
            <p:ph type="dt" sz="half" idx="10"/>
          </p:nvPr>
        </p:nvSpPr>
        <p:spPr/>
        <p:txBody>
          <a:bodyPr/>
          <a:lstStyle/>
          <a:p>
            <a:fld id="{3E5CEC95-6292-9F4B-92A4-F914662682B5}" type="datetimeFigureOut">
              <a:rPr lang="es-CR" smtClean="0"/>
              <a:t>20/2/25</a:t>
            </a:fld>
            <a:endParaRPr lang="es-CR" dirty="0"/>
          </a:p>
        </p:txBody>
      </p:sp>
      <p:sp>
        <p:nvSpPr>
          <p:cNvPr id="5" name="Marcador de pie de página 4">
            <a:extLst>
              <a:ext uri="{FF2B5EF4-FFF2-40B4-BE49-F238E27FC236}">
                <a16:creationId xmlns:a16="http://schemas.microsoft.com/office/drawing/2014/main" id="{51EEA0ED-8AB0-DA6F-E720-563969F17681}"/>
              </a:ext>
            </a:extLst>
          </p:cNvPr>
          <p:cNvSpPr>
            <a:spLocks noGrp="1"/>
          </p:cNvSpPr>
          <p:nvPr>
            <p:ph type="ftr" sz="quarter" idx="11"/>
          </p:nvPr>
        </p:nvSpPr>
        <p:spPr/>
        <p:txBody>
          <a:bodyPr/>
          <a:lstStyle/>
          <a:p>
            <a:endParaRPr lang="es-CR" dirty="0"/>
          </a:p>
        </p:txBody>
      </p:sp>
      <p:sp>
        <p:nvSpPr>
          <p:cNvPr id="6" name="Marcador de número de diapositiva 5">
            <a:extLst>
              <a:ext uri="{FF2B5EF4-FFF2-40B4-BE49-F238E27FC236}">
                <a16:creationId xmlns:a16="http://schemas.microsoft.com/office/drawing/2014/main" id="{91C13055-99E5-A2A7-16E9-0547DB52D31E}"/>
              </a:ext>
            </a:extLst>
          </p:cNvPr>
          <p:cNvSpPr>
            <a:spLocks noGrp="1"/>
          </p:cNvSpPr>
          <p:nvPr>
            <p:ph type="sldNum" sz="quarter" idx="12"/>
          </p:nvPr>
        </p:nvSpPr>
        <p:spPr/>
        <p:txBody>
          <a:bodyPr/>
          <a:lstStyle/>
          <a:p>
            <a:fld id="{58D96DAE-94BB-1846-8B2F-F3B358AA571D}" type="slidenum">
              <a:rPr lang="es-CR" smtClean="0"/>
              <a:t>‹#›</a:t>
            </a:fld>
            <a:endParaRPr lang="es-CR" dirty="0"/>
          </a:p>
        </p:txBody>
      </p:sp>
    </p:spTree>
    <p:extLst>
      <p:ext uri="{BB962C8B-B14F-4D97-AF65-F5344CB8AC3E}">
        <p14:creationId xmlns:p14="http://schemas.microsoft.com/office/powerpoint/2010/main" val="10925638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3A9103C6-287A-A4D3-D640-2472E6B3E8F0}"/>
              </a:ext>
            </a:extLst>
          </p:cNvPr>
          <p:cNvSpPr>
            <a:spLocks noGrp="1"/>
          </p:cNvSpPr>
          <p:nvPr>
            <p:ph type="title" orient="vert"/>
          </p:nvPr>
        </p:nvSpPr>
        <p:spPr>
          <a:xfrm>
            <a:off x="8724900" y="365125"/>
            <a:ext cx="2628900" cy="5811838"/>
          </a:xfrm>
        </p:spPr>
        <p:txBody>
          <a:bodyPr vert="eaVert"/>
          <a:lstStyle/>
          <a:p>
            <a:r>
              <a:rPr lang="es-MX"/>
              <a:t>Haz clic para modificar el estilo de título del patrón</a:t>
            </a:r>
            <a:endParaRPr lang="es-CR"/>
          </a:p>
        </p:txBody>
      </p:sp>
      <p:sp>
        <p:nvSpPr>
          <p:cNvPr id="3" name="Marcador de texto vertical 2">
            <a:extLst>
              <a:ext uri="{FF2B5EF4-FFF2-40B4-BE49-F238E27FC236}">
                <a16:creationId xmlns:a16="http://schemas.microsoft.com/office/drawing/2014/main" id="{D0A06E0F-89CA-4EB5-ED43-CEF334140AF9}"/>
              </a:ext>
            </a:extLst>
          </p:cNvPr>
          <p:cNvSpPr>
            <a:spLocks noGrp="1"/>
          </p:cNvSpPr>
          <p:nvPr>
            <p:ph type="body" orient="vert" idx="1"/>
          </p:nvPr>
        </p:nvSpPr>
        <p:spPr>
          <a:xfrm>
            <a:off x="838200" y="365125"/>
            <a:ext cx="7734300" cy="5811838"/>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R"/>
          </a:p>
        </p:txBody>
      </p:sp>
      <p:sp>
        <p:nvSpPr>
          <p:cNvPr id="4" name="Marcador de fecha 3">
            <a:extLst>
              <a:ext uri="{FF2B5EF4-FFF2-40B4-BE49-F238E27FC236}">
                <a16:creationId xmlns:a16="http://schemas.microsoft.com/office/drawing/2014/main" id="{56E97FF4-DB8C-BA29-6B71-4D57E32B8290}"/>
              </a:ext>
            </a:extLst>
          </p:cNvPr>
          <p:cNvSpPr>
            <a:spLocks noGrp="1"/>
          </p:cNvSpPr>
          <p:nvPr>
            <p:ph type="dt" sz="half" idx="10"/>
          </p:nvPr>
        </p:nvSpPr>
        <p:spPr/>
        <p:txBody>
          <a:bodyPr/>
          <a:lstStyle/>
          <a:p>
            <a:fld id="{3E5CEC95-6292-9F4B-92A4-F914662682B5}" type="datetimeFigureOut">
              <a:rPr lang="es-CR" smtClean="0"/>
              <a:t>20/2/25</a:t>
            </a:fld>
            <a:endParaRPr lang="es-CR" dirty="0"/>
          </a:p>
        </p:txBody>
      </p:sp>
      <p:sp>
        <p:nvSpPr>
          <p:cNvPr id="5" name="Marcador de pie de página 4">
            <a:extLst>
              <a:ext uri="{FF2B5EF4-FFF2-40B4-BE49-F238E27FC236}">
                <a16:creationId xmlns:a16="http://schemas.microsoft.com/office/drawing/2014/main" id="{04A133C7-C5DD-A521-8597-E390ABC98413}"/>
              </a:ext>
            </a:extLst>
          </p:cNvPr>
          <p:cNvSpPr>
            <a:spLocks noGrp="1"/>
          </p:cNvSpPr>
          <p:nvPr>
            <p:ph type="ftr" sz="quarter" idx="11"/>
          </p:nvPr>
        </p:nvSpPr>
        <p:spPr/>
        <p:txBody>
          <a:bodyPr/>
          <a:lstStyle/>
          <a:p>
            <a:endParaRPr lang="es-CR" dirty="0"/>
          </a:p>
        </p:txBody>
      </p:sp>
      <p:sp>
        <p:nvSpPr>
          <p:cNvPr id="6" name="Marcador de número de diapositiva 5">
            <a:extLst>
              <a:ext uri="{FF2B5EF4-FFF2-40B4-BE49-F238E27FC236}">
                <a16:creationId xmlns:a16="http://schemas.microsoft.com/office/drawing/2014/main" id="{D03231B7-7461-337E-CC46-4BB864B557CD}"/>
              </a:ext>
            </a:extLst>
          </p:cNvPr>
          <p:cNvSpPr>
            <a:spLocks noGrp="1"/>
          </p:cNvSpPr>
          <p:nvPr>
            <p:ph type="sldNum" sz="quarter" idx="12"/>
          </p:nvPr>
        </p:nvSpPr>
        <p:spPr/>
        <p:txBody>
          <a:bodyPr/>
          <a:lstStyle/>
          <a:p>
            <a:fld id="{58D96DAE-94BB-1846-8B2F-F3B358AA571D}" type="slidenum">
              <a:rPr lang="es-CR" smtClean="0"/>
              <a:t>‹#›</a:t>
            </a:fld>
            <a:endParaRPr lang="es-CR" dirty="0"/>
          </a:p>
        </p:txBody>
      </p:sp>
    </p:spTree>
    <p:extLst>
      <p:ext uri="{BB962C8B-B14F-4D97-AF65-F5344CB8AC3E}">
        <p14:creationId xmlns:p14="http://schemas.microsoft.com/office/powerpoint/2010/main" val="6687541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08068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6" name="Title 1"/>
          <p:cNvSpPr txBox="1">
            <a:spLocks/>
          </p:cNvSpPr>
          <p:nvPr userDrawn="1"/>
        </p:nvSpPr>
        <p:spPr>
          <a:xfrm>
            <a:off x="2596056" y="2687579"/>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endParaRPr lang="fr-FR"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05139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9" name="Picture Placeholder 2"/>
          <p:cNvPicPr>
            <a:picLocks noChangeAspect="1"/>
          </p:cNvPicPr>
          <p:nvPr userDrawn="1"/>
        </p:nvPicPr>
        <p:blipFill rotWithShape="1">
          <a:blip r:embed="rId2">
            <a:extLst>
              <a:ext uri="{28A0092B-C50C-407E-A947-70E740481C1C}">
                <a14:useLocalDpi xmlns:a14="http://schemas.microsoft.com/office/drawing/2010/main" val="0"/>
              </a:ext>
            </a:extLst>
          </a:blip>
          <a:srcRect l="26151" t="6791" r="23338" b="13839"/>
          <a:stretch/>
        </p:blipFill>
        <p:spPr>
          <a:xfrm>
            <a:off x="6204857" y="0"/>
            <a:ext cx="5987143" cy="6858000"/>
          </a:xfrm>
          <a:prstGeom prst="rect">
            <a:avLst/>
          </a:prstGeom>
        </p:spPr>
      </p:pic>
      <p:sp>
        <p:nvSpPr>
          <p:cNvPr id="11" name="Rectangle 10"/>
          <p:cNvSpPr/>
          <p:nvPr userDrawn="1"/>
        </p:nvSpPr>
        <p:spPr>
          <a:xfrm>
            <a:off x="581087" y="1147264"/>
            <a:ext cx="2694549" cy="143872"/>
          </a:xfrm>
          <a:prstGeom prst="rect">
            <a:avLst/>
          </a:prstGeom>
          <a:solidFill>
            <a:schemeClr val="bg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ctr">
            <a:spAutoFit/>
          </a:bodyPr>
          <a:lstStyle/>
          <a:p>
            <a:pPr marL="0" marR="0" indent="0" algn="l" defTabSz="1300480"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dirty="0">
              <a:ln>
                <a:noFill/>
              </a:ln>
              <a:solidFill>
                <a:srgbClr val="000000"/>
              </a:solidFill>
              <a:effectLst/>
              <a:uFillTx/>
              <a:latin typeface="+mn-lt"/>
              <a:ea typeface="+mn-ea"/>
              <a:cs typeface="+mn-cs"/>
              <a:sym typeface="Roboto"/>
            </a:endParaRPr>
          </a:p>
        </p:txBody>
      </p:sp>
      <p:pic>
        <p:nvPicPr>
          <p:cNvPr id="5" name="Picture 4"/>
          <p:cNvPicPr>
            <a:picLocks noChangeAspect="1"/>
          </p:cNvPicPr>
          <p:nvPr userDrawn="1"/>
        </p:nvPicPr>
        <p:blipFill>
          <a:blip r:embed="rId3"/>
          <a:stretch>
            <a:fillRect/>
          </a:stretch>
        </p:blipFill>
        <p:spPr>
          <a:xfrm>
            <a:off x="0" y="5538507"/>
            <a:ext cx="1369543" cy="1319493"/>
          </a:xfrm>
          <a:prstGeom prst="rect">
            <a:avLst/>
          </a:prstGeom>
        </p:spPr>
      </p:pic>
      <p:pic>
        <p:nvPicPr>
          <p:cNvPr id="6" name="Picture 5">
            <a:extLst>
              <a:ext uri="{FF2B5EF4-FFF2-40B4-BE49-F238E27FC236}">
                <a16:creationId xmlns:a16="http://schemas.microsoft.com/office/drawing/2014/main" id="{A8242F0F-2E3F-4E91-AB0E-EF3AEAEE798C}"/>
              </a:ext>
            </a:extLst>
          </p:cNvPr>
          <p:cNvPicPr>
            <a:picLocks noChangeAspect="1"/>
          </p:cNvPicPr>
          <p:nvPr userDrawn="1"/>
        </p:nvPicPr>
        <p:blipFill rotWithShape="1">
          <a:blip r:embed="rId4"/>
          <a:srcRect l="9052" t="8025" r="3449" b="10944"/>
          <a:stretch/>
        </p:blipFill>
        <p:spPr>
          <a:xfrm>
            <a:off x="1369543" y="5538507"/>
            <a:ext cx="1369543" cy="1319493"/>
          </a:xfrm>
          <a:prstGeom prst="rect">
            <a:avLst/>
          </a:prstGeom>
        </p:spPr>
      </p:pic>
    </p:spTree>
    <p:extLst>
      <p:ext uri="{BB962C8B-B14F-4D97-AF65-F5344CB8AC3E}">
        <p14:creationId xmlns:p14="http://schemas.microsoft.com/office/powerpoint/2010/main" val="22009169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0" y="0"/>
            <a:ext cx="2396836"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Rectangle"/>
          <p:cNvSpPr/>
          <p:nvPr userDrawn="1"/>
        </p:nvSpPr>
        <p:spPr>
          <a:xfrm rot="5400000">
            <a:off x="1974074" y="3090727"/>
            <a:ext cx="1328398" cy="125771"/>
          </a:xfrm>
          <a:prstGeom prst="rect">
            <a:avLst/>
          </a:prstGeom>
          <a:solidFill>
            <a:schemeClr val="bg1"/>
          </a:solidFill>
          <a:ln w="12700">
            <a:miter lim="400000"/>
          </a:ln>
        </p:spPr>
        <p:txBody>
          <a:bodyPr lIns="65023" tIns="65023" rIns="65023" bIns="65023" anchor="ctr"/>
          <a:lstStyle/>
          <a:p>
            <a:pPr>
              <a:defRPr>
                <a:solidFill>
                  <a:srgbClr val="3C3C3C"/>
                </a:solidFill>
              </a:defRPr>
            </a:pPr>
            <a:endParaRPr dirty="0"/>
          </a:p>
        </p:txBody>
      </p:sp>
    </p:spTree>
    <p:extLst>
      <p:ext uri="{BB962C8B-B14F-4D97-AF65-F5344CB8AC3E}">
        <p14:creationId xmlns:p14="http://schemas.microsoft.com/office/powerpoint/2010/main" val="17978232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2F397117-F3A1-41B5-B5A5-0FD5A7D43CA4}" type="slidenum">
              <a:rPr lang="fr-FR" smtClean="0"/>
              <a:t>‹#›</a:t>
            </a:fld>
            <a:endParaRPr lang="fr-FR" dirty="0"/>
          </a:p>
        </p:txBody>
      </p:sp>
      <p:sp>
        <p:nvSpPr>
          <p:cNvPr id="7" name="Rectangle 6"/>
          <p:cNvSpPr/>
          <p:nvPr userDrawn="1"/>
        </p:nvSpPr>
        <p:spPr>
          <a:xfrm>
            <a:off x="2445868" y="0"/>
            <a:ext cx="9746132"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Rectangle"/>
          <p:cNvSpPr/>
          <p:nvPr userDrawn="1"/>
        </p:nvSpPr>
        <p:spPr>
          <a:xfrm rot="5400000">
            <a:off x="1974074" y="3090727"/>
            <a:ext cx="1328398" cy="125771"/>
          </a:xfrm>
          <a:prstGeom prst="rect">
            <a:avLst/>
          </a:prstGeom>
          <a:solidFill>
            <a:srgbClr val="41B7C8"/>
          </a:solidFill>
          <a:ln w="12700">
            <a:miter lim="400000"/>
          </a:ln>
        </p:spPr>
        <p:txBody>
          <a:bodyPr lIns="65023" tIns="65023" rIns="65023" bIns="65023" anchor="ctr"/>
          <a:lstStyle/>
          <a:p>
            <a:pPr>
              <a:defRPr>
                <a:solidFill>
                  <a:srgbClr val="3C3C3C"/>
                </a:solidFill>
              </a:defRPr>
            </a:pPr>
            <a:endParaRPr dirty="0"/>
          </a:p>
        </p:txBody>
      </p:sp>
      <p:sp>
        <p:nvSpPr>
          <p:cNvPr id="2" name="Rectangle 1"/>
          <p:cNvSpPr/>
          <p:nvPr userDrawn="1"/>
        </p:nvSpPr>
        <p:spPr>
          <a:xfrm>
            <a:off x="0" y="0"/>
            <a:ext cx="2445868" cy="6858000"/>
          </a:xfrm>
          <a:prstGeom prst="rect">
            <a:avLst/>
          </a:prstGeom>
          <a:solidFill>
            <a:srgbClr val="41B7C8"/>
          </a:solidFill>
          <a:ln>
            <a:solidFill>
              <a:srgbClr val="41B7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33427520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2F6BD-2D25-93EA-542E-AB062AB71A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x-none"/>
          </a:p>
        </p:txBody>
      </p:sp>
      <p:sp>
        <p:nvSpPr>
          <p:cNvPr id="3" name="Subtitle 2">
            <a:extLst>
              <a:ext uri="{FF2B5EF4-FFF2-40B4-BE49-F238E27FC236}">
                <a16:creationId xmlns:a16="http://schemas.microsoft.com/office/drawing/2014/main" id="{58EB068D-A72F-4BD9-9061-E7CB1136EFD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x-none"/>
          </a:p>
        </p:txBody>
      </p:sp>
      <p:sp>
        <p:nvSpPr>
          <p:cNvPr id="4" name="Date Placeholder 3">
            <a:extLst>
              <a:ext uri="{FF2B5EF4-FFF2-40B4-BE49-F238E27FC236}">
                <a16:creationId xmlns:a16="http://schemas.microsoft.com/office/drawing/2014/main" id="{0D17A5CB-1859-22A8-3276-F6C415D3B1C7}"/>
              </a:ext>
            </a:extLst>
          </p:cNvPr>
          <p:cNvSpPr>
            <a:spLocks noGrp="1"/>
          </p:cNvSpPr>
          <p:nvPr>
            <p:ph type="dt" sz="half" idx="10"/>
          </p:nvPr>
        </p:nvSpPr>
        <p:spPr/>
        <p:txBody>
          <a:bodyPr/>
          <a:lstStyle/>
          <a:p>
            <a:fld id="{85933D5F-4EDA-FF41-B1B0-BF75D45C4EA6}" type="datetimeFigureOut">
              <a:rPr lang="x-none" smtClean="0"/>
              <a:pPr/>
              <a:t>2/20/25</a:t>
            </a:fld>
            <a:endParaRPr lang="x-none"/>
          </a:p>
        </p:txBody>
      </p:sp>
      <p:sp>
        <p:nvSpPr>
          <p:cNvPr id="5" name="Footer Placeholder 4">
            <a:extLst>
              <a:ext uri="{FF2B5EF4-FFF2-40B4-BE49-F238E27FC236}">
                <a16:creationId xmlns:a16="http://schemas.microsoft.com/office/drawing/2014/main" id="{CEE6DC9A-A8CF-ADF8-524D-6717A1638A3C}"/>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3211B6FF-AAAB-C349-5AEC-753FDAA33B48}"/>
              </a:ext>
            </a:extLst>
          </p:cNvPr>
          <p:cNvSpPr>
            <a:spLocks noGrp="1"/>
          </p:cNvSpPr>
          <p:nvPr>
            <p:ph type="sldNum" sz="quarter" idx="12"/>
          </p:nvPr>
        </p:nvSpPr>
        <p:spPr/>
        <p:txBody>
          <a:bodyPr/>
          <a:lstStyle/>
          <a:p>
            <a:fld id="{CD7B3A8F-9A13-0C4B-A4BF-E71743452E2E}" type="slidenum">
              <a:rPr lang="x-none" smtClean="0"/>
              <a:pPr/>
              <a:t>‹#›</a:t>
            </a:fld>
            <a:endParaRPr lang="x-none"/>
          </a:p>
        </p:txBody>
      </p:sp>
    </p:spTree>
    <p:extLst>
      <p:ext uri="{BB962C8B-B14F-4D97-AF65-F5344CB8AC3E}">
        <p14:creationId xmlns:p14="http://schemas.microsoft.com/office/powerpoint/2010/main" val="33986440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576D7-3115-DF8D-82D2-F734EDFC3618}"/>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id="{5E4FB297-C303-D81A-9087-445C4793336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2B507E79-1C6F-7EFA-0897-60DF124C5FCF}"/>
              </a:ext>
            </a:extLst>
          </p:cNvPr>
          <p:cNvSpPr>
            <a:spLocks noGrp="1"/>
          </p:cNvSpPr>
          <p:nvPr>
            <p:ph type="dt" sz="half" idx="10"/>
          </p:nvPr>
        </p:nvSpPr>
        <p:spPr/>
        <p:txBody>
          <a:bodyPr/>
          <a:lstStyle/>
          <a:p>
            <a:fld id="{85933D5F-4EDA-FF41-B1B0-BF75D45C4EA6}" type="datetimeFigureOut">
              <a:rPr lang="x-none" smtClean="0"/>
              <a:pPr/>
              <a:t>2/20/25</a:t>
            </a:fld>
            <a:endParaRPr lang="x-none"/>
          </a:p>
        </p:txBody>
      </p:sp>
      <p:sp>
        <p:nvSpPr>
          <p:cNvPr id="5" name="Footer Placeholder 4">
            <a:extLst>
              <a:ext uri="{FF2B5EF4-FFF2-40B4-BE49-F238E27FC236}">
                <a16:creationId xmlns:a16="http://schemas.microsoft.com/office/drawing/2014/main" id="{32887A01-AED4-55BF-89AC-C99A02E661D4}"/>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1AE61B2C-07F7-779A-0249-940C16246E59}"/>
              </a:ext>
            </a:extLst>
          </p:cNvPr>
          <p:cNvSpPr>
            <a:spLocks noGrp="1"/>
          </p:cNvSpPr>
          <p:nvPr>
            <p:ph type="sldNum" sz="quarter" idx="12"/>
          </p:nvPr>
        </p:nvSpPr>
        <p:spPr/>
        <p:txBody>
          <a:bodyPr/>
          <a:lstStyle/>
          <a:p>
            <a:fld id="{CD7B3A8F-9A13-0C4B-A4BF-E71743452E2E}" type="slidenum">
              <a:rPr lang="x-none" smtClean="0"/>
              <a:pPr/>
              <a:t>‹#›</a:t>
            </a:fld>
            <a:endParaRPr lang="x-none"/>
          </a:p>
        </p:txBody>
      </p:sp>
    </p:spTree>
    <p:extLst>
      <p:ext uri="{BB962C8B-B14F-4D97-AF65-F5344CB8AC3E}">
        <p14:creationId xmlns:p14="http://schemas.microsoft.com/office/powerpoint/2010/main" val="1735113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4C659-39F9-60FF-25C5-842CF4CDD01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x-none"/>
          </a:p>
        </p:txBody>
      </p:sp>
      <p:sp>
        <p:nvSpPr>
          <p:cNvPr id="3" name="Text Placeholder 2">
            <a:extLst>
              <a:ext uri="{FF2B5EF4-FFF2-40B4-BE49-F238E27FC236}">
                <a16:creationId xmlns:a16="http://schemas.microsoft.com/office/drawing/2014/main" id="{04B7ED5B-C66F-40DE-78D7-E8D3BEE9E3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882547F-3B53-B52B-7921-C0A559E4A6F5}"/>
              </a:ext>
            </a:extLst>
          </p:cNvPr>
          <p:cNvSpPr>
            <a:spLocks noGrp="1"/>
          </p:cNvSpPr>
          <p:nvPr>
            <p:ph type="dt" sz="half" idx="10"/>
          </p:nvPr>
        </p:nvSpPr>
        <p:spPr/>
        <p:txBody>
          <a:bodyPr/>
          <a:lstStyle/>
          <a:p>
            <a:fld id="{85933D5F-4EDA-FF41-B1B0-BF75D45C4EA6}" type="datetimeFigureOut">
              <a:rPr lang="x-none" smtClean="0"/>
              <a:pPr/>
              <a:t>2/20/25</a:t>
            </a:fld>
            <a:endParaRPr lang="x-none"/>
          </a:p>
        </p:txBody>
      </p:sp>
      <p:sp>
        <p:nvSpPr>
          <p:cNvPr id="5" name="Footer Placeholder 4">
            <a:extLst>
              <a:ext uri="{FF2B5EF4-FFF2-40B4-BE49-F238E27FC236}">
                <a16:creationId xmlns:a16="http://schemas.microsoft.com/office/drawing/2014/main" id="{BEC5B6BA-230E-BB62-0252-FAA156F9930F}"/>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DA880CA6-02D5-D5AA-B4DE-B772788CAC2A}"/>
              </a:ext>
            </a:extLst>
          </p:cNvPr>
          <p:cNvSpPr>
            <a:spLocks noGrp="1"/>
          </p:cNvSpPr>
          <p:nvPr>
            <p:ph type="sldNum" sz="quarter" idx="12"/>
          </p:nvPr>
        </p:nvSpPr>
        <p:spPr/>
        <p:txBody>
          <a:bodyPr/>
          <a:lstStyle/>
          <a:p>
            <a:fld id="{CD7B3A8F-9A13-0C4B-A4BF-E71743452E2E}" type="slidenum">
              <a:rPr lang="x-none" smtClean="0"/>
              <a:pPr/>
              <a:t>‹#›</a:t>
            </a:fld>
            <a:endParaRPr lang="x-none"/>
          </a:p>
        </p:txBody>
      </p:sp>
    </p:spTree>
    <p:extLst>
      <p:ext uri="{BB962C8B-B14F-4D97-AF65-F5344CB8AC3E}">
        <p14:creationId xmlns:p14="http://schemas.microsoft.com/office/powerpoint/2010/main" val="40494993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22F93A-07C7-B029-3558-EFF4938FA8B5}"/>
              </a:ext>
            </a:extLst>
          </p:cNvPr>
          <p:cNvSpPr>
            <a:spLocks noGrp="1"/>
          </p:cNvSpPr>
          <p:nvPr>
            <p:ph type="title"/>
          </p:nvPr>
        </p:nvSpPr>
        <p:spPr/>
        <p:txBody>
          <a:bodyPr/>
          <a:lstStyle/>
          <a:p>
            <a:r>
              <a:rPr lang="es-MX"/>
              <a:t>Haz clic para modificar el estilo de título del patrón</a:t>
            </a:r>
            <a:endParaRPr lang="es-CR"/>
          </a:p>
        </p:txBody>
      </p:sp>
      <p:sp>
        <p:nvSpPr>
          <p:cNvPr id="3" name="Marcador de contenido 2">
            <a:extLst>
              <a:ext uri="{FF2B5EF4-FFF2-40B4-BE49-F238E27FC236}">
                <a16:creationId xmlns:a16="http://schemas.microsoft.com/office/drawing/2014/main" id="{EF9D2C09-84FF-3F3C-0A13-CAC7B97E3909}"/>
              </a:ext>
            </a:extLst>
          </p:cNvPr>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R"/>
          </a:p>
        </p:txBody>
      </p:sp>
      <p:sp>
        <p:nvSpPr>
          <p:cNvPr id="4" name="Marcador de fecha 3">
            <a:extLst>
              <a:ext uri="{FF2B5EF4-FFF2-40B4-BE49-F238E27FC236}">
                <a16:creationId xmlns:a16="http://schemas.microsoft.com/office/drawing/2014/main" id="{800639C1-323E-703F-46B7-17ECAFA1E067}"/>
              </a:ext>
            </a:extLst>
          </p:cNvPr>
          <p:cNvSpPr>
            <a:spLocks noGrp="1"/>
          </p:cNvSpPr>
          <p:nvPr>
            <p:ph type="dt" sz="half" idx="10"/>
          </p:nvPr>
        </p:nvSpPr>
        <p:spPr/>
        <p:txBody>
          <a:bodyPr/>
          <a:lstStyle/>
          <a:p>
            <a:fld id="{3E5CEC95-6292-9F4B-92A4-F914662682B5}" type="datetimeFigureOut">
              <a:rPr lang="es-CR" smtClean="0"/>
              <a:t>20/2/25</a:t>
            </a:fld>
            <a:endParaRPr lang="es-CR" dirty="0"/>
          </a:p>
        </p:txBody>
      </p:sp>
      <p:sp>
        <p:nvSpPr>
          <p:cNvPr id="5" name="Marcador de pie de página 4">
            <a:extLst>
              <a:ext uri="{FF2B5EF4-FFF2-40B4-BE49-F238E27FC236}">
                <a16:creationId xmlns:a16="http://schemas.microsoft.com/office/drawing/2014/main" id="{ED3CA3BB-56D7-A2C9-0C3A-159640B26B05}"/>
              </a:ext>
            </a:extLst>
          </p:cNvPr>
          <p:cNvSpPr>
            <a:spLocks noGrp="1"/>
          </p:cNvSpPr>
          <p:nvPr>
            <p:ph type="ftr" sz="quarter" idx="11"/>
          </p:nvPr>
        </p:nvSpPr>
        <p:spPr/>
        <p:txBody>
          <a:bodyPr/>
          <a:lstStyle/>
          <a:p>
            <a:endParaRPr lang="es-CR" dirty="0"/>
          </a:p>
        </p:txBody>
      </p:sp>
      <p:sp>
        <p:nvSpPr>
          <p:cNvPr id="6" name="Marcador de número de diapositiva 5">
            <a:extLst>
              <a:ext uri="{FF2B5EF4-FFF2-40B4-BE49-F238E27FC236}">
                <a16:creationId xmlns:a16="http://schemas.microsoft.com/office/drawing/2014/main" id="{A168B955-B5A0-5079-F819-7E12556D5D63}"/>
              </a:ext>
            </a:extLst>
          </p:cNvPr>
          <p:cNvSpPr>
            <a:spLocks noGrp="1"/>
          </p:cNvSpPr>
          <p:nvPr>
            <p:ph type="sldNum" sz="quarter" idx="12"/>
          </p:nvPr>
        </p:nvSpPr>
        <p:spPr/>
        <p:txBody>
          <a:bodyPr/>
          <a:lstStyle/>
          <a:p>
            <a:fld id="{58D96DAE-94BB-1846-8B2F-F3B358AA571D}" type="slidenum">
              <a:rPr lang="es-CR" smtClean="0"/>
              <a:t>‹#›</a:t>
            </a:fld>
            <a:endParaRPr lang="es-CR" dirty="0"/>
          </a:p>
        </p:txBody>
      </p:sp>
    </p:spTree>
    <p:extLst>
      <p:ext uri="{BB962C8B-B14F-4D97-AF65-F5344CB8AC3E}">
        <p14:creationId xmlns:p14="http://schemas.microsoft.com/office/powerpoint/2010/main" val="19157754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49E8C-5673-F111-7FBF-FA4639AC21F5}"/>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id="{C43541EA-9CE7-FCEE-1758-E24F06771C7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a:extLst>
              <a:ext uri="{FF2B5EF4-FFF2-40B4-BE49-F238E27FC236}">
                <a16:creationId xmlns:a16="http://schemas.microsoft.com/office/drawing/2014/main" id="{C7865E16-664B-8A41-22A9-D63708FC26F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Date Placeholder 4">
            <a:extLst>
              <a:ext uri="{FF2B5EF4-FFF2-40B4-BE49-F238E27FC236}">
                <a16:creationId xmlns:a16="http://schemas.microsoft.com/office/drawing/2014/main" id="{76E26803-4B0F-4D11-6234-C8D6FAC4715F}"/>
              </a:ext>
            </a:extLst>
          </p:cNvPr>
          <p:cNvSpPr>
            <a:spLocks noGrp="1"/>
          </p:cNvSpPr>
          <p:nvPr>
            <p:ph type="dt" sz="half" idx="10"/>
          </p:nvPr>
        </p:nvSpPr>
        <p:spPr/>
        <p:txBody>
          <a:bodyPr/>
          <a:lstStyle/>
          <a:p>
            <a:fld id="{85933D5F-4EDA-FF41-B1B0-BF75D45C4EA6}" type="datetimeFigureOut">
              <a:rPr lang="x-none" smtClean="0"/>
              <a:pPr/>
              <a:t>2/20/25</a:t>
            </a:fld>
            <a:endParaRPr lang="x-none"/>
          </a:p>
        </p:txBody>
      </p:sp>
      <p:sp>
        <p:nvSpPr>
          <p:cNvPr id="6" name="Footer Placeholder 5">
            <a:extLst>
              <a:ext uri="{FF2B5EF4-FFF2-40B4-BE49-F238E27FC236}">
                <a16:creationId xmlns:a16="http://schemas.microsoft.com/office/drawing/2014/main" id="{298BDB5D-F382-2C33-47E9-11C141BF2C70}"/>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id="{6D0405F8-58A1-CF82-F05C-E15C5495950D}"/>
              </a:ext>
            </a:extLst>
          </p:cNvPr>
          <p:cNvSpPr>
            <a:spLocks noGrp="1"/>
          </p:cNvSpPr>
          <p:nvPr>
            <p:ph type="sldNum" sz="quarter" idx="12"/>
          </p:nvPr>
        </p:nvSpPr>
        <p:spPr/>
        <p:txBody>
          <a:bodyPr/>
          <a:lstStyle/>
          <a:p>
            <a:fld id="{CD7B3A8F-9A13-0C4B-A4BF-E71743452E2E}" type="slidenum">
              <a:rPr lang="x-none" smtClean="0"/>
              <a:pPr/>
              <a:t>‹#›</a:t>
            </a:fld>
            <a:endParaRPr lang="x-none"/>
          </a:p>
        </p:txBody>
      </p:sp>
    </p:spTree>
    <p:extLst>
      <p:ext uri="{BB962C8B-B14F-4D97-AF65-F5344CB8AC3E}">
        <p14:creationId xmlns:p14="http://schemas.microsoft.com/office/powerpoint/2010/main" val="5974548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D977A-8010-6E99-A907-E9D84C9415D3}"/>
              </a:ext>
            </a:extLst>
          </p:cNvPr>
          <p:cNvSpPr>
            <a:spLocks noGrp="1"/>
          </p:cNvSpPr>
          <p:nvPr>
            <p:ph type="title"/>
          </p:nvPr>
        </p:nvSpPr>
        <p:spPr>
          <a:xfrm>
            <a:off x="839788" y="365125"/>
            <a:ext cx="10515600" cy="1325563"/>
          </a:xfrm>
        </p:spPr>
        <p:txBody>
          <a:bodyPr/>
          <a:lstStyle/>
          <a:p>
            <a:r>
              <a:rPr lang="en-US"/>
              <a:t>Click to edit Master title style</a:t>
            </a:r>
            <a:endParaRPr lang="x-none"/>
          </a:p>
        </p:txBody>
      </p:sp>
      <p:sp>
        <p:nvSpPr>
          <p:cNvPr id="3" name="Text Placeholder 2">
            <a:extLst>
              <a:ext uri="{FF2B5EF4-FFF2-40B4-BE49-F238E27FC236}">
                <a16:creationId xmlns:a16="http://schemas.microsoft.com/office/drawing/2014/main" id="{FEA001C0-DC6C-3620-16C0-ED08389320F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705E5D1-6DAF-4D25-EF27-882F7427C6E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Text Placeholder 4">
            <a:extLst>
              <a:ext uri="{FF2B5EF4-FFF2-40B4-BE49-F238E27FC236}">
                <a16:creationId xmlns:a16="http://schemas.microsoft.com/office/drawing/2014/main" id="{34D45A7E-D1C3-A1C6-A71A-0D8D98D04E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7510D97-F3ED-9DD6-5B49-C9A4CEF57A1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7" name="Date Placeholder 6">
            <a:extLst>
              <a:ext uri="{FF2B5EF4-FFF2-40B4-BE49-F238E27FC236}">
                <a16:creationId xmlns:a16="http://schemas.microsoft.com/office/drawing/2014/main" id="{B3745878-69A8-18F7-D574-66E749431C84}"/>
              </a:ext>
            </a:extLst>
          </p:cNvPr>
          <p:cNvSpPr>
            <a:spLocks noGrp="1"/>
          </p:cNvSpPr>
          <p:nvPr>
            <p:ph type="dt" sz="half" idx="10"/>
          </p:nvPr>
        </p:nvSpPr>
        <p:spPr/>
        <p:txBody>
          <a:bodyPr/>
          <a:lstStyle/>
          <a:p>
            <a:fld id="{85933D5F-4EDA-FF41-B1B0-BF75D45C4EA6}" type="datetimeFigureOut">
              <a:rPr lang="x-none" smtClean="0"/>
              <a:pPr/>
              <a:t>2/20/25</a:t>
            </a:fld>
            <a:endParaRPr lang="x-none"/>
          </a:p>
        </p:txBody>
      </p:sp>
      <p:sp>
        <p:nvSpPr>
          <p:cNvPr id="8" name="Footer Placeholder 7">
            <a:extLst>
              <a:ext uri="{FF2B5EF4-FFF2-40B4-BE49-F238E27FC236}">
                <a16:creationId xmlns:a16="http://schemas.microsoft.com/office/drawing/2014/main" id="{C21786E9-2230-C153-315B-6F0B3BBF4EDC}"/>
              </a:ext>
            </a:extLst>
          </p:cNvPr>
          <p:cNvSpPr>
            <a:spLocks noGrp="1"/>
          </p:cNvSpPr>
          <p:nvPr>
            <p:ph type="ftr" sz="quarter" idx="11"/>
          </p:nvPr>
        </p:nvSpPr>
        <p:spPr/>
        <p:txBody>
          <a:bodyPr/>
          <a:lstStyle/>
          <a:p>
            <a:endParaRPr lang="x-none"/>
          </a:p>
        </p:txBody>
      </p:sp>
      <p:sp>
        <p:nvSpPr>
          <p:cNvPr id="9" name="Slide Number Placeholder 8">
            <a:extLst>
              <a:ext uri="{FF2B5EF4-FFF2-40B4-BE49-F238E27FC236}">
                <a16:creationId xmlns:a16="http://schemas.microsoft.com/office/drawing/2014/main" id="{71B87348-5F2D-8F6A-89CE-A354E83AFC95}"/>
              </a:ext>
            </a:extLst>
          </p:cNvPr>
          <p:cNvSpPr>
            <a:spLocks noGrp="1"/>
          </p:cNvSpPr>
          <p:nvPr>
            <p:ph type="sldNum" sz="quarter" idx="12"/>
          </p:nvPr>
        </p:nvSpPr>
        <p:spPr/>
        <p:txBody>
          <a:bodyPr/>
          <a:lstStyle/>
          <a:p>
            <a:fld id="{CD7B3A8F-9A13-0C4B-A4BF-E71743452E2E}" type="slidenum">
              <a:rPr lang="x-none" smtClean="0"/>
              <a:pPr/>
              <a:t>‹#›</a:t>
            </a:fld>
            <a:endParaRPr lang="x-none"/>
          </a:p>
        </p:txBody>
      </p:sp>
    </p:spTree>
    <p:extLst>
      <p:ext uri="{BB962C8B-B14F-4D97-AF65-F5344CB8AC3E}">
        <p14:creationId xmlns:p14="http://schemas.microsoft.com/office/powerpoint/2010/main" val="29924487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FE4FC-4918-B507-D479-2EB83DF5E73B}"/>
              </a:ext>
            </a:extLst>
          </p:cNvPr>
          <p:cNvSpPr>
            <a:spLocks noGrp="1"/>
          </p:cNvSpPr>
          <p:nvPr>
            <p:ph type="title"/>
          </p:nvPr>
        </p:nvSpPr>
        <p:spPr/>
        <p:txBody>
          <a:bodyPr/>
          <a:lstStyle/>
          <a:p>
            <a:r>
              <a:rPr lang="en-US"/>
              <a:t>Click to edit Master title style</a:t>
            </a:r>
            <a:endParaRPr lang="x-none"/>
          </a:p>
        </p:txBody>
      </p:sp>
      <p:sp>
        <p:nvSpPr>
          <p:cNvPr id="3" name="Date Placeholder 2">
            <a:extLst>
              <a:ext uri="{FF2B5EF4-FFF2-40B4-BE49-F238E27FC236}">
                <a16:creationId xmlns:a16="http://schemas.microsoft.com/office/drawing/2014/main" id="{7139E9C1-FEB9-CD11-96C3-B2B11836D32A}"/>
              </a:ext>
            </a:extLst>
          </p:cNvPr>
          <p:cNvSpPr>
            <a:spLocks noGrp="1"/>
          </p:cNvSpPr>
          <p:nvPr>
            <p:ph type="dt" sz="half" idx="10"/>
          </p:nvPr>
        </p:nvSpPr>
        <p:spPr/>
        <p:txBody>
          <a:bodyPr/>
          <a:lstStyle/>
          <a:p>
            <a:fld id="{85933D5F-4EDA-FF41-B1B0-BF75D45C4EA6}" type="datetimeFigureOut">
              <a:rPr lang="x-none" smtClean="0"/>
              <a:pPr/>
              <a:t>2/20/25</a:t>
            </a:fld>
            <a:endParaRPr lang="x-none"/>
          </a:p>
        </p:txBody>
      </p:sp>
      <p:sp>
        <p:nvSpPr>
          <p:cNvPr id="4" name="Footer Placeholder 3">
            <a:extLst>
              <a:ext uri="{FF2B5EF4-FFF2-40B4-BE49-F238E27FC236}">
                <a16:creationId xmlns:a16="http://schemas.microsoft.com/office/drawing/2014/main" id="{D30E589D-BAAB-47E7-D569-DC9922432DA4}"/>
              </a:ext>
            </a:extLst>
          </p:cNvPr>
          <p:cNvSpPr>
            <a:spLocks noGrp="1"/>
          </p:cNvSpPr>
          <p:nvPr>
            <p:ph type="ftr" sz="quarter" idx="11"/>
          </p:nvPr>
        </p:nvSpPr>
        <p:spPr/>
        <p:txBody>
          <a:bodyPr/>
          <a:lstStyle/>
          <a:p>
            <a:endParaRPr lang="x-none"/>
          </a:p>
        </p:txBody>
      </p:sp>
      <p:sp>
        <p:nvSpPr>
          <p:cNvPr id="5" name="Slide Number Placeholder 4">
            <a:extLst>
              <a:ext uri="{FF2B5EF4-FFF2-40B4-BE49-F238E27FC236}">
                <a16:creationId xmlns:a16="http://schemas.microsoft.com/office/drawing/2014/main" id="{BD5CAE43-519E-B507-0EAF-97E925C5C8B5}"/>
              </a:ext>
            </a:extLst>
          </p:cNvPr>
          <p:cNvSpPr>
            <a:spLocks noGrp="1"/>
          </p:cNvSpPr>
          <p:nvPr>
            <p:ph type="sldNum" sz="quarter" idx="12"/>
          </p:nvPr>
        </p:nvSpPr>
        <p:spPr/>
        <p:txBody>
          <a:bodyPr/>
          <a:lstStyle/>
          <a:p>
            <a:fld id="{CD7B3A8F-9A13-0C4B-A4BF-E71743452E2E}" type="slidenum">
              <a:rPr lang="x-none" smtClean="0"/>
              <a:pPr/>
              <a:t>‹#›</a:t>
            </a:fld>
            <a:endParaRPr lang="x-none"/>
          </a:p>
        </p:txBody>
      </p:sp>
    </p:spTree>
    <p:extLst>
      <p:ext uri="{BB962C8B-B14F-4D97-AF65-F5344CB8AC3E}">
        <p14:creationId xmlns:p14="http://schemas.microsoft.com/office/powerpoint/2010/main" val="2420997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D1C1B43-F2FD-5754-0EFE-B52B32A26F67}"/>
              </a:ext>
            </a:extLst>
          </p:cNvPr>
          <p:cNvSpPr>
            <a:spLocks noGrp="1"/>
          </p:cNvSpPr>
          <p:nvPr>
            <p:ph type="dt" sz="half" idx="10"/>
          </p:nvPr>
        </p:nvSpPr>
        <p:spPr/>
        <p:txBody>
          <a:bodyPr/>
          <a:lstStyle/>
          <a:p>
            <a:fld id="{85933D5F-4EDA-FF41-B1B0-BF75D45C4EA6}" type="datetimeFigureOut">
              <a:rPr lang="x-none" smtClean="0"/>
              <a:pPr/>
              <a:t>2/20/25</a:t>
            </a:fld>
            <a:endParaRPr lang="x-none"/>
          </a:p>
        </p:txBody>
      </p:sp>
      <p:sp>
        <p:nvSpPr>
          <p:cNvPr id="3" name="Footer Placeholder 2">
            <a:extLst>
              <a:ext uri="{FF2B5EF4-FFF2-40B4-BE49-F238E27FC236}">
                <a16:creationId xmlns:a16="http://schemas.microsoft.com/office/drawing/2014/main" id="{31A84DFE-43A6-C24F-0C4F-C171C5F29F5E}"/>
              </a:ext>
            </a:extLst>
          </p:cNvPr>
          <p:cNvSpPr>
            <a:spLocks noGrp="1"/>
          </p:cNvSpPr>
          <p:nvPr>
            <p:ph type="ftr" sz="quarter" idx="11"/>
          </p:nvPr>
        </p:nvSpPr>
        <p:spPr/>
        <p:txBody>
          <a:bodyPr/>
          <a:lstStyle/>
          <a:p>
            <a:endParaRPr lang="x-none"/>
          </a:p>
        </p:txBody>
      </p:sp>
      <p:sp>
        <p:nvSpPr>
          <p:cNvPr id="4" name="Slide Number Placeholder 3">
            <a:extLst>
              <a:ext uri="{FF2B5EF4-FFF2-40B4-BE49-F238E27FC236}">
                <a16:creationId xmlns:a16="http://schemas.microsoft.com/office/drawing/2014/main" id="{7FFB1A91-D2F6-E588-0785-FCAAFBDF2412}"/>
              </a:ext>
            </a:extLst>
          </p:cNvPr>
          <p:cNvSpPr>
            <a:spLocks noGrp="1"/>
          </p:cNvSpPr>
          <p:nvPr>
            <p:ph type="sldNum" sz="quarter" idx="12"/>
          </p:nvPr>
        </p:nvSpPr>
        <p:spPr/>
        <p:txBody>
          <a:bodyPr/>
          <a:lstStyle/>
          <a:p>
            <a:fld id="{CD7B3A8F-9A13-0C4B-A4BF-E71743452E2E}" type="slidenum">
              <a:rPr lang="x-none" smtClean="0"/>
              <a:pPr/>
              <a:t>‹#›</a:t>
            </a:fld>
            <a:endParaRPr lang="x-none"/>
          </a:p>
        </p:txBody>
      </p:sp>
    </p:spTree>
    <p:extLst>
      <p:ext uri="{BB962C8B-B14F-4D97-AF65-F5344CB8AC3E}">
        <p14:creationId xmlns:p14="http://schemas.microsoft.com/office/powerpoint/2010/main" val="32046012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5A11A-4417-42DC-B638-A191E435D2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Content Placeholder 2">
            <a:extLst>
              <a:ext uri="{FF2B5EF4-FFF2-40B4-BE49-F238E27FC236}">
                <a16:creationId xmlns:a16="http://schemas.microsoft.com/office/drawing/2014/main" id="{4EE37D77-C9CB-FA52-2142-486E5438CC2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Text Placeholder 3">
            <a:extLst>
              <a:ext uri="{FF2B5EF4-FFF2-40B4-BE49-F238E27FC236}">
                <a16:creationId xmlns:a16="http://schemas.microsoft.com/office/drawing/2014/main" id="{50AC9A3F-BB98-EC1D-1081-EE63D699A7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CBC897-640B-9F96-B5BA-6282561B7027}"/>
              </a:ext>
            </a:extLst>
          </p:cNvPr>
          <p:cNvSpPr>
            <a:spLocks noGrp="1"/>
          </p:cNvSpPr>
          <p:nvPr>
            <p:ph type="dt" sz="half" idx="10"/>
          </p:nvPr>
        </p:nvSpPr>
        <p:spPr/>
        <p:txBody>
          <a:bodyPr/>
          <a:lstStyle/>
          <a:p>
            <a:fld id="{85933D5F-4EDA-FF41-B1B0-BF75D45C4EA6}" type="datetimeFigureOut">
              <a:rPr lang="x-none" smtClean="0"/>
              <a:pPr/>
              <a:t>2/20/25</a:t>
            </a:fld>
            <a:endParaRPr lang="x-none"/>
          </a:p>
        </p:txBody>
      </p:sp>
      <p:sp>
        <p:nvSpPr>
          <p:cNvPr id="6" name="Footer Placeholder 5">
            <a:extLst>
              <a:ext uri="{FF2B5EF4-FFF2-40B4-BE49-F238E27FC236}">
                <a16:creationId xmlns:a16="http://schemas.microsoft.com/office/drawing/2014/main" id="{9D9DC294-29E8-E447-7E61-50CB5A9D84AE}"/>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id="{A69D69B2-CF95-4F45-D416-8B39B8023CC2}"/>
              </a:ext>
            </a:extLst>
          </p:cNvPr>
          <p:cNvSpPr>
            <a:spLocks noGrp="1"/>
          </p:cNvSpPr>
          <p:nvPr>
            <p:ph type="sldNum" sz="quarter" idx="12"/>
          </p:nvPr>
        </p:nvSpPr>
        <p:spPr/>
        <p:txBody>
          <a:bodyPr/>
          <a:lstStyle/>
          <a:p>
            <a:fld id="{CD7B3A8F-9A13-0C4B-A4BF-E71743452E2E}" type="slidenum">
              <a:rPr lang="x-none" smtClean="0"/>
              <a:pPr/>
              <a:t>‹#›</a:t>
            </a:fld>
            <a:endParaRPr lang="x-none"/>
          </a:p>
        </p:txBody>
      </p:sp>
    </p:spTree>
    <p:extLst>
      <p:ext uri="{BB962C8B-B14F-4D97-AF65-F5344CB8AC3E}">
        <p14:creationId xmlns:p14="http://schemas.microsoft.com/office/powerpoint/2010/main" val="35297025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68E8C-5008-1409-7DEC-3B03A4B87E4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Picture Placeholder 2">
            <a:extLst>
              <a:ext uri="{FF2B5EF4-FFF2-40B4-BE49-F238E27FC236}">
                <a16:creationId xmlns:a16="http://schemas.microsoft.com/office/drawing/2014/main" id="{322789D6-523C-5328-8884-7901C5FD86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x-none"/>
          </a:p>
        </p:txBody>
      </p:sp>
      <p:sp>
        <p:nvSpPr>
          <p:cNvPr id="4" name="Text Placeholder 3">
            <a:extLst>
              <a:ext uri="{FF2B5EF4-FFF2-40B4-BE49-F238E27FC236}">
                <a16:creationId xmlns:a16="http://schemas.microsoft.com/office/drawing/2014/main" id="{8B3B433D-7514-CD0F-891C-C12F06D870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23C2B8-BA64-73A1-8D2F-20C77A1F4DF2}"/>
              </a:ext>
            </a:extLst>
          </p:cNvPr>
          <p:cNvSpPr>
            <a:spLocks noGrp="1"/>
          </p:cNvSpPr>
          <p:nvPr>
            <p:ph type="dt" sz="half" idx="10"/>
          </p:nvPr>
        </p:nvSpPr>
        <p:spPr/>
        <p:txBody>
          <a:bodyPr/>
          <a:lstStyle/>
          <a:p>
            <a:fld id="{85933D5F-4EDA-FF41-B1B0-BF75D45C4EA6}" type="datetimeFigureOut">
              <a:rPr lang="x-none" smtClean="0"/>
              <a:pPr/>
              <a:t>2/20/25</a:t>
            </a:fld>
            <a:endParaRPr lang="x-none"/>
          </a:p>
        </p:txBody>
      </p:sp>
      <p:sp>
        <p:nvSpPr>
          <p:cNvPr id="6" name="Footer Placeholder 5">
            <a:extLst>
              <a:ext uri="{FF2B5EF4-FFF2-40B4-BE49-F238E27FC236}">
                <a16:creationId xmlns:a16="http://schemas.microsoft.com/office/drawing/2014/main" id="{BA7E4530-B6CB-7FED-F314-33A5EEB7A364}"/>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id="{AE9EF4CD-A4A6-BAE6-5360-083A8EDF0DE1}"/>
              </a:ext>
            </a:extLst>
          </p:cNvPr>
          <p:cNvSpPr>
            <a:spLocks noGrp="1"/>
          </p:cNvSpPr>
          <p:nvPr>
            <p:ph type="sldNum" sz="quarter" idx="12"/>
          </p:nvPr>
        </p:nvSpPr>
        <p:spPr/>
        <p:txBody>
          <a:bodyPr/>
          <a:lstStyle/>
          <a:p>
            <a:fld id="{CD7B3A8F-9A13-0C4B-A4BF-E71743452E2E}" type="slidenum">
              <a:rPr lang="x-none" smtClean="0"/>
              <a:pPr/>
              <a:t>‹#›</a:t>
            </a:fld>
            <a:endParaRPr lang="x-none"/>
          </a:p>
        </p:txBody>
      </p:sp>
    </p:spTree>
    <p:extLst>
      <p:ext uri="{BB962C8B-B14F-4D97-AF65-F5344CB8AC3E}">
        <p14:creationId xmlns:p14="http://schemas.microsoft.com/office/powerpoint/2010/main" val="19622700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D76BA-145D-2188-8B46-F3DB5C2391CD}"/>
              </a:ext>
            </a:extLst>
          </p:cNvPr>
          <p:cNvSpPr>
            <a:spLocks noGrp="1"/>
          </p:cNvSpPr>
          <p:nvPr>
            <p:ph type="title"/>
          </p:nvPr>
        </p:nvSpPr>
        <p:spPr/>
        <p:txBody>
          <a:bodyPr/>
          <a:lstStyle/>
          <a:p>
            <a:r>
              <a:rPr lang="en-US"/>
              <a:t>Click to edit Master title style</a:t>
            </a:r>
            <a:endParaRPr lang="x-none"/>
          </a:p>
        </p:txBody>
      </p:sp>
      <p:sp>
        <p:nvSpPr>
          <p:cNvPr id="3" name="Vertical Text Placeholder 2">
            <a:extLst>
              <a:ext uri="{FF2B5EF4-FFF2-40B4-BE49-F238E27FC236}">
                <a16:creationId xmlns:a16="http://schemas.microsoft.com/office/drawing/2014/main" id="{1C518439-1153-51C2-883B-6AFA572A24A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BC9671CC-B8D7-C7C8-198E-E8A7D2D88F65}"/>
              </a:ext>
            </a:extLst>
          </p:cNvPr>
          <p:cNvSpPr>
            <a:spLocks noGrp="1"/>
          </p:cNvSpPr>
          <p:nvPr>
            <p:ph type="dt" sz="half" idx="10"/>
          </p:nvPr>
        </p:nvSpPr>
        <p:spPr/>
        <p:txBody>
          <a:bodyPr/>
          <a:lstStyle/>
          <a:p>
            <a:fld id="{85933D5F-4EDA-FF41-B1B0-BF75D45C4EA6}" type="datetimeFigureOut">
              <a:rPr lang="x-none" smtClean="0"/>
              <a:pPr/>
              <a:t>2/20/25</a:t>
            </a:fld>
            <a:endParaRPr lang="x-none"/>
          </a:p>
        </p:txBody>
      </p:sp>
      <p:sp>
        <p:nvSpPr>
          <p:cNvPr id="5" name="Footer Placeholder 4">
            <a:extLst>
              <a:ext uri="{FF2B5EF4-FFF2-40B4-BE49-F238E27FC236}">
                <a16:creationId xmlns:a16="http://schemas.microsoft.com/office/drawing/2014/main" id="{94651A7C-471C-D831-12FA-61A6E40371C0}"/>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387DCFDA-DFCE-8FD6-C96B-7072DA9FD1A1}"/>
              </a:ext>
            </a:extLst>
          </p:cNvPr>
          <p:cNvSpPr>
            <a:spLocks noGrp="1"/>
          </p:cNvSpPr>
          <p:nvPr>
            <p:ph type="sldNum" sz="quarter" idx="12"/>
          </p:nvPr>
        </p:nvSpPr>
        <p:spPr/>
        <p:txBody>
          <a:bodyPr/>
          <a:lstStyle/>
          <a:p>
            <a:fld id="{CD7B3A8F-9A13-0C4B-A4BF-E71743452E2E}" type="slidenum">
              <a:rPr lang="x-none" smtClean="0"/>
              <a:pPr/>
              <a:t>‹#›</a:t>
            </a:fld>
            <a:endParaRPr lang="x-none"/>
          </a:p>
        </p:txBody>
      </p:sp>
    </p:spTree>
    <p:extLst>
      <p:ext uri="{BB962C8B-B14F-4D97-AF65-F5344CB8AC3E}">
        <p14:creationId xmlns:p14="http://schemas.microsoft.com/office/powerpoint/2010/main" val="24780391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CF94CE4-E241-713C-75FE-07DC8E8B264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x-none"/>
          </a:p>
        </p:txBody>
      </p:sp>
      <p:sp>
        <p:nvSpPr>
          <p:cNvPr id="3" name="Vertical Text Placeholder 2">
            <a:extLst>
              <a:ext uri="{FF2B5EF4-FFF2-40B4-BE49-F238E27FC236}">
                <a16:creationId xmlns:a16="http://schemas.microsoft.com/office/drawing/2014/main" id="{F9FF855A-DDFB-0897-C784-5504E9514E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379B9F90-0A78-7E02-2C60-313716F1C246}"/>
              </a:ext>
            </a:extLst>
          </p:cNvPr>
          <p:cNvSpPr>
            <a:spLocks noGrp="1"/>
          </p:cNvSpPr>
          <p:nvPr>
            <p:ph type="dt" sz="half" idx="10"/>
          </p:nvPr>
        </p:nvSpPr>
        <p:spPr/>
        <p:txBody>
          <a:bodyPr/>
          <a:lstStyle/>
          <a:p>
            <a:fld id="{85933D5F-4EDA-FF41-B1B0-BF75D45C4EA6}" type="datetimeFigureOut">
              <a:rPr lang="x-none" smtClean="0"/>
              <a:pPr/>
              <a:t>2/20/25</a:t>
            </a:fld>
            <a:endParaRPr lang="x-none"/>
          </a:p>
        </p:txBody>
      </p:sp>
      <p:sp>
        <p:nvSpPr>
          <p:cNvPr id="5" name="Footer Placeholder 4">
            <a:extLst>
              <a:ext uri="{FF2B5EF4-FFF2-40B4-BE49-F238E27FC236}">
                <a16:creationId xmlns:a16="http://schemas.microsoft.com/office/drawing/2014/main" id="{5C720C07-70DD-BE51-9C88-9FA42C7C785D}"/>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E52F145B-5A5A-8141-4C1D-DF0D720B1145}"/>
              </a:ext>
            </a:extLst>
          </p:cNvPr>
          <p:cNvSpPr>
            <a:spLocks noGrp="1"/>
          </p:cNvSpPr>
          <p:nvPr>
            <p:ph type="sldNum" sz="quarter" idx="12"/>
          </p:nvPr>
        </p:nvSpPr>
        <p:spPr/>
        <p:txBody>
          <a:bodyPr/>
          <a:lstStyle/>
          <a:p>
            <a:fld id="{CD7B3A8F-9A13-0C4B-A4BF-E71743452E2E}" type="slidenum">
              <a:rPr lang="x-none" smtClean="0"/>
              <a:pPr/>
              <a:t>‹#›</a:t>
            </a:fld>
            <a:endParaRPr lang="x-none"/>
          </a:p>
        </p:txBody>
      </p:sp>
    </p:spTree>
    <p:extLst>
      <p:ext uri="{BB962C8B-B14F-4D97-AF65-F5344CB8AC3E}">
        <p14:creationId xmlns:p14="http://schemas.microsoft.com/office/powerpoint/2010/main" val="31224464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26"/>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26"/>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26"/>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0085640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9"/>
        <p:cNvGrpSpPr/>
        <p:nvPr/>
      </p:nvGrpSpPr>
      <p:grpSpPr>
        <a:xfrm>
          <a:off x="0" y="0"/>
          <a:ext cx="0" cy="0"/>
          <a:chOff x="0" y="0"/>
          <a:chExt cx="0" cy="0"/>
        </a:xfrm>
      </p:grpSpPr>
      <p:sp>
        <p:nvSpPr>
          <p:cNvPr id="20" name="Google Shape;20;p27"/>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27"/>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2" name="Google Shape;22;p27"/>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27"/>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27"/>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0596039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1BF4828-1841-DBD7-6F72-3B1557A5D9EE}"/>
              </a:ext>
            </a:extLst>
          </p:cNvPr>
          <p:cNvSpPr>
            <a:spLocks noGrp="1"/>
          </p:cNvSpPr>
          <p:nvPr>
            <p:ph type="title"/>
          </p:nvPr>
        </p:nvSpPr>
        <p:spPr>
          <a:xfrm>
            <a:off x="831850" y="1709738"/>
            <a:ext cx="10515600" cy="2852737"/>
          </a:xfrm>
        </p:spPr>
        <p:txBody>
          <a:bodyPr anchor="b"/>
          <a:lstStyle>
            <a:lvl1pPr>
              <a:defRPr sz="6000"/>
            </a:lvl1pPr>
          </a:lstStyle>
          <a:p>
            <a:r>
              <a:rPr lang="es-MX"/>
              <a:t>Haz clic para modificar el estilo de título del patrón</a:t>
            </a:r>
            <a:endParaRPr lang="es-CR"/>
          </a:p>
        </p:txBody>
      </p:sp>
      <p:sp>
        <p:nvSpPr>
          <p:cNvPr id="3" name="Marcador de texto 2">
            <a:extLst>
              <a:ext uri="{FF2B5EF4-FFF2-40B4-BE49-F238E27FC236}">
                <a16:creationId xmlns:a16="http://schemas.microsoft.com/office/drawing/2014/main" id="{51F6E689-5229-8EF7-7A45-F70AB6CBBFD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MX"/>
              <a:t>Haga clic para modificar los estilos de texto del patrón</a:t>
            </a:r>
          </a:p>
        </p:txBody>
      </p:sp>
      <p:sp>
        <p:nvSpPr>
          <p:cNvPr id="4" name="Marcador de fecha 3">
            <a:extLst>
              <a:ext uri="{FF2B5EF4-FFF2-40B4-BE49-F238E27FC236}">
                <a16:creationId xmlns:a16="http://schemas.microsoft.com/office/drawing/2014/main" id="{43EA07EE-3C07-23F3-69D0-2A7A0F3D8070}"/>
              </a:ext>
            </a:extLst>
          </p:cNvPr>
          <p:cNvSpPr>
            <a:spLocks noGrp="1"/>
          </p:cNvSpPr>
          <p:nvPr>
            <p:ph type="dt" sz="half" idx="10"/>
          </p:nvPr>
        </p:nvSpPr>
        <p:spPr/>
        <p:txBody>
          <a:bodyPr/>
          <a:lstStyle/>
          <a:p>
            <a:fld id="{3E5CEC95-6292-9F4B-92A4-F914662682B5}" type="datetimeFigureOut">
              <a:rPr lang="es-CR" smtClean="0"/>
              <a:t>20/2/25</a:t>
            </a:fld>
            <a:endParaRPr lang="es-CR" dirty="0"/>
          </a:p>
        </p:txBody>
      </p:sp>
      <p:sp>
        <p:nvSpPr>
          <p:cNvPr id="5" name="Marcador de pie de página 4">
            <a:extLst>
              <a:ext uri="{FF2B5EF4-FFF2-40B4-BE49-F238E27FC236}">
                <a16:creationId xmlns:a16="http://schemas.microsoft.com/office/drawing/2014/main" id="{22CE9F38-40E4-426C-2411-365C425AB0C9}"/>
              </a:ext>
            </a:extLst>
          </p:cNvPr>
          <p:cNvSpPr>
            <a:spLocks noGrp="1"/>
          </p:cNvSpPr>
          <p:nvPr>
            <p:ph type="ftr" sz="quarter" idx="11"/>
          </p:nvPr>
        </p:nvSpPr>
        <p:spPr/>
        <p:txBody>
          <a:bodyPr/>
          <a:lstStyle/>
          <a:p>
            <a:endParaRPr lang="es-CR" dirty="0"/>
          </a:p>
        </p:txBody>
      </p:sp>
      <p:sp>
        <p:nvSpPr>
          <p:cNvPr id="6" name="Marcador de número de diapositiva 5">
            <a:extLst>
              <a:ext uri="{FF2B5EF4-FFF2-40B4-BE49-F238E27FC236}">
                <a16:creationId xmlns:a16="http://schemas.microsoft.com/office/drawing/2014/main" id="{1299DAC9-89EB-143C-9437-20EA1153E9CA}"/>
              </a:ext>
            </a:extLst>
          </p:cNvPr>
          <p:cNvSpPr>
            <a:spLocks noGrp="1"/>
          </p:cNvSpPr>
          <p:nvPr>
            <p:ph type="sldNum" sz="quarter" idx="12"/>
          </p:nvPr>
        </p:nvSpPr>
        <p:spPr/>
        <p:txBody>
          <a:bodyPr/>
          <a:lstStyle/>
          <a:p>
            <a:fld id="{58D96DAE-94BB-1846-8B2F-F3B358AA571D}" type="slidenum">
              <a:rPr lang="es-CR" smtClean="0"/>
              <a:t>‹#›</a:t>
            </a:fld>
            <a:endParaRPr lang="es-CR" dirty="0"/>
          </a:p>
        </p:txBody>
      </p:sp>
    </p:spTree>
    <p:extLst>
      <p:ext uri="{BB962C8B-B14F-4D97-AF65-F5344CB8AC3E}">
        <p14:creationId xmlns:p14="http://schemas.microsoft.com/office/powerpoint/2010/main" val="31495124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25"/>
        <p:cNvGrpSpPr/>
        <p:nvPr/>
      </p:nvGrpSpPr>
      <p:grpSpPr>
        <a:xfrm>
          <a:off x="0" y="0"/>
          <a:ext cx="0" cy="0"/>
          <a:chOff x="0" y="0"/>
          <a:chExt cx="0" cy="0"/>
        </a:xfrm>
      </p:grpSpPr>
      <p:sp>
        <p:nvSpPr>
          <p:cNvPr id="26" name="Google Shape;26;p32"/>
          <p:cNvSpPr txBox="1">
            <a:spLocks noGrp="1"/>
          </p:cNvSpPr>
          <p:nvPr>
            <p:ph type="ctrTitle"/>
          </p:nvPr>
        </p:nvSpPr>
        <p:spPr>
          <a:xfrm>
            <a:off x="914400" y="2130426"/>
            <a:ext cx="103632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32"/>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28" name="Google Shape;28;p3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3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3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3966891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1"/>
        <p:cNvGrpSpPr/>
        <p:nvPr/>
      </p:nvGrpSpPr>
      <p:grpSpPr>
        <a:xfrm>
          <a:off x="0" y="0"/>
          <a:ext cx="0" cy="0"/>
          <a:chOff x="0" y="0"/>
          <a:chExt cx="0" cy="0"/>
        </a:xfrm>
      </p:grpSpPr>
      <p:sp>
        <p:nvSpPr>
          <p:cNvPr id="32" name="Google Shape;32;p33"/>
          <p:cNvSpPr txBox="1">
            <a:spLocks noGrp="1"/>
          </p:cNvSpPr>
          <p:nvPr>
            <p:ph type="title"/>
          </p:nvPr>
        </p:nvSpPr>
        <p:spPr>
          <a:xfrm>
            <a:off x="963084" y="4406901"/>
            <a:ext cx="103632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33"/>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4" name="Google Shape;34;p33"/>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33"/>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33"/>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7757928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7"/>
        <p:cNvGrpSpPr/>
        <p:nvPr/>
      </p:nvGrpSpPr>
      <p:grpSpPr>
        <a:xfrm>
          <a:off x="0" y="0"/>
          <a:ext cx="0" cy="0"/>
          <a:chOff x="0" y="0"/>
          <a:chExt cx="0" cy="0"/>
        </a:xfrm>
      </p:grpSpPr>
      <p:sp>
        <p:nvSpPr>
          <p:cNvPr id="38" name="Google Shape;38;p34"/>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34"/>
          <p:cNvSpPr txBox="1">
            <a:spLocks noGrp="1"/>
          </p:cNvSpPr>
          <p:nvPr>
            <p:ph type="body" idx="1"/>
          </p:nvPr>
        </p:nvSpPr>
        <p:spPr>
          <a:xfrm>
            <a:off x="609600" y="1600201"/>
            <a:ext cx="53848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0" name="Google Shape;40;p34"/>
          <p:cNvSpPr txBox="1">
            <a:spLocks noGrp="1"/>
          </p:cNvSpPr>
          <p:nvPr>
            <p:ph type="body" idx="2"/>
          </p:nvPr>
        </p:nvSpPr>
        <p:spPr>
          <a:xfrm>
            <a:off x="6197600" y="1600201"/>
            <a:ext cx="53848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1" name="Google Shape;41;p34"/>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34"/>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34"/>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353277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4"/>
        <p:cNvGrpSpPr/>
        <p:nvPr/>
      </p:nvGrpSpPr>
      <p:grpSpPr>
        <a:xfrm>
          <a:off x="0" y="0"/>
          <a:ext cx="0" cy="0"/>
          <a:chOff x="0" y="0"/>
          <a:chExt cx="0" cy="0"/>
        </a:xfrm>
      </p:grpSpPr>
      <p:sp>
        <p:nvSpPr>
          <p:cNvPr id="45" name="Google Shape;45;p35"/>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35"/>
          <p:cNvSpPr txBox="1">
            <a:spLocks noGrp="1"/>
          </p:cNvSpPr>
          <p:nvPr>
            <p:ph type="body" idx="1"/>
          </p:nvPr>
        </p:nvSpPr>
        <p:spPr>
          <a:xfrm>
            <a:off x="609600" y="1535113"/>
            <a:ext cx="5386917"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7" name="Google Shape;47;p35"/>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8" name="Google Shape;48;p35"/>
          <p:cNvSpPr txBox="1">
            <a:spLocks noGrp="1"/>
          </p:cNvSpPr>
          <p:nvPr>
            <p:ph type="body" idx="3"/>
          </p:nvPr>
        </p:nvSpPr>
        <p:spPr>
          <a:xfrm>
            <a:off x="6193368" y="1535113"/>
            <a:ext cx="5389033"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9" name="Google Shape;49;p35"/>
          <p:cNvSpPr txBox="1">
            <a:spLocks noGrp="1"/>
          </p:cNvSpPr>
          <p:nvPr>
            <p:ph type="body" idx="4"/>
          </p:nvPr>
        </p:nvSpPr>
        <p:spPr>
          <a:xfrm>
            <a:off x="6193368" y="2174875"/>
            <a:ext cx="5389033"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0" name="Google Shape;50;p35"/>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35"/>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35"/>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7809048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3"/>
        <p:cNvGrpSpPr/>
        <p:nvPr/>
      </p:nvGrpSpPr>
      <p:grpSpPr>
        <a:xfrm>
          <a:off x="0" y="0"/>
          <a:ext cx="0" cy="0"/>
          <a:chOff x="0" y="0"/>
          <a:chExt cx="0" cy="0"/>
        </a:xfrm>
      </p:grpSpPr>
      <p:sp>
        <p:nvSpPr>
          <p:cNvPr id="54" name="Google Shape;54;p36"/>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36"/>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36"/>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36"/>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39012830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7"/>
          <p:cNvSpPr txBox="1">
            <a:spLocks noGrp="1"/>
          </p:cNvSpPr>
          <p:nvPr>
            <p:ph type="title"/>
          </p:nvPr>
        </p:nvSpPr>
        <p:spPr>
          <a:xfrm>
            <a:off x="609601" y="273050"/>
            <a:ext cx="4011084"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7"/>
          <p:cNvSpPr txBox="1">
            <a:spLocks noGrp="1"/>
          </p:cNvSpPr>
          <p:nvPr>
            <p:ph type="body" idx="1"/>
          </p:nvPr>
        </p:nvSpPr>
        <p:spPr>
          <a:xfrm>
            <a:off x="4766733" y="273051"/>
            <a:ext cx="6815667"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37"/>
          <p:cNvSpPr txBox="1">
            <a:spLocks noGrp="1"/>
          </p:cNvSpPr>
          <p:nvPr>
            <p:ph type="body" idx="2"/>
          </p:nvPr>
        </p:nvSpPr>
        <p:spPr>
          <a:xfrm>
            <a:off x="609601" y="1435101"/>
            <a:ext cx="4011084"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37"/>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7"/>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7"/>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3971180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8"/>
          <p:cNvSpPr txBox="1">
            <a:spLocks noGrp="1"/>
          </p:cNvSpPr>
          <p:nvPr>
            <p:ph type="title"/>
          </p:nvPr>
        </p:nvSpPr>
        <p:spPr>
          <a:xfrm>
            <a:off x="2389717" y="4800600"/>
            <a:ext cx="73152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8"/>
          <p:cNvSpPr>
            <a:spLocks noGrp="1"/>
          </p:cNvSpPr>
          <p:nvPr>
            <p:ph type="pic" idx="2"/>
          </p:nvPr>
        </p:nvSpPr>
        <p:spPr>
          <a:xfrm>
            <a:off x="2389717" y="612775"/>
            <a:ext cx="7315200" cy="4114800"/>
          </a:xfrm>
          <a:prstGeom prst="rect">
            <a:avLst/>
          </a:prstGeom>
          <a:noFill/>
          <a:ln>
            <a:noFill/>
          </a:ln>
        </p:spPr>
      </p:sp>
      <p:sp>
        <p:nvSpPr>
          <p:cNvPr id="68" name="Google Shape;68;p38"/>
          <p:cNvSpPr txBox="1">
            <a:spLocks noGrp="1"/>
          </p:cNvSpPr>
          <p:nvPr>
            <p:ph type="body" idx="1"/>
          </p:nvPr>
        </p:nvSpPr>
        <p:spPr>
          <a:xfrm>
            <a:off x="2389717" y="5367338"/>
            <a:ext cx="73152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38"/>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8"/>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8"/>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8481229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9"/>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9"/>
          <p:cNvSpPr txBox="1">
            <a:spLocks noGrp="1"/>
          </p:cNvSpPr>
          <p:nvPr>
            <p:ph type="body" idx="1"/>
          </p:nvPr>
        </p:nvSpPr>
        <p:spPr>
          <a:xfrm rot="5400000">
            <a:off x="3833020" y="-1623218"/>
            <a:ext cx="4525963" cy="10972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39"/>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9"/>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9"/>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2463858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40"/>
          <p:cNvSpPr txBox="1">
            <a:spLocks noGrp="1"/>
          </p:cNvSpPr>
          <p:nvPr>
            <p:ph type="title"/>
          </p:nvPr>
        </p:nvSpPr>
        <p:spPr>
          <a:xfrm rot="5400000">
            <a:off x="7285039" y="1828801"/>
            <a:ext cx="5851525" cy="27432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40"/>
          <p:cNvSpPr txBox="1">
            <a:spLocks noGrp="1"/>
          </p:cNvSpPr>
          <p:nvPr>
            <p:ph type="body" idx="1"/>
          </p:nvPr>
        </p:nvSpPr>
        <p:spPr>
          <a:xfrm rot="5400000">
            <a:off x="1697039" y="-812800"/>
            <a:ext cx="5851525" cy="80264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40"/>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40"/>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40"/>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70418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En blanco" type="blank">
  <p:cSld name="En blanco">
    <p:spTree>
      <p:nvGrpSpPr>
        <p:cNvPr id="1" name="Shape 90"/>
        <p:cNvGrpSpPr/>
        <p:nvPr/>
      </p:nvGrpSpPr>
      <p:grpSpPr>
        <a:xfrm>
          <a:off x="0" y="0"/>
          <a:ext cx="0" cy="0"/>
          <a:chOff x="0" y="0"/>
          <a:chExt cx="0" cy="0"/>
        </a:xfrm>
      </p:grpSpPr>
      <p:sp>
        <p:nvSpPr>
          <p:cNvPr id="91" name="Google Shape;91;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43940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FC5E0D0-A1EA-A159-7E39-B81410D42651}"/>
              </a:ext>
            </a:extLst>
          </p:cNvPr>
          <p:cNvSpPr>
            <a:spLocks noGrp="1"/>
          </p:cNvSpPr>
          <p:nvPr>
            <p:ph type="title"/>
          </p:nvPr>
        </p:nvSpPr>
        <p:spPr/>
        <p:txBody>
          <a:bodyPr/>
          <a:lstStyle/>
          <a:p>
            <a:r>
              <a:rPr lang="es-MX"/>
              <a:t>Haz clic para modificar el estilo de título del patrón</a:t>
            </a:r>
            <a:endParaRPr lang="es-CR"/>
          </a:p>
        </p:txBody>
      </p:sp>
      <p:sp>
        <p:nvSpPr>
          <p:cNvPr id="3" name="Marcador de contenido 2">
            <a:extLst>
              <a:ext uri="{FF2B5EF4-FFF2-40B4-BE49-F238E27FC236}">
                <a16:creationId xmlns:a16="http://schemas.microsoft.com/office/drawing/2014/main" id="{A191D2CD-70EE-1574-D5CE-F5691998CBE7}"/>
              </a:ext>
            </a:extLst>
          </p:cNvPr>
          <p:cNvSpPr>
            <a:spLocks noGrp="1"/>
          </p:cNvSpPr>
          <p:nvPr>
            <p:ph sz="half" idx="1"/>
          </p:nvPr>
        </p:nvSpPr>
        <p:spPr>
          <a:xfrm>
            <a:off x="838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R"/>
          </a:p>
        </p:txBody>
      </p:sp>
      <p:sp>
        <p:nvSpPr>
          <p:cNvPr id="4" name="Marcador de contenido 3">
            <a:extLst>
              <a:ext uri="{FF2B5EF4-FFF2-40B4-BE49-F238E27FC236}">
                <a16:creationId xmlns:a16="http://schemas.microsoft.com/office/drawing/2014/main" id="{B813EEE3-EFBD-0B86-A7AA-170EF1C366EB}"/>
              </a:ext>
            </a:extLst>
          </p:cNvPr>
          <p:cNvSpPr>
            <a:spLocks noGrp="1"/>
          </p:cNvSpPr>
          <p:nvPr>
            <p:ph sz="half" idx="2"/>
          </p:nvPr>
        </p:nvSpPr>
        <p:spPr>
          <a:xfrm>
            <a:off x="6172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R"/>
          </a:p>
        </p:txBody>
      </p:sp>
      <p:sp>
        <p:nvSpPr>
          <p:cNvPr id="5" name="Marcador de fecha 4">
            <a:extLst>
              <a:ext uri="{FF2B5EF4-FFF2-40B4-BE49-F238E27FC236}">
                <a16:creationId xmlns:a16="http://schemas.microsoft.com/office/drawing/2014/main" id="{5C88783B-4CFD-E6B0-18B9-DB0094C6E0DC}"/>
              </a:ext>
            </a:extLst>
          </p:cNvPr>
          <p:cNvSpPr>
            <a:spLocks noGrp="1"/>
          </p:cNvSpPr>
          <p:nvPr>
            <p:ph type="dt" sz="half" idx="10"/>
          </p:nvPr>
        </p:nvSpPr>
        <p:spPr/>
        <p:txBody>
          <a:bodyPr/>
          <a:lstStyle/>
          <a:p>
            <a:fld id="{3E5CEC95-6292-9F4B-92A4-F914662682B5}" type="datetimeFigureOut">
              <a:rPr lang="es-CR" smtClean="0"/>
              <a:t>20/2/25</a:t>
            </a:fld>
            <a:endParaRPr lang="es-CR" dirty="0"/>
          </a:p>
        </p:txBody>
      </p:sp>
      <p:sp>
        <p:nvSpPr>
          <p:cNvPr id="6" name="Marcador de pie de página 5">
            <a:extLst>
              <a:ext uri="{FF2B5EF4-FFF2-40B4-BE49-F238E27FC236}">
                <a16:creationId xmlns:a16="http://schemas.microsoft.com/office/drawing/2014/main" id="{A86AB2EA-19AD-552A-9268-0E1156017087}"/>
              </a:ext>
            </a:extLst>
          </p:cNvPr>
          <p:cNvSpPr>
            <a:spLocks noGrp="1"/>
          </p:cNvSpPr>
          <p:nvPr>
            <p:ph type="ftr" sz="quarter" idx="11"/>
          </p:nvPr>
        </p:nvSpPr>
        <p:spPr/>
        <p:txBody>
          <a:bodyPr/>
          <a:lstStyle/>
          <a:p>
            <a:endParaRPr lang="es-CR" dirty="0"/>
          </a:p>
        </p:txBody>
      </p:sp>
      <p:sp>
        <p:nvSpPr>
          <p:cNvPr id="7" name="Marcador de número de diapositiva 6">
            <a:extLst>
              <a:ext uri="{FF2B5EF4-FFF2-40B4-BE49-F238E27FC236}">
                <a16:creationId xmlns:a16="http://schemas.microsoft.com/office/drawing/2014/main" id="{FF74897A-028B-7A37-E64C-6DBD0AD17749}"/>
              </a:ext>
            </a:extLst>
          </p:cNvPr>
          <p:cNvSpPr>
            <a:spLocks noGrp="1"/>
          </p:cNvSpPr>
          <p:nvPr>
            <p:ph type="sldNum" sz="quarter" idx="12"/>
          </p:nvPr>
        </p:nvSpPr>
        <p:spPr/>
        <p:txBody>
          <a:bodyPr/>
          <a:lstStyle/>
          <a:p>
            <a:fld id="{58D96DAE-94BB-1846-8B2F-F3B358AA571D}" type="slidenum">
              <a:rPr lang="es-CR" smtClean="0"/>
              <a:t>‹#›</a:t>
            </a:fld>
            <a:endParaRPr lang="es-CR" dirty="0"/>
          </a:p>
        </p:txBody>
      </p:sp>
    </p:spTree>
    <p:extLst>
      <p:ext uri="{BB962C8B-B14F-4D97-AF65-F5344CB8AC3E}">
        <p14:creationId xmlns:p14="http://schemas.microsoft.com/office/powerpoint/2010/main" val="27211776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ítulo y objetos" type="obj">
  <p:cSld name="Título y objetos">
    <p:spTree>
      <p:nvGrpSpPr>
        <p:cNvPr id="1" name="Shape 94"/>
        <p:cNvGrpSpPr/>
        <p:nvPr/>
      </p:nvGrpSpPr>
      <p:grpSpPr>
        <a:xfrm>
          <a:off x="0" y="0"/>
          <a:ext cx="0" cy="0"/>
          <a:chOff x="0" y="0"/>
          <a:chExt cx="0" cy="0"/>
        </a:xfrm>
      </p:grpSpPr>
      <p:sp>
        <p:nvSpPr>
          <p:cNvPr id="95" name="Google Shape;95;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 name="Google Shape;96;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7" name="Google Shape;97;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499474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olo el título" type="titleOnly">
  <p:cSld name="Solo el título">
    <p:spTree>
      <p:nvGrpSpPr>
        <p:cNvPr id="1" name="Shape 100"/>
        <p:cNvGrpSpPr/>
        <p:nvPr/>
      </p:nvGrpSpPr>
      <p:grpSpPr>
        <a:xfrm>
          <a:off x="0" y="0"/>
          <a:ext cx="0" cy="0"/>
          <a:chOff x="0" y="0"/>
          <a:chExt cx="0" cy="0"/>
        </a:xfrm>
      </p:grpSpPr>
      <p:sp>
        <p:nvSpPr>
          <p:cNvPr id="101" name="Google Shape;101;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2" name="Google Shape;102;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3960863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Diapositiva de título" type="title">
  <p:cSld name="Diapositiva de título">
    <p:spTree>
      <p:nvGrpSpPr>
        <p:cNvPr id="1" name="Shape 105"/>
        <p:cNvGrpSpPr/>
        <p:nvPr/>
      </p:nvGrpSpPr>
      <p:grpSpPr>
        <a:xfrm>
          <a:off x="0" y="0"/>
          <a:ext cx="0" cy="0"/>
          <a:chOff x="0" y="0"/>
          <a:chExt cx="0" cy="0"/>
        </a:xfrm>
      </p:grpSpPr>
      <p:sp>
        <p:nvSpPr>
          <p:cNvPr id="106" name="Google Shape;106;p2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7" name="Google Shape;107;p2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08" name="Google Shape;108;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 name="Google Shape;110;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551649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Encabezado de sección" type="secHead">
  <p:cSld name="Encabezado de sección">
    <p:spTree>
      <p:nvGrpSpPr>
        <p:cNvPr id="1" name="Shape 111"/>
        <p:cNvGrpSpPr/>
        <p:nvPr/>
      </p:nvGrpSpPr>
      <p:grpSpPr>
        <a:xfrm>
          <a:off x="0" y="0"/>
          <a:ext cx="0" cy="0"/>
          <a:chOff x="0" y="0"/>
          <a:chExt cx="0" cy="0"/>
        </a:xfrm>
      </p:grpSpPr>
      <p:sp>
        <p:nvSpPr>
          <p:cNvPr id="112" name="Google Shape;112;p2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3" name="Google Shape;113;p2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57575"/>
              </a:buClr>
              <a:buSzPts val="2400"/>
              <a:buNone/>
              <a:defRPr sz="2400">
                <a:solidFill>
                  <a:srgbClr val="757575"/>
                </a:solidFill>
              </a:defRPr>
            </a:lvl1pPr>
            <a:lvl2pPr marL="914400" lvl="1" indent="-228600" algn="l">
              <a:lnSpc>
                <a:spcPct val="90000"/>
              </a:lnSpc>
              <a:spcBef>
                <a:spcPts val="500"/>
              </a:spcBef>
              <a:spcAft>
                <a:spcPts val="0"/>
              </a:spcAft>
              <a:buClr>
                <a:srgbClr val="757575"/>
              </a:buClr>
              <a:buSzPts val="2000"/>
              <a:buNone/>
              <a:defRPr sz="2000">
                <a:solidFill>
                  <a:srgbClr val="757575"/>
                </a:solidFill>
              </a:defRPr>
            </a:lvl2pPr>
            <a:lvl3pPr marL="1371600" lvl="2" indent="-228600" algn="l">
              <a:lnSpc>
                <a:spcPct val="90000"/>
              </a:lnSpc>
              <a:spcBef>
                <a:spcPts val="500"/>
              </a:spcBef>
              <a:spcAft>
                <a:spcPts val="0"/>
              </a:spcAft>
              <a:buClr>
                <a:srgbClr val="757575"/>
              </a:buClr>
              <a:buSzPts val="1800"/>
              <a:buNone/>
              <a:defRPr sz="1800">
                <a:solidFill>
                  <a:srgbClr val="757575"/>
                </a:solidFill>
              </a:defRPr>
            </a:lvl3pPr>
            <a:lvl4pPr marL="1828800" lvl="3" indent="-228600" algn="l">
              <a:lnSpc>
                <a:spcPct val="90000"/>
              </a:lnSpc>
              <a:spcBef>
                <a:spcPts val="500"/>
              </a:spcBef>
              <a:spcAft>
                <a:spcPts val="0"/>
              </a:spcAft>
              <a:buClr>
                <a:srgbClr val="757575"/>
              </a:buClr>
              <a:buSzPts val="1600"/>
              <a:buNone/>
              <a:defRPr sz="1600">
                <a:solidFill>
                  <a:srgbClr val="757575"/>
                </a:solidFill>
              </a:defRPr>
            </a:lvl4pPr>
            <a:lvl5pPr marL="2286000" lvl="4" indent="-228600" algn="l">
              <a:lnSpc>
                <a:spcPct val="90000"/>
              </a:lnSpc>
              <a:spcBef>
                <a:spcPts val="500"/>
              </a:spcBef>
              <a:spcAft>
                <a:spcPts val="0"/>
              </a:spcAft>
              <a:buClr>
                <a:srgbClr val="757575"/>
              </a:buClr>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sp>
        <p:nvSpPr>
          <p:cNvPr id="114" name="Google Shape;114;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5" name="Google Shape;115;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 name="Google Shape;116;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7884514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Dos objetos" type="twoObj">
  <p:cSld name="Dos objetos">
    <p:spTree>
      <p:nvGrpSpPr>
        <p:cNvPr id="1" name="Shape 117"/>
        <p:cNvGrpSpPr/>
        <p:nvPr/>
      </p:nvGrpSpPr>
      <p:grpSpPr>
        <a:xfrm>
          <a:off x="0" y="0"/>
          <a:ext cx="0" cy="0"/>
          <a:chOff x="0" y="0"/>
          <a:chExt cx="0" cy="0"/>
        </a:xfrm>
      </p:grpSpPr>
      <p:sp>
        <p:nvSpPr>
          <p:cNvPr id="118" name="Google Shape;118;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9" name="Google Shape;119;p2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0" name="Google Shape;120;p2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1" name="Google Shape;121;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 name="Google Shape;123;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0077497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omparación" type="twoTxTwoObj">
  <p:cSld name="Comparación">
    <p:spTree>
      <p:nvGrpSpPr>
        <p:cNvPr id="1" name="Shape 124"/>
        <p:cNvGrpSpPr/>
        <p:nvPr/>
      </p:nvGrpSpPr>
      <p:grpSpPr>
        <a:xfrm>
          <a:off x="0" y="0"/>
          <a:ext cx="0" cy="0"/>
          <a:chOff x="0" y="0"/>
          <a:chExt cx="0" cy="0"/>
        </a:xfrm>
      </p:grpSpPr>
      <p:sp>
        <p:nvSpPr>
          <p:cNvPr id="125" name="Google Shape;125;p2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6" name="Google Shape;126;p2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7" name="Google Shape;127;p2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8" name="Google Shape;128;p2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9" name="Google Shape;129;p2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0" name="Google Shape;130;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70482601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Contenido con título" type="objTx">
  <p:cSld name="Contenido con título">
    <p:spTree>
      <p:nvGrpSpPr>
        <p:cNvPr id="1" name="Shape 133"/>
        <p:cNvGrpSpPr/>
        <p:nvPr/>
      </p:nvGrpSpPr>
      <p:grpSpPr>
        <a:xfrm>
          <a:off x="0" y="0"/>
          <a:ext cx="0" cy="0"/>
          <a:chOff x="0" y="0"/>
          <a:chExt cx="0" cy="0"/>
        </a:xfrm>
      </p:grpSpPr>
      <p:sp>
        <p:nvSpPr>
          <p:cNvPr id="134" name="Google Shape;134;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5" name="Google Shape;135;p3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36" name="Google Shape;136;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37" name="Google Shape;137;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 name="Google Shape;138;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 name="Google Shape;139;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1665532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Imagen con título" type="picTx">
  <p:cSld name="Imagen con título">
    <p:spTree>
      <p:nvGrpSpPr>
        <p:cNvPr id="1" name="Shape 140"/>
        <p:cNvGrpSpPr/>
        <p:nvPr/>
      </p:nvGrpSpPr>
      <p:grpSpPr>
        <a:xfrm>
          <a:off x="0" y="0"/>
          <a:ext cx="0" cy="0"/>
          <a:chOff x="0" y="0"/>
          <a:chExt cx="0" cy="0"/>
        </a:xfrm>
      </p:grpSpPr>
      <p:sp>
        <p:nvSpPr>
          <p:cNvPr id="141" name="Google Shape;141;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2" name="Google Shape;142;p31"/>
          <p:cNvSpPr>
            <a:spLocks noGrp="1"/>
          </p:cNvSpPr>
          <p:nvPr>
            <p:ph type="pic" idx="2"/>
          </p:nvPr>
        </p:nvSpPr>
        <p:spPr>
          <a:xfrm>
            <a:off x="5183188" y="987425"/>
            <a:ext cx="6172200" cy="4873625"/>
          </a:xfrm>
          <a:prstGeom prst="rect">
            <a:avLst/>
          </a:prstGeom>
          <a:noFill/>
          <a:ln>
            <a:noFill/>
          </a:ln>
        </p:spPr>
      </p:sp>
      <p:sp>
        <p:nvSpPr>
          <p:cNvPr id="143" name="Google Shape;143;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44" name="Google Shape;144;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 name="Google Shape;145;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 name="Google Shape;146;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8503499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ítulo y texto vertical" type="vertTx">
  <p:cSld name="Título y texto vertical">
    <p:spTree>
      <p:nvGrpSpPr>
        <p:cNvPr id="1" name="Shape 147"/>
        <p:cNvGrpSpPr/>
        <p:nvPr/>
      </p:nvGrpSpPr>
      <p:grpSpPr>
        <a:xfrm>
          <a:off x="0" y="0"/>
          <a:ext cx="0" cy="0"/>
          <a:chOff x="0" y="0"/>
          <a:chExt cx="0" cy="0"/>
        </a:xfrm>
      </p:grpSpPr>
      <p:sp>
        <p:nvSpPr>
          <p:cNvPr id="148" name="Google Shape;148;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9" name="Google Shape;149;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0" name="Google Shape;150;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1" name="Google Shape;151;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 name="Google Shape;152;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280709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Título vertical y texto">
    <p:spTree>
      <p:nvGrpSpPr>
        <p:cNvPr id="1" name="Shape 153"/>
        <p:cNvGrpSpPr/>
        <p:nvPr/>
      </p:nvGrpSpPr>
      <p:grpSpPr>
        <a:xfrm>
          <a:off x="0" y="0"/>
          <a:ext cx="0" cy="0"/>
          <a:chOff x="0" y="0"/>
          <a:chExt cx="0" cy="0"/>
        </a:xfrm>
      </p:grpSpPr>
      <p:sp>
        <p:nvSpPr>
          <p:cNvPr id="154" name="Google Shape;154;p3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5" name="Google Shape;155;p3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6" name="Google Shape;156;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7" name="Google Shape;157;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8" name="Google Shape;158;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295966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517E713-A5CA-6F1A-EB25-4292B6491D51}"/>
              </a:ext>
            </a:extLst>
          </p:cNvPr>
          <p:cNvSpPr>
            <a:spLocks noGrp="1"/>
          </p:cNvSpPr>
          <p:nvPr>
            <p:ph type="title"/>
          </p:nvPr>
        </p:nvSpPr>
        <p:spPr>
          <a:xfrm>
            <a:off x="839788" y="365125"/>
            <a:ext cx="10515600" cy="1325563"/>
          </a:xfrm>
        </p:spPr>
        <p:txBody>
          <a:bodyPr/>
          <a:lstStyle/>
          <a:p>
            <a:r>
              <a:rPr lang="es-MX"/>
              <a:t>Haz clic para modificar el estilo de título del patrón</a:t>
            </a:r>
            <a:endParaRPr lang="es-CR"/>
          </a:p>
        </p:txBody>
      </p:sp>
      <p:sp>
        <p:nvSpPr>
          <p:cNvPr id="3" name="Marcador de texto 2">
            <a:extLst>
              <a:ext uri="{FF2B5EF4-FFF2-40B4-BE49-F238E27FC236}">
                <a16:creationId xmlns:a16="http://schemas.microsoft.com/office/drawing/2014/main" id="{A3B32304-EC3D-C467-C0F0-B8FC355B071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4" name="Marcador de contenido 3">
            <a:extLst>
              <a:ext uri="{FF2B5EF4-FFF2-40B4-BE49-F238E27FC236}">
                <a16:creationId xmlns:a16="http://schemas.microsoft.com/office/drawing/2014/main" id="{FF9BA8DC-5ED9-BDC4-0508-FA95335D5A15}"/>
              </a:ext>
            </a:extLst>
          </p:cNvPr>
          <p:cNvSpPr>
            <a:spLocks noGrp="1"/>
          </p:cNvSpPr>
          <p:nvPr>
            <p:ph sz="half" idx="2"/>
          </p:nvPr>
        </p:nvSpPr>
        <p:spPr>
          <a:xfrm>
            <a:off x="839788" y="2505075"/>
            <a:ext cx="5157787"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R"/>
          </a:p>
        </p:txBody>
      </p:sp>
      <p:sp>
        <p:nvSpPr>
          <p:cNvPr id="5" name="Marcador de texto 4">
            <a:extLst>
              <a:ext uri="{FF2B5EF4-FFF2-40B4-BE49-F238E27FC236}">
                <a16:creationId xmlns:a16="http://schemas.microsoft.com/office/drawing/2014/main" id="{172D9002-6F11-1C76-BD4B-B7A90E7F4A2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6" name="Marcador de contenido 5">
            <a:extLst>
              <a:ext uri="{FF2B5EF4-FFF2-40B4-BE49-F238E27FC236}">
                <a16:creationId xmlns:a16="http://schemas.microsoft.com/office/drawing/2014/main" id="{E0810C77-EB0D-D705-ACA0-30C1691BED64}"/>
              </a:ext>
            </a:extLst>
          </p:cNvPr>
          <p:cNvSpPr>
            <a:spLocks noGrp="1"/>
          </p:cNvSpPr>
          <p:nvPr>
            <p:ph sz="quarter" idx="4"/>
          </p:nvPr>
        </p:nvSpPr>
        <p:spPr>
          <a:xfrm>
            <a:off x="6172200" y="2505075"/>
            <a:ext cx="5183188"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R"/>
          </a:p>
        </p:txBody>
      </p:sp>
      <p:sp>
        <p:nvSpPr>
          <p:cNvPr id="7" name="Marcador de fecha 6">
            <a:extLst>
              <a:ext uri="{FF2B5EF4-FFF2-40B4-BE49-F238E27FC236}">
                <a16:creationId xmlns:a16="http://schemas.microsoft.com/office/drawing/2014/main" id="{B2261DC6-8492-98C8-F725-1D99B5E0BB96}"/>
              </a:ext>
            </a:extLst>
          </p:cNvPr>
          <p:cNvSpPr>
            <a:spLocks noGrp="1"/>
          </p:cNvSpPr>
          <p:nvPr>
            <p:ph type="dt" sz="half" idx="10"/>
          </p:nvPr>
        </p:nvSpPr>
        <p:spPr/>
        <p:txBody>
          <a:bodyPr/>
          <a:lstStyle/>
          <a:p>
            <a:fld id="{3E5CEC95-6292-9F4B-92A4-F914662682B5}" type="datetimeFigureOut">
              <a:rPr lang="es-CR" smtClean="0"/>
              <a:t>20/2/25</a:t>
            </a:fld>
            <a:endParaRPr lang="es-CR" dirty="0"/>
          </a:p>
        </p:txBody>
      </p:sp>
      <p:sp>
        <p:nvSpPr>
          <p:cNvPr id="8" name="Marcador de pie de página 7">
            <a:extLst>
              <a:ext uri="{FF2B5EF4-FFF2-40B4-BE49-F238E27FC236}">
                <a16:creationId xmlns:a16="http://schemas.microsoft.com/office/drawing/2014/main" id="{3D75A1EB-644B-FC35-C040-2565719383E3}"/>
              </a:ext>
            </a:extLst>
          </p:cNvPr>
          <p:cNvSpPr>
            <a:spLocks noGrp="1"/>
          </p:cNvSpPr>
          <p:nvPr>
            <p:ph type="ftr" sz="quarter" idx="11"/>
          </p:nvPr>
        </p:nvSpPr>
        <p:spPr/>
        <p:txBody>
          <a:bodyPr/>
          <a:lstStyle/>
          <a:p>
            <a:endParaRPr lang="es-CR" dirty="0"/>
          </a:p>
        </p:txBody>
      </p:sp>
      <p:sp>
        <p:nvSpPr>
          <p:cNvPr id="9" name="Marcador de número de diapositiva 8">
            <a:extLst>
              <a:ext uri="{FF2B5EF4-FFF2-40B4-BE49-F238E27FC236}">
                <a16:creationId xmlns:a16="http://schemas.microsoft.com/office/drawing/2014/main" id="{35F4B87B-80EB-89FE-B332-EF856574BDE2}"/>
              </a:ext>
            </a:extLst>
          </p:cNvPr>
          <p:cNvSpPr>
            <a:spLocks noGrp="1"/>
          </p:cNvSpPr>
          <p:nvPr>
            <p:ph type="sldNum" sz="quarter" idx="12"/>
          </p:nvPr>
        </p:nvSpPr>
        <p:spPr/>
        <p:txBody>
          <a:bodyPr/>
          <a:lstStyle/>
          <a:p>
            <a:fld id="{58D96DAE-94BB-1846-8B2F-F3B358AA571D}" type="slidenum">
              <a:rPr lang="es-CR" smtClean="0"/>
              <a:t>‹#›</a:t>
            </a:fld>
            <a:endParaRPr lang="es-CR" dirty="0"/>
          </a:p>
        </p:txBody>
      </p:sp>
    </p:spTree>
    <p:extLst>
      <p:ext uri="{BB962C8B-B14F-4D97-AF65-F5344CB8AC3E}">
        <p14:creationId xmlns:p14="http://schemas.microsoft.com/office/powerpoint/2010/main" val="31326517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6C5D25-F0A8-EE4D-5350-991C41D0F14F}"/>
              </a:ext>
            </a:extLst>
          </p:cNvPr>
          <p:cNvSpPr>
            <a:spLocks noGrp="1"/>
          </p:cNvSpPr>
          <p:nvPr>
            <p:ph type="title"/>
          </p:nvPr>
        </p:nvSpPr>
        <p:spPr/>
        <p:txBody>
          <a:bodyPr/>
          <a:lstStyle/>
          <a:p>
            <a:r>
              <a:rPr lang="es-MX"/>
              <a:t>Haz clic para modificar el estilo de título del patrón</a:t>
            </a:r>
            <a:endParaRPr lang="es-CR"/>
          </a:p>
        </p:txBody>
      </p:sp>
      <p:sp>
        <p:nvSpPr>
          <p:cNvPr id="3" name="Marcador de fecha 2">
            <a:extLst>
              <a:ext uri="{FF2B5EF4-FFF2-40B4-BE49-F238E27FC236}">
                <a16:creationId xmlns:a16="http://schemas.microsoft.com/office/drawing/2014/main" id="{42AC608E-63C2-4B35-D974-8531661AE3F1}"/>
              </a:ext>
            </a:extLst>
          </p:cNvPr>
          <p:cNvSpPr>
            <a:spLocks noGrp="1"/>
          </p:cNvSpPr>
          <p:nvPr>
            <p:ph type="dt" sz="half" idx="10"/>
          </p:nvPr>
        </p:nvSpPr>
        <p:spPr/>
        <p:txBody>
          <a:bodyPr/>
          <a:lstStyle/>
          <a:p>
            <a:fld id="{3E5CEC95-6292-9F4B-92A4-F914662682B5}" type="datetimeFigureOut">
              <a:rPr lang="es-CR" smtClean="0"/>
              <a:t>20/2/25</a:t>
            </a:fld>
            <a:endParaRPr lang="es-CR" dirty="0"/>
          </a:p>
        </p:txBody>
      </p:sp>
      <p:sp>
        <p:nvSpPr>
          <p:cNvPr id="4" name="Marcador de pie de página 3">
            <a:extLst>
              <a:ext uri="{FF2B5EF4-FFF2-40B4-BE49-F238E27FC236}">
                <a16:creationId xmlns:a16="http://schemas.microsoft.com/office/drawing/2014/main" id="{0C6F19F2-F539-862B-ACCF-174026DF1B69}"/>
              </a:ext>
            </a:extLst>
          </p:cNvPr>
          <p:cNvSpPr>
            <a:spLocks noGrp="1"/>
          </p:cNvSpPr>
          <p:nvPr>
            <p:ph type="ftr" sz="quarter" idx="11"/>
          </p:nvPr>
        </p:nvSpPr>
        <p:spPr/>
        <p:txBody>
          <a:bodyPr/>
          <a:lstStyle/>
          <a:p>
            <a:endParaRPr lang="es-CR" dirty="0"/>
          </a:p>
        </p:txBody>
      </p:sp>
      <p:sp>
        <p:nvSpPr>
          <p:cNvPr id="5" name="Marcador de número de diapositiva 4">
            <a:extLst>
              <a:ext uri="{FF2B5EF4-FFF2-40B4-BE49-F238E27FC236}">
                <a16:creationId xmlns:a16="http://schemas.microsoft.com/office/drawing/2014/main" id="{0B921564-B3B3-2B40-5206-83821CD21383}"/>
              </a:ext>
            </a:extLst>
          </p:cNvPr>
          <p:cNvSpPr>
            <a:spLocks noGrp="1"/>
          </p:cNvSpPr>
          <p:nvPr>
            <p:ph type="sldNum" sz="quarter" idx="12"/>
          </p:nvPr>
        </p:nvSpPr>
        <p:spPr/>
        <p:txBody>
          <a:bodyPr/>
          <a:lstStyle/>
          <a:p>
            <a:fld id="{58D96DAE-94BB-1846-8B2F-F3B358AA571D}" type="slidenum">
              <a:rPr lang="es-CR" smtClean="0"/>
              <a:t>‹#›</a:t>
            </a:fld>
            <a:endParaRPr lang="es-CR" dirty="0"/>
          </a:p>
        </p:txBody>
      </p:sp>
    </p:spTree>
    <p:extLst>
      <p:ext uri="{BB962C8B-B14F-4D97-AF65-F5344CB8AC3E}">
        <p14:creationId xmlns:p14="http://schemas.microsoft.com/office/powerpoint/2010/main" val="27133236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43E26E0-0AA2-74F2-47C7-B1F051315928}"/>
              </a:ext>
            </a:extLst>
          </p:cNvPr>
          <p:cNvSpPr>
            <a:spLocks noGrp="1"/>
          </p:cNvSpPr>
          <p:nvPr>
            <p:ph type="dt" sz="half" idx="10"/>
          </p:nvPr>
        </p:nvSpPr>
        <p:spPr/>
        <p:txBody>
          <a:bodyPr/>
          <a:lstStyle/>
          <a:p>
            <a:fld id="{3E5CEC95-6292-9F4B-92A4-F914662682B5}" type="datetimeFigureOut">
              <a:rPr lang="es-CR" smtClean="0"/>
              <a:t>20/2/25</a:t>
            </a:fld>
            <a:endParaRPr lang="es-CR" dirty="0"/>
          </a:p>
        </p:txBody>
      </p:sp>
      <p:sp>
        <p:nvSpPr>
          <p:cNvPr id="3" name="Marcador de pie de página 2">
            <a:extLst>
              <a:ext uri="{FF2B5EF4-FFF2-40B4-BE49-F238E27FC236}">
                <a16:creationId xmlns:a16="http://schemas.microsoft.com/office/drawing/2014/main" id="{19ABD68C-8FC1-52B9-9E84-F1976983EDA0}"/>
              </a:ext>
            </a:extLst>
          </p:cNvPr>
          <p:cNvSpPr>
            <a:spLocks noGrp="1"/>
          </p:cNvSpPr>
          <p:nvPr>
            <p:ph type="ftr" sz="quarter" idx="11"/>
          </p:nvPr>
        </p:nvSpPr>
        <p:spPr/>
        <p:txBody>
          <a:bodyPr/>
          <a:lstStyle/>
          <a:p>
            <a:endParaRPr lang="es-CR" dirty="0"/>
          </a:p>
        </p:txBody>
      </p:sp>
      <p:sp>
        <p:nvSpPr>
          <p:cNvPr id="4" name="Marcador de número de diapositiva 3">
            <a:extLst>
              <a:ext uri="{FF2B5EF4-FFF2-40B4-BE49-F238E27FC236}">
                <a16:creationId xmlns:a16="http://schemas.microsoft.com/office/drawing/2014/main" id="{1E33F4F1-F801-569C-95B8-1C7A51CF4581}"/>
              </a:ext>
            </a:extLst>
          </p:cNvPr>
          <p:cNvSpPr>
            <a:spLocks noGrp="1"/>
          </p:cNvSpPr>
          <p:nvPr>
            <p:ph type="sldNum" sz="quarter" idx="12"/>
          </p:nvPr>
        </p:nvSpPr>
        <p:spPr/>
        <p:txBody>
          <a:bodyPr/>
          <a:lstStyle/>
          <a:p>
            <a:fld id="{58D96DAE-94BB-1846-8B2F-F3B358AA571D}" type="slidenum">
              <a:rPr lang="es-CR" smtClean="0"/>
              <a:t>‹#›</a:t>
            </a:fld>
            <a:endParaRPr lang="es-CR" dirty="0"/>
          </a:p>
        </p:txBody>
      </p:sp>
    </p:spTree>
    <p:extLst>
      <p:ext uri="{BB962C8B-B14F-4D97-AF65-F5344CB8AC3E}">
        <p14:creationId xmlns:p14="http://schemas.microsoft.com/office/powerpoint/2010/main" val="41789049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8DFFBF-EF1A-BE90-0873-BFD24070FF3D}"/>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CR"/>
          </a:p>
        </p:txBody>
      </p:sp>
      <p:sp>
        <p:nvSpPr>
          <p:cNvPr id="3" name="Marcador de contenido 2">
            <a:extLst>
              <a:ext uri="{FF2B5EF4-FFF2-40B4-BE49-F238E27FC236}">
                <a16:creationId xmlns:a16="http://schemas.microsoft.com/office/drawing/2014/main" id="{87882455-6F59-6A18-BBCF-965F6167B17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R"/>
          </a:p>
        </p:txBody>
      </p:sp>
      <p:sp>
        <p:nvSpPr>
          <p:cNvPr id="4" name="Marcador de texto 3">
            <a:extLst>
              <a:ext uri="{FF2B5EF4-FFF2-40B4-BE49-F238E27FC236}">
                <a16:creationId xmlns:a16="http://schemas.microsoft.com/office/drawing/2014/main" id="{25ADB062-B210-9892-6DEE-49C4342A50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C3B3C97C-DA2E-EF90-B831-392BB63D964D}"/>
              </a:ext>
            </a:extLst>
          </p:cNvPr>
          <p:cNvSpPr>
            <a:spLocks noGrp="1"/>
          </p:cNvSpPr>
          <p:nvPr>
            <p:ph type="dt" sz="half" idx="10"/>
          </p:nvPr>
        </p:nvSpPr>
        <p:spPr/>
        <p:txBody>
          <a:bodyPr/>
          <a:lstStyle/>
          <a:p>
            <a:fld id="{3E5CEC95-6292-9F4B-92A4-F914662682B5}" type="datetimeFigureOut">
              <a:rPr lang="es-CR" smtClean="0"/>
              <a:t>20/2/25</a:t>
            </a:fld>
            <a:endParaRPr lang="es-CR" dirty="0"/>
          </a:p>
        </p:txBody>
      </p:sp>
      <p:sp>
        <p:nvSpPr>
          <p:cNvPr id="6" name="Marcador de pie de página 5">
            <a:extLst>
              <a:ext uri="{FF2B5EF4-FFF2-40B4-BE49-F238E27FC236}">
                <a16:creationId xmlns:a16="http://schemas.microsoft.com/office/drawing/2014/main" id="{B42226B4-E5CC-7AC2-7E34-0F64B8288B78}"/>
              </a:ext>
            </a:extLst>
          </p:cNvPr>
          <p:cNvSpPr>
            <a:spLocks noGrp="1"/>
          </p:cNvSpPr>
          <p:nvPr>
            <p:ph type="ftr" sz="quarter" idx="11"/>
          </p:nvPr>
        </p:nvSpPr>
        <p:spPr/>
        <p:txBody>
          <a:bodyPr/>
          <a:lstStyle/>
          <a:p>
            <a:endParaRPr lang="es-CR" dirty="0"/>
          </a:p>
        </p:txBody>
      </p:sp>
      <p:sp>
        <p:nvSpPr>
          <p:cNvPr id="7" name="Marcador de número de diapositiva 6">
            <a:extLst>
              <a:ext uri="{FF2B5EF4-FFF2-40B4-BE49-F238E27FC236}">
                <a16:creationId xmlns:a16="http://schemas.microsoft.com/office/drawing/2014/main" id="{325E78DD-69DF-E29C-F426-9F6C1F30B128}"/>
              </a:ext>
            </a:extLst>
          </p:cNvPr>
          <p:cNvSpPr>
            <a:spLocks noGrp="1"/>
          </p:cNvSpPr>
          <p:nvPr>
            <p:ph type="sldNum" sz="quarter" idx="12"/>
          </p:nvPr>
        </p:nvSpPr>
        <p:spPr/>
        <p:txBody>
          <a:bodyPr/>
          <a:lstStyle/>
          <a:p>
            <a:fld id="{58D96DAE-94BB-1846-8B2F-F3B358AA571D}" type="slidenum">
              <a:rPr lang="es-CR" smtClean="0"/>
              <a:t>‹#›</a:t>
            </a:fld>
            <a:endParaRPr lang="es-CR" dirty="0"/>
          </a:p>
        </p:txBody>
      </p:sp>
    </p:spTree>
    <p:extLst>
      <p:ext uri="{BB962C8B-B14F-4D97-AF65-F5344CB8AC3E}">
        <p14:creationId xmlns:p14="http://schemas.microsoft.com/office/powerpoint/2010/main" val="9797876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96F991-D7F1-9F4E-AEEE-7570A9A8D07D}"/>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CR"/>
          </a:p>
        </p:txBody>
      </p:sp>
      <p:sp>
        <p:nvSpPr>
          <p:cNvPr id="3" name="Marcador de posición de imagen 2">
            <a:extLst>
              <a:ext uri="{FF2B5EF4-FFF2-40B4-BE49-F238E27FC236}">
                <a16:creationId xmlns:a16="http://schemas.microsoft.com/office/drawing/2014/main" id="{CF61B7A2-EAE4-2AF0-E028-701EB943A9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R" dirty="0"/>
          </a:p>
        </p:txBody>
      </p:sp>
      <p:sp>
        <p:nvSpPr>
          <p:cNvPr id="4" name="Marcador de texto 3">
            <a:extLst>
              <a:ext uri="{FF2B5EF4-FFF2-40B4-BE49-F238E27FC236}">
                <a16:creationId xmlns:a16="http://schemas.microsoft.com/office/drawing/2014/main" id="{16DC1569-CEB4-353B-F880-A2AEF49E0C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AE76B245-63D2-CE08-3BA7-B7589D72BF46}"/>
              </a:ext>
            </a:extLst>
          </p:cNvPr>
          <p:cNvSpPr>
            <a:spLocks noGrp="1"/>
          </p:cNvSpPr>
          <p:nvPr>
            <p:ph type="dt" sz="half" idx="10"/>
          </p:nvPr>
        </p:nvSpPr>
        <p:spPr/>
        <p:txBody>
          <a:bodyPr/>
          <a:lstStyle/>
          <a:p>
            <a:fld id="{3E5CEC95-6292-9F4B-92A4-F914662682B5}" type="datetimeFigureOut">
              <a:rPr lang="es-CR" smtClean="0"/>
              <a:t>20/2/25</a:t>
            </a:fld>
            <a:endParaRPr lang="es-CR" dirty="0"/>
          </a:p>
        </p:txBody>
      </p:sp>
      <p:sp>
        <p:nvSpPr>
          <p:cNvPr id="6" name="Marcador de pie de página 5">
            <a:extLst>
              <a:ext uri="{FF2B5EF4-FFF2-40B4-BE49-F238E27FC236}">
                <a16:creationId xmlns:a16="http://schemas.microsoft.com/office/drawing/2014/main" id="{235214EE-A10D-000F-712C-8A8629233009}"/>
              </a:ext>
            </a:extLst>
          </p:cNvPr>
          <p:cNvSpPr>
            <a:spLocks noGrp="1"/>
          </p:cNvSpPr>
          <p:nvPr>
            <p:ph type="ftr" sz="quarter" idx="11"/>
          </p:nvPr>
        </p:nvSpPr>
        <p:spPr/>
        <p:txBody>
          <a:bodyPr/>
          <a:lstStyle/>
          <a:p>
            <a:endParaRPr lang="es-CR" dirty="0"/>
          </a:p>
        </p:txBody>
      </p:sp>
      <p:sp>
        <p:nvSpPr>
          <p:cNvPr id="7" name="Marcador de número de diapositiva 6">
            <a:extLst>
              <a:ext uri="{FF2B5EF4-FFF2-40B4-BE49-F238E27FC236}">
                <a16:creationId xmlns:a16="http://schemas.microsoft.com/office/drawing/2014/main" id="{131B5CAD-B055-CF06-3BC9-26F9C0C9A870}"/>
              </a:ext>
            </a:extLst>
          </p:cNvPr>
          <p:cNvSpPr>
            <a:spLocks noGrp="1"/>
          </p:cNvSpPr>
          <p:nvPr>
            <p:ph type="sldNum" sz="quarter" idx="12"/>
          </p:nvPr>
        </p:nvSpPr>
        <p:spPr/>
        <p:txBody>
          <a:bodyPr/>
          <a:lstStyle/>
          <a:p>
            <a:fld id="{58D96DAE-94BB-1846-8B2F-F3B358AA571D}" type="slidenum">
              <a:rPr lang="es-CR" smtClean="0"/>
              <a:t>‹#›</a:t>
            </a:fld>
            <a:endParaRPr lang="es-CR" dirty="0"/>
          </a:p>
        </p:txBody>
      </p:sp>
    </p:spTree>
    <p:extLst>
      <p:ext uri="{BB962C8B-B14F-4D97-AF65-F5344CB8AC3E}">
        <p14:creationId xmlns:p14="http://schemas.microsoft.com/office/powerpoint/2010/main" val="21849336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2.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1.png"/><Relationship Id="rId5" Type="http://schemas.openxmlformats.org/officeDocument/2006/relationships/theme" Target="../theme/theme3.xml"/><Relationship Id="rId4"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4.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5.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6.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1DAF404D-FBBC-EE82-3D3A-ED32FD89EC1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MX"/>
              <a:t>Haz clic para modificar el estilo de título del patrón</a:t>
            </a:r>
            <a:endParaRPr lang="es-CR"/>
          </a:p>
        </p:txBody>
      </p:sp>
      <p:sp>
        <p:nvSpPr>
          <p:cNvPr id="3" name="Marcador de texto 2">
            <a:extLst>
              <a:ext uri="{FF2B5EF4-FFF2-40B4-BE49-F238E27FC236}">
                <a16:creationId xmlns:a16="http://schemas.microsoft.com/office/drawing/2014/main" id="{28F62C12-BB5D-CDDC-FD11-2127FDBDC3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R"/>
          </a:p>
        </p:txBody>
      </p:sp>
      <p:sp>
        <p:nvSpPr>
          <p:cNvPr id="4" name="Marcador de fecha 3">
            <a:extLst>
              <a:ext uri="{FF2B5EF4-FFF2-40B4-BE49-F238E27FC236}">
                <a16:creationId xmlns:a16="http://schemas.microsoft.com/office/drawing/2014/main" id="{2C487C0C-99A0-4E63-C194-B37536151D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E5CEC95-6292-9F4B-92A4-F914662682B5}" type="datetimeFigureOut">
              <a:rPr lang="es-CR" smtClean="0"/>
              <a:t>20/2/25</a:t>
            </a:fld>
            <a:endParaRPr lang="es-CR" dirty="0"/>
          </a:p>
        </p:txBody>
      </p:sp>
      <p:sp>
        <p:nvSpPr>
          <p:cNvPr id="5" name="Marcador de pie de página 4">
            <a:extLst>
              <a:ext uri="{FF2B5EF4-FFF2-40B4-BE49-F238E27FC236}">
                <a16:creationId xmlns:a16="http://schemas.microsoft.com/office/drawing/2014/main" id="{0C7F1ADA-8A4C-33CF-2645-FE005232E39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CR" dirty="0"/>
          </a:p>
        </p:txBody>
      </p:sp>
      <p:sp>
        <p:nvSpPr>
          <p:cNvPr id="6" name="Marcador de número de diapositiva 5">
            <a:extLst>
              <a:ext uri="{FF2B5EF4-FFF2-40B4-BE49-F238E27FC236}">
                <a16:creationId xmlns:a16="http://schemas.microsoft.com/office/drawing/2014/main" id="{02421A7F-0902-5418-DBC0-4CA98609C9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8D96DAE-94BB-1846-8B2F-F3B358AA571D}" type="slidenum">
              <a:rPr lang="es-CR" smtClean="0"/>
              <a:t>‹#›</a:t>
            </a:fld>
            <a:endParaRPr lang="es-CR" dirty="0"/>
          </a:p>
        </p:txBody>
      </p:sp>
    </p:spTree>
    <p:extLst>
      <p:ext uri="{BB962C8B-B14F-4D97-AF65-F5344CB8AC3E}">
        <p14:creationId xmlns:p14="http://schemas.microsoft.com/office/powerpoint/2010/main" val="26586810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fr-FR"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397117-F3A1-41B5-B5A5-0FD5A7D43CA4}" type="slidenum">
              <a:rPr lang="fr-FR" smtClean="0"/>
              <a:t>‹#›</a:t>
            </a:fld>
            <a:endParaRPr lang="fr-FR" dirty="0"/>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071544" y="216362"/>
            <a:ext cx="1999700" cy="951923"/>
          </a:xfrm>
          <a:prstGeom prst="rect">
            <a:avLst/>
          </a:prstGeom>
        </p:spPr>
      </p:pic>
      <p:sp>
        <p:nvSpPr>
          <p:cNvPr id="10" name="Rectangle"/>
          <p:cNvSpPr/>
          <p:nvPr userDrawn="1"/>
        </p:nvSpPr>
        <p:spPr>
          <a:xfrm rot="5400000">
            <a:off x="1721007" y="3812568"/>
            <a:ext cx="1639614" cy="110484"/>
          </a:xfrm>
          <a:prstGeom prst="rect">
            <a:avLst/>
          </a:prstGeom>
          <a:solidFill>
            <a:schemeClr val="bg1"/>
          </a:solidFill>
          <a:ln w="12700">
            <a:miter lim="400000"/>
          </a:ln>
        </p:spPr>
        <p:txBody>
          <a:bodyPr lIns="65023" tIns="65023" rIns="65023" bIns="65023" anchor="ctr"/>
          <a:lstStyle/>
          <a:p>
            <a:pPr>
              <a:defRPr>
                <a:solidFill>
                  <a:srgbClr val="3C3C3C"/>
                </a:solidFill>
              </a:defRPr>
            </a:pPr>
            <a:endParaRPr dirty="0"/>
          </a:p>
        </p:txBody>
      </p:sp>
      <p:sp>
        <p:nvSpPr>
          <p:cNvPr id="11" name="Rectangle 10"/>
          <p:cNvSpPr/>
          <p:nvPr userDrawn="1"/>
        </p:nvSpPr>
        <p:spPr>
          <a:xfrm>
            <a:off x="0" y="-7428"/>
            <a:ext cx="12192000" cy="6858000"/>
          </a:xfrm>
          <a:prstGeom prst="rect">
            <a:avLst/>
          </a:prstGeom>
          <a:solidFill>
            <a:srgbClr val="006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3" name="Picture 12"/>
          <p:cNvPicPr>
            <a:picLocks noChangeAspect="1"/>
          </p:cNvPicPr>
          <p:nvPr userDrawn="1"/>
        </p:nvPicPr>
        <p:blipFill>
          <a:blip r:embed="rId4">
            <a:extLst>
              <a:ext uri="{28A0092B-C50C-407E-A947-70E740481C1C}">
                <a14:useLocalDpi xmlns:a14="http://schemas.microsoft.com/office/drawing/2010/main"/>
              </a:ext>
            </a:extLst>
          </a:blip>
          <a:srcRect/>
          <a:stretch/>
        </p:blipFill>
        <p:spPr>
          <a:xfrm>
            <a:off x="1548951" y="2025894"/>
            <a:ext cx="2920169" cy="2806212"/>
          </a:xfrm>
          <a:prstGeom prst="rect">
            <a:avLst/>
          </a:prstGeom>
        </p:spPr>
      </p:pic>
      <p:sp>
        <p:nvSpPr>
          <p:cNvPr id="12" name="Rectangle">
            <a:extLst>
              <a:ext uri="{FF2B5EF4-FFF2-40B4-BE49-F238E27FC236}">
                <a16:creationId xmlns:a16="http://schemas.microsoft.com/office/drawing/2014/main" id="{21257D7F-3656-47C9-B5F0-D20A647BD6E3}"/>
              </a:ext>
            </a:extLst>
          </p:cNvPr>
          <p:cNvSpPr/>
          <p:nvPr userDrawn="1"/>
        </p:nvSpPr>
        <p:spPr>
          <a:xfrm rot="5400000">
            <a:off x="4884289" y="3379881"/>
            <a:ext cx="2423422" cy="98238"/>
          </a:xfrm>
          <a:prstGeom prst="rect">
            <a:avLst/>
          </a:prstGeom>
          <a:solidFill>
            <a:schemeClr val="bg1"/>
          </a:solidFill>
          <a:ln w="12700">
            <a:miter lim="400000"/>
          </a:ln>
        </p:spPr>
        <p:txBody>
          <a:bodyPr lIns="65023" tIns="65023" rIns="65023" bIns="65023" anchor="ctr"/>
          <a:lstStyle/>
          <a:p>
            <a:pPr>
              <a:defRPr>
                <a:solidFill>
                  <a:srgbClr val="3C3C3C"/>
                </a:solidFill>
              </a:defRPr>
            </a:pPr>
            <a:endParaRPr dirty="0"/>
          </a:p>
        </p:txBody>
      </p:sp>
    </p:spTree>
    <p:extLst>
      <p:ext uri="{BB962C8B-B14F-4D97-AF65-F5344CB8AC3E}">
        <p14:creationId xmlns:p14="http://schemas.microsoft.com/office/powerpoint/2010/main" val="3041405459"/>
      </p:ext>
    </p:extLst>
  </p:cSld>
  <p:clrMap bg1="lt1" tx1="dk1" bg2="lt2" tx2="dk2" accent1="accent1" accent2="accent2" accent3="accent3" accent4="accent4" accent5="accent5" accent6="accent6" hlink="hlink" folHlink="folHlink"/>
  <p:sldLayoutIdLst>
    <p:sldLayoutId id="2147483661"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fr-FR"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397117-F3A1-41B5-B5A5-0FD5A7D43CA4}" type="slidenum">
              <a:rPr lang="fr-FR" smtClean="0"/>
              <a:t>‹#›</a:t>
            </a:fld>
            <a:endParaRPr lang="fr-FR" dirty="0"/>
          </a:p>
        </p:txBody>
      </p:sp>
      <p:pic>
        <p:nvPicPr>
          <p:cNvPr id="9" name="Picture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071544" y="216362"/>
            <a:ext cx="1999700" cy="951923"/>
          </a:xfrm>
          <a:prstGeom prst="rect">
            <a:avLst/>
          </a:prstGeom>
        </p:spPr>
      </p:pic>
      <p:sp>
        <p:nvSpPr>
          <p:cNvPr id="10" name="Rectangle"/>
          <p:cNvSpPr/>
          <p:nvPr userDrawn="1"/>
        </p:nvSpPr>
        <p:spPr>
          <a:xfrm rot="5400000">
            <a:off x="1721007" y="3812568"/>
            <a:ext cx="1639614" cy="110484"/>
          </a:xfrm>
          <a:prstGeom prst="rect">
            <a:avLst/>
          </a:prstGeom>
          <a:solidFill>
            <a:schemeClr val="bg1"/>
          </a:solidFill>
          <a:ln w="12700">
            <a:miter lim="400000"/>
          </a:ln>
        </p:spPr>
        <p:txBody>
          <a:bodyPr lIns="65023" tIns="65023" rIns="65023" bIns="65023" anchor="ctr"/>
          <a:lstStyle/>
          <a:p>
            <a:pPr>
              <a:defRPr>
                <a:solidFill>
                  <a:srgbClr val="3C3C3C"/>
                </a:solidFill>
              </a:defRPr>
            </a:pPr>
            <a:endParaRPr dirty="0"/>
          </a:p>
        </p:txBody>
      </p:sp>
      <p:sp>
        <p:nvSpPr>
          <p:cNvPr id="11" name="Rectangle 10"/>
          <p:cNvSpPr/>
          <p:nvPr userDrawn="1"/>
        </p:nvSpPr>
        <p:spPr>
          <a:xfrm>
            <a:off x="0" y="0"/>
            <a:ext cx="12192000" cy="6858000"/>
          </a:xfrm>
          <a:prstGeom prst="rect">
            <a:avLst/>
          </a:prstGeom>
          <a:solidFill>
            <a:srgbClr val="41B7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2912540704"/>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6F491BC-1992-9704-F573-79C48DF979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x-none"/>
          </a:p>
        </p:txBody>
      </p:sp>
      <p:sp>
        <p:nvSpPr>
          <p:cNvPr id="3" name="Text Placeholder 2">
            <a:extLst>
              <a:ext uri="{FF2B5EF4-FFF2-40B4-BE49-F238E27FC236}">
                <a16:creationId xmlns:a16="http://schemas.microsoft.com/office/drawing/2014/main" id="{A774D3AD-77DF-B145-320C-1243EEA5D85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2018839C-3A4A-1AC8-63C7-49C4C90650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933D5F-4EDA-FF41-B1B0-BF75D45C4EA6}" type="datetimeFigureOut">
              <a:rPr lang="x-none" smtClean="0"/>
              <a:pPr/>
              <a:t>2/20/25</a:t>
            </a:fld>
            <a:endParaRPr lang="x-none"/>
          </a:p>
        </p:txBody>
      </p:sp>
      <p:sp>
        <p:nvSpPr>
          <p:cNvPr id="5" name="Footer Placeholder 4">
            <a:extLst>
              <a:ext uri="{FF2B5EF4-FFF2-40B4-BE49-F238E27FC236}">
                <a16:creationId xmlns:a16="http://schemas.microsoft.com/office/drawing/2014/main" id="{0AA8E4FD-8DBD-CCB2-8FC2-3CA123C8E0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a:extLst>
              <a:ext uri="{FF2B5EF4-FFF2-40B4-BE49-F238E27FC236}">
                <a16:creationId xmlns:a16="http://schemas.microsoft.com/office/drawing/2014/main" id="{7CC77FB3-546E-F9AB-37DA-75A99F9FC9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7B3A8F-9A13-0C4B-A4BF-E71743452E2E}" type="slidenum">
              <a:rPr lang="x-none" smtClean="0"/>
              <a:pPr/>
              <a:t>‹#›</a:t>
            </a:fld>
            <a:endParaRPr lang="x-none"/>
          </a:p>
        </p:txBody>
      </p:sp>
    </p:spTree>
    <p:extLst>
      <p:ext uri="{BB962C8B-B14F-4D97-AF65-F5344CB8AC3E}">
        <p14:creationId xmlns:p14="http://schemas.microsoft.com/office/powerpoint/2010/main" val="2229131276"/>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5"/>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5"/>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25"/>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5"/>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5"/>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102909611"/>
      </p:ext>
    </p:extLst>
  </p:cSld>
  <p:clrMap bg1="lt1" tx1="dk1" bg2="dk2" tx2="lt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
        <p:cNvGrpSpPr/>
        <p:nvPr/>
      </p:nvGrpSpPr>
      <p:grpSpPr>
        <a:xfrm>
          <a:off x="0" y="0"/>
          <a:ext cx="0" cy="0"/>
          <a:chOff x="0" y="0"/>
          <a:chExt cx="0" cy="0"/>
        </a:xfrm>
      </p:grpSpPr>
      <p:sp>
        <p:nvSpPr>
          <p:cNvPr id="85" name="Google Shape;85;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Play"/>
              <a:buNone/>
              <a:defRPr sz="4400" b="0" i="0" u="none" strike="noStrike" cap="none">
                <a:solidFill>
                  <a:schemeClr val="dk1"/>
                </a:solidFill>
                <a:latin typeface="Play"/>
                <a:ea typeface="Play"/>
                <a:cs typeface="Play"/>
                <a:sym typeface="Pla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6" name="Google Shape;86;p2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7" name="Google Shape;87;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757575"/>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8" name="Google Shape;88;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757575"/>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9" name="Google Shape;89;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757575"/>
                </a:solidFill>
                <a:latin typeface="Arial"/>
                <a:ea typeface="Arial"/>
                <a:cs typeface="Arial"/>
                <a:sym typeface="Arial"/>
              </a:defRPr>
            </a:lvl1pPr>
            <a:lvl2pPr marL="0" marR="0" lvl="1" indent="0" algn="r" rtl="0">
              <a:spcBef>
                <a:spcPts val="0"/>
              </a:spcBef>
              <a:buNone/>
              <a:defRPr sz="1200" b="0" i="0" u="none" strike="noStrike" cap="none">
                <a:solidFill>
                  <a:srgbClr val="757575"/>
                </a:solidFill>
                <a:latin typeface="Arial"/>
                <a:ea typeface="Arial"/>
                <a:cs typeface="Arial"/>
                <a:sym typeface="Arial"/>
              </a:defRPr>
            </a:lvl2pPr>
            <a:lvl3pPr marL="0" marR="0" lvl="2" indent="0" algn="r" rtl="0">
              <a:spcBef>
                <a:spcPts val="0"/>
              </a:spcBef>
              <a:buNone/>
              <a:defRPr sz="1200" b="0" i="0" u="none" strike="noStrike" cap="none">
                <a:solidFill>
                  <a:srgbClr val="757575"/>
                </a:solidFill>
                <a:latin typeface="Arial"/>
                <a:ea typeface="Arial"/>
                <a:cs typeface="Arial"/>
                <a:sym typeface="Arial"/>
              </a:defRPr>
            </a:lvl3pPr>
            <a:lvl4pPr marL="0" marR="0" lvl="3" indent="0" algn="r" rtl="0">
              <a:spcBef>
                <a:spcPts val="0"/>
              </a:spcBef>
              <a:buNone/>
              <a:defRPr sz="1200" b="0" i="0" u="none" strike="noStrike" cap="none">
                <a:solidFill>
                  <a:srgbClr val="757575"/>
                </a:solidFill>
                <a:latin typeface="Arial"/>
                <a:ea typeface="Arial"/>
                <a:cs typeface="Arial"/>
                <a:sym typeface="Arial"/>
              </a:defRPr>
            </a:lvl4pPr>
            <a:lvl5pPr marL="0" marR="0" lvl="4" indent="0" algn="r" rtl="0">
              <a:spcBef>
                <a:spcPts val="0"/>
              </a:spcBef>
              <a:buNone/>
              <a:defRPr sz="1200" b="0" i="0" u="none" strike="noStrike" cap="none">
                <a:solidFill>
                  <a:srgbClr val="757575"/>
                </a:solidFill>
                <a:latin typeface="Arial"/>
                <a:ea typeface="Arial"/>
                <a:cs typeface="Arial"/>
                <a:sym typeface="Arial"/>
              </a:defRPr>
            </a:lvl5pPr>
            <a:lvl6pPr marL="0" marR="0" lvl="5" indent="0" algn="r" rtl="0">
              <a:spcBef>
                <a:spcPts val="0"/>
              </a:spcBef>
              <a:buNone/>
              <a:defRPr sz="1200" b="0" i="0" u="none" strike="noStrike" cap="none">
                <a:solidFill>
                  <a:srgbClr val="757575"/>
                </a:solidFill>
                <a:latin typeface="Arial"/>
                <a:ea typeface="Arial"/>
                <a:cs typeface="Arial"/>
                <a:sym typeface="Arial"/>
              </a:defRPr>
            </a:lvl6pPr>
            <a:lvl7pPr marL="0" marR="0" lvl="6" indent="0" algn="r" rtl="0">
              <a:spcBef>
                <a:spcPts val="0"/>
              </a:spcBef>
              <a:buNone/>
              <a:defRPr sz="1200" b="0" i="0" u="none" strike="noStrike" cap="none">
                <a:solidFill>
                  <a:srgbClr val="757575"/>
                </a:solidFill>
                <a:latin typeface="Arial"/>
                <a:ea typeface="Arial"/>
                <a:cs typeface="Arial"/>
                <a:sym typeface="Arial"/>
              </a:defRPr>
            </a:lvl7pPr>
            <a:lvl8pPr marL="0" marR="0" lvl="7" indent="0" algn="r" rtl="0">
              <a:spcBef>
                <a:spcPts val="0"/>
              </a:spcBef>
              <a:buNone/>
              <a:defRPr sz="1200" b="0" i="0" u="none" strike="noStrike" cap="none">
                <a:solidFill>
                  <a:srgbClr val="757575"/>
                </a:solidFill>
                <a:latin typeface="Arial"/>
                <a:ea typeface="Arial"/>
                <a:cs typeface="Arial"/>
                <a:sym typeface="Arial"/>
              </a:defRPr>
            </a:lvl8pPr>
            <a:lvl9pPr marL="0" marR="0" lvl="8" indent="0" algn="r" rtl="0">
              <a:spcBef>
                <a:spcPts val="0"/>
              </a:spcBef>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85477703"/>
      </p:ext>
    </p:extLst>
  </p:cSld>
  <p:clrMap bg1="lt1" tx1="dk1" bg2="dk2" tx2="lt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28.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package" Target="../embeddings/Microsoft_Word_Document.docx"/><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package" Target="../embeddings/Microsoft_Word_Document1.docx"/><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package" Target="../embeddings/Microsoft_Word_Document2.docx"/><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package" Target="../embeddings/Microsoft_Word_Document3.docx"/><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6.jpeg"/><Relationship Id="rId7"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hyperlink" Target="mailto:a.brome@unesco.org" TargetMode="External"/><Relationship Id="rId9" Type="http://schemas.openxmlformats.org/officeDocument/2006/relationships/image" Target="../media/image41.png"/></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39.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39.xml"/></Relationships>
</file>

<file path=ppt/slides/_rels/slide7.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1"/>
          <p:cNvSpPr/>
          <p:nvPr/>
        </p:nvSpPr>
        <p:spPr>
          <a:xfrm>
            <a:off x="0" y="2679360"/>
            <a:ext cx="12192000" cy="4178640"/>
          </a:xfrm>
          <a:prstGeom prst="rect">
            <a:avLst/>
          </a:prstGeom>
          <a:noFill/>
          <a:ln>
            <a:noFill/>
          </a:ln>
        </p:spPr>
        <p:txBody>
          <a:bodyPr spcFirstLastPara="1" wrap="square" lIns="91425" tIns="45700" rIns="91425" bIns="45700" anchor="t" anchorCtr="0">
            <a:spAutoFit/>
          </a:bodyPr>
          <a:lstStyle/>
          <a:p>
            <a:pPr algn="r">
              <a:lnSpc>
                <a:spcPct val="80000"/>
              </a:lnSpc>
              <a:buClr>
                <a:srgbClr val="000000"/>
              </a:buClr>
            </a:pPr>
            <a:r>
              <a:rPr lang="en-US" b="1" kern="0" dirty="0">
                <a:solidFill>
                  <a:srgbClr val="000000"/>
                </a:solidFill>
                <a:latin typeface="Times New Roman"/>
                <a:ea typeface="Times New Roman"/>
                <a:cs typeface="Times New Roman"/>
                <a:sym typeface="Times New Roman"/>
              </a:rPr>
              <a:t>Dr. Elizabeth Vanacore</a:t>
            </a:r>
            <a:endParaRPr b="1" kern="0" dirty="0">
              <a:solidFill>
                <a:srgbClr val="000000"/>
              </a:solidFill>
              <a:latin typeface="Times New Roman"/>
              <a:ea typeface="Times New Roman"/>
              <a:cs typeface="Times New Roman"/>
              <a:sym typeface="Times New Roman"/>
            </a:endParaRPr>
          </a:p>
          <a:p>
            <a:pPr algn="r">
              <a:lnSpc>
                <a:spcPct val="80000"/>
              </a:lnSpc>
              <a:buClr>
                <a:srgbClr val="000000"/>
              </a:buClr>
            </a:pPr>
            <a:r>
              <a:rPr lang="en-US" sz="1400" kern="0" dirty="0">
                <a:solidFill>
                  <a:srgbClr val="000000"/>
                </a:solidFill>
                <a:latin typeface="Times New Roman"/>
                <a:ea typeface="Times New Roman"/>
                <a:cs typeface="Times New Roman"/>
                <a:sym typeface="Times New Roman"/>
              </a:rPr>
              <a:t>Seismologist, Puerto Rico Seismic Network</a:t>
            </a:r>
            <a:endParaRPr sz="1400" kern="0" dirty="0">
              <a:solidFill>
                <a:srgbClr val="000000"/>
              </a:solidFill>
              <a:latin typeface="Arial"/>
              <a:cs typeface="Arial"/>
              <a:sym typeface="Arial"/>
            </a:endParaRPr>
          </a:p>
          <a:p>
            <a:pPr algn="r">
              <a:lnSpc>
                <a:spcPct val="80000"/>
              </a:lnSpc>
              <a:buClr>
                <a:srgbClr val="000000"/>
              </a:buClr>
            </a:pPr>
            <a:r>
              <a:rPr lang="en-US" sz="1400" kern="0" dirty="0">
                <a:solidFill>
                  <a:srgbClr val="000000"/>
                </a:solidFill>
                <a:latin typeface="Times New Roman"/>
                <a:ea typeface="Times New Roman"/>
                <a:cs typeface="Times New Roman"/>
                <a:sym typeface="Times New Roman"/>
              </a:rPr>
              <a:t>Member, ICG CARIBE EWS CARIBE WAVE TT</a:t>
            </a:r>
            <a:endParaRPr sz="1400" kern="0" dirty="0">
              <a:solidFill>
                <a:srgbClr val="000000"/>
              </a:solidFill>
              <a:latin typeface="Arial"/>
              <a:cs typeface="Arial"/>
              <a:sym typeface="Arial"/>
            </a:endParaRPr>
          </a:p>
          <a:p>
            <a:pPr algn="r">
              <a:lnSpc>
                <a:spcPct val="80000"/>
              </a:lnSpc>
              <a:buClr>
                <a:srgbClr val="000000"/>
              </a:buClr>
            </a:pPr>
            <a:endParaRPr sz="2000" b="1" kern="0" dirty="0">
              <a:solidFill>
                <a:srgbClr val="000000"/>
              </a:solidFill>
              <a:latin typeface="Times New Roman"/>
              <a:ea typeface="Times New Roman"/>
              <a:cs typeface="Times New Roman"/>
              <a:sym typeface="Times New Roman"/>
            </a:endParaRPr>
          </a:p>
          <a:p>
            <a:pPr algn="r">
              <a:lnSpc>
                <a:spcPct val="80000"/>
              </a:lnSpc>
              <a:buClr>
                <a:srgbClr val="000000"/>
              </a:buClr>
            </a:pPr>
            <a:r>
              <a:rPr lang="en-US" b="1" kern="0" dirty="0">
                <a:solidFill>
                  <a:srgbClr val="000000"/>
                </a:solidFill>
                <a:latin typeface="Times New Roman"/>
                <a:ea typeface="Times New Roman"/>
                <a:cs typeface="Times New Roman"/>
                <a:sym typeface="Times New Roman"/>
              </a:rPr>
              <a:t>Christa G. von Hillebrandt-Andrade</a:t>
            </a:r>
            <a:endParaRPr kern="0" dirty="0">
              <a:solidFill>
                <a:srgbClr val="000000"/>
              </a:solidFill>
              <a:latin typeface="Arial"/>
              <a:cs typeface="Arial"/>
              <a:sym typeface="Arial"/>
            </a:endParaRPr>
          </a:p>
          <a:p>
            <a:pPr algn="r">
              <a:lnSpc>
                <a:spcPct val="80000"/>
              </a:lnSpc>
              <a:spcBef>
                <a:spcPts val="320"/>
              </a:spcBef>
              <a:buClr>
                <a:srgbClr val="000000"/>
              </a:buClr>
            </a:pPr>
            <a:r>
              <a:rPr lang="en-US" sz="1400" kern="0" dirty="0">
                <a:solidFill>
                  <a:srgbClr val="000000"/>
                </a:solidFill>
                <a:latin typeface="Times New Roman"/>
                <a:ea typeface="Times New Roman"/>
                <a:cs typeface="Times New Roman"/>
                <a:sym typeface="Times New Roman"/>
              </a:rPr>
              <a:t>Manager, ITIC Caribbean Office</a:t>
            </a:r>
            <a:endParaRPr lang="en-US" sz="1400" kern="0" dirty="0">
              <a:solidFill>
                <a:srgbClr val="000000"/>
              </a:solidFill>
              <a:latin typeface="Arial"/>
              <a:cs typeface="Arial"/>
              <a:sym typeface="Arial"/>
            </a:endParaRPr>
          </a:p>
          <a:p>
            <a:pPr algn="r">
              <a:lnSpc>
                <a:spcPct val="80000"/>
              </a:lnSpc>
              <a:spcBef>
                <a:spcPts val="320"/>
              </a:spcBef>
              <a:buClr>
                <a:srgbClr val="000000"/>
              </a:buClr>
            </a:pPr>
            <a:r>
              <a:rPr lang="en-US" sz="1400" kern="0" dirty="0">
                <a:solidFill>
                  <a:srgbClr val="000000"/>
                </a:solidFill>
                <a:latin typeface="Times New Roman"/>
                <a:ea typeface="Times New Roman"/>
                <a:cs typeface="Times New Roman"/>
                <a:sym typeface="Times New Roman"/>
              </a:rPr>
              <a:t>ICG CARIBE EWS WG III Chair</a:t>
            </a:r>
          </a:p>
          <a:p>
            <a:pPr algn="r">
              <a:lnSpc>
                <a:spcPct val="80000"/>
              </a:lnSpc>
              <a:spcBef>
                <a:spcPts val="320"/>
              </a:spcBef>
              <a:buClr>
                <a:srgbClr val="000000"/>
              </a:buClr>
            </a:pPr>
            <a:endParaRPr lang="en-US" b="1" kern="0" dirty="0">
              <a:solidFill>
                <a:srgbClr val="000000"/>
              </a:solidFill>
              <a:latin typeface="Times New Roman"/>
              <a:cs typeface="Times New Roman"/>
              <a:sym typeface="Times New Roman"/>
            </a:endParaRPr>
          </a:p>
          <a:p>
            <a:pPr algn="r">
              <a:lnSpc>
                <a:spcPct val="80000"/>
              </a:lnSpc>
              <a:spcBef>
                <a:spcPts val="320"/>
              </a:spcBef>
              <a:buClr>
                <a:srgbClr val="000000"/>
              </a:buClr>
            </a:pPr>
            <a:r>
              <a:rPr lang="en-US" b="1" kern="0" dirty="0">
                <a:solidFill>
                  <a:srgbClr val="000000"/>
                </a:solidFill>
                <a:latin typeface="Times New Roman"/>
                <a:cs typeface="Times New Roman"/>
                <a:sym typeface="Times New Roman"/>
              </a:rPr>
              <a:t>Dr. Charles McCreery</a:t>
            </a:r>
          </a:p>
          <a:p>
            <a:pPr algn="r">
              <a:lnSpc>
                <a:spcPct val="80000"/>
              </a:lnSpc>
              <a:spcBef>
                <a:spcPts val="320"/>
              </a:spcBef>
              <a:buClr>
                <a:srgbClr val="000000"/>
              </a:buClr>
            </a:pPr>
            <a:r>
              <a:rPr lang="en-US" sz="1400" kern="0" dirty="0">
                <a:solidFill>
                  <a:srgbClr val="000000"/>
                </a:solidFill>
                <a:latin typeface="Times New Roman"/>
                <a:cs typeface="Times New Roman"/>
                <a:sym typeface="Times New Roman"/>
              </a:rPr>
              <a:t>Director, Pacific Tsunami Warning Center</a:t>
            </a:r>
            <a:endParaRPr sz="1400" kern="0" dirty="0">
              <a:solidFill>
                <a:srgbClr val="000000"/>
              </a:solidFill>
              <a:latin typeface="Arial"/>
              <a:cs typeface="Arial"/>
              <a:sym typeface="Arial"/>
            </a:endParaRPr>
          </a:p>
          <a:p>
            <a:pPr algn="r">
              <a:lnSpc>
                <a:spcPct val="80000"/>
              </a:lnSpc>
              <a:spcBef>
                <a:spcPts val="320"/>
              </a:spcBef>
              <a:buClr>
                <a:srgbClr val="000000"/>
              </a:buClr>
            </a:pPr>
            <a:endParaRPr sz="1400" b="1" kern="0" dirty="0">
              <a:solidFill>
                <a:srgbClr val="000000"/>
              </a:solidFill>
              <a:latin typeface="Times New Roman"/>
              <a:ea typeface="Times New Roman"/>
              <a:cs typeface="Times New Roman"/>
              <a:sym typeface="Times New Roman"/>
            </a:endParaRPr>
          </a:p>
          <a:p>
            <a:pPr algn="r">
              <a:lnSpc>
                <a:spcPct val="80000"/>
              </a:lnSpc>
              <a:spcBef>
                <a:spcPts val="320"/>
              </a:spcBef>
              <a:buClr>
                <a:srgbClr val="000000"/>
              </a:buClr>
            </a:pPr>
            <a:r>
              <a:rPr lang="en-US" b="1" kern="0" dirty="0">
                <a:solidFill>
                  <a:srgbClr val="000000"/>
                </a:solidFill>
                <a:latin typeface="Times New Roman"/>
                <a:ea typeface="Times New Roman"/>
                <a:cs typeface="Times New Roman"/>
                <a:sym typeface="Times New Roman"/>
              </a:rPr>
              <a:t>Alison Brome</a:t>
            </a:r>
          </a:p>
          <a:p>
            <a:pPr algn="r">
              <a:lnSpc>
                <a:spcPct val="80000"/>
              </a:lnSpc>
              <a:spcBef>
                <a:spcPts val="320"/>
              </a:spcBef>
              <a:buClr>
                <a:srgbClr val="000000"/>
              </a:buClr>
            </a:pPr>
            <a:r>
              <a:rPr lang="en-US" sz="1400" kern="0" dirty="0" err="1">
                <a:solidFill>
                  <a:srgbClr val="000000"/>
                </a:solidFill>
                <a:latin typeface="Times New Roman"/>
                <a:ea typeface="Times New Roman"/>
                <a:cs typeface="Times New Roman"/>
                <a:sym typeface="Times New Roman"/>
              </a:rPr>
              <a:t>Programme</a:t>
            </a:r>
            <a:r>
              <a:rPr lang="en-US" sz="1400" kern="0" dirty="0">
                <a:solidFill>
                  <a:srgbClr val="000000"/>
                </a:solidFill>
                <a:latin typeface="Times New Roman"/>
                <a:ea typeface="Times New Roman"/>
                <a:cs typeface="Times New Roman"/>
                <a:sym typeface="Times New Roman"/>
              </a:rPr>
              <a:t> Officer, UNESCO-IOC Caribbean Tsunami Information Centre</a:t>
            </a:r>
          </a:p>
          <a:p>
            <a:pPr algn="r">
              <a:lnSpc>
                <a:spcPct val="80000"/>
              </a:lnSpc>
              <a:spcBef>
                <a:spcPts val="320"/>
              </a:spcBef>
              <a:buClr>
                <a:srgbClr val="000000"/>
              </a:buClr>
            </a:pPr>
            <a:endParaRPr lang="en-US" b="1" kern="0" dirty="0">
              <a:solidFill>
                <a:srgbClr val="000000"/>
              </a:solidFill>
              <a:latin typeface="Times New Roman"/>
              <a:ea typeface="Times New Roman"/>
              <a:cs typeface="Times New Roman"/>
              <a:sym typeface="Times New Roman"/>
            </a:endParaRPr>
          </a:p>
          <a:p>
            <a:pPr algn="r">
              <a:lnSpc>
                <a:spcPct val="80000"/>
              </a:lnSpc>
              <a:spcBef>
                <a:spcPts val="320"/>
              </a:spcBef>
              <a:buClr>
                <a:srgbClr val="000000"/>
              </a:buClr>
            </a:pPr>
            <a:r>
              <a:rPr lang="en-US" b="1" kern="0" dirty="0">
                <a:solidFill>
                  <a:srgbClr val="000000"/>
                </a:solidFill>
                <a:latin typeface="Times New Roman"/>
                <a:ea typeface="Times New Roman"/>
                <a:cs typeface="Times New Roman"/>
                <a:sym typeface="Times New Roman"/>
              </a:rPr>
              <a:t>Kimberly </a:t>
            </a:r>
            <a:r>
              <a:rPr lang="en-US" b="1" kern="0" dirty="0" err="1">
                <a:solidFill>
                  <a:srgbClr val="000000"/>
                </a:solidFill>
                <a:latin typeface="Times New Roman"/>
                <a:ea typeface="Times New Roman"/>
                <a:cs typeface="Times New Roman"/>
                <a:sym typeface="Times New Roman"/>
              </a:rPr>
              <a:t>Maisonet</a:t>
            </a:r>
            <a:endParaRPr lang="en-US" b="1" kern="0" dirty="0">
              <a:solidFill>
                <a:srgbClr val="000000"/>
              </a:solidFill>
              <a:latin typeface="Times New Roman"/>
              <a:ea typeface="Times New Roman"/>
              <a:cs typeface="Times New Roman"/>
              <a:sym typeface="Times New Roman"/>
            </a:endParaRPr>
          </a:p>
          <a:p>
            <a:pPr algn="r">
              <a:lnSpc>
                <a:spcPct val="80000"/>
              </a:lnSpc>
              <a:spcBef>
                <a:spcPts val="320"/>
              </a:spcBef>
              <a:buClr>
                <a:srgbClr val="000000"/>
              </a:buClr>
            </a:pPr>
            <a:r>
              <a:rPr lang="en-US" sz="1400" kern="0" dirty="0" err="1">
                <a:solidFill>
                  <a:srgbClr val="000000"/>
                </a:solidFill>
                <a:latin typeface="Times New Roman"/>
                <a:ea typeface="Times New Roman"/>
                <a:cs typeface="Times New Roman"/>
                <a:sym typeface="Times New Roman"/>
              </a:rPr>
              <a:t>Contractor,ITIC</a:t>
            </a:r>
            <a:r>
              <a:rPr lang="en-US" sz="1400" kern="0" dirty="0">
                <a:solidFill>
                  <a:srgbClr val="000000"/>
                </a:solidFill>
                <a:latin typeface="Times New Roman"/>
                <a:ea typeface="Times New Roman"/>
                <a:cs typeface="Times New Roman"/>
                <a:sym typeface="Times New Roman"/>
              </a:rPr>
              <a:t> Caribbean Office</a:t>
            </a:r>
            <a:r>
              <a:rPr lang="en-US" sz="1400" b="1" kern="0" dirty="0">
                <a:solidFill>
                  <a:srgbClr val="000000"/>
                </a:solidFill>
                <a:latin typeface="Times New Roman"/>
                <a:ea typeface="Times New Roman"/>
                <a:cs typeface="Times New Roman"/>
                <a:sym typeface="Times New Roman"/>
              </a:rPr>
              <a:t> </a:t>
            </a:r>
            <a:endParaRPr sz="1400" b="1" kern="0" dirty="0">
              <a:solidFill>
                <a:srgbClr val="000000"/>
              </a:solidFill>
              <a:latin typeface="Times New Roman"/>
              <a:ea typeface="Times New Roman"/>
              <a:cs typeface="Times New Roman"/>
              <a:sym typeface="Times New Roman"/>
            </a:endParaRPr>
          </a:p>
          <a:p>
            <a:pPr algn="r">
              <a:lnSpc>
                <a:spcPct val="80000"/>
              </a:lnSpc>
              <a:spcBef>
                <a:spcPts val="320"/>
              </a:spcBef>
              <a:buClr>
                <a:srgbClr val="000000"/>
              </a:buClr>
            </a:pPr>
            <a:endParaRPr lang="en-US" sz="1600" b="1" kern="0" dirty="0">
              <a:solidFill>
                <a:srgbClr val="000000"/>
              </a:solidFill>
              <a:latin typeface="Times New Roman"/>
              <a:ea typeface="Times New Roman"/>
              <a:cs typeface="Times New Roman"/>
              <a:sym typeface="Times New Roman"/>
            </a:endParaRPr>
          </a:p>
          <a:p>
            <a:pPr>
              <a:lnSpc>
                <a:spcPct val="80000"/>
              </a:lnSpc>
              <a:spcBef>
                <a:spcPts val="320"/>
              </a:spcBef>
              <a:buClr>
                <a:srgbClr val="000000"/>
              </a:buClr>
            </a:pPr>
            <a:r>
              <a:rPr lang="en-US" sz="1600" b="1" kern="0" dirty="0">
                <a:solidFill>
                  <a:srgbClr val="000000"/>
                </a:solidFill>
                <a:latin typeface="Times New Roman"/>
                <a:ea typeface="Times New Roman"/>
                <a:cs typeface="Times New Roman"/>
                <a:sym typeface="Times New Roman"/>
              </a:rPr>
              <a:t>Joint TOWS TT DMP &amp; TT TOWS Meeting 20 February 2025</a:t>
            </a:r>
            <a:endParaRPr sz="1400" kern="0" dirty="0">
              <a:solidFill>
                <a:srgbClr val="000000"/>
              </a:solidFill>
              <a:latin typeface="Arial"/>
              <a:cs typeface="Arial"/>
              <a:sym typeface="Arial"/>
            </a:endParaRPr>
          </a:p>
        </p:txBody>
      </p:sp>
      <p:sp>
        <p:nvSpPr>
          <p:cNvPr id="160" name="Google Shape;160;p1"/>
          <p:cNvSpPr txBox="1"/>
          <p:nvPr/>
        </p:nvSpPr>
        <p:spPr>
          <a:xfrm>
            <a:off x="2810898" y="1275560"/>
            <a:ext cx="6574800" cy="1938952"/>
          </a:xfrm>
          <a:prstGeom prst="rect">
            <a:avLst/>
          </a:prstGeom>
          <a:noFill/>
          <a:ln>
            <a:noFill/>
          </a:ln>
        </p:spPr>
        <p:txBody>
          <a:bodyPr spcFirstLastPara="1" wrap="square" lIns="91425" tIns="45700" rIns="91425" bIns="45700" anchor="t" anchorCtr="0">
            <a:spAutoFit/>
          </a:bodyPr>
          <a:lstStyle/>
          <a:p>
            <a:pPr algn="ctr">
              <a:buClr>
                <a:srgbClr val="000000"/>
              </a:buClr>
            </a:pPr>
            <a:r>
              <a:rPr lang="en-US" sz="4000" kern="0" dirty="0">
                <a:solidFill>
                  <a:srgbClr val="000000"/>
                </a:solidFill>
                <a:latin typeface="Times New Roman"/>
                <a:ea typeface="Times New Roman"/>
                <a:cs typeface="Times New Roman"/>
                <a:sym typeface="Times New Roman"/>
              </a:rPr>
              <a:t>3.1 ICG/CARIBE EWS: </a:t>
            </a:r>
          </a:p>
          <a:p>
            <a:pPr algn="ctr">
              <a:buClr>
                <a:srgbClr val="000000"/>
              </a:buClr>
            </a:pPr>
            <a:r>
              <a:rPr lang="en-US" sz="4000" kern="0" dirty="0">
                <a:solidFill>
                  <a:srgbClr val="000000"/>
                </a:solidFill>
                <a:latin typeface="Times New Roman"/>
                <a:ea typeface="Times New Roman"/>
                <a:cs typeface="Times New Roman"/>
                <a:sym typeface="Times New Roman"/>
              </a:rPr>
              <a:t>CARIBE WAVE 2024 &amp; 2025 Significant Events</a:t>
            </a:r>
            <a:endParaRPr sz="1400" kern="0" dirty="0">
              <a:solidFill>
                <a:srgbClr val="000000"/>
              </a:solidFill>
              <a:latin typeface="Arial"/>
              <a:cs typeface="Arial"/>
              <a:sym typeface="Arial"/>
            </a:endParaRPr>
          </a:p>
        </p:txBody>
      </p:sp>
      <p:pic>
        <p:nvPicPr>
          <p:cNvPr id="161" name="Google Shape;161;p1"/>
          <p:cNvPicPr preferRelativeResize="0"/>
          <p:nvPr/>
        </p:nvPicPr>
        <p:blipFill rotWithShape="1">
          <a:blip r:embed="rId3">
            <a:alphaModFix/>
          </a:blip>
          <a:srcRect/>
          <a:stretch/>
        </p:blipFill>
        <p:spPr>
          <a:xfrm>
            <a:off x="2057400" y="3854558"/>
            <a:ext cx="2926650" cy="2484759"/>
          </a:xfrm>
          <a:prstGeom prst="rect">
            <a:avLst/>
          </a:prstGeom>
          <a:noFill/>
          <a:ln>
            <a:noFill/>
          </a:ln>
        </p:spPr>
      </p:pic>
      <p:grpSp>
        <p:nvGrpSpPr>
          <p:cNvPr id="162" name="Google Shape;162;p1"/>
          <p:cNvGrpSpPr/>
          <p:nvPr/>
        </p:nvGrpSpPr>
        <p:grpSpPr>
          <a:xfrm>
            <a:off x="2376271" y="79008"/>
            <a:ext cx="7439458" cy="1038034"/>
            <a:chOff x="362753" y="74805"/>
            <a:chExt cx="7439458" cy="1038034"/>
          </a:xfrm>
        </p:grpSpPr>
        <p:pic>
          <p:nvPicPr>
            <p:cNvPr id="163" name="Google Shape;163;p1"/>
            <p:cNvPicPr preferRelativeResize="0"/>
            <p:nvPr/>
          </p:nvPicPr>
          <p:blipFill rotWithShape="1">
            <a:blip r:embed="rId4">
              <a:alphaModFix/>
            </a:blip>
            <a:srcRect l="64497"/>
            <a:stretch/>
          </p:blipFill>
          <p:spPr>
            <a:xfrm>
              <a:off x="5189755" y="103739"/>
              <a:ext cx="2612456" cy="914400"/>
            </a:xfrm>
            <a:prstGeom prst="rect">
              <a:avLst/>
            </a:prstGeom>
            <a:noFill/>
            <a:ln>
              <a:noFill/>
            </a:ln>
          </p:spPr>
        </p:pic>
        <p:pic>
          <p:nvPicPr>
            <p:cNvPr id="164" name="Google Shape;164;p1"/>
            <p:cNvPicPr preferRelativeResize="0"/>
            <p:nvPr/>
          </p:nvPicPr>
          <p:blipFill rotWithShape="1">
            <a:blip r:embed="rId5">
              <a:alphaModFix/>
            </a:blip>
            <a:srcRect/>
            <a:stretch/>
          </p:blipFill>
          <p:spPr>
            <a:xfrm>
              <a:off x="2712719" y="233323"/>
              <a:ext cx="717412" cy="720999"/>
            </a:xfrm>
            <a:prstGeom prst="rect">
              <a:avLst/>
            </a:prstGeom>
            <a:noFill/>
            <a:ln>
              <a:noFill/>
            </a:ln>
          </p:spPr>
        </p:pic>
        <p:pic>
          <p:nvPicPr>
            <p:cNvPr id="165" name="Google Shape;165;p1" descr="Logo, company name&#10;&#10;Description automatically generated"/>
            <p:cNvPicPr preferRelativeResize="0"/>
            <p:nvPr/>
          </p:nvPicPr>
          <p:blipFill rotWithShape="1">
            <a:blip r:embed="rId6">
              <a:alphaModFix/>
            </a:blip>
            <a:srcRect/>
            <a:stretch/>
          </p:blipFill>
          <p:spPr>
            <a:xfrm>
              <a:off x="362753" y="233324"/>
              <a:ext cx="836202" cy="784815"/>
            </a:xfrm>
            <a:prstGeom prst="rect">
              <a:avLst/>
            </a:prstGeom>
            <a:noFill/>
            <a:ln>
              <a:noFill/>
            </a:ln>
          </p:spPr>
        </p:pic>
        <p:pic>
          <p:nvPicPr>
            <p:cNvPr id="166" name="Google Shape;166;p1" descr="Text&#10;&#10;Description automatically generated with medium confidence"/>
            <p:cNvPicPr preferRelativeResize="0"/>
            <p:nvPr/>
          </p:nvPicPr>
          <p:blipFill rotWithShape="1">
            <a:blip r:embed="rId7">
              <a:alphaModFix/>
            </a:blip>
            <a:srcRect/>
            <a:stretch/>
          </p:blipFill>
          <p:spPr>
            <a:xfrm>
              <a:off x="1343718" y="74805"/>
              <a:ext cx="1369001" cy="1038034"/>
            </a:xfrm>
            <a:prstGeom prst="rect">
              <a:avLst/>
            </a:prstGeom>
            <a:noFill/>
            <a:ln>
              <a:noFill/>
            </a:ln>
          </p:spPr>
        </p:pic>
        <p:pic>
          <p:nvPicPr>
            <p:cNvPr id="167" name="Google Shape;167;p1" descr="Logo&#10;&#10;Description automatically generated with medium confidence"/>
            <p:cNvPicPr preferRelativeResize="0"/>
            <p:nvPr/>
          </p:nvPicPr>
          <p:blipFill rotWithShape="1">
            <a:blip r:embed="rId8">
              <a:alphaModFix/>
            </a:blip>
            <a:srcRect/>
            <a:stretch/>
          </p:blipFill>
          <p:spPr>
            <a:xfrm>
              <a:off x="3574894" y="236910"/>
              <a:ext cx="717412" cy="717412"/>
            </a:xfrm>
            <a:prstGeom prst="rect">
              <a:avLst/>
            </a:prstGeom>
            <a:noFill/>
            <a:ln>
              <a:noFill/>
            </a:ln>
          </p:spPr>
        </p:pic>
        <p:pic>
          <p:nvPicPr>
            <p:cNvPr id="168" name="Google Shape;168;p1"/>
            <p:cNvPicPr preferRelativeResize="0"/>
            <p:nvPr/>
          </p:nvPicPr>
          <p:blipFill rotWithShape="1">
            <a:blip r:embed="rId4">
              <a:alphaModFix/>
            </a:blip>
            <a:srcRect l="30509" r="60171"/>
            <a:stretch/>
          </p:blipFill>
          <p:spPr>
            <a:xfrm>
              <a:off x="4405457" y="128717"/>
              <a:ext cx="717412" cy="914399"/>
            </a:xfrm>
            <a:prstGeom prst="rect">
              <a:avLst/>
            </a:prstGeom>
            <a:noFill/>
            <a:ln>
              <a:noFill/>
            </a:ln>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09227" y="212735"/>
            <a:ext cx="8573548" cy="6432530"/>
          </a:xfrm>
          <a:prstGeom prst="rect">
            <a:avLst/>
          </a:prstGeom>
          <a:noFill/>
        </p:spPr>
        <p:txBody>
          <a:bodyPr wrap="square" rtlCol="0">
            <a:spAutoFit/>
          </a:bodyPr>
          <a:lstStyle/>
          <a:p>
            <a:pPr algn="ctr"/>
            <a:r>
              <a:rPr lang="en-US" sz="3200" u="sng" dirty="0"/>
              <a:t>       Only Two PTWC Product-Level Events        </a:t>
            </a:r>
            <a:r>
              <a:rPr lang="en-US" sz="3200" u="sng" dirty="0">
                <a:solidFill>
                  <a:schemeClr val="bg1"/>
                </a:solidFill>
              </a:rPr>
              <a:t>.</a:t>
            </a:r>
            <a:r>
              <a:rPr lang="en-US" sz="3200" u="sng" dirty="0"/>
              <a:t> </a:t>
            </a:r>
          </a:p>
          <a:p>
            <a:pPr algn="ctr"/>
            <a:endParaRPr lang="en-US" sz="3200" dirty="0"/>
          </a:p>
          <a:p>
            <a:pPr indent="1601788"/>
            <a:r>
              <a:rPr lang="en-US" b="1" dirty="0">
                <a:latin typeface="Courier New" panose="02070309020205020404" pitchFamily="49" charset="0"/>
                <a:cs typeface="Courier New" panose="02070309020205020404" pitchFamily="49" charset="0"/>
              </a:rPr>
              <a:t>PRELIMINARY EARTHQUAKE PARAMETERS</a:t>
            </a:r>
          </a:p>
          <a:p>
            <a:pPr indent="1601788"/>
            <a:r>
              <a:rPr lang="en-US" b="1" dirty="0">
                <a:latin typeface="Courier New" panose="02070309020205020404" pitchFamily="49" charset="0"/>
                <a:cs typeface="Courier New" panose="02070309020205020404" pitchFamily="49" charset="0"/>
              </a:rPr>
              <a:t>---------------------------------</a:t>
            </a:r>
          </a:p>
          <a:p>
            <a:pPr indent="1601788"/>
            <a:endParaRPr lang="en-US" b="1" dirty="0">
              <a:latin typeface="Courier New" panose="02070309020205020404" pitchFamily="49" charset="0"/>
              <a:cs typeface="Courier New" panose="02070309020205020404" pitchFamily="49" charset="0"/>
            </a:endParaRPr>
          </a:p>
          <a:p>
            <a:pPr indent="1601788"/>
            <a:r>
              <a:rPr lang="en-US" b="1" dirty="0">
                <a:latin typeface="Courier New" panose="02070309020205020404" pitchFamily="49" charset="0"/>
                <a:cs typeface="Courier New" panose="02070309020205020404" pitchFamily="49" charset="0"/>
              </a:rPr>
              <a:t>  * MAGNITUDE      6.8</a:t>
            </a:r>
          </a:p>
          <a:p>
            <a:pPr indent="1601788"/>
            <a:r>
              <a:rPr lang="en-US" b="1" dirty="0">
                <a:latin typeface="Courier New" panose="02070309020205020404" pitchFamily="49" charset="0"/>
                <a:cs typeface="Courier New" panose="02070309020205020404" pitchFamily="49" charset="0"/>
              </a:rPr>
              <a:t>  * ORIGIN TIME    1650 UTC NOV 10 2024</a:t>
            </a:r>
          </a:p>
          <a:p>
            <a:pPr indent="1601788"/>
            <a:r>
              <a:rPr lang="en-US" b="1" dirty="0">
                <a:latin typeface="Courier New" panose="02070309020205020404" pitchFamily="49" charset="0"/>
                <a:cs typeface="Courier New" panose="02070309020205020404" pitchFamily="49" charset="0"/>
              </a:rPr>
              <a:t>  * COORDINATES    19.8 NORTH  77.0 WEST</a:t>
            </a:r>
          </a:p>
          <a:p>
            <a:pPr indent="1601788"/>
            <a:r>
              <a:rPr lang="en-US" b="1" dirty="0">
                <a:latin typeface="Courier New" panose="02070309020205020404" pitchFamily="49" charset="0"/>
                <a:cs typeface="Courier New" panose="02070309020205020404" pitchFamily="49" charset="0"/>
              </a:rPr>
              <a:t>  * DEPTH          13 KM / 8 MILES</a:t>
            </a:r>
          </a:p>
          <a:p>
            <a:pPr indent="1601788"/>
            <a:r>
              <a:rPr lang="en-US" b="1" dirty="0">
                <a:latin typeface="Courier New" panose="02070309020205020404" pitchFamily="49" charset="0"/>
                <a:cs typeface="Courier New" panose="02070309020205020404" pitchFamily="49" charset="0"/>
              </a:rPr>
              <a:t>  * LOCATION       CUBA REGION</a:t>
            </a:r>
          </a:p>
          <a:p>
            <a:pPr indent="1601788"/>
            <a:endParaRPr lang="en-US" sz="3200" b="1" dirty="0">
              <a:latin typeface="Courier New" panose="02070309020205020404" pitchFamily="49" charset="0"/>
              <a:cs typeface="Courier New" panose="02070309020205020404" pitchFamily="49" charset="0"/>
            </a:endParaRPr>
          </a:p>
          <a:p>
            <a:pPr indent="1601788"/>
            <a:r>
              <a:rPr lang="en-US" b="1" dirty="0">
                <a:latin typeface="Courier New" panose="02070309020205020404" pitchFamily="49" charset="0"/>
                <a:cs typeface="Courier New" panose="02070309020205020404" pitchFamily="49" charset="0"/>
              </a:rPr>
              <a:t>PRELIMINARY EARTHQUAKE PARAMETERS</a:t>
            </a:r>
          </a:p>
          <a:p>
            <a:pPr indent="1601788"/>
            <a:r>
              <a:rPr lang="en-US" b="1" dirty="0">
                <a:latin typeface="Courier New" panose="02070309020205020404" pitchFamily="49" charset="0"/>
                <a:cs typeface="Courier New" panose="02070309020205020404" pitchFamily="49" charset="0"/>
              </a:rPr>
              <a:t>---------------------------------</a:t>
            </a:r>
          </a:p>
          <a:p>
            <a:pPr indent="1601788"/>
            <a:endParaRPr lang="en-US" b="1" dirty="0">
              <a:latin typeface="Courier New" panose="02070309020205020404" pitchFamily="49" charset="0"/>
              <a:cs typeface="Courier New" panose="02070309020205020404" pitchFamily="49" charset="0"/>
            </a:endParaRPr>
          </a:p>
          <a:p>
            <a:pPr indent="1601788"/>
            <a:r>
              <a:rPr lang="en-US" b="1" dirty="0">
                <a:latin typeface="Courier New" panose="02070309020205020404" pitchFamily="49" charset="0"/>
                <a:cs typeface="Courier New" panose="02070309020205020404" pitchFamily="49" charset="0"/>
              </a:rPr>
              <a:t>  * MAGNITUDE      7.6</a:t>
            </a:r>
          </a:p>
          <a:p>
            <a:pPr indent="1601788"/>
            <a:r>
              <a:rPr lang="en-US" b="1" dirty="0">
                <a:latin typeface="Courier New" panose="02070309020205020404" pitchFamily="49" charset="0"/>
                <a:cs typeface="Courier New" panose="02070309020205020404" pitchFamily="49" charset="0"/>
              </a:rPr>
              <a:t>  * ORIGIN TIME    2323 UTC FEB 8 2025</a:t>
            </a:r>
          </a:p>
          <a:p>
            <a:pPr indent="1601788"/>
            <a:r>
              <a:rPr lang="en-US" b="1" dirty="0">
                <a:latin typeface="Courier New" panose="02070309020205020404" pitchFamily="49" charset="0"/>
                <a:cs typeface="Courier New" panose="02070309020205020404" pitchFamily="49" charset="0"/>
              </a:rPr>
              <a:t>  * COORDINATES    17.8 NORTH  82.5 WEST</a:t>
            </a:r>
          </a:p>
          <a:p>
            <a:pPr indent="1601788"/>
            <a:r>
              <a:rPr lang="en-US" b="1" dirty="0">
                <a:latin typeface="Courier New" panose="02070309020205020404" pitchFamily="49" charset="0"/>
                <a:cs typeface="Courier New" panose="02070309020205020404" pitchFamily="49" charset="0"/>
              </a:rPr>
              <a:t>  * DEPTH          33 KM / 20 MILES</a:t>
            </a:r>
          </a:p>
          <a:p>
            <a:pPr indent="1601788"/>
            <a:r>
              <a:rPr lang="en-US" b="1" dirty="0">
                <a:latin typeface="Courier New" panose="02070309020205020404" pitchFamily="49" charset="0"/>
                <a:cs typeface="Courier New" panose="02070309020205020404" pitchFamily="49" charset="0"/>
              </a:rPr>
              <a:t>  * LOCATION       NORTH OF HONDURAS</a:t>
            </a:r>
          </a:p>
          <a:p>
            <a:pPr algn="ctr"/>
            <a:endParaRPr lang="en-US" sz="2800" dirty="0"/>
          </a:p>
        </p:txBody>
      </p:sp>
    </p:spTree>
    <p:extLst>
      <p:ext uri="{BB962C8B-B14F-4D97-AF65-F5344CB8AC3E}">
        <p14:creationId xmlns:p14="http://schemas.microsoft.com/office/powerpoint/2010/main" val="34458835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31873C-4548-14DA-D8BB-F3101E8DDD6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1816D15-0A92-456E-46D3-92D67930A47D}"/>
              </a:ext>
            </a:extLst>
          </p:cNvPr>
          <p:cNvSpPr txBox="1"/>
          <p:nvPr/>
        </p:nvSpPr>
        <p:spPr>
          <a:xfrm>
            <a:off x="98854" y="382385"/>
            <a:ext cx="11850130" cy="461665"/>
          </a:xfrm>
          <a:prstGeom prst="rect">
            <a:avLst/>
          </a:prstGeom>
          <a:noFill/>
        </p:spPr>
        <p:txBody>
          <a:bodyPr wrap="square" rtlCol="0">
            <a:spAutoFit/>
          </a:bodyPr>
          <a:lstStyle/>
          <a:p>
            <a:r>
              <a:rPr lang="en-US" sz="2400" b="1" dirty="0"/>
              <a:t>WESTERN CARIBBEAN M7.6 EARTHQUAKE AND TSUNAMI, February 08, 2025 </a:t>
            </a:r>
          </a:p>
        </p:txBody>
      </p:sp>
      <p:pic>
        <p:nvPicPr>
          <p:cNvPr id="5" name="Picture 4">
            <a:extLst>
              <a:ext uri="{FF2B5EF4-FFF2-40B4-BE49-F238E27FC236}">
                <a16:creationId xmlns:a16="http://schemas.microsoft.com/office/drawing/2014/main" id="{1AD3AB2A-704F-E245-4582-80B4445C334D}"/>
              </a:ext>
            </a:extLst>
          </p:cNvPr>
          <p:cNvPicPr>
            <a:picLocks noChangeAspect="1"/>
          </p:cNvPicPr>
          <p:nvPr/>
        </p:nvPicPr>
        <p:blipFill>
          <a:blip r:embed="rId2"/>
          <a:srcRect l="-1" t="32924" r="-8406" b="5746"/>
          <a:stretch/>
        </p:blipFill>
        <p:spPr>
          <a:xfrm>
            <a:off x="-558800" y="1728386"/>
            <a:ext cx="4673600" cy="1652529"/>
          </a:xfrm>
          <a:prstGeom prst="rect">
            <a:avLst/>
          </a:prstGeom>
          <a:scene3d>
            <a:camera prst="orthographicFront">
              <a:rot lat="0" lon="2400000" rev="19199999"/>
            </a:camera>
            <a:lightRig rig="threePt" dir="t"/>
          </a:scene3d>
        </p:spPr>
      </p:pic>
      <p:pic>
        <p:nvPicPr>
          <p:cNvPr id="7" name="Picture 6">
            <a:extLst>
              <a:ext uri="{FF2B5EF4-FFF2-40B4-BE49-F238E27FC236}">
                <a16:creationId xmlns:a16="http://schemas.microsoft.com/office/drawing/2014/main" id="{378EF4F7-78ED-7A7E-4F2D-FE1C85848772}"/>
              </a:ext>
            </a:extLst>
          </p:cNvPr>
          <p:cNvPicPr>
            <a:picLocks noChangeAspect="1"/>
          </p:cNvPicPr>
          <p:nvPr/>
        </p:nvPicPr>
        <p:blipFill>
          <a:blip r:embed="rId3"/>
          <a:srcRect l="6539" t="19978" r="38137" b="21480"/>
          <a:stretch/>
        </p:blipFill>
        <p:spPr>
          <a:xfrm>
            <a:off x="7757662" y="1676400"/>
            <a:ext cx="3831087" cy="2533650"/>
          </a:xfrm>
          <a:prstGeom prst="rect">
            <a:avLst/>
          </a:prstGeom>
          <a:scene3d>
            <a:camera prst="orthographicFront">
              <a:rot lat="900000" lon="0" rev="18300000"/>
            </a:camera>
            <a:lightRig rig="threePt" dir="t"/>
          </a:scene3d>
        </p:spPr>
      </p:pic>
      <p:pic>
        <p:nvPicPr>
          <p:cNvPr id="9" name="Picture 8">
            <a:extLst>
              <a:ext uri="{FF2B5EF4-FFF2-40B4-BE49-F238E27FC236}">
                <a16:creationId xmlns:a16="http://schemas.microsoft.com/office/drawing/2014/main" id="{B9ABA710-1CDF-BCCD-BA5B-C68B1D639F96}"/>
              </a:ext>
            </a:extLst>
          </p:cNvPr>
          <p:cNvPicPr>
            <a:picLocks noChangeAspect="1"/>
          </p:cNvPicPr>
          <p:nvPr/>
        </p:nvPicPr>
        <p:blipFill>
          <a:blip r:embed="rId4"/>
          <a:srcRect l="26389" t="18240" r="29977" b="5577"/>
          <a:stretch/>
        </p:blipFill>
        <p:spPr>
          <a:xfrm>
            <a:off x="3289302" y="768582"/>
            <a:ext cx="4787900" cy="5224665"/>
          </a:xfrm>
          <a:prstGeom prst="rect">
            <a:avLst/>
          </a:prstGeom>
        </p:spPr>
      </p:pic>
      <p:pic>
        <p:nvPicPr>
          <p:cNvPr id="11" name="Picture 10">
            <a:extLst>
              <a:ext uri="{FF2B5EF4-FFF2-40B4-BE49-F238E27FC236}">
                <a16:creationId xmlns:a16="http://schemas.microsoft.com/office/drawing/2014/main" id="{2E2F52B0-2A95-3F7E-FB2D-FF5D69669A14}"/>
              </a:ext>
            </a:extLst>
          </p:cNvPr>
          <p:cNvPicPr>
            <a:picLocks noChangeAspect="1"/>
          </p:cNvPicPr>
          <p:nvPr/>
        </p:nvPicPr>
        <p:blipFill>
          <a:blip r:embed="rId5"/>
          <a:srcRect l="20631" t="17258" r="20631" b="4594"/>
          <a:stretch/>
        </p:blipFill>
        <p:spPr>
          <a:xfrm>
            <a:off x="174625" y="4410629"/>
            <a:ext cx="2943225" cy="2447371"/>
          </a:xfrm>
          <a:prstGeom prst="rect">
            <a:avLst/>
          </a:prstGeom>
        </p:spPr>
      </p:pic>
      <p:pic>
        <p:nvPicPr>
          <p:cNvPr id="13" name="Picture 12">
            <a:extLst>
              <a:ext uri="{FF2B5EF4-FFF2-40B4-BE49-F238E27FC236}">
                <a16:creationId xmlns:a16="http://schemas.microsoft.com/office/drawing/2014/main" id="{D0188725-CE3D-B29C-83FF-35508B321133}"/>
              </a:ext>
            </a:extLst>
          </p:cNvPr>
          <p:cNvPicPr>
            <a:picLocks noChangeAspect="1"/>
          </p:cNvPicPr>
          <p:nvPr/>
        </p:nvPicPr>
        <p:blipFill>
          <a:blip r:embed="rId6"/>
          <a:srcRect l="28124" t="28148" r="27334" b="5577"/>
          <a:stretch/>
        </p:blipFill>
        <p:spPr>
          <a:xfrm>
            <a:off x="8667749" y="3943350"/>
            <a:ext cx="2914650" cy="2710551"/>
          </a:xfrm>
          <a:prstGeom prst="rect">
            <a:avLst/>
          </a:prstGeom>
        </p:spPr>
      </p:pic>
    </p:spTree>
    <p:extLst>
      <p:ext uri="{BB962C8B-B14F-4D97-AF65-F5344CB8AC3E}">
        <p14:creationId xmlns:p14="http://schemas.microsoft.com/office/powerpoint/2010/main" val="19729293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400AF-AA07-3442-7CE2-AE6EED2E4B2D}"/>
              </a:ext>
            </a:extLst>
          </p:cNvPr>
          <p:cNvSpPr>
            <a:spLocks noGrp="1"/>
          </p:cNvSpPr>
          <p:nvPr>
            <p:ph type="title"/>
          </p:nvPr>
        </p:nvSpPr>
        <p:spPr>
          <a:xfrm>
            <a:off x="300789" y="365125"/>
            <a:ext cx="11485541" cy="1325563"/>
          </a:xfrm>
        </p:spPr>
        <p:txBody>
          <a:bodyPr>
            <a:normAutofit/>
          </a:bodyPr>
          <a:lstStyle/>
          <a:p>
            <a:r>
              <a:rPr lang="en-PR" sz="3600" dirty="0"/>
              <a:t>Regional Focal Mechanisms: Swan Island Transform Fault</a:t>
            </a:r>
          </a:p>
        </p:txBody>
      </p:sp>
      <p:pic>
        <p:nvPicPr>
          <p:cNvPr id="3076" name="Picture 4">
            <a:extLst>
              <a:ext uri="{FF2B5EF4-FFF2-40B4-BE49-F238E27FC236}">
                <a16:creationId xmlns:a16="http://schemas.microsoft.com/office/drawing/2014/main" id="{DB6300A9-9790-BF53-A8AA-56643374C5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322" y="2088292"/>
            <a:ext cx="11591008" cy="4404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61878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5ACFD791-0B11-4879-8707-BE1E9D52ECB6}"/>
              </a:ext>
            </a:extLst>
          </p:cNvPr>
          <p:cNvGraphicFramePr>
            <a:graphicFrameLocks noChangeAspect="1"/>
          </p:cNvGraphicFramePr>
          <p:nvPr/>
        </p:nvGraphicFramePr>
        <p:xfrm>
          <a:off x="2085929" y="1073389"/>
          <a:ext cx="8020145" cy="4711225"/>
        </p:xfrm>
        <a:graphic>
          <a:graphicData uri="http://schemas.openxmlformats.org/presentationml/2006/ole">
            <mc:AlternateContent xmlns:mc="http://schemas.openxmlformats.org/markup-compatibility/2006">
              <mc:Choice xmlns:v="urn:schemas-microsoft-com:vml" Requires="v">
                <p:oleObj name="Document" r:id="rId2" imgW="5940848" imgH="3489796" progId="Word.Document.12">
                  <p:embed/>
                </p:oleObj>
              </mc:Choice>
              <mc:Fallback>
                <p:oleObj name="Document" r:id="rId2" imgW="5940848" imgH="3489796" progId="Word.Document.12">
                  <p:embed/>
                  <p:pic>
                    <p:nvPicPr>
                      <p:cNvPr id="4" name="Object 3">
                        <a:extLst>
                          <a:ext uri="{FF2B5EF4-FFF2-40B4-BE49-F238E27FC236}">
                            <a16:creationId xmlns:a16="http://schemas.microsoft.com/office/drawing/2014/main" id="{5ACFD791-0B11-4879-8707-BE1E9D52ECB6}"/>
                          </a:ext>
                        </a:extLst>
                      </p:cNvPr>
                      <p:cNvPicPr/>
                      <p:nvPr/>
                    </p:nvPicPr>
                    <p:blipFill>
                      <a:blip r:embed="rId3"/>
                      <a:stretch>
                        <a:fillRect/>
                      </a:stretch>
                    </p:blipFill>
                    <p:spPr>
                      <a:xfrm>
                        <a:off x="2085929" y="1073389"/>
                        <a:ext cx="8020145" cy="4711225"/>
                      </a:xfrm>
                      <a:prstGeom prst="rect">
                        <a:avLst/>
                      </a:prstGeom>
                    </p:spPr>
                  </p:pic>
                </p:oleObj>
              </mc:Fallback>
            </mc:AlternateContent>
          </a:graphicData>
        </a:graphic>
      </p:graphicFrame>
    </p:spTree>
    <p:extLst>
      <p:ext uri="{BB962C8B-B14F-4D97-AF65-F5344CB8AC3E}">
        <p14:creationId xmlns:p14="http://schemas.microsoft.com/office/powerpoint/2010/main" val="40238950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a:extLst>
              <a:ext uri="{FF2B5EF4-FFF2-40B4-BE49-F238E27FC236}">
                <a16:creationId xmlns:a16="http://schemas.microsoft.com/office/drawing/2014/main" id="{A07F80FD-45F6-4B6A-9CBC-CAD3D88F4E34}"/>
              </a:ext>
            </a:extLst>
          </p:cNvPr>
          <p:cNvGraphicFramePr>
            <a:graphicFrameLocks noChangeAspect="1"/>
          </p:cNvGraphicFramePr>
          <p:nvPr/>
        </p:nvGraphicFramePr>
        <p:xfrm>
          <a:off x="2085929" y="375953"/>
          <a:ext cx="8020145" cy="6106097"/>
        </p:xfrm>
        <a:graphic>
          <a:graphicData uri="http://schemas.openxmlformats.org/presentationml/2006/ole">
            <mc:AlternateContent xmlns:mc="http://schemas.openxmlformats.org/markup-compatibility/2006">
              <mc:Choice xmlns:v="urn:schemas-microsoft-com:vml" Requires="v">
                <p:oleObj name="Document" r:id="rId2" imgW="5940848" imgH="4523035" progId="Word.Document.12">
                  <p:embed/>
                </p:oleObj>
              </mc:Choice>
              <mc:Fallback>
                <p:oleObj name="Document" r:id="rId2" imgW="5940848" imgH="4523035" progId="Word.Document.12">
                  <p:embed/>
                  <p:pic>
                    <p:nvPicPr>
                      <p:cNvPr id="3" name="Object 2">
                        <a:extLst>
                          <a:ext uri="{FF2B5EF4-FFF2-40B4-BE49-F238E27FC236}">
                            <a16:creationId xmlns:a16="http://schemas.microsoft.com/office/drawing/2014/main" id="{A07F80FD-45F6-4B6A-9CBC-CAD3D88F4E34}"/>
                          </a:ext>
                        </a:extLst>
                      </p:cNvPr>
                      <p:cNvPicPr/>
                      <p:nvPr/>
                    </p:nvPicPr>
                    <p:blipFill>
                      <a:blip r:embed="rId3"/>
                      <a:stretch>
                        <a:fillRect/>
                      </a:stretch>
                    </p:blipFill>
                    <p:spPr>
                      <a:xfrm>
                        <a:off x="2085929" y="375953"/>
                        <a:ext cx="8020145" cy="6106097"/>
                      </a:xfrm>
                      <a:prstGeom prst="rect">
                        <a:avLst/>
                      </a:prstGeom>
                    </p:spPr>
                  </p:pic>
                </p:oleObj>
              </mc:Fallback>
            </mc:AlternateContent>
          </a:graphicData>
        </a:graphic>
      </p:graphicFrame>
    </p:spTree>
    <p:extLst>
      <p:ext uri="{BB962C8B-B14F-4D97-AF65-F5344CB8AC3E}">
        <p14:creationId xmlns:p14="http://schemas.microsoft.com/office/powerpoint/2010/main" val="19155092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C6AF8DE-444D-4CB4-B653-07E32FCDD019}"/>
              </a:ext>
            </a:extLst>
          </p:cNvPr>
          <p:cNvPicPr>
            <a:picLocks noChangeAspect="1"/>
          </p:cNvPicPr>
          <p:nvPr/>
        </p:nvPicPr>
        <p:blipFill rotWithShape="1">
          <a:blip r:embed="rId2">
            <a:extLst>
              <a:ext uri="{28A0092B-C50C-407E-A947-70E740481C1C}">
                <a14:useLocalDpi xmlns:a14="http://schemas.microsoft.com/office/drawing/2010/main" val="0"/>
              </a:ext>
            </a:extLst>
          </a:blip>
          <a:srcRect t="7592" r="3657" b="7454"/>
          <a:stretch/>
        </p:blipFill>
        <p:spPr>
          <a:xfrm>
            <a:off x="2858278" y="1039492"/>
            <a:ext cx="6475444" cy="5646780"/>
          </a:xfrm>
          <a:prstGeom prst="rect">
            <a:avLst/>
          </a:prstGeom>
        </p:spPr>
      </p:pic>
      <p:sp>
        <p:nvSpPr>
          <p:cNvPr id="5" name="TextBox 4">
            <a:extLst>
              <a:ext uri="{FF2B5EF4-FFF2-40B4-BE49-F238E27FC236}">
                <a16:creationId xmlns:a16="http://schemas.microsoft.com/office/drawing/2014/main" id="{9AEAB485-D375-4346-B719-176626136B55}"/>
              </a:ext>
            </a:extLst>
          </p:cNvPr>
          <p:cNvSpPr txBox="1"/>
          <p:nvPr/>
        </p:nvSpPr>
        <p:spPr>
          <a:xfrm>
            <a:off x="1738604" y="563613"/>
            <a:ext cx="8770776" cy="646331"/>
          </a:xfrm>
          <a:prstGeom prst="rect">
            <a:avLst/>
          </a:prstGeom>
          <a:noFill/>
        </p:spPr>
        <p:txBody>
          <a:bodyPr wrap="square" rtlCol="0">
            <a:spAutoFit/>
          </a:bodyPr>
          <a:lstStyle/>
          <a:p>
            <a:pPr algn="ctr" defTabSz="457200"/>
            <a:r>
              <a:rPr lang="en-US" dirty="0">
                <a:solidFill>
                  <a:prstClr val="black"/>
                </a:solidFill>
              </a:rPr>
              <a:t>02/08/25 Cayman Islands Event – Epicenter, Tsunami Travel Times, and Sea Level Stations</a:t>
            </a:r>
          </a:p>
        </p:txBody>
      </p:sp>
    </p:spTree>
    <p:extLst>
      <p:ext uri="{BB962C8B-B14F-4D97-AF65-F5344CB8AC3E}">
        <p14:creationId xmlns:p14="http://schemas.microsoft.com/office/powerpoint/2010/main" val="14201029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a:extLst>
              <a:ext uri="{FF2B5EF4-FFF2-40B4-BE49-F238E27FC236}">
                <a16:creationId xmlns:a16="http://schemas.microsoft.com/office/drawing/2014/main" id="{D443D738-1717-4532-A7C4-FEB13D216DB5}"/>
              </a:ext>
            </a:extLst>
          </p:cNvPr>
          <p:cNvGraphicFramePr>
            <a:graphicFrameLocks noChangeAspect="1"/>
          </p:cNvGraphicFramePr>
          <p:nvPr/>
        </p:nvGraphicFramePr>
        <p:xfrm>
          <a:off x="2085929" y="851454"/>
          <a:ext cx="8020145" cy="5155092"/>
        </p:xfrm>
        <a:graphic>
          <a:graphicData uri="http://schemas.openxmlformats.org/presentationml/2006/ole">
            <mc:AlternateContent xmlns:mc="http://schemas.openxmlformats.org/markup-compatibility/2006">
              <mc:Choice xmlns:v="urn:schemas-microsoft-com:vml" Requires="v">
                <p:oleObj name="Document" r:id="rId2" imgW="5940848" imgH="3818587" progId="Word.Document.12">
                  <p:embed/>
                </p:oleObj>
              </mc:Choice>
              <mc:Fallback>
                <p:oleObj name="Document" r:id="rId2" imgW="5940848" imgH="3818587" progId="Word.Document.12">
                  <p:embed/>
                  <p:pic>
                    <p:nvPicPr>
                      <p:cNvPr id="3" name="Object 2">
                        <a:extLst>
                          <a:ext uri="{FF2B5EF4-FFF2-40B4-BE49-F238E27FC236}">
                            <a16:creationId xmlns:a16="http://schemas.microsoft.com/office/drawing/2014/main" id="{D443D738-1717-4532-A7C4-FEB13D216DB5}"/>
                          </a:ext>
                        </a:extLst>
                      </p:cNvPr>
                      <p:cNvPicPr/>
                      <p:nvPr/>
                    </p:nvPicPr>
                    <p:blipFill>
                      <a:blip r:embed="rId3"/>
                      <a:stretch>
                        <a:fillRect/>
                      </a:stretch>
                    </p:blipFill>
                    <p:spPr>
                      <a:xfrm>
                        <a:off x="2085929" y="851454"/>
                        <a:ext cx="8020145" cy="5155092"/>
                      </a:xfrm>
                      <a:prstGeom prst="rect">
                        <a:avLst/>
                      </a:prstGeom>
                    </p:spPr>
                  </p:pic>
                </p:oleObj>
              </mc:Fallback>
            </mc:AlternateContent>
          </a:graphicData>
        </a:graphic>
      </p:graphicFrame>
    </p:spTree>
    <p:extLst>
      <p:ext uri="{BB962C8B-B14F-4D97-AF65-F5344CB8AC3E}">
        <p14:creationId xmlns:p14="http://schemas.microsoft.com/office/powerpoint/2010/main" val="15518398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B128EA-DECE-4C82-A6E9-3D30D27C1B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744897"/>
            <a:ext cx="9144000" cy="6096000"/>
          </a:xfrm>
          <a:prstGeom prst="rect">
            <a:avLst/>
          </a:prstGeom>
        </p:spPr>
      </p:pic>
      <p:sp>
        <p:nvSpPr>
          <p:cNvPr id="4" name="TextBox 3">
            <a:extLst>
              <a:ext uri="{FF2B5EF4-FFF2-40B4-BE49-F238E27FC236}">
                <a16:creationId xmlns:a16="http://schemas.microsoft.com/office/drawing/2014/main" id="{0EF10D7E-5F31-49CD-BAC5-880C99BFE8DA}"/>
              </a:ext>
            </a:extLst>
          </p:cNvPr>
          <p:cNvSpPr txBox="1"/>
          <p:nvPr/>
        </p:nvSpPr>
        <p:spPr>
          <a:xfrm>
            <a:off x="1738604" y="293037"/>
            <a:ext cx="8770776" cy="369332"/>
          </a:xfrm>
          <a:prstGeom prst="rect">
            <a:avLst/>
          </a:prstGeom>
          <a:noFill/>
        </p:spPr>
        <p:txBody>
          <a:bodyPr wrap="square" rtlCol="0">
            <a:spAutoFit/>
          </a:bodyPr>
          <a:lstStyle/>
          <a:p>
            <a:pPr algn="ctr" defTabSz="457200"/>
            <a:r>
              <a:rPr lang="en-US" dirty="0">
                <a:solidFill>
                  <a:prstClr val="black"/>
                </a:solidFill>
              </a:rPr>
              <a:t>02/08/25 Cayman Islands Event</a:t>
            </a:r>
          </a:p>
        </p:txBody>
      </p:sp>
    </p:spTree>
    <p:extLst>
      <p:ext uri="{BB962C8B-B14F-4D97-AF65-F5344CB8AC3E}">
        <p14:creationId xmlns:p14="http://schemas.microsoft.com/office/powerpoint/2010/main" val="25263205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CD62FB-9813-47E7-B1DB-4879C50685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949897"/>
            <a:ext cx="9144000" cy="5574042"/>
          </a:xfrm>
          <a:prstGeom prst="rect">
            <a:avLst/>
          </a:prstGeom>
        </p:spPr>
      </p:pic>
      <p:sp>
        <p:nvSpPr>
          <p:cNvPr id="4" name="TextBox 3">
            <a:extLst>
              <a:ext uri="{FF2B5EF4-FFF2-40B4-BE49-F238E27FC236}">
                <a16:creationId xmlns:a16="http://schemas.microsoft.com/office/drawing/2014/main" id="{B039F230-A8B5-4A3B-93D2-2895747528CC}"/>
              </a:ext>
            </a:extLst>
          </p:cNvPr>
          <p:cNvSpPr txBox="1"/>
          <p:nvPr/>
        </p:nvSpPr>
        <p:spPr>
          <a:xfrm>
            <a:off x="1738604" y="293037"/>
            <a:ext cx="8770776" cy="369332"/>
          </a:xfrm>
          <a:prstGeom prst="rect">
            <a:avLst/>
          </a:prstGeom>
          <a:noFill/>
        </p:spPr>
        <p:txBody>
          <a:bodyPr wrap="square" rtlCol="0">
            <a:spAutoFit/>
          </a:bodyPr>
          <a:lstStyle/>
          <a:p>
            <a:pPr algn="ctr" defTabSz="457200"/>
            <a:r>
              <a:rPr lang="en-US" dirty="0">
                <a:solidFill>
                  <a:prstClr val="black"/>
                </a:solidFill>
              </a:rPr>
              <a:t>02/08/25 Cayman Islands Event</a:t>
            </a:r>
          </a:p>
        </p:txBody>
      </p:sp>
    </p:spTree>
    <p:extLst>
      <p:ext uri="{BB962C8B-B14F-4D97-AF65-F5344CB8AC3E}">
        <p14:creationId xmlns:p14="http://schemas.microsoft.com/office/powerpoint/2010/main" val="12806620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DA005A1-879B-4BE0-9EEE-895C1D7419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024534"/>
            <a:ext cx="9144000" cy="5574042"/>
          </a:xfrm>
          <a:prstGeom prst="rect">
            <a:avLst/>
          </a:prstGeom>
        </p:spPr>
      </p:pic>
      <p:sp>
        <p:nvSpPr>
          <p:cNvPr id="6" name="TextBox 5">
            <a:extLst>
              <a:ext uri="{FF2B5EF4-FFF2-40B4-BE49-F238E27FC236}">
                <a16:creationId xmlns:a16="http://schemas.microsoft.com/office/drawing/2014/main" id="{456E282D-AED6-444C-9061-B1C59B2514C1}"/>
              </a:ext>
            </a:extLst>
          </p:cNvPr>
          <p:cNvSpPr txBox="1"/>
          <p:nvPr/>
        </p:nvSpPr>
        <p:spPr>
          <a:xfrm>
            <a:off x="1738604" y="293037"/>
            <a:ext cx="8770776" cy="369332"/>
          </a:xfrm>
          <a:prstGeom prst="rect">
            <a:avLst/>
          </a:prstGeom>
          <a:noFill/>
        </p:spPr>
        <p:txBody>
          <a:bodyPr wrap="square" rtlCol="0">
            <a:spAutoFit/>
          </a:bodyPr>
          <a:lstStyle/>
          <a:p>
            <a:pPr algn="ctr" defTabSz="457200"/>
            <a:r>
              <a:rPr lang="en-US" dirty="0">
                <a:solidFill>
                  <a:prstClr val="black"/>
                </a:solidFill>
              </a:rPr>
              <a:t>02/08/25 Cayman Islands Event</a:t>
            </a:r>
          </a:p>
        </p:txBody>
      </p:sp>
    </p:spTree>
    <p:extLst>
      <p:ext uri="{BB962C8B-B14F-4D97-AF65-F5344CB8AC3E}">
        <p14:creationId xmlns:p14="http://schemas.microsoft.com/office/powerpoint/2010/main" val="30858422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38B4604-16E9-916B-0745-31EAD8DF33F9}"/>
              </a:ext>
            </a:extLst>
          </p:cNvPr>
          <p:cNvSpPr txBox="1"/>
          <p:nvPr/>
        </p:nvSpPr>
        <p:spPr>
          <a:xfrm>
            <a:off x="482138" y="382385"/>
            <a:ext cx="9809018" cy="584775"/>
          </a:xfrm>
          <a:prstGeom prst="rect">
            <a:avLst/>
          </a:prstGeom>
          <a:noFill/>
        </p:spPr>
        <p:txBody>
          <a:bodyPr wrap="square" rtlCol="0">
            <a:spAutoFit/>
          </a:bodyPr>
          <a:lstStyle/>
          <a:p>
            <a:r>
              <a:rPr lang="en-US" sz="3200" b="1" dirty="0"/>
              <a:t>Presentation Outline</a:t>
            </a:r>
          </a:p>
        </p:txBody>
      </p:sp>
      <p:sp>
        <p:nvSpPr>
          <p:cNvPr id="4" name="TextBox 3">
            <a:extLst>
              <a:ext uri="{FF2B5EF4-FFF2-40B4-BE49-F238E27FC236}">
                <a16:creationId xmlns:a16="http://schemas.microsoft.com/office/drawing/2014/main" id="{742185CD-FFEB-4BDC-DCAC-1D425AEB035D}"/>
              </a:ext>
            </a:extLst>
          </p:cNvPr>
          <p:cNvSpPr txBox="1"/>
          <p:nvPr/>
        </p:nvSpPr>
        <p:spPr>
          <a:xfrm>
            <a:off x="646483" y="1313411"/>
            <a:ext cx="10756669" cy="3108543"/>
          </a:xfrm>
          <a:prstGeom prst="rect">
            <a:avLst/>
          </a:prstGeom>
          <a:noFill/>
        </p:spPr>
        <p:txBody>
          <a:bodyPr wrap="square" rtlCol="0">
            <a:spAutoFit/>
          </a:bodyPr>
          <a:lstStyle/>
          <a:p>
            <a:endParaRPr lang="en-US" sz="2800" dirty="0"/>
          </a:p>
          <a:p>
            <a:endParaRPr lang="en-US" sz="2800" dirty="0"/>
          </a:p>
          <a:p>
            <a:pPr marL="514350" indent="-514350">
              <a:buFont typeface="+mj-lt"/>
              <a:buAutoNum type="arabicPeriod"/>
            </a:pPr>
            <a:r>
              <a:rPr lang="en-US" sz="2800" dirty="0"/>
              <a:t>CARIBE WAVE Exercises 2024 &amp; 2025 </a:t>
            </a:r>
          </a:p>
          <a:p>
            <a:pPr marL="514350" indent="-514350">
              <a:buFont typeface="+mj-lt"/>
              <a:buAutoNum type="arabicPeriod"/>
            </a:pPr>
            <a:r>
              <a:rPr lang="en-US" sz="2800" dirty="0"/>
              <a:t>Significant CARIBE EWS Events February 2024 – February 2025</a:t>
            </a:r>
          </a:p>
          <a:p>
            <a:endParaRPr lang="en-US" sz="2800" dirty="0"/>
          </a:p>
          <a:p>
            <a:endParaRPr lang="en-US" sz="2800" dirty="0"/>
          </a:p>
          <a:p>
            <a:endParaRPr lang="en-US" sz="2800" dirty="0"/>
          </a:p>
        </p:txBody>
      </p:sp>
    </p:spTree>
    <p:extLst>
      <p:ext uri="{BB962C8B-B14F-4D97-AF65-F5344CB8AC3E}">
        <p14:creationId xmlns:p14="http://schemas.microsoft.com/office/powerpoint/2010/main" val="30062917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a:extLst>
              <a:ext uri="{FF2B5EF4-FFF2-40B4-BE49-F238E27FC236}">
                <a16:creationId xmlns:a16="http://schemas.microsoft.com/office/drawing/2014/main" id="{5DFE5AE6-FAD4-4245-A262-272388021C66}"/>
              </a:ext>
            </a:extLst>
          </p:cNvPr>
          <p:cNvGraphicFramePr>
            <a:graphicFrameLocks noChangeAspect="1"/>
          </p:cNvGraphicFramePr>
          <p:nvPr/>
        </p:nvGraphicFramePr>
        <p:xfrm>
          <a:off x="2085929" y="963152"/>
          <a:ext cx="8020145" cy="4931699"/>
        </p:xfrm>
        <a:graphic>
          <a:graphicData uri="http://schemas.openxmlformats.org/presentationml/2006/ole">
            <mc:AlternateContent xmlns:mc="http://schemas.openxmlformats.org/markup-compatibility/2006">
              <mc:Choice xmlns:v="urn:schemas-microsoft-com:vml" Requires="v">
                <p:oleObj name="Document" r:id="rId2" imgW="5940848" imgH="3653110" progId="Word.Document.12">
                  <p:embed/>
                </p:oleObj>
              </mc:Choice>
              <mc:Fallback>
                <p:oleObj name="Document" r:id="rId2" imgW="5940848" imgH="3653110" progId="Word.Document.12">
                  <p:embed/>
                  <p:pic>
                    <p:nvPicPr>
                      <p:cNvPr id="7" name="Object 6">
                        <a:extLst>
                          <a:ext uri="{FF2B5EF4-FFF2-40B4-BE49-F238E27FC236}">
                            <a16:creationId xmlns:a16="http://schemas.microsoft.com/office/drawing/2014/main" id="{5DFE5AE6-FAD4-4245-A262-272388021C66}"/>
                          </a:ext>
                        </a:extLst>
                      </p:cNvPr>
                      <p:cNvPicPr/>
                      <p:nvPr/>
                    </p:nvPicPr>
                    <p:blipFill>
                      <a:blip r:embed="rId3"/>
                      <a:stretch>
                        <a:fillRect/>
                      </a:stretch>
                    </p:blipFill>
                    <p:spPr>
                      <a:xfrm>
                        <a:off x="2085929" y="963152"/>
                        <a:ext cx="8020145" cy="4931699"/>
                      </a:xfrm>
                      <a:prstGeom prst="rect">
                        <a:avLst/>
                      </a:prstGeom>
                    </p:spPr>
                  </p:pic>
                </p:oleObj>
              </mc:Fallback>
            </mc:AlternateContent>
          </a:graphicData>
        </a:graphic>
      </p:graphicFrame>
    </p:spTree>
    <p:extLst>
      <p:ext uri="{BB962C8B-B14F-4D97-AF65-F5344CB8AC3E}">
        <p14:creationId xmlns:p14="http://schemas.microsoft.com/office/powerpoint/2010/main" val="5927664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7DE7A-06DB-D918-51B8-A3456DB1EC93}"/>
              </a:ext>
            </a:extLst>
          </p:cNvPr>
          <p:cNvSpPr>
            <a:spLocks noGrp="1"/>
          </p:cNvSpPr>
          <p:nvPr>
            <p:ph type="title"/>
          </p:nvPr>
        </p:nvSpPr>
        <p:spPr/>
        <p:txBody>
          <a:bodyPr/>
          <a:lstStyle/>
          <a:p>
            <a:r>
              <a:rPr lang="en-PR" dirty="0"/>
              <a:t>Tsunami Observation: Isla de Mujeres, Mexico</a:t>
            </a:r>
          </a:p>
        </p:txBody>
      </p:sp>
      <p:pic>
        <p:nvPicPr>
          <p:cNvPr id="1026" name="Picture 2">
            <a:extLst>
              <a:ext uri="{FF2B5EF4-FFF2-40B4-BE49-F238E27FC236}">
                <a16:creationId xmlns:a16="http://schemas.microsoft.com/office/drawing/2014/main" id="{19D404C5-64CB-0922-F936-5F3511DD71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750" y="1592133"/>
            <a:ext cx="10858500" cy="4711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55001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763BB-2FB1-7D01-FC69-E8298B458D4B}"/>
              </a:ext>
            </a:extLst>
          </p:cNvPr>
          <p:cNvSpPr>
            <a:spLocks noGrp="1"/>
          </p:cNvSpPr>
          <p:nvPr>
            <p:ph type="title"/>
          </p:nvPr>
        </p:nvSpPr>
        <p:spPr/>
        <p:txBody>
          <a:bodyPr/>
          <a:lstStyle/>
          <a:p>
            <a:r>
              <a:rPr lang="en-PR" dirty="0"/>
              <a:t>Tsunami Observation: Isla de Mujeres, Mexico</a:t>
            </a:r>
            <a:br>
              <a:rPr lang="en-PR" dirty="0"/>
            </a:br>
            <a:r>
              <a:rPr lang="en-PR" dirty="0"/>
              <a:t>Tides Filtered Out</a:t>
            </a:r>
          </a:p>
        </p:txBody>
      </p:sp>
      <p:pic>
        <p:nvPicPr>
          <p:cNvPr id="2050" name="Picture 2">
            <a:extLst>
              <a:ext uri="{FF2B5EF4-FFF2-40B4-BE49-F238E27FC236}">
                <a16:creationId xmlns:a16="http://schemas.microsoft.com/office/drawing/2014/main" id="{87ABD56F-759D-0A34-7DB8-E358EB3D3C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0410" y="1781175"/>
            <a:ext cx="11684000" cy="4711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02970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D6A5CA-D1FA-15FC-DA1A-0AA40D51C2D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7FC8D6C-D33A-7626-AEE9-2896ECBA419C}"/>
              </a:ext>
            </a:extLst>
          </p:cNvPr>
          <p:cNvSpPr txBox="1"/>
          <p:nvPr/>
        </p:nvSpPr>
        <p:spPr>
          <a:xfrm>
            <a:off x="98854" y="382385"/>
            <a:ext cx="11850130" cy="461665"/>
          </a:xfrm>
          <a:prstGeom prst="rect">
            <a:avLst/>
          </a:prstGeom>
          <a:noFill/>
        </p:spPr>
        <p:txBody>
          <a:bodyPr wrap="square" rtlCol="0">
            <a:spAutoFit/>
          </a:bodyPr>
          <a:lstStyle/>
          <a:p>
            <a:r>
              <a:rPr lang="en-US" sz="2400" b="1" dirty="0"/>
              <a:t>WESTERN CARIBBEAN M7.6 EARTHQUAKE AND TSUNAMI, February 08, 2025 </a:t>
            </a:r>
          </a:p>
        </p:txBody>
      </p:sp>
      <p:sp>
        <p:nvSpPr>
          <p:cNvPr id="4" name="TextBox 3">
            <a:extLst>
              <a:ext uri="{FF2B5EF4-FFF2-40B4-BE49-F238E27FC236}">
                <a16:creationId xmlns:a16="http://schemas.microsoft.com/office/drawing/2014/main" id="{57405F83-E48C-0D53-F215-13FE04A267AF}"/>
              </a:ext>
            </a:extLst>
          </p:cNvPr>
          <p:cNvSpPr txBox="1"/>
          <p:nvPr/>
        </p:nvSpPr>
        <p:spPr>
          <a:xfrm>
            <a:off x="243016" y="808537"/>
            <a:ext cx="11631827" cy="7201972"/>
          </a:xfrm>
          <a:prstGeom prst="rect">
            <a:avLst/>
          </a:prstGeom>
          <a:noFill/>
        </p:spPr>
        <p:txBody>
          <a:bodyPr wrap="square" rtlCol="0">
            <a:spAutoFit/>
          </a:bodyPr>
          <a:lstStyle/>
          <a:p>
            <a:pPr marL="342900" indent="-342900" algn="just">
              <a:buFont typeface="Arial" panose="020B0604020202020204" pitchFamily="34" charset="0"/>
              <a:buChar char="•"/>
            </a:pPr>
            <a:r>
              <a:rPr lang="en-US" sz="2400" dirty="0"/>
              <a:t>IOC/TOWS-WG-VIII/3 (2015) approved Post-Event Assessment Questionnaire, endorsed by IOC Assembly, Paris, 18–25 June 2015 (IOC-XXVIII/3), as follows:</a:t>
            </a:r>
          </a:p>
          <a:p>
            <a:pPr marL="342900" indent="-342900" algn="just">
              <a:buFont typeface="Arial" panose="020B0604020202020204" pitchFamily="34" charset="0"/>
              <a:buChar char="•"/>
            </a:pPr>
            <a:endParaRPr lang="en-US" sz="2400" dirty="0"/>
          </a:p>
          <a:p>
            <a:pPr algn="just"/>
            <a:r>
              <a:rPr lang="en-US" sz="2400" b="1" i="1" dirty="0">
                <a:solidFill>
                  <a:srgbClr val="FF0000"/>
                </a:solidFill>
              </a:rPr>
              <a:t>“The Task Teams further recommend that the trigger for implementing an assessment should be a tsunami threat of &gt;1 m amplitude forecast in 1 or more countries in a region. Over and above this trigger level, the final decision to implement a survey should be decided by the regional Tsunami Information Centre (TIC) in consultation with the ICG Steering Group and Secretariat taking into consideration whether the tsunami resulted in a national response in one or more countries.”</a:t>
            </a:r>
          </a:p>
          <a:p>
            <a:pPr marL="342900" indent="-342900" algn="just">
              <a:buFont typeface="Arial" panose="020B0604020202020204" pitchFamily="34" charset="0"/>
              <a:buChar char="•"/>
            </a:pPr>
            <a:endParaRPr lang="en-US" sz="2400" dirty="0"/>
          </a:p>
          <a:p>
            <a:pPr marL="342900" indent="-342900" algn="just">
              <a:buFont typeface="Arial" panose="020B0604020202020204" pitchFamily="34" charset="0"/>
              <a:buChar char="•"/>
            </a:pPr>
            <a:r>
              <a:rPr lang="en-US" sz="2400" dirty="0"/>
              <a:t>PTWC TSUNAMI MESSAGES NUMBER 3 and 4 09 Feb 2025, indicated: </a:t>
            </a:r>
            <a:r>
              <a:rPr lang="en-US" sz="2400" i="1" dirty="0"/>
              <a:t>TSUNAMI WAVES REACHING 1 TO 3 METERS ABOVE THE TIDE LEVEL ARE POSSIBLE ALONG SOME COASTS OF CUBA. Maximum instrumental sea-level observation reported as 0.04M at ISLA MUJERES, MEXICO in the TSUNAMI MESSAGE NUMBER 5.</a:t>
            </a:r>
          </a:p>
          <a:p>
            <a:pPr algn="just"/>
            <a:r>
              <a:rPr lang="en-US" b="1" dirty="0">
                <a:solidFill>
                  <a:srgbClr val="FF0000"/>
                </a:solidFill>
              </a:rPr>
              <a:t> </a:t>
            </a:r>
          </a:p>
          <a:p>
            <a:r>
              <a:rPr lang="en-US" sz="2800" dirty="0"/>
              <a:t>                       </a:t>
            </a:r>
          </a:p>
          <a:p>
            <a:endParaRPr lang="en-US" sz="2800" dirty="0"/>
          </a:p>
          <a:p>
            <a:endParaRPr lang="en-US" sz="2800" dirty="0"/>
          </a:p>
        </p:txBody>
      </p:sp>
    </p:spTree>
    <p:extLst>
      <p:ext uri="{BB962C8B-B14F-4D97-AF65-F5344CB8AC3E}">
        <p14:creationId xmlns:p14="http://schemas.microsoft.com/office/powerpoint/2010/main" val="6950180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75A221-48D7-23D5-4209-1FDC211A8C5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86BE373-06FC-3005-D7A0-7C8EA930386E}"/>
              </a:ext>
            </a:extLst>
          </p:cNvPr>
          <p:cNvSpPr txBox="1"/>
          <p:nvPr/>
        </p:nvSpPr>
        <p:spPr>
          <a:xfrm>
            <a:off x="98854" y="382385"/>
            <a:ext cx="11850130" cy="461665"/>
          </a:xfrm>
          <a:prstGeom prst="rect">
            <a:avLst/>
          </a:prstGeom>
          <a:noFill/>
        </p:spPr>
        <p:txBody>
          <a:bodyPr wrap="square" rtlCol="0">
            <a:spAutoFit/>
          </a:bodyPr>
          <a:lstStyle/>
          <a:p>
            <a:r>
              <a:rPr lang="en-US" sz="2400" b="1" dirty="0"/>
              <a:t>WESTERN CARIBBEAN M7.6 EARTHQUAKE AND TSUNAMI, February 08, 2025 </a:t>
            </a:r>
          </a:p>
        </p:txBody>
      </p:sp>
      <p:sp>
        <p:nvSpPr>
          <p:cNvPr id="4" name="TextBox 3">
            <a:extLst>
              <a:ext uri="{FF2B5EF4-FFF2-40B4-BE49-F238E27FC236}">
                <a16:creationId xmlns:a16="http://schemas.microsoft.com/office/drawing/2014/main" id="{5A7CDA48-E251-F684-F9B7-CEF50DC53DED}"/>
              </a:ext>
            </a:extLst>
          </p:cNvPr>
          <p:cNvSpPr txBox="1"/>
          <p:nvPr/>
        </p:nvSpPr>
        <p:spPr>
          <a:xfrm>
            <a:off x="243016" y="808537"/>
            <a:ext cx="11631827" cy="6555641"/>
          </a:xfrm>
          <a:prstGeom prst="rect">
            <a:avLst/>
          </a:prstGeom>
          <a:noFill/>
        </p:spPr>
        <p:txBody>
          <a:bodyPr wrap="square" rtlCol="0">
            <a:spAutoFit/>
          </a:bodyPr>
          <a:lstStyle/>
          <a:p>
            <a:pPr marL="342900" indent="-342900" algn="just">
              <a:buFont typeface="Arial" panose="020B0604020202020204" pitchFamily="34" charset="0"/>
              <a:buChar char="•"/>
            </a:pPr>
            <a:endParaRPr lang="en-US" sz="600" dirty="0"/>
          </a:p>
          <a:p>
            <a:pPr marL="342900" indent="-342900" algn="just">
              <a:buFont typeface="Arial" panose="020B0604020202020204" pitchFamily="34" charset="0"/>
              <a:buChar char="•"/>
            </a:pPr>
            <a:r>
              <a:rPr lang="en-US" sz="2200" dirty="0"/>
              <a:t>Post-Event Assessment “Hot-Wash” Webinar, 12 February 2025 attended by at least 106 representatives from 25 ICG/CARIBE-EWS Member States/Territories, regional stakeholders (UNDRR, CDEMA, PRSN, UWI-SRC). </a:t>
            </a:r>
          </a:p>
          <a:p>
            <a:pPr algn="just"/>
            <a:endParaRPr lang="en-US" sz="2200" dirty="0"/>
          </a:p>
          <a:p>
            <a:pPr marL="285750" indent="-285750">
              <a:buFont typeface="Arial" panose="020B0604020202020204" pitchFamily="34" charset="0"/>
              <a:buChar char="•"/>
            </a:pPr>
            <a:r>
              <a:rPr lang="en-US" sz="2200" dirty="0"/>
              <a:t>Post Hotwash, matter referred to ICG/CARIBE EWS SC, preliminary feedback supports conduct of post-event assessment questionnaire to be conducted by CTIC</a:t>
            </a:r>
          </a:p>
          <a:p>
            <a:endParaRPr lang="en-US" sz="2200" dirty="0"/>
          </a:p>
          <a:p>
            <a:pPr marL="285750" indent="-285750">
              <a:buFont typeface="Arial" panose="020B0604020202020204" pitchFamily="34" charset="0"/>
              <a:buChar char="•"/>
            </a:pPr>
            <a:r>
              <a:rPr lang="en-US" sz="2200" dirty="0"/>
              <a:t>If agreed by ICG/CARIBE EWS SC, questionnaire to be digitized for implementation via SurveyMonkey, initial review recommends modifications to reflect regional ICG organizational structure and shortening questionnaire to avoid duplication with CARIBE WAVE Exercise survey and strain of MS for completion – </a:t>
            </a:r>
            <a:r>
              <a:rPr lang="en-US" sz="2200" b="1" dirty="0"/>
              <a:t>accepted</a:t>
            </a:r>
            <a:r>
              <a:rPr lang="en-US" sz="2200" dirty="0"/>
              <a:t> </a:t>
            </a:r>
            <a:r>
              <a:rPr lang="en-US" sz="2200" b="1" dirty="0"/>
              <a:t>as a global approach? </a:t>
            </a:r>
          </a:p>
          <a:p>
            <a:pPr marL="285750" indent="-285750">
              <a:buFont typeface="Arial" panose="020B0604020202020204" pitchFamily="34" charset="0"/>
              <a:buChar char="•"/>
            </a:pPr>
            <a:endParaRPr lang="en-US" sz="2200" b="1" dirty="0"/>
          </a:p>
          <a:p>
            <a:pPr marL="285750" indent="-285750">
              <a:buFont typeface="Arial" panose="020B0604020202020204" pitchFamily="34" charset="0"/>
              <a:buChar char="•"/>
            </a:pPr>
            <a:r>
              <a:rPr lang="en-US" sz="2200" dirty="0"/>
              <a:t>Questionnaire execution 03 -14 March 2025, evaluated, reviewed and finalized by 11 April 2025 for reporting to ICG XVIII, May 2025</a:t>
            </a:r>
          </a:p>
          <a:p>
            <a:endParaRPr lang="en-US" sz="2200" dirty="0"/>
          </a:p>
          <a:p>
            <a:r>
              <a:rPr lang="en-US" sz="2800" dirty="0"/>
              <a:t>                       </a:t>
            </a:r>
          </a:p>
          <a:p>
            <a:endParaRPr lang="en-US" sz="2800" dirty="0"/>
          </a:p>
          <a:p>
            <a:endParaRPr lang="en-US" sz="2800" dirty="0"/>
          </a:p>
        </p:txBody>
      </p:sp>
    </p:spTree>
    <p:extLst>
      <p:ext uri="{BB962C8B-B14F-4D97-AF65-F5344CB8AC3E}">
        <p14:creationId xmlns:p14="http://schemas.microsoft.com/office/powerpoint/2010/main" val="6569603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91" name="Google Shape;91;p1" descr="Logo, company name&#10;&#10;Description automatically generated"/>
          <p:cNvPicPr preferRelativeResize="0"/>
          <p:nvPr/>
        </p:nvPicPr>
        <p:blipFill rotWithShape="1">
          <a:blip r:embed="rId3">
            <a:alphaModFix/>
          </a:blip>
          <a:srcRect l="19749" t="16968" r="17650" b="7591"/>
          <a:stretch/>
        </p:blipFill>
        <p:spPr>
          <a:xfrm>
            <a:off x="-22890211" y="-4029795"/>
            <a:ext cx="121477" cy="259750"/>
          </a:xfrm>
          <a:prstGeom prst="rect">
            <a:avLst/>
          </a:prstGeom>
          <a:noFill/>
          <a:ln>
            <a:noFill/>
          </a:ln>
        </p:spPr>
      </p:pic>
      <p:sp>
        <p:nvSpPr>
          <p:cNvPr id="15" name="14 CuadroTexto"/>
          <p:cNvSpPr txBox="1"/>
          <p:nvPr/>
        </p:nvSpPr>
        <p:spPr>
          <a:xfrm>
            <a:off x="4163261" y="4847256"/>
            <a:ext cx="3992311" cy="156966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VE" sz="2400" b="0" i="0" u="none" strike="noStrike" kern="1200" cap="none" spc="0" normalizeH="0" baseline="0" noProof="0" dirty="0">
                <a:ln>
                  <a:noFill/>
                </a:ln>
                <a:solidFill>
                  <a:prstClr val="black"/>
                </a:solidFill>
                <a:effectLst/>
                <a:uLnTx/>
                <a:uFillTx/>
                <a:latin typeface="Calibri"/>
                <a:ea typeface="+mn-ea"/>
                <a:cs typeface="+mn-cs"/>
                <a:hlinkClick r:id="rId4"/>
              </a:rPr>
              <a:t>elizabeth.vanacore@upr.edu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hlinkClick r:id="rId4"/>
              </a:rPr>
              <a:t>christa.vonh@noaa.gov</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VE" sz="2400" b="0" i="0" u="none" strike="noStrike" kern="1200" cap="none" spc="0" normalizeH="0" baseline="0" noProof="0" dirty="0">
                <a:ln>
                  <a:noFill/>
                </a:ln>
                <a:solidFill>
                  <a:prstClr val="black"/>
                </a:solidFill>
                <a:effectLst/>
                <a:uLnTx/>
                <a:uFillTx/>
                <a:latin typeface="Calibri"/>
                <a:ea typeface="+mn-ea"/>
                <a:cs typeface="+mn-cs"/>
                <a:hlinkClick r:id="rId4"/>
              </a:rPr>
              <a:t>Charles.Mccreery@noaa.gov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VE" sz="2400" b="0" i="0" u="none" strike="noStrike" kern="1200" cap="none" spc="0" normalizeH="0" baseline="0" noProof="0" dirty="0">
                <a:ln>
                  <a:noFill/>
                </a:ln>
                <a:solidFill>
                  <a:prstClr val="black"/>
                </a:solidFill>
                <a:effectLst/>
                <a:uLnTx/>
                <a:uFillTx/>
                <a:latin typeface="Calibri"/>
                <a:ea typeface="+mn-ea"/>
                <a:cs typeface="+mn-cs"/>
                <a:hlinkClick r:id="rId4"/>
              </a:rPr>
              <a:t>a.brome@unesco.org</a:t>
            </a:r>
            <a:endParaRPr kumimoji="0" lang="es-VE"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15 CuadroTexto"/>
          <p:cNvSpPr txBox="1"/>
          <p:nvPr/>
        </p:nvSpPr>
        <p:spPr>
          <a:xfrm>
            <a:off x="3147989" y="2993522"/>
            <a:ext cx="561252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VE" sz="6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Thanks for your attention</a:t>
            </a:r>
          </a:p>
        </p:txBody>
      </p:sp>
      <p:pic>
        <p:nvPicPr>
          <p:cNvPr id="3" name="Imagen 5">
            <a:extLst>
              <a:ext uri="{FF2B5EF4-FFF2-40B4-BE49-F238E27FC236}">
                <a16:creationId xmlns:a16="http://schemas.microsoft.com/office/drawing/2014/main" id="{08B418DD-8A41-1158-4144-359FC4BDCABA}"/>
              </a:ext>
            </a:extLst>
          </p:cNvPr>
          <p:cNvPicPr>
            <a:picLocks noChangeAspect="1"/>
          </p:cNvPicPr>
          <p:nvPr/>
        </p:nvPicPr>
        <p:blipFill>
          <a:blip r:embed="rId5"/>
          <a:stretch>
            <a:fillRect/>
          </a:stretch>
        </p:blipFill>
        <p:spPr>
          <a:xfrm>
            <a:off x="8331200" y="-69850"/>
            <a:ext cx="3860800" cy="2844800"/>
          </a:xfrm>
          <a:prstGeom prst="rect">
            <a:avLst/>
          </a:prstGeom>
        </p:spPr>
      </p:pic>
      <p:pic>
        <p:nvPicPr>
          <p:cNvPr id="2" name="Picture 1">
            <a:extLst>
              <a:ext uri="{FF2B5EF4-FFF2-40B4-BE49-F238E27FC236}">
                <a16:creationId xmlns:a16="http://schemas.microsoft.com/office/drawing/2014/main" id="{82CDDC7C-F58B-4024-5E59-3A1B6DCE5796}"/>
              </a:ext>
            </a:extLst>
          </p:cNvPr>
          <p:cNvPicPr>
            <a:picLocks noChangeAspect="1"/>
          </p:cNvPicPr>
          <p:nvPr/>
        </p:nvPicPr>
        <p:blipFill>
          <a:blip r:embed="rId6"/>
          <a:stretch>
            <a:fillRect/>
          </a:stretch>
        </p:blipFill>
        <p:spPr>
          <a:xfrm>
            <a:off x="401377" y="315519"/>
            <a:ext cx="3445160" cy="2143985"/>
          </a:xfrm>
          <a:prstGeom prst="rect">
            <a:avLst/>
          </a:prstGeom>
        </p:spPr>
      </p:pic>
      <p:pic>
        <p:nvPicPr>
          <p:cNvPr id="4" name="Picture 3">
            <a:extLst>
              <a:ext uri="{FF2B5EF4-FFF2-40B4-BE49-F238E27FC236}">
                <a16:creationId xmlns:a16="http://schemas.microsoft.com/office/drawing/2014/main" id="{3FEBC7DC-F59F-E967-EE87-FCC3403F5AD2}"/>
              </a:ext>
            </a:extLst>
          </p:cNvPr>
          <p:cNvPicPr>
            <a:picLocks noChangeAspect="1"/>
          </p:cNvPicPr>
          <p:nvPr/>
        </p:nvPicPr>
        <p:blipFill>
          <a:blip r:embed="rId7"/>
          <a:stretch>
            <a:fillRect/>
          </a:stretch>
        </p:blipFill>
        <p:spPr>
          <a:xfrm>
            <a:off x="4648701" y="108858"/>
            <a:ext cx="2926334" cy="2487384"/>
          </a:xfrm>
          <a:prstGeom prst="rect">
            <a:avLst/>
          </a:prstGeom>
        </p:spPr>
      </p:pic>
      <p:pic>
        <p:nvPicPr>
          <p:cNvPr id="8" name="Picture 7">
            <a:extLst>
              <a:ext uri="{FF2B5EF4-FFF2-40B4-BE49-F238E27FC236}">
                <a16:creationId xmlns:a16="http://schemas.microsoft.com/office/drawing/2014/main" id="{44C62D0F-2935-DE22-6CBD-E320C4D1DE07}"/>
              </a:ext>
            </a:extLst>
          </p:cNvPr>
          <p:cNvPicPr>
            <a:picLocks noChangeAspect="1"/>
          </p:cNvPicPr>
          <p:nvPr/>
        </p:nvPicPr>
        <p:blipFill rotWithShape="1">
          <a:blip r:embed="rId8"/>
          <a:srcRect l="20000" t="19593" r="19412" b="10830"/>
          <a:stretch/>
        </p:blipFill>
        <p:spPr>
          <a:xfrm>
            <a:off x="177647" y="4227730"/>
            <a:ext cx="3985614" cy="2573235"/>
          </a:xfrm>
          <a:prstGeom prst="rect">
            <a:avLst/>
          </a:prstGeom>
        </p:spPr>
      </p:pic>
      <p:pic>
        <p:nvPicPr>
          <p:cNvPr id="9" name="Picture 8">
            <a:extLst>
              <a:ext uri="{FF2B5EF4-FFF2-40B4-BE49-F238E27FC236}">
                <a16:creationId xmlns:a16="http://schemas.microsoft.com/office/drawing/2014/main" id="{303F3A64-65A3-EFDD-D280-E97202963358}"/>
              </a:ext>
            </a:extLst>
          </p:cNvPr>
          <p:cNvPicPr>
            <a:picLocks noChangeAspect="1"/>
          </p:cNvPicPr>
          <p:nvPr/>
        </p:nvPicPr>
        <p:blipFill>
          <a:blip r:embed="rId9"/>
          <a:stretch>
            <a:fillRect/>
          </a:stretch>
        </p:blipFill>
        <p:spPr>
          <a:xfrm>
            <a:off x="8102469" y="4259352"/>
            <a:ext cx="4318262" cy="250999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9E35B4-C876-6EA4-255E-1E60DB3DEE2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D2666D1-F781-996F-AE42-A956C8E62CFA}"/>
              </a:ext>
            </a:extLst>
          </p:cNvPr>
          <p:cNvSpPr txBox="1"/>
          <p:nvPr/>
        </p:nvSpPr>
        <p:spPr>
          <a:xfrm>
            <a:off x="482138" y="382385"/>
            <a:ext cx="9809018" cy="584775"/>
          </a:xfrm>
          <a:prstGeom prst="rect">
            <a:avLst/>
          </a:prstGeom>
          <a:noFill/>
        </p:spPr>
        <p:txBody>
          <a:bodyPr wrap="square" rtlCol="0">
            <a:spAutoFit/>
          </a:bodyPr>
          <a:lstStyle/>
          <a:p>
            <a:r>
              <a:rPr lang="en-US" sz="3200" b="1" dirty="0"/>
              <a:t>CARIBE WAVE- 2024</a:t>
            </a:r>
            <a:endParaRPr lang="en-US" sz="3200" b="1" dirty="0">
              <a:solidFill>
                <a:srgbClr val="FF0000"/>
              </a:solidFill>
            </a:endParaRPr>
          </a:p>
        </p:txBody>
      </p:sp>
      <p:sp>
        <p:nvSpPr>
          <p:cNvPr id="4" name="TextBox 3">
            <a:extLst>
              <a:ext uri="{FF2B5EF4-FFF2-40B4-BE49-F238E27FC236}">
                <a16:creationId xmlns:a16="http://schemas.microsoft.com/office/drawing/2014/main" id="{2DCC1958-5C23-2E72-F3E4-532802AFA7F4}"/>
              </a:ext>
            </a:extLst>
          </p:cNvPr>
          <p:cNvSpPr txBox="1"/>
          <p:nvPr/>
        </p:nvSpPr>
        <p:spPr>
          <a:xfrm>
            <a:off x="132349" y="1164134"/>
            <a:ext cx="4114800" cy="5693866"/>
          </a:xfrm>
          <a:prstGeom prst="rect">
            <a:avLst/>
          </a:prstGeom>
          <a:noFill/>
        </p:spPr>
        <p:txBody>
          <a:bodyPr wrap="square" rtlCol="0">
            <a:spAutoFit/>
          </a:bodyPr>
          <a:lstStyle/>
          <a:p>
            <a:pPr marL="457200" indent="-457200">
              <a:buFont typeface="Arial" panose="020B0604020202020204" pitchFamily="34" charset="0"/>
              <a:buChar char="•"/>
            </a:pPr>
            <a:r>
              <a:rPr lang="en-US" sz="2800" dirty="0"/>
              <a:t>Participation: </a:t>
            </a:r>
          </a:p>
          <a:p>
            <a:pPr marL="914400" lvl="1" indent="-457200">
              <a:buFont typeface="Arial" panose="020B0604020202020204" pitchFamily="34" charset="0"/>
              <a:buChar char="•"/>
            </a:pPr>
            <a:r>
              <a:rPr lang="en-US" sz="2800" dirty="0"/>
              <a:t>45 out of 48 Member States and Territories</a:t>
            </a:r>
          </a:p>
          <a:p>
            <a:pPr marL="914400" lvl="1" indent="-457200">
              <a:buFont typeface="Arial" panose="020B0604020202020204" pitchFamily="34" charset="0"/>
              <a:buChar char="•"/>
            </a:pPr>
            <a:r>
              <a:rPr lang="en-US" sz="2800" dirty="0"/>
              <a:t>470,423 individuals registered as participant</a:t>
            </a:r>
          </a:p>
          <a:p>
            <a:pPr marL="457200" indent="-457200">
              <a:buFont typeface="Arial" panose="020B0604020202020204" pitchFamily="34" charset="0"/>
              <a:buChar char="•"/>
            </a:pPr>
            <a:r>
              <a:rPr lang="en-US" sz="2800" dirty="0"/>
              <a:t>Scenario: Panama &amp; Puerto Rico Trench</a:t>
            </a:r>
            <a:br>
              <a:rPr lang="en-US" sz="2800" dirty="0"/>
            </a:br>
            <a:r>
              <a:rPr lang="en-US" sz="2800" dirty="0"/>
              <a:t>	</a:t>
            </a:r>
          </a:p>
          <a:p>
            <a:r>
              <a:rPr lang="en-US" sz="2800" dirty="0"/>
              <a:t>                       </a:t>
            </a:r>
          </a:p>
          <a:p>
            <a:endParaRPr lang="en-US" sz="2800" dirty="0"/>
          </a:p>
          <a:p>
            <a:endParaRPr lang="en-US" sz="2800" dirty="0"/>
          </a:p>
        </p:txBody>
      </p:sp>
      <p:pic>
        <p:nvPicPr>
          <p:cNvPr id="5" name="Picture 4" descr="A map of the caribbean&#10;&#10;AI-generated content may be incorrect.">
            <a:extLst>
              <a:ext uri="{FF2B5EF4-FFF2-40B4-BE49-F238E27FC236}">
                <a16:creationId xmlns:a16="http://schemas.microsoft.com/office/drawing/2014/main" id="{0C8C08BC-05C3-19EE-C819-83D29B6B2412}"/>
              </a:ext>
            </a:extLst>
          </p:cNvPr>
          <p:cNvPicPr>
            <a:picLocks noChangeAspect="1"/>
          </p:cNvPicPr>
          <p:nvPr/>
        </p:nvPicPr>
        <p:blipFill>
          <a:blip r:embed="rId2"/>
          <a:stretch>
            <a:fillRect/>
          </a:stretch>
        </p:blipFill>
        <p:spPr>
          <a:xfrm>
            <a:off x="4419600" y="112549"/>
            <a:ext cx="7772400" cy="6632901"/>
          </a:xfrm>
          <a:prstGeom prst="rect">
            <a:avLst/>
          </a:prstGeom>
        </p:spPr>
      </p:pic>
    </p:spTree>
    <p:extLst>
      <p:ext uri="{BB962C8B-B14F-4D97-AF65-F5344CB8AC3E}">
        <p14:creationId xmlns:p14="http://schemas.microsoft.com/office/powerpoint/2010/main" val="11120575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8A9487-62E6-1FC1-500E-265865122974}"/>
              </a:ext>
            </a:extLst>
          </p:cNvPr>
          <p:cNvSpPr txBox="1"/>
          <p:nvPr/>
        </p:nvSpPr>
        <p:spPr>
          <a:xfrm>
            <a:off x="126330" y="92059"/>
            <a:ext cx="8656723"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rPr>
              <a:t>CARIBE WAVE- 2024 Sea Level Station Status</a:t>
            </a:r>
            <a:endParaRPr kumimoji="0" lang="en-US" sz="3200" b="1" i="0" u="none" strike="noStrike" kern="1200" cap="none" spc="0" normalizeH="0" baseline="0" noProof="0" dirty="0">
              <a:ln>
                <a:noFill/>
              </a:ln>
              <a:solidFill>
                <a:srgbClr val="FF0000"/>
              </a:solidFill>
              <a:effectLst/>
              <a:uLnTx/>
              <a:uFillTx/>
              <a:latin typeface="Aptos" panose="02110004020202020204"/>
              <a:ea typeface="+mn-ea"/>
              <a:cs typeface="+mn-cs"/>
            </a:endParaRPr>
          </a:p>
        </p:txBody>
      </p:sp>
      <p:pic>
        <p:nvPicPr>
          <p:cNvPr id="5" name="Picture 4" descr="A screenshot of a weather forecast&#10;&#10;AI-generated content may be incorrect.">
            <a:extLst>
              <a:ext uri="{FF2B5EF4-FFF2-40B4-BE49-F238E27FC236}">
                <a16:creationId xmlns:a16="http://schemas.microsoft.com/office/drawing/2014/main" id="{7B734370-154F-F95F-EDD8-EAD8D9C5F276}"/>
              </a:ext>
            </a:extLst>
          </p:cNvPr>
          <p:cNvPicPr>
            <a:picLocks noChangeAspect="1"/>
          </p:cNvPicPr>
          <p:nvPr/>
        </p:nvPicPr>
        <p:blipFill>
          <a:blip r:embed="rId2"/>
          <a:srcRect l="50999" t="11649"/>
          <a:stretch/>
        </p:blipFill>
        <p:spPr>
          <a:xfrm>
            <a:off x="7442631" y="1502230"/>
            <a:ext cx="4439125" cy="4274456"/>
          </a:xfrm>
          <a:prstGeom prst="rect">
            <a:avLst/>
          </a:prstGeom>
        </p:spPr>
      </p:pic>
      <p:pic>
        <p:nvPicPr>
          <p:cNvPr id="7" name="Picture 6" descr="A map of the sea level monitoring&#10;&#10;AI-generated content may be incorrect.">
            <a:extLst>
              <a:ext uri="{FF2B5EF4-FFF2-40B4-BE49-F238E27FC236}">
                <a16:creationId xmlns:a16="http://schemas.microsoft.com/office/drawing/2014/main" id="{3A0FC94D-705E-3325-B6C0-28863228A5EA}"/>
              </a:ext>
            </a:extLst>
          </p:cNvPr>
          <p:cNvPicPr>
            <a:picLocks noChangeAspect="1"/>
          </p:cNvPicPr>
          <p:nvPr/>
        </p:nvPicPr>
        <p:blipFill>
          <a:blip r:embed="rId3"/>
          <a:stretch>
            <a:fillRect/>
          </a:stretch>
        </p:blipFill>
        <p:spPr>
          <a:xfrm>
            <a:off x="0" y="1345294"/>
            <a:ext cx="7410923" cy="4588328"/>
          </a:xfrm>
          <a:prstGeom prst="rect">
            <a:avLst/>
          </a:prstGeom>
        </p:spPr>
      </p:pic>
    </p:spTree>
    <p:extLst>
      <p:ext uri="{BB962C8B-B14F-4D97-AF65-F5344CB8AC3E}">
        <p14:creationId xmlns:p14="http://schemas.microsoft.com/office/powerpoint/2010/main" val="31901447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6"/>
          <p:cNvSpPr txBox="1"/>
          <p:nvPr/>
        </p:nvSpPr>
        <p:spPr>
          <a:xfrm>
            <a:off x="126324" y="92050"/>
            <a:ext cx="11392500" cy="5850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3200"/>
              <a:buFont typeface="Arial"/>
              <a:buNone/>
              <a:tabLst/>
              <a:defRPr/>
            </a:pPr>
            <a:r>
              <a:rPr kumimoji="0" lang="en-US" sz="3200" b="1" i="0" u="none" strike="noStrike" kern="0" cap="none" spc="0" normalizeH="0" baseline="0" noProof="0">
                <a:ln>
                  <a:noFill/>
                </a:ln>
                <a:solidFill>
                  <a:srgbClr val="000000"/>
                </a:solidFill>
                <a:effectLst/>
                <a:uLnTx/>
                <a:uFillTx/>
                <a:latin typeface="Arial"/>
                <a:ea typeface="Arial"/>
                <a:cs typeface="Arial"/>
                <a:sym typeface="Arial"/>
              </a:rPr>
              <a:t>CARIBE WAVE- 2024 Evaluation and </a:t>
            </a:r>
            <a:r>
              <a:rPr kumimoji="0" lang="en-US" sz="3200" b="1" i="0" u="none" strike="noStrike" kern="0" cap="none" spc="0" normalizeH="0" baseline="0" noProof="0">
                <a:ln>
                  <a:noFill/>
                </a:ln>
                <a:solidFill>
                  <a:srgbClr val="000000"/>
                </a:solidFill>
                <a:effectLst/>
                <a:uLnTx/>
                <a:uFillTx/>
                <a:latin typeface="Arial"/>
                <a:cs typeface="Arial"/>
                <a:sym typeface="Arial"/>
              </a:rPr>
              <a:t>Recommendations</a:t>
            </a:r>
            <a:endParaRPr kumimoji="0" sz="3200" b="1" i="0" u="none" strike="noStrike" kern="0" cap="none" spc="0" normalizeH="0" baseline="0" noProof="0">
              <a:ln>
                <a:noFill/>
              </a:ln>
              <a:solidFill>
                <a:srgbClr val="FF0000"/>
              </a:solidFill>
              <a:effectLst/>
              <a:uLnTx/>
              <a:uFillTx/>
              <a:latin typeface="Arial"/>
              <a:ea typeface="Arial"/>
              <a:cs typeface="Arial"/>
              <a:sym typeface="Arial"/>
            </a:endParaRPr>
          </a:p>
        </p:txBody>
      </p:sp>
      <p:sp>
        <p:nvSpPr>
          <p:cNvPr id="181" name="Google Shape;181;p6"/>
          <p:cNvSpPr txBox="1"/>
          <p:nvPr/>
        </p:nvSpPr>
        <p:spPr>
          <a:xfrm>
            <a:off x="505200" y="1187825"/>
            <a:ext cx="6396300" cy="5219100"/>
          </a:xfrm>
          <a:prstGeom prst="rect">
            <a:avLst/>
          </a:prstGeom>
          <a:noFill/>
          <a:ln>
            <a:noFill/>
          </a:ln>
        </p:spPr>
        <p:txBody>
          <a:bodyPr spcFirstLastPara="1" wrap="square" lIns="91425" tIns="91425" rIns="91425" bIns="91425" anchor="t" anchorCtr="0">
            <a:spAutoFit/>
          </a:bodyPr>
          <a:lstStyle/>
          <a:p>
            <a:pPr marL="457200" marR="0" lvl="0" indent="-330200" algn="just" defTabSz="914400" rtl="0" eaLnBrk="1" fontAlgn="auto" latinLnBrk="0" hangingPunct="1">
              <a:lnSpc>
                <a:spcPct val="115000"/>
              </a:lnSpc>
              <a:spcBef>
                <a:spcPts val="0"/>
              </a:spcBef>
              <a:spcAft>
                <a:spcPts val="0"/>
              </a:spcAft>
              <a:buClr>
                <a:srgbClr val="000000"/>
              </a:buClr>
              <a:buSzPts val="1600"/>
              <a:buFont typeface="Arial"/>
              <a:buChar char="●"/>
              <a:tabLst/>
              <a:defRPr/>
            </a:pPr>
            <a:r>
              <a:rPr kumimoji="0" lang="en-US" sz="1600" b="1" i="0" u="none" strike="noStrike" kern="0" cap="none" spc="0" normalizeH="0" baseline="0" noProof="0">
                <a:ln>
                  <a:noFill/>
                </a:ln>
                <a:solidFill>
                  <a:srgbClr val="000000"/>
                </a:solidFill>
                <a:effectLst/>
                <a:uLnTx/>
                <a:uFillTx/>
                <a:latin typeface="Arial"/>
                <a:cs typeface="Arial"/>
                <a:sym typeface="Arial"/>
              </a:rPr>
              <a:t>Evaluation:</a:t>
            </a:r>
            <a:endParaRPr kumimoji="0" sz="1600" b="1" i="0" u="none" strike="noStrike" kern="0" cap="none" spc="0" normalizeH="0" baseline="0" noProof="0">
              <a:ln>
                <a:noFill/>
              </a:ln>
              <a:solidFill>
                <a:srgbClr val="000000"/>
              </a:solidFill>
              <a:effectLst/>
              <a:uLnTx/>
              <a:uFillTx/>
              <a:latin typeface="Arial"/>
              <a:cs typeface="Arial"/>
              <a:sym typeface="Arial"/>
            </a:endParaRPr>
          </a:p>
          <a:p>
            <a:pPr marL="914400" marR="0" lvl="1" indent="-330200" algn="just" defTabSz="914400" rtl="0" eaLnBrk="1" fontAlgn="auto" latinLnBrk="0" hangingPunct="1">
              <a:lnSpc>
                <a:spcPct val="115000"/>
              </a:lnSpc>
              <a:spcBef>
                <a:spcPts val="0"/>
              </a:spcBef>
              <a:spcAft>
                <a:spcPts val="0"/>
              </a:spcAft>
              <a:buClr>
                <a:srgbClr val="000000"/>
              </a:buClr>
              <a:buSzPts val="1600"/>
              <a:buFont typeface="Arial"/>
              <a:buChar char="○"/>
              <a:tabLst/>
              <a:defRPr/>
            </a:pPr>
            <a:r>
              <a:rPr kumimoji="0" lang="en-US" sz="1600" b="0" i="0" u="none" strike="noStrike" kern="0" cap="none" spc="0" normalizeH="0" baseline="0" noProof="0">
                <a:ln>
                  <a:noFill/>
                </a:ln>
                <a:solidFill>
                  <a:srgbClr val="000000"/>
                </a:solidFill>
                <a:effectLst/>
                <a:uLnTx/>
                <a:uFillTx/>
                <a:latin typeface="Arial"/>
                <a:cs typeface="Arial"/>
                <a:sym typeface="Arial"/>
              </a:rPr>
              <a:t>Dummy message was received by 100% of Member States.</a:t>
            </a:r>
            <a:endParaRPr kumimoji="0" sz="1600" b="0" i="0" u="none" strike="noStrike" kern="0" cap="none" spc="0" normalizeH="0" baseline="0" noProof="0">
              <a:ln>
                <a:noFill/>
              </a:ln>
              <a:solidFill>
                <a:srgbClr val="000000"/>
              </a:solidFill>
              <a:effectLst/>
              <a:uLnTx/>
              <a:uFillTx/>
              <a:latin typeface="Arial"/>
              <a:cs typeface="Arial"/>
              <a:sym typeface="Arial"/>
            </a:endParaRPr>
          </a:p>
          <a:p>
            <a:pPr marL="914400" marR="0" lvl="1" indent="-330200" algn="just" defTabSz="914400" rtl="0" eaLnBrk="1" fontAlgn="auto" latinLnBrk="0" hangingPunct="1">
              <a:lnSpc>
                <a:spcPct val="115000"/>
              </a:lnSpc>
              <a:spcBef>
                <a:spcPts val="0"/>
              </a:spcBef>
              <a:spcAft>
                <a:spcPts val="0"/>
              </a:spcAft>
              <a:buClr>
                <a:srgbClr val="000000"/>
              </a:buClr>
              <a:buSzPts val="1600"/>
              <a:buFont typeface="Arial"/>
              <a:buChar char="○"/>
              <a:tabLst/>
              <a:defRPr/>
            </a:pPr>
            <a:r>
              <a:rPr kumimoji="0" lang="en-US" sz="1600" b="0" i="0" u="none" strike="noStrike" kern="0" cap="none" spc="0" normalizeH="0" baseline="0" noProof="0">
                <a:ln>
                  <a:noFill/>
                </a:ln>
                <a:solidFill>
                  <a:srgbClr val="000000"/>
                </a:solidFill>
                <a:effectLst/>
                <a:uLnTx/>
                <a:uFillTx/>
                <a:latin typeface="Arial"/>
                <a:cs typeface="Arial"/>
                <a:sym typeface="Arial"/>
              </a:rPr>
              <a:t>Few countries reported delays. </a:t>
            </a:r>
            <a:endParaRPr kumimoji="0" sz="1600" b="0" i="0" u="none" strike="noStrike" kern="0" cap="none" spc="0" normalizeH="0" baseline="0" noProof="0">
              <a:ln>
                <a:noFill/>
              </a:ln>
              <a:solidFill>
                <a:srgbClr val="000000"/>
              </a:solidFill>
              <a:effectLst/>
              <a:uLnTx/>
              <a:uFillTx/>
              <a:latin typeface="Arial"/>
              <a:cs typeface="Arial"/>
              <a:sym typeface="Arial"/>
            </a:endParaRPr>
          </a:p>
          <a:p>
            <a:pPr marL="914400" marR="0" lvl="1" indent="-330200" algn="just" defTabSz="914400" rtl="0" eaLnBrk="1" fontAlgn="auto" latinLnBrk="0" hangingPunct="1">
              <a:lnSpc>
                <a:spcPct val="115000"/>
              </a:lnSpc>
              <a:spcBef>
                <a:spcPts val="0"/>
              </a:spcBef>
              <a:spcAft>
                <a:spcPts val="0"/>
              </a:spcAft>
              <a:buClr>
                <a:srgbClr val="000000"/>
              </a:buClr>
              <a:buSzPts val="1600"/>
              <a:buFont typeface="Arial"/>
              <a:buChar char="○"/>
              <a:tabLst/>
              <a:defRPr/>
            </a:pPr>
            <a:r>
              <a:rPr kumimoji="0" lang="en-US" sz="1600" b="0" i="0" u="none" strike="noStrike" kern="0" cap="none" spc="0" normalizeH="0" baseline="0" noProof="0">
                <a:ln>
                  <a:noFill/>
                </a:ln>
                <a:solidFill>
                  <a:srgbClr val="000000"/>
                </a:solidFill>
                <a:effectLst/>
                <a:uLnTx/>
                <a:uFillTx/>
                <a:latin typeface="Arial"/>
                <a:cs typeface="Arial"/>
                <a:sym typeface="Arial"/>
              </a:rPr>
              <a:t>36% of the news media participated and most countries and territories publicized the exercise through social media to using the hashtag #CARIBEWAVE.</a:t>
            </a:r>
            <a:endParaRPr kumimoji="0" sz="1600" b="0" i="0" u="none" strike="noStrike" kern="0" cap="none" spc="0" normalizeH="0" baseline="0" noProof="0">
              <a:ln>
                <a:noFill/>
              </a:ln>
              <a:solidFill>
                <a:srgbClr val="000000"/>
              </a:solidFill>
              <a:effectLst/>
              <a:uLnTx/>
              <a:uFillTx/>
              <a:latin typeface="Arial"/>
              <a:cs typeface="Arial"/>
              <a:sym typeface="Arial"/>
            </a:endParaRPr>
          </a:p>
          <a:p>
            <a:pPr marL="914400" marR="0" lvl="1" indent="-330200" algn="just" defTabSz="914400" rtl="0" eaLnBrk="1" fontAlgn="auto" latinLnBrk="0" hangingPunct="1">
              <a:lnSpc>
                <a:spcPct val="115000"/>
              </a:lnSpc>
              <a:spcBef>
                <a:spcPts val="0"/>
              </a:spcBef>
              <a:spcAft>
                <a:spcPts val="0"/>
              </a:spcAft>
              <a:buClr>
                <a:srgbClr val="000000"/>
              </a:buClr>
              <a:buSzPts val="1600"/>
              <a:buFont typeface="Arial"/>
              <a:buChar char="○"/>
              <a:tabLst/>
              <a:defRPr/>
            </a:pPr>
            <a:r>
              <a:rPr kumimoji="0" lang="en-US" sz="1600" b="0" i="0" u="none" strike="noStrike" kern="0" cap="none" spc="0" normalizeH="0" baseline="0" noProof="0">
                <a:ln>
                  <a:noFill/>
                </a:ln>
                <a:solidFill>
                  <a:srgbClr val="000000"/>
                </a:solidFill>
                <a:effectLst/>
                <a:uLnTx/>
                <a:uFillTx/>
                <a:latin typeface="Arial"/>
                <a:cs typeface="Arial"/>
                <a:sym typeface="Arial"/>
              </a:rPr>
              <a:t>100% of satisfaction of MS and territories according to survey.</a:t>
            </a:r>
            <a:endParaRPr kumimoji="0" sz="1600" b="1" i="0" u="none" strike="noStrike" kern="0" cap="none" spc="0" normalizeH="0" baseline="0" noProof="0">
              <a:ln>
                <a:noFill/>
              </a:ln>
              <a:solidFill>
                <a:srgbClr val="000000"/>
              </a:solidFill>
              <a:effectLst/>
              <a:uLnTx/>
              <a:uFillTx/>
              <a:latin typeface="Arial"/>
              <a:cs typeface="Arial"/>
              <a:sym typeface="Arial"/>
            </a:endParaRPr>
          </a:p>
          <a:p>
            <a:pPr marL="457200" marR="0" lvl="0" indent="-330200" algn="just" defTabSz="914400" rtl="0" eaLnBrk="1" fontAlgn="auto" latinLnBrk="0" hangingPunct="1">
              <a:lnSpc>
                <a:spcPct val="115000"/>
              </a:lnSpc>
              <a:spcBef>
                <a:spcPts val="1000"/>
              </a:spcBef>
              <a:spcAft>
                <a:spcPts val="0"/>
              </a:spcAft>
              <a:buClr>
                <a:srgbClr val="000000"/>
              </a:buClr>
              <a:buSzPts val="1600"/>
              <a:buFont typeface="Arial"/>
              <a:buChar char="●"/>
              <a:tabLst/>
              <a:defRPr/>
            </a:pPr>
            <a:r>
              <a:rPr kumimoji="0" lang="en-US" sz="1600" b="1" i="0" u="none" strike="noStrike" kern="0" cap="none" spc="0" normalizeH="0" baseline="0" noProof="0">
                <a:ln>
                  <a:noFill/>
                </a:ln>
                <a:solidFill>
                  <a:srgbClr val="000000"/>
                </a:solidFill>
                <a:effectLst/>
                <a:uLnTx/>
                <a:uFillTx/>
                <a:latin typeface="Arial"/>
                <a:cs typeface="Arial"/>
                <a:sym typeface="Arial"/>
              </a:rPr>
              <a:t>General recommendations</a:t>
            </a:r>
            <a:endParaRPr kumimoji="0" sz="1600" b="0" i="0" u="none" strike="noStrike" kern="0" cap="none" spc="0" normalizeH="0" baseline="0" noProof="0">
              <a:ln>
                <a:noFill/>
              </a:ln>
              <a:solidFill>
                <a:srgbClr val="000000"/>
              </a:solidFill>
              <a:effectLst/>
              <a:uLnTx/>
              <a:uFillTx/>
              <a:latin typeface="Arial"/>
              <a:cs typeface="Arial"/>
              <a:sym typeface="Arial"/>
            </a:endParaRPr>
          </a:p>
          <a:p>
            <a:pPr marL="914400" marR="0" lvl="1" indent="-330200" algn="just" defTabSz="914400" rtl="0" eaLnBrk="1" fontAlgn="auto" latinLnBrk="0" hangingPunct="1">
              <a:lnSpc>
                <a:spcPct val="115000"/>
              </a:lnSpc>
              <a:spcBef>
                <a:spcPts val="0"/>
              </a:spcBef>
              <a:spcAft>
                <a:spcPts val="0"/>
              </a:spcAft>
              <a:buClr>
                <a:srgbClr val="000000"/>
              </a:buClr>
              <a:buSzPts val="1600"/>
              <a:buFont typeface="Arial"/>
              <a:buChar char="○"/>
              <a:tabLst/>
              <a:defRPr/>
            </a:pPr>
            <a:r>
              <a:rPr kumimoji="0" lang="en-US" sz="1600" b="0" i="0" u="none" strike="noStrike" kern="0" cap="none" spc="0" normalizeH="0" baseline="0" noProof="0">
                <a:ln>
                  <a:noFill/>
                </a:ln>
                <a:solidFill>
                  <a:srgbClr val="000000"/>
                </a:solidFill>
                <a:effectLst/>
                <a:uLnTx/>
                <a:uFillTx/>
                <a:latin typeface="Arial"/>
                <a:cs typeface="Arial"/>
                <a:sym typeface="Arial"/>
              </a:rPr>
              <a:t>Make text messages available online.</a:t>
            </a:r>
            <a:endParaRPr kumimoji="0" sz="1600" b="0" i="0" u="none" strike="noStrike" kern="0" cap="none" spc="0" normalizeH="0" baseline="0" noProof="0">
              <a:ln>
                <a:noFill/>
              </a:ln>
              <a:solidFill>
                <a:srgbClr val="000000"/>
              </a:solidFill>
              <a:effectLst/>
              <a:uLnTx/>
              <a:uFillTx/>
              <a:latin typeface="Arial"/>
              <a:cs typeface="Arial"/>
              <a:sym typeface="Arial"/>
            </a:endParaRPr>
          </a:p>
          <a:p>
            <a:pPr marL="914400" marR="0" lvl="1" indent="-330200" algn="just" defTabSz="914400" rtl="0" eaLnBrk="1" fontAlgn="auto" latinLnBrk="0" hangingPunct="1">
              <a:lnSpc>
                <a:spcPct val="115000"/>
              </a:lnSpc>
              <a:spcBef>
                <a:spcPts val="0"/>
              </a:spcBef>
              <a:spcAft>
                <a:spcPts val="0"/>
              </a:spcAft>
              <a:buClr>
                <a:srgbClr val="000000"/>
              </a:buClr>
              <a:buSzPts val="1600"/>
              <a:buFont typeface="Arial"/>
              <a:buChar char="○"/>
              <a:tabLst/>
              <a:defRPr/>
            </a:pPr>
            <a:r>
              <a:rPr kumimoji="0" lang="en-US" sz="1600" b="0" i="0" u="none" strike="noStrike" kern="0" cap="none" spc="0" normalizeH="0" baseline="0" noProof="0">
                <a:ln>
                  <a:noFill/>
                </a:ln>
                <a:solidFill>
                  <a:srgbClr val="000000"/>
                </a:solidFill>
                <a:effectLst/>
                <a:uLnTx/>
                <a:uFillTx/>
                <a:latin typeface="Arial"/>
                <a:cs typeface="Arial"/>
                <a:sym typeface="Arial"/>
              </a:rPr>
              <a:t>New strategies to increase participation (workshops, challenges, promotional videos, mock 'readings').</a:t>
            </a:r>
            <a:endParaRPr kumimoji="0" sz="1600" b="1" i="0" u="none" strike="noStrike" kern="0" cap="none" spc="0" normalizeH="0" baseline="0" noProof="0">
              <a:ln>
                <a:noFill/>
              </a:ln>
              <a:solidFill>
                <a:srgbClr val="000000"/>
              </a:solidFill>
              <a:effectLst/>
              <a:uLnTx/>
              <a:uFillTx/>
              <a:latin typeface="Arial"/>
              <a:cs typeface="Arial"/>
              <a:sym typeface="Arial"/>
            </a:endParaRPr>
          </a:p>
          <a:p>
            <a:pPr marL="457200" marR="0" lvl="0" indent="-330200" algn="just" defTabSz="914400" rtl="0" eaLnBrk="1" fontAlgn="auto" latinLnBrk="0" hangingPunct="1">
              <a:lnSpc>
                <a:spcPct val="115000"/>
              </a:lnSpc>
              <a:spcBef>
                <a:spcPts val="1000"/>
              </a:spcBef>
              <a:spcAft>
                <a:spcPts val="0"/>
              </a:spcAft>
              <a:buClr>
                <a:srgbClr val="000000"/>
              </a:buClr>
              <a:buSzPts val="1600"/>
              <a:buFont typeface="Arial"/>
              <a:buChar char="●"/>
              <a:tabLst/>
              <a:defRPr/>
            </a:pPr>
            <a:r>
              <a:rPr kumimoji="0" lang="en-US" sz="1600" b="1" i="0" u="none" strike="noStrike" kern="0" cap="none" spc="0" normalizeH="0" baseline="0" noProof="0">
                <a:ln>
                  <a:noFill/>
                </a:ln>
                <a:solidFill>
                  <a:srgbClr val="000000"/>
                </a:solidFill>
                <a:effectLst/>
                <a:uLnTx/>
                <a:uFillTx/>
                <a:latin typeface="Arial"/>
                <a:cs typeface="Arial"/>
                <a:sym typeface="Arial"/>
              </a:rPr>
              <a:t>Scenario sources recommendations:</a:t>
            </a:r>
            <a:endParaRPr kumimoji="0" sz="1600" b="1" i="0" u="none" strike="noStrike" kern="0" cap="none" spc="0" normalizeH="0" baseline="0" noProof="0">
              <a:ln>
                <a:noFill/>
              </a:ln>
              <a:solidFill>
                <a:srgbClr val="000000"/>
              </a:solidFill>
              <a:effectLst/>
              <a:uLnTx/>
              <a:uFillTx/>
              <a:latin typeface="Arial"/>
              <a:cs typeface="Arial"/>
              <a:sym typeface="Arial"/>
            </a:endParaRPr>
          </a:p>
          <a:p>
            <a:pPr marL="914400" marR="0" lvl="1" indent="-330200" algn="just" defTabSz="914400" rtl="0" eaLnBrk="1" fontAlgn="auto" latinLnBrk="0" hangingPunct="1">
              <a:lnSpc>
                <a:spcPct val="115000"/>
              </a:lnSpc>
              <a:spcBef>
                <a:spcPts val="0"/>
              </a:spcBef>
              <a:spcAft>
                <a:spcPts val="0"/>
              </a:spcAft>
              <a:buClr>
                <a:srgbClr val="000000"/>
              </a:buClr>
              <a:buSzPts val="1600"/>
              <a:buFont typeface="Arial"/>
              <a:buChar char="○"/>
              <a:tabLst/>
              <a:defRPr/>
            </a:pPr>
            <a:r>
              <a:rPr kumimoji="0" lang="en-US" sz="1600" b="0" i="0" u="none" strike="noStrike" kern="0" cap="none" spc="0" normalizeH="0" baseline="0" noProof="0">
                <a:ln>
                  <a:noFill/>
                </a:ln>
                <a:solidFill>
                  <a:srgbClr val="000000"/>
                </a:solidFill>
                <a:effectLst/>
                <a:uLnTx/>
                <a:uFillTx/>
                <a:latin typeface="Arial"/>
                <a:cs typeface="Arial"/>
                <a:sym typeface="Arial"/>
              </a:rPr>
              <a:t>Non seismic sources (</a:t>
            </a:r>
            <a:r>
              <a:rPr kumimoji="0" lang="en-US" sz="1600" b="0" i="1" u="none" strike="noStrike" kern="0" cap="none" spc="0" normalizeH="0" baseline="0" noProof="0">
                <a:ln>
                  <a:noFill/>
                </a:ln>
                <a:solidFill>
                  <a:srgbClr val="000000"/>
                </a:solidFill>
                <a:effectLst/>
                <a:uLnTx/>
                <a:uFillTx/>
                <a:latin typeface="Arial"/>
                <a:cs typeface="Arial"/>
                <a:sym typeface="Arial"/>
              </a:rPr>
              <a:t>Kick 'em Jenny and </a:t>
            </a:r>
            <a:r>
              <a:rPr kumimoji="0" lang="en-US" sz="1600" b="0" i="0" u="none" strike="noStrike" kern="0" cap="none" spc="0" normalizeH="0" baseline="0" noProof="0">
                <a:ln>
                  <a:noFill/>
                </a:ln>
                <a:solidFill>
                  <a:srgbClr val="000000"/>
                </a:solidFill>
                <a:effectLst/>
                <a:uLnTx/>
                <a:uFillTx/>
                <a:latin typeface="Arial"/>
                <a:cs typeface="Arial"/>
                <a:sym typeface="Arial"/>
              </a:rPr>
              <a:t>La Soufriere)</a:t>
            </a:r>
            <a:endParaRPr kumimoji="0" sz="1600" b="0" i="1" u="none" strike="noStrike" kern="0" cap="none" spc="0" normalizeH="0" baseline="0" noProof="0">
              <a:ln>
                <a:noFill/>
              </a:ln>
              <a:solidFill>
                <a:srgbClr val="000000"/>
              </a:solidFill>
              <a:effectLst/>
              <a:uLnTx/>
              <a:uFillTx/>
              <a:latin typeface="Arial"/>
              <a:cs typeface="Arial"/>
              <a:sym typeface="Arial"/>
            </a:endParaRPr>
          </a:p>
          <a:p>
            <a:pPr marL="914400" marR="0" lvl="1" indent="-330200" algn="just" defTabSz="914400" rtl="0" eaLnBrk="1" fontAlgn="auto" latinLnBrk="0" hangingPunct="1">
              <a:lnSpc>
                <a:spcPct val="115000"/>
              </a:lnSpc>
              <a:spcBef>
                <a:spcPts val="0"/>
              </a:spcBef>
              <a:spcAft>
                <a:spcPts val="0"/>
              </a:spcAft>
              <a:buClr>
                <a:srgbClr val="000000"/>
              </a:buClr>
              <a:buSzPts val="1600"/>
              <a:buFont typeface="Arial"/>
              <a:buChar char="○"/>
              <a:tabLst/>
              <a:defRPr/>
            </a:pPr>
            <a:r>
              <a:rPr kumimoji="0" lang="en-US" sz="1600" b="0" i="0" u="none" strike="noStrike" kern="0" cap="none" spc="0" normalizeH="0" baseline="0" noProof="0">
                <a:ln>
                  <a:noFill/>
                </a:ln>
                <a:solidFill>
                  <a:srgbClr val="000000"/>
                </a:solidFill>
                <a:effectLst/>
                <a:uLnTx/>
                <a:uFillTx/>
                <a:latin typeface="Arial"/>
                <a:cs typeface="Arial"/>
                <a:sym typeface="Arial"/>
              </a:rPr>
              <a:t>Remote scenarios</a:t>
            </a:r>
            <a:endParaRPr kumimoji="0" sz="1600" b="0" i="0" u="none" strike="noStrike" kern="0" cap="none" spc="0" normalizeH="0" baseline="0" noProof="0">
              <a:ln>
                <a:noFill/>
              </a:ln>
              <a:solidFill>
                <a:srgbClr val="000000"/>
              </a:solidFill>
              <a:effectLst/>
              <a:uLnTx/>
              <a:uFillTx/>
              <a:latin typeface="Arial"/>
              <a:cs typeface="Arial"/>
              <a:sym typeface="Arial"/>
            </a:endParaRPr>
          </a:p>
          <a:p>
            <a:pPr marL="914400" marR="0" lvl="1" indent="-330200" algn="just" defTabSz="914400" rtl="0" eaLnBrk="1" fontAlgn="auto" latinLnBrk="0" hangingPunct="1">
              <a:lnSpc>
                <a:spcPct val="115000"/>
              </a:lnSpc>
              <a:spcBef>
                <a:spcPts val="0"/>
              </a:spcBef>
              <a:spcAft>
                <a:spcPts val="0"/>
              </a:spcAft>
              <a:buClr>
                <a:srgbClr val="000000"/>
              </a:buClr>
              <a:buSzPts val="1600"/>
              <a:buFont typeface="Arial"/>
              <a:buChar char="○"/>
              <a:tabLst/>
              <a:defRPr/>
            </a:pPr>
            <a:r>
              <a:rPr kumimoji="0" lang="en-US" sz="1600" b="0" i="0" u="none" strike="noStrike" kern="0" cap="none" spc="0" normalizeH="0" baseline="0" noProof="0">
                <a:ln>
                  <a:noFill/>
                </a:ln>
                <a:solidFill>
                  <a:srgbClr val="000000"/>
                </a:solidFill>
                <a:effectLst/>
                <a:uLnTx/>
                <a:uFillTx/>
                <a:latin typeface="Arial"/>
                <a:cs typeface="Arial"/>
                <a:sym typeface="Arial"/>
              </a:rPr>
              <a:t>Martinique scenario and Muertos Through scenario</a:t>
            </a:r>
            <a:endParaRPr kumimoji="0" sz="1600"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6"/>
          <p:cNvSpPr txBox="1"/>
          <p:nvPr/>
        </p:nvSpPr>
        <p:spPr>
          <a:xfrm flipH="1">
            <a:off x="7616125" y="5292325"/>
            <a:ext cx="4323600" cy="1046700"/>
          </a:xfrm>
          <a:prstGeom prst="rect">
            <a:avLst/>
          </a:prstGeom>
          <a:noFill/>
          <a:ln>
            <a:noFill/>
          </a:ln>
        </p:spPr>
        <p:txBody>
          <a:bodyPr spcFirstLastPara="1" wrap="square" lIns="91425" tIns="91425" rIns="91425" bIns="91425"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a:ln>
                  <a:noFill/>
                </a:ln>
                <a:solidFill>
                  <a:srgbClr val="000000"/>
                </a:solidFill>
                <a:effectLst/>
                <a:uLnTx/>
                <a:uFillTx/>
                <a:latin typeface="Arial"/>
                <a:cs typeface="Arial"/>
                <a:sym typeface="Arial"/>
              </a:rPr>
              <a:t>Pictures from left to right, top to bottom, Turks and Caicos, St. Kitts and Nevis, Panama, PTWC, Grenada, Antigua and Barbuda, Venezuela, and Puerto Rico.</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183" name="Google Shape;183;p6"/>
          <p:cNvPicPr preferRelativeResize="0"/>
          <p:nvPr/>
        </p:nvPicPr>
        <p:blipFill rotWithShape="1">
          <a:blip r:embed="rId3">
            <a:alphaModFix/>
          </a:blip>
          <a:srcRect/>
          <a:stretch/>
        </p:blipFill>
        <p:spPr>
          <a:xfrm>
            <a:off x="7494350" y="1664413"/>
            <a:ext cx="4567151" cy="352917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7"/>
          <p:cNvSpPr txBox="1"/>
          <p:nvPr/>
        </p:nvSpPr>
        <p:spPr>
          <a:xfrm>
            <a:off x="666919" y="92059"/>
            <a:ext cx="10209600" cy="5850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3200"/>
              <a:buFont typeface="Arial"/>
              <a:buNone/>
              <a:tabLst/>
              <a:defRPr/>
            </a:pPr>
            <a:r>
              <a:rPr kumimoji="0" lang="en-US" sz="3200" b="1" i="0" u="none" strike="noStrike" kern="0" cap="none" spc="0" normalizeH="0" baseline="0" noProof="0">
                <a:ln>
                  <a:noFill/>
                </a:ln>
                <a:solidFill>
                  <a:srgbClr val="000000"/>
                </a:solidFill>
                <a:effectLst/>
                <a:uLnTx/>
                <a:uFillTx/>
                <a:latin typeface="Arial"/>
                <a:ea typeface="Arial"/>
                <a:cs typeface="Arial"/>
                <a:sym typeface="Arial"/>
              </a:rPr>
              <a:t>CARIBE WAVE- 2025</a:t>
            </a:r>
            <a:endParaRPr kumimoji="0" sz="3200" b="1" i="0" u="none" strike="noStrike" kern="0" cap="none" spc="0" normalizeH="0" baseline="0" noProof="0">
              <a:ln>
                <a:noFill/>
              </a:ln>
              <a:solidFill>
                <a:srgbClr val="FF0000"/>
              </a:solidFill>
              <a:effectLst/>
              <a:uLnTx/>
              <a:uFillTx/>
              <a:latin typeface="Arial"/>
              <a:ea typeface="Arial"/>
              <a:cs typeface="Arial"/>
              <a:sym typeface="Arial"/>
            </a:endParaRPr>
          </a:p>
        </p:txBody>
      </p:sp>
      <p:pic>
        <p:nvPicPr>
          <p:cNvPr id="189" name="Google Shape;189;p7"/>
          <p:cNvPicPr preferRelativeResize="0"/>
          <p:nvPr/>
        </p:nvPicPr>
        <p:blipFill rotWithShape="1">
          <a:blip r:embed="rId3">
            <a:alphaModFix/>
          </a:blip>
          <a:srcRect t="18572" b="11634"/>
          <a:stretch/>
        </p:blipFill>
        <p:spPr>
          <a:xfrm>
            <a:off x="2908827" y="1128476"/>
            <a:ext cx="6782087" cy="3223223"/>
          </a:xfrm>
          <a:prstGeom prst="rect">
            <a:avLst/>
          </a:prstGeom>
          <a:noFill/>
          <a:ln>
            <a:noFill/>
          </a:ln>
        </p:spPr>
      </p:pic>
      <p:grpSp>
        <p:nvGrpSpPr>
          <p:cNvPr id="190" name="Google Shape;190;p7"/>
          <p:cNvGrpSpPr/>
          <p:nvPr/>
        </p:nvGrpSpPr>
        <p:grpSpPr>
          <a:xfrm>
            <a:off x="1333933" y="814867"/>
            <a:ext cx="9219329" cy="2262843"/>
            <a:chOff x="354443" y="1862900"/>
            <a:chExt cx="7795154" cy="1985995"/>
          </a:xfrm>
        </p:grpSpPr>
        <p:sp>
          <p:nvSpPr>
            <p:cNvPr id="191" name="Google Shape;191;p7"/>
            <p:cNvSpPr txBox="1"/>
            <p:nvPr/>
          </p:nvSpPr>
          <p:spPr>
            <a:xfrm>
              <a:off x="354443" y="3334622"/>
              <a:ext cx="1527000" cy="2700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Times New Roman"/>
                <a:buNone/>
                <a:tabLst/>
                <a:defRPr/>
              </a:pPr>
              <a:r>
                <a:rPr kumimoji="0" lang="en-US" sz="14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Jamaica</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2" name="Google Shape;192;p7"/>
            <p:cNvSpPr txBox="1"/>
            <p:nvPr/>
          </p:nvSpPr>
          <p:spPr>
            <a:xfrm>
              <a:off x="7298197" y="1862900"/>
              <a:ext cx="851400" cy="2700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Times New Roman"/>
                <a:buNone/>
                <a:tabLst/>
                <a:defRPr/>
              </a:pPr>
              <a:r>
                <a:rPr kumimoji="0" lang="en-US" sz="14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Portugal</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cxnSp>
          <p:nvCxnSpPr>
            <p:cNvPr id="193" name="Google Shape;193;p7"/>
            <p:cNvCxnSpPr/>
            <p:nvPr/>
          </p:nvCxnSpPr>
          <p:spPr>
            <a:xfrm flipH="1">
              <a:off x="6646294" y="2170708"/>
              <a:ext cx="773700" cy="442200"/>
            </a:xfrm>
            <a:prstGeom prst="straightConnector1">
              <a:avLst/>
            </a:prstGeom>
            <a:noFill/>
            <a:ln w="57150" cap="flat" cmpd="sng">
              <a:solidFill>
                <a:srgbClr val="FF0000"/>
              </a:solidFill>
              <a:prstDash val="solid"/>
              <a:round/>
              <a:headEnd type="none" w="sm" len="sm"/>
              <a:tailEnd type="triangle" w="med" len="med"/>
            </a:ln>
          </p:spPr>
        </p:cxnSp>
        <p:cxnSp>
          <p:nvCxnSpPr>
            <p:cNvPr id="194" name="Google Shape;194;p7"/>
            <p:cNvCxnSpPr/>
            <p:nvPr/>
          </p:nvCxnSpPr>
          <p:spPr>
            <a:xfrm>
              <a:off x="1551117" y="3502395"/>
              <a:ext cx="1141200" cy="346500"/>
            </a:xfrm>
            <a:prstGeom prst="straightConnector1">
              <a:avLst/>
            </a:prstGeom>
            <a:noFill/>
            <a:ln w="57150" cap="flat" cmpd="sng">
              <a:solidFill>
                <a:srgbClr val="FF0000"/>
              </a:solidFill>
              <a:prstDash val="solid"/>
              <a:round/>
              <a:headEnd type="none" w="sm" len="sm"/>
              <a:tailEnd type="triangle" w="med" len="med"/>
            </a:ln>
          </p:spPr>
        </p:cxnSp>
      </p:grpSp>
      <p:sp>
        <p:nvSpPr>
          <p:cNvPr id="195" name="Google Shape;195;p7"/>
          <p:cNvSpPr txBox="1"/>
          <p:nvPr/>
        </p:nvSpPr>
        <p:spPr>
          <a:xfrm>
            <a:off x="573075" y="4704175"/>
            <a:ext cx="11130600" cy="1847100"/>
          </a:xfrm>
          <a:prstGeom prst="rect">
            <a:avLst/>
          </a:prstGeom>
          <a:noFill/>
          <a:ln>
            <a:noFill/>
          </a:ln>
        </p:spPr>
        <p:txBody>
          <a:bodyPr spcFirstLastPara="1" wrap="square" lIns="91425" tIns="91425" rIns="91425" bIns="91425" anchor="t" anchorCtr="0">
            <a:spAutoFit/>
          </a:bodyPr>
          <a:lstStyle/>
          <a:p>
            <a:pPr marL="457200" marR="0" lvl="0" indent="-330200" algn="just" defTabSz="914400" rtl="0" eaLnBrk="1" fontAlgn="auto" latinLnBrk="0" hangingPunct="1">
              <a:lnSpc>
                <a:spcPct val="115000"/>
              </a:lnSpc>
              <a:spcBef>
                <a:spcPts val="0"/>
              </a:spcBef>
              <a:spcAft>
                <a:spcPts val="0"/>
              </a:spcAft>
              <a:buClr>
                <a:srgbClr val="000000"/>
              </a:buClr>
              <a:buSzPts val="1600"/>
              <a:buFont typeface="Arial"/>
              <a:buChar char="●"/>
              <a:tabLst/>
              <a:defRPr/>
            </a:pPr>
            <a:r>
              <a:rPr kumimoji="0" lang="en-US" sz="1600" b="0" i="0" u="none" strike="noStrike" kern="0" cap="none" spc="0" normalizeH="0" baseline="0" noProof="0">
                <a:ln>
                  <a:noFill/>
                </a:ln>
                <a:solidFill>
                  <a:srgbClr val="000000"/>
                </a:solidFill>
                <a:effectLst/>
                <a:uLnTx/>
                <a:uFillTx/>
                <a:latin typeface="Arial"/>
                <a:cs typeface="Arial"/>
                <a:sym typeface="Arial"/>
              </a:rPr>
              <a:t>CARIBE WAVE 25 will take place on </a:t>
            </a:r>
            <a:r>
              <a:rPr kumimoji="0" lang="en-US" sz="1600" b="1" i="0" u="none" strike="noStrike" kern="0" cap="none" spc="0" normalizeH="0" baseline="0" noProof="0">
                <a:ln>
                  <a:noFill/>
                </a:ln>
                <a:solidFill>
                  <a:srgbClr val="000000"/>
                </a:solidFill>
                <a:effectLst/>
                <a:uLnTx/>
                <a:uFillTx/>
                <a:latin typeface="Arial"/>
                <a:cs typeface="Arial"/>
                <a:sym typeface="Arial"/>
              </a:rPr>
              <a:t>20 March 2025 at 1500 UTC.</a:t>
            </a:r>
            <a:endParaRPr kumimoji="0" sz="1600" b="1" i="0" u="none" strike="noStrike" kern="0" cap="none" spc="0" normalizeH="0" baseline="0" noProof="0">
              <a:ln>
                <a:noFill/>
              </a:ln>
              <a:solidFill>
                <a:srgbClr val="000000"/>
              </a:solidFill>
              <a:effectLst/>
              <a:uLnTx/>
              <a:uFillTx/>
              <a:latin typeface="Arial"/>
              <a:cs typeface="Arial"/>
              <a:sym typeface="Arial"/>
            </a:endParaRPr>
          </a:p>
          <a:p>
            <a:pPr marL="457200" marR="0" lvl="0" indent="-330200" algn="just" defTabSz="914400" rtl="0" eaLnBrk="1" fontAlgn="auto" latinLnBrk="0" hangingPunct="1">
              <a:lnSpc>
                <a:spcPct val="115000"/>
              </a:lnSpc>
              <a:spcBef>
                <a:spcPts val="0"/>
              </a:spcBef>
              <a:spcAft>
                <a:spcPts val="0"/>
              </a:spcAft>
              <a:buClr>
                <a:srgbClr val="000000"/>
              </a:buClr>
              <a:buSzPts val="1600"/>
              <a:buFont typeface="Arial"/>
              <a:buChar char="●"/>
              <a:tabLst/>
              <a:defRPr/>
            </a:pPr>
            <a:r>
              <a:rPr kumimoji="0" lang="en-US" sz="1600" b="1" i="0" u="none" strike="noStrike" kern="0" cap="none" spc="0" normalizeH="0" baseline="0" noProof="0">
                <a:ln>
                  <a:noFill/>
                </a:ln>
                <a:solidFill>
                  <a:srgbClr val="000000"/>
                </a:solidFill>
                <a:effectLst/>
                <a:uLnTx/>
                <a:uFillTx/>
                <a:latin typeface="Arial"/>
                <a:cs typeface="Arial"/>
                <a:sym typeface="Arial"/>
              </a:rPr>
              <a:t>Scenarios:</a:t>
            </a:r>
            <a:r>
              <a:rPr kumimoji="0" lang="en-US" sz="1600" b="0" i="0" u="none" strike="noStrike" kern="0" cap="none" spc="0" normalizeH="0" baseline="0" noProof="0">
                <a:ln>
                  <a:noFill/>
                </a:ln>
                <a:solidFill>
                  <a:srgbClr val="000000"/>
                </a:solidFill>
                <a:effectLst/>
                <a:uLnTx/>
                <a:uFillTx/>
                <a:latin typeface="Arial"/>
                <a:cs typeface="Arial"/>
                <a:sym typeface="Arial"/>
              </a:rPr>
              <a:t> </a:t>
            </a:r>
            <a:endParaRPr kumimoji="0" sz="1600" b="0" i="0" u="none" strike="noStrike" kern="0" cap="none" spc="0" normalizeH="0" baseline="0" noProof="0">
              <a:ln>
                <a:noFill/>
              </a:ln>
              <a:solidFill>
                <a:srgbClr val="000000"/>
              </a:solidFill>
              <a:effectLst/>
              <a:uLnTx/>
              <a:uFillTx/>
              <a:latin typeface="Arial"/>
              <a:cs typeface="Arial"/>
              <a:sym typeface="Arial"/>
            </a:endParaRPr>
          </a:p>
          <a:p>
            <a:pPr marL="914400" marR="0" lvl="1" indent="-330200" algn="just" defTabSz="914400" rtl="0" eaLnBrk="1" fontAlgn="auto" latinLnBrk="0" hangingPunct="1">
              <a:lnSpc>
                <a:spcPct val="115000"/>
              </a:lnSpc>
              <a:spcBef>
                <a:spcPts val="0"/>
              </a:spcBef>
              <a:spcAft>
                <a:spcPts val="0"/>
              </a:spcAft>
              <a:buClr>
                <a:srgbClr val="000000"/>
              </a:buClr>
              <a:buSzPts val="1600"/>
              <a:buFont typeface="Arial"/>
              <a:buChar char="○"/>
              <a:tabLst/>
              <a:defRPr/>
            </a:pPr>
            <a:r>
              <a:rPr kumimoji="0" lang="en-US" sz="1600" b="0" i="0" u="none" strike="noStrike" kern="0" cap="none" spc="0" normalizeH="0" baseline="0" noProof="0">
                <a:ln>
                  <a:noFill/>
                </a:ln>
                <a:solidFill>
                  <a:srgbClr val="000000"/>
                </a:solidFill>
                <a:effectLst/>
                <a:uLnTx/>
                <a:uFillTx/>
                <a:latin typeface="Arial"/>
                <a:cs typeface="Arial"/>
                <a:sym typeface="Arial"/>
              </a:rPr>
              <a:t>Jamaica: A magnitude 8.0 earthquake located along the Enriquillo-Plantain Garden Fault Zone (EPGFZ)</a:t>
            </a:r>
            <a:endParaRPr kumimoji="0" sz="1600" b="0" i="0" u="none" strike="noStrike" kern="0" cap="none" spc="0" normalizeH="0" baseline="0" noProof="0">
              <a:ln>
                <a:noFill/>
              </a:ln>
              <a:solidFill>
                <a:srgbClr val="000000"/>
              </a:solidFill>
              <a:effectLst/>
              <a:uLnTx/>
              <a:uFillTx/>
              <a:latin typeface="Arial"/>
              <a:cs typeface="Arial"/>
              <a:sym typeface="Arial"/>
            </a:endParaRPr>
          </a:p>
          <a:p>
            <a:pPr marL="914400" marR="0" lvl="1" indent="-330200" algn="just" defTabSz="914400" rtl="0" eaLnBrk="1" fontAlgn="auto" latinLnBrk="0" hangingPunct="1">
              <a:lnSpc>
                <a:spcPct val="115000"/>
              </a:lnSpc>
              <a:spcBef>
                <a:spcPts val="0"/>
              </a:spcBef>
              <a:spcAft>
                <a:spcPts val="0"/>
              </a:spcAft>
              <a:buClr>
                <a:srgbClr val="000000"/>
              </a:buClr>
              <a:buSzPts val="1600"/>
              <a:buFont typeface="Arial"/>
              <a:buChar char="○"/>
              <a:tabLst/>
              <a:defRPr/>
            </a:pPr>
            <a:r>
              <a:rPr kumimoji="0" lang="en-US" sz="1600" b="0" i="0" u="none" strike="noStrike" kern="0" cap="none" spc="0" normalizeH="0" baseline="0" noProof="0">
                <a:ln>
                  <a:noFill/>
                </a:ln>
                <a:solidFill>
                  <a:srgbClr val="000000"/>
                </a:solidFill>
                <a:effectLst/>
                <a:uLnTx/>
                <a:uFillTx/>
                <a:latin typeface="Arial"/>
                <a:cs typeface="Arial"/>
                <a:sym typeface="Arial"/>
              </a:rPr>
              <a:t>Portugal: A magnitude 8.6 earthquake located approximately 270 km off the Portugal coast.</a:t>
            </a:r>
            <a:endParaRPr kumimoji="0" sz="1600" b="0" i="0" u="none" strike="noStrike" kern="0" cap="none" spc="0" normalizeH="0" baseline="0" noProof="0">
              <a:ln>
                <a:noFill/>
              </a:ln>
              <a:solidFill>
                <a:srgbClr val="000000"/>
              </a:solidFill>
              <a:effectLst/>
              <a:uLnTx/>
              <a:uFillTx/>
              <a:latin typeface="Arial"/>
              <a:cs typeface="Arial"/>
              <a:sym typeface="Arial"/>
            </a:endParaRPr>
          </a:p>
          <a:p>
            <a:pPr marL="457200" marR="0" lvl="0" indent="-330200" algn="l" defTabSz="914400" rtl="0" eaLnBrk="1" fontAlgn="auto" latinLnBrk="0" hangingPunct="1">
              <a:lnSpc>
                <a:spcPct val="115000"/>
              </a:lnSpc>
              <a:spcBef>
                <a:spcPts val="0"/>
              </a:spcBef>
              <a:spcAft>
                <a:spcPts val="0"/>
              </a:spcAft>
              <a:buClr>
                <a:srgbClr val="000000"/>
              </a:buClr>
              <a:buSzPts val="1600"/>
              <a:buFont typeface="Arial"/>
              <a:buChar char="●"/>
              <a:tabLst/>
              <a:defRPr/>
            </a:pPr>
            <a:r>
              <a:rPr kumimoji="0" lang="en-US" sz="1600" b="1" i="0" u="none" strike="noStrike" kern="0" cap="none" spc="0" normalizeH="0" baseline="0" noProof="0">
                <a:ln>
                  <a:noFill/>
                </a:ln>
                <a:solidFill>
                  <a:srgbClr val="000000"/>
                </a:solidFill>
                <a:effectLst/>
                <a:highlight>
                  <a:srgbClr val="FFFFFF"/>
                </a:highlight>
                <a:uLnTx/>
                <a:uFillTx/>
                <a:latin typeface="Arial"/>
                <a:cs typeface="Arial"/>
                <a:sym typeface="Arial"/>
              </a:rPr>
              <a:t>157,167</a:t>
            </a:r>
            <a:r>
              <a:rPr kumimoji="0" lang="en-US" sz="1600" b="0" i="0" u="none" strike="noStrike" kern="0" cap="none" spc="0" normalizeH="0" baseline="0" noProof="0">
                <a:ln>
                  <a:noFill/>
                </a:ln>
                <a:solidFill>
                  <a:srgbClr val="000000"/>
                </a:solidFill>
                <a:effectLst/>
                <a:highlight>
                  <a:srgbClr val="FFFFFF"/>
                </a:highlight>
                <a:uLnTx/>
                <a:uFillTx/>
                <a:latin typeface="Arial"/>
                <a:cs typeface="Arial"/>
                <a:sym typeface="Arial"/>
              </a:rPr>
              <a:t> participants are registered in the 2025 TsunamiZone.org as of 02/19/2025.</a:t>
            </a:r>
            <a:endParaRPr kumimoji="0" sz="1600" b="0" i="0" u="none" strike="noStrike" kern="0" cap="none" spc="0" normalizeH="0" baseline="0" noProof="0">
              <a:ln>
                <a:noFill/>
              </a:ln>
              <a:solidFill>
                <a:srgbClr val="000000"/>
              </a:solidFill>
              <a:effectLst/>
              <a:highlight>
                <a:srgbClr val="FFFFFF"/>
              </a:highlight>
              <a:uLnTx/>
              <a:uFillTx/>
              <a:latin typeface="Arial"/>
              <a:cs typeface="Arial"/>
              <a:sym typeface="Arial"/>
            </a:endParaRPr>
          </a:p>
          <a:p>
            <a:pPr marL="457200" marR="0" lvl="0" indent="-330200" algn="l" defTabSz="914400" rtl="0" eaLnBrk="1" fontAlgn="auto" latinLnBrk="0" hangingPunct="1">
              <a:lnSpc>
                <a:spcPct val="115000"/>
              </a:lnSpc>
              <a:spcBef>
                <a:spcPts val="0"/>
              </a:spcBef>
              <a:spcAft>
                <a:spcPts val="0"/>
              </a:spcAft>
              <a:buClr>
                <a:srgbClr val="000000"/>
              </a:buClr>
              <a:buSzPts val="1600"/>
              <a:buFont typeface="Arial"/>
              <a:buChar char="●"/>
              <a:tabLst/>
              <a:defRPr/>
            </a:pPr>
            <a:r>
              <a:rPr kumimoji="0" lang="en-US" sz="1600" b="0" i="0" u="none" strike="noStrike" kern="0" cap="none" spc="0" normalizeH="0" baseline="0" noProof="0">
                <a:ln>
                  <a:noFill/>
                </a:ln>
                <a:solidFill>
                  <a:srgbClr val="000000"/>
                </a:solidFill>
                <a:effectLst/>
                <a:highlight>
                  <a:srgbClr val="FFFFFF"/>
                </a:highlight>
                <a:uLnTx/>
                <a:uFillTx/>
                <a:latin typeface="Arial"/>
                <a:cs typeface="Arial"/>
                <a:sym typeface="Arial"/>
              </a:rPr>
              <a:t>26 member states and territories have selected their scenario as of 2/19/2025 (</a:t>
            </a:r>
            <a:r>
              <a:rPr kumimoji="0" lang="en-US" sz="1600" b="0" i="0" u="none" strike="noStrike" kern="0" cap="none" spc="0" normalizeH="0" baseline="0" noProof="0">
                <a:ln>
                  <a:noFill/>
                </a:ln>
                <a:solidFill>
                  <a:srgbClr val="000000"/>
                </a:solidFill>
                <a:effectLst/>
                <a:uLnTx/>
                <a:uFillTx/>
                <a:latin typeface="Arial"/>
                <a:cs typeface="Arial"/>
                <a:sym typeface="Arial"/>
              </a:rPr>
              <a:t>Deadline:</a:t>
            </a:r>
            <a:r>
              <a:rPr kumimoji="0" lang="en-US" sz="1600" b="1" i="0" u="none" strike="noStrike" kern="0" cap="none" spc="0" normalizeH="0" baseline="0" noProof="0">
                <a:ln>
                  <a:noFill/>
                </a:ln>
                <a:solidFill>
                  <a:srgbClr val="000000"/>
                </a:solidFill>
                <a:effectLst/>
                <a:uLnTx/>
                <a:uFillTx/>
                <a:latin typeface="Arial"/>
                <a:cs typeface="Arial"/>
                <a:sym typeface="Arial"/>
              </a:rPr>
              <a:t> Thursday, 6 March 2025).</a:t>
            </a:r>
            <a:endParaRPr kumimoji="0" sz="1600" b="1"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44755C-052D-5CFD-F250-63B00543496C}"/>
              </a:ext>
            </a:extLst>
          </p:cNvPr>
          <p:cNvPicPr>
            <a:picLocks noChangeAspect="1"/>
          </p:cNvPicPr>
          <p:nvPr/>
        </p:nvPicPr>
        <p:blipFill>
          <a:blip r:embed="rId2"/>
          <a:stretch>
            <a:fillRect/>
          </a:stretch>
        </p:blipFill>
        <p:spPr>
          <a:xfrm>
            <a:off x="0" y="0"/>
            <a:ext cx="12192001" cy="6858000"/>
          </a:xfrm>
          <a:prstGeom prst="rect">
            <a:avLst/>
          </a:prstGeom>
        </p:spPr>
      </p:pic>
    </p:spTree>
    <p:extLst>
      <p:ext uri="{BB962C8B-B14F-4D97-AF65-F5344CB8AC3E}">
        <p14:creationId xmlns:p14="http://schemas.microsoft.com/office/powerpoint/2010/main" val="26779062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E4A93D3-CB25-5537-D932-EAD48CB4BA0A}"/>
              </a:ext>
            </a:extLst>
          </p:cNvPr>
          <p:cNvSpPr txBox="1"/>
          <p:nvPr/>
        </p:nvSpPr>
        <p:spPr>
          <a:xfrm>
            <a:off x="666919" y="92059"/>
            <a:ext cx="1020965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rPr>
              <a:t>CARIBE WAVE- 2025 Scenarios</a:t>
            </a:r>
            <a:endParaRPr kumimoji="0" lang="en-US" sz="3200" b="1" i="0" u="none" strike="noStrike" kern="1200" cap="none" spc="0" normalizeH="0" baseline="0" noProof="0" dirty="0">
              <a:ln>
                <a:noFill/>
              </a:ln>
              <a:solidFill>
                <a:srgbClr val="FF0000"/>
              </a:solidFill>
              <a:effectLst/>
              <a:uLnTx/>
              <a:uFillTx/>
              <a:latin typeface="Aptos" panose="02110004020202020204"/>
              <a:ea typeface="+mn-ea"/>
              <a:cs typeface="+mn-cs"/>
            </a:endParaRPr>
          </a:p>
        </p:txBody>
      </p:sp>
      <p:pic>
        <p:nvPicPr>
          <p:cNvPr id="6" name="Picture 5" descr="A map of the ocean with red arrows&#10;&#10;AI-generated content may be incorrect.">
            <a:extLst>
              <a:ext uri="{FF2B5EF4-FFF2-40B4-BE49-F238E27FC236}">
                <a16:creationId xmlns:a16="http://schemas.microsoft.com/office/drawing/2014/main" id="{A2BBEB6B-A5E1-87ED-85B1-1B8B14AE6DBF}"/>
              </a:ext>
            </a:extLst>
          </p:cNvPr>
          <p:cNvPicPr>
            <a:picLocks noChangeAspect="1"/>
          </p:cNvPicPr>
          <p:nvPr/>
        </p:nvPicPr>
        <p:blipFill>
          <a:blip r:embed="rId2"/>
          <a:srcRect t="1" b="40563"/>
          <a:stretch/>
        </p:blipFill>
        <p:spPr>
          <a:xfrm>
            <a:off x="393665" y="592869"/>
            <a:ext cx="11624164" cy="4728483"/>
          </a:xfrm>
          <a:prstGeom prst="rect">
            <a:avLst/>
          </a:prstGeom>
        </p:spPr>
      </p:pic>
      <p:pic>
        <p:nvPicPr>
          <p:cNvPr id="7" name="Picture 6" descr="A map of the ocean with red arrows&#10;&#10;AI-generated content may be incorrect.">
            <a:extLst>
              <a:ext uri="{FF2B5EF4-FFF2-40B4-BE49-F238E27FC236}">
                <a16:creationId xmlns:a16="http://schemas.microsoft.com/office/drawing/2014/main" id="{9CD97DF4-C90D-60C3-C292-2C1EB0289BBE}"/>
              </a:ext>
            </a:extLst>
          </p:cNvPr>
          <p:cNvPicPr>
            <a:picLocks noChangeAspect="1"/>
          </p:cNvPicPr>
          <p:nvPr/>
        </p:nvPicPr>
        <p:blipFill>
          <a:blip r:embed="rId2"/>
          <a:srcRect t="74231"/>
          <a:stretch/>
        </p:blipFill>
        <p:spPr>
          <a:xfrm>
            <a:off x="1738967" y="5154386"/>
            <a:ext cx="9137608" cy="1611555"/>
          </a:xfrm>
          <a:prstGeom prst="rect">
            <a:avLst/>
          </a:prstGeom>
        </p:spPr>
      </p:pic>
    </p:spTree>
    <p:extLst>
      <p:ext uri="{BB962C8B-B14F-4D97-AF65-F5344CB8AC3E}">
        <p14:creationId xmlns:p14="http://schemas.microsoft.com/office/powerpoint/2010/main" val="14573158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document&#10;&#10;AI-generated content may be incorrect.">
            <a:extLst>
              <a:ext uri="{FF2B5EF4-FFF2-40B4-BE49-F238E27FC236}">
                <a16:creationId xmlns:a16="http://schemas.microsoft.com/office/drawing/2014/main" id="{5D10C9A3-CCC8-E8A0-89B0-B90E075C58C2}"/>
              </a:ext>
            </a:extLst>
          </p:cNvPr>
          <p:cNvPicPr>
            <a:picLocks noChangeAspect="1"/>
          </p:cNvPicPr>
          <p:nvPr/>
        </p:nvPicPr>
        <p:blipFill>
          <a:blip r:embed="rId2"/>
          <a:stretch>
            <a:fillRect/>
          </a:stretch>
        </p:blipFill>
        <p:spPr>
          <a:xfrm>
            <a:off x="1396740" y="745958"/>
            <a:ext cx="9681367" cy="6003758"/>
          </a:xfrm>
          <a:prstGeom prst="rect">
            <a:avLst/>
          </a:prstGeom>
        </p:spPr>
      </p:pic>
      <p:sp>
        <p:nvSpPr>
          <p:cNvPr id="4" name="TextBox 3">
            <a:extLst>
              <a:ext uri="{FF2B5EF4-FFF2-40B4-BE49-F238E27FC236}">
                <a16:creationId xmlns:a16="http://schemas.microsoft.com/office/drawing/2014/main" id="{829F4925-B448-F3C8-1454-D37A55375965}"/>
              </a:ext>
            </a:extLst>
          </p:cNvPr>
          <p:cNvSpPr txBox="1"/>
          <p:nvPr/>
        </p:nvSpPr>
        <p:spPr>
          <a:xfrm>
            <a:off x="666919" y="92059"/>
            <a:ext cx="1020965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rPr>
              <a:t>CARIBE WAVE- 2025 Timeline</a:t>
            </a:r>
            <a:endParaRPr kumimoji="0" lang="en-US" sz="3200" b="1" i="0" u="none" strike="noStrike" kern="1200" cap="none" spc="0" normalizeH="0" baseline="0" noProof="0" dirty="0">
              <a:ln>
                <a:noFill/>
              </a:ln>
              <a:solidFill>
                <a:srgbClr val="FF0000"/>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73953119"/>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0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Tema de Offic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f8e024d6-51f2-471b-ac2c-b1117d65062e}" enabled="1" method="Standard" siteId="{1d4fae52-39b3-4bfa-b0b3-022956b11194}" contentBits="0" removed="0"/>
</clbl:labelList>
</file>

<file path=docProps/app.xml><?xml version="1.0" encoding="utf-8"?>
<Properties xmlns="http://schemas.openxmlformats.org/officeDocument/2006/extended-properties" xmlns:vt="http://schemas.openxmlformats.org/officeDocument/2006/docPropsVTypes">
  <TotalTime>2980</TotalTime>
  <Words>888</Words>
  <Application>Microsoft Macintosh PowerPoint</Application>
  <PresentationFormat>Widescreen</PresentationFormat>
  <Paragraphs>110</Paragraphs>
  <Slides>25</Slides>
  <Notes>4</Notes>
  <HiddenSlides>0</HiddenSlides>
  <MMClips>0</MMClips>
  <ScaleCrop>false</ScaleCrop>
  <HeadingPairs>
    <vt:vector size="8" baseType="variant">
      <vt:variant>
        <vt:lpstr>Fonts Used</vt:lpstr>
      </vt:variant>
      <vt:variant>
        <vt:i4>8</vt:i4>
      </vt:variant>
      <vt:variant>
        <vt:lpstr>Theme</vt:lpstr>
      </vt:variant>
      <vt:variant>
        <vt:i4>6</vt:i4>
      </vt:variant>
      <vt:variant>
        <vt:lpstr>Embedded OLE Servers</vt:lpstr>
      </vt:variant>
      <vt:variant>
        <vt:i4>1</vt:i4>
      </vt:variant>
      <vt:variant>
        <vt:lpstr>Slide Titles</vt:lpstr>
      </vt:variant>
      <vt:variant>
        <vt:i4>25</vt:i4>
      </vt:variant>
    </vt:vector>
  </HeadingPairs>
  <TitlesOfParts>
    <vt:vector size="40" baseType="lpstr">
      <vt:lpstr>Aptos</vt:lpstr>
      <vt:lpstr>Aptos Display</vt:lpstr>
      <vt:lpstr>Arial</vt:lpstr>
      <vt:lpstr>Calibri</vt:lpstr>
      <vt:lpstr>Calibri Light</vt:lpstr>
      <vt:lpstr>Courier New</vt:lpstr>
      <vt:lpstr>Play</vt:lpstr>
      <vt:lpstr>Times New Roman</vt:lpstr>
      <vt:lpstr>Tema de Office</vt:lpstr>
      <vt:lpstr>10_Custom Design</vt:lpstr>
      <vt:lpstr>Custom Design</vt:lpstr>
      <vt:lpstr>2_Office Theme</vt:lpstr>
      <vt:lpstr>Office Theme</vt:lpstr>
      <vt:lpstr>1_Tema de Office</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Regional Focal Mechanisms: Swan Island Transform Fault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Tsunami Observation: Isla de Mujeres, Mexico</vt:lpstr>
      <vt:lpstr>Tsunami Observation: Isla de Mujeres, Mexico Tides Filtered Out</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Tsunami Ready Implementation Status</dc:title>
  <dc:creator>SILVIA CHACON  BARRANTES</dc:creator>
  <cp:lastModifiedBy>Elizabeth Vanacore</cp:lastModifiedBy>
  <cp:revision>80</cp:revision>
  <dcterms:created xsi:type="dcterms:W3CDTF">2024-02-15T00:32:07Z</dcterms:created>
  <dcterms:modified xsi:type="dcterms:W3CDTF">2025-02-20T06:14:57Z</dcterms:modified>
</cp:coreProperties>
</file>