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0" r:id="rId3"/>
    <p:sldId id="308" r:id="rId4"/>
    <p:sldId id="294" r:id="rId5"/>
    <p:sldId id="305" r:id="rId6"/>
    <p:sldId id="292" r:id="rId7"/>
    <p:sldId id="295" r:id="rId8"/>
    <p:sldId id="299" r:id="rId9"/>
    <p:sldId id="301" r:id="rId10"/>
    <p:sldId id="309" r:id="rId11"/>
    <p:sldId id="310" r:id="rId12"/>
    <p:sldId id="311" r:id="rId13"/>
    <p:sldId id="312" r:id="rId14"/>
    <p:sldId id="314" r:id="rId15"/>
    <p:sldId id="315" r:id="rId16"/>
    <p:sldId id="31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484" y="-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54B52-732D-47D0-B985-4540120DD5C5}" type="doc">
      <dgm:prSet loTypeId="urn:microsoft.com/office/officeart/2005/8/layout/target1" loCatId="relationship" qsTypeId="urn:microsoft.com/office/officeart/2005/8/quickstyle/simple1" qsCatId="simple" csTypeId="urn:microsoft.com/office/officeart/2005/8/colors/colorful4" csCatId="colorful" phldr="1"/>
      <dgm:spPr/>
    </dgm:pt>
    <dgm:pt modelId="{691E00FD-E66A-4E96-B374-A9741BFD92FD}">
      <dgm:prSet phldrT="[Text]"/>
      <dgm:spPr/>
      <dgm:t>
        <a:bodyPr/>
        <a:lstStyle/>
        <a:p>
          <a:r>
            <a:rPr lang="en-US" dirty="0"/>
            <a:t>ODTP-RDI KPI  (Two High Level Objectives)</a:t>
          </a:r>
        </a:p>
      </dgm:t>
    </dgm:pt>
    <dgm:pt modelId="{5DD73031-936D-49FA-B891-71103AF006F3}" type="parTrans" cxnId="{7C47837C-3705-4D5B-9872-9A320150B0BF}">
      <dgm:prSet/>
      <dgm:spPr/>
      <dgm:t>
        <a:bodyPr/>
        <a:lstStyle/>
        <a:p>
          <a:endParaRPr lang="en-US"/>
        </a:p>
      </dgm:t>
    </dgm:pt>
    <dgm:pt modelId="{35DD2EB2-B939-49B5-966D-9B5EE741EB39}" type="sibTrans" cxnId="{7C47837C-3705-4D5B-9872-9A320150B0BF}">
      <dgm:prSet/>
      <dgm:spPr/>
      <dgm:t>
        <a:bodyPr/>
        <a:lstStyle/>
        <a:p>
          <a:endParaRPr lang="en-US"/>
        </a:p>
      </dgm:t>
    </dgm:pt>
    <dgm:pt modelId="{F0585F28-0286-4DD8-A182-B98C7AB78669}">
      <dgm:prSet phldrT="[Text]"/>
      <dgm:spPr/>
      <dgm:t>
        <a:bodyPr/>
        <a:lstStyle/>
        <a:p>
          <a:r>
            <a:rPr lang="en-US" dirty="0"/>
            <a:t>Tsunami Programme (ICG/GKPI) </a:t>
          </a:r>
        </a:p>
      </dgm:t>
    </dgm:pt>
    <dgm:pt modelId="{787941AF-D1A8-47CE-B9CC-73442A007E42}" type="parTrans" cxnId="{68DC2B31-47E8-4E46-8400-B5DEE357F025}">
      <dgm:prSet/>
      <dgm:spPr/>
      <dgm:t>
        <a:bodyPr/>
        <a:lstStyle/>
        <a:p>
          <a:endParaRPr lang="en-US"/>
        </a:p>
      </dgm:t>
    </dgm:pt>
    <dgm:pt modelId="{9FF0B62B-D87A-4112-97A7-69F437A42FC1}" type="sibTrans" cxnId="{68DC2B31-47E8-4E46-8400-B5DEE357F025}">
      <dgm:prSet/>
      <dgm:spPr/>
      <dgm:t>
        <a:bodyPr/>
        <a:lstStyle/>
        <a:p>
          <a:endParaRPr lang="en-US"/>
        </a:p>
      </dgm:t>
    </dgm:pt>
    <dgm:pt modelId="{09EAB567-BC16-4CE3-8959-473A4B12DD0F}" type="pres">
      <dgm:prSet presAssocID="{E1E54B52-732D-47D0-B985-4540120DD5C5}" presName="composite" presStyleCnt="0">
        <dgm:presLayoutVars>
          <dgm:chMax val="5"/>
          <dgm:dir/>
          <dgm:resizeHandles val="exact"/>
        </dgm:presLayoutVars>
      </dgm:prSet>
      <dgm:spPr/>
    </dgm:pt>
    <dgm:pt modelId="{FE0E9A34-76BB-48ED-8A71-3D186BB3405D}" type="pres">
      <dgm:prSet presAssocID="{691E00FD-E66A-4E96-B374-A9741BFD92FD}" presName="circle1" presStyleLbl="lnNode1" presStyleIdx="0" presStyleCnt="2" custScaleX="121217" custScaleY="121911"/>
      <dgm:spPr/>
    </dgm:pt>
    <dgm:pt modelId="{86A1556B-838A-4208-8569-35A7F2A38FCF}" type="pres">
      <dgm:prSet presAssocID="{691E00FD-E66A-4E96-B374-A9741BFD92FD}" presName="text1" presStyleLbl="revTx" presStyleIdx="0" presStyleCnt="2" custScaleX="175195">
        <dgm:presLayoutVars>
          <dgm:bulletEnabled val="1"/>
        </dgm:presLayoutVars>
      </dgm:prSet>
      <dgm:spPr/>
    </dgm:pt>
    <dgm:pt modelId="{BD6C1D1D-19DE-4993-AC90-E9DE63E4AC24}" type="pres">
      <dgm:prSet presAssocID="{691E00FD-E66A-4E96-B374-A9741BFD92FD}" presName="line1" presStyleLbl="callout" presStyleIdx="0" presStyleCnt="4"/>
      <dgm:spPr/>
    </dgm:pt>
    <dgm:pt modelId="{95384E0E-38E4-40F2-AAAC-1B390BCC60A1}" type="pres">
      <dgm:prSet presAssocID="{691E00FD-E66A-4E96-B374-A9741BFD92FD}" presName="d1" presStyleLbl="callout" presStyleIdx="1" presStyleCnt="4"/>
      <dgm:spPr/>
    </dgm:pt>
    <dgm:pt modelId="{9C291FE4-0740-45EF-96E0-5855E78A7E8F}" type="pres">
      <dgm:prSet presAssocID="{F0585F28-0286-4DD8-A182-B98C7AB78669}" presName="circle2" presStyleLbl="lnNode1" presStyleIdx="1" presStyleCnt="2"/>
      <dgm:spPr/>
    </dgm:pt>
    <dgm:pt modelId="{93457716-E223-48EF-843D-87A72897B2B2}" type="pres">
      <dgm:prSet presAssocID="{F0585F28-0286-4DD8-A182-B98C7AB78669}" presName="text2" presStyleLbl="revTx" presStyleIdx="1" presStyleCnt="2">
        <dgm:presLayoutVars>
          <dgm:bulletEnabled val="1"/>
        </dgm:presLayoutVars>
      </dgm:prSet>
      <dgm:spPr/>
    </dgm:pt>
    <dgm:pt modelId="{254C3859-E31B-49D6-919E-3775EBC43F9B}" type="pres">
      <dgm:prSet presAssocID="{F0585F28-0286-4DD8-A182-B98C7AB78669}" presName="line2" presStyleLbl="callout" presStyleIdx="2" presStyleCnt="4"/>
      <dgm:spPr/>
    </dgm:pt>
    <dgm:pt modelId="{82C4B14E-8EB1-4CF8-8EF3-3167FC7A2A2B}" type="pres">
      <dgm:prSet presAssocID="{F0585F28-0286-4DD8-A182-B98C7AB78669}" presName="d2" presStyleLbl="callout" presStyleIdx="3" presStyleCnt="4"/>
      <dgm:spPr/>
    </dgm:pt>
  </dgm:ptLst>
  <dgm:cxnLst>
    <dgm:cxn modelId="{5D10F209-3398-486A-BA15-94A5D8CAA815}" type="presOf" srcId="{E1E54B52-732D-47D0-B985-4540120DD5C5}" destId="{09EAB567-BC16-4CE3-8959-473A4B12DD0F}" srcOrd="0" destOrd="0" presId="urn:microsoft.com/office/officeart/2005/8/layout/target1"/>
    <dgm:cxn modelId="{68DC2B31-47E8-4E46-8400-B5DEE357F025}" srcId="{E1E54B52-732D-47D0-B985-4540120DD5C5}" destId="{F0585F28-0286-4DD8-A182-B98C7AB78669}" srcOrd="1" destOrd="0" parTransId="{787941AF-D1A8-47CE-B9CC-73442A007E42}" sibTransId="{9FF0B62B-D87A-4112-97A7-69F437A42FC1}"/>
    <dgm:cxn modelId="{B7EA463F-1F4D-49CE-90E4-6CF60BC8239E}" type="presOf" srcId="{F0585F28-0286-4DD8-A182-B98C7AB78669}" destId="{93457716-E223-48EF-843D-87A72897B2B2}" srcOrd="0" destOrd="0" presId="urn:microsoft.com/office/officeart/2005/8/layout/target1"/>
    <dgm:cxn modelId="{C6786C61-03AD-4373-98B7-E9EEE1D9B470}" type="presOf" srcId="{691E00FD-E66A-4E96-B374-A9741BFD92FD}" destId="{86A1556B-838A-4208-8569-35A7F2A38FCF}" srcOrd="0" destOrd="0" presId="urn:microsoft.com/office/officeart/2005/8/layout/target1"/>
    <dgm:cxn modelId="{7C47837C-3705-4D5B-9872-9A320150B0BF}" srcId="{E1E54B52-732D-47D0-B985-4540120DD5C5}" destId="{691E00FD-E66A-4E96-B374-A9741BFD92FD}" srcOrd="0" destOrd="0" parTransId="{5DD73031-936D-49FA-B891-71103AF006F3}" sibTransId="{35DD2EB2-B939-49B5-966D-9B5EE741EB39}"/>
    <dgm:cxn modelId="{BF84CEF6-05DC-4DA2-A7FB-7EAAEFFAA9A0}" type="presParOf" srcId="{09EAB567-BC16-4CE3-8959-473A4B12DD0F}" destId="{FE0E9A34-76BB-48ED-8A71-3D186BB3405D}" srcOrd="0" destOrd="0" presId="urn:microsoft.com/office/officeart/2005/8/layout/target1"/>
    <dgm:cxn modelId="{564F7019-11EC-4011-AF9B-1F69E6EB47F2}" type="presParOf" srcId="{09EAB567-BC16-4CE3-8959-473A4B12DD0F}" destId="{86A1556B-838A-4208-8569-35A7F2A38FCF}" srcOrd="1" destOrd="0" presId="urn:microsoft.com/office/officeart/2005/8/layout/target1"/>
    <dgm:cxn modelId="{2237D0FD-9003-4C4E-B883-981914211966}" type="presParOf" srcId="{09EAB567-BC16-4CE3-8959-473A4B12DD0F}" destId="{BD6C1D1D-19DE-4993-AC90-E9DE63E4AC24}" srcOrd="2" destOrd="0" presId="urn:microsoft.com/office/officeart/2005/8/layout/target1"/>
    <dgm:cxn modelId="{53A8AC00-2D4F-4667-921D-D4922B2B66B1}" type="presParOf" srcId="{09EAB567-BC16-4CE3-8959-473A4B12DD0F}" destId="{95384E0E-38E4-40F2-AAAC-1B390BCC60A1}" srcOrd="3" destOrd="0" presId="urn:microsoft.com/office/officeart/2005/8/layout/target1"/>
    <dgm:cxn modelId="{2FF5D345-709D-43AE-B95E-870B60841B07}" type="presParOf" srcId="{09EAB567-BC16-4CE3-8959-473A4B12DD0F}" destId="{9C291FE4-0740-45EF-96E0-5855E78A7E8F}" srcOrd="4" destOrd="0" presId="urn:microsoft.com/office/officeart/2005/8/layout/target1"/>
    <dgm:cxn modelId="{BE1141E9-26B3-47A1-90DE-4851AFDCCD45}" type="presParOf" srcId="{09EAB567-BC16-4CE3-8959-473A4B12DD0F}" destId="{93457716-E223-48EF-843D-87A72897B2B2}" srcOrd="5" destOrd="0" presId="urn:microsoft.com/office/officeart/2005/8/layout/target1"/>
    <dgm:cxn modelId="{F9E39022-FEE0-4364-ADB3-77FF5F5D8991}" type="presParOf" srcId="{09EAB567-BC16-4CE3-8959-473A4B12DD0F}" destId="{254C3859-E31B-49D6-919E-3775EBC43F9B}" srcOrd="6" destOrd="0" presId="urn:microsoft.com/office/officeart/2005/8/layout/target1"/>
    <dgm:cxn modelId="{B6B90745-26FD-4517-BAB0-AEC6D3FC1F2F}" type="presParOf" srcId="{09EAB567-BC16-4CE3-8959-473A4B12DD0F}" destId="{82C4B14E-8EB1-4CF8-8EF3-3167FC7A2A2B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DBCBD-46BF-429E-A1DE-515CC77436F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4026AD-A781-436B-9899-BF93303262CC}">
      <dgm:prSet/>
      <dgm:spPr/>
      <dgm:t>
        <a:bodyPr/>
        <a:lstStyle/>
        <a:p>
          <a:r>
            <a:rPr lang="en-GB" dirty="0"/>
            <a:t>UNESCO-IOC/TSR invited written proposals from Individual Consultants to Support the Tsunami Resilience Section (TSR) to develop the Ocean Decade Tsunami Programme (ODTP) Monitoring and Tracking Tool</a:t>
          </a:r>
          <a:endParaRPr lang="en-US" dirty="0"/>
        </a:p>
      </dgm:t>
    </dgm:pt>
    <dgm:pt modelId="{0C407E76-597C-494F-AAD2-AF2D471490BC}" type="parTrans" cxnId="{2C3518E1-E8A6-4587-A9D0-2CC1353D163B}">
      <dgm:prSet/>
      <dgm:spPr/>
      <dgm:t>
        <a:bodyPr/>
        <a:lstStyle/>
        <a:p>
          <a:endParaRPr lang="en-US"/>
        </a:p>
      </dgm:t>
    </dgm:pt>
    <dgm:pt modelId="{6A869D4B-2C62-4FEC-8CD8-C10F42B5986A}" type="sibTrans" cxnId="{2C3518E1-E8A6-4587-A9D0-2CC1353D163B}">
      <dgm:prSet/>
      <dgm:spPr/>
      <dgm:t>
        <a:bodyPr/>
        <a:lstStyle/>
        <a:p>
          <a:endParaRPr lang="en-US"/>
        </a:p>
      </dgm:t>
    </dgm:pt>
    <dgm:pt modelId="{E62A95F8-5CD6-45D5-88A2-7DA1B13C7408}">
      <dgm:prSet/>
      <dgm:spPr/>
      <dgm:t>
        <a:bodyPr/>
        <a:lstStyle/>
        <a:p>
          <a:r>
            <a:rPr lang="en-GB"/>
            <a:t>Only one application was received after extension and readvertising.</a:t>
          </a:r>
          <a:endParaRPr lang="en-US"/>
        </a:p>
      </dgm:t>
    </dgm:pt>
    <dgm:pt modelId="{BF0E4E10-A22E-4848-B21E-7E0DB1BB02E7}" type="parTrans" cxnId="{2710C94B-C6EF-49D2-9153-F29FC7ADD34F}">
      <dgm:prSet/>
      <dgm:spPr/>
      <dgm:t>
        <a:bodyPr/>
        <a:lstStyle/>
        <a:p>
          <a:endParaRPr lang="en-US"/>
        </a:p>
      </dgm:t>
    </dgm:pt>
    <dgm:pt modelId="{E7DFEB9E-C2BF-4DD5-BAC2-FC458021420E}" type="sibTrans" cxnId="{2710C94B-C6EF-49D2-9153-F29FC7ADD34F}">
      <dgm:prSet/>
      <dgm:spPr/>
      <dgm:t>
        <a:bodyPr/>
        <a:lstStyle/>
        <a:p>
          <a:endParaRPr lang="en-US"/>
        </a:p>
      </dgm:t>
    </dgm:pt>
    <dgm:pt modelId="{6FC1AD9E-8DC9-41C5-AB4E-E1E9177C2BE7}">
      <dgm:prSet/>
      <dgm:spPr/>
      <dgm:t>
        <a:bodyPr/>
        <a:lstStyle/>
        <a:p>
          <a:r>
            <a:rPr lang="en-GB" dirty="0"/>
            <a:t>Evaluation found the application is not only unaffordable but also focused on  disaster response technological tools/platforms. Perhaps more useful for developing the ODTP RDI KPI survey platform at the final stages.  Not a simple task?</a:t>
          </a:r>
          <a:endParaRPr lang="en-US" dirty="0"/>
        </a:p>
      </dgm:t>
    </dgm:pt>
    <dgm:pt modelId="{96835429-3C9D-4E7E-BA32-53E298676CC0}" type="parTrans" cxnId="{056FF1E7-870C-4D3C-B54A-9F282F98D5E9}">
      <dgm:prSet/>
      <dgm:spPr/>
      <dgm:t>
        <a:bodyPr/>
        <a:lstStyle/>
        <a:p>
          <a:endParaRPr lang="en-US"/>
        </a:p>
      </dgm:t>
    </dgm:pt>
    <dgm:pt modelId="{8E8ADBD6-5C02-4614-B04C-20C0EA24EBAE}" type="sibTrans" cxnId="{056FF1E7-870C-4D3C-B54A-9F282F98D5E9}">
      <dgm:prSet/>
      <dgm:spPr/>
      <dgm:t>
        <a:bodyPr/>
        <a:lstStyle/>
        <a:p>
          <a:endParaRPr lang="en-US"/>
        </a:p>
      </dgm:t>
    </dgm:pt>
    <dgm:pt modelId="{0CB1BFF6-0E53-4A99-913B-F41B2C116FD6}">
      <dgm:prSet/>
      <dgm:spPr/>
      <dgm:t>
        <a:bodyPr/>
        <a:lstStyle/>
        <a:p>
          <a:r>
            <a:rPr lang="en-GB" dirty="0"/>
            <a:t>TRS decided to develop the new ODTP-RDI KPI  in house </a:t>
          </a:r>
          <a:r>
            <a:rPr lang="en-US" dirty="0"/>
            <a:t>based on work already started.</a:t>
          </a:r>
        </a:p>
      </dgm:t>
    </dgm:pt>
    <dgm:pt modelId="{2635FA54-FDE0-4E5A-BCF7-452E7EF48D22}" type="parTrans" cxnId="{5FA7806C-371D-4013-8239-B4C74607BCC9}">
      <dgm:prSet/>
      <dgm:spPr/>
      <dgm:t>
        <a:bodyPr/>
        <a:lstStyle/>
        <a:p>
          <a:endParaRPr lang="en-US"/>
        </a:p>
      </dgm:t>
    </dgm:pt>
    <dgm:pt modelId="{53740A9E-3A17-4938-B1CA-7F3CCA43720D}" type="sibTrans" cxnId="{5FA7806C-371D-4013-8239-B4C74607BCC9}">
      <dgm:prSet/>
      <dgm:spPr/>
      <dgm:t>
        <a:bodyPr/>
        <a:lstStyle/>
        <a:p>
          <a:endParaRPr lang="en-US"/>
        </a:p>
      </dgm:t>
    </dgm:pt>
    <dgm:pt modelId="{EA843B72-6567-488E-AB8B-5FE1E5E091BF}">
      <dgm:prSet/>
      <dgm:spPr/>
      <dgm:t>
        <a:bodyPr/>
        <a:lstStyle/>
        <a:p>
          <a:r>
            <a:rPr lang="en-US"/>
            <a:t>A first meeting was organized with the participation of key TRS staff mid-December 2024</a:t>
          </a:r>
        </a:p>
      </dgm:t>
    </dgm:pt>
    <dgm:pt modelId="{FEE2F292-CF82-4968-9A27-7F33147B2068}" type="parTrans" cxnId="{DD7E3E39-3C15-431C-9AE4-C498D2E1E19F}">
      <dgm:prSet/>
      <dgm:spPr/>
      <dgm:t>
        <a:bodyPr/>
        <a:lstStyle/>
        <a:p>
          <a:endParaRPr lang="en-US"/>
        </a:p>
      </dgm:t>
    </dgm:pt>
    <dgm:pt modelId="{2D888433-1335-489A-BEDE-CCEE386C74EE}" type="sibTrans" cxnId="{DD7E3E39-3C15-431C-9AE4-C498D2E1E19F}">
      <dgm:prSet/>
      <dgm:spPr/>
      <dgm:t>
        <a:bodyPr/>
        <a:lstStyle/>
        <a:p>
          <a:endParaRPr lang="en-US"/>
        </a:p>
      </dgm:t>
    </dgm:pt>
    <dgm:pt modelId="{8E5EFC47-7E6E-4E7F-9F74-A6A3DA2B66C2}" type="pres">
      <dgm:prSet presAssocID="{BB1DBCBD-46BF-429E-A1DE-515CC77436F2}" presName="Name0" presStyleCnt="0">
        <dgm:presLayoutVars>
          <dgm:dir/>
          <dgm:resizeHandles val="exact"/>
        </dgm:presLayoutVars>
      </dgm:prSet>
      <dgm:spPr/>
    </dgm:pt>
    <dgm:pt modelId="{14024AE4-CB55-48DF-AAE6-C81236CF4457}" type="pres">
      <dgm:prSet presAssocID="{914026AD-A781-436B-9899-BF93303262CC}" presName="node" presStyleLbl="node1" presStyleIdx="0" presStyleCnt="5">
        <dgm:presLayoutVars>
          <dgm:bulletEnabled val="1"/>
        </dgm:presLayoutVars>
      </dgm:prSet>
      <dgm:spPr/>
    </dgm:pt>
    <dgm:pt modelId="{24E9C93B-C753-43F7-A003-C1E8B234E90C}" type="pres">
      <dgm:prSet presAssocID="{6A869D4B-2C62-4FEC-8CD8-C10F42B5986A}" presName="sibTrans" presStyleLbl="sibTrans1D1" presStyleIdx="0" presStyleCnt="4"/>
      <dgm:spPr/>
    </dgm:pt>
    <dgm:pt modelId="{F7CC3D7C-D921-46A0-87EB-91B1746C746B}" type="pres">
      <dgm:prSet presAssocID="{6A869D4B-2C62-4FEC-8CD8-C10F42B5986A}" presName="connectorText" presStyleLbl="sibTrans1D1" presStyleIdx="0" presStyleCnt="4"/>
      <dgm:spPr/>
    </dgm:pt>
    <dgm:pt modelId="{E96CFB35-BB28-4B18-A849-12706ED04D0C}" type="pres">
      <dgm:prSet presAssocID="{E62A95F8-5CD6-45D5-88A2-7DA1B13C7408}" presName="node" presStyleLbl="node1" presStyleIdx="1" presStyleCnt="5">
        <dgm:presLayoutVars>
          <dgm:bulletEnabled val="1"/>
        </dgm:presLayoutVars>
      </dgm:prSet>
      <dgm:spPr/>
    </dgm:pt>
    <dgm:pt modelId="{D151F731-3051-469C-BE19-2EC3367D76D0}" type="pres">
      <dgm:prSet presAssocID="{E7DFEB9E-C2BF-4DD5-BAC2-FC458021420E}" presName="sibTrans" presStyleLbl="sibTrans1D1" presStyleIdx="1" presStyleCnt="4"/>
      <dgm:spPr/>
    </dgm:pt>
    <dgm:pt modelId="{15C7492D-259C-464E-A331-14C734FF94B9}" type="pres">
      <dgm:prSet presAssocID="{E7DFEB9E-C2BF-4DD5-BAC2-FC458021420E}" presName="connectorText" presStyleLbl="sibTrans1D1" presStyleIdx="1" presStyleCnt="4"/>
      <dgm:spPr/>
    </dgm:pt>
    <dgm:pt modelId="{31DF4E4A-E83D-478F-9E5A-4DAD8050651D}" type="pres">
      <dgm:prSet presAssocID="{6FC1AD9E-8DC9-41C5-AB4E-E1E9177C2BE7}" presName="node" presStyleLbl="node1" presStyleIdx="2" presStyleCnt="5">
        <dgm:presLayoutVars>
          <dgm:bulletEnabled val="1"/>
        </dgm:presLayoutVars>
      </dgm:prSet>
      <dgm:spPr/>
    </dgm:pt>
    <dgm:pt modelId="{ECF943F1-4270-4A51-AC82-6D1FF1FB0DD7}" type="pres">
      <dgm:prSet presAssocID="{8E8ADBD6-5C02-4614-B04C-20C0EA24EBAE}" presName="sibTrans" presStyleLbl="sibTrans1D1" presStyleIdx="2" presStyleCnt="4"/>
      <dgm:spPr/>
    </dgm:pt>
    <dgm:pt modelId="{35E97745-FEC1-4FF5-851E-DF21FC9A10EA}" type="pres">
      <dgm:prSet presAssocID="{8E8ADBD6-5C02-4614-B04C-20C0EA24EBAE}" presName="connectorText" presStyleLbl="sibTrans1D1" presStyleIdx="2" presStyleCnt="4"/>
      <dgm:spPr/>
    </dgm:pt>
    <dgm:pt modelId="{72A8F16C-6BC3-4461-96D7-37E5D957A3A2}" type="pres">
      <dgm:prSet presAssocID="{0CB1BFF6-0E53-4A99-913B-F41B2C116FD6}" presName="node" presStyleLbl="node1" presStyleIdx="3" presStyleCnt="5">
        <dgm:presLayoutVars>
          <dgm:bulletEnabled val="1"/>
        </dgm:presLayoutVars>
      </dgm:prSet>
      <dgm:spPr/>
    </dgm:pt>
    <dgm:pt modelId="{3EC3A279-3986-4B0B-9987-477310AAAC89}" type="pres">
      <dgm:prSet presAssocID="{53740A9E-3A17-4938-B1CA-7F3CCA43720D}" presName="sibTrans" presStyleLbl="sibTrans1D1" presStyleIdx="3" presStyleCnt="4"/>
      <dgm:spPr/>
    </dgm:pt>
    <dgm:pt modelId="{B34A6E65-9933-4E91-B234-7A0AA63C8E42}" type="pres">
      <dgm:prSet presAssocID="{53740A9E-3A17-4938-B1CA-7F3CCA43720D}" presName="connectorText" presStyleLbl="sibTrans1D1" presStyleIdx="3" presStyleCnt="4"/>
      <dgm:spPr/>
    </dgm:pt>
    <dgm:pt modelId="{51A03361-565E-44F1-A63E-E818B1013CF7}" type="pres">
      <dgm:prSet presAssocID="{EA843B72-6567-488E-AB8B-5FE1E5E091BF}" presName="node" presStyleLbl="node1" presStyleIdx="4" presStyleCnt="5">
        <dgm:presLayoutVars>
          <dgm:bulletEnabled val="1"/>
        </dgm:presLayoutVars>
      </dgm:prSet>
      <dgm:spPr/>
    </dgm:pt>
  </dgm:ptLst>
  <dgm:cxnLst>
    <dgm:cxn modelId="{C4EBC800-02BC-47BB-AF03-C69E66EDED28}" type="presOf" srcId="{E62A95F8-5CD6-45D5-88A2-7DA1B13C7408}" destId="{E96CFB35-BB28-4B18-A849-12706ED04D0C}" srcOrd="0" destOrd="0" presId="urn:microsoft.com/office/officeart/2016/7/layout/RepeatingBendingProcessNew"/>
    <dgm:cxn modelId="{A2D44C14-368F-4640-AEC4-CCE00F531E8F}" type="presOf" srcId="{6A869D4B-2C62-4FEC-8CD8-C10F42B5986A}" destId="{F7CC3D7C-D921-46A0-87EB-91B1746C746B}" srcOrd="1" destOrd="0" presId="urn:microsoft.com/office/officeart/2016/7/layout/RepeatingBendingProcessNew"/>
    <dgm:cxn modelId="{1F75ED22-ED99-48A6-AF7B-35CA59FC1DBD}" type="presOf" srcId="{914026AD-A781-436B-9899-BF93303262CC}" destId="{14024AE4-CB55-48DF-AAE6-C81236CF4457}" srcOrd="0" destOrd="0" presId="urn:microsoft.com/office/officeart/2016/7/layout/RepeatingBendingProcessNew"/>
    <dgm:cxn modelId="{DD7E3E39-3C15-431C-9AE4-C498D2E1E19F}" srcId="{BB1DBCBD-46BF-429E-A1DE-515CC77436F2}" destId="{EA843B72-6567-488E-AB8B-5FE1E5E091BF}" srcOrd="4" destOrd="0" parTransId="{FEE2F292-CF82-4968-9A27-7F33147B2068}" sibTransId="{2D888433-1335-489A-BEDE-CCEE386C74EE}"/>
    <dgm:cxn modelId="{BC0C6B43-3D65-40FF-9DC2-FB6457DF0FCF}" type="presOf" srcId="{E7DFEB9E-C2BF-4DD5-BAC2-FC458021420E}" destId="{D151F731-3051-469C-BE19-2EC3367D76D0}" srcOrd="0" destOrd="0" presId="urn:microsoft.com/office/officeart/2016/7/layout/RepeatingBendingProcessNew"/>
    <dgm:cxn modelId="{2710C94B-C6EF-49D2-9153-F29FC7ADD34F}" srcId="{BB1DBCBD-46BF-429E-A1DE-515CC77436F2}" destId="{E62A95F8-5CD6-45D5-88A2-7DA1B13C7408}" srcOrd="1" destOrd="0" parTransId="{BF0E4E10-A22E-4848-B21E-7E0DB1BB02E7}" sibTransId="{E7DFEB9E-C2BF-4DD5-BAC2-FC458021420E}"/>
    <dgm:cxn modelId="{5FA7806C-371D-4013-8239-B4C74607BCC9}" srcId="{BB1DBCBD-46BF-429E-A1DE-515CC77436F2}" destId="{0CB1BFF6-0E53-4A99-913B-F41B2C116FD6}" srcOrd="3" destOrd="0" parTransId="{2635FA54-FDE0-4E5A-BCF7-452E7EF48D22}" sibTransId="{53740A9E-3A17-4938-B1CA-7F3CCA43720D}"/>
    <dgm:cxn modelId="{CC7B1356-7EC1-445E-AFF7-7BA4CB8AF2D2}" type="presOf" srcId="{BB1DBCBD-46BF-429E-A1DE-515CC77436F2}" destId="{8E5EFC47-7E6E-4E7F-9F74-A6A3DA2B66C2}" srcOrd="0" destOrd="0" presId="urn:microsoft.com/office/officeart/2016/7/layout/RepeatingBendingProcessNew"/>
    <dgm:cxn modelId="{A6523A56-C90C-47A3-8751-340C8B58F2FE}" type="presOf" srcId="{6FC1AD9E-8DC9-41C5-AB4E-E1E9177C2BE7}" destId="{31DF4E4A-E83D-478F-9E5A-4DAD8050651D}" srcOrd="0" destOrd="0" presId="urn:microsoft.com/office/officeart/2016/7/layout/RepeatingBendingProcessNew"/>
    <dgm:cxn modelId="{29FBC688-2D84-4E6A-99AD-0EF7505077DC}" type="presOf" srcId="{8E8ADBD6-5C02-4614-B04C-20C0EA24EBAE}" destId="{35E97745-FEC1-4FF5-851E-DF21FC9A10EA}" srcOrd="1" destOrd="0" presId="urn:microsoft.com/office/officeart/2016/7/layout/RepeatingBendingProcessNew"/>
    <dgm:cxn modelId="{E3498895-97E3-4CDA-AC97-DD903D4DC73D}" type="presOf" srcId="{53740A9E-3A17-4938-B1CA-7F3CCA43720D}" destId="{B34A6E65-9933-4E91-B234-7A0AA63C8E42}" srcOrd="1" destOrd="0" presId="urn:microsoft.com/office/officeart/2016/7/layout/RepeatingBendingProcessNew"/>
    <dgm:cxn modelId="{010AFBAA-6EC0-4D7D-957A-CE1DEB2B9B32}" type="presOf" srcId="{EA843B72-6567-488E-AB8B-5FE1E5E091BF}" destId="{51A03361-565E-44F1-A63E-E818B1013CF7}" srcOrd="0" destOrd="0" presId="urn:microsoft.com/office/officeart/2016/7/layout/RepeatingBendingProcessNew"/>
    <dgm:cxn modelId="{11A1BDB1-4AAD-42F8-B28A-F8427EED5430}" type="presOf" srcId="{8E8ADBD6-5C02-4614-B04C-20C0EA24EBAE}" destId="{ECF943F1-4270-4A51-AC82-6D1FF1FB0DD7}" srcOrd="0" destOrd="0" presId="urn:microsoft.com/office/officeart/2016/7/layout/RepeatingBendingProcessNew"/>
    <dgm:cxn modelId="{5B0D3AB7-8ECD-41B5-B40F-8D129F9F341C}" type="presOf" srcId="{E7DFEB9E-C2BF-4DD5-BAC2-FC458021420E}" destId="{15C7492D-259C-464E-A331-14C734FF94B9}" srcOrd="1" destOrd="0" presId="urn:microsoft.com/office/officeart/2016/7/layout/RepeatingBendingProcessNew"/>
    <dgm:cxn modelId="{C62F18D8-5DAE-404C-8F48-F18529124B8C}" type="presOf" srcId="{53740A9E-3A17-4938-B1CA-7F3CCA43720D}" destId="{3EC3A279-3986-4B0B-9987-477310AAAC89}" srcOrd="0" destOrd="0" presId="urn:microsoft.com/office/officeart/2016/7/layout/RepeatingBendingProcessNew"/>
    <dgm:cxn modelId="{2791FBDA-C08B-432D-9031-1365B5F61673}" type="presOf" srcId="{0CB1BFF6-0E53-4A99-913B-F41B2C116FD6}" destId="{72A8F16C-6BC3-4461-96D7-37E5D957A3A2}" srcOrd="0" destOrd="0" presId="urn:microsoft.com/office/officeart/2016/7/layout/RepeatingBendingProcessNew"/>
    <dgm:cxn modelId="{2C3518E1-E8A6-4587-A9D0-2CC1353D163B}" srcId="{BB1DBCBD-46BF-429E-A1DE-515CC77436F2}" destId="{914026AD-A781-436B-9899-BF93303262CC}" srcOrd="0" destOrd="0" parTransId="{0C407E76-597C-494F-AAD2-AF2D471490BC}" sibTransId="{6A869D4B-2C62-4FEC-8CD8-C10F42B5986A}"/>
    <dgm:cxn modelId="{056FF1E7-870C-4D3C-B54A-9F282F98D5E9}" srcId="{BB1DBCBD-46BF-429E-A1DE-515CC77436F2}" destId="{6FC1AD9E-8DC9-41C5-AB4E-E1E9177C2BE7}" srcOrd="2" destOrd="0" parTransId="{96835429-3C9D-4E7E-BA32-53E298676CC0}" sibTransId="{8E8ADBD6-5C02-4614-B04C-20C0EA24EBAE}"/>
    <dgm:cxn modelId="{F79227EE-6907-428E-AEA7-368EAD7DF659}" type="presOf" srcId="{6A869D4B-2C62-4FEC-8CD8-C10F42B5986A}" destId="{24E9C93B-C753-43F7-A003-C1E8B234E90C}" srcOrd="0" destOrd="0" presId="urn:microsoft.com/office/officeart/2016/7/layout/RepeatingBendingProcessNew"/>
    <dgm:cxn modelId="{2950316A-AB26-48F9-879E-1248177E4FE7}" type="presParOf" srcId="{8E5EFC47-7E6E-4E7F-9F74-A6A3DA2B66C2}" destId="{14024AE4-CB55-48DF-AAE6-C81236CF4457}" srcOrd="0" destOrd="0" presId="urn:microsoft.com/office/officeart/2016/7/layout/RepeatingBendingProcessNew"/>
    <dgm:cxn modelId="{5F5C6C34-FDE3-42AD-A38A-7872F5D70DD4}" type="presParOf" srcId="{8E5EFC47-7E6E-4E7F-9F74-A6A3DA2B66C2}" destId="{24E9C93B-C753-43F7-A003-C1E8B234E90C}" srcOrd="1" destOrd="0" presId="urn:microsoft.com/office/officeart/2016/7/layout/RepeatingBendingProcessNew"/>
    <dgm:cxn modelId="{8D79F122-54F9-44FB-B3F5-934C790C74C0}" type="presParOf" srcId="{24E9C93B-C753-43F7-A003-C1E8B234E90C}" destId="{F7CC3D7C-D921-46A0-87EB-91B1746C746B}" srcOrd="0" destOrd="0" presId="urn:microsoft.com/office/officeart/2016/7/layout/RepeatingBendingProcessNew"/>
    <dgm:cxn modelId="{8439D956-CDE5-4B47-8B3F-DC15DF96E258}" type="presParOf" srcId="{8E5EFC47-7E6E-4E7F-9F74-A6A3DA2B66C2}" destId="{E96CFB35-BB28-4B18-A849-12706ED04D0C}" srcOrd="2" destOrd="0" presId="urn:microsoft.com/office/officeart/2016/7/layout/RepeatingBendingProcessNew"/>
    <dgm:cxn modelId="{5461CA81-4E32-47C4-B3BD-1461AF89CE14}" type="presParOf" srcId="{8E5EFC47-7E6E-4E7F-9F74-A6A3DA2B66C2}" destId="{D151F731-3051-469C-BE19-2EC3367D76D0}" srcOrd="3" destOrd="0" presId="urn:microsoft.com/office/officeart/2016/7/layout/RepeatingBendingProcessNew"/>
    <dgm:cxn modelId="{0FAF2ADE-E2B5-4D11-919B-97A16E687798}" type="presParOf" srcId="{D151F731-3051-469C-BE19-2EC3367D76D0}" destId="{15C7492D-259C-464E-A331-14C734FF94B9}" srcOrd="0" destOrd="0" presId="urn:microsoft.com/office/officeart/2016/7/layout/RepeatingBendingProcessNew"/>
    <dgm:cxn modelId="{B28713EC-E99B-4522-B5CC-FE1218285F13}" type="presParOf" srcId="{8E5EFC47-7E6E-4E7F-9F74-A6A3DA2B66C2}" destId="{31DF4E4A-E83D-478F-9E5A-4DAD8050651D}" srcOrd="4" destOrd="0" presId="urn:microsoft.com/office/officeart/2016/7/layout/RepeatingBendingProcessNew"/>
    <dgm:cxn modelId="{E1D457E2-E683-4DF8-9414-405C82838BD7}" type="presParOf" srcId="{8E5EFC47-7E6E-4E7F-9F74-A6A3DA2B66C2}" destId="{ECF943F1-4270-4A51-AC82-6D1FF1FB0DD7}" srcOrd="5" destOrd="0" presId="urn:microsoft.com/office/officeart/2016/7/layout/RepeatingBendingProcessNew"/>
    <dgm:cxn modelId="{6116A38D-A201-425C-A5CE-7C5249FECB4A}" type="presParOf" srcId="{ECF943F1-4270-4A51-AC82-6D1FF1FB0DD7}" destId="{35E97745-FEC1-4FF5-851E-DF21FC9A10EA}" srcOrd="0" destOrd="0" presId="urn:microsoft.com/office/officeart/2016/7/layout/RepeatingBendingProcessNew"/>
    <dgm:cxn modelId="{E8C6F303-523E-4D2D-AA4F-066FEC015900}" type="presParOf" srcId="{8E5EFC47-7E6E-4E7F-9F74-A6A3DA2B66C2}" destId="{72A8F16C-6BC3-4461-96D7-37E5D957A3A2}" srcOrd="6" destOrd="0" presId="urn:microsoft.com/office/officeart/2016/7/layout/RepeatingBendingProcessNew"/>
    <dgm:cxn modelId="{9451D958-C8E4-4B08-A0BA-194F427D09D7}" type="presParOf" srcId="{8E5EFC47-7E6E-4E7F-9F74-A6A3DA2B66C2}" destId="{3EC3A279-3986-4B0B-9987-477310AAAC89}" srcOrd="7" destOrd="0" presId="urn:microsoft.com/office/officeart/2016/7/layout/RepeatingBendingProcessNew"/>
    <dgm:cxn modelId="{EF98EB57-FAFA-49D5-A6FC-F52367FA9A92}" type="presParOf" srcId="{3EC3A279-3986-4B0B-9987-477310AAAC89}" destId="{B34A6E65-9933-4E91-B234-7A0AA63C8E42}" srcOrd="0" destOrd="0" presId="urn:microsoft.com/office/officeart/2016/7/layout/RepeatingBendingProcessNew"/>
    <dgm:cxn modelId="{7825ADB2-6BF5-4F71-B5C3-6718976723ED}" type="presParOf" srcId="{8E5EFC47-7E6E-4E7F-9F74-A6A3DA2B66C2}" destId="{51A03361-565E-44F1-A63E-E818B1013CF7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529912-E427-49B6-A369-9285E3DF5B9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BB33308E-308E-4ED0-AA09-180D4ED5FF9C}">
      <dgm:prSet phldrT="[Text]" phldr="1"/>
      <dgm:spPr/>
      <dgm:t>
        <a:bodyPr/>
        <a:lstStyle/>
        <a:p>
          <a:endParaRPr lang="en-US" dirty="0"/>
        </a:p>
      </dgm:t>
    </dgm:pt>
    <dgm:pt modelId="{63FC0C8D-6ACE-44D6-8D5F-4195C4F9AB64}" type="parTrans" cxnId="{DB95ADA5-51E9-4EA3-AB7A-75D7F6FC4BD6}">
      <dgm:prSet/>
      <dgm:spPr/>
      <dgm:t>
        <a:bodyPr/>
        <a:lstStyle/>
        <a:p>
          <a:endParaRPr lang="en-US"/>
        </a:p>
      </dgm:t>
    </dgm:pt>
    <dgm:pt modelId="{20743D41-7EDD-4EE1-9BAF-68EC97AA8691}" type="sibTrans" cxnId="{DB95ADA5-51E9-4EA3-AB7A-75D7F6FC4BD6}">
      <dgm:prSet/>
      <dgm:spPr/>
      <dgm:t>
        <a:bodyPr/>
        <a:lstStyle/>
        <a:p>
          <a:endParaRPr lang="en-US"/>
        </a:p>
      </dgm:t>
    </dgm:pt>
    <dgm:pt modelId="{7FF8B283-A556-4033-81F5-6AD40DBE4C9A}">
      <dgm:prSet phldrT="[Text]" phldr="1"/>
      <dgm:spPr/>
      <dgm:t>
        <a:bodyPr/>
        <a:lstStyle/>
        <a:p>
          <a:endParaRPr lang="en-US" dirty="0"/>
        </a:p>
      </dgm:t>
    </dgm:pt>
    <dgm:pt modelId="{70116325-E08E-438A-9422-0F30D94B53D6}" type="parTrans" cxnId="{74FFE2DE-AB55-4D2F-82E8-D3971B495427}">
      <dgm:prSet/>
      <dgm:spPr/>
      <dgm:t>
        <a:bodyPr/>
        <a:lstStyle/>
        <a:p>
          <a:endParaRPr lang="en-US"/>
        </a:p>
      </dgm:t>
    </dgm:pt>
    <dgm:pt modelId="{E9ACD5EC-BD55-4826-B5A2-1BEB14F21BD6}" type="sibTrans" cxnId="{74FFE2DE-AB55-4D2F-82E8-D3971B495427}">
      <dgm:prSet/>
      <dgm:spPr/>
      <dgm:t>
        <a:bodyPr/>
        <a:lstStyle/>
        <a:p>
          <a:endParaRPr lang="en-US"/>
        </a:p>
      </dgm:t>
    </dgm:pt>
    <dgm:pt modelId="{BB66F5D2-5DAB-4934-AE0F-E095BA9812FF}">
      <dgm:prSet phldrT="[Text]" phldr="1"/>
      <dgm:spPr/>
      <dgm:t>
        <a:bodyPr/>
        <a:lstStyle/>
        <a:p>
          <a:endParaRPr lang="en-US"/>
        </a:p>
      </dgm:t>
    </dgm:pt>
    <dgm:pt modelId="{7C660728-DA12-47DE-BA91-50CD32EBFAF5}" type="parTrans" cxnId="{7F28E36B-4914-498D-9198-B43F5CE59BCD}">
      <dgm:prSet/>
      <dgm:spPr/>
      <dgm:t>
        <a:bodyPr/>
        <a:lstStyle/>
        <a:p>
          <a:endParaRPr lang="en-US"/>
        </a:p>
      </dgm:t>
    </dgm:pt>
    <dgm:pt modelId="{BCBA9D90-F4A6-4D8F-A3F9-3FDFC636F682}" type="sibTrans" cxnId="{7F28E36B-4914-498D-9198-B43F5CE59BCD}">
      <dgm:prSet/>
      <dgm:spPr/>
      <dgm:t>
        <a:bodyPr/>
        <a:lstStyle/>
        <a:p>
          <a:endParaRPr lang="en-US"/>
        </a:p>
      </dgm:t>
    </dgm:pt>
    <dgm:pt modelId="{87FDAC9F-677E-4769-AFE0-BAF6BEEC0D68}" type="pres">
      <dgm:prSet presAssocID="{88529912-E427-49B6-A369-9285E3DF5B94}" presName="Name0" presStyleCnt="0">
        <dgm:presLayoutVars>
          <dgm:dir/>
          <dgm:animLvl val="lvl"/>
          <dgm:resizeHandles val="exact"/>
        </dgm:presLayoutVars>
      </dgm:prSet>
      <dgm:spPr/>
    </dgm:pt>
    <dgm:pt modelId="{415C7C3F-473E-4263-A6EB-5E59534CCECC}" type="pres">
      <dgm:prSet presAssocID="{88529912-E427-49B6-A369-9285E3DF5B94}" presName="dummy" presStyleCnt="0"/>
      <dgm:spPr/>
    </dgm:pt>
    <dgm:pt modelId="{C302EFB9-94AD-4778-B069-F4801C77217E}" type="pres">
      <dgm:prSet presAssocID="{88529912-E427-49B6-A369-9285E3DF5B94}" presName="linH" presStyleCnt="0"/>
      <dgm:spPr/>
    </dgm:pt>
    <dgm:pt modelId="{5C0F8CDD-B207-42C2-921A-9F6A97513D00}" type="pres">
      <dgm:prSet presAssocID="{88529912-E427-49B6-A369-9285E3DF5B94}" presName="padding1" presStyleCnt="0"/>
      <dgm:spPr/>
    </dgm:pt>
    <dgm:pt modelId="{178C5BB0-5441-4231-8184-6A46EB272A01}" type="pres">
      <dgm:prSet presAssocID="{BB33308E-308E-4ED0-AA09-180D4ED5FF9C}" presName="linV" presStyleCnt="0"/>
      <dgm:spPr/>
    </dgm:pt>
    <dgm:pt modelId="{A04F4F36-8502-419C-AFCD-567A5F460DDC}" type="pres">
      <dgm:prSet presAssocID="{BB33308E-308E-4ED0-AA09-180D4ED5FF9C}" presName="spVertical1" presStyleCnt="0"/>
      <dgm:spPr/>
    </dgm:pt>
    <dgm:pt modelId="{5524311C-2485-42C1-95C0-BF32DF86E440}" type="pres">
      <dgm:prSet presAssocID="{BB33308E-308E-4ED0-AA09-180D4ED5FF9C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A72C04B-EF66-4547-816F-2C7393B91E87}" type="pres">
      <dgm:prSet presAssocID="{BB33308E-308E-4ED0-AA09-180D4ED5FF9C}" presName="spVertical2" presStyleCnt="0"/>
      <dgm:spPr/>
    </dgm:pt>
    <dgm:pt modelId="{B9816347-1374-488D-A8C0-5960084C7FC2}" type="pres">
      <dgm:prSet presAssocID="{BB33308E-308E-4ED0-AA09-180D4ED5FF9C}" presName="spVertical3" presStyleCnt="0"/>
      <dgm:spPr/>
    </dgm:pt>
    <dgm:pt modelId="{284103BF-3402-4D3C-ABAC-49BB5B1CEF4D}" type="pres">
      <dgm:prSet presAssocID="{20743D41-7EDD-4EE1-9BAF-68EC97AA8691}" presName="space" presStyleCnt="0"/>
      <dgm:spPr/>
    </dgm:pt>
    <dgm:pt modelId="{BA281123-CF44-43F2-AB3B-BC1FB5EE0A1C}" type="pres">
      <dgm:prSet presAssocID="{7FF8B283-A556-4033-81F5-6AD40DBE4C9A}" presName="linV" presStyleCnt="0"/>
      <dgm:spPr/>
    </dgm:pt>
    <dgm:pt modelId="{029B5CB1-6F9C-4A4C-B64C-CC77233159A5}" type="pres">
      <dgm:prSet presAssocID="{7FF8B283-A556-4033-81F5-6AD40DBE4C9A}" presName="spVertical1" presStyleCnt="0"/>
      <dgm:spPr/>
    </dgm:pt>
    <dgm:pt modelId="{5C42C724-8DA1-480E-A235-D8981010E6FB}" type="pres">
      <dgm:prSet presAssocID="{7FF8B283-A556-4033-81F5-6AD40DBE4C9A}" presName="par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C0B028A-430C-455A-B62D-EF5A8F573861}" type="pres">
      <dgm:prSet presAssocID="{7FF8B283-A556-4033-81F5-6AD40DBE4C9A}" presName="spVertical2" presStyleCnt="0"/>
      <dgm:spPr/>
    </dgm:pt>
    <dgm:pt modelId="{2A848A38-4EBD-4A17-BA5E-2B6443AFBB01}" type="pres">
      <dgm:prSet presAssocID="{7FF8B283-A556-4033-81F5-6AD40DBE4C9A}" presName="spVertical3" presStyleCnt="0"/>
      <dgm:spPr/>
    </dgm:pt>
    <dgm:pt modelId="{9B92C8EE-5DEC-4D92-BCC7-7D19F03E22D6}" type="pres">
      <dgm:prSet presAssocID="{E9ACD5EC-BD55-4826-B5A2-1BEB14F21BD6}" presName="space" presStyleCnt="0"/>
      <dgm:spPr/>
    </dgm:pt>
    <dgm:pt modelId="{3CB16F1D-CB26-4CAC-B2A1-51531499DD62}" type="pres">
      <dgm:prSet presAssocID="{BB66F5D2-5DAB-4934-AE0F-E095BA9812FF}" presName="linV" presStyleCnt="0"/>
      <dgm:spPr/>
    </dgm:pt>
    <dgm:pt modelId="{A659136A-1BFB-45C5-8C28-A7E0B209C3AC}" type="pres">
      <dgm:prSet presAssocID="{BB66F5D2-5DAB-4934-AE0F-E095BA9812FF}" presName="spVertical1" presStyleCnt="0"/>
      <dgm:spPr/>
    </dgm:pt>
    <dgm:pt modelId="{4D021919-CFB8-4540-8EF3-10BC0DDF91D0}" type="pres">
      <dgm:prSet presAssocID="{BB66F5D2-5DAB-4934-AE0F-E095BA9812FF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ED81C286-E094-4645-B9A9-56C3CE636BD2}" type="pres">
      <dgm:prSet presAssocID="{BB66F5D2-5DAB-4934-AE0F-E095BA9812FF}" presName="spVertical2" presStyleCnt="0"/>
      <dgm:spPr/>
    </dgm:pt>
    <dgm:pt modelId="{BE43FA0B-031B-40EC-BDA9-D38669962F00}" type="pres">
      <dgm:prSet presAssocID="{BB66F5D2-5DAB-4934-AE0F-E095BA9812FF}" presName="spVertical3" presStyleCnt="0"/>
      <dgm:spPr/>
    </dgm:pt>
    <dgm:pt modelId="{962CACDA-7F37-4789-9221-37FB72F64D92}" type="pres">
      <dgm:prSet presAssocID="{88529912-E427-49B6-A369-9285E3DF5B94}" presName="padding2" presStyleCnt="0"/>
      <dgm:spPr/>
    </dgm:pt>
    <dgm:pt modelId="{4845C4C9-BB61-49E9-8546-FA4D4F37602F}" type="pres">
      <dgm:prSet presAssocID="{88529912-E427-49B6-A369-9285E3DF5B94}" presName="negArrow" presStyleCnt="0"/>
      <dgm:spPr/>
    </dgm:pt>
    <dgm:pt modelId="{124BA623-CC99-431C-826A-C576FE998DBB}" type="pres">
      <dgm:prSet presAssocID="{88529912-E427-49B6-A369-9285E3DF5B94}" presName="backgroundArrow" presStyleLbl="node1" presStyleIdx="0" presStyleCnt="1" custLinFactNeighborX="25528" custLinFactNeighborY="-3215"/>
      <dgm:spPr/>
    </dgm:pt>
  </dgm:ptLst>
  <dgm:cxnLst>
    <dgm:cxn modelId="{E3490507-0D47-439C-B782-1C7C01940CB9}" type="presOf" srcId="{88529912-E427-49B6-A369-9285E3DF5B94}" destId="{87FDAC9F-677E-4769-AFE0-BAF6BEEC0D68}" srcOrd="0" destOrd="0" presId="urn:microsoft.com/office/officeart/2005/8/layout/hProcess3"/>
    <dgm:cxn modelId="{7F28E36B-4914-498D-9198-B43F5CE59BCD}" srcId="{88529912-E427-49B6-A369-9285E3DF5B94}" destId="{BB66F5D2-5DAB-4934-AE0F-E095BA9812FF}" srcOrd="2" destOrd="0" parTransId="{7C660728-DA12-47DE-BA91-50CD32EBFAF5}" sibTransId="{BCBA9D90-F4A6-4D8F-A3F9-3FDFC636F682}"/>
    <dgm:cxn modelId="{D3A5469D-28F0-456A-ADD8-2BFD10E559C2}" type="presOf" srcId="{BB33308E-308E-4ED0-AA09-180D4ED5FF9C}" destId="{5524311C-2485-42C1-95C0-BF32DF86E440}" srcOrd="0" destOrd="0" presId="urn:microsoft.com/office/officeart/2005/8/layout/hProcess3"/>
    <dgm:cxn modelId="{DB95ADA5-51E9-4EA3-AB7A-75D7F6FC4BD6}" srcId="{88529912-E427-49B6-A369-9285E3DF5B94}" destId="{BB33308E-308E-4ED0-AA09-180D4ED5FF9C}" srcOrd="0" destOrd="0" parTransId="{63FC0C8D-6ACE-44D6-8D5F-4195C4F9AB64}" sibTransId="{20743D41-7EDD-4EE1-9BAF-68EC97AA8691}"/>
    <dgm:cxn modelId="{74FFE2DE-AB55-4D2F-82E8-D3971B495427}" srcId="{88529912-E427-49B6-A369-9285E3DF5B94}" destId="{7FF8B283-A556-4033-81F5-6AD40DBE4C9A}" srcOrd="1" destOrd="0" parTransId="{70116325-E08E-438A-9422-0F30D94B53D6}" sibTransId="{E9ACD5EC-BD55-4826-B5A2-1BEB14F21BD6}"/>
    <dgm:cxn modelId="{1662ACEC-CF51-4523-B4A8-A08FE8B27B2C}" type="presOf" srcId="{7FF8B283-A556-4033-81F5-6AD40DBE4C9A}" destId="{5C42C724-8DA1-480E-A235-D8981010E6FB}" srcOrd="0" destOrd="0" presId="urn:microsoft.com/office/officeart/2005/8/layout/hProcess3"/>
    <dgm:cxn modelId="{D33F60F9-F351-4391-8FA9-51D622074889}" type="presOf" srcId="{BB66F5D2-5DAB-4934-AE0F-E095BA9812FF}" destId="{4D021919-CFB8-4540-8EF3-10BC0DDF91D0}" srcOrd="0" destOrd="0" presId="urn:microsoft.com/office/officeart/2005/8/layout/hProcess3"/>
    <dgm:cxn modelId="{C183C543-35C3-4678-909D-DE858C206700}" type="presParOf" srcId="{87FDAC9F-677E-4769-AFE0-BAF6BEEC0D68}" destId="{415C7C3F-473E-4263-A6EB-5E59534CCECC}" srcOrd="0" destOrd="0" presId="urn:microsoft.com/office/officeart/2005/8/layout/hProcess3"/>
    <dgm:cxn modelId="{66792E31-2BBC-4023-8B34-E8BC9269F30A}" type="presParOf" srcId="{87FDAC9F-677E-4769-AFE0-BAF6BEEC0D68}" destId="{C302EFB9-94AD-4778-B069-F4801C77217E}" srcOrd="1" destOrd="0" presId="urn:microsoft.com/office/officeart/2005/8/layout/hProcess3"/>
    <dgm:cxn modelId="{E8ACE432-1915-492A-BB1F-19C872471EF4}" type="presParOf" srcId="{C302EFB9-94AD-4778-B069-F4801C77217E}" destId="{5C0F8CDD-B207-42C2-921A-9F6A97513D00}" srcOrd="0" destOrd="0" presId="urn:microsoft.com/office/officeart/2005/8/layout/hProcess3"/>
    <dgm:cxn modelId="{290A1957-C73A-4C03-9BB2-2447D3472377}" type="presParOf" srcId="{C302EFB9-94AD-4778-B069-F4801C77217E}" destId="{178C5BB0-5441-4231-8184-6A46EB272A01}" srcOrd="1" destOrd="0" presId="urn:microsoft.com/office/officeart/2005/8/layout/hProcess3"/>
    <dgm:cxn modelId="{1D73452E-148C-4B08-B9C9-C4627B26B5FB}" type="presParOf" srcId="{178C5BB0-5441-4231-8184-6A46EB272A01}" destId="{A04F4F36-8502-419C-AFCD-567A5F460DDC}" srcOrd="0" destOrd="0" presId="urn:microsoft.com/office/officeart/2005/8/layout/hProcess3"/>
    <dgm:cxn modelId="{0C5C7694-B929-489F-A6E1-2513455496FB}" type="presParOf" srcId="{178C5BB0-5441-4231-8184-6A46EB272A01}" destId="{5524311C-2485-42C1-95C0-BF32DF86E440}" srcOrd="1" destOrd="0" presId="urn:microsoft.com/office/officeart/2005/8/layout/hProcess3"/>
    <dgm:cxn modelId="{48C79F78-CB38-4A3A-80E4-6098930536D9}" type="presParOf" srcId="{178C5BB0-5441-4231-8184-6A46EB272A01}" destId="{3A72C04B-EF66-4547-816F-2C7393B91E87}" srcOrd="2" destOrd="0" presId="urn:microsoft.com/office/officeart/2005/8/layout/hProcess3"/>
    <dgm:cxn modelId="{6AF8F19F-BA98-4F05-9A2A-1518E27BAD5D}" type="presParOf" srcId="{178C5BB0-5441-4231-8184-6A46EB272A01}" destId="{B9816347-1374-488D-A8C0-5960084C7FC2}" srcOrd="3" destOrd="0" presId="urn:microsoft.com/office/officeart/2005/8/layout/hProcess3"/>
    <dgm:cxn modelId="{CD25551E-417B-47CC-AAC5-6B8E38E681EF}" type="presParOf" srcId="{C302EFB9-94AD-4778-B069-F4801C77217E}" destId="{284103BF-3402-4D3C-ABAC-49BB5B1CEF4D}" srcOrd="2" destOrd="0" presId="urn:microsoft.com/office/officeart/2005/8/layout/hProcess3"/>
    <dgm:cxn modelId="{D64B433A-D1DD-49D7-9682-CE7D4042F31D}" type="presParOf" srcId="{C302EFB9-94AD-4778-B069-F4801C77217E}" destId="{BA281123-CF44-43F2-AB3B-BC1FB5EE0A1C}" srcOrd="3" destOrd="0" presId="urn:microsoft.com/office/officeart/2005/8/layout/hProcess3"/>
    <dgm:cxn modelId="{1253982C-A7C4-4C07-AF06-08907411F68E}" type="presParOf" srcId="{BA281123-CF44-43F2-AB3B-BC1FB5EE0A1C}" destId="{029B5CB1-6F9C-4A4C-B64C-CC77233159A5}" srcOrd="0" destOrd="0" presId="urn:microsoft.com/office/officeart/2005/8/layout/hProcess3"/>
    <dgm:cxn modelId="{137F3E3A-491B-4E74-8B45-BA49A9605B12}" type="presParOf" srcId="{BA281123-CF44-43F2-AB3B-BC1FB5EE0A1C}" destId="{5C42C724-8DA1-480E-A235-D8981010E6FB}" srcOrd="1" destOrd="0" presId="urn:microsoft.com/office/officeart/2005/8/layout/hProcess3"/>
    <dgm:cxn modelId="{95FD2CA3-A064-42C2-95FC-48FF540646CA}" type="presParOf" srcId="{BA281123-CF44-43F2-AB3B-BC1FB5EE0A1C}" destId="{BC0B028A-430C-455A-B62D-EF5A8F573861}" srcOrd="2" destOrd="0" presId="urn:microsoft.com/office/officeart/2005/8/layout/hProcess3"/>
    <dgm:cxn modelId="{BB36FA41-CAE4-462A-9FC6-7D798A4B7BC5}" type="presParOf" srcId="{BA281123-CF44-43F2-AB3B-BC1FB5EE0A1C}" destId="{2A848A38-4EBD-4A17-BA5E-2B6443AFBB01}" srcOrd="3" destOrd="0" presId="urn:microsoft.com/office/officeart/2005/8/layout/hProcess3"/>
    <dgm:cxn modelId="{CE4FC820-1B02-45AC-81A7-FEF3E6302B03}" type="presParOf" srcId="{C302EFB9-94AD-4778-B069-F4801C77217E}" destId="{9B92C8EE-5DEC-4D92-BCC7-7D19F03E22D6}" srcOrd="4" destOrd="0" presId="urn:microsoft.com/office/officeart/2005/8/layout/hProcess3"/>
    <dgm:cxn modelId="{073A2708-7ACC-4378-8305-F00157BF1637}" type="presParOf" srcId="{C302EFB9-94AD-4778-B069-F4801C77217E}" destId="{3CB16F1D-CB26-4CAC-B2A1-51531499DD62}" srcOrd="5" destOrd="0" presId="urn:microsoft.com/office/officeart/2005/8/layout/hProcess3"/>
    <dgm:cxn modelId="{9E4091F1-41EF-4484-A51B-B1F5D8C839EF}" type="presParOf" srcId="{3CB16F1D-CB26-4CAC-B2A1-51531499DD62}" destId="{A659136A-1BFB-45C5-8C28-A7E0B209C3AC}" srcOrd="0" destOrd="0" presId="urn:microsoft.com/office/officeart/2005/8/layout/hProcess3"/>
    <dgm:cxn modelId="{66E1FC91-C400-4714-B544-E97D8E6A201F}" type="presParOf" srcId="{3CB16F1D-CB26-4CAC-B2A1-51531499DD62}" destId="{4D021919-CFB8-4540-8EF3-10BC0DDF91D0}" srcOrd="1" destOrd="0" presId="urn:microsoft.com/office/officeart/2005/8/layout/hProcess3"/>
    <dgm:cxn modelId="{3568F6FD-4E14-495C-A1CD-29BFF1CE4111}" type="presParOf" srcId="{3CB16F1D-CB26-4CAC-B2A1-51531499DD62}" destId="{ED81C286-E094-4645-B9A9-56C3CE636BD2}" srcOrd="2" destOrd="0" presId="urn:microsoft.com/office/officeart/2005/8/layout/hProcess3"/>
    <dgm:cxn modelId="{996846BB-7E6E-4B38-9FA8-87D98A645493}" type="presParOf" srcId="{3CB16F1D-CB26-4CAC-B2A1-51531499DD62}" destId="{BE43FA0B-031B-40EC-BDA9-D38669962F00}" srcOrd="3" destOrd="0" presId="urn:microsoft.com/office/officeart/2005/8/layout/hProcess3"/>
    <dgm:cxn modelId="{C9581270-DBAE-4A10-8B59-6B7681261B01}" type="presParOf" srcId="{C302EFB9-94AD-4778-B069-F4801C77217E}" destId="{962CACDA-7F37-4789-9221-37FB72F64D92}" srcOrd="6" destOrd="0" presId="urn:microsoft.com/office/officeart/2005/8/layout/hProcess3"/>
    <dgm:cxn modelId="{DCD03082-D1C2-4656-B1D6-159BCEC4D66E}" type="presParOf" srcId="{C302EFB9-94AD-4778-B069-F4801C77217E}" destId="{4845C4C9-BB61-49E9-8546-FA4D4F37602F}" srcOrd="7" destOrd="0" presId="urn:microsoft.com/office/officeart/2005/8/layout/hProcess3"/>
    <dgm:cxn modelId="{93BBFA6C-B435-4D55-B488-6CB94FDA1A23}" type="presParOf" srcId="{C302EFB9-94AD-4778-B069-F4801C77217E}" destId="{124BA623-CC99-431C-826A-C576FE998DBB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879986-2715-4EBC-980C-60A746EB346C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2" csCatId="colorful" phldr="1"/>
      <dgm:spPr/>
    </dgm:pt>
    <dgm:pt modelId="{41739D7A-771C-4B63-8F5E-9D0A991B1745}">
      <dgm:prSet phldrT="[Text]"/>
      <dgm:spPr/>
      <dgm:t>
        <a:bodyPr/>
        <a:lstStyle/>
        <a:p>
          <a:r>
            <a:rPr lang="en-US" dirty="0"/>
            <a:t>ICG-KPI</a:t>
          </a:r>
        </a:p>
      </dgm:t>
    </dgm:pt>
    <dgm:pt modelId="{6672B270-C770-41AD-9B4F-5A2C4E1B8424}" type="parTrans" cxnId="{4220225F-3B0E-4F9B-8C67-09EA56B5CBA4}">
      <dgm:prSet/>
      <dgm:spPr/>
      <dgm:t>
        <a:bodyPr/>
        <a:lstStyle/>
        <a:p>
          <a:endParaRPr lang="en-US"/>
        </a:p>
      </dgm:t>
    </dgm:pt>
    <dgm:pt modelId="{438F403D-5398-4B9B-AED5-F1AA6E33D108}" type="sibTrans" cxnId="{4220225F-3B0E-4F9B-8C67-09EA56B5CBA4}">
      <dgm:prSet/>
      <dgm:spPr/>
      <dgm:t>
        <a:bodyPr/>
        <a:lstStyle/>
        <a:p>
          <a:endParaRPr lang="en-US"/>
        </a:p>
      </dgm:t>
    </dgm:pt>
    <dgm:pt modelId="{7911063E-73FC-4F05-86C1-63C5984D08D9}">
      <dgm:prSet phldrT="[Text]"/>
      <dgm:spPr/>
      <dgm:t>
        <a:bodyPr/>
        <a:lstStyle/>
        <a:p>
          <a:r>
            <a:rPr lang="en-US" dirty="0"/>
            <a:t>SFDRR-KPI</a:t>
          </a:r>
        </a:p>
      </dgm:t>
    </dgm:pt>
    <dgm:pt modelId="{734DEDA8-8392-4DA3-A488-53310429F756}" type="parTrans" cxnId="{E313724E-BC2C-4E02-892F-16FF15ADAEB1}">
      <dgm:prSet/>
      <dgm:spPr/>
      <dgm:t>
        <a:bodyPr/>
        <a:lstStyle/>
        <a:p>
          <a:endParaRPr lang="en-US"/>
        </a:p>
      </dgm:t>
    </dgm:pt>
    <dgm:pt modelId="{F58EEEEC-A11A-4E02-B1B5-68C4BB60C09E}" type="sibTrans" cxnId="{E313724E-BC2C-4E02-892F-16FF15ADAEB1}">
      <dgm:prSet/>
      <dgm:spPr/>
      <dgm:t>
        <a:bodyPr/>
        <a:lstStyle/>
        <a:p>
          <a:endParaRPr lang="en-US"/>
        </a:p>
      </dgm:t>
    </dgm:pt>
    <dgm:pt modelId="{8CB0F37C-00DF-4496-A49E-44C7531E4AED}">
      <dgm:prSet phldrT="[Text]"/>
      <dgm:spPr/>
      <dgm:t>
        <a:bodyPr/>
        <a:lstStyle/>
        <a:p>
          <a:r>
            <a:rPr lang="en-US" dirty="0"/>
            <a:t>ODTP -KPI</a:t>
          </a:r>
        </a:p>
      </dgm:t>
    </dgm:pt>
    <dgm:pt modelId="{83CAC210-EA70-4480-BE12-3699916B20FD}" type="parTrans" cxnId="{6CBCA730-56B0-4555-B25B-73C707FE6452}">
      <dgm:prSet/>
      <dgm:spPr/>
      <dgm:t>
        <a:bodyPr/>
        <a:lstStyle/>
        <a:p>
          <a:endParaRPr lang="en-US"/>
        </a:p>
      </dgm:t>
    </dgm:pt>
    <dgm:pt modelId="{33FFFDED-5693-4959-B700-B971105D549C}" type="sibTrans" cxnId="{6CBCA730-56B0-4555-B25B-73C707FE6452}">
      <dgm:prSet/>
      <dgm:spPr/>
      <dgm:t>
        <a:bodyPr/>
        <a:lstStyle/>
        <a:p>
          <a:endParaRPr lang="en-US"/>
        </a:p>
      </dgm:t>
    </dgm:pt>
    <dgm:pt modelId="{B5434CC3-DF8A-4221-A697-83029EE95C3F}">
      <dgm:prSet phldrT="[Text]"/>
      <dgm:spPr/>
      <dgm:t>
        <a:bodyPr/>
        <a:lstStyle/>
        <a:p>
          <a:r>
            <a:rPr lang="en-US" dirty="0"/>
            <a:t>OD-KPI</a:t>
          </a:r>
        </a:p>
      </dgm:t>
    </dgm:pt>
    <dgm:pt modelId="{17B2726F-9844-4252-9FE5-B6908B598405}" type="parTrans" cxnId="{1DD90C8D-64F9-414F-BAD9-84EBA3F6922C}">
      <dgm:prSet/>
      <dgm:spPr/>
      <dgm:t>
        <a:bodyPr/>
        <a:lstStyle/>
        <a:p>
          <a:endParaRPr lang="en-US"/>
        </a:p>
      </dgm:t>
    </dgm:pt>
    <dgm:pt modelId="{3F455413-B9FE-4C82-9C5E-8D0272E117B4}" type="sibTrans" cxnId="{1DD90C8D-64F9-414F-BAD9-84EBA3F6922C}">
      <dgm:prSet/>
      <dgm:spPr/>
      <dgm:t>
        <a:bodyPr/>
        <a:lstStyle/>
        <a:p>
          <a:endParaRPr lang="en-US"/>
        </a:p>
      </dgm:t>
    </dgm:pt>
    <dgm:pt modelId="{8DA8DA0F-4B2E-426D-81A1-2AE8C5CCED5C}" type="pres">
      <dgm:prSet presAssocID="{91879986-2715-4EBC-980C-60A746EB346C}" presName="Name0" presStyleCnt="0">
        <dgm:presLayoutVars>
          <dgm:dir/>
          <dgm:resizeHandles val="exact"/>
        </dgm:presLayoutVars>
      </dgm:prSet>
      <dgm:spPr/>
    </dgm:pt>
    <dgm:pt modelId="{8D575A61-3BD6-463B-BCFD-8F8935C28AF9}" type="pres">
      <dgm:prSet presAssocID="{41739D7A-771C-4B63-8F5E-9D0A991B1745}" presName="composite" presStyleCnt="0"/>
      <dgm:spPr/>
    </dgm:pt>
    <dgm:pt modelId="{478B3C03-A56F-42D4-9DED-98F8E858A9BE}" type="pres">
      <dgm:prSet presAssocID="{41739D7A-771C-4B63-8F5E-9D0A991B1745}" presName="bgChev" presStyleLbl="node1" presStyleIdx="0" presStyleCnt="4"/>
      <dgm:spPr/>
    </dgm:pt>
    <dgm:pt modelId="{C4FD1ED4-6C1E-41BE-8DE1-C79A04D7D17F}" type="pres">
      <dgm:prSet presAssocID="{41739D7A-771C-4B63-8F5E-9D0A991B1745}" presName="txNode" presStyleLbl="fgAcc1" presStyleIdx="0" presStyleCnt="4">
        <dgm:presLayoutVars>
          <dgm:bulletEnabled val="1"/>
        </dgm:presLayoutVars>
      </dgm:prSet>
      <dgm:spPr/>
    </dgm:pt>
    <dgm:pt modelId="{D3D7C105-B03A-40C0-8EA3-5BAA9847978A}" type="pres">
      <dgm:prSet presAssocID="{438F403D-5398-4B9B-AED5-F1AA6E33D108}" presName="compositeSpace" presStyleCnt="0"/>
      <dgm:spPr/>
    </dgm:pt>
    <dgm:pt modelId="{87910283-F7A7-4488-B2D9-F9729293EA89}" type="pres">
      <dgm:prSet presAssocID="{8CB0F37C-00DF-4496-A49E-44C7531E4AED}" presName="composite" presStyleCnt="0"/>
      <dgm:spPr/>
    </dgm:pt>
    <dgm:pt modelId="{8AD8FDFD-0FE6-4805-B10A-EAE342E267EC}" type="pres">
      <dgm:prSet presAssocID="{8CB0F37C-00DF-4496-A49E-44C7531E4AED}" presName="bgChev" presStyleLbl="node1" presStyleIdx="1" presStyleCnt="4"/>
      <dgm:spPr/>
    </dgm:pt>
    <dgm:pt modelId="{CDBEF86F-2796-40D9-AEB4-8C54012371F3}" type="pres">
      <dgm:prSet presAssocID="{8CB0F37C-00DF-4496-A49E-44C7531E4AED}" presName="txNode" presStyleLbl="fgAcc1" presStyleIdx="1" presStyleCnt="4">
        <dgm:presLayoutVars>
          <dgm:bulletEnabled val="1"/>
        </dgm:presLayoutVars>
      </dgm:prSet>
      <dgm:spPr/>
    </dgm:pt>
    <dgm:pt modelId="{ED49E04E-6F79-46E1-A074-19AD82006A92}" type="pres">
      <dgm:prSet presAssocID="{33FFFDED-5693-4959-B700-B971105D549C}" presName="compositeSpace" presStyleCnt="0"/>
      <dgm:spPr/>
    </dgm:pt>
    <dgm:pt modelId="{C5D0C4F5-2A52-472B-8C97-6FD70F0A59B4}" type="pres">
      <dgm:prSet presAssocID="{B5434CC3-DF8A-4221-A697-83029EE95C3F}" presName="composite" presStyleCnt="0"/>
      <dgm:spPr/>
    </dgm:pt>
    <dgm:pt modelId="{7420ADF1-C2A6-4DA2-AACA-3F7AB20E0255}" type="pres">
      <dgm:prSet presAssocID="{B5434CC3-DF8A-4221-A697-83029EE95C3F}" presName="bgChev" presStyleLbl="node1" presStyleIdx="2" presStyleCnt="4"/>
      <dgm:spPr/>
    </dgm:pt>
    <dgm:pt modelId="{48E6FFB3-D4AF-49C3-863C-84FE90D5670E}" type="pres">
      <dgm:prSet presAssocID="{B5434CC3-DF8A-4221-A697-83029EE95C3F}" presName="txNode" presStyleLbl="fgAcc1" presStyleIdx="2" presStyleCnt="4">
        <dgm:presLayoutVars>
          <dgm:bulletEnabled val="1"/>
        </dgm:presLayoutVars>
      </dgm:prSet>
      <dgm:spPr/>
    </dgm:pt>
    <dgm:pt modelId="{432F7850-37C7-4756-88BE-65DD063D581D}" type="pres">
      <dgm:prSet presAssocID="{3F455413-B9FE-4C82-9C5E-8D0272E117B4}" presName="compositeSpace" presStyleCnt="0"/>
      <dgm:spPr/>
    </dgm:pt>
    <dgm:pt modelId="{37C25C77-8EC9-4558-89A7-4D27AA656B97}" type="pres">
      <dgm:prSet presAssocID="{7911063E-73FC-4F05-86C1-63C5984D08D9}" presName="composite" presStyleCnt="0"/>
      <dgm:spPr/>
    </dgm:pt>
    <dgm:pt modelId="{CA9141EC-11F6-43FD-8509-EE7F669D68F2}" type="pres">
      <dgm:prSet presAssocID="{7911063E-73FC-4F05-86C1-63C5984D08D9}" presName="bgChev" presStyleLbl="node1" presStyleIdx="3" presStyleCnt="4" custLinFactNeighborX="-875" custLinFactNeighborY="15108"/>
      <dgm:spPr/>
    </dgm:pt>
    <dgm:pt modelId="{24DDDC4D-A5D4-429E-9E8A-52C1ADD57958}" type="pres">
      <dgm:prSet presAssocID="{7911063E-73FC-4F05-86C1-63C5984D08D9}" presName="txNode" presStyleLbl="fgAcc1" presStyleIdx="3" presStyleCnt="4" custLinFactNeighborX="-4030" custLinFactNeighborY="76387">
        <dgm:presLayoutVars>
          <dgm:bulletEnabled val="1"/>
        </dgm:presLayoutVars>
      </dgm:prSet>
      <dgm:spPr/>
    </dgm:pt>
  </dgm:ptLst>
  <dgm:cxnLst>
    <dgm:cxn modelId="{3D425E2D-5E49-4218-9DEC-7C71A6ECF692}" type="presOf" srcId="{B5434CC3-DF8A-4221-A697-83029EE95C3F}" destId="{48E6FFB3-D4AF-49C3-863C-84FE90D5670E}" srcOrd="0" destOrd="0" presId="urn:microsoft.com/office/officeart/2005/8/layout/chevronAccent+Icon"/>
    <dgm:cxn modelId="{6CBCA730-56B0-4555-B25B-73C707FE6452}" srcId="{91879986-2715-4EBC-980C-60A746EB346C}" destId="{8CB0F37C-00DF-4496-A49E-44C7531E4AED}" srcOrd="1" destOrd="0" parTransId="{83CAC210-EA70-4480-BE12-3699916B20FD}" sibTransId="{33FFFDED-5693-4959-B700-B971105D549C}"/>
    <dgm:cxn modelId="{4220225F-3B0E-4F9B-8C67-09EA56B5CBA4}" srcId="{91879986-2715-4EBC-980C-60A746EB346C}" destId="{41739D7A-771C-4B63-8F5E-9D0A991B1745}" srcOrd="0" destOrd="0" parTransId="{6672B270-C770-41AD-9B4F-5A2C4E1B8424}" sibTransId="{438F403D-5398-4B9B-AED5-F1AA6E33D108}"/>
    <dgm:cxn modelId="{E313724E-BC2C-4E02-892F-16FF15ADAEB1}" srcId="{91879986-2715-4EBC-980C-60A746EB346C}" destId="{7911063E-73FC-4F05-86C1-63C5984D08D9}" srcOrd="3" destOrd="0" parTransId="{734DEDA8-8392-4DA3-A488-53310429F756}" sibTransId="{F58EEEEC-A11A-4E02-B1B5-68C4BB60C09E}"/>
    <dgm:cxn modelId="{66669A81-A0FC-4008-8E0D-46A9996809CF}" type="presOf" srcId="{8CB0F37C-00DF-4496-A49E-44C7531E4AED}" destId="{CDBEF86F-2796-40D9-AEB4-8C54012371F3}" srcOrd="0" destOrd="0" presId="urn:microsoft.com/office/officeart/2005/8/layout/chevronAccent+Icon"/>
    <dgm:cxn modelId="{1DD90C8D-64F9-414F-BAD9-84EBA3F6922C}" srcId="{91879986-2715-4EBC-980C-60A746EB346C}" destId="{B5434CC3-DF8A-4221-A697-83029EE95C3F}" srcOrd="2" destOrd="0" parTransId="{17B2726F-9844-4252-9FE5-B6908B598405}" sibTransId="{3F455413-B9FE-4C82-9C5E-8D0272E117B4}"/>
    <dgm:cxn modelId="{454AEA90-9FE9-4A0C-A80D-CD6E9626A8BC}" type="presOf" srcId="{91879986-2715-4EBC-980C-60A746EB346C}" destId="{8DA8DA0F-4B2E-426D-81A1-2AE8C5CCED5C}" srcOrd="0" destOrd="0" presId="urn:microsoft.com/office/officeart/2005/8/layout/chevronAccent+Icon"/>
    <dgm:cxn modelId="{028304E6-BF20-4EF7-AD2A-F75A62B888B7}" type="presOf" srcId="{41739D7A-771C-4B63-8F5E-9D0A991B1745}" destId="{C4FD1ED4-6C1E-41BE-8DE1-C79A04D7D17F}" srcOrd="0" destOrd="0" presId="urn:microsoft.com/office/officeart/2005/8/layout/chevronAccent+Icon"/>
    <dgm:cxn modelId="{55FB3CEF-29E5-4D71-881B-D482A3CFBCBD}" type="presOf" srcId="{7911063E-73FC-4F05-86C1-63C5984D08D9}" destId="{24DDDC4D-A5D4-429E-9E8A-52C1ADD57958}" srcOrd="0" destOrd="0" presId="urn:microsoft.com/office/officeart/2005/8/layout/chevronAccent+Icon"/>
    <dgm:cxn modelId="{FAC388F6-1F53-4A1A-B2D9-99E56E182E26}" type="presParOf" srcId="{8DA8DA0F-4B2E-426D-81A1-2AE8C5CCED5C}" destId="{8D575A61-3BD6-463B-BCFD-8F8935C28AF9}" srcOrd="0" destOrd="0" presId="urn:microsoft.com/office/officeart/2005/8/layout/chevronAccent+Icon"/>
    <dgm:cxn modelId="{605576D5-4E79-4272-80CD-617A370E47D7}" type="presParOf" srcId="{8D575A61-3BD6-463B-BCFD-8F8935C28AF9}" destId="{478B3C03-A56F-42D4-9DED-98F8E858A9BE}" srcOrd="0" destOrd="0" presId="urn:microsoft.com/office/officeart/2005/8/layout/chevronAccent+Icon"/>
    <dgm:cxn modelId="{56140DF0-2D21-4B9D-B9AD-4EF29E58A25D}" type="presParOf" srcId="{8D575A61-3BD6-463B-BCFD-8F8935C28AF9}" destId="{C4FD1ED4-6C1E-41BE-8DE1-C79A04D7D17F}" srcOrd="1" destOrd="0" presId="urn:microsoft.com/office/officeart/2005/8/layout/chevronAccent+Icon"/>
    <dgm:cxn modelId="{60AE3ABF-1EA7-42BA-ADEB-B1CE3078F383}" type="presParOf" srcId="{8DA8DA0F-4B2E-426D-81A1-2AE8C5CCED5C}" destId="{D3D7C105-B03A-40C0-8EA3-5BAA9847978A}" srcOrd="1" destOrd="0" presId="urn:microsoft.com/office/officeart/2005/8/layout/chevronAccent+Icon"/>
    <dgm:cxn modelId="{788910EA-FC62-4C5C-93CF-63F09B5E29BD}" type="presParOf" srcId="{8DA8DA0F-4B2E-426D-81A1-2AE8C5CCED5C}" destId="{87910283-F7A7-4488-B2D9-F9729293EA89}" srcOrd="2" destOrd="0" presId="urn:microsoft.com/office/officeart/2005/8/layout/chevronAccent+Icon"/>
    <dgm:cxn modelId="{9AC1F00E-47FB-4AAB-9AD0-5C18DD3B284A}" type="presParOf" srcId="{87910283-F7A7-4488-B2D9-F9729293EA89}" destId="{8AD8FDFD-0FE6-4805-B10A-EAE342E267EC}" srcOrd="0" destOrd="0" presId="urn:microsoft.com/office/officeart/2005/8/layout/chevronAccent+Icon"/>
    <dgm:cxn modelId="{BEFB0C3F-8713-4709-8DDE-002EC30A8F63}" type="presParOf" srcId="{87910283-F7A7-4488-B2D9-F9729293EA89}" destId="{CDBEF86F-2796-40D9-AEB4-8C54012371F3}" srcOrd="1" destOrd="0" presId="urn:microsoft.com/office/officeart/2005/8/layout/chevronAccent+Icon"/>
    <dgm:cxn modelId="{BE20A8E1-4CDE-4646-96CF-B0EEBC2CC83E}" type="presParOf" srcId="{8DA8DA0F-4B2E-426D-81A1-2AE8C5CCED5C}" destId="{ED49E04E-6F79-46E1-A074-19AD82006A92}" srcOrd="3" destOrd="0" presId="urn:microsoft.com/office/officeart/2005/8/layout/chevronAccent+Icon"/>
    <dgm:cxn modelId="{1AFEE05D-7026-452D-A0C3-C1363169E216}" type="presParOf" srcId="{8DA8DA0F-4B2E-426D-81A1-2AE8C5CCED5C}" destId="{C5D0C4F5-2A52-472B-8C97-6FD70F0A59B4}" srcOrd="4" destOrd="0" presId="urn:microsoft.com/office/officeart/2005/8/layout/chevronAccent+Icon"/>
    <dgm:cxn modelId="{8FFF8593-1541-4998-BDF6-7035BFBAD688}" type="presParOf" srcId="{C5D0C4F5-2A52-472B-8C97-6FD70F0A59B4}" destId="{7420ADF1-C2A6-4DA2-AACA-3F7AB20E0255}" srcOrd="0" destOrd="0" presId="urn:microsoft.com/office/officeart/2005/8/layout/chevronAccent+Icon"/>
    <dgm:cxn modelId="{C2B17C89-B24F-428B-83BB-104BCFA84209}" type="presParOf" srcId="{C5D0C4F5-2A52-472B-8C97-6FD70F0A59B4}" destId="{48E6FFB3-D4AF-49C3-863C-84FE90D5670E}" srcOrd="1" destOrd="0" presId="urn:microsoft.com/office/officeart/2005/8/layout/chevronAccent+Icon"/>
    <dgm:cxn modelId="{13E45DF2-FB0E-42EB-B27F-64572B8DDFD8}" type="presParOf" srcId="{8DA8DA0F-4B2E-426D-81A1-2AE8C5CCED5C}" destId="{432F7850-37C7-4756-88BE-65DD063D581D}" srcOrd="5" destOrd="0" presId="urn:microsoft.com/office/officeart/2005/8/layout/chevronAccent+Icon"/>
    <dgm:cxn modelId="{4AB29DE5-53C9-4A48-BB8D-5E97D477574B}" type="presParOf" srcId="{8DA8DA0F-4B2E-426D-81A1-2AE8C5CCED5C}" destId="{37C25C77-8EC9-4558-89A7-4D27AA656B97}" srcOrd="6" destOrd="0" presId="urn:microsoft.com/office/officeart/2005/8/layout/chevronAccent+Icon"/>
    <dgm:cxn modelId="{0F7D9AE7-8978-472B-949D-3FE450F5703D}" type="presParOf" srcId="{37C25C77-8EC9-4558-89A7-4D27AA656B97}" destId="{CA9141EC-11F6-43FD-8509-EE7F669D68F2}" srcOrd="0" destOrd="0" presId="urn:microsoft.com/office/officeart/2005/8/layout/chevronAccent+Icon"/>
    <dgm:cxn modelId="{C26CEFE4-D6ED-4C1D-8337-EA3CA3569656}" type="presParOf" srcId="{37C25C77-8EC9-4558-89A7-4D27AA656B97}" destId="{24DDDC4D-A5D4-429E-9E8A-52C1ADD5795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96A286-8FB7-4596-8CE8-A424B73A8CAF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A5207B-B753-4836-97A8-252F1BF3C6D3}">
      <dgm:prSet/>
      <dgm:spPr/>
      <dgm:t>
        <a:bodyPr/>
        <a:lstStyle/>
        <a:p>
          <a:pPr>
            <a:defRPr b="1"/>
          </a:pPr>
          <a:r>
            <a:rPr lang="en-US" dirty="0"/>
            <a:t>16–17 Jan 2025</a:t>
          </a:r>
        </a:p>
      </dgm:t>
    </dgm:pt>
    <dgm:pt modelId="{6C2B8486-4B67-480C-B950-63482F23C56B}" type="parTrans" cxnId="{4D707172-5D04-45B7-9D5F-877D813CD4BD}">
      <dgm:prSet/>
      <dgm:spPr/>
      <dgm:t>
        <a:bodyPr/>
        <a:lstStyle/>
        <a:p>
          <a:endParaRPr lang="en-US"/>
        </a:p>
      </dgm:t>
    </dgm:pt>
    <dgm:pt modelId="{E720881F-DCE1-4CAA-9EB3-CFB023F3A631}" type="sibTrans" cxnId="{4D707172-5D04-45B7-9D5F-877D813CD4BD}">
      <dgm:prSet/>
      <dgm:spPr/>
      <dgm:t>
        <a:bodyPr/>
        <a:lstStyle/>
        <a:p>
          <a:endParaRPr lang="en-US"/>
        </a:p>
      </dgm:t>
    </dgm:pt>
    <dgm:pt modelId="{624F3B98-90D1-48C7-892D-5CA12212A5E7}">
      <dgm:prSet/>
      <dgm:spPr/>
      <dgm:t>
        <a:bodyPr/>
        <a:lstStyle/>
        <a:p>
          <a:r>
            <a:rPr lang="en-US"/>
            <a:t>Feedbacks/inputs from 5th ODTP-SC</a:t>
          </a:r>
        </a:p>
      </dgm:t>
    </dgm:pt>
    <dgm:pt modelId="{C71D0350-8B50-4717-8BD5-1CC010BF9F4C}" type="parTrans" cxnId="{A8FAC025-9C19-4C36-8DE5-7C2F92F8F5A7}">
      <dgm:prSet/>
      <dgm:spPr/>
      <dgm:t>
        <a:bodyPr/>
        <a:lstStyle/>
        <a:p>
          <a:endParaRPr lang="en-US"/>
        </a:p>
      </dgm:t>
    </dgm:pt>
    <dgm:pt modelId="{4C045977-BE90-4051-858B-4D9C3D06997B}" type="sibTrans" cxnId="{A8FAC025-9C19-4C36-8DE5-7C2F92F8F5A7}">
      <dgm:prSet/>
      <dgm:spPr/>
      <dgm:t>
        <a:bodyPr/>
        <a:lstStyle/>
        <a:p>
          <a:endParaRPr lang="en-US"/>
        </a:p>
      </dgm:t>
    </dgm:pt>
    <dgm:pt modelId="{D101B304-1395-4D9E-9F5B-D111653D7832}">
      <dgm:prSet/>
      <dgm:spPr/>
      <dgm:t>
        <a:bodyPr/>
        <a:lstStyle/>
        <a:p>
          <a:pPr>
            <a:defRPr b="1"/>
          </a:pPr>
          <a:r>
            <a:rPr lang="en-US" dirty="0"/>
            <a:t>20–22 Feb 2025</a:t>
          </a:r>
        </a:p>
      </dgm:t>
    </dgm:pt>
    <dgm:pt modelId="{CD491EBE-EA99-4E1A-BCED-F14CBC70DC61}" type="parTrans" cxnId="{F9DACD05-1BF1-41E3-91E1-AB735CDBC671}">
      <dgm:prSet/>
      <dgm:spPr/>
      <dgm:t>
        <a:bodyPr/>
        <a:lstStyle/>
        <a:p>
          <a:endParaRPr lang="en-US"/>
        </a:p>
      </dgm:t>
    </dgm:pt>
    <dgm:pt modelId="{06711FD3-B742-45A5-96ED-2969D8454F8A}" type="sibTrans" cxnId="{F9DACD05-1BF1-41E3-91E1-AB735CDBC671}">
      <dgm:prSet/>
      <dgm:spPr/>
      <dgm:t>
        <a:bodyPr/>
        <a:lstStyle/>
        <a:p>
          <a:endParaRPr lang="en-US"/>
        </a:p>
      </dgm:t>
    </dgm:pt>
    <dgm:pt modelId="{55CB8348-B6BE-42BF-8E3E-C97337DC3F36}">
      <dgm:prSet/>
      <dgm:spPr/>
      <dgm:t>
        <a:bodyPr/>
        <a:lstStyle/>
        <a:p>
          <a:r>
            <a:rPr lang="en-US"/>
            <a:t>Feedbacks/inputs  from TOWS-WG TTs meetings</a:t>
          </a:r>
        </a:p>
      </dgm:t>
    </dgm:pt>
    <dgm:pt modelId="{CAD71E29-84B3-435D-AF68-A6C67F0038F8}" type="parTrans" cxnId="{40D80994-B047-4E1B-90AA-5D225068CEB6}">
      <dgm:prSet/>
      <dgm:spPr/>
      <dgm:t>
        <a:bodyPr/>
        <a:lstStyle/>
        <a:p>
          <a:endParaRPr lang="en-US"/>
        </a:p>
      </dgm:t>
    </dgm:pt>
    <dgm:pt modelId="{35F3B922-D030-4541-A5A8-D9C3BC840E75}" type="sibTrans" cxnId="{40D80994-B047-4E1B-90AA-5D225068CEB6}">
      <dgm:prSet/>
      <dgm:spPr/>
      <dgm:t>
        <a:bodyPr/>
        <a:lstStyle/>
        <a:p>
          <a:endParaRPr lang="en-US"/>
        </a:p>
      </dgm:t>
    </dgm:pt>
    <dgm:pt modelId="{BA288742-1ADA-4D41-B2B1-F8493B636785}">
      <dgm:prSet/>
      <dgm:spPr/>
      <dgm:t>
        <a:bodyPr/>
        <a:lstStyle/>
        <a:p>
          <a:pPr>
            <a:defRPr b="1"/>
          </a:pPr>
          <a:r>
            <a:rPr lang="en-US" dirty="0"/>
            <a:t>Mar–Apr. 2025</a:t>
          </a:r>
        </a:p>
      </dgm:t>
    </dgm:pt>
    <dgm:pt modelId="{E59645FB-C4F0-4BBB-8AD2-4AF54DB2B975}" type="parTrans" cxnId="{ED6CED61-9BB6-4579-BF6B-F68852026941}">
      <dgm:prSet/>
      <dgm:spPr/>
      <dgm:t>
        <a:bodyPr/>
        <a:lstStyle/>
        <a:p>
          <a:endParaRPr lang="en-US"/>
        </a:p>
      </dgm:t>
    </dgm:pt>
    <dgm:pt modelId="{55D2F8E1-B26C-4944-8419-782CCEC763F9}" type="sibTrans" cxnId="{ED6CED61-9BB6-4579-BF6B-F68852026941}">
      <dgm:prSet/>
      <dgm:spPr/>
      <dgm:t>
        <a:bodyPr/>
        <a:lstStyle/>
        <a:p>
          <a:endParaRPr lang="en-US"/>
        </a:p>
      </dgm:t>
    </dgm:pt>
    <dgm:pt modelId="{77806CAE-6016-45DA-8E74-24EAF77A261D}">
      <dgm:prSet/>
      <dgm:spPr/>
      <dgm:t>
        <a:bodyPr/>
        <a:lstStyle/>
        <a:p>
          <a:r>
            <a:rPr lang="en-US"/>
            <a:t>First final draft + supporting documentation</a:t>
          </a:r>
        </a:p>
      </dgm:t>
    </dgm:pt>
    <dgm:pt modelId="{491A8CD3-4D6B-407C-BE56-0EB122A5310E}" type="parTrans" cxnId="{87E342D6-87A2-482B-ACCF-C6F73CBA8556}">
      <dgm:prSet/>
      <dgm:spPr/>
      <dgm:t>
        <a:bodyPr/>
        <a:lstStyle/>
        <a:p>
          <a:endParaRPr lang="en-US"/>
        </a:p>
      </dgm:t>
    </dgm:pt>
    <dgm:pt modelId="{FD67AC26-B164-4DF4-B3BA-382D871F7CF4}" type="sibTrans" cxnId="{87E342D6-87A2-482B-ACCF-C6F73CBA8556}">
      <dgm:prSet/>
      <dgm:spPr/>
      <dgm:t>
        <a:bodyPr/>
        <a:lstStyle/>
        <a:p>
          <a:endParaRPr lang="en-US"/>
        </a:p>
      </dgm:t>
    </dgm:pt>
    <dgm:pt modelId="{F1741DAC-A0D1-4331-87AE-7B8F205A215A}">
      <dgm:prSet/>
      <dgm:spPr/>
      <dgm:t>
        <a:bodyPr/>
        <a:lstStyle/>
        <a:p>
          <a:pPr>
            <a:defRPr b="1"/>
          </a:pPr>
          <a:r>
            <a:rPr lang="en-US" dirty="0"/>
            <a:t>Aug–Sep. 2025</a:t>
          </a:r>
        </a:p>
      </dgm:t>
    </dgm:pt>
    <dgm:pt modelId="{FEC84444-4E7C-498D-8316-4E37E38D509B}" type="parTrans" cxnId="{CB6EFC62-6C32-4E67-8B89-4236595BF43D}">
      <dgm:prSet/>
      <dgm:spPr/>
      <dgm:t>
        <a:bodyPr/>
        <a:lstStyle/>
        <a:p>
          <a:endParaRPr lang="en-US"/>
        </a:p>
      </dgm:t>
    </dgm:pt>
    <dgm:pt modelId="{15B8DDF8-A618-4303-8C14-01A3DD531734}" type="sibTrans" cxnId="{CB6EFC62-6C32-4E67-8B89-4236595BF43D}">
      <dgm:prSet/>
      <dgm:spPr/>
      <dgm:t>
        <a:bodyPr/>
        <a:lstStyle/>
        <a:p>
          <a:endParaRPr lang="en-US"/>
        </a:p>
      </dgm:t>
    </dgm:pt>
    <dgm:pt modelId="{1C17A569-D3D5-43ED-B49A-10C86139092F}">
      <dgm:prSet/>
      <dgm:spPr/>
      <dgm:t>
        <a:bodyPr/>
        <a:lstStyle/>
        <a:p>
          <a:r>
            <a:rPr lang="en-US"/>
            <a:t>Online Feedbacks/ inputs</a:t>
          </a:r>
        </a:p>
      </dgm:t>
    </dgm:pt>
    <dgm:pt modelId="{7B760C12-4350-473E-A21B-2D515F89D4D3}" type="parTrans" cxnId="{7689E0B4-A217-4719-9682-EEF00E0F4BD0}">
      <dgm:prSet/>
      <dgm:spPr/>
      <dgm:t>
        <a:bodyPr/>
        <a:lstStyle/>
        <a:p>
          <a:endParaRPr lang="en-US"/>
        </a:p>
      </dgm:t>
    </dgm:pt>
    <dgm:pt modelId="{F951CFB7-D3DB-4C1F-9F6E-79DA1FD1A3EC}" type="sibTrans" cxnId="{7689E0B4-A217-4719-9682-EEF00E0F4BD0}">
      <dgm:prSet/>
      <dgm:spPr/>
      <dgm:t>
        <a:bodyPr/>
        <a:lstStyle/>
        <a:p>
          <a:endParaRPr lang="en-US"/>
        </a:p>
      </dgm:t>
    </dgm:pt>
    <dgm:pt modelId="{A27726B7-4E18-47A4-A033-0FAE418C383C}">
      <dgm:prSet/>
      <dgm:spPr/>
      <dgm:t>
        <a:bodyPr/>
        <a:lstStyle/>
        <a:p>
          <a:pPr>
            <a:defRPr b="1"/>
          </a:pPr>
          <a:r>
            <a:rPr lang="en-US" dirty="0"/>
            <a:t>Oct 2025</a:t>
          </a:r>
        </a:p>
      </dgm:t>
    </dgm:pt>
    <dgm:pt modelId="{6B66B302-2B1F-49BE-9E42-9F093A1947C7}" type="parTrans" cxnId="{ADCFC56E-B667-497A-AE2F-C53AAD9024CD}">
      <dgm:prSet/>
      <dgm:spPr/>
      <dgm:t>
        <a:bodyPr/>
        <a:lstStyle/>
        <a:p>
          <a:endParaRPr lang="en-US"/>
        </a:p>
      </dgm:t>
    </dgm:pt>
    <dgm:pt modelId="{4C6AE16D-ABCC-4005-BD4E-E33991C2E71C}" type="sibTrans" cxnId="{ADCFC56E-B667-497A-AE2F-C53AAD9024CD}">
      <dgm:prSet/>
      <dgm:spPr/>
      <dgm:t>
        <a:bodyPr/>
        <a:lstStyle/>
        <a:p>
          <a:endParaRPr lang="en-US"/>
        </a:p>
      </dgm:t>
    </dgm:pt>
    <dgm:pt modelId="{69956813-25D4-4A94-94E9-7ED7AC7F4FF9}">
      <dgm:prSet/>
      <dgm:spPr/>
      <dgm:t>
        <a:bodyPr/>
        <a:lstStyle/>
        <a:p>
          <a:r>
            <a:rPr lang="en-US" dirty="0"/>
            <a:t>Develop online platform tool(Consultant)</a:t>
          </a:r>
        </a:p>
      </dgm:t>
    </dgm:pt>
    <dgm:pt modelId="{1618BBF1-963C-44DD-AFBE-3759CD6F6017}" type="parTrans" cxnId="{A6FBB42E-4978-4FF8-87F8-5F665B03BE44}">
      <dgm:prSet/>
      <dgm:spPr/>
      <dgm:t>
        <a:bodyPr/>
        <a:lstStyle/>
        <a:p>
          <a:endParaRPr lang="en-US"/>
        </a:p>
      </dgm:t>
    </dgm:pt>
    <dgm:pt modelId="{520CAFA4-9286-4A68-9149-6A6F2DDEF4C6}" type="sibTrans" cxnId="{A6FBB42E-4978-4FF8-87F8-5F665B03BE44}">
      <dgm:prSet/>
      <dgm:spPr/>
      <dgm:t>
        <a:bodyPr/>
        <a:lstStyle/>
        <a:p>
          <a:endParaRPr lang="en-US"/>
        </a:p>
      </dgm:t>
    </dgm:pt>
    <dgm:pt modelId="{71C62E7A-016D-44F7-817D-AB68EE3A163F}">
      <dgm:prSet/>
      <dgm:spPr/>
      <dgm:t>
        <a:bodyPr/>
        <a:lstStyle/>
        <a:p>
          <a:pPr>
            <a:defRPr b="1"/>
          </a:pPr>
          <a:r>
            <a:rPr lang="en-US" dirty="0"/>
            <a:t>Nov 2025</a:t>
          </a:r>
        </a:p>
      </dgm:t>
    </dgm:pt>
    <dgm:pt modelId="{BA9AFB4D-2DB1-4786-98B5-F0730DD282CE}" type="parTrans" cxnId="{03BC9BB3-D557-4080-8657-C9F7BED17FE3}">
      <dgm:prSet/>
      <dgm:spPr/>
      <dgm:t>
        <a:bodyPr/>
        <a:lstStyle/>
        <a:p>
          <a:endParaRPr lang="en-US"/>
        </a:p>
      </dgm:t>
    </dgm:pt>
    <dgm:pt modelId="{5585D53E-B584-4AB2-A3C5-7320EBD5EC64}" type="sibTrans" cxnId="{03BC9BB3-D557-4080-8657-C9F7BED17FE3}">
      <dgm:prSet/>
      <dgm:spPr/>
      <dgm:t>
        <a:bodyPr/>
        <a:lstStyle/>
        <a:p>
          <a:endParaRPr lang="en-US"/>
        </a:p>
      </dgm:t>
    </dgm:pt>
    <dgm:pt modelId="{2EB6ACB5-C1CD-4DB8-A348-6FE0E7C3470A}">
      <dgm:prSet/>
      <dgm:spPr/>
      <dgm:t>
        <a:bodyPr/>
        <a:lstStyle/>
        <a:p>
          <a:r>
            <a:rPr lang="en-US"/>
            <a:t>Test</a:t>
          </a:r>
        </a:p>
      </dgm:t>
    </dgm:pt>
    <dgm:pt modelId="{AA7473D9-40BF-4652-B81B-8DFB519B7100}" type="parTrans" cxnId="{22B987B2-1C4B-4244-9C61-2AE7749F9DA9}">
      <dgm:prSet/>
      <dgm:spPr/>
      <dgm:t>
        <a:bodyPr/>
        <a:lstStyle/>
        <a:p>
          <a:endParaRPr lang="en-US"/>
        </a:p>
      </dgm:t>
    </dgm:pt>
    <dgm:pt modelId="{8B02C972-EB5E-41E7-BB31-DB65EFCD7D53}" type="sibTrans" cxnId="{22B987B2-1C4B-4244-9C61-2AE7749F9DA9}">
      <dgm:prSet/>
      <dgm:spPr/>
      <dgm:t>
        <a:bodyPr/>
        <a:lstStyle/>
        <a:p>
          <a:endParaRPr lang="en-US"/>
        </a:p>
      </dgm:t>
    </dgm:pt>
    <dgm:pt modelId="{3D4A2F7F-5385-4589-87A7-1039A1A79BC7}" type="pres">
      <dgm:prSet presAssocID="{9896A286-8FB7-4596-8CE8-A424B73A8CAF}" presName="root" presStyleCnt="0">
        <dgm:presLayoutVars>
          <dgm:chMax/>
          <dgm:chPref/>
          <dgm:animLvl val="lvl"/>
        </dgm:presLayoutVars>
      </dgm:prSet>
      <dgm:spPr/>
    </dgm:pt>
    <dgm:pt modelId="{4A7A13A0-2C1E-461B-BFB7-FF1139A61F1B}" type="pres">
      <dgm:prSet presAssocID="{9896A286-8FB7-4596-8CE8-A424B73A8CAF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66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CF1116DB-3AC8-4A37-963E-B52B327115F7}" type="pres">
      <dgm:prSet presAssocID="{9896A286-8FB7-4596-8CE8-A424B73A8CAF}" presName="nodes" presStyleCnt="0">
        <dgm:presLayoutVars>
          <dgm:chMax/>
          <dgm:chPref/>
          <dgm:animLvl val="lvl"/>
        </dgm:presLayoutVars>
      </dgm:prSet>
      <dgm:spPr/>
    </dgm:pt>
    <dgm:pt modelId="{DEC9CB73-D1F3-4097-9BC0-28B4F7412008}" type="pres">
      <dgm:prSet presAssocID="{C5A5207B-B753-4836-97A8-252F1BF3C6D3}" presName="composite" presStyleCnt="0"/>
      <dgm:spPr/>
    </dgm:pt>
    <dgm:pt modelId="{06974B01-A76B-4429-B130-B814E6F4B32A}" type="pres">
      <dgm:prSet presAssocID="{C5A5207B-B753-4836-97A8-252F1BF3C6D3}" presName="ConnectorPoint" presStyleLbl="lnNode1" presStyleIdx="0" presStyleCnt="6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545479A-5BAF-4FC9-A529-B084F657A827}" type="pres">
      <dgm:prSet presAssocID="{C5A5207B-B753-4836-97A8-252F1BF3C6D3}" presName="DropPinPlaceHolder" presStyleCnt="0"/>
      <dgm:spPr/>
    </dgm:pt>
    <dgm:pt modelId="{77F90525-0789-444D-B96C-7263043916CF}" type="pres">
      <dgm:prSet presAssocID="{C5A5207B-B753-4836-97A8-252F1BF3C6D3}" presName="DropPin" presStyleLbl="alignNode1" presStyleIdx="0" presStyleCnt="6"/>
      <dgm:spPr/>
    </dgm:pt>
    <dgm:pt modelId="{91A4403B-5C74-4EC4-A7ED-F08544F8609A}" type="pres">
      <dgm:prSet presAssocID="{C5A5207B-B753-4836-97A8-252F1BF3C6D3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EF488CA4-DEE7-460F-B1C0-00010FAEF3AE}" type="pres">
      <dgm:prSet presAssocID="{C5A5207B-B753-4836-97A8-252F1BF3C6D3}" presName="L2TextContainer" presStyleLbl="revTx" presStyleIdx="0" presStyleCnt="12">
        <dgm:presLayoutVars>
          <dgm:bulletEnabled val="1"/>
        </dgm:presLayoutVars>
      </dgm:prSet>
      <dgm:spPr/>
    </dgm:pt>
    <dgm:pt modelId="{C7BF55FF-A847-42B0-B175-90CF1C61DF4E}" type="pres">
      <dgm:prSet presAssocID="{C5A5207B-B753-4836-97A8-252F1BF3C6D3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76AEB262-6BB6-4663-AE7A-E073496A2CDA}" type="pres">
      <dgm:prSet presAssocID="{C5A5207B-B753-4836-97A8-252F1BF3C6D3}" presName="ConnectLine" presStyleLbl="sibTrans1D1" presStyleIdx="0" presStyleCnt="6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9D3C82CF-CFD5-477D-A0EC-832FC741500E}" type="pres">
      <dgm:prSet presAssocID="{C5A5207B-B753-4836-97A8-252F1BF3C6D3}" presName="EmptyPlaceHolder" presStyleCnt="0"/>
      <dgm:spPr/>
    </dgm:pt>
    <dgm:pt modelId="{229E45CE-3116-4A51-B648-57B768F20A1F}" type="pres">
      <dgm:prSet presAssocID="{E720881F-DCE1-4CAA-9EB3-CFB023F3A631}" presName="spaceBetweenRectangles" presStyleCnt="0"/>
      <dgm:spPr/>
    </dgm:pt>
    <dgm:pt modelId="{98DBA6CA-8113-4F80-BB18-6DEA855D1CDD}" type="pres">
      <dgm:prSet presAssocID="{D101B304-1395-4D9E-9F5B-D111653D7832}" presName="composite" presStyleCnt="0"/>
      <dgm:spPr/>
    </dgm:pt>
    <dgm:pt modelId="{067FD627-9FDB-4125-8615-982BD5838A33}" type="pres">
      <dgm:prSet presAssocID="{D101B304-1395-4D9E-9F5B-D111653D7832}" presName="ConnectorPoint" presStyleLbl="lnNode1" presStyleIdx="1" presStyleCnt="6"/>
      <dgm:spPr>
        <a:solidFill>
          <a:schemeClr val="accent2">
            <a:hueOff val="1288723"/>
            <a:satOff val="-3699"/>
            <a:lumOff val="-592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767BCEA-FD27-48B5-8472-6A2FDB43BE3D}" type="pres">
      <dgm:prSet presAssocID="{D101B304-1395-4D9E-9F5B-D111653D7832}" presName="DropPinPlaceHolder" presStyleCnt="0"/>
      <dgm:spPr/>
    </dgm:pt>
    <dgm:pt modelId="{9CCBAD82-BB10-48E8-85C8-355EE3C759F2}" type="pres">
      <dgm:prSet presAssocID="{D101B304-1395-4D9E-9F5B-D111653D7832}" presName="DropPin" presStyleLbl="alignNode1" presStyleIdx="1" presStyleCnt="6"/>
      <dgm:spPr/>
    </dgm:pt>
    <dgm:pt modelId="{D1B085BC-D230-4E18-932D-C06B590C2528}" type="pres">
      <dgm:prSet presAssocID="{D101B304-1395-4D9E-9F5B-D111653D7832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1BE854B5-0013-4AA3-835F-2377509C5175}" type="pres">
      <dgm:prSet presAssocID="{D101B304-1395-4D9E-9F5B-D111653D7832}" presName="L2TextContainer" presStyleLbl="revTx" presStyleIdx="2" presStyleCnt="12">
        <dgm:presLayoutVars>
          <dgm:bulletEnabled val="1"/>
        </dgm:presLayoutVars>
      </dgm:prSet>
      <dgm:spPr/>
    </dgm:pt>
    <dgm:pt modelId="{130C7A1F-4565-45E4-8064-8D764E6840AF}" type="pres">
      <dgm:prSet presAssocID="{D101B304-1395-4D9E-9F5B-D111653D7832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840DFA9B-3BDE-48F8-A9CE-8210C27018EF}" type="pres">
      <dgm:prSet presAssocID="{D101B304-1395-4D9E-9F5B-D111653D7832}" presName="ConnectLine" presStyleLbl="sibTrans1D1" presStyleIdx="1" presStyleCnt="6"/>
      <dgm:spPr>
        <a:noFill/>
        <a:ln w="1270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dash"/>
          <a:miter lim="800000"/>
        </a:ln>
        <a:effectLst/>
      </dgm:spPr>
    </dgm:pt>
    <dgm:pt modelId="{397EB8BF-967C-40DF-9ABE-8CC9BEE61406}" type="pres">
      <dgm:prSet presAssocID="{D101B304-1395-4D9E-9F5B-D111653D7832}" presName="EmptyPlaceHolder" presStyleCnt="0"/>
      <dgm:spPr/>
    </dgm:pt>
    <dgm:pt modelId="{8232E3C0-496E-4A2D-9630-CB3A3452CCC8}" type="pres">
      <dgm:prSet presAssocID="{06711FD3-B742-45A5-96ED-2969D8454F8A}" presName="spaceBetweenRectangles" presStyleCnt="0"/>
      <dgm:spPr/>
    </dgm:pt>
    <dgm:pt modelId="{E9E4FEFC-0CFA-452A-A755-8E3E2FD13296}" type="pres">
      <dgm:prSet presAssocID="{BA288742-1ADA-4D41-B2B1-F8493B636785}" presName="composite" presStyleCnt="0"/>
      <dgm:spPr/>
    </dgm:pt>
    <dgm:pt modelId="{ACDC332F-1440-4D87-B5A8-02B266E56535}" type="pres">
      <dgm:prSet presAssocID="{BA288742-1ADA-4D41-B2B1-F8493B636785}" presName="ConnectorPoint" presStyleLbl="lnNode1" presStyleIdx="2" presStyleCnt="6"/>
      <dgm:spPr>
        <a:solidFill>
          <a:schemeClr val="accent2">
            <a:hueOff val="2577445"/>
            <a:satOff val="-7397"/>
            <a:lumOff val="-1184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0EB5819-9993-482F-80FC-857155FA761D}" type="pres">
      <dgm:prSet presAssocID="{BA288742-1ADA-4D41-B2B1-F8493B636785}" presName="DropPinPlaceHolder" presStyleCnt="0"/>
      <dgm:spPr/>
    </dgm:pt>
    <dgm:pt modelId="{F7A42DD0-9498-45F8-957C-BF7A25740A71}" type="pres">
      <dgm:prSet presAssocID="{BA288742-1ADA-4D41-B2B1-F8493B636785}" presName="DropPin" presStyleLbl="alignNode1" presStyleIdx="2" presStyleCnt="6"/>
      <dgm:spPr/>
    </dgm:pt>
    <dgm:pt modelId="{3FF5E685-1AD8-42E3-8184-90C5570F9111}" type="pres">
      <dgm:prSet presAssocID="{BA288742-1ADA-4D41-B2B1-F8493B636785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210473F4-B7EF-4E55-AB6B-425A6AD2DB48}" type="pres">
      <dgm:prSet presAssocID="{BA288742-1ADA-4D41-B2B1-F8493B636785}" presName="L2TextContainer" presStyleLbl="revTx" presStyleIdx="4" presStyleCnt="12">
        <dgm:presLayoutVars>
          <dgm:bulletEnabled val="1"/>
        </dgm:presLayoutVars>
      </dgm:prSet>
      <dgm:spPr/>
    </dgm:pt>
    <dgm:pt modelId="{083290A3-C94C-442A-B41D-792F10E9AEC4}" type="pres">
      <dgm:prSet presAssocID="{BA288742-1ADA-4D41-B2B1-F8493B636785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2B83E28A-EB21-4D2D-8DAA-1DAF8EA7373A}" type="pres">
      <dgm:prSet presAssocID="{BA288742-1ADA-4D41-B2B1-F8493B636785}" presName="ConnectLine" presStyleLbl="sibTrans1D1" presStyleIdx="2" presStyleCnt="6"/>
      <dgm:spPr>
        <a:noFill/>
        <a:ln w="1270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dash"/>
          <a:miter lim="800000"/>
        </a:ln>
        <a:effectLst/>
      </dgm:spPr>
    </dgm:pt>
    <dgm:pt modelId="{13975ECF-8C62-489A-99D7-BD4AE9BD5856}" type="pres">
      <dgm:prSet presAssocID="{BA288742-1ADA-4D41-B2B1-F8493B636785}" presName="EmptyPlaceHolder" presStyleCnt="0"/>
      <dgm:spPr/>
    </dgm:pt>
    <dgm:pt modelId="{E98FEA4A-609A-4115-84A2-6145DBD42836}" type="pres">
      <dgm:prSet presAssocID="{55D2F8E1-B26C-4944-8419-782CCEC763F9}" presName="spaceBetweenRectangles" presStyleCnt="0"/>
      <dgm:spPr/>
    </dgm:pt>
    <dgm:pt modelId="{59DCBEDE-60CD-4FD3-BB0F-71E446392060}" type="pres">
      <dgm:prSet presAssocID="{F1741DAC-A0D1-4331-87AE-7B8F205A215A}" presName="composite" presStyleCnt="0"/>
      <dgm:spPr/>
    </dgm:pt>
    <dgm:pt modelId="{52197367-7498-4CB8-86B5-5E3F4DFA12DF}" type="pres">
      <dgm:prSet presAssocID="{F1741DAC-A0D1-4331-87AE-7B8F205A215A}" presName="ConnectorPoint" presStyleLbl="lnNode1" presStyleIdx="3" presStyleCnt="6"/>
      <dgm:spPr>
        <a:solidFill>
          <a:schemeClr val="accent2">
            <a:hueOff val="3866169"/>
            <a:satOff val="-11096"/>
            <a:lumOff val="-17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4F0D308-C781-424E-868D-6A49C1D41DBD}" type="pres">
      <dgm:prSet presAssocID="{F1741DAC-A0D1-4331-87AE-7B8F205A215A}" presName="DropPinPlaceHolder" presStyleCnt="0"/>
      <dgm:spPr/>
    </dgm:pt>
    <dgm:pt modelId="{EACE23B5-D968-438C-9AB5-5F85F408973D}" type="pres">
      <dgm:prSet presAssocID="{F1741DAC-A0D1-4331-87AE-7B8F205A215A}" presName="DropPin" presStyleLbl="alignNode1" presStyleIdx="3" presStyleCnt="6"/>
      <dgm:spPr/>
    </dgm:pt>
    <dgm:pt modelId="{55C1EA51-90D2-4E23-9B80-986C9BE154D2}" type="pres">
      <dgm:prSet presAssocID="{F1741DAC-A0D1-4331-87AE-7B8F205A215A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1697947-C033-4303-AEEC-21295EE7A89B}" type="pres">
      <dgm:prSet presAssocID="{F1741DAC-A0D1-4331-87AE-7B8F205A215A}" presName="L2TextContainer" presStyleLbl="revTx" presStyleIdx="6" presStyleCnt="12">
        <dgm:presLayoutVars>
          <dgm:bulletEnabled val="1"/>
        </dgm:presLayoutVars>
      </dgm:prSet>
      <dgm:spPr/>
    </dgm:pt>
    <dgm:pt modelId="{592849B7-279C-4ECF-9680-BD460A4002F9}" type="pres">
      <dgm:prSet presAssocID="{F1741DAC-A0D1-4331-87AE-7B8F205A215A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3368E354-8076-449D-8FE5-220CE4DE4C28}" type="pres">
      <dgm:prSet presAssocID="{F1741DAC-A0D1-4331-87AE-7B8F205A215A}" presName="ConnectLine" presStyleLbl="sibTrans1D1" presStyleIdx="3" presStyleCnt="6"/>
      <dgm:spPr>
        <a:noFill/>
        <a:ln w="1270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dash"/>
          <a:miter lim="800000"/>
        </a:ln>
        <a:effectLst/>
      </dgm:spPr>
    </dgm:pt>
    <dgm:pt modelId="{E8CF808D-E58E-4AC1-BE1B-CBA6F535740C}" type="pres">
      <dgm:prSet presAssocID="{F1741DAC-A0D1-4331-87AE-7B8F205A215A}" presName="EmptyPlaceHolder" presStyleCnt="0"/>
      <dgm:spPr/>
    </dgm:pt>
    <dgm:pt modelId="{8C39A445-554B-4D7D-8883-E7D1E780E9CE}" type="pres">
      <dgm:prSet presAssocID="{15B8DDF8-A618-4303-8C14-01A3DD531734}" presName="spaceBetweenRectangles" presStyleCnt="0"/>
      <dgm:spPr/>
    </dgm:pt>
    <dgm:pt modelId="{6E8ABD4E-F1DA-47E7-8B61-762E4D2666AF}" type="pres">
      <dgm:prSet presAssocID="{A27726B7-4E18-47A4-A033-0FAE418C383C}" presName="composite" presStyleCnt="0"/>
      <dgm:spPr/>
    </dgm:pt>
    <dgm:pt modelId="{91BB23CC-71F4-4FDC-8511-0893A3CDF8F9}" type="pres">
      <dgm:prSet presAssocID="{A27726B7-4E18-47A4-A033-0FAE418C383C}" presName="ConnectorPoint" presStyleLbl="lnNode1" presStyleIdx="4" presStyleCnt="6"/>
      <dgm:spPr>
        <a:solidFill>
          <a:schemeClr val="accent2">
            <a:hueOff val="5154891"/>
            <a:satOff val="-14794"/>
            <a:lumOff val="-2368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8B9F607-5DC6-4455-BC25-AC7573684554}" type="pres">
      <dgm:prSet presAssocID="{A27726B7-4E18-47A4-A033-0FAE418C383C}" presName="DropPinPlaceHolder" presStyleCnt="0"/>
      <dgm:spPr/>
    </dgm:pt>
    <dgm:pt modelId="{23123D3B-6020-4081-BCA1-550A00024B32}" type="pres">
      <dgm:prSet presAssocID="{A27726B7-4E18-47A4-A033-0FAE418C383C}" presName="DropPin" presStyleLbl="alignNode1" presStyleIdx="4" presStyleCnt="6"/>
      <dgm:spPr/>
    </dgm:pt>
    <dgm:pt modelId="{88AE0931-30BC-4785-9DC4-31BE21015326}" type="pres">
      <dgm:prSet presAssocID="{A27726B7-4E18-47A4-A033-0FAE418C383C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DBEF512F-1FB4-4F82-9C36-E86D88953B8E}" type="pres">
      <dgm:prSet presAssocID="{A27726B7-4E18-47A4-A033-0FAE418C383C}" presName="L2TextContainer" presStyleLbl="revTx" presStyleIdx="8" presStyleCnt="12">
        <dgm:presLayoutVars>
          <dgm:bulletEnabled val="1"/>
        </dgm:presLayoutVars>
      </dgm:prSet>
      <dgm:spPr/>
    </dgm:pt>
    <dgm:pt modelId="{B3FF224B-F53E-447C-875C-DED9A956DCD7}" type="pres">
      <dgm:prSet presAssocID="{A27726B7-4E18-47A4-A033-0FAE418C383C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6C8E3702-0840-4D96-9983-0CA8013276C0}" type="pres">
      <dgm:prSet presAssocID="{A27726B7-4E18-47A4-A033-0FAE418C383C}" presName="ConnectLine" presStyleLbl="sibTrans1D1" presStyleIdx="4" presStyleCnt="6"/>
      <dgm:spPr>
        <a:noFill/>
        <a:ln w="1270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dash"/>
          <a:miter lim="800000"/>
        </a:ln>
        <a:effectLst/>
      </dgm:spPr>
    </dgm:pt>
    <dgm:pt modelId="{5826575F-E23E-42C6-AAE7-54B4A0110012}" type="pres">
      <dgm:prSet presAssocID="{A27726B7-4E18-47A4-A033-0FAE418C383C}" presName="EmptyPlaceHolder" presStyleCnt="0"/>
      <dgm:spPr/>
    </dgm:pt>
    <dgm:pt modelId="{22004130-D3B7-4A0C-ACBA-A54F193FD86C}" type="pres">
      <dgm:prSet presAssocID="{4C6AE16D-ABCC-4005-BD4E-E33991C2E71C}" presName="spaceBetweenRectangles" presStyleCnt="0"/>
      <dgm:spPr/>
    </dgm:pt>
    <dgm:pt modelId="{2D3B48F4-CC94-4C38-82EB-301AB1FD34A2}" type="pres">
      <dgm:prSet presAssocID="{71C62E7A-016D-44F7-817D-AB68EE3A163F}" presName="composite" presStyleCnt="0"/>
      <dgm:spPr/>
    </dgm:pt>
    <dgm:pt modelId="{C103FDF6-A72C-4244-94E3-BBE268F2E3E2}" type="pres">
      <dgm:prSet presAssocID="{71C62E7A-016D-44F7-817D-AB68EE3A163F}" presName="ConnectorPoint" presStyleLbl="lnNode1" presStyleIdx="5" presStyleCnt="6"/>
      <dgm:spPr>
        <a:solidFill>
          <a:schemeClr val="accent2">
            <a:hueOff val="6443614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3A5C651-BA5D-449A-A75A-D8D0202E7C75}" type="pres">
      <dgm:prSet presAssocID="{71C62E7A-016D-44F7-817D-AB68EE3A163F}" presName="DropPinPlaceHolder" presStyleCnt="0"/>
      <dgm:spPr/>
    </dgm:pt>
    <dgm:pt modelId="{22652999-D2F7-47A4-971F-D3FE406AAD8D}" type="pres">
      <dgm:prSet presAssocID="{71C62E7A-016D-44F7-817D-AB68EE3A163F}" presName="DropPin" presStyleLbl="alignNode1" presStyleIdx="5" presStyleCnt="6"/>
      <dgm:spPr/>
    </dgm:pt>
    <dgm:pt modelId="{5F622533-1952-46B0-A5DC-9811FCE834D7}" type="pres">
      <dgm:prSet presAssocID="{71C62E7A-016D-44F7-817D-AB68EE3A163F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9F4D2A70-2735-45E2-A8A7-EEB99D6A0B8E}" type="pres">
      <dgm:prSet presAssocID="{71C62E7A-016D-44F7-817D-AB68EE3A163F}" presName="L2TextContainer" presStyleLbl="revTx" presStyleIdx="10" presStyleCnt="12">
        <dgm:presLayoutVars>
          <dgm:bulletEnabled val="1"/>
        </dgm:presLayoutVars>
      </dgm:prSet>
      <dgm:spPr/>
    </dgm:pt>
    <dgm:pt modelId="{E7BFF433-1026-49C7-A420-3C3CC45C2BFD}" type="pres">
      <dgm:prSet presAssocID="{71C62E7A-016D-44F7-817D-AB68EE3A163F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98297F5E-835F-49E0-9A61-63D06FE49DC7}" type="pres">
      <dgm:prSet presAssocID="{71C62E7A-016D-44F7-817D-AB68EE3A163F}" presName="ConnectLine" presStyleLbl="sibTrans1D1" presStyleIdx="5" presStyleCnt="6"/>
      <dgm:spPr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gm:spPr>
    </dgm:pt>
    <dgm:pt modelId="{C3211FE1-545A-4DF0-A65D-8C4664E634BA}" type="pres">
      <dgm:prSet presAssocID="{71C62E7A-016D-44F7-817D-AB68EE3A163F}" presName="EmptyPlaceHolder" presStyleCnt="0"/>
      <dgm:spPr/>
    </dgm:pt>
  </dgm:ptLst>
  <dgm:cxnLst>
    <dgm:cxn modelId="{F9DACD05-1BF1-41E3-91E1-AB735CDBC671}" srcId="{9896A286-8FB7-4596-8CE8-A424B73A8CAF}" destId="{D101B304-1395-4D9E-9F5B-D111653D7832}" srcOrd="1" destOrd="0" parTransId="{CD491EBE-EA99-4E1A-BCED-F14CBC70DC61}" sibTransId="{06711FD3-B742-45A5-96ED-2969D8454F8A}"/>
    <dgm:cxn modelId="{534C691F-5219-4BA1-9783-A0096D3E6272}" type="presOf" srcId="{71C62E7A-016D-44F7-817D-AB68EE3A163F}" destId="{E7BFF433-1026-49C7-A420-3C3CC45C2BFD}" srcOrd="0" destOrd="0" presId="urn:microsoft.com/office/officeart/2017/3/layout/DropPinTimeline"/>
    <dgm:cxn modelId="{A8FAC025-9C19-4C36-8DE5-7C2F92F8F5A7}" srcId="{C5A5207B-B753-4836-97A8-252F1BF3C6D3}" destId="{624F3B98-90D1-48C7-892D-5CA12212A5E7}" srcOrd="0" destOrd="0" parTransId="{C71D0350-8B50-4717-8BD5-1CC010BF9F4C}" sibTransId="{4C045977-BE90-4051-858B-4D9C3D06997B}"/>
    <dgm:cxn modelId="{A6FBB42E-4978-4FF8-87F8-5F665B03BE44}" srcId="{A27726B7-4E18-47A4-A033-0FAE418C383C}" destId="{69956813-25D4-4A94-94E9-7ED7AC7F4FF9}" srcOrd="0" destOrd="0" parTransId="{1618BBF1-963C-44DD-AFBE-3759CD6F6017}" sibTransId="{520CAFA4-9286-4A68-9149-6A6F2DDEF4C6}"/>
    <dgm:cxn modelId="{ED6CED61-9BB6-4579-BF6B-F68852026941}" srcId="{9896A286-8FB7-4596-8CE8-A424B73A8CAF}" destId="{BA288742-1ADA-4D41-B2B1-F8493B636785}" srcOrd="2" destOrd="0" parTransId="{E59645FB-C4F0-4BBB-8AD2-4AF54DB2B975}" sibTransId="{55D2F8E1-B26C-4944-8419-782CCEC763F9}"/>
    <dgm:cxn modelId="{CB6EFC62-6C32-4E67-8B89-4236595BF43D}" srcId="{9896A286-8FB7-4596-8CE8-A424B73A8CAF}" destId="{F1741DAC-A0D1-4331-87AE-7B8F205A215A}" srcOrd="3" destOrd="0" parTransId="{FEC84444-4E7C-498D-8316-4E37E38D509B}" sibTransId="{15B8DDF8-A618-4303-8C14-01A3DD531734}"/>
    <dgm:cxn modelId="{27E62647-002B-45ED-A9FA-4B2241DC89B2}" type="presOf" srcId="{C5A5207B-B753-4836-97A8-252F1BF3C6D3}" destId="{C7BF55FF-A847-42B0-B175-90CF1C61DF4E}" srcOrd="0" destOrd="0" presId="urn:microsoft.com/office/officeart/2017/3/layout/DropPinTimeline"/>
    <dgm:cxn modelId="{24F89B48-8A70-418F-B386-749E69C55B29}" type="presOf" srcId="{9896A286-8FB7-4596-8CE8-A424B73A8CAF}" destId="{3D4A2F7F-5385-4589-87A7-1039A1A79BC7}" srcOrd="0" destOrd="0" presId="urn:microsoft.com/office/officeart/2017/3/layout/DropPinTimeline"/>
    <dgm:cxn modelId="{ADCFC56E-B667-497A-AE2F-C53AAD9024CD}" srcId="{9896A286-8FB7-4596-8CE8-A424B73A8CAF}" destId="{A27726B7-4E18-47A4-A033-0FAE418C383C}" srcOrd="4" destOrd="0" parTransId="{6B66B302-2B1F-49BE-9E42-9F093A1947C7}" sibTransId="{4C6AE16D-ABCC-4005-BD4E-E33991C2E71C}"/>
    <dgm:cxn modelId="{2164916F-5945-4CD5-81A9-CD98488918D9}" type="presOf" srcId="{2EB6ACB5-C1CD-4DB8-A348-6FE0E7C3470A}" destId="{9F4D2A70-2735-45E2-A8A7-EEB99D6A0B8E}" srcOrd="0" destOrd="0" presId="urn:microsoft.com/office/officeart/2017/3/layout/DropPinTimeline"/>
    <dgm:cxn modelId="{B82BCB6F-1CB1-4309-BDAB-C481B4038E5D}" type="presOf" srcId="{69956813-25D4-4A94-94E9-7ED7AC7F4FF9}" destId="{DBEF512F-1FB4-4F82-9C36-E86D88953B8E}" srcOrd="0" destOrd="0" presId="urn:microsoft.com/office/officeart/2017/3/layout/DropPinTimeline"/>
    <dgm:cxn modelId="{4D707172-5D04-45B7-9D5F-877D813CD4BD}" srcId="{9896A286-8FB7-4596-8CE8-A424B73A8CAF}" destId="{C5A5207B-B753-4836-97A8-252F1BF3C6D3}" srcOrd="0" destOrd="0" parTransId="{6C2B8486-4B67-480C-B950-63482F23C56B}" sibTransId="{E720881F-DCE1-4CAA-9EB3-CFB023F3A631}"/>
    <dgm:cxn modelId="{EA178478-8679-4E58-A424-EC91F34F87B7}" type="presOf" srcId="{D101B304-1395-4D9E-9F5B-D111653D7832}" destId="{130C7A1F-4565-45E4-8064-8D764E6840AF}" srcOrd="0" destOrd="0" presId="urn:microsoft.com/office/officeart/2017/3/layout/DropPinTimeline"/>
    <dgm:cxn modelId="{00474C88-634D-465F-9F16-A4359BD9539D}" type="presOf" srcId="{624F3B98-90D1-48C7-892D-5CA12212A5E7}" destId="{EF488CA4-DEE7-460F-B1C0-00010FAEF3AE}" srcOrd="0" destOrd="0" presId="urn:microsoft.com/office/officeart/2017/3/layout/DropPinTimeline"/>
    <dgm:cxn modelId="{3BD51E8C-BB40-4B5D-A089-C5182F6E4859}" type="presOf" srcId="{BA288742-1ADA-4D41-B2B1-F8493B636785}" destId="{083290A3-C94C-442A-B41D-792F10E9AEC4}" srcOrd="0" destOrd="0" presId="urn:microsoft.com/office/officeart/2017/3/layout/DropPinTimeline"/>
    <dgm:cxn modelId="{40D80994-B047-4E1B-90AA-5D225068CEB6}" srcId="{D101B304-1395-4D9E-9F5B-D111653D7832}" destId="{55CB8348-B6BE-42BF-8E3E-C97337DC3F36}" srcOrd="0" destOrd="0" parTransId="{CAD71E29-84B3-435D-AF68-A6C67F0038F8}" sibTransId="{35F3B922-D030-4541-A5A8-D9C3BC840E75}"/>
    <dgm:cxn modelId="{A68905A8-B20B-4673-9800-1EAF6AEF3472}" type="presOf" srcId="{77806CAE-6016-45DA-8E74-24EAF77A261D}" destId="{210473F4-B7EF-4E55-AB6B-425A6AD2DB48}" srcOrd="0" destOrd="0" presId="urn:microsoft.com/office/officeart/2017/3/layout/DropPinTimeline"/>
    <dgm:cxn modelId="{BCD845A9-3E3C-4323-8A4E-E372A8FE8CDF}" type="presOf" srcId="{F1741DAC-A0D1-4331-87AE-7B8F205A215A}" destId="{592849B7-279C-4ECF-9680-BD460A4002F9}" srcOrd="0" destOrd="0" presId="urn:microsoft.com/office/officeart/2017/3/layout/DropPinTimeline"/>
    <dgm:cxn modelId="{22B987B2-1C4B-4244-9C61-2AE7749F9DA9}" srcId="{71C62E7A-016D-44F7-817D-AB68EE3A163F}" destId="{2EB6ACB5-C1CD-4DB8-A348-6FE0E7C3470A}" srcOrd="0" destOrd="0" parTransId="{AA7473D9-40BF-4652-B81B-8DFB519B7100}" sibTransId="{8B02C972-EB5E-41E7-BB31-DB65EFCD7D53}"/>
    <dgm:cxn modelId="{03BC9BB3-D557-4080-8657-C9F7BED17FE3}" srcId="{9896A286-8FB7-4596-8CE8-A424B73A8CAF}" destId="{71C62E7A-016D-44F7-817D-AB68EE3A163F}" srcOrd="5" destOrd="0" parTransId="{BA9AFB4D-2DB1-4786-98B5-F0730DD282CE}" sibTransId="{5585D53E-B584-4AB2-A3C5-7320EBD5EC64}"/>
    <dgm:cxn modelId="{7689E0B4-A217-4719-9682-EEF00E0F4BD0}" srcId="{F1741DAC-A0D1-4331-87AE-7B8F205A215A}" destId="{1C17A569-D3D5-43ED-B49A-10C86139092F}" srcOrd="0" destOrd="0" parTransId="{7B760C12-4350-473E-A21B-2D515F89D4D3}" sibTransId="{F951CFB7-D3DB-4C1F-9F6E-79DA1FD1A3EC}"/>
    <dgm:cxn modelId="{479194B9-C4DA-4956-B668-4FF6F4595A90}" type="presOf" srcId="{1C17A569-D3D5-43ED-B49A-10C86139092F}" destId="{41697947-C033-4303-AEEC-21295EE7A89B}" srcOrd="0" destOrd="0" presId="urn:microsoft.com/office/officeart/2017/3/layout/DropPinTimeline"/>
    <dgm:cxn modelId="{87E342D6-87A2-482B-ACCF-C6F73CBA8556}" srcId="{BA288742-1ADA-4D41-B2B1-F8493B636785}" destId="{77806CAE-6016-45DA-8E74-24EAF77A261D}" srcOrd="0" destOrd="0" parTransId="{491A8CD3-4D6B-407C-BE56-0EB122A5310E}" sibTransId="{FD67AC26-B164-4DF4-B3BA-382D871F7CF4}"/>
    <dgm:cxn modelId="{120CBDDE-4A50-4322-B019-A34FBCB16502}" type="presOf" srcId="{A27726B7-4E18-47A4-A033-0FAE418C383C}" destId="{B3FF224B-F53E-447C-875C-DED9A956DCD7}" srcOrd="0" destOrd="0" presId="urn:microsoft.com/office/officeart/2017/3/layout/DropPinTimeline"/>
    <dgm:cxn modelId="{011148F1-51D2-487C-B9ED-E3FFFF72F48C}" type="presOf" srcId="{55CB8348-B6BE-42BF-8E3E-C97337DC3F36}" destId="{1BE854B5-0013-4AA3-835F-2377509C5175}" srcOrd="0" destOrd="0" presId="urn:microsoft.com/office/officeart/2017/3/layout/DropPinTimeline"/>
    <dgm:cxn modelId="{24A81386-A2AC-4399-A04C-EF045FB4D907}" type="presParOf" srcId="{3D4A2F7F-5385-4589-87A7-1039A1A79BC7}" destId="{4A7A13A0-2C1E-461B-BFB7-FF1139A61F1B}" srcOrd="0" destOrd="0" presId="urn:microsoft.com/office/officeart/2017/3/layout/DropPinTimeline"/>
    <dgm:cxn modelId="{1B5BA139-8BEE-452B-8623-64A459586B8C}" type="presParOf" srcId="{3D4A2F7F-5385-4589-87A7-1039A1A79BC7}" destId="{CF1116DB-3AC8-4A37-963E-B52B327115F7}" srcOrd="1" destOrd="0" presId="urn:microsoft.com/office/officeart/2017/3/layout/DropPinTimeline"/>
    <dgm:cxn modelId="{29574180-EA42-41D4-8C37-42ABA607AE47}" type="presParOf" srcId="{CF1116DB-3AC8-4A37-963E-B52B327115F7}" destId="{DEC9CB73-D1F3-4097-9BC0-28B4F7412008}" srcOrd="0" destOrd="0" presId="urn:microsoft.com/office/officeart/2017/3/layout/DropPinTimeline"/>
    <dgm:cxn modelId="{C8D2BB15-B1D8-4BF7-9D98-CC7765B204EC}" type="presParOf" srcId="{DEC9CB73-D1F3-4097-9BC0-28B4F7412008}" destId="{06974B01-A76B-4429-B130-B814E6F4B32A}" srcOrd="0" destOrd="0" presId="urn:microsoft.com/office/officeart/2017/3/layout/DropPinTimeline"/>
    <dgm:cxn modelId="{24D81556-3304-4FDC-85FD-97CE595CBA2A}" type="presParOf" srcId="{DEC9CB73-D1F3-4097-9BC0-28B4F7412008}" destId="{F545479A-5BAF-4FC9-A529-B084F657A827}" srcOrd="1" destOrd="0" presId="urn:microsoft.com/office/officeart/2017/3/layout/DropPinTimeline"/>
    <dgm:cxn modelId="{7F047F34-05ED-4096-993D-B1814828727E}" type="presParOf" srcId="{F545479A-5BAF-4FC9-A529-B084F657A827}" destId="{77F90525-0789-444D-B96C-7263043916CF}" srcOrd="0" destOrd="0" presId="urn:microsoft.com/office/officeart/2017/3/layout/DropPinTimeline"/>
    <dgm:cxn modelId="{2BA3D285-8683-42EF-B388-D252BB79CBB0}" type="presParOf" srcId="{F545479A-5BAF-4FC9-A529-B084F657A827}" destId="{91A4403B-5C74-4EC4-A7ED-F08544F8609A}" srcOrd="1" destOrd="0" presId="urn:microsoft.com/office/officeart/2017/3/layout/DropPinTimeline"/>
    <dgm:cxn modelId="{5AF3FA16-89A2-4E36-9BBB-E5A434360AB4}" type="presParOf" srcId="{DEC9CB73-D1F3-4097-9BC0-28B4F7412008}" destId="{EF488CA4-DEE7-460F-B1C0-00010FAEF3AE}" srcOrd="2" destOrd="0" presId="urn:microsoft.com/office/officeart/2017/3/layout/DropPinTimeline"/>
    <dgm:cxn modelId="{33C7C6E9-FE18-4A9A-89B9-03C491FA5FC1}" type="presParOf" srcId="{DEC9CB73-D1F3-4097-9BC0-28B4F7412008}" destId="{C7BF55FF-A847-42B0-B175-90CF1C61DF4E}" srcOrd="3" destOrd="0" presId="urn:microsoft.com/office/officeart/2017/3/layout/DropPinTimeline"/>
    <dgm:cxn modelId="{E45434D1-5A85-4139-93A1-FFC7BFCDC9FC}" type="presParOf" srcId="{DEC9CB73-D1F3-4097-9BC0-28B4F7412008}" destId="{76AEB262-6BB6-4663-AE7A-E073496A2CDA}" srcOrd="4" destOrd="0" presId="urn:microsoft.com/office/officeart/2017/3/layout/DropPinTimeline"/>
    <dgm:cxn modelId="{D273D2BC-EC84-41F6-AEC8-DDE3A2CE0041}" type="presParOf" srcId="{DEC9CB73-D1F3-4097-9BC0-28B4F7412008}" destId="{9D3C82CF-CFD5-477D-A0EC-832FC741500E}" srcOrd="5" destOrd="0" presId="urn:microsoft.com/office/officeart/2017/3/layout/DropPinTimeline"/>
    <dgm:cxn modelId="{47C0E0FB-62F3-4BBD-9F77-BACF8AFEF3CB}" type="presParOf" srcId="{CF1116DB-3AC8-4A37-963E-B52B327115F7}" destId="{229E45CE-3116-4A51-B648-57B768F20A1F}" srcOrd="1" destOrd="0" presId="urn:microsoft.com/office/officeart/2017/3/layout/DropPinTimeline"/>
    <dgm:cxn modelId="{6BA8CB07-FAFC-40AB-AEDC-C6D3F4D29B6A}" type="presParOf" srcId="{CF1116DB-3AC8-4A37-963E-B52B327115F7}" destId="{98DBA6CA-8113-4F80-BB18-6DEA855D1CDD}" srcOrd="2" destOrd="0" presId="urn:microsoft.com/office/officeart/2017/3/layout/DropPinTimeline"/>
    <dgm:cxn modelId="{FAFF9467-DFAC-4646-9032-7206031B2140}" type="presParOf" srcId="{98DBA6CA-8113-4F80-BB18-6DEA855D1CDD}" destId="{067FD627-9FDB-4125-8615-982BD5838A33}" srcOrd="0" destOrd="0" presId="urn:microsoft.com/office/officeart/2017/3/layout/DropPinTimeline"/>
    <dgm:cxn modelId="{F2EF11E9-87A4-4684-8664-168AB5C85012}" type="presParOf" srcId="{98DBA6CA-8113-4F80-BB18-6DEA855D1CDD}" destId="{0767BCEA-FD27-48B5-8472-6A2FDB43BE3D}" srcOrd="1" destOrd="0" presId="urn:microsoft.com/office/officeart/2017/3/layout/DropPinTimeline"/>
    <dgm:cxn modelId="{A3875C49-308C-4501-86B1-E20C048596BF}" type="presParOf" srcId="{0767BCEA-FD27-48B5-8472-6A2FDB43BE3D}" destId="{9CCBAD82-BB10-48E8-85C8-355EE3C759F2}" srcOrd="0" destOrd="0" presId="urn:microsoft.com/office/officeart/2017/3/layout/DropPinTimeline"/>
    <dgm:cxn modelId="{EA40E15F-16A8-4B47-B365-F3D0F3120635}" type="presParOf" srcId="{0767BCEA-FD27-48B5-8472-6A2FDB43BE3D}" destId="{D1B085BC-D230-4E18-932D-C06B590C2528}" srcOrd="1" destOrd="0" presId="urn:microsoft.com/office/officeart/2017/3/layout/DropPinTimeline"/>
    <dgm:cxn modelId="{FB7FD072-A606-4EE2-B782-9D8695856DA4}" type="presParOf" srcId="{98DBA6CA-8113-4F80-BB18-6DEA855D1CDD}" destId="{1BE854B5-0013-4AA3-835F-2377509C5175}" srcOrd="2" destOrd="0" presId="urn:microsoft.com/office/officeart/2017/3/layout/DropPinTimeline"/>
    <dgm:cxn modelId="{F6388CA8-9786-41D5-8DB5-97BA38BF168F}" type="presParOf" srcId="{98DBA6CA-8113-4F80-BB18-6DEA855D1CDD}" destId="{130C7A1F-4565-45E4-8064-8D764E6840AF}" srcOrd="3" destOrd="0" presId="urn:microsoft.com/office/officeart/2017/3/layout/DropPinTimeline"/>
    <dgm:cxn modelId="{D6BD813A-6726-4D7F-97D4-0637EA7108E4}" type="presParOf" srcId="{98DBA6CA-8113-4F80-BB18-6DEA855D1CDD}" destId="{840DFA9B-3BDE-48F8-A9CE-8210C27018EF}" srcOrd="4" destOrd="0" presId="urn:microsoft.com/office/officeart/2017/3/layout/DropPinTimeline"/>
    <dgm:cxn modelId="{FF6D201B-433A-48D5-84CB-1554A27AE605}" type="presParOf" srcId="{98DBA6CA-8113-4F80-BB18-6DEA855D1CDD}" destId="{397EB8BF-967C-40DF-9ABE-8CC9BEE61406}" srcOrd="5" destOrd="0" presId="urn:microsoft.com/office/officeart/2017/3/layout/DropPinTimeline"/>
    <dgm:cxn modelId="{C6D6CB41-3CAE-4ED6-A850-625E747FADFF}" type="presParOf" srcId="{CF1116DB-3AC8-4A37-963E-B52B327115F7}" destId="{8232E3C0-496E-4A2D-9630-CB3A3452CCC8}" srcOrd="3" destOrd="0" presId="urn:microsoft.com/office/officeart/2017/3/layout/DropPinTimeline"/>
    <dgm:cxn modelId="{C7090E18-A913-4D8F-B921-71FC7310E65B}" type="presParOf" srcId="{CF1116DB-3AC8-4A37-963E-B52B327115F7}" destId="{E9E4FEFC-0CFA-452A-A755-8E3E2FD13296}" srcOrd="4" destOrd="0" presId="urn:microsoft.com/office/officeart/2017/3/layout/DropPinTimeline"/>
    <dgm:cxn modelId="{8612A62E-97E3-44CE-AA05-0C82F3216E8A}" type="presParOf" srcId="{E9E4FEFC-0CFA-452A-A755-8E3E2FD13296}" destId="{ACDC332F-1440-4D87-B5A8-02B266E56535}" srcOrd="0" destOrd="0" presId="urn:microsoft.com/office/officeart/2017/3/layout/DropPinTimeline"/>
    <dgm:cxn modelId="{72FCB06D-4F6A-4D3F-AC75-B9EA82B529A8}" type="presParOf" srcId="{E9E4FEFC-0CFA-452A-A755-8E3E2FD13296}" destId="{90EB5819-9993-482F-80FC-857155FA761D}" srcOrd="1" destOrd="0" presId="urn:microsoft.com/office/officeart/2017/3/layout/DropPinTimeline"/>
    <dgm:cxn modelId="{FDF99001-7F99-41F7-AC90-479ABF998B46}" type="presParOf" srcId="{90EB5819-9993-482F-80FC-857155FA761D}" destId="{F7A42DD0-9498-45F8-957C-BF7A25740A71}" srcOrd="0" destOrd="0" presId="urn:microsoft.com/office/officeart/2017/3/layout/DropPinTimeline"/>
    <dgm:cxn modelId="{2BE4D125-CA56-481A-A72C-06E932C334C3}" type="presParOf" srcId="{90EB5819-9993-482F-80FC-857155FA761D}" destId="{3FF5E685-1AD8-42E3-8184-90C5570F9111}" srcOrd="1" destOrd="0" presId="urn:microsoft.com/office/officeart/2017/3/layout/DropPinTimeline"/>
    <dgm:cxn modelId="{56172D79-8048-4D82-A2C1-F8188203A441}" type="presParOf" srcId="{E9E4FEFC-0CFA-452A-A755-8E3E2FD13296}" destId="{210473F4-B7EF-4E55-AB6B-425A6AD2DB48}" srcOrd="2" destOrd="0" presId="urn:microsoft.com/office/officeart/2017/3/layout/DropPinTimeline"/>
    <dgm:cxn modelId="{30D32955-DF41-4762-A7CB-FF7D22B172B0}" type="presParOf" srcId="{E9E4FEFC-0CFA-452A-A755-8E3E2FD13296}" destId="{083290A3-C94C-442A-B41D-792F10E9AEC4}" srcOrd="3" destOrd="0" presId="urn:microsoft.com/office/officeart/2017/3/layout/DropPinTimeline"/>
    <dgm:cxn modelId="{A155E53A-AC2A-4735-AF35-19B47B23440F}" type="presParOf" srcId="{E9E4FEFC-0CFA-452A-A755-8E3E2FD13296}" destId="{2B83E28A-EB21-4D2D-8DAA-1DAF8EA7373A}" srcOrd="4" destOrd="0" presId="urn:microsoft.com/office/officeart/2017/3/layout/DropPinTimeline"/>
    <dgm:cxn modelId="{FBB51B18-4607-4726-8AE1-40E67ACE144A}" type="presParOf" srcId="{E9E4FEFC-0CFA-452A-A755-8E3E2FD13296}" destId="{13975ECF-8C62-489A-99D7-BD4AE9BD5856}" srcOrd="5" destOrd="0" presId="urn:microsoft.com/office/officeart/2017/3/layout/DropPinTimeline"/>
    <dgm:cxn modelId="{832539DC-6EDD-41F1-BFA0-81BD0A6E4932}" type="presParOf" srcId="{CF1116DB-3AC8-4A37-963E-B52B327115F7}" destId="{E98FEA4A-609A-4115-84A2-6145DBD42836}" srcOrd="5" destOrd="0" presId="urn:microsoft.com/office/officeart/2017/3/layout/DropPinTimeline"/>
    <dgm:cxn modelId="{4634C52D-557D-4069-B119-B1CC9B553320}" type="presParOf" srcId="{CF1116DB-3AC8-4A37-963E-B52B327115F7}" destId="{59DCBEDE-60CD-4FD3-BB0F-71E446392060}" srcOrd="6" destOrd="0" presId="urn:microsoft.com/office/officeart/2017/3/layout/DropPinTimeline"/>
    <dgm:cxn modelId="{C0F670A3-5B21-422E-A762-88DEE5FB1EEB}" type="presParOf" srcId="{59DCBEDE-60CD-4FD3-BB0F-71E446392060}" destId="{52197367-7498-4CB8-86B5-5E3F4DFA12DF}" srcOrd="0" destOrd="0" presId="urn:microsoft.com/office/officeart/2017/3/layout/DropPinTimeline"/>
    <dgm:cxn modelId="{7F1E9A36-90F6-4966-8E08-C7A9D751D03F}" type="presParOf" srcId="{59DCBEDE-60CD-4FD3-BB0F-71E446392060}" destId="{64F0D308-C781-424E-868D-6A49C1D41DBD}" srcOrd="1" destOrd="0" presId="urn:microsoft.com/office/officeart/2017/3/layout/DropPinTimeline"/>
    <dgm:cxn modelId="{3DC5D22C-97FE-47BD-AF44-93A4925E7705}" type="presParOf" srcId="{64F0D308-C781-424E-868D-6A49C1D41DBD}" destId="{EACE23B5-D968-438C-9AB5-5F85F408973D}" srcOrd="0" destOrd="0" presId="urn:microsoft.com/office/officeart/2017/3/layout/DropPinTimeline"/>
    <dgm:cxn modelId="{38960CBB-2F89-495A-ACC1-EE61897A1ED2}" type="presParOf" srcId="{64F0D308-C781-424E-868D-6A49C1D41DBD}" destId="{55C1EA51-90D2-4E23-9B80-986C9BE154D2}" srcOrd="1" destOrd="0" presId="urn:microsoft.com/office/officeart/2017/3/layout/DropPinTimeline"/>
    <dgm:cxn modelId="{A7F4085D-1541-40D9-8DE2-626813639EED}" type="presParOf" srcId="{59DCBEDE-60CD-4FD3-BB0F-71E446392060}" destId="{41697947-C033-4303-AEEC-21295EE7A89B}" srcOrd="2" destOrd="0" presId="urn:microsoft.com/office/officeart/2017/3/layout/DropPinTimeline"/>
    <dgm:cxn modelId="{3F2EBC81-97BF-4FE5-8E2C-11D87555C34F}" type="presParOf" srcId="{59DCBEDE-60CD-4FD3-BB0F-71E446392060}" destId="{592849B7-279C-4ECF-9680-BD460A4002F9}" srcOrd="3" destOrd="0" presId="urn:microsoft.com/office/officeart/2017/3/layout/DropPinTimeline"/>
    <dgm:cxn modelId="{DFCC440E-9431-47B7-8762-758568DF0CB6}" type="presParOf" srcId="{59DCBEDE-60CD-4FD3-BB0F-71E446392060}" destId="{3368E354-8076-449D-8FE5-220CE4DE4C28}" srcOrd="4" destOrd="0" presId="urn:microsoft.com/office/officeart/2017/3/layout/DropPinTimeline"/>
    <dgm:cxn modelId="{43732B56-F6AA-440E-BB02-1E9612B0C64B}" type="presParOf" srcId="{59DCBEDE-60CD-4FD3-BB0F-71E446392060}" destId="{E8CF808D-E58E-4AC1-BE1B-CBA6F535740C}" srcOrd="5" destOrd="0" presId="urn:microsoft.com/office/officeart/2017/3/layout/DropPinTimeline"/>
    <dgm:cxn modelId="{EF08B022-D0EE-4577-8269-38B10CABC065}" type="presParOf" srcId="{CF1116DB-3AC8-4A37-963E-B52B327115F7}" destId="{8C39A445-554B-4D7D-8883-E7D1E780E9CE}" srcOrd="7" destOrd="0" presId="urn:microsoft.com/office/officeart/2017/3/layout/DropPinTimeline"/>
    <dgm:cxn modelId="{4AA70AAC-0F75-4AC6-9F12-60036D76A320}" type="presParOf" srcId="{CF1116DB-3AC8-4A37-963E-B52B327115F7}" destId="{6E8ABD4E-F1DA-47E7-8B61-762E4D2666AF}" srcOrd="8" destOrd="0" presId="urn:microsoft.com/office/officeart/2017/3/layout/DropPinTimeline"/>
    <dgm:cxn modelId="{481F14C9-D0C0-47C5-8181-FFEE5036C6AD}" type="presParOf" srcId="{6E8ABD4E-F1DA-47E7-8B61-762E4D2666AF}" destId="{91BB23CC-71F4-4FDC-8511-0893A3CDF8F9}" srcOrd="0" destOrd="0" presId="urn:microsoft.com/office/officeart/2017/3/layout/DropPinTimeline"/>
    <dgm:cxn modelId="{AE4FE772-1CC6-4CC2-8C96-9C7206544B84}" type="presParOf" srcId="{6E8ABD4E-F1DA-47E7-8B61-762E4D2666AF}" destId="{38B9F607-5DC6-4455-BC25-AC7573684554}" srcOrd="1" destOrd="0" presId="urn:microsoft.com/office/officeart/2017/3/layout/DropPinTimeline"/>
    <dgm:cxn modelId="{AAF87B4B-D846-4146-96AF-2BE7D057A769}" type="presParOf" srcId="{38B9F607-5DC6-4455-BC25-AC7573684554}" destId="{23123D3B-6020-4081-BCA1-550A00024B32}" srcOrd="0" destOrd="0" presId="urn:microsoft.com/office/officeart/2017/3/layout/DropPinTimeline"/>
    <dgm:cxn modelId="{6C99FB17-58D8-4CBB-A930-E47BBB9C9621}" type="presParOf" srcId="{38B9F607-5DC6-4455-BC25-AC7573684554}" destId="{88AE0931-30BC-4785-9DC4-31BE21015326}" srcOrd="1" destOrd="0" presId="urn:microsoft.com/office/officeart/2017/3/layout/DropPinTimeline"/>
    <dgm:cxn modelId="{E417D4BD-DF15-44D2-B7AA-81F21E399A09}" type="presParOf" srcId="{6E8ABD4E-F1DA-47E7-8B61-762E4D2666AF}" destId="{DBEF512F-1FB4-4F82-9C36-E86D88953B8E}" srcOrd="2" destOrd="0" presId="urn:microsoft.com/office/officeart/2017/3/layout/DropPinTimeline"/>
    <dgm:cxn modelId="{A5079E1A-DD17-49B6-A78B-EB4D3235F171}" type="presParOf" srcId="{6E8ABD4E-F1DA-47E7-8B61-762E4D2666AF}" destId="{B3FF224B-F53E-447C-875C-DED9A956DCD7}" srcOrd="3" destOrd="0" presId="urn:microsoft.com/office/officeart/2017/3/layout/DropPinTimeline"/>
    <dgm:cxn modelId="{29A75445-0C98-447F-98B3-54B07EC2024D}" type="presParOf" srcId="{6E8ABD4E-F1DA-47E7-8B61-762E4D2666AF}" destId="{6C8E3702-0840-4D96-9983-0CA8013276C0}" srcOrd="4" destOrd="0" presId="urn:microsoft.com/office/officeart/2017/3/layout/DropPinTimeline"/>
    <dgm:cxn modelId="{E99023C0-4F14-48F2-B91F-709525115FD6}" type="presParOf" srcId="{6E8ABD4E-F1DA-47E7-8B61-762E4D2666AF}" destId="{5826575F-E23E-42C6-AAE7-54B4A0110012}" srcOrd="5" destOrd="0" presId="urn:microsoft.com/office/officeart/2017/3/layout/DropPinTimeline"/>
    <dgm:cxn modelId="{C9E8EC4D-CFC0-408E-9FB1-0C06CCBE609B}" type="presParOf" srcId="{CF1116DB-3AC8-4A37-963E-B52B327115F7}" destId="{22004130-D3B7-4A0C-ACBA-A54F193FD86C}" srcOrd="9" destOrd="0" presId="urn:microsoft.com/office/officeart/2017/3/layout/DropPinTimeline"/>
    <dgm:cxn modelId="{C89F439B-5CB0-411D-BDA7-A2B7CE822E88}" type="presParOf" srcId="{CF1116DB-3AC8-4A37-963E-B52B327115F7}" destId="{2D3B48F4-CC94-4C38-82EB-301AB1FD34A2}" srcOrd="10" destOrd="0" presId="urn:microsoft.com/office/officeart/2017/3/layout/DropPinTimeline"/>
    <dgm:cxn modelId="{D2CE7491-C9B4-45EF-8A5E-2D977B4CABA5}" type="presParOf" srcId="{2D3B48F4-CC94-4C38-82EB-301AB1FD34A2}" destId="{C103FDF6-A72C-4244-94E3-BBE268F2E3E2}" srcOrd="0" destOrd="0" presId="urn:microsoft.com/office/officeart/2017/3/layout/DropPinTimeline"/>
    <dgm:cxn modelId="{9FA09DC3-2FA3-464D-A493-9C918787B0E2}" type="presParOf" srcId="{2D3B48F4-CC94-4C38-82EB-301AB1FD34A2}" destId="{63A5C651-BA5D-449A-A75A-D8D0202E7C75}" srcOrd="1" destOrd="0" presId="urn:microsoft.com/office/officeart/2017/3/layout/DropPinTimeline"/>
    <dgm:cxn modelId="{66AFC7FF-3A37-47B4-B9C1-8AD9E3120EE0}" type="presParOf" srcId="{63A5C651-BA5D-449A-A75A-D8D0202E7C75}" destId="{22652999-D2F7-47A4-971F-D3FE406AAD8D}" srcOrd="0" destOrd="0" presId="urn:microsoft.com/office/officeart/2017/3/layout/DropPinTimeline"/>
    <dgm:cxn modelId="{ED89F257-F539-4786-BDC5-7EFCAB0F6A2D}" type="presParOf" srcId="{63A5C651-BA5D-449A-A75A-D8D0202E7C75}" destId="{5F622533-1952-46B0-A5DC-9811FCE834D7}" srcOrd="1" destOrd="0" presId="urn:microsoft.com/office/officeart/2017/3/layout/DropPinTimeline"/>
    <dgm:cxn modelId="{ECE3BE17-DD60-454A-B9E7-6369016CF4BD}" type="presParOf" srcId="{2D3B48F4-CC94-4C38-82EB-301AB1FD34A2}" destId="{9F4D2A70-2735-45E2-A8A7-EEB99D6A0B8E}" srcOrd="2" destOrd="0" presId="urn:microsoft.com/office/officeart/2017/3/layout/DropPinTimeline"/>
    <dgm:cxn modelId="{3D940301-DD4F-4957-9E02-D08B44C944B9}" type="presParOf" srcId="{2D3B48F4-CC94-4C38-82EB-301AB1FD34A2}" destId="{E7BFF433-1026-49C7-A420-3C3CC45C2BFD}" srcOrd="3" destOrd="0" presId="urn:microsoft.com/office/officeart/2017/3/layout/DropPinTimeline"/>
    <dgm:cxn modelId="{691994BC-0EF9-4A00-B5C8-4D3AABF159A8}" type="presParOf" srcId="{2D3B48F4-CC94-4C38-82EB-301AB1FD34A2}" destId="{98297F5E-835F-49E0-9A61-63D06FE49DC7}" srcOrd="4" destOrd="0" presId="urn:microsoft.com/office/officeart/2017/3/layout/DropPinTimeline"/>
    <dgm:cxn modelId="{A38B9334-5910-4364-B717-F1B2064F534B}" type="presParOf" srcId="{2D3B48F4-CC94-4C38-82EB-301AB1FD34A2}" destId="{C3211FE1-545A-4DF0-A65D-8C4664E634B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E54B52-732D-47D0-B985-4540120DD5C5}" type="doc">
      <dgm:prSet loTypeId="urn:microsoft.com/office/officeart/2005/8/layout/target1" loCatId="relationship" qsTypeId="urn:microsoft.com/office/officeart/2005/8/quickstyle/simple5" qsCatId="simple" csTypeId="urn:microsoft.com/office/officeart/2005/8/colors/colorful4" csCatId="colorful" phldr="1"/>
      <dgm:spPr/>
    </dgm:pt>
    <dgm:pt modelId="{691E00FD-E66A-4E96-B374-A9741BFD92FD}">
      <dgm:prSet phldrT="[Text]"/>
      <dgm:spPr/>
      <dgm:t>
        <a:bodyPr/>
        <a:lstStyle/>
        <a:p>
          <a:r>
            <a:rPr lang="en-US" dirty="0"/>
            <a:t>ODTP-RDI KPI  (Two High Level Objectives)</a:t>
          </a:r>
        </a:p>
      </dgm:t>
    </dgm:pt>
    <dgm:pt modelId="{5DD73031-936D-49FA-B891-71103AF006F3}" type="parTrans" cxnId="{7C47837C-3705-4D5B-9872-9A320150B0BF}">
      <dgm:prSet/>
      <dgm:spPr/>
      <dgm:t>
        <a:bodyPr/>
        <a:lstStyle/>
        <a:p>
          <a:endParaRPr lang="en-US"/>
        </a:p>
      </dgm:t>
    </dgm:pt>
    <dgm:pt modelId="{35DD2EB2-B939-49B5-966D-9B5EE741EB39}" type="sibTrans" cxnId="{7C47837C-3705-4D5B-9872-9A320150B0BF}">
      <dgm:prSet/>
      <dgm:spPr/>
      <dgm:t>
        <a:bodyPr/>
        <a:lstStyle/>
        <a:p>
          <a:endParaRPr lang="en-US"/>
        </a:p>
      </dgm:t>
    </dgm:pt>
    <dgm:pt modelId="{F0585F28-0286-4DD8-A182-B98C7AB78669}">
      <dgm:prSet phldrT="[Text]"/>
      <dgm:spPr/>
      <dgm:t>
        <a:bodyPr/>
        <a:lstStyle/>
        <a:p>
          <a:r>
            <a:rPr lang="en-US" dirty="0"/>
            <a:t>Tsunami Programme (ICG/GTKPI) </a:t>
          </a:r>
        </a:p>
      </dgm:t>
    </dgm:pt>
    <dgm:pt modelId="{787941AF-D1A8-47CE-B9CC-73442A007E42}" type="parTrans" cxnId="{68DC2B31-47E8-4E46-8400-B5DEE357F025}">
      <dgm:prSet/>
      <dgm:spPr/>
      <dgm:t>
        <a:bodyPr/>
        <a:lstStyle/>
        <a:p>
          <a:endParaRPr lang="en-US"/>
        </a:p>
      </dgm:t>
    </dgm:pt>
    <dgm:pt modelId="{9FF0B62B-D87A-4112-97A7-69F437A42FC1}" type="sibTrans" cxnId="{68DC2B31-47E8-4E46-8400-B5DEE357F025}">
      <dgm:prSet/>
      <dgm:spPr/>
      <dgm:t>
        <a:bodyPr/>
        <a:lstStyle/>
        <a:p>
          <a:endParaRPr lang="en-US"/>
        </a:p>
      </dgm:t>
    </dgm:pt>
    <dgm:pt modelId="{09EAB567-BC16-4CE3-8959-473A4B12DD0F}" type="pres">
      <dgm:prSet presAssocID="{E1E54B52-732D-47D0-B985-4540120DD5C5}" presName="composite" presStyleCnt="0">
        <dgm:presLayoutVars>
          <dgm:chMax val="5"/>
          <dgm:dir/>
          <dgm:resizeHandles val="exact"/>
        </dgm:presLayoutVars>
      </dgm:prSet>
      <dgm:spPr/>
    </dgm:pt>
    <dgm:pt modelId="{FE0E9A34-76BB-48ED-8A71-3D186BB3405D}" type="pres">
      <dgm:prSet presAssocID="{691E00FD-E66A-4E96-B374-A9741BFD92FD}" presName="circle1" presStyleLbl="lnNode1" presStyleIdx="0" presStyleCnt="2" custScaleX="121217" custScaleY="121911"/>
      <dgm:spPr/>
    </dgm:pt>
    <dgm:pt modelId="{86A1556B-838A-4208-8569-35A7F2A38FCF}" type="pres">
      <dgm:prSet presAssocID="{691E00FD-E66A-4E96-B374-A9741BFD92FD}" presName="text1" presStyleLbl="revTx" presStyleIdx="0" presStyleCnt="2" custScaleX="175195">
        <dgm:presLayoutVars>
          <dgm:bulletEnabled val="1"/>
        </dgm:presLayoutVars>
      </dgm:prSet>
      <dgm:spPr/>
    </dgm:pt>
    <dgm:pt modelId="{BD6C1D1D-19DE-4993-AC90-E9DE63E4AC24}" type="pres">
      <dgm:prSet presAssocID="{691E00FD-E66A-4E96-B374-A9741BFD92FD}" presName="line1" presStyleLbl="callout" presStyleIdx="0" presStyleCnt="4"/>
      <dgm:spPr/>
    </dgm:pt>
    <dgm:pt modelId="{95384E0E-38E4-40F2-AAAC-1B390BCC60A1}" type="pres">
      <dgm:prSet presAssocID="{691E00FD-E66A-4E96-B374-A9741BFD92FD}" presName="d1" presStyleLbl="callout" presStyleIdx="1" presStyleCnt="4"/>
      <dgm:spPr/>
    </dgm:pt>
    <dgm:pt modelId="{9C291FE4-0740-45EF-96E0-5855E78A7E8F}" type="pres">
      <dgm:prSet presAssocID="{F0585F28-0286-4DD8-A182-B98C7AB78669}" presName="circle2" presStyleLbl="lnNode1" presStyleIdx="1" presStyleCnt="2"/>
      <dgm:spPr/>
    </dgm:pt>
    <dgm:pt modelId="{93457716-E223-48EF-843D-87A72897B2B2}" type="pres">
      <dgm:prSet presAssocID="{F0585F28-0286-4DD8-A182-B98C7AB78669}" presName="text2" presStyleLbl="revTx" presStyleIdx="1" presStyleCnt="2">
        <dgm:presLayoutVars>
          <dgm:bulletEnabled val="1"/>
        </dgm:presLayoutVars>
      </dgm:prSet>
      <dgm:spPr/>
    </dgm:pt>
    <dgm:pt modelId="{254C3859-E31B-49D6-919E-3775EBC43F9B}" type="pres">
      <dgm:prSet presAssocID="{F0585F28-0286-4DD8-A182-B98C7AB78669}" presName="line2" presStyleLbl="callout" presStyleIdx="2" presStyleCnt="4"/>
      <dgm:spPr/>
    </dgm:pt>
    <dgm:pt modelId="{82C4B14E-8EB1-4CF8-8EF3-3167FC7A2A2B}" type="pres">
      <dgm:prSet presAssocID="{F0585F28-0286-4DD8-A182-B98C7AB78669}" presName="d2" presStyleLbl="callout" presStyleIdx="3" presStyleCnt="4"/>
      <dgm:spPr/>
    </dgm:pt>
  </dgm:ptLst>
  <dgm:cxnLst>
    <dgm:cxn modelId="{5D10F209-3398-486A-BA15-94A5D8CAA815}" type="presOf" srcId="{E1E54B52-732D-47D0-B985-4540120DD5C5}" destId="{09EAB567-BC16-4CE3-8959-473A4B12DD0F}" srcOrd="0" destOrd="0" presId="urn:microsoft.com/office/officeart/2005/8/layout/target1"/>
    <dgm:cxn modelId="{68DC2B31-47E8-4E46-8400-B5DEE357F025}" srcId="{E1E54B52-732D-47D0-B985-4540120DD5C5}" destId="{F0585F28-0286-4DD8-A182-B98C7AB78669}" srcOrd="1" destOrd="0" parTransId="{787941AF-D1A8-47CE-B9CC-73442A007E42}" sibTransId="{9FF0B62B-D87A-4112-97A7-69F437A42FC1}"/>
    <dgm:cxn modelId="{B7EA463F-1F4D-49CE-90E4-6CF60BC8239E}" type="presOf" srcId="{F0585F28-0286-4DD8-A182-B98C7AB78669}" destId="{93457716-E223-48EF-843D-87A72897B2B2}" srcOrd="0" destOrd="0" presId="urn:microsoft.com/office/officeart/2005/8/layout/target1"/>
    <dgm:cxn modelId="{C6786C61-03AD-4373-98B7-E9EEE1D9B470}" type="presOf" srcId="{691E00FD-E66A-4E96-B374-A9741BFD92FD}" destId="{86A1556B-838A-4208-8569-35A7F2A38FCF}" srcOrd="0" destOrd="0" presId="urn:microsoft.com/office/officeart/2005/8/layout/target1"/>
    <dgm:cxn modelId="{7C47837C-3705-4D5B-9872-9A320150B0BF}" srcId="{E1E54B52-732D-47D0-B985-4540120DD5C5}" destId="{691E00FD-E66A-4E96-B374-A9741BFD92FD}" srcOrd="0" destOrd="0" parTransId="{5DD73031-936D-49FA-B891-71103AF006F3}" sibTransId="{35DD2EB2-B939-49B5-966D-9B5EE741EB39}"/>
    <dgm:cxn modelId="{BF84CEF6-05DC-4DA2-A7FB-7EAAEFFAA9A0}" type="presParOf" srcId="{09EAB567-BC16-4CE3-8959-473A4B12DD0F}" destId="{FE0E9A34-76BB-48ED-8A71-3D186BB3405D}" srcOrd="0" destOrd="0" presId="urn:microsoft.com/office/officeart/2005/8/layout/target1"/>
    <dgm:cxn modelId="{564F7019-11EC-4011-AF9B-1F69E6EB47F2}" type="presParOf" srcId="{09EAB567-BC16-4CE3-8959-473A4B12DD0F}" destId="{86A1556B-838A-4208-8569-35A7F2A38FCF}" srcOrd="1" destOrd="0" presId="urn:microsoft.com/office/officeart/2005/8/layout/target1"/>
    <dgm:cxn modelId="{2237D0FD-9003-4C4E-B883-981914211966}" type="presParOf" srcId="{09EAB567-BC16-4CE3-8959-473A4B12DD0F}" destId="{BD6C1D1D-19DE-4993-AC90-E9DE63E4AC24}" srcOrd="2" destOrd="0" presId="urn:microsoft.com/office/officeart/2005/8/layout/target1"/>
    <dgm:cxn modelId="{53A8AC00-2D4F-4667-921D-D4922B2B66B1}" type="presParOf" srcId="{09EAB567-BC16-4CE3-8959-473A4B12DD0F}" destId="{95384E0E-38E4-40F2-AAAC-1B390BCC60A1}" srcOrd="3" destOrd="0" presId="urn:microsoft.com/office/officeart/2005/8/layout/target1"/>
    <dgm:cxn modelId="{2FF5D345-709D-43AE-B95E-870B60841B07}" type="presParOf" srcId="{09EAB567-BC16-4CE3-8959-473A4B12DD0F}" destId="{9C291FE4-0740-45EF-96E0-5855E78A7E8F}" srcOrd="4" destOrd="0" presId="urn:microsoft.com/office/officeart/2005/8/layout/target1"/>
    <dgm:cxn modelId="{BE1141E9-26B3-47A1-90DE-4851AFDCCD45}" type="presParOf" srcId="{09EAB567-BC16-4CE3-8959-473A4B12DD0F}" destId="{93457716-E223-48EF-843D-87A72897B2B2}" srcOrd="5" destOrd="0" presId="urn:microsoft.com/office/officeart/2005/8/layout/target1"/>
    <dgm:cxn modelId="{F9E39022-FEE0-4364-ADB3-77FF5F5D8991}" type="presParOf" srcId="{09EAB567-BC16-4CE3-8959-473A4B12DD0F}" destId="{254C3859-E31B-49D6-919E-3775EBC43F9B}" srcOrd="6" destOrd="0" presId="urn:microsoft.com/office/officeart/2005/8/layout/target1"/>
    <dgm:cxn modelId="{B6B90745-26FD-4517-BAB0-AEC6D3FC1F2F}" type="presParOf" srcId="{09EAB567-BC16-4CE3-8959-473A4B12DD0F}" destId="{82C4B14E-8EB1-4CF8-8EF3-3167FC7A2A2B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91FE4-0740-45EF-96E0-5855E78A7E8F}">
      <dsp:nvSpPr>
        <dsp:cNvPr id="0" name=""/>
        <dsp:cNvSpPr/>
      </dsp:nvSpPr>
      <dsp:spPr>
        <a:xfrm>
          <a:off x="321021" y="1087834"/>
          <a:ext cx="3263503" cy="3263503"/>
        </a:xfrm>
        <a:prstGeom prst="ellipse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E9A34-76BB-48ED-8A71-3D186BB3405D}">
      <dsp:nvSpPr>
        <dsp:cNvPr id="0" name=""/>
        <dsp:cNvSpPr/>
      </dsp:nvSpPr>
      <dsp:spPr>
        <a:xfrm>
          <a:off x="1293453" y="2056491"/>
          <a:ext cx="1318640" cy="132618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1556B-838A-4208-8569-35A7F2A38FCF}">
      <dsp:nvSpPr>
        <dsp:cNvPr id="0" name=""/>
        <dsp:cNvSpPr/>
      </dsp:nvSpPr>
      <dsp:spPr>
        <a:xfrm>
          <a:off x="3514944" y="0"/>
          <a:ext cx="2858747" cy="135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ODTP-RDI KPI  (Two High Level Objectives)</a:t>
          </a:r>
        </a:p>
      </dsp:txBody>
      <dsp:txXfrm>
        <a:off x="3514944" y="0"/>
        <a:ext cx="2858747" cy="1359793"/>
      </dsp:txXfrm>
    </dsp:sp>
    <dsp:sp modelId="{BD6C1D1D-19DE-4993-AC90-E9DE63E4AC24}">
      <dsp:nvSpPr>
        <dsp:cNvPr id="0" name=""/>
        <dsp:cNvSpPr/>
      </dsp:nvSpPr>
      <dsp:spPr>
        <a:xfrm>
          <a:off x="3720504" y="679896"/>
          <a:ext cx="4079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384E0E-38E4-40F2-AAAC-1B390BCC60A1}">
      <dsp:nvSpPr>
        <dsp:cNvPr id="0" name=""/>
        <dsp:cNvSpPr/>
      </dsp:nvSpPr>
      <dsp:spPr>
        <a:xfrm rot="5400000">
          <a:off x="1815570" y="816011"/>
          <a:ext cx="2040777" cy="1766371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57716-E223-48EF-843D-87A72897B2B2}">
      <dsp:nvSpPr>
        <dsp:cNvPr id="0" name=""/>
        <dsp:cNvSpPr/>
      </dsp:nvSpPr>
      <dsp:spPr>
        <a:xfrm>
          <a:off x="4128442" y="1359793"/>
          <a:ext cx="1631751" cy="135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2794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Tsunami Programme (ICG/GKPI) </a:t>
          </a:r>
        </a:p>
      </dsp:txBody>
      <dsp:txXfrm>
        <a:off x="4128442" y="1359793"/>
        <a:ext cx="1631751" cy="1359793"/>
      </dsp:txXfrm>
    </dsp:sp>
    <dsp:sp modelId="{254C3859-E31B-49D6-919E-3775EBC43F9B}">
      <dsp:nvSpPr>
        <dsp:cNvPr id="0" name=""/>
        <dsp:cNvSpPr/>
      </dsp:nvSpPr>
      <dsp:spPr>
        <a:xfrm>
          <a:off x="3720504" y="2039689"/>
          <a:ext cx="4079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4B14E-8EB1-4CF8-8EF3-3167FC7A2A2B}">
      <dsp:nvSpPr>
        <dsp:cNvPr id="0" name=""/>
        <dsp:cNvSpPr/>
      </dsp:nvSpPr>
      <dsp:spPr>
        <a:xfrm rot="5400000">
          <a:off x="2511267" y="2262315"/>
          <a:ext cx="1428544" cy="987209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9C93B-C753-43F7-A003-C1E8B234E90C}">
      <dsp:nvSpPr>
        <dsp:cNvPr id="0" name=""/>
        <dsp:cNvSpPr/>
      </dsp:nvSpPr>
      <dsp:spPr>
        <a:xfrm>
          <a:off x="3310389" y="1222391"/>
          <a:ext cx="7291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9185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55987" y="1264312"/>
        <a:ext cx="37989" cy="7597"/>
      </dsp:txXfrm>
    </dsp:sp>
    <dsp:sp modelId="{14024AE4-CB55-48DF-AAE6-C81236CF4457}">
      <dsp:nvSpPr>
        <dsp:cNvPr id="0" name=""/>
        <dsp:cNvSpPr/>
      </dsp:nvSpPr>
      <dsp:spPr>
        <a:xfrm>
          <a:off x="8775" y="277087"/>
          <a:ext cx="3303413" cy="19820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70" tIns="169911" rIns="161870" bIns="16991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UNESCO-IOC/TSR invited written proposals from Individual Consultants to Support the Tsunami Resilience Section (TSR) to develop the Ocean Decade Tsunami Programme (ODTP) Monitoring and Tracking Tool</a:t>
          </a:r>
          <a:endParaRPr lang="en-US" sz="1500" kern="1200" dirty="0"/>
        </a:p>
      </dsp:txBody>
      <dsp:txXfrm>
        <a:off x="8775" y="277087"/>
        <a:ext cx="3303413" cy="1982048"/>
      </dsp:txXfrm>
    </dsp:sp>
    <dsp:sp modelId="{D151F731-3051-469C-BE19-2EC3367D76D0}">
      <dsp:nvSpPr>
        <dsp:cNvPr id="0" name=""/>
        <dsp:cNvSpPr/>
      </dsp:nvSpPr>
      <dsp:spPr>
        <a:xfrm>
          <a:off x="7373587" y="1222391"/>
          <a:ext cx="7291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9185" y="45720"/>
              </a:lnTo>
            </a:path>
          </a:pathLst>
        </a:custGeom>
        <a:noFill/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19185" y="1264312"/>
        <a:ext cx="37989" cy="7597"/>
      </dsp:txXfrm>
    </dsp:sp>
    <dsp:sp modelId="{E96CFB35-BB28-4B18-A849-12706ED04D0C}">
      <dsp:nvSpPr>
        <dsp:cNvPr id="0" name=""/>
        <dsp:cNvSpPr/>
      </dsp:nvSpPr>
      <dsp:spPr>
        <a:xfrm>
          <a:off x="4071974" y="277087"/>
          <a:ext cx="3303413" cy="1982048"/>
        </a:xfrm>
        <a:prstGeom prst="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70" tIns="169911" rIns="161870" bIns="16991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Only one application was received after extension and readvertising.</a:t>
          </a:r>
          <a:endParaRPr lang="en-US" sz="1500" kern="1200"/>
        </a:p>
      </dsp:txBody>
      <dsp:txXfrm>
        <a:off x="4071974" y="277087"/>
        <a:ext cx="3303413" cy="1982048"/>
      </dsp:txXfrm>
    </dsp:sp>
    <dsp:sp modelId="{ECF943F1-4270-4A51-AC82-6D1FF1FB0DD7}">
      <dsp:nvSpPr>
        <dsp:cNvPr id="0" name=""/>
        <dsp:cNvSpPr/>
      </dsp:nvSpPr>
      <dsp:spPr>
        <a:xfrm>
          <a:off x="1660482" y="2257335"/>
          <a:ext cx="8126397" cy="729185"/>
        </a:xfrm>
        <a:custGeom>
          <a:avLst/>
          <a:gdLst/>
          <a:ahLst/>
          <a:cxnLst/>
          <a:rect l="0" t="0" r="0" b="0"/>
          <a:pathLst>
            <a:path>
              <a:moveTo>
                <a:pt x="8126397" y="0"/>
              </a:moveTo>
              <a:lnTo>
                <a:pt x="8126397" y="381692"/>
              </a:lnTo>
              <a:lnTo>
                <a:pt x="0" y="381692"/>
              </a:lnTo>
              <a:lnTo>
                <a:pt x="0" y="729185"/>
              </a:lnTo>
            </a:path>
          </a:pathLst>
        </a:custGeom>
        <a:noFill/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19635" y="2618129"/>
        <a:ext cx="408091" cy="7597"/>
      </dsp:txXfrm>
    </dsp:sp>
    <dsp:sp modelId="{31DF4E4A-E83D-478F-9E5A-4DAD8050651D}">
      <dsp:nvSpPr>
        <dsp:cNvPr id="0" name=""/>
        <dsp:cNvSpPr/>
      </dsp:nvSpPr>
      <dsp:spPr>
        <a:xfrm>
          <a:off x="8135172" y="277087"/>
          <a:ext cx="3303413" cy="1982048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70" tIns="169911" rIns="161870" bIns="16991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Evaluation found the application is not only unaffordable but also focused on  disaster response technological tools/platforms. Perhaps more useful for developing the ODTP RDI KPI survey platform at the final stages.  Not a simple task?</a:t>
          </a:r>
          <a:endParaRPr lang="en-US" sz="1500" kern="1200" dirty="0"/>
        </a:p>
      </dsp:txBody>
      <dsp:txXfrm>
        <a:off x="8135172" y="277087"/>
        <a:ext cx="3303413" cy="1982048"/>
      </dsp:txXfrm>
    </dsp:sp>
    <dsp:sp modelId="{3EC3A279-3986-4B0B-9987-477310AAAC89}">
      <dsp:nvSpPr>
        <dsp:cNvPr id="0" name=""/>
        <dsp:cNvSpPr/>
      </dsp:nvSpPr>
      <dsp:spPr>
        <a:xfrm>
          <a:off x="3310389" y="3964224"/>
          <a:ext cx="7291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9185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55987" y="4006145"/>
        <a:ext cx="37989" cy="7597"/>
      </dsp:txXfrm>
    </dsp:sp>
    <dsp:sp modelId="{72A8F16C-6BC3-4461-96D7-37E5D957A3A2}">
      <dsp:nvSpPr>
        <dsp:cNvPr id="0" name=""/>
        <dsp:cNvSpPr/>
      </dsp:nvSpPr>
      <dsp:spPr>
        <a:xfrm>
          <a:off x="8775" y="3018920"/>
          <a:ext cx="3303413" cy="1982048"/>
        </a:xfrm>
        <a:prstGeom prst="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70" tIns="169911" rIns="161870" bIns="16991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TRS decided to develop the new ODTP-RDI KPI  in house </a:t>
          </a:r>
          <a:r>
            <a:rPr lang="en-US" sz="1500" kern="1200" dirty="0"/>
            <a:t>based on work already started.</a:t>
          </a:r>
        </a:p>
      </dsp:txBody>
      <dsp:txXfrm>
        <a:off x="8775" y="3018920"/>
        <a:ext cx="3303413" cy="1982048"/>
      </dsp:txXfrm>
    </dsp:sp>
    <dsp:sp modelId="{51A03361-565E-44F1-A63E-E818B1013CF7}">
      <dsp:nvSpPr>
        <dsp:cNvPr id="0" name=""/>
        <dsp:cNvSpPr/>
      </dsp:nvSpPr>
      <dsp:spPr>
        <a:xfrm>
          <a:off x="4071974" y="3018920"/>
          <a:ext cx="3303413" cy="1982048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870" tIns="169911" rIns="161870" bIns="169911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first meeting was organized with the participation of key TRS staff mid-December 2024</a:t>
          </a:r>
        </a:p>
      </dsp:txBody>
      <dsp:txXfrm>
        <a:off x="4071974" y="3018920"/>
        <a:ext cx="3303413" cy="1982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BA623-CC99-431C-826A-C576FE998DBB}">
      <dsp:nvSpPr>
        <dsp:cNvPr id="0" name=""/>
        <dsp:cNvSpPr/>
      </dsp:nvSpPr>
      <dsp:spPr>
        <a:xfrm>
          <a:off x="0" y="0"/>
          <a:ext cx="2312365" cy="108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21919-CFB8-4540-8EF3-10BC0DDF91D0}">
      <dsp:nvSpPr>
        <dsp:cNvPr id="0" name=""/>
        <dsp:cNvSpPr/>
      </dsp:nvSpPr>
      <dsp:spPr>
        <a:xfrm>
          <a:off x="1523925" y="299035"/>
          <a:ext cx="557203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523925" y="299035"/>
        <a:ext cx="557203" cy="540000"/>
      </dsp:txXfrm>
    </dsp:sp>
    <dsp:sp modelId="{5C42C724-8DA1-480E-A235-D8981010E6FB}">
      <dsp:nvSpPr>
        <dsp:cNvPr id="0" name=""/>
        <dsp:cNvSpPr/>
      </dsp:nvSpPr>
      <dsp:spPr>
        <a:xfrm>
          <a:off x="855281" y="299035"/>
          <a:ext cx="557203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855281" y="299035"/>
        <a:ext cx="557203" cy="540000"/>
      </dsp:txXfrm>
    </dsp:sp>
    <dsp:sp modelId="{5524311C-2485-42C1-95C0-BF32DF86E440}">
      <dsp:nvSpPr>
        <dsp:cNvPr id="0" name=""/>
        <dsp:cNvSpPr/>
      </dsp:nvSpPr>
      <dsp:spPr>
        <a:xfrm>
          <a:off x="186637" y="299035"/>
          <a:ext cx="557203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186637" y="299035"/>
        <a:ext cx="557203" cy="54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B3C03-A56F-42D4-9DED-98F8E858A9BE}">
      <dsp:nvSpPr>
        <dsp:cNvPr id="0" name=""/>
        <dsp:cNvSpPr/>
      </dsp:nvSpPr>
      <dsp:spPr>
        <a:xfrm>
          <a:off x="3802" y="0"/>
          <a:ext cx="1789509" cy="600023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D1ED4-6C1E-41BE-8DE1-C79A04D7D17F}">
      <dsp:nvSpPr>
        <dsp:cNvPr id="0" name=""/>
        <dsp:cNvSpPr/>
      </dsp:nvSpPr>
      <dsp:spPr>
        <a:xfrm>
          <a:off x="481004" y="150005"/>
          <a:ext cx="1511141" cy="600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ICG-KPI</a:t>
          </a:r>
        </a:p>
      </dsp:txBody>
      <dsp:txXfrm>
        <a:off x="498578" y="167579"/>
        <a:ext cx="1475993" cy="564875"/>
      </dsp:txXfrm>
    </dsp:sp>
    <dsp:sp modelId="{8AD8FDFD-0FE6-4805-B10A-EAE342E267EC}">
      <dsp:nvSpPr>
        <dsp:cNvPr id="0" name=""/>
        <dsp:cNvSpPr/>
      </dsp:nvSpPr>
      <dsp:spPr>
        <a:xfrm>
          <a:off x="2047819" y="0"/>
          <a:ext cx="1789509" cy="600023"/>
        </a:xfrm>
        <a:prstGeom prst="chevron">
          <a:avLst>
            <a:gd name="adj" fmla="val 4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EF86F-2796-40D9-AEB4-8C54012371F3}">
      <dsp:nvSpPr>
        <dsp:cNvPr id="0" name=""/>
        <dsp:cNvSpPr/>
      </dsp:nvSpPr>
      <dsp:spPr>
        <a:xfrm>
          <a:off x="2525021" y="150005"/>
          <a:ext cx="1511141" cy="600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ODTP -KPI</a:t>
          </a:r>
        </a:p>
      </dsp:txBody>
      <dsp:txXfrm>
        <a:off x="2542595" y="167579"/>
        <a:ext cx="1475993" cy="564875"/>
      </dsp:txXfrm>
    </dsp:sp>
    <dsp:sp modelId="{7420ADF1-C2A6-4DA2-AACA-3F7AB20E0255}">
      <dsp:nvSpPr>
        <dsp:cNvPr id="0" name=""/>
        <dsp:cNvSpPr/>
      </dsp:nvSpPr>
      <dsp:spPr>
        <a:xfrm>
          <a:off x="4091836" y="0"/>
          <a:ext cx="1789509" cy="600023"/>
        </a:xfrm>
        <a:prstGeom prst="chevron">
          <a:avLst>
            <a:gd name="adj" fmla="val 40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6FFB3-D4AF-49C3-863C-84FE90D5670E}">
      <dsp:nvSpPr>
        <dsp:cNvPr id="0" name=""/>
        <dsp:cNvSpPr/>
      </dsp:nvSpPr>
      <dsp:spPr>
        <a:xfrm>
          <a:off x="4569039" y="150005"/>
          <a:ext cx="1511141" cy="600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OD-KPI</a:t>
          </a:r>
        </a:p>
      </dsp:txBody>
      <dsp:txXfrm>
        <a:off x="4586613" y="167579"/>
        <a:ext cx="1475993" cy="564875"/>
      </dsp:txXfrm>
    </dsp:sp>
    <dsp:sp modelId="{CA9141EC-11F6-43FD-8509-EE7F669D68F2}">
      <dsp:nvSpPr>
        <dsp:cNvPr id="0" name=""/>
        <dsp:cNvSpPr/>
      </dsp:nvSpPr>
      <dsp:spPr>
        <a:xfrm>
          <a:off x="6120195" y="90651"/>
          <a:ext cx="1789509" cy="600023"/>
        </a:xfrm>
        <a:prstGeom prst="chevron">
          <a:avLst>
            <a:gd name="adj" fmla="val 4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DDC4D-A5D4-429E-9E8A-52C1ADD57958}">
      <dsp:nvSpPr>
        <dsp:cNvPr id="0" name=""/>
        <dsp:cNvSpPr/>
      </dsp:nvSpPr>
      <dsp:spPr>
        <a:xfrm>
          <a:off x="6552157" y="150005"/>
          <a:ext cx="1511141" cy="600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SFDRR-KPI</a:t>
          </a:r>
        </a:p>
      </dsp:txBody>
      <dsp:txXfrm>
        <a:off x="6569731" y="167579"/>
        <a:ext cx="1475993" cy="5648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A13A0-2C1E-461B-BFB7-FF1139A61F1B}">
      <dsp:nvSpPr>
        <dsp:cNvPr id="0" name=""/>
        <dsp:cNvSpPr/>
      </dsp:nvSpPr>
      <dsp:spPr>
        <a:xfrm>
          <a:off x="0" y="1844702"/>
          <a:ext cx="1092782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66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90525-0789-444D-B96C-7263043916CF}">
      <dsp:nvSpPr>
        <dsp:cNvPr id="0" name=""/>
        <dsp:cNvSpPr/>
      </dsp:nvSpPr>
      <dsp:spPr>
        <a:xfrm rot="8100000">
          <a:off x="59162" y="425131"/>
          <a:ext cx="271315" cy="27131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4403B-5C74-4EC4-A7ED-F08544F8609A}">
      <dsp:nvSpPr>
        <dsp:cNvPr id="0" name=""/>
        <dsp:cNvSpPr/>
      </dsp:nvSpPr>
      <dsp:spPr>
        <a:xfrm>
          <a:off x="89303" y="455272"/>
          <a:ext cx="211033" cy="2110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88CA4-DEE7-460F-B1C0-00010FAEF3AE}">
      <dsp:nvSpPr>
        <dsp:cNvPr id="0" name=""/>
        <dsp:cNvSpPr/>
      </dsp:nvSpPr>
      <dsp:spPr>
        <a:xfrm>
          <a:off x="386669" y="752638"/>
          <a:ext cx="2595906" cy="1092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Feedbacks/inputs from 5th ODTP-SC</a:t>
          </a:r>
        </a:p>
      </dsp:txBody>
      <dsp:txXfrm>
        <a:off x="386669" y="752638"/>
        <a:ext cx="2595906" cy="1092063"/>
      </dsp:txXfrm>
    </dsp:sp>
    <dsp:sp modelId="{C7BF55FF-A847-42B0-B175-90CF1C61DF4E}">
      <dsp:nvSpPr>
        <dsp:cNvPr id="0" name=""/>
        <dsp:cNvSpPr/>
      </dsp:nvSpPr>
      <dsp:spPr>
        <a:xfrm>
          <a:off x="386669" y="368940"/>
          <a:ext cx="2595906" cy="38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16–17 Jan 2025</a:t>
          </a:r>
        </a:p>
      </dsp:txBody>
      <dsp:txXfrm>
        <a:off x="386669" y="368940"/>
        <a:ext cx="2595906" cy="383698"/>
      </dsp:txXfrm>
    </dsp:sp>
    <dsp:sp modelId="{76AEB262-6BB6-4663-AE7A-E073496A2CDA}">
      <dsp:nvSpPr>
        <dsp:cNvPr id="0" name=""/>
        <dsp:cNvSpPr/>
      </dsp:nvSpPr>
      <dsp:spPr>
        <a:xfrm>
          <a:off x="194820" y="752638"/>
          <a:ext cx="0" cy="1092063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74B01-A76B-4429-B130-B814E6F4B32A}">
      <dsp:nvSpPr>
        <dsp:cNvPr id="0" name=""/>
        <dsp:cNvSpPr/>
      </dsp:nvSpPr>
      <dsp:spPr>
        <a:xfrm>
          <a:off x="159683" y="1810169"/>
          <a:ext cx="69065" cy="6906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BAD82-BB10-48E8-85C8-355EE3C759F2}">
      <dsp:nvSpPr>
        <dsp:cNvPr id="0" name=""/>
        <dsp:cNvSpPr/>
      </dsp:nvSpPr>
      <dsp:spPr>
        <a:xfrm rot="18900000">
          <a:off x="1618020" y="2992957"/>
          <a:ext cx="271315" cy="271315"/>
        </a:xfrm>
        <a:prstGeom prst="teardrop">
          <a:avLst>
            <a:gd name="adj" fmla="val 115000"/>
          </a:avLst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085BC-D230-4E18-932D-C06B590C2528}">
      <dsp:nvSpPr>
        <dsp:cNvPr id="0" name=""/>
        <dsp:cNvSpPr/>
      </dsp:nvSpPr>
      <dsp:spPr>
        <a:xfrm>
          <a:off x="1648160" y="3023098"/>
          <a:ext cx="211033" cy="2110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854B5-0013-4AA3-835F-2377509C5175}">
      <dsp:nvSpPr>
        <dsp:cNvPr id="0" name=""/>
        <dsp:cNvSpPr/>
      </dsp:nvSpPr>
      <dsp:spPr>
        <a:xfrm>
          <a:off x="1945526" y="1844702"/>
          <a:ext cx="2595906" cy="1092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Feedbacks/inputs  from TOWS-WG TTs meetings</a:t>
          </a:r>
        </a:p>
      </dsp:txBody>
      <dsp:txXfrm>
        <a:off x="1945526" y="1844702"/>
        <a:ext cx="2595906" cy="1092063"/>
      </dsp:txXfrm>
    </dsp:sp>
    <dsp:sp modelId="{130C7A1F-4565-45E4-8064-8D764E6840AF}">
      <dsp:nvSpPr>
        <dsp:cNvPr id="0" name=""/>
        <dsp:cNvSpPr/>
      </dsp:nvSpPr>
      <dsp:spPr>
        <a:xfrm>
          <a:off x="1945526" y="2936766"/>
          <a:ext cx="2595906" cy="38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20–22 Feb 2025</a:t>
          </a:r>
        </a:p>
      </dsp:txBody>
      <dsp:txXfrm>
        <a:off x="1945526" y="2936766"/>
        <a:ext cx="2595906" cy="383698"/>
      </dsp:txXfrm>
    </dsp:sp>
    <dsp:sp modelId="{840DFA9B-3BDE-48F8-A9CE-8210C27018EF}">
      <dsp:nvSpPr>
        <dsp:cNvPr id="0" name=""/>
        <dsp:cNvSpPr/>
      </dsp:nvSpPr>
      <dsp:spPr>
        <a:xfrm>
          <a:off x="1753677" y="1844702"/>
          <a:ext cx="0" cy="1092063"/>
        </a:xfrm>
        <a:prstGeom prst="line">
          <a:avLst/>
        </a:prstGeom>
        <a:noFill/>
        <a:ln w="12700" cap="flat" cmpd="sng" algn="ctr">
          <a:solidFill>
            <a:schemeClr val="accent2">
              <a:hueOff val="1288723"/>
              <a:satOff val="-3699"/>
              <a:lumOff val="-592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FD627-9FDB-4125-8615-982BD5838A33}">
      <dsp:nvSpPr>
        <dsp:cNvPr id="0" name=""/>
        <dsp:cNvSpPr/>
      </dsp:nvSpPr>
      <dsp:spPr>
        <a:xfrm>
          <a:off x="1718540" y="1810169"/>
          <a:ext cx="69065" cy="69065"/>
        </a:xfrm>
        <a:prstGeom prst="ellipse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42DD0-9498-45F8-957C-BF7A25740A71}">
      <dsp:nvSpPr>
        <dsp:cNvPr id="0" name=""/>
        <dsp:cNvSpPr/>
      </dsp:nvSpPr>
      <dsp:spPr>
        <a:xfrm rot="8100000">
          <a:off x="3176877" y="425131"/>
          <a:ext cx="271315" cy="271315"/>
        </a:xfrm>
        <a:prstGeom prst="teardrop">
          <a:avLst>
            <a:gd name="adj" fmla="val 115000"/>
          </a:avLst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F5E685-1AD8-42E3-8184-90C5570F9111}">
      <dsp:nvSpPr>
        <dsp:cNvPr id="0" name=""/>
        <dsp:cNvSpPr/>
      </dsp:nvSpPr>
      <dsp:spPr>
        <a:xfrm>
          <a:off x="3207018" y="455272"/>
          <a:ext cx="211033" cy="2110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473F4-B7EF-4E55-AB6B-425A6AD2DB48}">
      <dsp:nvSpPr>
        <dsp:cNvPr id="0" name=""/>
        <dsp:cNvSpPr/>
      </dsp:nvSpPr>
      <dsp:spPr>
        <a:xfrm>
          <a:off x="3504384" y="752638"/>
          <a:ext cx="2595906" cy="1092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First final draft + supporting documentation</a:t>
          </a:r>
        </a:p>
      </dsp:txBody>
      <dsp:txXfrm>
        <a:off x="3504384" y="752638"/>
        <a:ext cx="2595906" cy="1092063"/>
      </dsp:txXfrm>
    </dsp:sp>
    <dsp:sp modelId="{083290A3-C94C-442A-B41D-792F10E9AEC4}">
      <dsp:nvSpPr>
        <dsp:cNvPr id="0" name=""/>
        <dsp:cNvSpPr/>
      </dsp:nvSpPr>
      <dsp:spPr>
        <a:xfrm>
          <a:off x="3504384" y="368940"/>
          <a:ext cx="2595906" cy="38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Mar–Apr. 2025</a:t>
          </a:r>
        </a:p>
      </dsp:txBody>
      <dsp:txXfrm>
        <a:off x="3504384" y="368940"/>
        <a:ext cx="2595906" cy="383698"/>
      </dsp:txXfrm>
    </dsp:sp>
    <dsp:sp modelId="{2B83E28A-EB21-4D2D-8DAA-1DAF8EA7373A}">
      <dsp:nvSpPr>
        <dsp:cNvPr id="0" name=""/>
        <dsp:cNvSpPr/>
      </dsp:nvSpPr>
      <dsp:spPr>
        <a:xfrm>
          <a:off x="3312535" y="752638"/>
          <a:ext cx="0" cy="1092063"/>
        </a:xfrm>
        <a:prstGeom prst="line">
          <a:avLst/>
        </a:prstGeom>
        <a:noFill/>
        <a:ln w="12700" cap="flat" cmpd="sng" algn="ctr">
          <a:solidFill>
            <a:schemeClr val="accent2">
              <a:hueOff val="2577445"/>
              <a:satOff val="-7397"/>
              <a:lumOff val="-1184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C332F-1440-4D87-B5A8-02B266E56535}">
      <dsp:nvSpPr>
        <dsp:cNvPr id="0" name=""/>
        <dsp:cNvSpPr/>
      </dsp:nvSpPr>
      <dsp:spPr>
        <a:xfrm>
          <a:off x="3277398" y="1810169"/>
          <a:ext cx="69065" cy="69065"/>
        </a:xfrm>
        <a:prstGeom prst="ellipse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E23B5-D968-438C-9AB5-5F85F408973D}">
      <dsp:nvSpPr>
        <dsp:cNvPr id="0" name=""/>
        <dsp:cNvSpPr/>
      </dsp:nvSpPr>
      <dsp:spPr>
        <a:xfrm rot="18900000">
          <a:off x="4735735" y="2992957"/>
          <a:ext cx="271315" cy="271315"/>
        </a:xfrm>
        <a:prstGeom prst="teardrop">
          <a:avLst>
            <a:gd name="adj" fmla="val 115000"/>
          </a:avLst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1EA51-90D2-4E23-9B80-986C9BE154D2}">
      <dsp:nvSpPr>
        <dsp:cNvPr id="0" name=""/>
        <dsp:cNvSpPr/>
      </dsp:nvSpPr>
      <dsp:spPr>
        <a:xfrm>
          <a:off x="4765876" y="3023098"/>
          <a:ext cx="211033" cy="2110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97947-C033-4303-AEEC-21295EE7A89B}">
      <dsp:nvSpPr>
        <dsp:cNvPr id="0" name=""/>
        <dsp:cNvSpPr/>
      </dsp:nvSpPr>
      <dsp:spPr>
        <a:xfrm>
          <a:off x="5063242" y="1844702"/>
          <a:ext cx="2595906" cy="1092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Online Feedbacks/ inputs</a:t>
          </a:r>
        </a:p>
      </dsp:txBody>
      <dsp:txXfrm>
        <a:off x="5063242" y="1844702"/>
        <a:ext cx="2595906" cy="1092063"/>
      </dsp:txXfrm>
    </dsp:sp>
    <dsp:sp modelId="{592849B7-279C-4ECF-9680-BD460A4002F9}">
      <dsp:nvSpPr>
        <dsp:cNvPr id="0" name=""/>
        <dsp:cNvSpPr/>
      </dsp:nvSpPr>
      <dsp:spPr>
        <a:xfrm>
          <a:off x="5063242" y="2936766"/>
          <a:ext cx="2595906" cy="38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Aug–Sep. 2025</a:t>
          </a:r>
        </a:p>
      </dsp:txBody>
      <dsp:txXfrm>
        <a:off x="5063242" y="2936766"/>
        <a:ext cx="2595906" cy="383698"/>
      </dsp:txXfrm>
    </dsp:sp>
    <dsp:sp modelId="{3368E354-8076-449D-8FE5-220CE4DE4C28}">
      <dsp:nvSpPr>
        <dsp:cNvPr id="0" name=""/>
        <dsp:cNvSpPr/>
      </dsp:nvSpPr>
      <dsp:spPr>
        <a:xfrm>
          <a:off x="4871393" y="1844702"/>
          <a:ext cx="0" cy="1092063"/>
        </a:xfrm>
        <a:prstGeom prst="line">
          <a:avLst/>
        </a:prstGeom>
        <a:noFill/>
        <a:ln w="12700" cap="flat" cmpd="sng" algn="ctr">
          <a:solidFill>
            <a:schemeClr val="accent2">
              <a:hueOff val="3866169"/>
              <a:satOff val="-11096"/>
              <a:lumOff val="-17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97367-7498-4CB8-86B5-5E3F4DFA12DF}">
      <dsp:nvSpPr>
        <dsp:cNvPr id="0" name=""/>
        <dsp:cNvSpPr/>
      </dsp:nvSpPr>
      <dsp:spPr>
        <a:xfrm>
          <a:off x="4836255" y="1810169"/>
          <a:ext cx="69065" cy="69065"/>
        </a:xfrm>
        <a:prstGeom prst="ellipse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23D3B-6020-4081-BCA1-550A00024B32}">
      <dsp:nvSpPr>
        <dsp:cNvPr id="0" name=""/>
        <dsp:cNvSpPr/>
      </dsp:nvSpPr>
      <dsp:spPr>
        <a:xfrm rot="8100000">
          <a:off x="6294592" y="425131"/>
          <a:ext cx="271315" cy="271315"/>
        </a:xfrm>
        <a:prstGeom prst="teardrop">
          <a:avLst>
            <a:gd name="adj" fmla="val 115000"/>
          </a:avLst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E0931-30BC-4785-9DC4-31BE21015326}">
      <dsp:nvSpPr>
        <dsp:cNvPr id="0" name=""/>
        <dsp:cNvSpPr/>
      </dsp:nvSpPr>
      <dsp:spPr>
        <a:xfrm>
          <a:off x="6324733" y="455272"/>
          <a:ext cx="211033" cy="2110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F512F-1FB4-4F82-9C36-E86D88953B8E}">
      <dsp:nvSpPr>
        <dsp:cNvPr id="0" name=""/>
        <dsp:cNvSpPr/>
      </dsp:nvSpPr>
      <dsp:spPr>
        <a:xfrm>
          <a:off x="6622099" y="752638"/>
          <a:ext cx="2595906" cy="1092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Develop online platform tool(Consultant)</a:t>
          </a:r>
        </a:p>
      </dsp:txBody>
      <dsp:txXfrm>
        <a:off x="6622099" y="752638"/>
        <a:ext cx="2595906" cy="1092063"/>
      </dsp:txXfrm>
    </dsp:sp>
    <dsp:sp modelId="{B3FF224B-F53E-447C-875C-DED9A956DCD7}">
      <dsp:nvSpPr>
        <dsp:cNvPr id="0" name=""/>
        <dsp:cNvSpPr/>
      </dsp:nvSpPr>
      <dsp:spPr>
        <a:xfrm>
          <a:off x="6622099" y="368940"/>
          <a:ext cx="2595906" cy="38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Oct 2025</a:t>
          </a:r>
        </a:p>
      </dsp:txBody>
      <dsp:txXfrm>
        <a:off x="6622099" y="368940"/>
        <a:ext cx="2595906" cy="383698"/>
      </dsp:txXfrm>
    </dsp:sp>
    <dsp:sp modelId="{6C8E3702-0840-4D96-9983-0CA8013276C0}">
      <dsp:nvSpPr>
        <dsp:cNvPr id="0" name=""/>
        <dsp:cNvSpPr/>
      </dsp:nvSpPr>
      <dsp:spPr>
        <a:xfrm>
          <a:off x="6430250" y="752638"/>
          <a:ext cx="0" cy="1092063"/>
        </a:xfrm>
        <a:prstGeom prst="line">
          <a:avLst/>
        </a:prstGeom>
        <a:noFill/>
        <a:ln w="12700" cap="flat" cmpd="sng" algn="ctr">
          <a:solidFill>
            <a:schemeClr val="accent2">
              <a:hueOff val="5154891"/>
              <a:satOff val="-14794"/>
              <a:lumOff val="-2368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B23CC-71F4-4FDC-8511-0893A3CDF8F9}">
      <dsp:nvSpPr>
        <dsp:cNvPr id="0" name=""/>
        <dsp:cNvSpPr/>
      </dsp:nvSpPr>
      <dsp:spPr>
        <a:xfrm>
          <a:off x="6395113" y="1810169"/>
          <a:ext cx="69065" cy="69065"/>
        </a:xfrm>
        <a:prstGeom prst="ellipse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52999-D2F7-47A4-971F-D3FE406AAD8D}">
      <dsp:nvSpPr>
        <dsp:cNvPr id="0" name=""/>
        <dsp:cNvSpPr/>
      </dsp:nvSpPr>
      <dsp:spPr>
        <a:xfrm rot="18900000">
          <a:off x="7853450" y="2992957"/>
          <a:ext cx="271315" cy="271315"/>
        </a:xfrm>
        <a:prstGeom prst="teardrop">
          <a:avLst>
            <a:gd name="adj" fmla="val 115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22533-1952-46B0-A5DC-9811FCE834D7}">
      <dsp:nvSpPr>
        <dsp:cNvPr id="0" name=""/>
        <dsp:cNvSpPr/>
      </dsp:nvSpPr>
      <dsp:spPr>
        <a:xfrm>
          <a:off x="7883591" y="3023098"/>
          <a:ext cx="211033" cy="2110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4D2A70-2735-45E2-A8A7-EEB99D6A0B8E}">
      <dsp:nvSpPr>
        <dsp:cNvPr id="0" name=""/>
        <dsp:cNvSpPr/>
      </dsp:nvSpPr>
      <dsp:spPr>
        <a:xfrm>
          <a:off x="8180957" y="1844702"/>
          <a:ext cx="2595906" cy="1092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Test</a:t>
          </a:r>
        </a:p>
      </dsp:txBody>
      <dsp:txXfrm>
        <a:off x="8180957" y="1844702"/>
        <a:ext cx="2595906" cy="1092063"/>
      </dsp:txXfrm>
    </dsp:sp>
    <dsp:sp modelId="{E7BFF433-1026-49C7-A420-3C3CC45C2BFD}">
      <dsp:nvSpPr>
        <dsp:cNvPr id="0" name=""/>
        <dsp:cNvSpPr/>
      </dsp:nvSpPr>
      <dsp:spPr>
        <a:xfrm>
          <a:off x="8180957" y="2936766"/>
          <a:ext cx="2595906" cy="383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Nov 2025</a:t>
          </a:r>
        </a:p>
      </dsp:txBody>
      <dsp:txXfrm>
        <a:off x="8180957" y="2936766"/>
        <a:ext cx="2595906" cy="383698"/>
      </dsp:txXfrm>
    </dsp:sp>
    <dsp:sp modelId="{98297F5E-835F-49E0-9A61-63D06FE49DC7}">
      <dsp:nvSpPr>
        <dsp:cNvPr id="0" name=""/>
        <dsp:cNvSpPr/>
      </dsp:nvSpPr>
      <dsp:spPr>
        <a:xfrm>
          <a:off x="7989108" y="1844702"/>
          <a:ext cx="0" cy="1092063"/>
        </a:xfrm>
        <a:prstGeom prst="line">
          <a:avLst/>
        </a:pr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3FDF6-A72C-4244-94E3-BBE268F2E3E2}">
      <dsp:nvSpPr>
        <dsp:cNvPr id="0" name=""/>
        <dsp:cNvSpPr/>
      </dsp:nvSpPr>
      <dsp:spPr>
        <a:xfrm>
          <a:off x="7953971" y="1810169"/>
          <a:ext cx="69065" cy="69065"/>
        </a:xfrm>
        <a:prstGeom prst="ellips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91FE4-0740-45EF-96E0-5855E78A7E8F}">
      <dsp:nvSpPr>
        <dsp:cNvPr id="0" name=""/>
        <dsp:cNvSpPr/>
      </dsp:nvSpPr>
      <dsp:spPr>
        <a:xfrm>
          <a:off x="-129551" y="789882"/>
          <a:ext cx="2369647" cy="2369647"/>
        </a:xfrm>
        <a:prstGeom prst="ellipse">
          <a:avLst/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0E9A34-76BB-48ED-8A71-3D186BB3405D}">
      <dsp:nvSpPr>
        <dsp:cNvPr id="0" name=""/>
        <dsp:cNvSpPr/>
      </dsp:nvSpPr>
      <dsp:spPr>
        <a:xfrm>
          <a:off x="576536" y="1493229"/>
          <a:ext cx="957471" cy="96295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A1556B-838A-4208-8569-35A7F2A38FCF}">
      <dsp:nvSpPr>
        <dsp:cNvPr id="0" name=""/>
        <dsp:cNvSpPr/>
      </dsp:nvSpPr>
      <dsp:spPr>
        <a:xfrm>
          <a:off x="2189572" y="0"/>
          <a:ext cx="2075751" cy="987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ODTP-RDI KPI  (Two High Level Objectives)</a:t>
          </a:r>
        </a:p>
      </dsp:txBody>
      <dsp:txXfrm>
        <a:off x="2189572" y="0"/>
        <a:ext cx="2075751" cy="987353"/>
      </dsp:txXfrm>
    </dsp:sp>
    <dsp:sp modelId="{BD6C1D1D-19DE-4993-AC90-E9DE63E4AC24}">
      <dsp:nvSpPr>
        <dsp:cNvPr id="0" name=""/>
        <dsp:cNvSpPr/>
      </dsp:nvSpPr>
      <dsp:spPr>
        <a:xfrm>
          <a:off x="2338831" y="493676"/>
          <a:ext cx="296205" cy="0"/>
        </a:xfrm>
        <a:prstGeom prst="line">
          <a:avLst/>
        </a:prstGeom>
        <a:noFill/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5384E0E-38E4-40F2-AAAC-1B390BCC60A1}">
      <dsp:nvSpPr>
        <dsp:cNvPr id="0" name=""/>
        <dsp:cNvSpPr/>
      </dsp:nvSpPr>
      <dsp:spPr>
        <a:xfrm rot="5400000">
          <a:off x="955648" y="592510"/>
          <a:ext cx="1481819" cy="1282571"/>
        </a:xfrm>
        <a:prstGeom prst="line">
          <a:avLst/>
        </a:prstGeom>
        <a:noFill/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3457716-E223-48EF-843D-87A72897B2B2}">
      <dsp:nvSpPr>
        <dsp:cNvPr id="0" name=""/>
        <dsp:cNvSpPr/>
      </dsp:nvSpPr>
      <dsp:spPr>
        <a:xfrm>
          <a:off x="2635036" y="987353"/>
          <a:ext cx="1184823" cy="987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Tsunami Programme (ICG/GTKPI) </a:t>
          </a:r>
        </a:p>
      </dsp:txBody>
      <dsp:txXfrm>
        <a:off x="2635036" y="987353"/>
        <a:ext cx="1184823" cy="987353"/>
      </dsp:txXfrm>
    </dsp:sp>
    <dsp:sp modelId="{254C3859-E31B-49D6-919E-3775EBC43F9B}">
      <dsp:nvSpPr>
        <dsp:cNvPr id="0" name=""/>
        <dsp:cNvSpPr/>
      </dsp:nvSpPr>
      <dsp:spPr>
        <a:xfrm>
          <a:off x="2338831" y="1481029"/>
          <a:ext cx="296205" cy="0"/>
        </a:xfrm>
        <a:prstGeom prst="line">
          <a:avLst/>
        </a:prstGeom>
        <a:noFill/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2C4B14E-8EB1-4CF8-8EF3-3167FC7A2A2B}">
      <dsp:nvSpPr>
        <dsp:cNvPr id="0" name=""/>
        <dsp:cNvSpPr/>
      </dsp:nvSpPr>
      <dsp:spPr>
        <a:xfrm rot="5400000">
          <a:off x="1460797" y="1642679"/>
          <a:ext cx="1037273" cy="716818"/>
        </a:xfrm>
        <a:prstGeom prst="line">
          <a:avLst/>
        </a:prstGeom>
        <a:noFill/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67061-489C-4B72-BC84-14E9D50923B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6014C-868C-4C83-8C9B-CD51C15A8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54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66014C-868C-4C83-8C9B-CD51C15A8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1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82FC4-9280-28B5-AB5B-80DAE0537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7D0BF-BB69-19B6-CDA8-A7DBE1784E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AEC53-72CF-A424-C45E-7C0D309D2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392-28B2-4C4D-BC0E-DF5904407E1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A2737-FE6A-20D8-BB5D-7EFFA156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4D9B0-A7F7-1452-574B-6E5B7058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A9C1-B5AA-4BDF-AF58-7BE03E6C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0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FB60E-2D4E-CEA2-0D71-AC9AE434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F77DD-4134-92F8-15F0-A865C2D32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74083-2F73-BB2E-81F0-8550EA9F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392-28B2-4C4D-BC0E-DF5904407E1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8DBDA-F5F0-A8B3-027F-C6E10194A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E62C8-6F81-EF37-7967-B26C0EC0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A9C1-B5AA-4BDF-AF58-7BE03E6C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9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9498AE-BCFF-5C5F-3EC4-160565082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812AB-D394-35F2-C7CA-7E284FE3A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05625-6DB5-42BD-540B-6CE764A0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392-28B2-4C4D-BC0E-DF5904407E1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06C58-9088-4439-B7A9-D70CDDA7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5DF27-C4EA-5B06-4E78-C5B80BB4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A9C1-B5AA-4BDF-AF58-7BE03E6C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7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EBB0-5ABF-9317-0DC0-F6B51702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2CB84-F2FF-58E6-D5A4-EA5B5CE57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EC249-4D12-B6A1-9B90-A63D4840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392-28B2-4C4D-BC0E-DF5904407E1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F5FD8-6B25-8E0F-04C1-EAE17F7D9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E63DD-7C85-ADF4-98E6-C8C0BEE7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A9C1-B5AA-4BDF-AF58-7BE03E6C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5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4DA37-60B4-5DE6-D373-133D7820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9882C-7153-DBE9-7FAE-9E1CE7621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E4741-1AF4-CDDF-B3FB-A857AF4A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392-28B2-4C4D-BC0E-DF5904407E1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FEFBF-C479-3E49-91CD-A3E53FF2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A42A8-7D21-0937-A49D-5407D0B6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A9C1-B5AA-4BDF-AF58-7BE03E6C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D7054-4959-76A6-FB30-E90D2BC5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3B82A-B13F-2A4F-9625-CB6AD9454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815E8-EA02-B86A-55C3-15A89512C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F1252-1683-6F35-B0E5-D827F8303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392-28B2-4C4D-BC0E-DF5904407E1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2AC2B-7854-0F44-D2BC-1F1B7A78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E991D-0658-ADEF-113F-686F8045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A9C1-B5AA-4BDF-AF58-7BE03E6C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2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8761-9BC6-0D96-9313-5135D17FD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C5BBA-44A5-3BC6-58F9-2A9B310F0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7113A6-654A-1D30-21FC-F163279FE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E9EC3-8D2C-1E84-9BB1-0E46F123C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385C2-610E-271E-CCC4-F10DC274C5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6F18AE-AA1C-D85F-F28D-11244949A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392-28B2-4C4D-BC0E-DF5904407E1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9AA2C6-5A58-A3A2-0C2B-B1040D1EA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578D81-B298-A878-DA8A-3BC2F5E4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A9C1-B5AA-4BDF-AF58-7BE03E6C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1FA1A-9BA7-5B0B-2390-D4E89E0E2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7507CD-F9AF-8CEB-24DC-3AC39A2F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392-28B2-4C4D-BC0E-DF5904407E1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B91D2-79E5-813E-1DB6-5B9F6B13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093E5-82B6-5226-A636-67DE11A6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A9C1-B5AA-4BDF-AF58-7BE03E6C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0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FD0DD-63C1-92FA-509B-11B63AD6C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392-28B2-4C4D-BC0E-DF5904407E1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C5CADD-0C8A-D7F4-D94E-5A5D0EF3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D3BB5-819F-5906-58DF-43B99454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A9C1-B5AA-4BDF-AF58-7BE03E6C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4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2E62-48E9-44F1-E88F-6F2E1734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A18F1-D79A-6EB0-108D-FB31A05DF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B0054-7C1D-EA2A-D609-4331807C8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C5F24-98AE-397D-FF1C-5CCE5DB1A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392-28B2-4C4D-BC0E-DF5904407E1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A1316-91E4-60BE-EFB0-13E6A731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1C9077-4A44-9A44-D743-6901AD9B2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A9C1-B5AA-4BDF-AF58-7BE03E6C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7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783E-24BA-70F4-C4C7-CC09452F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C9861-1878-DC7F-D181-624A5F4FF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9A9D6-1DAA-28C6-9DA0-8EB27153E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D737A-B840-F060-FFD7-425B41046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AA392-28B2-4C4D-BC0E-DF5904407E1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19FF9-B1A0-338F-E151-C667EBE4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B23FA-2209-3578-0B29-2B8D72AC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8A9C1-B5AA-4BDF-AF58-7BE03E6C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0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248F7-BB7E-7385-E7F7-64BB1232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D8B04-1F8A-D5D6-48A4-C65BADD87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ACC51-6426-5A22-6BBB-9BF43FD06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DAA392-28B2-4C4D-BC0E-DF5904407E1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B3517-F0CE-E11B-405E-C0B21BAB6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3C13B-923D-09DF-E5E1-4D212D84F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68A9C1-B5AA-4BDF-AF58-7BE03E6C3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nesdoc.unesco.org/ark:/48223/pf0000386603.locale=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ceanexpert.org/downloadFile/5206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2D86-B068-6627-815E-7B812FDD7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br>
              <a:rPr lang="en-US" sz="2800" dirty="0"/>
            </a:br>
            <a:r>
              <a:rPr lang="en-US" sz="1800" dirty="0"/>
              <a:t>20  Feb 2025</a:t>
            </a:r>
          </a:p>
        </p:txBody>
      </p:sp>
      <p:pic>
        <p:nvPicPr>
          <p:cNvPr id="14" name="Picture 13" descr="Lighthouse in the sea">
            <a:extLst>
              <a:ext uri="{FF2B5EF4-FFF2-40B4-BE49-F238E27FC236}">
                <a16:creationId xmlns:a16="http://schemas.microsoft.com/office/drawing/2014/main" id="{B859E384-C08D-3AE1-C58B-B9434A254A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659" b="1174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9EE64B2-0810-57F8-4637-A8F44F81F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5201" y="3752849"/>
            <a:ext cx="7485413" cy="2452687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</a:rPr>
              <a:t>TOWS Joint Task Team Meeting</a:t>
            </a:r>
            <a:br>
              <a:rPr lang="en-US" sz="2800" dirty="0">
                <a:solidFill>
                  <a:srgbClr val="0070C0"/>
                </a:solidFill>
              </a:rPr>
            </a:br>
            <a:endParaRPr lang="en-US" sz="2800" dirty="0">
              <a:solidFill>
                <a:srgbClr val="0070C0"/>
              </a:solidFill>
            </a:endParaRPr>
          </a:p>
          <a:p>
            <a:pPr algn="l"/>
            <a:r>
              <a:rPr lang="en-US" sz="3200" b="1" dirty="0">
                <a:solidFill>
                  <a:srgbClr val="0070C0"/>
                </a:solidFill>
              </a:rPr>
              <a:t>Tsunami Performance Monitoring  &amp; Tracking  Tool? </a:t>
            </a:r>
            <a:endParaRPr lang="en-US" sz="2800" dirty="0">
              <a:solidFill>
                <a:srgbClr val="0070C0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l"/>
            <a:r>
              <a:rPr lang="en-US" sz="2300" b="1" dirty="0"/>
              <a:t>Denis Chang Seng, PhD</a:t>
            </a:r>
            <a:br>
              <a:rPr lang="en-US" sz="1800" b="1" dirty="0"/>
            </a:br>
            <a:r>
              <a:rPr lang="en-US" sz="1800" dirty="0"/>
              <a:t>Programme Specialist</a:t>
            </a:r>
            <a:br>
              <a:rPr lang="en-US" sz="1800" dirty="0"/>
            </a:br>
            <a:r>
              <a:rPr lang="en-US" sz="1800" dirty="0"/>
              <a:t>Technical Secretary (ICG-NEAMTWS and TOWS TT DMP)</a:t>
            </a:r>
            <a:br>
              <a:rPr lang="en-US" sz="1800" dirty="0"/>
            </a:br>
            <a:r>
              <a:rPr lang="en-US" sz="1800" dirty="0"/>
              <a:t>Focal Point TSR ODTP</a:t>
            </a:r>
            <a:br>
              <a:rPr lang="en-US" sz="1800" dirty="0"/>
            </a:br>
            <a:r>
              <a:rPr lang="en-US" sz="1800" dirty="0" err="1"/>
              <a:t>CoastWAVE</a:t>
            </a:r>
            <a:r>
              <a:rPr lang="en-US" sz="1800" dirty="0"/>
              <a:t> Project</a:t>
            </a:r>
            <a:br>
              <a:rPr lang="en-US" sz="1800" dirty="0"/>
            </a:br>
            <a:r>
              <a:rPr lang="en-US" sz="1800" dirty="0"/>
              <a:t>UNESCO -IOC</a:t>
            </a:r>
          </a:p>
        </p:txBody>
      </p:sp>
      <p:pic>
        <p:nvPicPr>
          <p:cNvPr id="6" name="Picture 5" descr="A group of logos with text&#10;&#10;Description automatically generated">
            <a:extLst>
              <a:ext uri="{FF2B5EF4-FFF2-40B4-BE49-F238E27FC236}">
                <a16:creationId xmlns:a16="http://schemas.microsoft.com/office/drawing/2014/main" id="{6A6951A8-F9F6-5684-21C2-4364E583E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30" y="5605461"/>
            <a:ext cx="38195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14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DC1EA-EA20-7450-A703-7FD30CFF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Work Plan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3777AC-8A97-4EAF-29A2-7B72D8928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8398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14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C7C5D-FF1B-7F3F-6EBF-78F37435B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1D9E5-38BA-B000-2655-25396EC92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052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Operational/Practical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200" dirty="0"/>
              <a:t>Who to complete the surveys (ICG  and ODTP), noting that ODTP actions may also be the addressed under ICG-KPI [TNCs, Action Leads?].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200" dirty="0"/>
              <a:t>Information meetings required before rolling out tool?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200" dirty="0"/>
              <a:t>What is the expected time frame to operationalize the M &amp; T Tool (Jan 2026?).  NB:-The OD M &amp;T </a:t>
            </a:r>
            <a: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takes place every year in the first semester.</a:t>
            </a:r>
            <a:endParaRPr lang="en-US" sz="22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061D08-D5AE-111D-AF04-C09C8DDE9A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535947"/>
              </p:ext>
            </p:extLst>
          </p:nvPr>
        </p:nvGraphicFramePr>
        <p:xfrm>
          <a:off x="6870583" y="1849235"/>
          <a:ext cx="4135773" cy="315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5138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DF44-3B87-B723-ADEA-F789DABF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Questions (</a:t>
            </a:r>
            <a:r>
              <a:rPr lang="en-US" dirty="0" err="1">
                <a:solidFill>
                  <a:srgbClr val="0070C0"/>
                </a:solidFill>
              </a:rPr>
              <a:t>Con’t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0FB41-866E-4513-8FAC-2441C2468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68073"/>
            <a:ext cx="9428545" cy="4708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Strategic</a:t>
            </a:r>
          </a:p>
          <a:p>
            <a:pPr marL="0" indent="0"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How can TSR effectively and sustainably manage such a tool to ensure standardization/alignment with best practices for KPIs and performance measures ( data collection, analysis, knowledge information, dissemination, review, and continuous adaptation?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What strategies and resource planning approaches needed? </a:t>
            </a:r>
          </a:p>
        </p:txBody>
      </p:sp>
    </p:spTree>
    <p:extLst>
      <p:ext uri="{BB962C8B-B14F-4D97-AF65-F5344CB8AC3E}">
        <p14:creationId xmlns:p14="http://schemas.microsoft.com/office/powerpoint/2010/main" val="2141354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3D14A-1DF3-EC37-513D-067C336F0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FAC6-BDB8-DDF0-C781-B597A5491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Contributions and Thanks</a:t>
            </a:r>
            <a:br>
              <a:rPr lang="en-US" b="1" dirty="0"/>
            </a:br>
            <a:endParaRPr lang="en-US" b="1" dirty="0"/>
          </a:p>
          <a:p>
            <a:pPr lvl="1"/>
            <a:r>
              <a:rPr lang="en-US" dirty="0">
                <a:latin typeface="Book Antiqua" panose="02040602050305030304" pitchFamily="18" charset="0"/>
              </a:rPr>
              <a:t>Srinivas Kumar, Ocal Necmioglu, Bernardo Aliaga &amp; Derya Vennin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32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3D95-C27F-5850-184E-C185B2C9D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5</a:t>
            </a:r>
            <a:r>
              <a:rPr lang="en-US" sz="3600" baseline="30000" dirty="0">
                <a:solidFill>
                  <a:srgbClr val="0070C0"/>
                </a:solidFill>
              </a:rPr>
              <a:t>th</a:t>
            </a:r>
            <a:r>
              <a:rPr lang="en-US" sz="3600" dirty="0">
                <a:solidFill>
                  <a:srgbClr val="0070C0"/>
                </a:solidFill>
              </a:rPr>
              <a:t> Ocean Decade Tsunami Programme 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Scientific Committee, 16-17 Jan 2025 </a:t>
            </a:r>
            <a:br>
              <a:rPr lang="en-US" sz="3600" dirty="0"/>
            </a:b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51509-3571-1571-23C5-C894070F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92500" lnSpcReduction="20000"/>
          </a:bodyPr>
          <a:lstStyle/>
          <a:p>
            <a:pPr marL="0" marR="73025" indent="0">
              <a:buNone/>
              <a:tabLst>
                <a:tab pos="302260" algn="l"/>
                <a:tab pos="30353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discussion centered on user input and evaluations (</a:t>
            </a:r>
            <a:r>
              <a:rPr lang="en-US" sz="18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Effectively addressing reporting  mechanis</a:t>
            </a:r>
            <a:r>
              <a:rPr lang="en-US" sz="18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</a:p>
          <a:p>
            <a:pPr marL="0" marR="73025" indent="0">
              <a:buNone/>
              <a:tabLst>
                <a:tab pos="302260" algn="l"/>
                <a:tab pos="303530" algn="l"/>
              </a:tabLs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73025">
              <a:tabLst>
                <a:tab pos="302260" algn="l"/>
                <a:tab pos="30353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Noted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the i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mportance of Tsunami National Contacts (TNCs) as the primary national representative.</a:t>
            </a:r>
          </a:p>
          <a:p>
            <a:pPr marR="73025">
              <a:tabLst>
                <a:tab pos="302260" algn="l"/>
                <a:tab pos="30353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73025">
              <a:tabLst>
                <a:tab pos="302260" algn="l"/>
                <a:tab pos="30353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Recommended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that requests be communicated through Circular Letters (CLs), to also inform  TWFPs,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NTWC’s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and IOC Focal Points. </a:t>
            </a:r>
          </a:p>
          <a:p>
            <a:pPr marL="57150" marR="73025" indent="-285750">
              <a:tabLst>
                <a:tab pos="302260" algn="l"/>
                <a:tab pos="303530" algn="l"/>
              </a:tabLs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73025">
              <a:tabLst>
                <a:tab pos="302260" algn="l"/>
                <a:tab pos="303530" algn="l"/>
              </a:tabLst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Further recommended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alternatively employing ICG structures, particularly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their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Working Groups (WGs), to conduct assessments was proposed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R="73025">
              <a:tabLst>
                <a:tab pos="302260" algn="l"/>
                <a:tab pos="303530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73025">
              <a:tabLst>
                <a:tab pos="302260" algn="l"/>
                <a:tab pos="303530" algn="l"/>
              </a:tabLst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</a:t>
            </a:r>
            <a:r>
              <a:rPr lang="en-US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elcomed </a:t>
            </a:r>
            <a:r>
              <a:rPr lang="en-US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proposal for flexible data entry by various stakeholders in liaison with TNC, as demonstrated by past survey practices in the IOTWMS. 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73025">
              <a:tabLst>
                <a:tab pos="302260" algn="l"/>
                <a:tab pos="30353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greed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that assessments should not be mere "tick-box" exercises, but should include concise text/narrative responses to KPI surveys.</a:t>
            </a:r>
          </a:p>
          <a:p>
            <a:pPr marR="73025">
              <a:tabLst>
                <a:tab pos="302260" algn="l"/>
                <a:tab pos="303530" algn="l"/>
              </a:tabLs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73025">
              <a:tabLst>
                <a:tab pos="302260" algn="l"/>
                <a:tab pos="30353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Clarifications are needed on how Member States with memberships in different ICGs or territories will respond to these surveys, as the SC expressed a preference for an ICG-based approach.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74295" indent="0" algn="just">
              <a:lnSpc>
                <a:spcPct val="150000"/>
              </a:lnSpc>
              <a:buNone/>
              <a:tabLst>
                <a:tab pos="302260" algn="l"/>
                <a:tab pos="303530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67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1DC0-C791-28D4-16C5-09A1E0B8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5</a:t>
            </a:r>
            <a:r>
              <a:rPr lang="en-US" sz="4400" baseline="30000" dirty="0">
                <a:solidFill>
                  <a:srgbClr val="0070C0"/>
                </a:solidFill>
              </a:rPr>
              <a:t>th</a:t>
            </a:r>
            <a:r>
              <a:rPr lang="en-US" sz="4400" dirty="0">
                <a:solidFill>
                  <a:srgbClr val="0070C0"/>
                </a:solidFill>
              </a:rPr>
              <a:t> Ocean Decade Tsunami Programme </a:t>
            </a:r>
            <a:br>
              <a:rPr lang="en-US" sz="4400" dirty="0">
                <a:solidFill>
                  <a:srgbClr val="0070C0"/>
                </a:solidFill>
              </a:rPr>
            </a:br>
            <a:r>
              <a:rPr lang="en-US" sz="4400" dirty="0">
                <a:solidFill>
                  <a:srgbClr val="0070C0"/>
                </a:solidFill>
              </a:rPr>
              <a:t>Scientific Committee, 16-17 Jan 2025 </a:t>
            </a:r>
            <a:br>
              <a:rPr lang="en-US" sz="4400" dirty="0"/>
            </a:b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Discussions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CF05E-6946-E6BF-3D27-62446445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3247"/>
            <a:ext cx="10515600" cy="3953716"/>
          </a:xfrm>
        </p:spPr>
        <p:txBody>
          <a:bodyPr/>
          <a:lstStyle/>
          <a:p>
            <a:pPr marL="0" marR="73025" algn="just">
              <a:tabLst>
                <a:tab pos="302260" algn="l"/>
                <a:tab pos="30353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ppreciated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the progress made in developing a comprehensive Tsunami Programme -ODTP–RDI Performance Monitoring and Tracking Tool with clear SMART (Specific, Measurable, Achievable, Relevant, and Time-bound) indicators and actions.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73025" indent="0" algn="just">
              <a:buNone/>
              <a:tabLst>
                <a:tab pos="302260" algn="l"/>
                <a:tab pos="303530" algn="l"/>
              </a:tabLst>
            </a:pP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73025" algn="just">
              <a:tabLst>
                <a:tab pos="302260" algn="l"/>
                <a:tab pos="30353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greed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 further advance the Tsunami Performance Monitoring and Tracking Tool and present an update at the TOWS-Working Group and Task Team meetings scheduled between 20 and 25 February 2025.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5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57DA-07B2-C280-ED82-ADA59EBE2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Final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90793-37FE-C73E-7D0C-431C52E5E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“Theory of Change” development ?</a:t>
            </a:r>
          </a:p>
          <a:p>
            <a:endParaRPr lang="en-US" dirty="0"/>
          </a:p>
          <a:p>
            <a:r>
              <a:rPr lang="en-US" dirty="0"/>
              <a:t>To provide an overview of the outcomes, outputs and goal of the initiative.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END </a:t>
            </a:r>
          </a:p>
        </p:txBody>
      </p:sp>
    </p:spTree>
    <p:extLst>
      <p:ext uri="{BB962C8B-B14F-4D97-AF65-F5344CB8AC3E}">
        <p14:creationId xmlns:p14="http://schemas.microsoft.com/office/powerpoint/2010/main" val="425815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C3BC-05A6-DD66-C3AF-1B9EAFFBD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" y="0"/>
            <a:ext cx="3146611" cy="1330841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Ocean Decade Tsunami Programme (ODTP) Monitoring and Tracking Tool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1D2F9-BDA3-3BC4-FAB3-EEF594831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9741" y="134471"/>
            <a:ext cx="5351930" cy="6494929"/>
          </a:xfrm>
        </p:spPr>
        <p:txBody>
          <a:bodyPr>
            <a:normAutofit lnSpcReduction="10000"/>
          </a:bodyPr>
          <a:lstStyle/>
          <a:p>
            <a:pPr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 b="1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Current situation?</a:t>
            </a:r>
          </a:p>
          <a:p>
            <a:pPr marL="514350" indent="-285750">
              <a:spcBef>
                <a:spcPts val="1200"/>
              </a:spcBef>
              <a:spcAft>
                <a:spcPts val="1200"/>
              </a:spcAft>
            </a:pPr>
            <a:r>
              <a:rPr lang="en-US" sz="1600" b="1" i="0" u="none" strike="noStrike" dirty="0">
                <a:effectLst/>
                <a:latin typeface="Arial" panose="020B0604020202020204" pitchFamily="34" charset="0"/>
              </a:rPr>
              <a:t>Recalls 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that the </a:t>
            </a:r>
            <a:r>
              <a:rPr lang="en-US" sz="1600" dirty="0">
                <a:latin typeface="Arial" panose="020B0604020202020204" pitchFamily="34" charset="0"/>
              </a:rPr>
              <a:t>appendices (Appendix 1-4, Pages 60-80)  in the ODTP RDI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(Aug 2023)  </a:t>
            </a:r>
            <a:r>
              <a:rPr lang="en-US" sz="1600" dirty="0">
                <a:latin typeface="Arial" panose="020B0604020202020204" pitchFamily="34" charset="0"/>
              </a:rPr>
              <a:t>was developed  to guide the measurement/assessment  of progress actions (</a:t>
            </a:r>
            <a:r>
              <a:rPr lang="en-US" sz="1600" dirty="0">
                <a:latin typeface="Arial" panose="020B0604020202020204" pitchFamily="34" charset="0"/>
                <a:hlinkClick r:id="rId2"/>
              </a:rPr>
              <a:t>ODTP-RDI</a:t>
            </a:r>
            <a:r>
              <a:rPr lang="en-US" sz="1600" dirty="0">
                <a:latin typeface="Arial" panose="020B0604020202020204" pitchFamily="34" charset="0"/>
              </a:rPr>
              <a:t>).</a:t>
            </a:r>
          </a:p>
          <a:p>
            <a:pPr marL="514350" indent="-285750">
              <a:spcBef>
                <a:spcPts val="1200"/>
              </a:spcBef>
              <a:spcAft>
                <a:spcPts val="1200"/>
              </a:spcAft>
            </a:pPr>
            <a:r>
              <a:rPr lang="en-US" sz="1600" b="1" i="0" u="none" strike="noStrike" dirty="0">
                <a:effectLst/>
                <a:latin typeface="Arial" panose="020B0604020202020204" pitchFamily="34" charset="0"/>
              </a:rPr>
              <a:t>Notes </a:t>
            </a:r>
            <a:r>
              <a:rPr lang="en-US" sz="1600" i="0" u="none" strike="noStrike" dirty="0">
                <a:effectLst/>
                <a:latin typeface="Arial" panose="020B0604020202020204" pitchFamily="34" charset="0"/>
              </a:rPr>
              <a:t>that no progress achieved  to dat</a:t>
            </a:r>
            <a:r>
              <a:rPr lang="en-US" sz="1600" dirty="0">
                <a:latin typeface="Arial" panose="020B0604020202020204" pitchFamily="34" charset="0"/>
              </a:rPr>
              <a:t>e in its implementation. </a:t>
            </a:r>
          </a:p>
          <a:p>
            <a:pPr marL="514350" indent="-285750">
              <a:spcBef>
                <a:spcPts val="1200"/>
              </a:spcBef>
              <a:spcAft>
                <a:spcPts val="1200"/>
              </a:spcAft>
            </a:pPr>
            <a:r>
              <a:rPr lang="en-US" sz="1600" b="1" i="0" u="none" strike="noStrike" dirty="0">
                <a:effectLst/>
                <a:latin typeface="Arial" panose="020B0604020202020204" pitchFamily="34" charset="0"/>
              </a:rPr>
              <a:t>Further notes </a:t>
            </a:r>
            <a:r>
              <a:rPr lang="en-US" sz="1600" b="0" i="0" u="none" strike="noStrike" dirty="0">
                <a:effectLst/>
                <a:latin typeface="Arial" panose="020B0604020202020204" pitchFamily="34" charset="0"/>
              </a:rPr>
              <a:t>the TOWS TT DMP recommendation in Sendai, Japan, 19 - 20 February 2024</a:t>
            </a:r>
            <a:endParaRPr lang="en-US" sz="16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285750">
              <a:spcBef>
                <a:spcPts val="1200"/>
              </a:spcBef>
              <a:spcAft>
                <a:spcPts val="120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 TT TWO and TT DMP </a:t>
            </a: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develop KPIs for the relevant sections </a:t>
            </a: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 the ODTP Research &amp; Development Implementation Plan (RDIP) to </a:t>
            </a:r>
            <a:r>
              <a:rPr lang="en-US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monitor progress.</a:t>
            </a:r>
            <a:endParaRPr lang="en-US" sz="1600" b="1" dirty="0">
              <a:solidFill>
                <a:srgbClr val="0070C0"/>
              </a:solidFill>
              <a:latin typeface="Cambria" panose="0204050305040603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971550" lvl="1" indent="-285750">
              <a:spcBef>
                <a:spcPts val="1200"/>
              </a:spcBef>
              <a:spcAft>
                <a:spcPts val="120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 Secretariat to </a:t>
            </a:r>
            <a:r>
              <a:rPr lang="en-US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develop a reporting mechanism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 allow ICGs to </a:t>
            </a:r>
            <a:r>
              <a:rPr lang="en-US" sz="1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report progress on related projects</a:t>
            </a:r>
            <a:r>
              <a:rPr lang="en-US" sz="1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within the Ocean Decade and against the ODTP RDIP KPIs, aligning this with the proposed Global KPI Framework for the UNESCO-IOC Tsunami Programme.</a:t>
            </a:r>
          </a:p>
          <a:p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88C8F6-3742-D548-7637-733AE5181B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210" r="4715" b="-3"/>
          <a:stretch/>
        </p:blipFill>
        <p:spPr>
          <a:xfrm>
            <a:off x="90304" y="1540011"/>
            <a:ext cx="6678049" cy="4815964"/>
          </a:xfrm>
          <a:prstGeom prst="rect">
            <a:avLst/>
          </a:prstGeom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C0AE6EBC-218B-0690-F42A-D81DA86BB9CF}"/>
              </a:ext>
            </a:extLst>
          </p:cNvPr>
          <p:cNvCxnSpPr>
            <a:cxnSpLocks/>
            <a:endCxn id="7" idx="0"/>
          </p:cNvCxnSpPr>
          <p:nvPr/>
        </p:nvCxnSpPr>
        <p:spPr>
          <a:xfrm rot="10800000" flipV="1">
            <a:off x="3429330" y="887505"/>
            <a:ext cx="3500389" cy="652505"/>
          </a:xfrm>
          <a:prstGeom prst="bentConnector2">
            <a:avLst/>
          </a:prstGeom>
          <a:ln>
            <a:solidFill>
              <a:srgbClr val="C0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46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4817-79F7-4B4B-2F6D-28E1C5B5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THINKING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29FD-CB45-4DFA-6F2F-BFC78292E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 lnSpcReduction="10000"/>
          </a:bodyPr>
          <a:lstStyle/>
          <a:p>
            <a:pPr marL="514350" indent="-285750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closer analysis  clearly indicated the need to further improve the ODTP RDI KPI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 successfully report on the progress of the  ODTP related actions. </a:t>
            </a:r>
          </a:p>
          <a:p>
            <a:pPr marL="514350" indent="-285750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There are other </a:t>
            </a:r>
            <a:r>
              <a:rPr lang="en-US" sz="2000" dirty="0"/>
              <a:t>related KPI assessments e.g. Global Tsunami Performance Monitoring Framework - KPI, Vision 2030 White Paper etc.</a:t>
            </a:r>
          </a:p>
          <a:p>
            <a:pPr marL="514350" indent="-285750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How to bring new ideas and clarity to the methodology and process?</a:t>
            </a:r>
          </a:p>
          <a:p>
            <a:pPr marL="514350" indent="-285750">
              <a:spcBef>
                <a:spcPts val="1200"/>
              </a:spcBef>
              <a:spcAft>
                <a:spcPts val="1200"/>
              </a:spcAft>
            </a:pPr>
            <a:endParaRPr lang="en-US" sz="2000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1026" name="Picture 2" descr="Clear Thinking – About Common Sense">
            <a:extLst>
              <a:ext uri="{FF2B5EF4-FFF2-40B4-BE49-F238E27FC236}">
                <a16:creationId xmlns:a16="http://schemas.microsoft.com/office/drawing/2014/main" id="{B8CE7029-CF18-8066-9E22-2CF4B05BF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r="4076"/>
          <a:stretch/>
        </p:blipFill>
        <p:spPr bwMode="auto">
          <a:xfrm>
            <a:off x="6096000" y="1"/>
            <a:ext cx="610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2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D6487-4722-5077-8A03-DB2C008AD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all painted with an arrow and a dartboard">
            <a:extLst>
              <a:ext uri="{FF2B5EF4-FFF2-40B4-BE49-F238E27FC236}">
                <a16:creationId xmlns:a16="http://schemas.microsoft.com/office/drawing/2014/main" id="{8CF2A7A7-4582-E968-4575-BA48DF7B81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335" r="-2" b="18273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242BC2B-3258-B98D-AF77-754DB774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151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92799-0515-AFDB-6215-309A68F5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200" b="1" i="0" dirty="0">
                <a:solidFill>
                  <a:srgbClr val="0070C0"/>
                </a:solidFill>
                <a:effectLst/>
                <a:latin typeface="Gilroy"/>
              </a:rPr>
              <a:t>Key Issues &amp; Challenges</a:t>
            </a:r>
            <a:br>
              <a:rPr lang="en-US" sz="2600" b="1" i="0" dirty="0">
                <a:effectLst/>
                <a:latin typeface="Gilroy"/>
              </a:rPr>
            </a:b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7E6B7-D056-3FED-B704-470DF7DFE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970691"/>
            <a:ext cx="4832803" cy="4206272"/>
          </a:xfrm>
        </p:spPr>
        <p:txBody>
          <a:bodyPr>
            <a:normAutofit/>
          </a:bodyPr>
          <a:lstStyle/>
          <a:p>
            <a:r>
              <a:rPr lang="en-US" sz="1800" b="1" i="0" dirty="0">
                <a:solidFill>
                  <a:srgbClr val="0070C0"/>
                </a:solidFill>
                <a:effectLst/>
                <a:highlight>
                  <a:srgbClr val="FFFFFF"/>
                </a:highlight>
              </a:rPr>
              <a:t>SMART indicators</a:t>
            </a:r>
            <a:r>
              <a:rPr lang="en-US" sz="18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</a:rPr>
              <a:t>( </a:t>
            </a:r>
            <a:r>
              <a:rPr lang="en-US" sz="1800" dirty="0">
                <a:solidFill>
                  <a:srgbClr val="202124"/>
                </a:solidFill>
                <a:highlight>
                  <a:srgbClr val="FFFFFF"/>
                </a:highlight>
              </a:rPr>
              <a:t>S</a:t>
            </a:r>
            <a:r>
              <a:rPr lang="en-US" sz="1800" b="0" i="0" dirty="0">
                <a:solidFill>
                  <a:srgbClr val="040C28"/>
                </a:solidFill>
                <a:effectLst/>
              </a:rPr>
              <a:t>pecific, Measurable, Achievable, Relevant: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0" i="0" dirty="0">
                <a:solidFill>
                  <a:srgbClr val="C00000"/>
                </a:solidFill>
                <a:effectLst/>
              </a:rPr>
              <a:t>Are they SMART indicators?.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Level of detail/ granularity</a:t>
            </a:r>
            <a:r>
              <a:rPr lang="en-US" sz="1800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C00000"/>
                </a:solidFill>
              </a:rPr>
              <a:t>Too many indicators  and granular in tech details?</a:t>
            </a:r>
          </a:p>
          <a:p>
            <a:r>
              <a:rPr lang="en-US" sz="1800" b="1" dirty="0">
                <a:solidFill>
                  <a:srgbClr val="0070C0"/>
                </a:solidFill>
              </a:rPr>
              <a:t>Strategic fit /efficiency/seamless challenges</a:t>
            </a:r>
            <a:r>
              <a:rPr lang="en-US" sz="1800" dirty="0">
                <a:solidFill>
                  <a:srgbClr val="0070C0"/>
                </a:solidFill>
              </a:rPr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C00000"/>
                </a:solidFill>
              </a:rPr>
              <a:t>How can KPIs from one assessment framework be used efficiently and seamlessly, avoiding duplication in assessments and reporting efforts, especially important  in a resource and staff constraint environment?</a:t>
            </a:r>
          </a:p>
          <a:p>
            <a:endParaRPr lang="en-US" sz="1700" b="0" i="0" dirty="0">
              <a:effectLst/>
              <a:latin typeface="Gilroy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611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FCC8-4D97-DDE0-C26A-C6CBC90F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Ocean Decade Tsunami Programme </a:t>
            </a:r>
            <a:br>
              <a:rPr lang="en-GB" sz="36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en-GB" sz="36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Monitoring and Tracking Tool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WHAT IT IS  AND WHAT IT IS NOT  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87F263-EE20-34F9-AAFC-265BD0817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634993"/>
              </p:ext>
            </p:extLst>
          </p:nvPr>
        </p:nvGraphicFramePr>
        <p:xfrm>
          <a:off x="382327" y="1656000"/>
          <a:ext cx="669471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1A8B62B-32F7-5557-11BD-DFD333AB57F6}"/>
              </a:ext>
            </a:extLst>
          </p:cNvPr>
          <p:cNvSpPr txBox="1"/>
          <p:nvPr/>
        </p:nvSpPr>
        <p:spPr>
          <a:xfrm>
            <a:off x="8077200" y="1881198"/>
            <a:ext cx="37324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ODTP  Monitoring and Tracking Tool to be applied </a:t>
            </a:r>
            <a:r>
              <a:rPr lang="en-US" sz="2800" dirty="0">
                <a:solidFill>
                  <a:srgbClr val="0070C0"/>
                </a:solidFill>
              </a:rPr>
              <a:t>only to endorsed Ocean Decade Actions </a:t>
            </a:r>
            <a:r>
              <a:rPr lang="en-US" sz="2800" dirty="0"/>
              <a:t>relevant to the ODTP  while the ICG/GKPI is designed for </a:t>
            </a:r>
            <a:r>
              <a:rPr lang="en-US" sz="2800" dirty="0">
                <a:solidFill>
                  <a:srgbClr val="C00000"/>
                </a:solidFill>
              </a:rPr>
              <a:t>the entire Tsunami Programme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EDB841-11D0-A72A-0425-C4147C78BEC5}"/>
              </a:ext>
            </a:extLst>
          </p:cNvPr>
          <p:cNvCxnSpPr>
            <a:cxnSpLocks/>
          </p:cNvCxnSpPr>
          <p:nvPr/>
        </p:nvCxnSpPr>
        <p:spPr>
          <a:xfrm flipH="1">
            <a:off x="6966858" y="2394857"/>
            <a:ext cx="990600" cy="0"/>
          </a:xfrm>
          <a:prstGeom prst="straightConnector1">
            <a:avLst/>
          </a:prstGeom>
          <a:ln w="1809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512443-0943-DDB8-1F6A-0B7887B99DF1}"/>
              </a:ext>
            </a:extLst>
          </p:cNvPr>
          <p:cNvCxnSpPr>
            <a:cxnSpLocks/>
          </p:cNvCxnSpPr>
          <p:nvPr/>
        </p:nvCxnSpPr>
        <p:spPr>
          <a:xfrm flipH="1">
            <a:off x="6792687" y="4582885"/>
            <a:ext cx="990600" cy="0"/>
          </a:xfrm>
          <a:prstGeom prst="straightConnector1">
            <a:avLst/>
          </a:prstGeom>
          <a:ln w="1809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57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3DE9-EF3E-B6BD-D1AD-C5AA77F2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Way Forward?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9460D-E0DC-C64F-0216-E15894005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56" y="1354239"/>
            <a:ext cx="11161982" cy="5503762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TRS inspires to develop an </a:t>
            </a: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Ocean Decade Tsunami Programme –Monitoring and Tracking Tool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to better support implementation, tracking and monitoring of the ODTP</a:t>
            </a: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endParaRPr lang="en-GB" sz="1800" dirty="0"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endParaRPr lang="en-GB" sz="1800" dirty="0"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628650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SMART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indicators 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(Specific, Measurable, Achievable, Relevant, and Time-bound) </a:t>
            </a:r>
          </a:p>
          <a:p>
            <a:pPr marL="628650" lvl="1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Aligns 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with:</a:t>
            </a:r>
          </a:p>
          <a:p>
            <a:pPr marL="1085850" lvl="2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future </a:t>
            </a:r>
            <a:r>
              <a:rPr lang="en-GB" sz="1800" kern="1200" dirty="0">
                <a:effectLst/>
                <a:latin typeface="Verdana" panose="020B060403050404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Global Key Performance Indicator (KPI) Framework spearheaded by the Pacific Tsunami Warning System with the aim of reporting to the Sendai Framework for Disaster Risk Reduction</a:t>
            </a:r>
            <a:endParaRPr lang="en-GB" sz="1800" dirty="0"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1085850" lvl="2" indent="-4000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GB" sz="1800" dirty="0">
                <a:latin typeface="Verdana" panose="020B0604030504040204" pitchFamily="34" charset="0"/>
                <a:ea typeface="Times New Roman" panose="02020603050405020304" pitchFamily="18" charset="0"/>
              </a:rPr>
              <a:t>a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nd facilitates the implementation of the </a:t>
            </a:r>
            <a:r>
              <a:rPr lang="en-GB" sz="1800" b="1" u="sng" dirty="0">
                <a:effectLst/>
                <a:latin typeface="Verdana" panose="020B0604030504040204" pitchFamily="34" charset="0"/>
                <a:ea typeface="Times New Roman" panose="02020603050405020304" pitchFamily="18" charset="0"/>
                <a:hlinkClick r:id="rId3"/>
              </a:rPr>
              <a:t>Monitoring and Evaluation Framework 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of the United Nations Decade of Ocean Science for Sustainable Development 2021-2030</a:t>
            </a:r>
          </a:p>
        </p:txBody>
      </p:sp>
    </p:spTree>
    <p:extLst>
      <p:ext uri="{BB962C8B-B14F-4D97-AF65-F5344CB8AC3E}">
        <p14:creationId xmlns:p14="http://schemas.microsoft.com/office/powerpoint/2010/main" val="135408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2061" descr="Close-up of a blue fan&#10;&#10;Description automatically generated">
            <a:extLst>
              <a:ext uri="{FF2B5EF4-FFF2-40B4-BE49-F238E27FC236}">
                <a16:creationId xmlns:a16="http://schemas.microsoft.com/office/drawing/2014/main" id="{B098C5DA-6DC5-0F5C-422A-0DDEEDB52A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6B4F95-4207-B4C9-4586-A769C680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Way Forward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graphicFrame>
        <p:nvGraphicFramePr>
          <p:cNvPr id="2061" name="Content Placeholder 2">
            <a:extLst>
              <a:ext uri="{FF2B5EF4-FFF2-40B4-BE49-F238E27FC236}">
                <a16:creationId xmlns:a16="http://schemas.microsoft.com/office/drawing/2014/main" id="{821B0FAB-C452-EA69-5052-638FB9FB13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255671"/>
              </p:ext>
            </p:extLst>
          </p:nvPr>
        </p:nvGraphicFramePr>
        <p:xfrm>
          <a:off x="405114" y="1446835"/>
          <a:ext cx="11447362" cy="527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289C893-619C-7209-C98A-66E754139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9408248"/>
              </p:ext>
            </p:extLst>
          </p:nvPr>
        </p:nvGraphicFramePr>
        <p:xfrm>
          <a:off x="7847634" y="5000263"/>
          <a:ext cx="2312365" cy="1138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483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CB199-7D4E-D864-3DF2-BFB035B74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BD94A-FA49-F7C4-D423-CEAB92D8C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845"/>
            <a:ext cx="6944218" cy="41037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AIM: </a:t>
            </a:r>
            <a:r>
              <a:rPr lang="en-US" dirty="0">
                <a:solidFill>
                  <a:srgbClr val="0070C0"/>
                </a:solidFill>
              </a:rPr>
              <a:t>To develop </a:t>
            </a:r>
            <a:r>
              <a:rPr lang="en-US" b="1" dirty="0">
                <a:solidFill>
                  <a:srgbClr val="0070C0"/>
                </a:solidFill>
              </a:rPr>
              <a:t>Single  Tsunami Performance M &amp;T Tool. </a:t>
            </a:r>
            <a:r>
              <a:rPr lang="en-US" dirty="0">
                <a:solidFill>
                  <a:srgbClr val="0070C0"/>
                </a:solidFill>
              </a:rPr>
              <a:t>From this tool, users can choose ICG-KPIs and or ODTP-KPIs depending on application and use.  </a:t>
            </a:r>
          </a:p>
          <a:p>
            <a:pPr marL="0" indent="0">
              <a:buNone/>
            </a:pPr>
            <a:r>
              <a:rPr lang="en-US" b="1" dirty="0"/>
              <a:t>Proposed Approach</a:t>
            </a:r>
          </a:p>
          <a:p>
            <a:pPr marL="0" indent="0">
              <a:buNone/>
            </a:pPr>
            <a:endParaRPr lang="en-US" b="1" dirty="0"/>
          </a:p>
          <a:p>
            <a:pPr lvl="1">
              <a:spcBef>
                <a:spcPts val="10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6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ICG-KPI: 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foundation to build the new Tsunami Performance Monitoring &amp; Tracking Tool.</a:t>
            </a:r>
            <a:endParaRPr lang="en-US" sz="26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6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ODTP-RDI-KPI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: Align/mapping of  ODTP-RDI Indicators onto the ICG-KPI. </a:t>
            </a:r>
            <a:endParaRPr lang="en-US" sz="26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600" b="1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Others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Align/mapping o</a:t>
            </a:r>
            <a:r>
              <a:rPr lang="en-US" sz="2600" kern="12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ther KPIs (e.g. Vision 2030 White Paper</a:t>
            </a:r>
            <a:endParaRPr lang="en-US" sz="2600" kern="100" dirty="0">
              <a:effectLst/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500" dirty="0"/>
          </a:p>
          <a:p>
            <a:pPr marL="0" indent="0">
              <a:buNone/>
            </a:pPr>
            <a:r>
              <a:rPr lang="en-US" sz="2900" dirty="0"/>
              <a:t>Seamless connections- granular (ICG) operational technical  level  to macro-policy making  level (OD/ Sendai, SDG) , ensuring efficiency while avoiding duplication in assessments and reporting.</a:t>
            </a:r>
          </a:p>
          <a:p>
            <a:pPr marL="0" indent="0">
              <a:buNone/>
            </a:pPr>
            <a:endParaRPr lang="en-US" sz="2900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C34F1B1-20BC-727F-F109-61EEA1F2C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" b="2"/>
          <a:stretch/>
        </p:blipFill>
        <p:spPr bwMode="auto">
          <a:xfrm>
            <a:off x="8423032" y="2068853"/>
            <a:ext cx="3473936" cy="37433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1D4D1A-676D-0528-7F97-677942F86756}"/>
              </a:ext>
            </a:extLst>
          </p:cNvPr>
          <p:cNvSpPr txBox="1"/>
          <p:nvPr/>
        </p:nvSpPr>
        <p:spPr>
          <a:xfrm>
            <a:off x="10602396" y="1884187"/>
            <a:ext cx="1294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ICG-</a:t>
            </a:r>
            <a:r>
              <a:rPr lang="en-US" sz="1800" b="1" dirty="0"/>
              <a:t>KPI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E77DF-264D-6CF6-A998-0CC24E6F258D}"/>
              </a:ext>
            </a:extLst>
          </p:cNvPr>
          <p:cNvSpPr txBox="1"/>
          <p:nvPr/>
        </p:nvSpPr>
        <p:spPr>
          <a:xfrm>
            <a:off x="9193265" y="6193048"/>
            <a:ext cx="2633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</a:rPr>
              <a:t>New ODTP RDI KPI  for M &amp; T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2E120D-10B1-0F5F-C16A-9870B44291BE}"/>
              </a:ext>
            </a:extLst>
          </p:cNvPr>
          <p:cNvSpPr txBox="1"/>
          <p:nvPr/>
        </p:nvSpPr>
        <p:spPr>
          <a:xfrm>
            <a:off x="10580355" y="1514855"/>
            <a:ext cx="1165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STEP 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714FD-F6E3-566E-5EAF-DF62FCF42DFB}"/>
              </a:ext>
            </a:extLst>
          </p:cNvPr>
          <p:cNvSpPr txBox="1"/>
          <p:nvPr/>
        </p:nvSpPr>
        <p:spPr>
          <a:xfrm>
            <a:off x="8610599" y="1416845"/>
            <a:ext cx="1165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STEP 2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33FBC7-BC3C-6BDC-AA8D-028E11690F50}"/>
              </a:ext>
            </a:extLst>
          </p:cNvPr>
          <p:cNvSpPr txBox="1"/>
          <p:nvPr/>
        </p:nvSpPr>
        <p:spPr>
          <a:xfrm>
            <a:off x="7912525" y="1732030"/>
            <a:ext cx="2516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Original ODTP-RDI-KPI</a:t>
            </a:r>
            <a:r>
              <a:rPr lang="en-US" sz="1800" dirty="0"/>
              <a:t>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BCC872-F3BD-E3E4-C55E-17E3BEC85D42}"/>
              </a:ext>
            </a:extLst>
          </p:cNvPr>
          <p:cNvSpPr txBox="1"/>
          <p:nvPr/>
        </p:nvSpPr>
        <p:spPr>
          <a:xfrm>
            <a:off x="8092689" y="2342481"/>
            <a:ext cx="1165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STEP 3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8C621B-FF68-7252-F822-D143B66F4997}"/>
              </a:ext>
            </a:extLst>
          </p:cNvPr>
          <p:cNvSpPr txBox="1"/>
          <p:nvPr/>
        </p:nvSpPr>
        <p:spPr>
          <a:xfrm>
            <a:off x="8028068" y="2657601"/>
            <a:ext cx="12945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Other KPI Vision 2030 </a:t>
            </a:r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AA17F927-C66D-6C71-F8F8-5DED96033240}"/>
              </a:ext>
            </a:extLst>
          </p:cNvPr>
          <p:cNvSpPr/>
          <p:nvPr/>
        </p:nvSpPr>
        <p:spPr>
          <a:xfrm>
            <a:off x="9937001" y="5692305"/>
            <a:ext cx="624114" cy="5007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0F3E5C0-1B92-8464-14F7-04188310E89C}"/>
              </a:ext>
            </a:extLst>
          </p:cNvPr>
          <p:cNvGraphicFramePr/>
          <p:nvPr/>
        </p:nvGraphicFramePr>
        <p:xfrm>
          <a:off x="810012" y="5804814"/>
          <a:ext cx="8128000" cy="750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9ED77B5-110A-230F-BE39-85BB4C56DEF7}"/>
              </a:ext>
            </a:extLst>
          </p:cNvPr>
          <p:cNvCxnSpPr>
            <a:cxnSpLocks/>
          </p:cNvCxnSpPr>
          <p:nvPr/>
        </p:nvCxnSpPr>
        <p:spPr>
          <a:xfrm flipV="1">
            <a:off x="1012371" y="5621636"/>
            <a:ext cx="7080318" cy="558192"/>
          </a:xfrm>
          <a:prstGeom prst="bentConnector3">
            <a:avLst>
              <a:gd name="adj1" fmla="val -3042"/>
            </a:avLst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5A5BC82-6126-F679-963D-7C1C1D593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398" y="58815"/>
            <a:ext cx="10066122" cy="1298448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Way Forward (</a:t>
            </a:r>
            <a:r>
              <a:rPr lang="en-US" sz="4800" dirty="0" err="1"/>
              <a:t>Con’t</a:t>
            </a:r>
            <a:r>
              <a:rPr lang="en-US" sz="4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789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6E5D9-6E91-E170-ADBE-5AE926FE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Ongoing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51E79-F563-7802-A13E-BC7C286BB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3302" y="1359461"/>
            <a:ext cx="9405395" cy="4351338"/>
          </a:xfrm>
        </p:spPr>
        <p:txBody>
          <a:bodyPr>
            <a:normAutofit fontScale="92500" lnSpcReduction="10000"/>
          </a:bodyPr>
          <a:lstStyle/>
          <a:p>
            <a:pPr marL="685800" algn="just">
              <a:lnSpc>
                <a:spcPct val="150000"/>
              </a:lnSpc>
              <a:spcBef>
                <a:spcPts val="600"/>
              </a:spcBef>
              <a:tabLst>
                <a:tab pos="685800" algn="l"/>
              </a:tabLst>
            </a:pP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First proposal was shared with secretariat team towards end of 2024</a:t>
            </a:r>
            <a:endParaRPr lang="en-US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Bef>
                <a:spcPts val="600"/>
              </a:spcBef>
              <a:buNone/>
              <a:tabLst>
                <a:tab pos="685800" algn="l"/>
              </a:tabLst>
            </a:pP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   Main tasks :   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Align and mapping of indicators. </a:t>
            </a:r>
            <a:r>
              <a:rPr lang="en-US" dirty="0">
                <a:solidFill>
                  <a:srgbClr val="000000"/>
                </a:solidFill>
                <a:ea typeface="Times New Roman" panose="02020603050405020304" pitchFamily="18" charset="0"/>
              </a:rPr>
              <a:t>E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liminate duplication of indicators, add any missing indicators</a:t>
            </a:r>
            <a:endParaRPr lang="en-US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685800" algn="just">
              <a:lnSpc>
                <a:spcPct val="150000"/>
              </a:lnSpc>
              <a:spcBef>
                <a:spcPts val="600"/>
              </a:spcBef>
              <a:tabLst>
                <a:tab pos="685800" algn="l"/>
              </a:tabLst>
            </a:pP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Feedbacks have been received and under consideration/ implementation. </a:t>
            </a:r>
          </a:p>
          <a:p>
            <a:pPr marL="685800" algn="just">
              <a:lnSpc>
                <a:spcPct val="150000"/>
              </a:lnSpc>
              <a:spcBef>
                <a:spcPts val="600"/>
              </a:spcBef>
              <a:tabLst>
                <a:tab pos="685800" algn="l"/>
              </a:tabLst>
            </a:pPr>
            <a:r>
              <a:rPr lang="en-US" dirty="0">
                <a:solidFill>
                  <a:srgbClr val="000000"/>
                </a:solidFill>
              </a:rPr>
              <a:t>One to one online meeting.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45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1283</Words>
  <Application>Microsoft Office PowerPoint</Application>
  <PresentationFormat>Widescreen</PresentationFormat>
  <Paragraphs>117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Gilroy</vt:lpstr>
      <vt:lpstr>Aptos</vt:lpstr>
      <vt:lpstr>Aptos Display</vt:lpstr>
      <vt:lpstr>Arial</vt:lpstr>
      <vt:lpstr>Book Antiqua</vt:lpstr>
      <vt:lpstr>Calibri</vt:lpstr>
      <vt:lpstr>Cambria</vt:lpstr>
      <vt:lpstr>Times New Roman</vt:lpstr>
      <vt:lpstr>Verdana</vt:lpstr>
      <vt:lpstr>Wingdings</vt:lpstr>
      <vt:lpstr>Office Theme</vt:lpstr>
      <vt:lpstr> 20  Feb 2025</vt:lpstr>
      <vt:lpstr>Ocean Decade Tsunami Programme (ODTP) Monitoring and Tracking Tool </vt:lpstr>
      <vt:lpstr>THINKING …</vt:lpstr>
      <vt:lpstr>Key Issues &amp; Challenges </vt:lpstr>
      <vt:lpstr>Ocean Decade Tsunami Programme  Monitoring and Tracking Tool  WHAT IT IS  AND WHAT IT IS NOT  ?</vt:lpstr>
      <vt:lpstr>Way Forward?</vt:lpstr>
      <vt:lpstr>Way Forward (Con’t)</vt:lpstr>
      <vt:lpstr>Way Forward (Con’t)</vt:lpstr>
      <vt:lpstr>Ongoing Work</vt:lpstr>
      <vt:lpstr>Work Plan</vt:lpstr>
      <vt:lpstr>Key Questions</vt:lpstr>
      <vt:lpstr>Questions (Con’t)</vt:lpstr>
      <vt:lpstr>PowerPoint Presentation</vt:lpstr>
      <vt:lpstr>5th Ocean Decade Tsunami Programme  Scientific Committee, 16-17 Jan 2025  </vt:lpstr>
      <vt:lpstr>5th Ocean Decade Tsunami Programme  Scientific Committee, 16-17 Jan 2025  Discussions</vt:lpstr>
      <vt:lpstr>Final 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Chang Seng, Denis</dc:creator>
  <cp:lastModifiedBy>Chang Seng, Denis</cp:lastModifiedBy>
  <cp:revision>91</cp:revision>
  <dcterms:created xsi:type="dcterms:W3CDTF">2025-01-12T21:02:42Z</dcterms:created>
  <dcterms:modified xsi:type="dcterms:W3CDTF">2025-02-19T18:27:40Z</dcterms:modified>
</cp:coreProperties>
</file>