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4"/>
  </p:sldMasterIdLst>
  <p:notesMasterIdLst>
    <p:notesMasterId r:id="rId16"/>
  </p:notesMasterIdLst>
  <p:handoutMasterIdLst>
    <p:handoutMasterId r:id="rId17"/>
  </p:handoutMasterIdLst>
  <p:sldIdLst>
    <p:sldId id="337" r:id="rId5"/>
    <p:sldId id="653" r:id="rId6"/>
    <p:sldId id="654" r:id="rId7"/>
    <p:sldId id="655" r:id="rId8"/>
    <p:sldId id="657" r:id="rId9"/>
    <p:sldId id="658" r:id="rId10"/>
    <p:sldId id="659" r:id="rId11"/>
    <p:sldId id="660" r:id="rId12"/>
    <p:sldId id="661" r:id="rId13"/>
    <p:sldId id="662" r:id="rId14"/>
    <p:sldId id="331"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93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vel, Matthieu" initials="GM" lastIdx="5" clrIdx="0">
    <p:extLst>
      <p:ext uri="{19B8F6BF-5375-455C-9EA6-DF929625EA0E}">
        <p15:presenceInfo xmlns:p15="http://schemas.microsoft.com/office/powerpoint/2012/main" userId="S::m.guevel@unesco.org::59e580ac-477c-44d0-8c02-a45964b90aeb" providerId="AD"/>
      </p:ext>
    </p:extLst>
  </p:cmAuthor>
  <p:cmAuthor id="2" name="Alwazzan, Lateefah" initials="AL" lastIdx="4" clrIdx="1">
    <p:extLst>
      <p:ext uri="{19B8F6BF-5375-455C-9EA6-DF929625EA0E}">
        <p15:presenceInfo xmlns:p15="http://schemas.microsoft.com/office/powerpoint/2012/main" userId="Alwazzan, Lateefa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2FC"/>
    <a:srgbClr val="C2A3F9"/>
    <a:srgbClr val="44546A"/>
    <a:srgbClr val="FFDAC4"/>
    <a:srgbClr val="FFC4A0"/>
    <a:srgbClr val="FDAE7D"/>
    <a:srgbClr val="F8985B"/>
    <a:srgbClr val="F28138"/>
    <a:srgbClr val="FFFFFF"/>
    <a:srgbClr val="EB6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33AD3B-4F26-4537-AC0F-E354D91E4D83}" v="20" dt="2025-01-13T15:45:12.7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357" autoAdjust="0"/>
  </p:normalViewPr>
  <p:slideViewPr>
    <p:cSldViewPr snapToGrid="0">
      <p:cViewPr varScale="1">
        <p:scale>
          <a:sx n="52" d="100"/>
          <a:sy n="52" d="100"/>
        </p:scale>
        <p:origin x="544" y="60"/>
      </p:cViewPr>
      <p:guideLst>
        <p:guide orient="horz" pos="2137"/>
        <p:guide pos="3931"/>
      </p:guideLst>
    </p:cSldViewPr>
  </p:slideViewPr>
  <p:notesTextViewPr>
    <p:cViewPr>
      <p:scale>
        <a:sx n="1" d="1"/>
        <a:sy n="1" d="1"/>
      </p:scale>
      <p:origin x="0" y="0"/>
    </p:cViewPr>
  </p:notesTextViewPr>
  <p:notesViewPr>
    <p:cSldViewPr snapToGrid="0">
      <p:cViewPr varScale="1">
        <p:scale>
          <a:sx n="67" d="100"/>
          <a:sy n="67" d="100"/>
        </p:scale>
        <p:origin x="2266"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lmen Vennin, Derya" userId="9dca1a5a-a24f-45fd-969d-1cfd0d525d5d" providerId="ADAL" clId="{9133AD3B-4F26-4537-AC0F-E354D91E4D83}"/>
    <pc:docChg chg="undo custSel modSld">
      <pc:chgData name="Dilmen Vennin, Derya" userId="9dca1a5a-a24f-45fd-969d-1cfd0d525d5d" providerId="ADAL" clId="{9133AD3B-4F26-4537-AC0F-E354D91E4D83}" dt="2025-01-13T15:45:59.311" v="311" actId="255"/>
      <pc:docMkLst>
        <pc:docMk/>
      </pc:docMkLst>
      <pc:sldChg chg="modSp mod">
        <pc:chgData name="Dilmen Vennin, Derya" userId="9dca1a5a-a24f-45fd-969d-1cfd0d525d5d" providerId="ADAL" clId="{9133AD3B-4F26-4537-AC0F-E354D91E4D83}" dt="2025-01-13T15:06:05.943" v="200" actId="255"/>
        <pc:sldMkLst>
          <pc:docMk/>
          <pc:sldMk cId="2478778170" sldId="331"/>
        </pc:sldMkLst>
        <pc:spChg chg="mod">
          <ac:chgData name="Dilmen Vennin, Derya" userId="9dca1a5a-a24f-45fd-969d-1cfd0d525d5d" providerId="ADAL" clId="{9133AD3B-4F26-4537-AC0F-E354D91E4D83}" dt="2025-01-13T15:06:05.943" v="200" actId="255"/>
          <ac:spMkLst>
            <pc:docMk/>
            <pc:sldMk cId="2478778170" sldId="331"/>
            <ac:spMk id="9" creationId="{E81FADB3-AC87-46F2-AA7F-8CBD7321AF26}"/>
          </ac:spMkLst>
        </pc:spChg>
      </pc:sldChg>
      <pc:sldChg chg="modSp mod">
        <pc:chgData name="Dilmen Vennin, Derya" userId="9dca1a5a-a24f-45fd-969d-1cfd0d525d5d" providerId="ADAL" clId="{9133AD3B-4F26-4537-AC0F-E354D91E4D83}" dt="2025-01-13T15:06:17.337" v="201" actId="20577"/>
        <pc:sldMkLst>
          <pc:docMk/>
          <pc:sldMk cId="1796417811" sldId="337"/>
        </pc:sldMkLst>
        <pc:spChg chg="mod">
          <ac:chgData name="Dilmen Vennin, Derya" userId="9dca1a5a-a24f-45fd-969d-1cfd0d525d5d" providerId="ADAL" clId="{9133AD3B-4F26-4537-AC0F-E354D91E4D83}" dt="2025-01-13T15:06:17.337" v="201" actId="20577"/>
          <ac:spMkLst>
            <pc:docMk/>
            <pc:sldMk cId="1796417811" sldId="337"/>
            <ac:spMk id="10" creationId="{DCBCE88A-281C-5787-3070-B40D2C84F4A3}"/>
          </ac:spMkLst>
        </pc:spChg>
      </pc:sldChg>
      <pc:sldChg chg="addSp modSp mod modNotesTx">
        <pc:chgData name="Dilmen Vennin, Derya" userId="9dca1a5a-a24f-45fd-969d-1cfd0d525d5d" providerId="ADAL" clId="{9133AD3B-4F26-4537-AC0F-E354D91E4D83}" dt="2025-01-13T15:36:48.141" v="211" actId="14100"/>
        <pc:sldMkLst>
          <pc:docMk/>
          <pc:sldMk cId="2972304802" sldId="653"/>
        </pc:sldMkLst>
        <pc:spChg chg="mod">
          <ac:chgData name="Dilmen Vennin, Derya" userId="9dca1a5a-a24f-45fd-969d-1cfd0d525d5d" providerId="ADAL" clId="{9133AD3B-4F26-4537-AC0F-E354D91E4D83}" dt="2025-01-13T10:57:29.075" v="29" actId="20577"/>
          <ac:spMkLst>
            <pc:docMk/>
            <pc:sldMk cId="2972304802" sldId="653"/>
            <ac:spMk id="10" creationId="{D46802DC-76E4-4DB2-B444-0C83AD4CDA2A}"/>
          </ac:spMkLst>
        </pc:spChg>
        <pc:spChg chg="mod">
          <ac:chgData name="Dilmen Vennin, Derya" userId="9dca1a5a-a24f-45fd-969d-1cfd0d525d5d" providerId="ADAL" clId="{9133AD3B-4F26-4537-AC0F-E354D91E4D83}" dt="2025-01-13T14:53:20.274" v="54" actId="255"/>
          <ac:spMkLst>
            <pc:docMk/>
            <pc:sldMk cId="2972304802" sldId="653"/>
            <ac:spMk id="12" creationId="{7C415C2F-9871-4C34-9D91-64256D397A58}"/>
          </ac:spMkLst>
        </pc:spChg>
        <pc:picChg chg="add mod">
          <ac:chgData name="Dilmen Vennin, Derya" userId="9dca1a5a-a24f-45fd-969d-1cfd0d525d5d" providerId="ADAL" clId="{9133AD3B-4F26-4537-AC0F-E354D91E4D83}" dt="2025-01-13T15:36:48.141" v="211" actId="14100"/>
          <ac:picMkLst>
            <pc:docMk/>
            <pc:sldMk cId="2972304802" sldId="653"/>
            <ac:picMk id="2" creationId="{4ABAF5E4-5DBA-CAB8-FB05-7A7D569A3CE2}"/>
          </ac:picMkLst>
        </pc:picChg>
      </pc:sldChg>
      <pc:sldChg chg="modSp mod modNotesTx">
        <pc:chgData name="Dilmen Vennin, Derya" userId="9dca1a5a-a24f-45fd-969d-1cfd0d525d5d" providerId="ADAL" clId="{9133AD3B-4F26-4537-AC0F-E354D91E4D83}" dt="2025-01-13T14:58:37.920" v="151" actId="20577"/>
        <pc:sldMkLst>
          <pc:docMk/>
          <pc:sldMk cId="3286973821" sldId="654"/>
        </pc:sldMkLst>
        <pc:spChg chg="mod">
          <ac:chgData name="Dilmen Vennin, Derya" userId="9dca1a5a-a24f-45fd-969d-1cfd0d525d5d" providerId="ADAL" clId="{9133AD3B-4F26-4537-AC0F-E354D91E4D83}" dt="2025-01-13T14:53:58.390" v="62" actId="255"/>
          <ac:spMkLst>
            <pc:docMk/>
            <pc:sldMk cId="3286973821" sldId="654"/>
            <ac:spMk id="6" creationId="{0364A288-DF91-C6DF-98B7-5B5D5107E2C2}"/>
          </ac:spMkLst>
        </pc:spChg>
        <pc:spChg chg="mod">
          <ac:chgData name="Dilmen Vennin, Derya" userId="9dca1a5a-a24f-45fd-969d-1cfd0d525d5d" providerId="ADAL" clId="{9133AD3B-4F26-4537-AC0F-E354D91E4D83}" dt="2025-01-13T14:54:16.238" v="69" actId="1035"/>
          <ac:spMkLst>
            <pc:docMk/>
            <pc:sldMk cId="3286973821" sldId="654"/>
            <ac:spMk id="8" creationId="{5A4D0928-235E-054D-46BA-ECB87AC43407}"/>
          </ac:spMkLst>
        </pc:spChg>
        <pc:spChg chg="mod">
          <ac:chgData name="Dilmen Vennin, Derya" userId="9dca1a5a-a24f-45fd-969d-1cfd0d525d5d" providerId="ADAL" clId="{9133AD3B-4F26-4537-AC0F-E354D91E4D83}" dt="2025-01-13T10:57:39.440" v="31" actId="27636"/>
          <ac:spMkLst>
            <pc:docMk/>
            <pc:sldMk cId="3286973821" sldId="654"/>
            <ac:spMk id="10" creationId="{D46802DC-76E4-4DB2-B444-0C83AD4CDA2A}"/>
          </ac:spMkLst>
        </pc:spChg>
        <pc:spChg chg="mod">
          <ac:chgData name="Dilmen Vennin, Derya" userId="9dca1a5a-a24f-45fd-969d-1cfd0d525d5d" providerId="ADAL" clId="{9133AD3B-4F26-4537-AC0F-E354D91E4D83}" dt="2025-01-13T14:54:48.645" v="76" actId="1076"/>
          <ac:spMkLst>
            <pc:docMk/>
            <pc:sldMk cId="3286973821" sldId="654"/>
            <ac:spMk id="12" creationId="{7C415C2F-9871-4C34-9D91-64256D397A58}"/>
          </ac:spMkLst>
        </pc:spChg>
        <pc:picChg chg="mod">
          <ac:chgData name="Dilmen Vennin, Derya" userId="9dca1a5a-a24f-45fd-969d-1cfd0d525d5d" providerId="ADAL" clId="{9133AD3B-4F26-4537-AC0F-E354D91E4D83}" dt="2025-01-13T14:54:11.275" v="66" actId="1076"/>
          <ac:picMkLst>
            <pc:docMk/>
            <pc:sldMk cId="3286973821" sldId="654"/>
            <ac:picMk id="16" creationId="{19DF88D2-2956-E8E8-1EA0-20408C9B2213}"/>
          </ac:picMkLst>
        </pc:picChg>
        <pc:picChg chg="mod">
          <ac:chgData name="Dilmen Vennin, Derya" userId="9dca1a5a-a24f-45fd-969d-1cfd0d525d5d" providerId="ADAL" clId="{9133AD3B-4F26-4537-AC0F-E354D91E4D83}" dt="2025-01-13T14:54:20.634" v="71" actId="14100"/>
          <ac:picMkLst>
            <pc:docMk/>
            <pc:sldMk cId="3286973821" sldId="654"/>
            <ac:picMk id="18" creationId="{53C3F473-D02B-9890-1079-EFAC4845059E}"/>
          </ac:picMkLst>
        </pc:picChg>
      </pc:sldChg>
      <pc:sldChg chg="addSp delSp modSp mod">
        <pc:chgData name="Dilmen Vennin, Derya" userId="9dca1a5a-a24f-45fd-969d-1cfd0d525d5d" providerId="ADAL" clId="{9133AD3B-4F26-4537-AC0F-E354D91E4D83}" dt="2025-01-13T15:38:24.957" v="229" actId="1076"/>
        <pc:sldMkLst>
          <pc:docMk/>
          <pc:sldMk cId="3979862761" sldId="655"/>
        </pc:sldMkLst>
        <pc:spChg chg="add mod">
          <ac:chgData name="Dilmen Vennin, Derya" userId="9dca1a5a-a24f-45fd-969d-1cfd0d525d5d" providerId="ADAL" clId="{9133AD3B-4F26-4537-AC0F-E354D91E4D83}" dt="2025-01-13T14:57:58.233" v="147" actId="14100"/>
          <ac:spMkLst>
            <pc:docMk/>
            <pc:sldMk cId="3979862761" sldId="655"/>
            <ac:spMk id="3" creationId="{4299322F-F5C7-BE35-A8F5-9F94D0C87C7F}"/>
          </ac:spMkLst>
        </pc:spChg>
        <pc:spChg chg="mod">
          <ac:chgData name="Dilmen Vennin, Derya" userId="9dca1a5a-a24f-45fd-969d-1cfd0d525d5d" providerId="ADAL" clId="{9133AD3B-4F26-4537-AC0F-E354D91E4D83}" dt="2025-01-13T10:57:42.084" v="33" actId="27636"/>
          <ac:spMkLst>
            <pc:docMk/>
            <pc:sldMk cId="3979862761" sldId="655"/>
            <ac:spMk id="10" creationId="{D46802DC-76E4-4DB2-B444-0C83AD4CDA2A}"/>
          </ac:spMkLst>
        </pc:spChg>
        <pc:spChg chg="mod">
          <ac:chgData name="Dilmen Vennin, Derya" userId="9dca1a5a-a24f-45fd-969d-1cfd0d525d5d" providerId="ADAL" clId="{9133AD3B-4F26-4537-AC0F-E354D91E4D83}" dt="2025-01-13T14:58:04.700" v="148" actId="255"/>
          <ac:spMkLst>
            <pc:docMk/>
            <pc:sldMk cId="3979862761" sldId="655"/>
            <ac:spMk id="12" creationId="{7C415C2F-9871-4C34-9D91-64256D397A58}"/>
          </ac:spMkLst>
        </pc:spChg>
        <pc:spChg chg="mod">
          <ac:chgData name="Dilmen Vennin, Derya" userId="9dca1a5a-a24f-45fd-969d-1cfd0d525d5d" providerId="ADAL" clId="{9133AD3B-4F26-4537-AC0F-E354D91E4D83}" dt="2025-01-13T14:55:54.351" v="97" actId="20577"/>
          <ac:spMkLst>
            <pc:docMk/>
            <pc:sldMk cId="3979862761" sldId="655"/>
            <ac:spMk id="15" creationId="{055C4D76-84DC-8B8B-D248-C7E9D6488B6D}"/>
          </ac:spMkLst>
        </pc:spChg>
        <pc:spChg chg="mod">
          <ac:chgData name="Dilmen Vennin, Derya" userId="9dca1a5a-a24f-45fd-969d-1cfd0d525d5d" providerId="ADAL" clId="{9133AD3B-4F26-4537-AC0F-E354D91E4D83}" dt="2025-01-13T14:56:19.044" v="103" actId="1076"/>
          <ac:spMkLst>
            <pc:docMk/>
            <pc:sldMk cId="3979862761" sldId="655"/>
            <ac:spMk id="18" creationId="{C7FAE40F-2BBC-4932-085F-520FF00EB529}"/>
          </ac:spMkLst>
        </pc:spChg>
        <pc:spChg chg="mod">
          <ac:chgData name="Dilmen Vennin, Derya" userId="9dca1a5a-a24f-45fd-969d-1cfd0d525d5d" providerId="ADAL" clId="{9133AD3B-4F26-4537-AC0F-E354D91E4D83}" dt="2025-01-13T14:56:08.169" v="100" actId="255"/>
          <ac:spMkLst>
            <pc:docMk/>
            <pc:sldMk cId="3979862761" sldId="655"/>
            <ac:spMk id="19" creationId="{F635B4EF-BDE0-A884-85AE-BF530288EC60}"/>
          </ac:spMkLst>
        </pc:spChg>
        <pc:picChg chg="add del mod">
          <ac:chgData name="Dilmen Vennin, Derya" userId="9dca1a5a-a24f-45fd-969d-1cfd0d525d5d" providerId="ADAL" clId="{9133AD3B-4F26-4537-AC0F-E354D91E4D83}" dt="2025-01-13T15:37:17.850" v="212" actId="478"/>
          <ac:picMkLst>
            <pc:docMk/>
            <pc:sldMk cId="3979862761" sldId="655"/>
            <ac:picMk id="5" creationId="{42A90FE2-5BA1-2A13-499D-071F54BABA5F}"/>
          </ac:picMkLst>
        </pc:picChg>
        <pc:picChg chg="del mod">
          <ac:chgData name="Dilmen Vennin, Derya" userId="9dca1a5a-a24f-45fd-969d-1cfd0d525d5d" providerId="ADAL" clId="{9133AD3B-4F26-4537-AC0F-E354D91E4D83}" dt="2025-01-13T15:36:00.173" v="202" actId="478"/>
          <ac:picMkLst>
            <pc:docMk/>
            <pc:sldMk cId="3979862761" sldId="655"/>
            <ac:picMk id="6" creationId="{B364F14E-D072-1E4E-9718-A3634D6B0545}"/>
          </ac:picMkLst>
        </pc:picChg>
        <pc:picChg chg="del mod">
          <ac:chgData name="Dilmen Vennin, Derya" userId="9dca1a5a-a24f-45fd-969d-1cfd0d525d5d" providerId="ADAL" clId="{9133AD3B-4F26-4537-AC0F-E354D91E4D83}" dt="2025-01-13T15:37:29.538" v="217" actId="478"/>
          <ac:picMkLst>
            <pc:docMk/>
            <pc:sldMk cId="3979862761" sldId="655"/>
            <ac:picMk id="8" creationId="{E3AA170A-F941-F643-0D50-9E1A98D096B3}"/>
          </ac:picMkLst>
        </pc:picChg>
        <pc:picChg chg="add mod">
          <ac:chgData name="Dilmen Vennin, Derya" userId="9dca1a5a-a24f-45fd-969d-1cfd0d525d5d" providerId="ADAL" clId="{9133AD3B-4F26-4537-AC0F-E354D91E4D83}" dt="2025-01-13T15:37:27.587" v="216" actId="1076"/>
          <ac:picMkLst>
            <pc:docMk/>
            <pc:sldMk cId="3979862761" sldId="655"/>
            <ac:picMk id="9" creationId="{C0A49188-1DC8-2141-2E9D-FF9175E785BF}"/>
          </ac:picMkLst>
        </pc:picChg>
        <pc:picChg chg="del mod">
          <ac:chgData name="Dilmen Vennin, Derya" userId="9dca1a5a-a24f-45fd-969d-1cfd0d525d5d" providerId="ADAL" clId="{9133AD3B-4F26-4537-AC0F-E354D91E4D83}" dt="2025-01-13T15:38:08.407" v="222" actId="478"/>
          <ac:picMkLst>
            <pc:docMk/>
            <pc:sldMk cId="3979862761" sldId="655"/>
            <ac:picMk id="11" creationId="{4392C38B-3684-C31B-F3EB-C21F48A415C0}"/>
          </ac:picMkLst>
        </pc:picChg>
        <pc:picChg chg="add mod">
          <ac:chgData name="Dilmen Vennin, Derya" userId="9dca1a5a-a24f-45fd-969d-1cfd0d525d5d" providerId="ADAL" clId="{9133AD3B-4F26-4537-AC0F-E354D91E4D83}" dt="2025-01-13T15:37:38.300" v="221" actId="1076"/>
          <ac:picMkLst>
            <pc:docMk/>
            <pc:sldMk cId="3979862761" sldId="655"/>
            <ac:picMk id="14" creationId="{4F76B89E-0366-23A2-AF68-63C635074F4A}"/>
          </ac:picMkLst>
        </pc:picChg>
        <pc:picChg chg="add mod">
          <ac:chgData name="Dilmen Vennin, Derya" userId="9dca1a5a-a24f-45fd-969d-1cfd0d525d5d" providerId="ADAL" clId="{9133AD3B-4F26-4537-AC0F-E354D91E4D83}" dt="2025-01-13T15:38:24.957" v="229" actId="1076"/>
          <ac:picMkLst>
            <pc:docMk/>
            <pc:sldMk cId="3979862761" sldId="655"/>
            <ac:picMk id="17" creationId="{36ABB293-6F6A-98F2-4F33-5339500AACCF}"/>
          </ac:picMkLst>
        </pc:picChg>
      </pc:sldChg>
      <pc:sldChg chg="addSp delSp modSp mod">
        <pc:chgData name="Dilmen Vennin, Derya" userId="9dca1a5a-a24f-45fd-969d-1cfd0d525d5d" providerId="ADAL" clId="{9133AD3B-4F26-4537-AC0F-E354D91E4D83}" dt="2025-01-13T15:42:25.614" v="276" actId="1076"/>
        <pc:sldMkLst>
          <pc:docMk/>
          <pc:sldMk cId="2933736594" sldId="657"/>
        </pc:sldMkLst>
        <pc:spChg chg="add del mod">
          <ac:chgData name="Dilmen Vennin, Derya" userId="9dca1a5a-a24f-45fd-969d-1cfd0d525d5d" providerId="ADAL" clId="{9133AD3B-4F26-4537-AC0F-E354D91E4D83}" dt="2025-01-13T15:42:19.873" v="272" actId="478"/>
          <ac:spMkLst>
            <pc:docMk/>
            <pc:sldMk cId="2933736594" sldId="657"/>
            <ac:spMk id="7" creationId="{B7A70C78-4250-10BE-17AF-0DFC0308D729}"/>
          </ac:spMkLst>
        </pc:spChg>
        <pc:spChg chg="mod">
          <ac:chgData name="Dilmen Vennin, Derya" userId="9dca1a5a-a24f-45fd-969d-1cfd0d525d5d" providerId="ADAL" clId="{9133AD3B-4F26-4537-AC0F-E354D91E4D83}" dt="2025-01-13T10:57:44.818" v="35" actId="27636"/>
          <ac:spMkLst>
            <pc:docMk/>
            <pc:sldMk cId="2933736594" sldId="657"/>
            <ac:spMk id="10" creationId="{FDEFE19C-F2AB-6741-A97E-6FB03F10B15E}"/>
          </ac:spMkLst>
        </pc:spChg>
        <pc:spChg chg="mod">
          <ac:chgData name="Dilmen Vennin, Derya" userId="9dca1a5a-a24f-45fd-969d-1cfd0d525d5d" providerId="ADAL" clId="{9133AD3B-4F26-4537-AC0F-E354D91E4D83}" dt="2025-01-13T14:59:49.489" v="160" actId="14100"/>
          <ac:spMkLst>
            <pc:docMk/>
            <pc:sldMk cId="2933736594" sldId="657"/>
            <ac:spMk id="12" creationId="{272C2278-29F7-202C-35A9-8795864E86A6}"/>
          </ac:spMkLst>
        </pc:spChg>
        <pc:picChg chg="add mod">
          <ac:chgData name="Dilmen Vennin, Derya" userId="9dca1a5a-a24f-45fd-969d-1cfd0d525d5d" providerId="ADAL" clId="{9133AD3B-4F26-4537-AC0F-E354D91E4D83}" dt="2025-01-13T15:42:22.080" v="273" actId="1076"/>
          <ac:picMkLst>
            <pc:docMk/>
            <pc:sldMk cId="2933736594" sldId="657"/>
            <ac:picMk id="2" creationId="{F1AFB9AA-0413-5792-2D9F-9078A1BCC726}"/>
          </ac:picMkLst>
        </pc:picChg>
        <pc:picChg chg="del mod">
          <ac:chgData name="Dilmen Vennin, Derya" userId="9dca1a5a-a24f-45fd-969d-1cfd0d525d5d" providerId="ADAL" clId="{9133AD3B-4F26-4537-AC0F-E354D91E4D83}" dt="2025-01-13T15:38:52.762" v="231" actId="478"/>
          <ac:picMkLst>
            <pc:docMk/>
            <pc:sldMk cId="2933736594" sldId="657"/>
            <ac:picMk id="5" creationId="{C338905A-62FD-8217-A68F-5C9C2CA0A832}"/>
          </ac:picMkLst>
        </pc:picChg>
        <pc:picChg chg="del mod">
          <ac:chgData name="Dilmen Vennin, Derya" userId="9dca1a5a-a24f-45fd-969d-1cfd0d525d5d" providerId="ADAL" clId="{9133AD3B-4F26-4537-AC0F-E354D91E4D83}" dt="2025-01-13T15:39:58.972" v="237" actId="478"/>
          <ac:picMkLst>
            <pc:docMk/>
            <pc:sldMk cId="2933736594" sldId="657"/>
            <ac:picMk id="6" creationId="{BEB270EB-CF15-E2DE-004E-BFD30519C1CF}"/>
          </ac:picMkLst>
        </pc:picChg>
        <pc:picChg chg="del">
          <ac:chgData name="Dilmen Vennin, Derya" userId="9dca1a5a-a24f-45fd-969d-1cfd0d525d5d" providerId="ADAL" clId="{9133AD3B-4F26-4537-AC0F-E354D91E4D83}" dt="2025-01-13T15:38:47.148" v="230" actId="478"/>
          <ac:picMkLst>
            <pc:docMk/>
            <pc:sldMk cId="2933736594" sldId="657"/>
            <ac:picMk id="8" creationId="{E5160299-660E-F926-8942-7297287B3097}"/>
          </ac:picMkLst>
        </pc:picChg>
        <pc:picChg chg="add mod">
          <ac:chgData name="Dilmen Vennin, Derya" userId="9dca1a5a-a24f-45fd-969d-1cfd0d525d5d" providerId="ADAL" clId="{9133AD3B-4F26-4537-AC0F-E354D91E4D83}" dt="2025-01-13T15:42:25.614" v="276" actId="1076"/>
          <ac:picMkLst>
            <pc:docMk/>
            <pc:sldMk cId="2933736594" sldId="657"/>
            <ac:picMk id="9" creationId="{63BD01FE-DD00-1EB2-26B3-BA724066CD75}"/>
          </ac:picMkLst>
        </pc:picChg>
      </pc:sldChg>
      <pc:sldChg chg="addSp delSp modSp mod modNotesTx">
        <pc:chgData name="Dilmen Vennin, Derya" userId="9dca1a5a-a24f-45fd-969d-1cfd0d525d5d" providerId="ADAL" clId="{9133AD3B-4F26-4537-AC0F-E354D91E4D83}" dt="2025-01-13T15:43:37.163" v="286" actId="14100"/>
        <pc:sldMkLst>
          <pc:docMk/>
          <pc:sldMk cId="2756181272" sldId="658"/>
        </pc:sldMkLst>
        <pc:spChg chg="mod">
          <ac:chgData name="Dilmen Vennin, Derya" userId="9dca1a5a-a24f-45fd-969d-1cfd0d525d5d" providerId="ADAL" clId="{9133AD3B-4F26-4537-AC0F-E354D91E4D83}" dt="2025-01-13T10:57:47.363" v="37" actId="27636"/>
          <ac:spMkLst>
            <pc:docMk/>
            <pc:sldMk cId="2756181272" sldId="658"/>
            <ac:spMk id="10" creationId="{B58678F2-67E1-46A0-F5D3-68D36D055EB1}"/>
          </ac:spMkLst>
        </pc:spChg>
        <pc:spChg chg="mod">
          <ac:chgData name="Dilmen Vennin, Derya" userId="9dca1a5a-a24f-45fd-969d-1cfd0d525d5d" providerId="ADAL" clId="{9133AD3B-4F26-4537-AC0F-E354D91E4D83}" dt="2025-01-13T15:00:52.245" v="170" actId="255"/>
          <ac:spMkLst>
            <pc:docMk/>
            <pc:sldMk cId="2756181272" sldId="658"/>
            <ac:spMk id="12" creationId="{2E014DF4-7A67-63EF-D3F7-973D5571CDD6}"/>
          </ac:spMkLst>
        </pc:spChg>
        <pc:picChg chg="add mod">
          <ac:chgData name="Dilmen Vennin, Derya" userId="9dca1a5a-a24f-45fd-969d-1cfd0d525d5d" providerId="ADAL" clId="{9133AD3B-4F26-4537-AC0F-E354D91E4D83}" dt="2025-01-13T15:43:21.738" v="280" actId="14100"/>
          <ac:picMkLst>
            <pc:docMk/>
            <pc:sldMk cId="2756181272" sldId="658"/>
            <ac:picMk id="2" creationId="{393CDD86-798E-BBD9-B160-56716E58C36D}"/>
          </ac:picMkLst>
        </pc:picChg>
        <pc:picChg chg="del mod">
          <ac:chgData name="Dilmen Vennin, Derya" userId="9dca1a5a-a24f-45fd-969d-1cfd0d525d5d" providerId="ADAL" clId="{9133AD3B-4F26-4537-AC0F-E354D91E4D83}" dt="2025-01-13T15:43:32.071" v="281" actId="478"/>
          <ac:picMkLst>
            <pc:docMk/>
            <pc:sldMk cId="2756181272" sldId="658"/>
            <ac:picMk id="3" creationId="{F889D7B5-CCB4-7460-6123-A46D516213B2}"/>
          </ac:picMkLst>
        </pc:picChg>
        <pc:picChg chg="add mod">
          <ac:chgData name="Dilmen Vennin, Derya" userId="9dca1a5a-a24f-45fd-969d-1cfd0d525d5d" providerId="ADAL" clId="{9133AD3B-4F26-4537-AC0F-E354D91E4D83}" dt="2025-01-13T15:43:37.163" v="286" actId="14100"/>
          <ac:picMkLst>
            <pc:docMk/>
            <pc:sldMk cId="2756181272" sldId="658"/>
            <ac:picMk id="5" creationId="{883E5EE4-BA57-02C6-21CF-A5348EB11E0D}"/>
          </ac:picMkLst>
        </pc:picChg>
        <pc:picChg chg="del">
          <ac:chgData name="Dilmen Vennin, Derya" userId="9dca1a5a-a24f-45fd-969d-1cfd0d525d5d" providerId="ADAL" clId="{9133AD3B-4F26-4537-AC0F-E354D91E4D83}" dt="2025-01-13T15:43:18.141" v="277" actId="478"/>
          <ac:picMkLst>
            <pc:docMk/>
            <pc:sldMk cId="2756181272" sldId="658"/>
            <ac:picMk id="6" creationId="{45536060-9793-3DC9-2C94-8255B963ADA5}"/>
          </ac:picMkLst>
        </pc:picChg>
      </pc:sldChg>
      <pc:sldChg chg="addSp delSp modSp mod modNotesTx">
        <pc:chgData name="Dilmen Vennin, Derya" userId="9dca1a5a-a24f-45fd-969d-1cfd0d525d5d" providerId="ADAL" clId="{9133AD3B-4F26-4537-AC0F-E354D91E4D83}" dt="2025-01-13T15:44:51.643" v="298" actId="2711"/>
        <pc:sldMkLst>
          <pc:docMk/>
          <pc:sldMk cId="2123818561" sldId="659"/>
        </pc:sldMkLst>
        <pc:spChg chg="mod">
          <ac:chgData name="Dilmen Vennin, Derya" userId="9dca1a5a-a24f-45fd-969d-1cfd0d525d5d" providerId="ADAL" clId="{9133AD3B-4F26-4537-AC0F-E354D91E4D83}" dt="2025-01-13T10:57:50.109" v="39" actId="27636"/>
          <ac:spMkLst>
            <pc:docMk/>
            <pc:sldMk cId="2123818561" sldId="659"/>
            <ac:spMk id="10" creationId="{80A01EE0-8052-B6A8-B195-D0BFD294278D}"/>
          </ac:spMkLst>
        </pc:spChg>
        <pc:spChg chg="mod">
          <ac:chgData name="Dilmen Vennin, Derya" userId="9dca1a5a-a24f-45fd-969d-1cfd0d525d5d" providerId="ADAL" clId="{9133AD3B-4F26-4537-AC0F-E354D91E4D83}" dt="2025-01-13T15:44:51.643" v="298" actId="2711"/>
          <ac:spMkLst>
            <pc:docMk/>
            <pc:sldMk cId="2123818561" sldId="659"/>
            <ac:spMk id="12" creationId="{217463EF-A075-76DF-C106-CFAEB8CF1091}"/>
          </ac:spMkLst>
        </pc:spChg>
        <pc:picChg chg="add mod">
          <ac:chgData name="Dilmen Vennin, Derya" userId="9dca1a5a-a24f-45fd-969d-1cfd0d525d5d" providerId="ADAL" clId="{9133AD3B-4F26-4537-AC0F-E354D91E4D83}" dt="2025-01-13T15:44:01.914" v="296" actId="1076"/>
          <ac:picMkLst>
            <pc:docMk/>
            <pc:sldMk cId="2123818561" sldId="659"/>
            <ac:picMk id="2" creationId="{9B70F3AF-CFBA-71AE-49EE-22BAF0774CAA}"/>
          </ac:picMkLst>
        </pc:picChg>
        <pc:picChg chg="del mod">
          <ac:chgData name="Dilmen Vennin, Derya" userId="9dca1a5a-a24f-45fd-969d-1cfd0d525d5d" providerId="ADAL" clId="{9133AD3B-4F26-4537-AC0F-E354D91E4D83}" dt="2025-01-13T15:43:54.081" v="290" actId="478"/>
          <ac:picMkLst>
            <pc:docMk/>
            <pc:sldMk cId="2123818561" sldId="659"/>
            <ac:picMk id="3" creationId="{32347D63-2A0F-6F3A-5407-7265AA0D4638}"/>
          </ac:picMkLst>
        </pc:picChg>
      </pc:sldChg>
      <pc:sldChg chg="modSp mod">
        <pc:chgData name="Dilmen Vennin, Derya" userId="9dca1a5a-a24f-45fd-969d-1cfd0d525d5d" providerId="ADAL" clId="{9133AD3B-4F26-4537-AC0F-E354D91E4D83}" dt="2025-01-13T15:45:19.577" v="303" actId="207"/>
        <pc:sldMkLst>
          <pc:docMk/>
          <pc:sldMk cId="3966327467" sldId="660"/>
        </pc:sldMkLst>
        <pc:spChg chg="mod">
          <ac:chgData name="Dilmen Vennin, Derya" userId="9dca1a5a-a24f-45fd-969d-1cfd0d525d5d" providerId="ADAL" clId="{9133AD3B-4F26-4537-AC0F-E354D91E4D83}" dt="2025-01-13T10:57:52.374" v="41" actId="27636"/>
          <ac:spMkLst>
            <pc:docMk/>
            <pc:sldMk cId="3966327467" sldId="660"/>
            <ac:spMk id="10" creationId="{9E660A29-3DBC-A15E-4C10-AA0F6EB9C95D}"/>
          </ac:spMkLst>
        </pc:spChg>
        <pc:graphicFrameChg chg="mod modGraphic">
          <ac:chgData name="Dilmen Vennin, Derya" userId="9dca1a5a-a24f-45fd-969d-1cfd0d525d5d" providerId="ADAL" clId="{9133AD3B-4F26-4537-AC0F-E354D91E4D83}" dt="2025-01-13T15:45:19.577" v="303" actId="207"/>
          <ac:graphicFrameMkLst>
            <pc:docMk/>
            <pc:sldMk cId="3966327467" sldId="660"/>
            <ac:graphicFrameMk id="5" creationId="{53C1890F-3405-5BBD-67A5-7CC5FFBC4C0F}"/>
          </ac:graphicFrameMkLst>
        </pc:graphicFrameChg>
      </pc:sldChg>
      <pc:sldChg chg="modSp mod">
        <pc:chgData name="Dilmen Vennin, Derya" userId="9dca1a5a-a24f-45fd-969d-1cfd0d525d5d" providerId="ADAL" clId="{9133AD3B-4F26-4537-AC0F-E354D91E4D83}" dt="2025-01-13T15:45:46.648" v="309" actId="27636"/>
        <pc:sldMkLst>
          <pc:docMk/>
          <pc:sldMk cId="2182619146" sldId="661"/>
        </pc:sldMkLst>
        <pc:spChg chg="mod">
          <ac:chgData name="Dilmen Vennin, Derya" userId="9dca1a5a-a24f-45fd-969d-1cfd0d525d5d" providerId="ADAL" clId="{9133AD3B-4F26-4537-AC0F-E354D91E4D83}" dt="2025-01-13T10:57:59.470" v="43" actId="27636"/>
          <ac:spMkLst>
            <pc:docMk/>
            <pc:sldMk cId="2182619146" sldId="661"/>
            <ac:spMk id="10" creationId="{BF6A6577-61AE-CD7F-1BDC-E15F55DBF264}"/>
          </ac:spMkLst>
        </pc:spChg>
        <pc:spChg chg="mod">
          <ac:chgData name="Dilmen Vennin, Derya" userId="9dca1a5a-a24f-45fd-969d-1cfd0d525d5d" providerId="ADAL" clId="{9133AD3B-4F26-4537-AC0F-E354D91E4D83}" dt="2025-01-13T15:45:46.648" v="309" actId="27636"/>
          <ac:spMkLst>
            <pc:docMk/>
            <pc:sldMk cId="2182619146" sldId="661"/>
            <ac:spMk id="12" creationId="{9C75FFCA-65A6-5AA2-4B1C-88F503231316}"/>
          </ac:spMkLst>
        </pc:spChg>
        <pc:picChg chg="mod">
          <ac:chgData name="Dilmen Vennin, Derya" userId="9dca1a5a-a24f-45fd-969d-1cfd0d525d5d" providerId="ADAL" clId="{9133AD3B-4F26-4537-AC0F-E354D91E4D83}" dt="2025-01-13T15:45:40.867" v="307" actId="14100"/>
          <ac:picMkLst>
            <pc:docMk/>
            <pc:sldMk cId="2182619146" sldId="661"/>
            <ac:picMk id="9" creationId="{1F020398-C1DC-3493-E9CF-FBAF69F5227B}"/>
          </ac:picMkLst>
        </pc:picChg>
        <pc:picChg chg="mod">
          <ac:chgData name="Dilmen Vennin, Derya" userId="9dca1a5a-a24f-45fd-969d-1cfd0d525d5d" providerId="ADAL" clId="{9133AD3B-4F26-4537-AC0F-E354D91E4D83}" dt="2025-01-13T15:45:36.212" v="305" actId="14100"/>
          <ac:picMkLst>
            <pc:docMk/>
            <pc:sldMk cId="2182619146" sldId="661"/>
            <ac:picMk id="11" creationId="{0FD67923-F43F-91C6-8137-5CE788F397BF}"/>
          </ac:picMkLst>
        </pc:picChg>
        <pc:picChg chg="mod">
          <ac:chgData name="Dilmen Vennin, Derya" userId="9dca1a5a-a24f-45fd-969d-1cfd0d525d5d" providerId="ADAL" clId="{9133AD3B-4F26-4537-AC0F-E354D91E4D83}" dt="2025-01-13T15:45:32.077" v="304" actId="14100"/>
          <ac:picMkLst>
            <pc:docMk/>
            <pc:sldMk cId="2182619146" sldId="661"/>
            <ac:picMk id="13" creationId="{054ABDDD-1F58-52F0-38F5-B783F268B581}"/>
          </ac:picMkLst>
        </pc:picChg>
      </pc:sldChg>
      <pc:sldChg chg="modSp mod">
        <pc:chgData name="Dilmen Vennin, Derya" userId="9dca1a5a-a24f-45fd-969d-1cfd0d525d5d" providerId="ADAL" clId="{9133AD3B-4F26-4537-AC0F-E354D91E4D83}" dt="2025-01-13T15:45:59.311" v="311" actId="255"/>
        <pc:sldMkLst>
          <pc:docMk/>
          <pc:sldMk cId="177860815" sldId="662"/>
        </pc:sldMkLst>
        <pc:spChg chg="mod">
          <ac:chgData name="Dilmen Vennin, Derya" userId="9dca1a5a-a24f-45fd-969d-1cfd0d525d5d" providerId="ADAL" clId="{9133AD3B-4F26-4537-AC0F-E354D91E4D83}" dt="2025-01-13T15:05:49.772" v="199" actId="255"/>
          <ac:spMkLst>
            <pc:docMk/>
            <pc:sldMk cId="177860815" sldId="662"/>
            <ac:spMk id="5" creationId="{F8757941-33D5-4FC5-C5FB-E541A1F06B53}"/>
          </ac:spMkLst>
        </pc:spChg>
        <pc:spChg chg="mod">
          <ac:chgData name="Dilmen Vennin, Derya" userId="9dca1a5a-a24f-45fd-969d-1cfd0d525d5d" providerId="ADAL" clId="{9133AD3B-4F26-4537-AC0F-E354D91E4D83}" dt="2025-01-13T10:58:02.312" v="45" actId="27636"/>
          <ac:spMkLst>
            <pc:docMk/>
            <pc:sldMk cId="177860815" sldId="662"/>
            <ac:spMk id="10" creationId="{0767AC9B-AF0D-48AB-0784-8A5BA245B758}"/>
          </ac:spMkLst>
        </pc:spChg>
        <pc:spChg chg="mod">
          <ac:chgData name="Dilmen Vennin, Derya" userId="9dca1a5a-a24f-45fd-969d-1cfd0d525d5d" providerId="ADAL" clId="{9133AD3B-4F26-4537-AC0F-E354D91E4D83}" dt="2025-01-13T15:45:59.311" v="311" actId="255"/>
          <ac:spMkLst>
            <pc:docMk/>
            <pc:sldMk cId="177860815" sldId="662"/>
            <ac:spMk id="12" creationId="{EA71ECCA-91E7-168A-ACA5-686C5CE0CC6C}"/>
          </ac:spMkLst>
        </pc:spChg>
      </pc:sldChg>
    </pc:docChg>
  </pc:docChgLst>
  <pc:docChgLst>
    <pc:chgData name="Dilmen Vennin, Derya" userId="9dca1a5a-a24f-45fd-969d-1cfd0d525d5d" providerId="ADAL" clId="{5079ED80-F84F-4782-87A5-917DD8AA1160}"/>
    <pc:docChg chg="undo custSel modSld">
      <pc:chgData name="Dilmen Vennin, Derya" userId="9dca1a5a-a24f-45fd-969d-1cfd0d525d5d" providerId="ADAL" clId="{5079ED80-F84F-4782-87A5-917DD8AA1160}" dt="2024-12-17T12:09:09.331" v="91" actId="20577"/>
      <pc:docMkLst>
        <pc:docMk/>
      </pc:docMkLst>
      <pc:sldChg chg="addSp delSp modSp mod">
        <pc:chgData name="Dilmen Vennin, Derya" userId="9dca1a5a-a24f-45fd-969d-1cfd0d525d5d" providerId="ADAL" clId="{5079ED80-F84F-4782-87A5-917DD8AA1160}" dt="2024-12-17T12:09:09.331" v="91" actId="20577"/>
        <pc:sldMkLst>
          <pc:docMk/>
          <pc:sldMk cId="1796417811" sldId="337"/>
        </pc:sldMkLst>
        <pc:spChg chg="mod">
          <ac:chgData name="Dilmen Vennin, Derya" userId="9dca1a5a-a24f-45fd-969d-1cfd0d525d5d" providerId="ADAL" clId="{5079ED80-F84F-4782-87A5-917DD8AA1160}" dt="2024-12-17T11:01:49.663" v="65"/>
          <ac:spMkLst>
            <pc:docMk/>
            <pc:sldMk cId="1796417811" sldId="337"/>
            <ac:spMk id="9" creationId="{6976EE21-D3B5-DAF9-E4BA-14FEE30C40DE}"/>
          </ac:spMkLst>
        </pc:spChg>
        <pc:spChg chg="mod">
          <ac:chgData name="Dilmen Vennin, Derya" userId="9dca1a5a-a24f-45fd-969d-1cfd0d525d5d" providerId="ADAL" clId="{5079ED80-F84F-4782-87A5-917DD8AA1160}" dt="2024-12-17T12:09:09.331" v="91" actId="20577"/>
          <ac:spMkLst>
            <pc:docMk/>
            <pc:sldMk cId="1796417811" sldId="337"/>
            <ac:spMk id="10" creationId="{DCBCE88A-281C-5787-3070-B40D2C84F4A3}"/>
          </ac:spMkLst>
        </pc:spChg>
        <pc:picChg chg="del">
          <ac:chgData name="Dilmen Vennin, Derya" userId="9dca1a5a-a24f-45fd-969d-1cfd0d525d5d" providerId="ADAL" clId="{5079ED80-F84F-4782-87A5-917DD8AA1160}" dt="2024-12-17T11:03:49" v="66" actId="478"/>
          <ac:picMkLst>
            <pc:docMk/>
            <pc:sldMk cId="1796417811" sldId="337"/>
            <ac:picMk id="3" creationId="{CFEEB159-FF81-4FCC-2909-F67E0710905D}"/>
          </ac:picMkLst>
        </pc:picChg>
        <pc:picChg chg="add mod modCrop">
          <ac:chgData name="Dilmen Vennin, Derya" userId="9dca1a5a-a24f-45fd-969d-1cfd0d525d5d" providerId="ADAL" clId="{5079ED80-F84F-4782-87A5-917DD8AA1160}" dt="2024-12-17T11:04:44.237" v="77" actId="1076"/>
          <ac:picMkLst>
            <pc:docMk/>
            <pc:sldMk cId="1796417811" sldId="337"/>
            <ac:picMk id="6" creationId="{B9564DEF-F523-DF5B-A82E-FE1FAC275A0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749863-5D62-4613-8C76-7653CF806DA8}"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CFB3007D-B1B8-4089-94CE-A6CB8703C3EF}">
      <dgm:prSet custT="1"/>
      <dgm:spPr/>
      <dgm:t>
        <a:bodyPr/>
        <a:lstStyle/>
        <a:p>
          <a:r>
            <a:rPr lang="en-US" sz="2000" b="1" dirty="0">
              <a:solidFill>
                <a:srgbClr val="FF0000"/>
              </a:solidFill>
              <a:latin typeface="Arial" panose="020B0604020202020204" pitchFamily="34" charset="0"/>
              <a:cs typeface="Arial" panose="020B0604020202020204" pitchFamily="34" charset="0"/>
            </a:rPr>
            <a:t>Steps to Identify Resources</a:t>
          </a:r>
          <a:endParaRPr lang="en-US" sz="2000" dirty="0">
            <a:solidFill>
              <a:srgbClr val="FF0000"/>
            </a:solidFill>
            <a:latin typeface="Arial" panose="020B0604020202020204" pitchFamily="34" charset="0"/>
            <a:cs typeface="Arial" panose="020B0604020202020204" pitchFamily="34" charset="0"/>
          </a:endParaRPr>
        </a:p>
      </dgm:t>
    </dgm:pt>
    <dgm:pt modelId="{E8843919-9AEB-47F9-B1E0-24A1AA0C76C8}" type="parTrans" cxnId="{A1461FFE-E857-49F4-BE20-267166789AAE}">
      <dgm:prSet/>
      <dgm:spPr/>
      <dgm:t>
        <a:bodyPr/>
        <a:lstStyle/>
        <a:p>
          <a:endParaRPr lang="en-US"/>
        </a:p>
      </dgm:t>
    </dgm:pt>
    <dgm:pt modelId="{95056F13-4AE6-41B5-AC26-824F35B6D082}" type="sibTrans" cxnId="{A1461FFE-E857-49F4-BE20-267166789AAE}">
      <dgm:prSet/>
      <dgm:spPr/>
      <dgm:t>
        <a:bodyPr/>
        <a:lstStyle/>
        <a:p>
          <a:endParaRPr lang="en-US"/>
        </a:p>
      </dgm:t>
    </dgm:pt>
    <dgm:pt modelId="{BE322E37-9199-4EE0-B6BE-639672CA21BF}">
      <dgm:prSet/>
      <dgm:spPr/>
      <dgm:t>
        <a:bodyPr/>
        <a:lstStyle/>
        <a:p>
          <a:r>
            <a:rPr lang="en-US" b="1" dirty="0">
              <a:latin typeface="Arial" panose="020B0604020202020204" pitchFamily="34" charset="0"/>
              <a:cs typeface="Arial" panose="020B0604020202020204" pitchFamily="34" charset="0"/>
            </a:rPr>
            <a:t>1</a:t>
          </a:r>
          <a:r>
            <a:rPr lang="en-US" b="1" dirty="0">
              <a:solidFill>
                <a:schemeClr val="accent1"/>
              </a:solidFill>
              <a:latin typeface="Arial" panose="020B0604020202020204" pitchFamily="34" charset="0"/>
              <a:cs typeface="Arial" panose="020B0604020202020204" pitchFamily="34" charset="0"/>
            </a:rPr>
            <a:t>. Assessment</a:t>
          </a:r>
          <a:r>
            <a:rPr lang="en-US" dirty="0">
              <a:solidFill>
                <a:schemeClr val="accent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Conduct baseline studies to identify available resources.</a:t>
          </a:r>
        </a:p>
      </dgm:t>
    </dgm:pt>
    <dgm:pt modelId="{C5923479-7280-4B7A-9C69-3335BD909641}" type="parTrans" cxnId="{0F57E2E2-5A4F-4791-8965-15F73772943B}">
      <dgm:prSet/>
      <dgm:spPr/>
      <dgm:t>
        <a:bodyPr/>
        <a:lstStyle/>
        <a:p>
          <a:endParaRPr lang="en-US"/>
        </a:p>
      </dgm:t>
    </dgm:pt>
    <dgm:pt modelId="{48F5E7AF-4057-4095-8F77-FAD30F92BCFD}" type="sibTrans" cxnId="{0F57E2E2-5A4F-4791-8965-15F73772943B}">
      <dgm:prSet/>
      <dgm:spPr/>
      <dgm:t>
        <a:bodyPr/>
        <a:lstStyle/>
        <a:p>
          <a:endParaRPr lang="en-US"/>
        </a:p>
      </dgm:t>
    </dgm:pt>
    <dgm:pt modelId="{63750A60-9025-44FB-BAB9-1246B2B1FA60}">
      <dgm:prSet/>
      <dgm:spPr/>
      <dgm:t>
        <a:bodyPr/>
        <a:lstStyle/>
        <a:p>
          <a:r>
            <a:rPr lang="en-US" b="1" dirty="0">
              <a:latin typeface="Arial" panose="020B0604020202020204" pitchFamily="34" charset="0"/>
              <a:cs typeface="Arial" panose="020B0604020202020204" pitchFamily="34" charset="0"/>
            </a:rPr>
            <a:t>2. </a:t>
          </a:r>
          <a:r>
            <a:rPr lang="en-US" b="1" dirty="0">
              <a:solidFill>
                <a:schemeClr val="accent1"/>
              </a:solidFill>
              <a:latin typeface="Arial" panose="020B0604020202020204" pitchFamily="34" charset="0"/>
              <a:cs typeface="Arial" panose="020B0604020202020204" pitchFamily="34" charset="0"/>
            </a:rPr>
            <a:t>Mapping</a:t>
          </a:r>
          <a:r>
            <a:rPr lang="en-US" dirty="0">
              <a:solidFill>
                <a:schemeClr val="accent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Geographically map key infrastructure and assets.</a:t>
          </a:r>
        </a:p>
      </dgm:t>
    </dgm:pt>
    <dgm:pt modelId="{ED83258B-58B0-41F7-8B16-C9E92B31C041}" type="parTrans" cxnId="{5C1CFAB0-1469-4E41-8BA0-B7033501F3A2}">
      <dgm:prSet/>
      <dgm:spPr/>
      <dgm:t>
        <a:bodyPr/>
        <a:lstStyle/>
        <a:p>
          <a:endParaRPr lang="en-US"/>
        </a:p>
      </dgm:t>
    </dgm:pt>
    <dgm:pt modelId="{B1306CF0-DB4D-4357-8A45-9AA84AE68184}" type="sibTrans" cxnId="{5C1CFAB0-1469-4E41-8BA0-B7033501F3A2}">
      <dgm:prSet/>
      <dgm:spPr/>
      <dgm:t>
        <a:bodyPr/>
        <a:lstStyle/>
        <a:p>
          <a:endParaRPr lang="en-US"/>
        </a:p>
      </dgm:t>
    </dgm:pt>
    <dgm:pt modelId="{9DAA03EB-62C9-40D0-95BC-C22A08F84B9F}">
      <dgm:prSet/>
      <dgm:spPr/>
      <dgm:t>
        <a:bodyPr/>
        <a:lstStyle/>
        <a:p>
          <a:r>
            <a:rPr lang="en-US" b="1" dirty="0">
              <a:latin typeface="Arial" panose="020B0604020202020204" pitchFamily="34" charset="0"/>
              <a:cs typeface="Arial" panose="020B0604020202020204" pitchFamily="34" charset="0"/>
            </a:rPr>
            <a:t>3. </a:t>
          </a:r>
          <a:r>
            <a:rPr lang="en-US" b="1" dirty="0">
              <a:solidFill>
                <a:schemeClr val="accent1"/>
              </a:solidFill>
              <a:latin typeface="Arial" panose="020B0604020202020204" pitchFamily="34" charset="0"/>
              <a:cs typeface="Arial" panose="020B0604020202020204" pitchFamily="34" charset="0"/>
            </a:rPr>
            <a:t>Engagement</a:t>
          </a:r>
          <a:r>
            <a:rPr lang="en-US" dirty="0">
              <a:solidFill>
                <a:schemeClr val="accent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Collaborate with stakeholders (government, NGOs, and communities).</a:t>
          </a:r>
        </a:p>
      </dgm:t>
    </dgm:pt>
    <dgm:pt modelId="{CD8BC3B0-5CCE-4A41-997A-10496C3BCD3F}" type="parTrans" cxnId="{EA4A43DE-BB8E-449B-8840-08D431199D1F}">
      <dgm:prSet/>
      <dgm:spPr/>
      <dgm:t>
        <a:bodyPr/>
        <a:lstStyle/>
        <a:p>
          <a:endParaRPr lang="en-US"/>
        </a:p>
      </dgm:t>
    </dgm:pt>
    <dgm:pt modelId="{55F848C3-BDCE-40A3-9671-E10631087F44}" type="sibTrans" cxnId="{EA4A43DE-BB8E-449B-8840-08D431199D1F}">
      <dgm:prSet/>
      <dgm:spPr/>
      <dgm:t>
        <a:bodyPr/>
        <a:lstStyle/>
        <a:p>
          <a:endParaRPr lang="en-US"/>
        </a:p>
      </dgm:t>
    </dgm:pt>
    <dgm:pt modelId="{9E972953-1627-4F23-BDA5-E730C4E97D29}">
      <dgm:prSet/>
      <dgm:spPr/>
      <dgm:t>
        <a:bodyPr/>
        <a:lstStyle/>
        <a:p>
          <a:r>
            <a:rPr lang="en-US" b="1" dirty="0">
              <a:latin typeface="Arial" panose="020B0604020202020204" pitchFamily="34" charset="0"/>
              <a:cs typeface="Arial" panose="020B0604020202020204" pitchFamily="34" charset="0"/>
            </a:rPr>
            <a:t>5</a:t>
          </a:r>
          <a:r>
            <a:rPr lang="en-US" b="1" dirty="0">
              <a:solidFill>
                <a:schemeClr val="accent1"/>
              </a:solidFill>
              <a:latin typeface="Arial" panose="020B0604020202020204" pitchFamily="34" charset="0"/>
              <a:cs typeface="Arial" panose="020B0604020202020204" pitchFamily="34" charset="0"/>
            </a:rPr>
            <a:t>. Documentation</a:t>
          </a:r>
          <a:r>
            <a:rPr lang="en-US" dirty="0">
              <a:solidFill>
                <a:schemeClr val="accent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Create a comprehensive resource database.</a:t>
          </a:r>
        </a:p>
      </dgm:t>
    </dgm:pt>
    <dgm:pt modelId="{37F734F7-02B7-4974-B087-FCA222C8321F}" type="parTrans" cxnId="{0064EA66-EF77-4066-AF24-B3EBE0FDC1FC}">
      <dgm:prSet/>
      <dgm:spPr/>
      <dgm:t>
        <a:bodyPr/>
        <a:lstStyle/>
        <a:p>
          <a:endParaRPr lang="en-US"/>
        </a:p>
      </dgm:t>
    </dgm:pt>
    <dgm:pt modelId="{7B053652-E6E3-4B41-8D62-CD21372F64DA}" type="sibTrans" cxnId="{0064EA66-EF77-4066-AF24-B3EBE0FDC1FC}">
      <dgm:prSet/>
      <dgm:spPr/>
      <dgm:t>
        <a:bodyPr/>
        <a:lstStyle/>
        <a:p>
          <a:endParaRPr lang="en-US"/>
        </a:p>
      </dgm:t>
    </dgm:pt>
    <dgm:pt modelId="{D0EBEE8D-BC8F-45B3-AE22-308F58095D5A}">
      <dgm:prSet/>
      <dgm:spPr/>
      <dgm:t>
        <a:bodyPr/>
        <a:lstStyle/>
        <a:p>
          <a:r>
            <a:rPr lang="en-US" b="1" dirty="0">
              <a:latin typeface="Arial" panose="020B0604020202020204" pitchFamily="34" charset="0"/>
              <a:cs typeface="Arial" panose="020B0604020202020204" pitchFamily="34" charset="0"/>
            </a:rPr>
            <a:t>4. </a:t>
          </a:r>
          <a:r>
            <a:rPr lang="en-US" b="1" dirty="0">
              <a:solidFill>
                <a:schemeClr val="accent1"/>
              </a:solidFill>
              <a:latin typeface="Arial" panose="020B0604020202020204" pitchFamily="34" charset="0"/>
              <a:cs typeface="Arial" panose="020B0604020202020204" pitchFamily="34" charset="0"/>
            </a:rPr>
            <a:t>Prioritization</a:t>
          </a:r>
          <a:r>
            <a:rPr lang="en-US" dirty="0">
              <a:solidFill>
                <a:schemeClr val="accent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Focus on areas most critical for tsunami response.</a:t>
          </a:r>
        </a:p>
      </dgm:t>
    </dgm:pt>
    <dgm:pt modelId="{2ACC3A29-552A-4DFF-80A3-3C9FE350E74E}" type="parTrans" cxnId="{BBB52E31-EBE2-44F8-8F42-26381F6F7FE5}">
      <dgm:prSet/>
      <dgm:spPr/>
      <dgm:t>
        <a:bodyPr/>
        <a:lstStyle/>
        <a:p>
          <a:endParaRPr lang="en-US"/>
        </a:p>
      </dgm:t>
    </dgm:pt>
    <dgm:pt modelId="{CC701567-BBC8-443F-BD11-D2E8FECAF7DA}" type="sibTrans" cxnId="{BBB52E31-EBE2-44F8-8F42-26381F6F7FE5}">
      <dgm:prSet/>
      <dgm:spPr/>
      <dgm:t>
        <a:bodyPr/>
        <a:lstStyle/>
        <a:p>
          <a:endParaRPr lang="en-US"/>
        </a:p>
      </dgm:t>
    </dgm:pt>
    <dgm:pt modelId="{8E2B0B36-6614-4625-A498-6FFDC387DAC4}" type="pres">
      <dgm:prSet presAssocID="{B3749863-5D62-4613-8C76-7653CF806DA8}" presName="vert0" presStyleCnt="0">
        <dgm:presLayoutVars>
          <dgm:dir/>
          <dgm:animOne val="branch"/>
          <dgm:animLvl val="lvl"/>
        </dgm:presLayoutVars>
      </dgm:prSet>
      <dgm:spPr/>
    </dgm:pt>
    <dgm:pt modelId="{516A97E4-D868-4977-A7AD-BA13E1006035}" type="pres">
      <dgm:prSet presAssocID="{CFB3007D-B1B8-4089-94CE-A6CB8703C3EF}" presName="thickLine" presStyleLbl="alignNode1" presStyleIdx="0" presStyleCnt="1"/>
      <dgm:spPr/>
    </dgm:pt>
    <dgm:pt modelId="{C54529F0-2C4C-4129-87C8-83EF7611594D}" type="pres">
      <dgm:prSet presAssocID="{CFB3007D-B1B8-4089-94CE-A6CB8703C3EF}" presName="horz1" presStyleCnt="0"/>
      <dgm:spPr/>
    </dgm:pt>
    <dgm:pt modelId="{18A65DB7-FB5C-4CC1-9693-44BE80890E4A}" type="pres">
      <dgm:prSet presAssocID="{CFB3007D-B1B8-4089-94CE-A6CB8703C3EF}" presName="tx1" presStyleLbl="revTx" presStyleIdx="0" presStyleCnt="6" custScaleX="167344"/>
      <dgm:spPr/>
    </dgm:pt>
    <dgm:pt modelId="{B97A6C0D-AC04-41AF-9E9A-A2E88292028C}" type="pres">
      <dgm:prSet presAssocID="{CFB3007D-B1B8-4089-94CE-A6CB8703C3EF}" presName="vert1" presStyleCnt="0"/>
      <dgm:spPr/>
    </dgm:pt>
    <dgm:pt modelId="{DA0CDB51-E320-40CB-817F-493E403E737B}" type="pres">
      <dgm:prSet presAssocID="{BE322E37-9199-4EE0-B6BE-639672CA21BF}" presName="vertSpace2a" presStyleCnt="0"/>
      <dgm:spPr/>
    </dgm:pt>
    <dgm:pt modelId="{5EA6C53F-F994-47C6-8305-906CDB38C6A5}" type="pres">
      <dgm:prSet presAssocID="{BE322E37-9199-4EE0-B6BE-639672CA21BF}" presName="horz2" presStyleCnt="0"/>
      <dgm:spPr/>
    </dgm:pt>
    <dgm:pt modelId="{383D8CBF-6599-47D4-8690-3E5BC8A74589}" type="pres">
      <dgm:prSet presAssocID="{BE322E37-9199-4EE0-B6BE-639672CA21BF}" presName="horzSpace2" presStyleCnt="0"/>
      <dgm:spPr/>
    </dgm:pt>
    <dgm:pt modelId="{C1069C18-C151-4136-B399-90D28796CA96}" type="pres">
      <dgm:prSet presAssocID="{BE322E37-9199-4EE0-B6BE-639672CA21BF}" presName="tx2" presStyleLbl="revTx" presStyleIdx="1" presStyleCnt="6"/>
      <dgm:spPr/>
    </dgm:pt>
    <dgm:pt modelId="{3FB2D3B7-D455-48ED-B807-C79F6EA16B53}" type="pres">
      <dgm:prSet presAssocID="{BE322E37-9199-4EE0-B6BE-639672CA21BF}" presName="vert2" presStyleCnt="0"/>
      <dgm:spPr/>
    </dgm:pt>
    <dgm:pt modelId="{AA86EE02-42C0-4AF0-BE3D-0B667F2A7FA3}" type="pres">
      <dgm:prSet presAssocID="{BE322E37-9199-4EE0-B6BE-639672CA21BF}" presName="thinLine2b" presStyleLbl="callout" presStyleIdx="0" presStyleCnt="5"/>
      <dgm:spPr/>
    </dgm:pt>
    <dgm:pt modelId="{E7EA89B1-3AD1-4645-B4AD-F851549DA6B6}" type="pres">
      <dgm:prSet presAssocID="{BE322E37-9199-4EE0-B6BE-639672CA21BF}" presName="vertSpace2b" presStyleCnt="0"/>
      <dgm:spPr/>
    </dgm:pt>
    <dgm:pt modelId="{D20FE1FC-0065-4026-A8A8-4CAFEC4D16A0}" type="pres">
      <dgm:prSet presAssocID="{63750A60-9025-44FB-BAB9-1246B2B1FA60}" presName="horz2" presStyleCnt="0"/>
      <dgm:spPr/>
    </dgm:pt>
    <dgm:pt modelId="{EB7B7202-785B-4350-AF90-FD3485CDA7A1}" type="pres">
      <dgm:prSet presAssocID="{63750A60-9025-44FB-BAB9-1246B2B1FA60}" presName="horzSpace2" presStyleCnt="0"/>
      <dgm:spPr/>
    </dgm:pt>
    <dgm:pt modelId="{EA2BAD95-EA0E-41D3-BE2B-73F260DA3474}" type="pres">
      <dgm:prSet presAssocID="{63750A60-9025-44FB-BAB9-1246B2B1FA60}" presName="tx2" presStyleLbl="revTx" presStyleIdx="2" presStyleCnt="6"/>
      <dgm:spPr/>
    </dgm:pt>
    <dgm:pt modelId="{A08067B1-7876-4B7D-81B6-422A0B025E50}" type="pres">
      <dgm:prSet presAssocID="{63750A60-9025-44FB-BAB9-1246B2B1FA60}" presName="vert2" presStyleCnt="0"/>
      <dgm:spPr/>
    </dgm:pt>
    <dgm:pt modelId="{9BE8F6DE-AE90-4139-8EC7-4ADA8FB7D129}" type="pres">
      <dgm:prSet presAssocID="{63750A60-9025-44FB-BAB9-1246B2B1FA60}" presName="thinLine2b" presStyleLbl="callout" presStyleIdx="1" presStyleCnt="5"/>
      <dgm:spPr/>
    </dgm:pt>
    <dgm:pt modelId="{82A9EC3B-F629-4ADD-B426-AA983A4EE615}" type="pres">
      <dgm:prSet presAssocID="{63750A60-9025-44FB-BAB9-1246B2B1FA60}" presName="vertSpace2b" presStyleCnt="0"/>
      <dgm:spPr/>
    </dgm:pt>
    <dgm:pt modelId="{46B0EB56-420F-419F-9842-E9DDE61C112F}" type="pres">
      <dgm:prSet presAssocID="{9DAA03EB-62C9-40D0-95BC-C22A08F84B9F}" presName="horz2" presStyleCnt="0"/>
      <dgm:spPr/>
    </dgm:pt>
    <dgm:pt modelId="{E166785C-3E2A-437A-B271-52BF6B0A7A90}" type="pres">
      <dgm:prSet presAssocID="{9DAA03EB-62C9-40D0-95BC-C22A08F84B9F}" presName="horzSpace2" presStyleCnt="0"/>
      <dgm:spPr/>
    </dgm:pt>
    <dgm:pt modelId="{66103E67-5EC4-4BA2-8850-B6E18B3265EA}" type="pres">
      <dgm:prSet presAssocID="{9DAA03EB-62C9-40D0-95BC-C22A08F84B9F}" presName="tx2" presStyleLbl="revTx" presStyleIdx="3" presStyleCnt="6"/>
      <dgm:spPr/>
    </dgm:pt>
    <dgm:pt modelId="{F3EA40F2-D131-4397-9724-F9E784C9A461}" type="pres">
      <dgm:prSet presAssocID="{9DAA03EB-62C9-40D0-95BC-C22A08F84B9F}" presName="vert2" presStyleCnt="0"/>
      <dgm:spPr/>
    </dgm:pt>
    <dgm:pt modelId="{71482C40-4CCD-4926-A39E-E33325063BEB}" type="pres">
      <dgm:prSet presAssocID="{9DAA03EB-62C9-40D0-95BC-C22A08F84B9F}" presName="thinLine2b" presStyleLbl="callout" presStyleIdx="2" presStyleCnt="5"/>
      <dgm:spPr/>
    </dgm:pt>
    <dgm:pt modelId="{CEF29D2B-C7E4-4AAB-B13F-4006FF64B037}" type="pres">
      <dgm:prSet presAssocID="{9DAA03EB-62C9-40D0-95BC-C22A08F84B9F}" presName="vertSpace2b" presStyleCnt="0"/>
      <dgm:spPr/>
    </dgm:pt>
    <dgm:pt modelId="{92D1F9A5-9317-40EB-9651-A0A42B7DB4B6}" type="pres">
      <dgm:prSet presAssocID="{D0EBEE8D-BC8F-45B3-AE22-308F58095D5A}" presName="horz2" presStyleCnt="0"/>
      <dgm:spPr/>
    </dgm:pt>
    <dgm:pt modelId="{2D087187-FC80-4FFA-8641-B5310F1A83EF}" type="pres">
      <dgm:prSet presAssocID="{D0EBEE8D-BC8F-45B3-AE22-308F58095D5A}" presName="horzSpace2" presStyleCnt="0"/>
      <dgm:spPr/>
    </dgm:pt>
    <dgm:pt modelId="{6D2C79AF-9017-4A29-B43A-975459AC7679}" type="pres">
      <dgm:prSet presAssocID="{D0EBEE8D-BC8F-45B3-AE22-308F58095D5A}" presName="tx2" presStyleLbl="revTx" presStyleIdx="4" presStyleCnt="6"/>
      <dgm:spPr/>
    </dgm:pt>
    <dgm:pt modelId="{A2981C42-B9F4-4DEE-B5A1-449BE952B6CC}" type="pres">
      <dgm:prSet presAssocID="{D0EBEE8D-BC8F-45B3-AE22-308F58095D5A}" presName="vert2" presStyleCnt="0"/>
      <dgm:spPr/>
    </dgm:pt>
    <dgm:pt modelId="{621A0CA3-0C81-474D-B596-6F148AB7BE6C}" type="pres">
      <dgm:prSet presAssocID="{D0EBEE8D-BC8F-45B3-AE22-308F58095D5A}" presName="thinLine2b" presStyleLbl="callout" presStyleIdx="3" presStyleCnt="5"/>
      <dgm:spPr/>
    </dgm:pt>
    <dgm:pt modelId="{419EBA41-2488-4753-B472-F7A0049E57E1}" type="pres">
      <dgm:prSet presAssocID="{D0EBEE8D-BC8F-45B3-AE22-308F58095D5A}" presName="vertSpace2b" presStyleCnt="0"/>
      <dgm:spPr/>
    </dgm:pt>
    <dgm:pt modelId="{33B45AE8-A401-4BA3-9A33-C7394615E647}" type="pres">
      <dgm:prSet presAssocID="{9E972953-1627-4F23-BDA5-E730C4E97D29}" presName="horz2" presStyleCnt="0"/>
      <dgm:spPr/>
    </dgm:pt>
    <dgm:pt modelId="{BF128766-EBBF-4542-85F5-D3755BB2AC41}" type="pres">
      <dgm:prSet presAssocID="{9E972953-1627-4F23-BDA5-E730C4E97D29}" presName="horzSpace2" presStyleCnt="0"/>
      <dgm:spPr/>
    </dgm:pt>
    <dgm:pt modelId="{79BB31E0-58BE-454C-98ED-2ED5465E28D7}" type="pres">
      <dgm:prSet presAssocID="{9E972953-1627-4F23-BDA5-E730C4E97D29}" presName="tx2" presStyleLbl="revTx" presStyleIdx="5" presStyleCnt="6"/>
      <dgm:spPr/>
    </dgm:pt>
    <dgm:pt modelId="{FC29E9CF-6732-46C9-A240-8FF85F4C44F4}" type="pres">
      <dgm:prSet presAssocID="{9E972953-1627-4F23-BDA5-E730C4E97D29}" presName="vert2" presStyleCnt="0"/>
      <dgm:spPr/>
    </dgm:pt>
    <dgm:pt modelId="{00C265EF-0F2F-489B-961A-2C24F6B17EF9}" type="pres">
      <dgm:prSet presAssocID="{9E972953-1627-4F23-BDA5-E730C4E97D29}" presName="thinLine2b" presStyleLbl="callout" presStyleIdx="4" presStyleCnt="5"/>
      <dgm:spPr/>
    </dgm:pt>
    <dgm:pt modelId="{F7FEA19D-A843-4D51-B16F-72C7A7E3D939}" type="pres">
      <dgm:prSet presAssocID="{9E972953-1627-4F23-BDA5-E730C4E97D29}" presName="vertSpace2b" presStyleCnt="0"/>
      <dgm:spPr/>
    </dgm:pt>
  </dgm:ptLst>
  <dgm:cxnLst>
    <dgm:cxn modelId="{46D73027-13DC-4A54-9BAD-F6208E1E6B39}" type="presOf" srcId="{63750A60-9025-44FB-BAB9-1246B2B1FA60}" destId="{EA2BAD95-EA0E-41D3-BE2B-73F260DA3474}" srcOrd="0" destOrd="0" presId="urn:microsoft.com/office/officeart/2008/layout/LinedList"/>
    <dgm:cxn modelId="{BBB52E31-EBE2-44F8-8F42-26381F6F7FE5}" srcId="{CFB3007D-B1B8-4089-94CE-A6CB8703C3EF}" destId="{D0EBEE8D-BC8F-45B3-AE22-308F58095D5A}" srcOrd="3" destOrd="0" parTransId="{2ACC3A29-552A-4DFF-80A3-3C9FE350E74E}" sibTransId="{CC701567-BBC8-443F-BD11-D2E8FECAF7DA}"/>
    <dgm:cxn modelId="{38CFF23E-864C-4855-9E0F-AEF73EAA364A}" type="presOf" srcId="{BE322E37-9199-4EE0-B6BE-639672CA21BF}" destId="{C1069C18-C151-4136-B399-90D28796CA96}" srcOrd="0" destOrd="0" presId="urn:microsoft.com/office/officeart/2008/layout/LinedList"/>
    <dgm:cxn modelId="{41556760-3E4C-42A3-90BD-0B0BDA64A9E4}" type="presOf" srcId="{9E972953-1627-4F23-BDA5-E730C4E97D29}" destId="{79BB31E0-58BE-454C-98ED-2ED5465E28D7}" srcOrd="0" destOrd="0" presId="urn:microsoft.com/office/officeart/2008/layout/LinedList"/>
    <dgm:cxn modelId="{0064EA66-EF77-4066-AF24-B3EBE0FDC1FC}" srcId="{CFB3007D-B1B8-4089-94CE-A6CB8703C3EF}" destId="{9E972953-1627-4F23-BDA5-E730C4E97D29}" srcOrd="4" destOrd="0" parTransId="{37F734F7-02B7-4974-B087-FCA222C8321F}" sibTransId="{7B053652-E6E3-4B41-8D62-CD21372F64DA}"/>
    <dgm:cxn modelId="{90F98897-5DEB-45EC-8E89-C9C17B703658}" type="presOf" srcId="{D0EBEE8D-BC8F-45B3-AE22-308F58095D5A}" destId="{6D2C79AF-9017-4A29-B43A-975459AC7679}" srcOrd="0" destOrd="0" presId="urn:microsoft.com/office/officeart/2008/layout/LinedList"/>
    <dgm:cxn modelId="{B960ECA1-D162-4BBE-8461-A4B295C2F3B0}" type="presOf" srcId="{CFB3007D-B1B8-4089-94CE-A6CB8703C3EF}" destId="{18A65DB7-FB5C-4CC1-9693-44BE80890E4A}" srcOrd="0" destOrd="0" presId="urn:microsoft.com/office/officeart/2008/layout/LinedList"/>
    <dgm:cxn modelId="{8E2BA5A9-F0A1-4486-98F2-49CA865C848A}" type="presOf" srcId="{9DAA03EB-62C9-40D0-95BC-C22A08F84B9F}" destId="{66103E67-5EC4-4BA2-8850-B6E18B3265EA}" srcOrd="0" destOrd="0" presId="urn:microsoft.com/office/officeart/2008/layout/LinedList"/>
    <dgm:cxn modelId="{5C1CFAB0-1469-4E41-8BA0-B7033501F3A2}" srcId="{CFB3007D-B1B8-4089-94CE-A6CB8703C3EF}" destId="{63750A60-9025-44FB-BAB9-1246B2B1FA60}" srcOrd="1" destOrd="0" parTransId="{ED83258B-58B0-41F7-8B16-C9E92B31C041}" sibTransId="{B1306CF0-DB4D-4357-8A45-9AA84AE68184}"/>
    <dgm:cxn modelId="{931DF8CE-888D-4511-AD6C-373E1166C147}" type="presOf" srcId="{B3749863-5D62-4613-8C76-7653CF806DA8}" destId="{8E2B0B36-6614-4625-A498-6FFDC387DAC4}" srcOrd="0" destOrd="0" presId="urn:microsoft.com/office/officeart/2008/layout/LinedList"/>
    <dgm:cxn modelId="{EA4A43DE-BB8E-449B-8840-08D431199D1F}" srcId="{CFB3007D-B1B8-4089-94CE-A6CB8703C3EF}" destId="{9DAA03EB-62C9-40D0-95BC-C22A08F84B9F}" srcOrd="2" destOrd="0" parTransId="{CD8BC3B0-5CCE-4A41-997A-10496C3BCD3F}" sibTransId="{55F848C3-BDCE-40A3-9671-E10631087F44}"/>
    <dgm:cxn modelId="{0F57E2E2-5A4F-4791-8965-15F73772943B}" srcId="{CFB3007D-B1B8-4089-94CE-A6CB8703C3EF}" destId="{BE322E37-9199-4EE0-B6BE-639672CA21BF}" srcOrd="0" destOrd="0" parTransId="{C5923479-7280-4B7A-9C69-3335BD909641}" sibTransId="{48F5E7AF-4057-4095-8F77-FAD30F92BCFD}"/>
    <dgm:cxn modelId="{A1461FFE-E857-49F4-BE20-267166789AAE}" srcId="{B3749863-5D62-4613-8C76-7653CF806DA8}" destId="{CFB3007D-B1B8-4089-94CE-A6CB8703C3EF}" srcOrd="0" destOrd="0" parTransId="{E8843919-9AEB-47F9-B1E0-24A1AA0C76C8}" sibTransId="{95056F13-4AE6-41B5-AC26-824F35B6D082}"/>
    <dgm:cxn modelId="{ACF1C864-FA8E-44AB-885A-6D4D6D1E1876}" type="presParOf" srcId="{8E2B0B36-6614-4625-A498-6FFDC387DAC4}" destId="{516A97E4-D868-4977-A7AD-BA13E1006035}" srcOrd="0" destOrd="0" presId="urn:microsoft.com/office/officeart/2008/layout/LinedList"/>
    <dgm:cxn modelId="{AD3FF893-A621-4116-94C0-BDE4DF588148}" type="presParOf" srcId="{8E2B0B36-6614-4625-A498-6FFDC387DAC4}" destId="{C54529F0-2C4C-4129-87C8-83EF7611594D}" srcOrd="1" destOrd="0" presId="urn:microsoft.com/office/officeart/2008/layout/LinedList"/>
    <dgm:cxn modelId="{C4B52ADB-A4FC-46B7-A226-185E4DB7ACAB}" type="presParOf" srcId="{C54529F0-2C4C-4129-87C8-83EF7611594D}" destId="{18A65DB7-FB5C-4CC1-9693-44BE80890E4A}" srcOrd="0" destOrd="0" presId="urn:microsoft.com/office/officeart/2008/layout/LinedList"/>
    <dgm:cxn modelId="{AF057AB5-1F01-42CB-A2D7-7F7D3A28C0A2}" type="presParOf" srcId="{C54529F0-2C4C-4129-87C8-83EF7611594D}" destId="{B97A6C0D-AC04-41AF-9E9A-A2E88292028C}" srcOrd="1" destOrd="0" presId="urn:microsoft.com/office/officeart/2008/layout/LinedList"/>
    <dgm:cxn modelId="{BB9F2096-B746-4CEE-AC45-22E510ECD435}" type="presParOf" srcId="{B97A6C0D-AC04-41AF-9E9A-A2E88292028C}" destId="{DA0CDB51-E320-40CB-817F-493E403E737B}" srcOrd="0" destOrd="0" presId="urn:microsoft.com/office/officeart/2008/layout/LinedList"/>
    <dgm:cxn modelId="{50512D13-940C-4782-B8F6-CC6E0F37ADCC}" type="presParOf" srcId="{B97A6C0D-AC04-41AF-9E9A-A2E88292028C}" destId="{5EA6C53F-F994-47C6-8305-906CDB38C6A5}" srcOrd="1" destOrd="0" presId="urn:microsoft.com/office/officeart/2008/layout/LinedList"/>
    <dgm:cxn modelId="{E6EA86D1-187E-4A2A-A449-0EEF78B6F161}" type="presParOf" srcId="{5EA6C53F-F994-47C6-8305-906CDB38C6A5}" destId="{383D8CBF-6599-47D4-8690-3E5BC8A74589}" srcOrd="0" destOrd="0" presId="urn:microsoft.com/office/officeart/2008/layout/LinedList"/>
    <dgm:cxn modelId="{F65D048D-0E39-4AAC-9287-83B2AC036963}" type="presParOf" srcId="{5EA6C53F-F994-47C6-8305-906CDB38C6A5}" destId="{C1069C18-C151-4136-B399-90D28796CA96}" srcOrd="1" destOrd="0" presId="urn:microsoft.com/office/officeart/2008/layout/LinedList"/>
    <dgm:cxn modelId="{321DF094-2BDC-42A0-9D15-3DE8AAE4AFEF}" type="presParOf" srcId="{5EA6C53F-F994-47C6-8305-906CDB38C6A5}" destId="{3FB2D3B7-D455-48ED-B807-C79F6EA16B53}" srcOrd="2" destOrd="0" presId="urn:microsoft.com/office/officeart/2008/layout/LinedList"/>
    <dgm:cxn modelId="{AF62EFB7-2450-46C6-B8D7-FF9C5CFDBDD7}" type="presParOf" srcId="{B97A6C0D-AC04-41AF-9E9A-A2E88292028C}" destId="{AA86EE02-42C0-4AF0-BE3D-0B667F2A7FA3}" srcOrd="2" destOrd="0" presId="urn:microsoft.com/office/officeart/2008/layout/LinedList"/>
    <dgm:cxn modelId="{F8C7940E-22D3-4C2A-B200-1B0562E59623}" type="presParOf" srcId="{B97A6C0D-AC04-41AF-9E9A-A2E88292028C}" destId="{E7EA89B1-3AD1-4645-B4AD-F851549DA6B6}" srcOrd="3" destOrd="0" presId="urn:microsoft.com/office/officeart/2008/layout/LinedList"/>
    <dgm:cxn modelId="{273534E0-FCB0-4CB3-A0E6-3708DC1165DE}" type="presParOf" srcId="{B97A6C0D-AC04-41AF-9E9A-A2E88292028C}" destId="{D20FE1FC-0065-4026-A8A8-4CAFEC4D16A0}" srcOrd="4" destOrd="0" presId="urn:microsoft.com/office/officeart/2008/layout/LinedList"/>
    <dgm:cxn modelId="{5A1DBD7C-005C-416F-8664-576D3E27D3F6}" type="presParOf" srcId="{D20FE1FC-0065-4026-A8A8-4CAFEC4D16A0}" destId="{EB7B7202-785B-4350-AF90-FD3485CDA7A1}" srcOrd="0" destOrd="0" presId="urn:microsoft.com/office/officeart/2008/layout/LinedList"/>
    <dgm:cxn modelId="{7844D1FC-45A4-4E46-9921-42DB857B0FFE}" type="presParOf" srcId="{D20FE1FC-0065-4026-A8A8-4CAFEC4D16A0}" destId="{EA2BAD95-EA0E-41D3-BE2B-73F260DA3474}" srcOrd="1" destOrd="0" presId="urn:microsoft.com/office/officeart/2008/layout/LinedList"/>
    <dgm:cxn modelId="{FF5D51EF-BB19-43E4-967A-082BFEA55FD5}" type="presParOf" srcId="{D20FE1FC-0065-4026-A8A8-4CAFEC4D16A0}" destId="{A08067B1-7876-4B7D-81B6-422A0B025E50}" srcOrd="2" destOrd="0" presId="urn:microsoft.com/office/officeart/2008/layout/LinedList"/>
    <dgm:cxn modelId="{BCBBD8BF-234E-41A6-93BC-8F1824BACBC4}" type="presParOf" srcId="{B97A6C0D-AC04-41AF-9E9A-A2E88292028C}" destId="{9BE8F6DE-AE90-4139-8EC7-4ADA8FB7D129}" srcOrd="5" destOrd="0" presId="urn:microsoft.com/office/officeart/2008/layout/LinedList"/>
    <dgm:cxn modelId="{99C752BC-5E07-4711-ABFF-7643CDB759D4}" type="presParOf" srcId="{B97A6C0D-AC04-41AF-9E9A-A2E88292028C}" destId="{82A9EC3B-F629-4ADD-B426-AA983A4EE615}" srcOrd="6" destOrd="0" presId="urn:microsoft.com/office/officeart/2008/layout/LinedList"/>
    <dgm:cxn modelId="{355E3289-3590-40BA-9412-2DA4EABB88AF}" type="presParOf" srcId="{B97A6C0D-AC04-41AF-9E9A-A2E88292028C}" destId="{46B0EB56-420F-419F-9842-E9DDE61C112F}" srcOrd="7" destOrd="0" presId="urn:microsoft.com/office/officeart/2008/layout/LinedList"/>
    <dgm:cxn modelId="{3FC22D19-3FF0-4BFE-9E9B-2D8807D40842}" type="presParOf" srcId="{46B0EB56-420F-419F-9842-E9DDE61C112F}" destId="{E166785C-3E2A-437A-B271-52BF6B0A7A90}" srcOrd="0" destOrd="0" presId="urn:microsoft.com/office/officeart/2008/layout/LinedList"/>
    <dgm:cxn modelId="{79CF7FE5-50DC-44A4-BD27-D33E7A2398C9}" type="presParOf" srcId="{46B0EB56-420F-419F-9842-E9DDE61C112F}" destId="{66103E67-5EC4-4BA2-8850-B6E18B3265EA}" srcOrd="1" destOrd="0" presId="urn:microsoft.com/office/officeart/2008/layout/LinedList"/>
    <dgm:cxn modelId="{6ABBBD89-D074-4833-8C38-BDFAF8AAA680}" type="presParOf" srcId="{46B0EB56-420F-419F-9842-E9DDE61C112F}" destId="{F3EA40F2-D131-4397-9724-F9E784C9A461}" srcOrd="2" destOrd="0" presId="urn:microsoft.com/office/officeart/2008/layout/LinedList"/>
    <dgm:cxn modelId="{F61AA560-96FA-4EA9-BFD2-271719DE26FD}" type="presParOf" srcId="{B97A6C0D-AC04-41AF-9E9A-A2E88292028C}" destId="{71482C40-4CCD-4926-A39E-E33325063BEB}" srcOrd="8" destOrd="0" presId="urn:microsoft.com/office/officeart/2008/layout/LinedList"/>
    <dgm:cxn modelId="{043ADBFA-22F0-4CA2-8F21-E30F8D7EB138}" type="presParOf" srcId="{B97A6C0D-AC04-41AF-9E9A-A2E88292028C}" destId="{CEF29D2B-C7E4-4AAB-B13F-4006FF64B037}" srcOrd="9" destOrd="0" presId="urn:microsoft.com/office/officeart/2008/layout/LinedList"/>
    <dgm:cxn modelId="{9FA68879-3297-4DDB-9FC4-38DD33E78368}" type="presParOf" srcId="{B97A6C0D-AC04-41AF-9E9A-A2E88292028C}" destId="{92D1F9A5-9317-40EB-9651-A0A42B7DB4B6}" srcOrd="10" destOrd="0" presId="urn:microsoft.com/office/officeart/2008/layout/LinedList"/>
    <dgm:cxn modelId="{252949AD-9D15-4BB3-BDDE-71511138B103}" type="presParOf" srcId="{92D1F9A5-9317-40EB-9651-A0A42B7DB4B6}" destId="{2D087187-FC80-4FFA-8641-B5310F1A83EF}" srcOrd="0" destOrd="0" presId="urn:microsoft.com/office/officeart/2008/layout/LinedList"/>
    <dgm:cxn modelId="{90E2A43E-74E2-4B10-AD41-1C6E2C61C1E6}" type="presParOf" srcId="{92D1F9A5-9317-40EB-9651-A0A42B7DB4B6}" destId="{6D2C79AF-9017-4A29-B43A-975459AC7679}" srcOrd="1" destOrd="0" presId="urn:microsoft.com/office/officeart/2008/layout/LinedList"/>
    <dgm:cxn modelId="{29F81A26-19C0-44EA-80C1-019E87B195B2}" type="presParOf" srcId="{92D1F9A5-9317-40EB-9651-A0A42B7DB4B6}" destId="{A2981C42-B9F4-4DEE-B5A1-449BE952B6CC}" srcOrd="2" destOrd="0" presId="urn:microsoft.com/office/officeart/2008/layout/LinedList"/>
    <dgm:cxn modelId="{08D76D44-AFC9-477F-8966-9B632C2B7DF5}" type="presParOf" srcId="{B97A6C0D-AC04-41AF-9E9A-A2E88292028C}" destId="{621A0CA3-0C81-474D-B596-6F148AB7BE6C}" srcOrd="11" destOrd="0" presId="urn:microsoft.com/office/officeart/2008/layout/LinedList"/>
    <dgm:cxn modelId="{5973E7DD-412D-41AC-A91E-B4A746E6552B}" type="presParOf" srcId="{B97A6C0D-AC04-41AF-9E9A-A2E88292028C}" destId="{419EBA41-2488-4753-B472-F7A0049E57E1}" srcOrd="12" destOrd="0" presId="urn:microsoft.com/office/officeart/2008/layout/LinedList"/>
    <dgm:cxn modelId="{469B4852-7A05-4AF1-BAF1-E19EA2C5C143}" type="presParOf" srcId="{B97A6C0D-AC04-41AF-9E9A-A2E88292028C}" destId="{33B45AE8-A401-4BA3-9A33-C7394615E647}" srcOrd="13" destOrd="0" presId="urn:microsoft.com/office/officeart/2008/layout/LinedList"/>
    <dgm:cxn modelId="{296B5EE8-38D0-4C31-971C-DD3B260A82A9}" type="presParOf" srcId="{33B45AE8-A401-4BA3-9A33-C7394615E647}" destId="{BF128766-EBBF-4542-85F5-D3755BB2AC41}" srcOrd="0" destOrd="0" presId="urn:microsoft.com/office/officeart/2008/layout/LinedList"/>
    <dgm:cxn modelId="{23D45DB6-7F7B-4CCF-B090-5C6D6F40889A}" type="presParOf" srcId="{33B45AE8-A401-4BA3-9A33-C7394615E647}" destId="{79BB31E0-58BE-454C-98ED-2ED5465E28D7}" srcOrd="1" destOrd="0" presId="urn:microsoft.com/office/officeart/2008/layout/LinedList"/>
    <dgm:cxn modelId="{58CDAF71-BBBA-429E-9BC9-A553F26FB8BC}" type="presParOf" srcId="{33B45AE8-A401-4BA3-9A33-C7394615E647}" destId="{FC29E9CF-6732-46C9-A240-8FF85F4C44F4}" srcOrd="2" destOrd="0" presId="urn:microsoft.com/office/officeart/2008/layout/LinedList"/>
    <dgm:cxn modelId="{4546E45C-75DE-49C9-BDFE-DDFF93E2C9A3}" type="presParOf" srcId="{B97A6C0D-AC04-41AF-9E9A-A2E88292028C}" destId="{00C265EF-0F2F-489B-961A-2C24F6B17EF9}" srcOrd="14" destOrd="0" presId="urn:microsoft.com/office/officeart/2008/layout/LinedList"/>
    <dgm:cxn modelId="{7EAAD694-2ABA-4899-85EE-549BE0111FB6}" type="presParOf" srcId="{B97A6C0D-AC04-41AF-9E9A-A2E88292028C}" destId="{F7FEA19D-A843-4D51-B16F-72C7A7E3D939}"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6A97E4-D868-4977-A7AD-BA13E1006035}">
      <dsp:nvSpPr>
        <dsp:cNvPr id="0" name=""/>
        <dsp:cNvSpPr/>
      </dsp:nvSpPr>
      <dsp:spPr>
        <a:xfrm>
          <a:off x="0" y="0"/>
          <a:ext cx="671636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A65DB7-FB5C-4CC1-9693-44BE80890E4A}">
      <dsp:nvSpPr>
        <dsp:cNvPr id="0" name=""/>
        <dsp:cNvSpPr/>
      </dsp:nvSpPr>
      <dsp:spPr>
        <a:xfrm>
          <a:off x="0" y="0"/>
          <a:ext cx="1980073" cy="4873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FF0000"/>
              </a:solidFill>
              <a:latin typeface="Arial" panose="020B0604020202020204" pitchFamily="34" charset="0"/>
              <a:cs typeface="Arial" panose="020B0604020202020204" pitchFamily="34" charset="0"/>
            </a:rPr>
            <a:t>Steps to Identify Resources</a:t>
          </a:r>
          <a:endParaRPr lang="en-US" sz="2000" kern="1200" dirty="0">
            <a:solidFill>
              <a:srgbClr val="FF0000"/>
            </a:solidFill>
            <a:latin typeface="Arial" panose="020B0604020202020204" pitchFamily="34" charset="0"/>
            <a:cs typeface="Arial" panose="020B0604020202020204" pitchFamily="34" charset="0"/>
          </a:endParaRPr>
        </a:p>
      </dsp:txBody>
      <dsp:txXfrm>
        <a:off x="0" y="0"/>
        <a:ext cx="1980073" cy="4873625"/>
      </dsp:txXfrm>
    </dsp:sp>
    <dsp:sp modelId="{C1069C18-C151-4136-B399-90D28796CA96}">
      <dsp:nvSpPr>
        <dsp:cNvPr id="0" name=""/>
        <dsp:cNvSpPr/>
      </dsp:nvSpPr>
      <dsp:spPr>
        <a:xfrm>
          <a:off x="2068815" y="45928"/>
          <a:ext cx="4644198" cy="918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latin typeface="Arial" panose="020B0604020202020204" pitchFamily="34" charset="0"/>
              <a:cs typeface="Arial" panose="020B0604020202020204" pitchFamily="34" charset="0"/>
            </a:rPr>
            <a:t>1</a:t>
          </a:r>
          <a:r>
            <a:rPr lang="en-US" sz="1900" b="1" kern="1200" dirty="0">
              <a:solidFill>
                <a:schemeClr val="accent1"/>
              </a:solidFill>
              <a:latin typeface="Arial" panose="020B0604020202020204" pitchFamily="34" charset="0"/>
              <a:cs typeface="Arial" panose="020B0604020202020204" pitchFamily="34" charset="0"/>
            </a:rPr>
            <a:t>. Assessment</a:t>
          </a:r>
          <a:r>
            <a:rPr lang="en-US" sz="1900" kern="1200" dirty="0">
              <a:solidFill>
                <a:schemeClr val="accent1"/>
              </a:solidFill>
              <a:latin typeface="Arial" panose="020B0604020202020204" pitchFamily="34" charset="0"/>
              <a:cs typeface="Arial" panose="020B0604020202020204" pitchFamily="34" charset="0"/>
            </a:rPr>
            <a:t>: </a:t>
          </a:r>
          <a:r>
            <a:rPr lang="en-US" sz="1900" kern="1200" dirty="0">
              <a:latin typeface="Arial" panose="020B0604020202020204" pitchFamily="34" charset="0"/>
              <a:cs typeface="Arial" panose="020B0604020202020204" pitchFamily="34" charset="0"/>
            </a:rPr>
            <a:t>Conduct baseline studies to identify available resources.</a:t>
          </a:r>
        </a:p>
      </dsp:txBody>
      <dsp:txXfrm>
        <a:off x="2068815" y="45928"/>
        <a:ext cx="4644198" cy="918564"/>
      </dsp:txXfrm>
    </dsp:sp>
    <dsp:sp modelId="{AA86EE02-42C0-4AF0-BE3D-0B667F2A7FA3}">
      <dsp:nvSpPr>
        <dsp:cNvPr id="0" name=""/>
        <dsp:cNvSpPr/>
      </dsp:nvSpPr>
      <dsp:spPr>
        <a:xfrm>
          <a:off x="1980073" y="964492"/>
          <a:ext cx="473294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2BAD95-EA0E-41D3-BE2B-73F260DA3474}">
      <dsp:nvSpPr>
        <dsp:cNvPr id="0" name=""/>
        <dsp:cNvSpPr/>
      </dsp:nvSpPr>
      <dsp:spPr>
        <a:xfrm>
          <a:off x="2068815" y="1010420"/>
          <a:ext cx="4644198" cy="918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latin typeface="Arial" panose="020B0604020202020204" pitchFamily="34" charset="0"/>
              <a:cs typeface="Arial" panose="020B0604020202020204" pitchFamily="34" charset="0"/>
            </a:rPr>
            <a:t>2. </a:t>
          </a:r>
          <a:r>
            <a:rPr lang="en-US" sz="1900" b="1" kern="1200" dirty="0">
              <a:solidFill>
                <a:schemeClr val="accent1"/>
              </a:solidFill>
              <a:latin typeface="Arial" panose="020B0604020202020204" pitchFamily="34" charset="0"/>
              <a:cs typeface="Arial" panose="020B0604020202020204" pitchFamily="34" charset="0"/>
            </a:rPr>
            <a:t>Mapping</a:t>
          </a:r>
          <a:r>
            <a:rPr lang="en-US" sz="1900" kern="1200" dirty="0">
              <a:solidFill>
                <a:schemeClr val="accent1"/>
              </a:solidFill>
              <a:latin typeface="Arial" panose="020B0604020202020204" pitchFamily="34" charset="0"/>
              <a:cs typeface="Arial" panose="020B0604020202020204" pitchFamily="34" charset="0"/>
            </a:rPr>
            <a:t>: </a:t>
          </a:r>
          <a:r>
            <a:rPr lang="en-US" sz="1900" kern="1200" dirty="0">
              <a:latin typeface="Arial" panose="020B0604020202020204" pitchFamily="34" charset="0"/>
              <a:cs typeface="Arial" panose="020B0604020202020204" pitchFamily="34" charset="0"/>
            </a:rPr>
            <a:t>Geographically map key infrastructure and assets.</a:t>
          </a:r>
        </a:p>
      </dsp:txBody>
      <dsp:txXfrm>
        <a:off x="2068815" y="1010420"/>
        <a:ext cx="4644198" cy="918564"/>
      </dsp:txXfrm>
    </dsp:sp>
    <dsp:sp modelId="{9BE8F6DE-AE90-4139-8EC7-4ADA8FB7D129}">
      <dsp:nvSpPr>
        <dsp:cNvPr id="0" name=""/>
        <dsp:cNvSpPr/>
      </dsp:nvSpPr>
      <dsp:spPr>
        <a:xfrm>
          <a:off x="1980073" y="1928984"/>
          <a:ext cx="473294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103E67-5EC4-4BA2-8850-B6E18B3265EA}">
      <dsp:nvSpPr>
        <dsp:cNvPr id="0" name=""/>
        <dsp:cNvSpPr/>
      </dsp:nvSpPr>
      <dsp:spPr>
        <a:xfrm>
          <a:off x="2068815" y="1974912"/>
          <a:ext cx="4644198" cy="918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latin typeface="Arial" panose="020B0604020202020204" pitchFamily="34" charset="0"/>
              <a:cs typeface="Arial" panose="020B0604020202020204" pitchFamily="34" charset="0"/>
            </a:rPr>
            <a:t>3. </a:t>
          </a:r>
          <a:r>
            <a:rPr lang="en-US" sz="1900" b="1" kern="1200" dirty="0">
              <a:solidFill>
                <a:schemeClr val="accent1"/>
              </a:solidFill>
              <a:latin typeface="Arial" panose="020B0604020202020204" pitchFamily="34" charset="0"/>
              <a:cs typeface="Arial" panose="020B0604020202020204" pitchFamily="34" charset="0"/>
            </a:rPr>
            <a:t>Engagement</a:t>
          </a:r>
          <a:r>
            <a:rPr lang="en-US" sz="1900" kern="1200" dirty="0">
              <a:solidFill>
                <a:schemeClr val="accent1"/>
              </a:solidFill>
              <a:latin typeface="Arial" panose="020B0604020202020204" pitchFamily="34" charset="0"/>
              <a:cs typeface="Arial" panose="020B0604020202020204" pitchFamily="34" charset="0"/>
            </a:rPr>
            <a:t>: </a:t>
          </a:r>
          <a:r>
            <a:rPr lang="en-US" sz="1900" kern="1200" dirty="0">
              <a:latin typeface="Arial" panose="020B0604020202020204" pitchFamily="34" charset="0"/>
              <a:cs typeface="Arial" panose="020B0604020202020204" pitchFamily="34" charset="0"/>
            </a:rPr>
            <a:t>Collaborate with stakeholders (government, NGOs, and communities).</a:t>
          </a:r>
        </a:p>
      </dsp:txBody>
      <dsp:txXfrm>
        <a:off x="2068815" y="1974912"/>
        <a:ext cx="4644198" cy="918564"/>
      </dsp:txXfrm>
    </dsp:sp>
    <dsp:sp modelId="{71482C40-4CCD-4926-A39E-E33325063BEB}">
      <dsp:nvSpPr>
        <dsp:cNvPr id="0" name=""/>
        <dsp:cNvSpPr/>
      </dsp:nvSpPr>
      <dsp:spPr>
        <a:xfrm>
          <a:off x="1980073" y="2893476"/>
          <a:ext cx="473294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2C79AF-9017-4A29-B43A-975459AC7679}">
      <dsp:nvSpPr>
        <dsp:cNvPr id="0" name=""/>
        <dsp:cNvSpPr/>
      </dsp:nvSpPr>
      <dsp:spPr>
        <a:xfrm>
          <a:off x="2068815" y="2939405"/>
          <a:ext cx="4644198" cy="918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latin typeface="Arial" panose="020B0604020202020204" pitchFamily="34" charset="0"/>
              <a:cs typeface="Arial" panose="020B0604020202020204" pitchFamily="34" charset="0"/>
            </a:rPr>
            <a:t>4. </a:t>
          </a:r>
          <a:r>
            <a:rPr lang="en-US" sz="1900" b="1" kern="1200" dirty="0">
              <a:solidFill>
                <a:schemeClr val="accent1"/>
              </a:solidFill>
              <a:latin typeface="Arial" panose="020B0604020202020204" pitchFamily="34" charset="0"/>
              <a:cs typeface="Arial" panose="020B0604020202020204" pitchFamily="34" charset="0"/>
            </a:rPr>
            <a:t>Prioritization</a:t>
          </a:r>
          <a:r>
            <a:rPr lang="en-US" sz="1900" kern="1200" dirty="0">
              <a:solidFill>
                <a:schemeClr val="accent1"/>
              </a:solidFill>
              <a:latin typeface="Arial" panose="020B0604020202020204" pitchFamily="34" charset="0"/>
              <a:cs typeface="Arial" panose="020B0604020202020204" pitchFamily="34" charset="0"/>
            </a:rPr>
            <a:t>: </a:t>
          </a:r>
          <a:r>
            <a:rPr lang="en-US" sz="1900" kern="1200" dirty="0">
              <a:latin typeface="Arial" panose="020B0604020202020204" pitchFamily="34" charset="0"/>
              <a:cs typeface="Arial" panose="020B0604020202020204" pitchFamily="34" charset="0"/>
            </a:rPr>
            <a:t>Focus on areas most critical for tsunami response.</a:t>
          </a:r>
        </a:p>
      </dsp:txBody>
      <dsp:txXfrm>
        <a:off x="2068815" y="2939405"/>
        <a:ext cx="4644198" cy="918564"/>
      </dsp:txXfrm>
    </dsp:sp>
    <dsp:sp modelId="{621A0CA3-0C81-474D-B596-6F148AB7BE6C}">
      <dsp:nvSpPr>
        <dsp:cNvPr id="0" name=""/>
        <dsp:cNvSpPr/>
      </dsp:nvSpPr>
      <dsp:spPr>
        <a:xfrm>
          <a:off x="1980073" y="3857969"/>
          <a:ext cx="473294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BB31E0-58BE-454C-98ED-2ED5465E28D7}">
      <dsp:nvSpPr>
        <dsp:cNvPr id="0" name=""/>
        <dsp:cNvSpPr/>
      </dsp:nvSpPr>
      <dsp:spPr>
        <a:xfrm>
          <a:off x="2068815" y="3903897"/>
          <a:ext cx="4644198" cy="918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latin typeface="Arial" panose="020B0604020202020204" pitchFamily="34" charset="0"/>
              <a:cs typeface="Arial" panose="020B0604020202020204" pitchFamily="34" charset="0"/>
            </a:rPr>
            <a:t>5</a:t>
          </a:r>
          <a:r>
            <a:rPr lang="en-US" sz="1900" b="1" kern="1200" dirty="0">
              <a:solidFill>
                <a:schemeClr val="accent1"/>
              </a:solidFill>
              <a:latin typeface="Arial" panose="020B0604020202020204" pitchFamily="34" charset="0"/>
              <a:cs typeface="Arial" panose="020B0604020202020204" pitchFamily="34" charset="0"/>
            </a:rPr>
            <a:t>. Documentation</a:t>
          </a:r>
          <a:r>
            <a:rPr lang="en-US" sz="1900" kern="1200" dirty="0">
              <a:solidFill>
                <a:schemeClr val="accent1"/>
              </a:solidFill>
              <a:latin typeface="Arial" panose="020B0604020202020204" pitchFamily="34" charset="0"/>
              <a:cs typeface="Arial" panose="020B0604020202020204" pitchFamily="34" charset="0"/>
            </a:rPr>
            <a:t>: </a:t>
          </a:r>
          <a:r>
            <a:rPr lang="en-US" sz="1900" kern="1200" dirty="0">
              <a:latin typeface="Arial" panose="020B0604020202020204" pitchFamily="34" charset="0"/>
              <a:cs typeface="Arial" panose="020B0604020202020204" pitchFamily="34" charset="0"/>
            </a:rPr>
            <a:t>Create a comprehensive resource database.</a:t>
          </a:r>
        </a:p>
      </dsp:txBody>
      <dsp:txXfrm>
        <a:off x="2068815" y="3903897"/>
        <a:ext cx="4644198" cy="918564"/>
      </dsp:txXfrm>
    </dsp:sp>
    <dsp:sp modelId="{00C265EF-0F2F-489B-961A-2C24F6B17EF9}">
      <dsp:nvSpPr>
        <dsp:cNvPr id="0" name=""/>
        <dsp:cNvSpPr/>
      </dsp:nvSpPr>
      <dsp:spPr>
        <a:xfrm>
          <a:off x="1980073" y="4822461"/>
          <a:ext cx="473294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44D37D-97F2-475C-A1E2-537E803ECE88}" type="datetimeFigureOut">
              <a:rPr lang="en-US" smtClean="0"/>
              <a:t>1/13/2025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2CE3AA-5C90-4B1E-BB30-5DBE87DD2812}" type="slidenum">
              <a:rPr lang="en-US" smtClean="0"/>
              <a:t>‹#›</a:t>
            </a:fld>
            <a:endParaRPr lang="en-US" dirty="0"/>
          </a:p>
        </p:txBody>
      </p:sp>
    </p:spTree>
    <p:extLst>
      <p:ext uri="{BB962C8B-B14F-4D97-AF65-F5344CB8AC3E}">
        <p14:creationId xmlns:p14="http://schemas.microsoft.com/office/powerpoint/2010/main" val="38789009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FF0453-48F6-41C1-944E-EB020FF094E5}" type="datetimeFigureOut">
              <a:rPr lang="fr-FR" smtClean="0"/>
              <a:t>13/01/2025</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DE205E-CD73-4305-88CF-892B440D76AC}" type="slidenum">
              <a:rPr lang="fr-FR" smtClean="0"/>
              <a:t>‹#›</a:t>
            </a:fld>
            <a:endParaRPr lang="fr-FR" dirty="0"/>
          </a:p>
        </p:txBody>
      </p:sp>
    </p:spTree>
    <p:extLst>
      <p:ext uri="{BB962C8B-B14F-4D97-AF65-F5344CB8AC3E}">
        <p14:creationId xmlns:p14="http://schemas.microsoft.com/office/powerpoint/2010/main" val="240174078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DE205E-CD73-4305-88CF-892B440D76AC}" type="slidenum">
              <a:rPr lang="fr-FR" smtClean="0"/>
              <a:t>1</a:t>
            </a:fld>
            <a:endParaRPr lang="fr-FR" dirty="0"/>
          </a:p>
        </p:txBody>
      </p:sp>
    </p:spTree>
    <p:extLst>
      <p:ext uri="{BB962C8B-B14F-4D97-AF65-F5344CB8AC3E}">
        <p14:creationId xmlns:p14="http://schemas.microsoft.com/office/powerpoint/2010/main" val="1861220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ACE95-9004-C8A1-46F7-E9935758F8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D5801D-7DAD-7F6C-A992-B7AC3672BA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87D570-533F-CA8F-C5B0-1D75AE8D7CE6}"/>
              </a:ext>
            </a:extLst>
          </p:cNvPr>
          <p:cNvSpPr>
            <a:spLocks noGrp="1"/>
          </p:cNvSpPr>
          <p:nvPr>
            <p:ph type="body" idx="1"/>
          </p:nvPr>
        </p:nvSpPr>
        <p:spPr/>
        <p:txBody>
          <a:bodyPr/>
          <a:lstStyle/>
          <a:p>
            <a:r>
              <a:rPr lang="en-US" dirty="0"/>
              <a:t>"In conclusion, identifying and mobilizing economic, infrastructural, political, and social resources is a cornerstone of tsunami preparedness. These resources work together to create a resilient and sustainable response system. I urge you to engage your stakeholders, address resource gaps, and promote a culture of readiness within your communities. </a:t>
            </a:r>
          </a:p>
        </p:txBody>
      </p:sp>
      <p:sp>
        <p:nvSpPr>
          <p:cNvPr id="4" name="Slide Number Placeholder 3">
            <a:extLst>
              <a:ext uri="{FF2B5EF4-FFF2-40B4-BE49-F238E27FC236}">
                <a16:creationId xmlns:a16="http://schemas.microsoft.com/office/drawing/2014/main" id="{0238B711-17A3-4D05-F5DA-4502892A2FA7}"/>
              </a:ext>
            </a:extLst>
          </p:cNvPr>
          <p:cNvSpPr>
            <a:spLocks noGrp="1"/>
          </p:cNvSpPr>
          <p:nvPr>
            <p:ph type="sldNum" sz="quarter" idx="5"/>
          </p:nvPr>
        </p:nvSpPr>
        <p:spPr/>
        <p:txBody>
          <a:bodyPr/>
          <a:lstStyle/>
          <a:p>
            <a:fld id="{2EDE205E-CD73-4305-88CF-892B440D76AC}" type="slidenum">
              <a:rPr lang="fr-FR" smtClean="0"/>
              <a:t>10</a:t>
            </a:fld>
            <a:endParaRPr lang="fr-FR"/>
          </a:p>
        </p:txBody>
      </p:sp>
    </p:spTree>
    <p:extLst>
      <p:ext uri="{BB962C8B-B14F-4D97-AF65-F5344CB8AC3E}">
        <p14:creationId xmlns:p14="http://schemas.microsoft.com/office/powerpoint/2010/main" val="3176498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DE205E-CD73-4305-88CF-892B440D76AC}" type="slidenum">
              <a:rPr lang="fr-FR" smtClean="0"/>
              <a:t>11</a:t>
            </a:fld>
            <a:endParaRPr lang="fr-FR" dirty="0"/>
          </a:p>
        </p:txBody>
      </p:sp>
    </p:spTree>
    <p:extLst>
      <p:ext uri="{BB962C8B-B14F-4D97-AF65-F5344CB8AC3E}">
        <p14:creationId xmlns:p14="http://schemas.microsoft.com/office/powerpoint/2010/main" val="1376299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honored to present on the critical topic of identifying economic, infrastructural, political, and social resources, which is a key indicator under the Tsunami Ready Recognition Programme. Today, we’ll explore how understanding these resources can significantly enhance community resilience against tsunami hazards. “Identifying these resources is essential to building robust tsunami preparedness and recovery strategies. Assess-3 ensures that communities have a clear understanding of their strengths and gaps in disaster management. </a:t>
            </a:r>
          </a:p>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2</a:t>
            </a:fld>
            <a:endParaRPr lang="fr-FR"/>
          </a:p>
        </p:txBody>
      </p:sp>
    </p:spTree>
    <p:extLst>
      <p:ext uri="{BB962C8B-B14F-4D97-AF65-F5344CB8AC3E}">
        <p14:creationId xmlns:p14="http://schemas.microsoft.com/office/powerpoint/2010/main" val="2711931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Economic resources form the backbone of tsunami preparedness. They include government funding, disaster relief budgets, and financial contributions from NGOs or international organizations. For example, communities with established disaster insurance systems or contingency funds are better positioned to recover quickly after a tsunami. Prioritizing economic planning is vital to sustaining disaster resilience efforts.</a:t>
            </a:r>
          </a:p>
        </p:txBody>
      </p:sp>
      <p:sp>
        <p:nvSpPr>
          <p:cNvPr id="4" name="Slide Number Placeholder 3"/>
          <p:cNvSpPr>
            <a:spLocks noGrp="1"/>
          </p:cNvSpPr>
          <p:nvPr>
            <p:ph type="sldNum" sz="quarter" idx="5"/>
          </p:nvPr>
        </p:nvSpPr>
        <p:spPr/>
        <p:txBody>
          <a:bodyPr/>
          <a:lstStyle/>
          <a:p>
            <a:fld id="{2EDE205E-CD73-4305-88CF-892B440D76AC}" type="slidenum">
              <a:rPr lang="fr-FR" smtClean="0"/>
              <a:t>3</a:t>
            </a:fld>
            <a:endParaRPr lang="fr-FR"/>
          </a:p>
        </p:txBody>
      </p:sp>
    </p:spTree>
    <p:extLst>
      <p:ext uri="{BB962C8B-B14F-4D97-AF65-F5344CB8AC3E}">
        <p14:creationId xmlns:p14="http://schemas.microsoft.com/office/powerpoint/2010/main" val="3071141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"Infrastructure plays a pivotal role during a tsunami event. Key facilities such as evacuation routes, shelters, and communication networks can mean the difference between safety and vulnerability. For example, communities with well-maintained evacuation routes and strategically placed shelters are more likely to protect lives during emergencies. Mapping and evaluating these resources is a priority for effective disaster planning."</a:t>
            </a:r>
          </a:p>
        </p:txBody>
      </p:sp>
      <p:sp>
        <p:nvSpPr>
          <p:cNvPr id="4" name="Slide Number Placeholder 3"/>
          <p:cNvSpPr>
            <a:spLocks noGrp="1"/>
          </p:cNvSpPr>
          <p:nvPr>
            <p:ph type="sldNum" sz="quarter" idx="5"/>
          </p:nvPr>
        </p:nvSpPr>
        <p:spPr/>
        <p:txBody>
          <a:bodyPr/>
          <a:lstStyle/>
          <a:p>
            <a:fld id="{2EDE205E-CD73-4305-88CF-892B440D76AC}" type="slidenum">
              <a:rPr lang="fr-FR" smtClean="0"/>
              <a:t>4</a:t>
            </a:fld>
            <a:endParaRPr lang="fr-FR"/>
          </a:p>
        </p:txBody>
      </p:sp>
    </p:spTree>
    <p:extLst>
      <p:ext uri="{BB962C8B-B14F-4D97-AF65-F5344CB8AC3E}">
        <p14:creationId xmlns:p14="http://schemas.microsoft.com/office/powerpoint/2010/main" val="3284915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1399B-E385-B62F-DB74-AD97955010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A2934D-8D60-8A10-54B7-200588883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45EAB-C60F-1C3F-5503-71F74CC1D425}"/>
              </a:ext>
            </a:extLst>
          </p:cNvPr>
          <p:cNvSpPr>
            <a:spLocks noGrp="1"/>
          </p:cNvSpPr>
          <p:nvPr>
            <p:ph type="body" idx="1"/>
          </p:nvPr>
        </p:nvSpPr>
        <p:spPr/>
        <p:txBody>
          <a:bodyPr/>
          <a:lstStyle/>
          <a:p>
            <a:r>
              <a:rPr lang="en-US" dirty="0"/>
              <a:t>"Political leadership and governance are integral to disaster preparedness. Strong disaster management policies, such as those mandating regular evacuation drills or public awareness campaigns, demonstrate the importance of political commitment. Collaboration between local, national, and international bodies ensures that resources are effectively allocated and utilized for tsunami preparedness."</a:t>
            </a:r>
          </a:p>
        </p:txBody>
      </p:sp>
      <p:sp>
        <p:nvSpPr>
          <p:cNvPr id="4" name="Slide Number Placeholder 3">
            <a:extLst>
              <a:ext uri="{FF2B5EF4-FFF2-40B4-BE49-F238E27FC236}">
                <a16:creationId xmlns:a16="http://schemas.microsoft.com/office/drawing/2014/main" id="{9884C6B8-6781-48A0-27FD-F3F9026A3DA9}"/>
              </a:ext>
            </a:extLst>
          </p:cNvPr>
          <p:cNvSpPr>
            <a:spLocks noGrp="1"/>
          </p:cNvSpPr>
          <p:nvPr>
            <p:ph type="sldNum" sz="quarter" idx="5"/>
          </p:nvPr>
        </p:nvSpPr>
        <p:spPr/>
        <p:txBody>
          <a:bodyPr/>
          <a:lstStyle/>
          <a:p>
            <a:fld id="{2EDE205E-CD73-4305-88CF-892B440D76AC}" type="slidenum">
              <a:rPr lang="fr-FR" smtClean="0"/>
              <a:t>5</a:t>
            </a:fld>
            <a:endParaRPr lang="fr-FR"/>
          </a:p>
        </p:txBody>
      </p:sp>
    </p:spTree>
    <p:extLst>
      <p:ext uri="{BB962C8B-B14F-4D97-AF65-F5344CB8AC3E}">
        <p14:creationId xmlns:p14="http://schemas.microsoft.com/office/powerpoint/2010/main" val="1158004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70321-09AF-B8A0-F8C2-E93B632D0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B03FE7-D33C-BAD5-323F-7FFA2F376C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F1AC50-2927-0BC3-C3F6-99EB68AE262E}"/>
              </a:ext>
            </a:extLst>
          </p:cNvPr>
          <p:cNvSpPr>
            <a:spLocks noGrp="1"/>
          </p:cNvSpPr>
          <p:nvPr>
            <p:ph type="body" idx="1"/>
          </p:nvPr>
        </p:nvSpPr>
        <p:spPr/>
        <p:txBody>
          <a:bodyPr/>
          <a:lstStyle/>
          <a:p>
            <a:r>
              <a:rPr lang="en-US" dirty="0"/>
              <a:t>"Social resources emphasize the power of community networks and relationships. Local groups and educational programs can drive tsunami awareness and preparedness initiatives. For example, volunteer networks trained in evacuation procedures can significantly enhance community response times. Investing in social groups  fosters a collective resilience that strengthens overall preparedness."</a:t>
            </a:r>
          </a:p>
        </p:txBody>
      </p:sp>
      <p:sp>
        <p:nvSpPr>
          <p:cNvPr id="4" name="Slide Number Placeholder 3">
            <a:extLst>
              <a:ext uri="{FF2B5EF4-FFF2-40B4-BE49-F238E27FC236}">
                <a16:creationId xmlns:a16="http://schemas.microsoft.com/office/drawing/2014/main" id="{2146AD00-AEF1-AB9F-F9B6-866D3D027E42}"/>
              </a:ext>
            </a:extLst>
          </p:cNvPr>
          <p:cNvSpPr>
            <a:spLocks noGrp="1"/>
          </p:cNvSpPr>
          <p:nvPr>
            <p:ph type="sldNum" sz="quarter" idx="5"/>
          </p:nvPr>
        </p:nvSpPr>
        <p:spPr/>
        <p:txBody>
          <a:bodyPr/>
          <a:lstStyle/>
          <a:p>
            <a:fld id="{2EDE205E-CD73-4305-88CF-892B440D76AC}" type="slidenum">
              <a:rPr lang="fr-FR" smtClean="0"/>
              <a:t>6</a:t>
            </a:fld>
            <a:endParaRPr lang="fr-FR"/>
          </a:p>
        </p:txBody>
      </p:sp>
    </p:spTree>
    <p:extLst>
      <p:ext uri="{BB962C8B-B14F-4D97-AF65-F5344CB8AC3E}">
        <p14:creationId xmlns:p14="http://schemas.microsoft.com/office/powerpoint/2010/main" val="3821730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D53B5-0C58-8A7C-1354-3FC9DB33F2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3D556-27D6-EE7F-E5A2-0B26CCC956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D304B-918E-082D-7821-D28F5D252C17}"/>
              </a:ext>
            </a:extLst>
          </p:cNvPr>
          <p:cNvSpPr>
            <a:spLocks noGrp="1"/>
          </p:cNvSpPr>
          <p:nvPr>
            <p:ph type="body" idx="1"/>
          </p:nvPr>
        </p:nvSpPr>
        <p:spPr/>
        <p:txBody>
          <a:bodyPr/>
          <a:lstStyle/>
          <a:p>
            <a:r>
              <a:rPr lang="en-US" dirty="0"/>
              <a:t>"Assess-3 integrates economic, infrastructural, political, and social resources into a unified approach. This holistic perspective ensures that communities address all aspects of tsunami preparedness. </a:t>
            </a:r>
          </a:p>
        </p:txBody>
      </p:sp>
      <p:sp>
        <p:nvSpPr>
          <p:cNvPr id="4" name="Slide Number Placeholder 3">
            <a:extLst>
              <a:ext uri="{FF2B5EF4-FFF2-40B4-BE49-F238E27FC236}">
                <a16:creationId xmlns:a16="http://schemas.microsoft.com/office/drawing/2014/main" id="{E8CD0C03-DA17-195C-B397-681EAD3DF4D6}"/>
              </a:ext>
            </a:extLst>
          </p:cNvPr>
          <p:cNvSpPr>
            <a:spLocks noGrp="1"/>
          </p:cNvSpPr>
          <p:nvPr>
            <p:ph type="sldNum" sz="quarter" idx="5"/>
          </p:nvPr>
        </p:nvSpPr>
        <p:spPr/>
        <p:txBody>
          <a:bodyPr/>
          <a:lstStyle/>
          <a:p>
            <a:fld id="{2EDE205E-CD73-4305-88CF-892B440D76AC}" type="slidenum">
              <a:rPr lang="fr-FR" smtClean="0"/>
              <a:t>7</a:t>
            </a:fld>
            <a:endParaRPr lang="fr-FR"/>
          </a:p>
        </p:txBody>
      </p:sp>
    </p:spTree>
    <p:extLst>
      <p:ext uri="{BB962C8B-B14F-4D97-AF65-F5344CB8AC3E}">
        <p14:creationId xmlns:p14="http://schemas.microsoft.com/office/powerpoint/2010/main" val="2518593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29771-47AE-B9D9-B3DB-D069DBDDD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B0F5CB-44F7-7B8F-212B-0761CC27C7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714EB-E813-A3A6-8E94-6CEF28802AE4}"/>
              </a:ext>
            </a:extLst>
          </p:cNvPr>
          <p:cNvSpPr>
            <a:spLocks noGrp="1"/>
          </p:cNvSpPr>
          <p:nvPr>
            <p:ph type="body" idx="1"/>
          </p:nvPr>
        </p:nvSpPr>
        <p:spPr/>
        <p:txBody>
          <a:bodyPr/>
          <a:lstStyle/>
          <a:p>
            <a:r>
              <a:rPr lang="en-US" dirty="0"/>
              <a:t>"Identifying resources involves a systematic approach. First, conducting baseline assessments helps communities understand their current capabilities. Next, mapping these resources geographically highlights accessibility and gaps. Engaging stakeholders ensures that diverse perspectives are included, and prioritizing critical areas allows for efficient use of resources. Finally, comprehensive documentation ensures that knowledge is preserved for future planning."</a:t>
            </a:r>
          </a:p>
        </p:txBody>
      </p:sp>
      <p:sp>
        <p:nvSpPr>
          <p:cNvPr id="4" name="Slide Number Placeholder 3">
            <a:extLst>
              <a:ext uri="{FF2B5EF4-FFF2-40B4-BE49-F238E27FC236}">
                <a16:creationId xmlns:a16="http://schemas.microsoft.com/office/drawing/2014/main" id="{CE705324-F9D4-7AFF-35AE-6CE000DB979D}"/>
              </a:ext>
            </a:extLst>
          </p:cNvPr>
          <p:cNvSpPr>
            <a:spLocks noGrp="1"/>
          </p:cNvSpPr>
          <p:nvPr>
            <p:ph type="sldNum" sz="quarter" idx="5"/>
          </p:nvPr>
        </p:nvSpPr>
        <p:spPr/>
        <p:txBody>
          <a:bodyPr/>
          <a:lstStyle/>
          <a:p>
            <a:fld id="{2EDE205E-CD73-4305-88CF-892B440D76AC}" type="slidenum">
              <a:rPr lang="fr-FR" smtClean="0"/>
              <a:t>8</a:t>
            </a:fld>
            <a:endParaRPr lang="fr-FR"/>
          </a:p>
        </p:txBody>
      </p:sp>
    </p:spTree>
    <p:extLst>
      <p:ext uri="{BB962C8B-B14F-4D97-AF65-F5344CB8AC3E}">
        <p14:creationId xmlns:p14="http://schemas.microsoft.com/office/powerpoint/2010/main" val="2563734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4540B-41D5-D609-676E-A110FCE8D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CC748-1885-842D-C879-F12C37FD9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949F1A-243F-DC54-6217-1D96B99628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communities face challenges like limited funding, political instability, or lack of awareness, there are solutions. Establishing partnerships with international organizations, promoting community-led initiatives, and advocating for stronger policies can overcome these barriers. For example, a collaboration between local governments and NGOs has successfully improved evacuation infrastructure in several coastal communities."</a:t>
            </a:r>
          </a:p>
          <a:p>
            <a:endParaRPr lang="en-US" dirty="0"/>
          </a:p>
        </p:txBody>
      </p:sp>
      <p:sp>
        <p:nvSpPr>
          <p:cNvPr id="4" name="Slide Number Placeholder 3">
            <a:extLst>
              <a:ext uri="{FF2B5EF4-FFF2-40B4-BE49-F238E27FC236}">
                <a16:creationId xmlns:a16="http://schemas.microsoft.com/office/drawing/2014/main" id="{B6DD789E-C05E-8489-61DC-31BA0A2731B5}"/>
              </a:ext>
            </a:extLst>
          </p:cNvPr>
          <p:cNvSpPr>
            <a:spLocks noGrp="1"/>
          </p:cNvSpPr>
          <p:nvPr>
            <p:ph type="sldNum" sz="quarter" idx="5"/>
          </p:nvPr>
        </p:nvSpPr>
        <p:spPr/>
        <p:txBody>
          <a:bodyPr/>
          <a:lstStyle/>
          <a:p>
            <a:fld id="{2EDE205E-CD73-4305-88CF-892B440D76AC}" type="slidenum">
              <a:rPr lang="fr-FR" smtClean="0"/>
              <a:t>9</a:t>
            </a:fld>
            <a:endParaRPr lang="fr-FR"/>
          </a:p>
        </p:txBody>
      </p:sp>
    </p:spTree>
    <p:extLst>
      <p:ext uri="{BB962C8B-B14F-4D97-AF65-F5344CB8AC3E}">
        <p14:creationId xmlns:p14="http://schemas.microsoft.com/office/powerpoint/2010/main" val="569033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53122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2252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20056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de title : add your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C1422C-A4FA-45ED-BD29-9E6ACF047CFD}"/>
              </a:ext>
            </a:extLst>
          </p:cNvPr>
          <p:cNvSpPr/>
          <p:nvPr userDrawn="1"/>
        </p:nvSpPr>
        <p:spPr>
          <a:xfrm>
            <a:off x="0" y="0"/>
            <a:ext cx="12192000" cy="6858000"/>
          </a:xfrm>
          <a:prstGeom prst="rect">
            <a:avLst/>
          </a:prstGeom>
          <a:gradFill flip="none" rotWithShape="1">
            <a:gsLst>
              <a:gs pos="0">
                <a:srgbClr val="0077D4">
                  <a:shade val="30000"/>
                  <a:satMod val="115000"/>
                </a:srgbClr>
              </a:gs>
              <a:gs pos="50000">
                <a:srgbClr val="0077D4">
                  <a:shade val="67500"/>
                  <a:satMod val="115000"/>
                </a:srgbClr>
              </a:gs>
              <a:gs pos="100000">
                <a:srgbClr val="0077D4">
                  <a:shade val="100000"/>
                  <a:satMod val="115000"/>
                </a:srgb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Title 1">
            <a:extLst>
              <a:ext uri="{FF2B5EF4-FFF2-40B4-BE49-F238E27FC236}">
                <a16:creationId xmlns:a16="http://schemas.microsoft.com/office/drawing/2014/main" id="{A9A7EDBE-D01B-4254-BDF5-4D04579FF374}"/>
              </a:ext>
            </a:extLst>
          </p:cNvPr>
          <p:cNvSpPr>
            <a:spLocks noGrp="1"/>
          </p:cNvSpPr>
          <p:nvPr>
            <p:ph type="ctrTitle" hasCustomPrompt="1"/>
          </p:nvPr>
        </p:nvSpPr>
        <p:spPr>
          <a:xfrm>
            <a:off x="428449" y="2066956"/>
            <a:ext cx="9112560" cy="800302"/>
          </a:xfrm>
          <a:prstGeom prst="rect">
            <a:avLst/>
          </a:prstGeom>
        </p:spPr>
        <p:txBody>
          <a:bodyPr lIns="0" tIns="0" rIns="0" bIns="0"/>
          <a:lstStyle>
            <a:lvl1pPr algn="l">
              <a:lnSpc>
                <a:spcPts val="2775"/>
              </a:lnSpc>
              <a:defRPr sz="2625" b="1">
                <a:solidFill>
                  <a:schemeClr val="bg1"/>
                </a:solidFill>
              </a:defRPr>
            </a:lvl1pPr>
          </a:lstStyle>
          <a:p>
            <a:r>
              <a:rPr lang="en-GB"/>
              <a:t>CLICK TO ADD TITLE OF PRESENTATION</a:t>
            </a:r>
            <a:endParaRPr lang="en-US"/>
          </a:p>
        </p:txBody>
      </p:sp>
      <p:sp>
        <p:nvSpPr>
          <p:cNvPr id="14" name="Subtitle 2">
            <a:extLst>
              <a:ext uri="{FF2B5EF4-FFF2-40B4-BE49-F238E27FC236}">
                <a16:creationId xmlns:a16="http://schemas.microsoft.com/office/drawing/2014/main" id="{6E1186C3-0B50-4241-BA29-82E76CE77184}"/>
              </a:ext>
            </a:extLst>
          </p:cNvPr>
          <p:cNvSpPr>
            <a:spLocks noGrp="1"/>
          </p:cNvSpPr>
          <p:nvPr>
            <p:ph type="subTitle" idx="1" hasCustomPrompt="1"/>
          </p:nvPr>
        </p:nvSpPr>
        <p:spPr>
          <a:xfrm>
            <a:off x="428449" y="2988881"/>
            <a:ext cx="9112560" cy="397532"/>
          </a:xfrm>
          <a:prstGeom prst="rect">
            <a:avLst/>
          </a:prstGeom>
        </p:spPr>
        <p:txBody>
          <a:bodyPr lIns="0" tIns="0" rIns="0" bIns="0"/>
          <a:lstStyle>
            <a:lvl1pPr marL="0" indent="0" algn="l">
              <a:buNone/>
              <a:defRPr sz="1350" baseline="0">
                <a:solidFill>
                  <a:srgbClr val="FFFFFF"/>
                </a:solidFill>
              </a:defRPr>
            </a:lvl1pPr>
            <a:lvl2pPr marL="342848" indent="0" algn="ctr">
              <a:buNone/>
              <a:defRPr>
                <a:solidFill>
                  <a:schemeClr val="tx1">
                    <a:tint val="75000"/>
                  </a:schemeClr>
                </a:solidFill>
              </a:defRPr>
            </a:lvl2pPr>
            <a:lvl3pPr marL="685698" indent="0" algn="ctr">
              <a:buNone/>
              <a:defRPr>
                <a:solidFill>
                  <a:schemeClr val="tx1">
                    <a:tint val="75000"/>
                  </a:schemeClr>
                </a:solidFill>
              </a:defRPr>
            </a:lvl3pPr>
            <a:lvl4pPr marL="1028547" indent="0" algn="ctr">
              <a:buNone/>
              <a:defRPr>
                <a:solidFill>
                  <a:schemeClr val="tx1">
                    <a:tint val="75000"/>
                  </a:schemeClr>
                </a:solidFill>
              </a:defRPr>
            </a:lvl4pPr>
            <a:lvl5pPr marL="1371396" indent="0" algn="ctr">
              <a:buNone/>
              <a:defRPr>
                <a:solidFill>
                  <a:schemeClr val="tx1">
                    <a:tint val="75000"/>
                  </a:schemeClr>
                </a:solidFill>
              </a:defRPr>
            </a:lvl5pPr>
            <a:lvl6pPr marL="1714247" indent="0" algn="ctr">
              <a:buNone/>
              <a:defRPr>
                <a:solidFill>
                  <a:schemeClr val="tx1">
                    <a:tint val="75000"/>
                  </a:schemeClr>
                </a:solidFill>
              </a:defRPr>
            </a:lvl6pPr>
            <a:lvl7pPr marL="2057093" indent="0" algn="ctr">
              <a:buNone/>
              <a:defRPr>
                <a:solidFill>
                  <a:schemeClr val="tx1">
                    <a:tint val="75000"/>
                  </a:schemeClr>
                </a:solidFill>
              </a:defRPr>
            </a:lvl7pPr>
            <a:lvl8pPr marL="2399940" indent="0" algn="ctr">
              <a:buNone/>
              <a:defRPr>
                <a:solidFill>
                  <a:schemeClr val="tx1">
                    <a:tint val="75000"/>
                  </a:schemeClr>
                </a:solidFill>
              </a:defRPr>
            </a:lvl8pPr>
            <a:lvl9pPr marL="2742788" indent="0" algn="ctr">
              <a:buNone/>
              <a:defRPr>
                <a:solidFill>
                  <a:schemeClr val="tx1">
                    <a:tint val="75000"/>
                  </a:schemeClr>
                </a:solidFill>
              </a:defRPr>
            </a:lvl9pPr>
          </a:lstStyle>
          <a:p>
            <a:r>
              <a:rPr lang="en-GB"/>
              <a:t>Click to add subtitle or summary</a:t>
            </a:r>
          </a:p>
        </p:txBody>
      </p:sp>
      <p:pic>
        <p:nvPicPr>
          <p:cNvPr id="8" name="Picture 7" descr="A black and white logo&#10;&#10;Description automatically generated with medium confidence">
            <a:extLst>
              <a:ext uri="{FF2B5EF4-FFF2-40B4-BE49-F238E27FC236}">
                <a16:creationId xmlns:a16="http://schemas.microsoft.com/office/drawing/2014/main" id="{E035D78A-55A5-4AEE-9548-2C8425E2577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354" y="114742"/>
            <a:ext cx="2181802" cy="459711"/>
          </a:xfrm>
          <a:prstGeom prst="rect">
            <a:avLst/>
          </a:prstGeom>
        </p:spPr>
      </p:pic>
    </p:spTree>
    <p:extLst>
      <p:ext uri="{BB962C8B-B14F-4D97-AF65-F5344CB8AC3E}">
        <p14:creationId xmlns:p14="http://schemas.microsoft.com/office/powerpoint/2010/main" val="2501788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Slide 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7821C45-9C17-4B09-A58B-94A9B8A2058C}"/>
              </a:ext>
            </a:extLst>
          </p:cNvPr>
          <p:cNvSpPr/>
          <p:nvPr userDrawn="1"/>
        </p:nvSpPr>
        <p:spPr>
          <a:xfrm>
            <a:off x="0" y="6336080"/>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Picture Placeholder 7">
            <a:extLst>
              <a:ext uri="{FF2B5EF4-FFF2-40B4-BE49-F238E27FC236}">
                <a16:creationId xmlns:a16="http://schemas.microsoft.com/office/drawing/2014/main" id="{C8B59B52-C699-4CE7-97BA-027ACF8FB42E}"/>
              </a:ext>
            </a:extLst>
          </p:cNvPr>
          <p:cNvSpPr>
            <a:spLocks noGrp="1" noChangeAspect="1"/>
          </p:cNvSpPr>
          <p:nvPr>
            <p:ph type="pic" sz="quarter" idx="17" hasCustomPrompt="1"/>
          </p:nvPr>
        </p:nvSpPr>
        <p:spPr>
          <a:xfrm>
            <a:off x="6890876" y="971034"/>
            <a:ext cx="4711701" cy="5129355"/>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15" name="Rectangle 14">
            <a:extLst>
              <a:ext uri="{FF2B5EF4-FFF2-40B4-BE49-F238E27FC236}">
                <a16:creationId xmlns:a16="http://schemas.microsoft.com/office/drawing/2014/main" id="{2CFE5920-4B6F-486E-9F0D-C1AE18D062F5}"/>
              </a:ext>
            </a:extLst>
          </p:cNvPr>
          <p:cNvSpPr/>
          <p:nvPr userDrawn="1"/>
        </p:nvSpPr>
        <p:spPr>
          <a:xfrm>
            <a:off x="-1065" y="28"/>
            <a:ext cx="12191997" cy="758619"/>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19" name="Text Placeholder 2">
            <a:extLst>
              <a:ext uri="{FF2B5EF4-FFF2-40B4-BE49-F238E27FC236}">
                <a16:creationId xmlns:a16="http://schemas.microsoft.com/office/drawing/2014/main" id="{B82461B7-A290-474F-927F-9060159C8956}"/>
              </a:ext>
            </a:extLst>
          </p:cNvPr>
          <p:cNvSpPr>
            <a:spLocks noGrp="1"/>
          </p:cNvSpPr>
          <p:nvPr>
            <p:ph type="body" sz="quarter" idx="16" hasCustomPrompt="1"/>
          </p:nvPr>
        </p:nvSpPr>
        <p:spPr>
          <a:xfrm>
            <a:off x="420877" y="959561"/>
            <a:ext cx="5675123" cy="5140820"/>
          </a:xfrm>
          <a:prstGeom prst="rect">
            <a:avLst/>
          </a:prstGeom>
          <a:effectLst/>
        </p:spPr>
        <p:txBody>
          <a:bodyPr/>
          <a:lstStyle>
            <a:lvl1pPr marL="0" indent="0" algn="l">
              <a:buClr>
                <a:srgbClr val="024A84"/>
              </a:buClr>
              <a:buFont typeface="Arial" panose="020B0604020202020204" pitchFamily="34" charset="0"/>
              <a:buNone/>
              <a:defRPr sz="1350" b="1">
                <a:solidFill>
                  <a:schemeClr val="tx1"/>
                </a:solidFill>
              </a:defRPr>
            </a:lvl1pPr>
            <a:lvl2pPr marL="0" indent="0" algn="l">
              <a:buClr>
                <a:srgbClr val="024A84"/>
              </a:buClr>
              <a:buFont typeface="Arial" panose="020B0604020202020204" pitchFamily="34" charset="0"/>
              <a:buNone/>
              <a:defRPr sz="1050" b="1">
                <a:solidFill>
                  <a:srgbClr val="0077D4"/>
                </a:solidFill>
              </a:defRPr>
            </a:lvl2pPr>
            <a:lvl3pPr marL="171450" indent="-171450" algn="l">
              <a:buClr>
                <a:srgbClr val="024A84"/>
              </a:buClr>
              <a:buFont typeface="Calibri" panose="020F0502020204030204" pitchFamily="34" charset="0"/>
              <a:buChar char="»"/>
              <a:defRPr sz="9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dirty="0"/>
              <a:t>Edit Master text styles</a:t>
            </a:r>
          </a:p>
          <a:p>
            <a:pPr lvl="1"/>
            <a:r>
              <a:rPr lang="en-US" dirty="0"/>
              <a:t>Second level</a:t>
            </a:r>
          </a:p>
          <a:p>
            <a:pPr lvl="2"/>
            <a:r>
              <a:rPr lang="en-US" dirty="0"/>
              <a:t>Third level</a:t>
            </a:r>
          </a:p>
          <a:p>
            <a:pPr lvl="2"/>
            <a:endParaRPr lang="en-US" dirty="0"/>
          </a:p>
          <a:p>
            <a:pPr lvl="2"/>
            <a:endParaRPr lang="en-US" dirty="0"/>
          </a:p>
        </p:txBody>
      </p:sp>
      <p:sp>
        <p:nvSpPr>
          <p:cNvPr id="22" name="Title 1">
            <a:extLst>
              <a:ext uri="{FF2B5EF4-FFF2-40B4-BE49-F238E27FC236}">
                <a16:creationId xmlns:a16="http://schemas.microsoft.com/office/drawing/2014/main" id="{A00971C8-FA64-4742-8A38-BC2A6D7AB16A}"/>
              </a:ext>
            </a:extLst>
          </p:cNvPr>
          <p:cNvSpPr>
            <a:spLocks noGrp="1"/>
          </p:cNvSpPr>
          <p:nvPr>
            <p:ph type="ctrTitle" hasCustomPrompt="1"/>
          </p:nvPr>
        </p:nvSpPr>
        <p:spPr>
          <a:xfrm>
            <a:off x="420894" y="151609"/>
            <a:ext cx="11350193" cy="455408"/>
          </a:xfrm>
          <a:prstGeom prst="rect">
            <a:avLst/>
          </a:prstGeom>
        </p:spPr>
        <p:txBody>
          <a:bodyPr lIns="0" tIns="0" rIns="0" bIns="0"/>
          <a:lstStyle>
            <a:lvl1pPr algn="l">
              <a:lnSpc>
                <a:spcPts val="2775"/>
              </a:lnSpc>
              <a:defRPr sz="2400">
                <a:solidFill>
                  <a:schemeClr val="bg1"/>
                </a:solidFill>
              </a:defRPr>
            </a:lvl1pPr>
          </a:lstStyle>
          <a:p>
            <a:r>
              <a:rPr lang="en-GB"/>
              <a:t>Insert title of the slide</a:t>
            </a:r>
            <a:endParaRPr lang="en-US"/>
          </a:p>
        </p:txBody>
      </p:sp>
      <p:sp>
        <p:nvSpPr>
          <p:cNvPr id="13" name="TextBox 24">
            <a:extLst>
              <a:ext uri="{FF2B5EF4-FFF2-40B4-BE49-F238E27FC236}">
                <a16:creationId xmlns:a16="http://schemas.microsoft.com/office/drawing/2014/main" id="{DD1032CB-C952-47D3-91F1-1B8184F497BD}"/>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16" name="TextBox 24">
            <a:extLst>
              <a:ext uri="{FF2B5EF4-FFF2-40B4-BE49-F238E27FC236}">
                <a16:creationId xmlns:a16="http://schemas.microsoft.com/office/drawing/2014/main" id="{1B16DB7F-771E-420A-851F-0FA465E115CA}"/>
              </a:ext>
            </a:extLst>
          </p:cNvPr>
          <p:cNvSpPr txBox="1"/>
          <p:nvPr userDrawn="1"/>
        </p:nvSpPr>
        <p:spPr>
          <a:xfrm>
            <a:off x="11761978" y="6439572"/>
            <a:ext cx="274530" cy="259062"/>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12" name="Footer Placeholder 4">
            <a:extLst>
              <a:ext uri="{FF2B5EF4-FFF2-40B4-BE49-F238E27FC236}">
                <a16:creationId xmlns:a16="http://schemas.microsoft.com/office/drawing/2014/main" id="{80A9B8A3-238C-4D33-BB5B-3A7D56950FD0}"/>
              </a:ext>
            </a:extLst>
          </p:cNvPr>
          <p:cNvSpPr>
            <a:spLocks noGrp="1"/>
          </p:cNvSpPr>
          <p:nvPr>
            <p:ph type="ftr" sz="quarter" idx="11"/>
          </p:nvPr>
        </p:nvSpPr>
        <p:spPr>
          <a:xfrm>
            <a:off x="4038600" y="6422056"/>
            <a:ext cx="4114800" cy="365125"/>
          </a:xfrm>
        </p:spPr>
        <p:txBody>
          <a:bodyPr/>
          <a:lstStyle>
            <a:lvl1pPr>
              <a:defRPr>
                <a:solidFill>
                  <a:schemeClr val="bg1"/>
                </a:solidFill>
              </a:defRPr>
            </a:lvl1pPr>
          </a:lstStyle>
          <a:p>
            <a:endParaRPr lang="en-US" dirty="0"/>
          </a:p>
        </p:txBody>
      </p:sp>
      <p:sp>
        <p:nvSpPr>
          <p:cNvPr id="17" name="Slide Number Placeholder 5">
            <a:extLst>
              <a:ext uri="{FF2B5EF4-FFF2-40B4-BE49-F238E27FC236}">
                <a16:creationId xmlns:a16="http://schemas.microsoft.com/office/drawing/2014/main" id="{E1801537-6E17-492C-809D-70428033E69C}"/>
              </a:ext>
            </a:extLst>
          </p:cNvPr>
          <p:cNvSpPr>
            <a:spLocks noGrp="1"/>
          </p:cNvSpPr>
          <p:nvPr>
            <p:ph type="sldNum" sz="quarter" idx="12"/>
          </p:nvPr>
        </p:nvSpPr>
        <p:spPr>
          <a:xfrm>
            <a:off x="10474534" y="6411100"/>
            <a:ext cx="1615258" cy="365125"/>
          </a:xfrm>
        </p:spPr>
        <p:txBody>
          <a:bodyPr/>
          <a:lstStyle>
            <a:lvl1pPr>
              <a:defRPr>
                <a:solidFill>
                  <a:schemeClr val="bg1"/>
                </a:solidFill>
              </a:defRPr>
            </a:lvl1pPr>
          </a:lstStyle>
          <a:p>
            <a:fld id="{116E103F-C569-40B8-B4E6-EB527A5C76D5}" type="slidenum">
              <a:rPr lang="en-US" smtClean="0"/>
              <a:pPr/>
              <a:t>‹#›</a:t>
            </a:fld>
            <a:endParaRPr lang="en-US" dirty="0"/>
          </a:p>
        </p:txBody>
      </p:sp>
      <p:pic>
        <p:nvPicPr>
          <p:cNvPr id="23" name="Picture 22" descr="A black and white logo&#10;&#10;Description automatically generated with medium confidence">
            <a:extLst>
              <a:ext uri="{FF2B5EF4-FFF2-40B4-BE49-F238E27FC236}">
                <a16:creationId xmlns:a16="http://schemas.microsoft.com/office/drawing/2014/main" id="{E035D78A-55A5-4AEE-9548-2C8425E2577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93058" y="6371936"/>
            <a:ext cx="2181802" cy="459711"/>
          </a:xfrm>
          <a:prstGeom prst="rect">
            <a:avLst/>
          </a:prstGeom>
        </p:spPr>
      </p:pic>
    </p:spTree>
    <p:extLst>
      <p:ext uri="{BB962C8B-B14F-4D97-AF65-F5344CB8AC3E}">
        <p14:creationId xmlns:p14="http://schemas.microsoft.com/office/powerpoint/2010/main" val="2443591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Slide 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7821C45-9C17-4B09-A58B-94A9B8A2058C}"/>
              </a:ext>
            </a:extLst>
          </p:cNvPr>
          <p:cNvSpPr/>
          <p:nvPr userDrawn="1"/>
        </p:nvSpPr>
        <p:spPr>
          <a:xfrm>
            <a:off x="0" y="6336080"/>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Picture Placeholder 7">
            <a:extLst>
              <a:ext uri="{FF2B5EF4-FFF2-40B4-BE49-F238E27FC236}">
                <a16:creationId xmlns:a16="http://schemas.microsoft.com/office/drawing/2014/main" id="{C8B59B52-C699-4CE7-97BA-027ACF8FB42E}"/>
              </a:ext>
            </a:extLst>
          </p:cNvPr>
          <p:cNvSpPr>
            <a:spLocks noGrp="1" noChangeAspect="1"/>
          </p:cNvSpPr>
          <p:nvPr>
            <p:ph type="pic" sz="quarter" idx="17" hasCustomPrompt="1"/>
          </p:nvPr>
        </p:nvSpPr>
        <p:spPr>
          <a:xfrm>
            <a:off x="6890876" y="971034"/>
            <a:ext cx="4711701" cy="5129355"/>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15" name="Rectangle 14">
            <a:extLst>
              <a:ext uri="{FF2B5EF4-FFF2-40B4-BE49-F238E27FC236}">
                <a16:creationId xmlns:a16="http://schemas.microsoft.com/office/drawing/2014/main" id="{2CFE5920-4B6F-486E-9F0D-C1AE18D062F5}"/>
              </a:ext>
            </a:extLst>
          </p:cNvPr>
          <p:cNvSpPr/>
          <p:nvPr userDrawn="1"/>
        </p:nvSpPr>
        <p:spPr>
          <a:xfrm>
            <a:off x="-1065" y="28"/>
            <a:ext cx="12191997" cy="758619"/>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19" name="Text Placeholder 2">
            <a:extLst>
              <a:ext uri="{FF2B5EF4-FFF2-40B4-BE49-F238E27FC236}">
                <a16:creationId xmlns:a16="http://schemas.microsoft.com/office/drawing/2014/main" id="{B82461B7-A290-474F-927F-9060159C8956}"/>
              </a:ext>
            </a:extLst>
          </p:cNvPr>
          <p:cNvSpPr>
            <a:spLocks noGrp="1"/>
          </p:cNvSpPr>
          <p:nvPr>
            <p:ph type="body" sz="quarter" idx="16" hasCustomPrompt="1"/>
          </p:nvPr>
        </p:nvSpPr>
        <p:spPr>
          <a:xfrm>
            <a:off x="420877" y="959561"/>
            <a:ext cx="5675123" cy="5140820"/>
          </a:xfrm>
          <a:prstGeom prst="rect">
            <a:avLst/>
          </a:prstGeom>
          <a:effectLst/>
        </p:spPr>
        <p:txBody>
          <a:bodyPr/>
          <a:lstStyle>
            <a:lvl1pPr marL="0" indent="0" algn="l">
              <a:buClr>
                <a:srgbClr val="024A84"/>
              </a:buClr>
              <a:buFont typeface="Arial" panose="020B0604020202020204" pitchFamily="34" charset="0"/>
              <a:buNone/>
              <a:defRPr sz="1350" b="1">
                <a:solidFill>
                  <a:schemeClr val="tx1"/>
                </a:solidFill>
              </a:defRPr>
            </a:lvl1pPr>
            <a:lvl2pPr marL="0" indent="0" algn="l">
              <a:buClr>
                <a:srgbClr val="024A84"/>
              </a:buClr>
              <a:buFont typeface="Arial" panose="020B0604020202020204" pitchFamily="34" charset="0"/>
              <a:buNone/>
              <a:defRPr sz="1050" b="1">
                <a:solidFill>
                  <a:srgbClr val="0077D4"/>
                </a:solidFill>
              </a:defRPr>
            </a:lvl2pPr>
            <a:lvl3pPr marL="171450" indent="-171450" algn="l">
              <a:buClr>
                <a:srgbClr val="024A84"/>
              </a:buClr>
              <a:buFont typeface="Calibri" panose="020F0502020204030204" pitchFamily="34" charset="0"/>
              <a:buChar char="»"/>
              <a:defRPr sz="9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dirty="0"/>
              <a:t>Edit Master text styles</a:t>
            </a:r>
          </a:p>
          <a:p>
            <a:pPr lvl="1"/>
            <a:r>
              <a:rPr lang="en-US" dirty="0"/>
              <a:t>Second level</a:t>
            </a:r>
          </a:p>
          <a:p>
            <a:pPr lvl="2"/>
            <a:r>
              <a:rPr lang="en-US" dirty="0"/>
              <a:t>Third level</a:t>
            </a:r>
          </a:p>
          <a:p>
            <a:pPr lvl="2"/>
            <a:endParaRPr lang="en-US" dirty="0"/>
          </a:p>
          <a:p>
            <a:pPr lvl="2"/>
            <a:endParaRPr lang="en-US" dirty="0"/>
          </a:p>
        </p:txBody>
      </p:sp>
      <p:sp>
        <p:nvSpPr>
          <p:cNvPr id="22" name="Title 1">
            <a:extLst>
              <a:ext uri="{FF2B5EF4-FFF2-40B4-BE49-F238E27FC236}">
                <a16:creationId xmlns:a16="http://schemas.microsoft.com/office/drawing/2014/main" id="{A00971C8-FA64-4742-8A38-BC2A6D7AB16A}"/>
              </a:ext>
            </a:extLst>
          </p:cNvPr>
          <p:cNvSpPr>
            <a:spLocks noGrp="1"/>
          </p:cNvSpPr>
          <p:nvPr>
            <p:ph type="ctrTitle" hasCustomPrompt="1"/>
          </p:nvPr>
        </p:nvSpPr>
        <p:spPr>
          <a:xfrm>
            <a:off x="420894" y="151609"/>
            <a:ext cx="11350193" cy="455408"/>
          </a:xfrm>
          <a:prstGeom prst="rect">
            <a:avLst/>
          </a:prstGeom>
        </p:spPr>
        <p:txBody>
          <a:bodyPr lIns="0" tIns="0" rIns="0" bIns="0"/>
          <a:lstStyle>
            <a:lvl1pPr algn="l">
              <a:lnSpc>
                <a:spcPts val="2775"/>
              </a:lnSpc>
              <a:defRPr sz="2400">
                <a:solidFill>
                  <a:schemeClr val="bg1"/>
                </a:solidFill>
              </a:defRPr>
            </a:lvl1pPr>
          </a:lstStyle>
          <a:p>
            <a:r>
              <a:rPr lang="en-GB"/>
              <a:t>Insert title of the slide</a:t>
            </a:r>
            <a:endParaRPr lang="en-US"/>
          </a:p>
        </p:txBody>
      </p:sp>
      <p:sp>
        <p:nvSpPr>
          <p:cNvPr id="13" name="TextBox 24">
            <a:extLst>
              <a:ext uri="{FF2B5EF4-FFF2-40B4-BE49-F238E27FC236}">
                <a16:creationId xmlns:a16="http://schemas.microsoft.com/office/drawing/2014/main" id="{DD1032CB-C952-47D3-91F1-1B8184F497BD}"/>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pic>
        <p:nvPicPr>
          <p:cNvPr id="11" name="Picture 10" descr="A black and white logo&#10;&#10;Description automatically generated with medium confidence">
            <a:extLst>
              <a:ext uri="{FF2B5EF4-FFF2-40B4-BE49-F238E27FC236}">
                <a16:creationId xmlns:a16="http://schemas.microsoft.com/office/drawing/2014/main" id="{FF1CAC44-A7FF-467C-B581-9EC03F36C9B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12156" y="6367184"/>
            <a:ext cx="2181802" cy="459711"/>
          </a:xfrm>
          <a:prstGeom prst="rect">
            <a:avLst/>
          </a:prstGeom>
        </p:spPr>
      </p:pic>
      <p:sp>
        <p:nvSpPr>
          <p:cNvPr id="12" name="Footer Placeholder 4">
            <a:extLst>
              <a:ext uri="{FF2B5EF4-FFF2-40B4-BE49-F238E27FC236}">
                <a16:creationId xmlns:a16="http://schemas.microsoft.com/office/drawing/2014/main" id="{80A9B8A3-238C-4D33-BB5B-3A7D56950FD0}"/>
              </a:ext>
            </a:extLst>
          </p:cNvPr>
          <p:cNvSpPr>
            <a:spLocks noGrp="1"/>
          </p:cNvSpPr>
          <p:nvPr>
            <p:ph type="ftr" sz="quarter" idx="11"/>
          </p:nvPr>
        </p:nvSpPr>
        <p:spPr>
          <a:xfrm>
            <a:off x="4038600" y="6422056"/>
            <a:ext cx="4114800" cy="365125"/>
          </a:xfrm>
        </p:spPr>
        <p:txBody>
          <a:bodyPr/>
          <a:lstStyle>
            <a:lvl1pPr>
              <a:defRPr>
                <a:solidFill>
                  <a:schemeClr val="bg1"/>
                </a:solidFill>
              </a:defRPr>
            </a:lvl1pPr>
          </a:lstStyle>
          <a:p>
            <a:endParaRPr lang="en-US" dirty="0"/>
          </a:p>
        </p:txBody>
      </p:sp>
      <p:sp>
        <p:nvSpPr>
          <p:cNvPr id="17" name="Slide Number Placeholder 5">
            <a:extLst>
              <a:ext uri="{FF2B5EF4-FFF2-40B4-BE49-F238E27FC236}">
                <a16:creationId xmlns:a16="http://schemas.microsoft.com/office/drawing/2014/main" id="{E1801537-6E17-492C-809D-70428033E69C}"/>
              </a:ext>
            </a:extLst>
          </p:cNvPr>
          <p:cNvSpPr>
            <a:spLocks noGrp="1"/>
          </p:cNvSpPr>
          <p:nvPr>
            <p:ph type="sldNum" sz="quarter" idx="12"/>
          </p:nvPr>
        </p:nvSpPr>
        <p:spPr>
          <a:xfrm>
            <a:off x="10474534" y="6411100"/>
            <a:ext cx="1615258" cy="365125"/>
          </a:xfrm>
        </p:spPr>
        <p:txBody>
          <a:bodyPr/>
          <a:lstStyle>
            <a:lvl1pPr>
              <a:defRPr>
                <a:solidFill>
                  <a:schemeClr val="bg1"/>
                </a:solidFill>
              </a:defRPr>
            </a:lvl1pPr>
          </a:lstStyle>
          <a:p>
            <a:fld id="{48F63A3B-78C7-47BE-AE5E-E10140E04643}" type="slidenum">
              <a:rPr lang="en-US" smtClean="0"/>
              <a:pPr/>
              <a:t>‹#›</a:t>
            </a:fld>
            <a:endParaRPr lang="en-US" dirty="0"/>
          </a:p>
        </p:txBody>
      </p:sp>
      <p:pic>
        <p:nvPicPr>
          <p:cNvPr id="28" name="Picture 27" descr="Logo&#10;&#10;Description automatically generated">
            <a:extLst>
              <a:ext uri="{FF2B5EF4-FFF2-40B4-BE49-F238E27FC236}">
                <a16:creationId xmlns:a16="http://schemas.microsoft.com/office/drawing/2014/main" id="{768CC2BC-39A1-40B0-9C32-CC7F4BAE6145}"/>
              </a:ext>
            </a:extLst>
          </p:cNvPr>
          <p:cNvPicPr>
            <a:picLocks noChangeAspect="1"/>
          </p:cNvPicPr>
          <p:nvPr userDrawn="1"/>
        </p:nvPicPr>
        <p:blipFill>
          <a:blip r:embed="rId3" cstate="hqprint">
            <a:biLevel thresh="25000"/>
            <a:extLst>
              <a:ext uri="{28A0092B-C50C-407E-A947-70E740481C1C}">
                <a14:useLocalDpi xmlns:a14="http://schemas.microsoft.com/office/drawing/2010/main" val="0"/>
              </a:ext>
            </a:extLst>
          </a:blip>
          <a:stretch>
            <a:fillRect/>
          </a:stretch>
        </p:blipFill>
        <p:spPr>
          <a:xfrm>
            <a:off x="10252383" y="6501443"/>
            <a:ext cx="1442102" cy="238260"/>
          </a:xfrm>
          <a:prstGeom prst="rect">
            <a:avLst/>
          </a:prstGeom>
        </p:spPr>
      </p:pic>
    </p:spTree>
    <p:extLst>
      <p:ext uri="{BB962C8B-B14F-4D97-AF65-F5344CB8AC3E}">
        <p14:creationId xmlns:p14="http://schemas.microsoft.com/office/powerpoint/2010/main" val="395606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ank you slide OPTION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A0008D9-C6FD-4824-A2C9-CC0555A4E37A}"/>
              </a:ext>
            </a:extLst>
          </p:cNvPr>
          <p:cNvSpPr/>
          <p:nvPr userDrawn="1"/>
        </p:nvSpPr>
        <p:spPr>
          <a:xfrm>
            <a:off x="-1065" y="31"/>
            <a:ext cx="12191997" cy="3335383"/>
          </a:xfrm>
          <a:prstGeom prst="rect">
            <a:avLst/>
          </a:prstGeom>
          <a:gradFill flip="none" rotWithShape="1">
            <a:gsLst>
              <a:gs pos="0">
                <a:srgbClr val="004983"/>
              </a:gs>
              <a:gs pos="100000">
                <a:srgbClr val="0077D4"/>
              </a:gs>
            </a:gsLst>
            <a:lin ang="1350000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cxnSp>
        <p:nvCxnSpPr>
          <p:cNvPr id="25" name="Straight Connector 14">
            <a:extLst>
              <a:ext uri="{FF2B5EF4-FFF2-40B4-BE49-F238E27FC236}">
                <a16:creationId xmlns:a16="http://schemas.microsoft.com/office/drawing/2014/main" id="{A9EBAC2D-9312-4A68-8BB3-1DB25802C369}"/>
              </a:ext>
            </a:extLst>
          </p:cNvPr>
          <p:cNvCxnSpPr/>
          <p:nvPr userDrawn="1"/>
        </p:nvCxnSpPr>
        <p:spPr>
          <a:xfrm>
            <a:off x="3061471" y="6324867"/>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6" name="Straight Connector 14">
            <a:extLst>
              <a:ext uri="{FF2B5EF4-FFF2-40B4-BE49-F238E27FC236}">
                <a16:creationId xmlns:a16="http://schemas.microsoft.com/office/drawing/2014/main" id="{6A0B8AAE-2554-4F6F-AB8C-76934783612C}"/>
              </a:ext>
            </a:extLst>
          </p:cNvPr>
          <p:cNvCxnSpPr/>
          <p:nvPr userDrawn="1"/>
        </p:nvCxnSpPr>
        <p:spPr>
          <a:xfrm>
            <a:off x="10560519" y="6314540"/>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1" name="Content Placeholder 2"/>
          <p:cNvSpPr txBox="1">
            <a:spLocks/>
          </p:cNvSpPr>
          <p:nvPr userDrawn="1"/>
        </p:nvSpPr>
        <p:spPr>
          <a:xfrm>
            <a:off x="0" y="1065816"/>
            <a:ext cx="12192000" cy="1672262"/>
          </a:xfrm>
          <a:prstGeom prst="rect">
            <a:avLst/>
          </a:prstGeom>
        </p:spPr>
        <p:txBody>
          <a:bodyPr wrap="square"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GB" sz="11000" dirty="0">
                <a:solidFill>
                  <a:schemeClr val="bg1"/>
                </a:solidFill>
              </a:rPr>
              <a:t>Thank you</a:t>
            </a:r>
          </a:p>
        </p:txBody>
      </p:sp>
      <p:sp>
        <p:nvSpPr>
          <p:cNvPr id="14" name="TextBox 13"/>
          <p:cNvSpPr txBox="1"/>
          <p:nvPr/>
        </p:nvSpPr>
        <p:spPr>
          <a:xfrm>
            <a:off x="3023211" y="3597474"/>
            <a:ext cx="6143443" cy="492443"/>
          </a:xfrm>
          <a:prstGeom prst="rect">
            <a:avLst/>
          </a:prstGeom>
          <a:noFill/>
        </p:spPr>
        <p:txBody>
          <a:bodyPr wrap="square" lIns="0" tIns="0" rIns="0" bIns="0" rtlCol="0">
            <a:spAutoFit/>
          </a:bodyPr>
          <a:lstStyle/>
          <a:p>
            <a:pPr algn="ctr">
              <a:spcAft>
                <a:spcPts val="1200"/>
              </a:spcAft>
            </a:pPr>
            <a:r>
              <a:rPr lang="en-US" sz="3200" dirty="0"/>
              <a:t> </a:t>
            </a:r>
          </a:p>
        </p:txBody>
      </p:sp>
      <p:pic>
        <p:nvPicPr>
          <p:cNvPr id="12" name="Picture 11" descr="Logo, company name&#10;&#10;Description automatically generated">
            <a:extLst>
              <a:ext uri="{FF2B5EF4-FFF2-40B4-BE49-F238E27FC236}">
                <a16:creationId xmlns:a16="http://schemas.microsoft.com/office/drawing/2014/main" id="{11756D87-BB67-42D7-A520-52D7763A278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1724" y="5090472"/>
            <a:ext cx="1766576" cy="1595086"/>
          </a:xfrm>
          <a:prstGeom prst="rect">
            <a:avLst/>
          </a:prstGeom>
        </p:spPr>
      </p:pic>
    </p:spTree>
    <p:extLst>
      <p:ext uri="{BB962C8B-B14F-4D97-AF65-F5344CB8AC3E}">
        <p14:creationId xmlns:p14="http://schemas.microsoft.com/office/powerpoint/2010/main" val="362246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lide title : add your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C1422C-A4FA-45ED-BD29-9E6ACF047CFD}"/>
              </a:ext>
            </a:extLst>
          </p:cNvPr>
          <p:cNvSpPr/>
          <p:nvPr userDrawn="1"/>
        </p:nvSpPr>
        <p:spPr>
          <a:xfrm>
            <a:off x="0" y="790834"/>
            <a:ext cx="12192000" cy="6067167"/>
          </a:xfrm>
          <a:prstGeom prst="rect">
            <a:avLst/>
          </a:prstGeom>
          <a:gradFill flip="none" rotWithShape="1">
            <a:gsLst>
              <a:gs pos="0">
                <a:srgbClr val="0077D4">
                  <a:shade val="30000"/>
                  <a:satMod val="115000"/>
                </a:srgbClr>
              </a:gs>
              <a:gs pos="50000">
                <a:srgbClr val="0077D4">
                  <a:shade val="67500"/>
                  <a:satMod val="115000"/>
                </a:srgbClr>
              </a:gs>
              <a:gs pos="100000">
                <a:srgbClr val="0077D4">
                  <a:shade val="100000"/>
                  <a:satMod val="115000"/>
                </a:srgb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Title 1">
            <a:extLst>
              <a:ext uri="{FF2B5EF4-FFF2-40B4-BE49-F238E27FC236}">
                <a16:creationId xmlns:a16="http://schemas.microsoft.com/office/drawing/2014/main" id="{A9A7EDBE-D01B-4254-BDF5-4D04579FF374}"/>
              </a:ext>
            </a:extLst>
          </p:cNvPr>
          <p:cNvSpPr>
            <a:spLocks noGrp="1"/>
          </p:cNvSpPr>
          <p:nvPr>
            <p:ph type="ctrTitle" hasCustomPrompt="1"/>
          </p:nvPr>
        </p:nvSpPr>
        <p:spPr>
          <a:xfrm>
            <a:off x="428452" y="1751727"/>
            <a:ext cx="9112560" cy="800302"/>
          </a:xfrm>
          <a:prstGeom prst="rect">
            <a:avLst/>
          </a:prstGeom>
        </p:spPr>
        <p:txBody>
          <a:bodyPr lIns="0" tIns="0" rIns="0" bIns="0"/>
          <a:lstStyle>
            <a:lvl1pPr algn="l">
              <a:lnSpc>
                <a:spcPts val="2775"/>
              </a:lnSpc>
              <a:defRPr sz="2625" b="1">
                <a:solidFill>
                  <a:schemeClr val="bg1"/>
                </a:solidFill>
              </a:defRPr>
            </a:lvl1pPr>
          </a:lstStyle>
          <a:p>
            <a:r>
              <a:rPr lang="en-GB"/>
              <a:t>CLICK TO ADD TITLE OF PRESENTATION</a:t>
            </a:r>
            <a:endParaRPr lang="en-US"/>
          </a:p>
        </p:txBody>
      </p:sp>
      <p:sp>
        <p:nvSpPr>
          <p:cNvPr id="14" name="Subtitle 2">
            <a:extLst>
              <a:ext uri="{FF2B5EF4-FFF2-40B4-BE49-F238E27FC236}">
                <a16:creationId xmlns:a16="http://schemas.microsoft.com/office/drawing/2014/main" id="{6E1186C3-0B50-4241-BA29-82E76CE77184}"/>
              </a:ext>
            </a:extLst>
          </p:cNvPr>
          <p:cNvSpPr>
            <a:spLocks noGrp="1"/>
          </p:cNvSpPr>
          <p:nvPr>
            <p:ph type="subTitle" idx="1" hasCustomPrompt="1"/>
          </p:nvPr>
        </p:nvSpPr>
        <p:spPr>
          <a:xfrm>
            <a:off x="428449" y="2819228"/>
            <a:ext cx="9112560" cy="397532"/>
          </a:xfrm>
          <a:prstGeom prst="rect">
            <a:avLst/>
          </a:prstGeom>
        </p:spPr>
        <p:txBody>
          <a:bodyPr lIns="0" tIns="0" rIns="0" bIns="0"/>
          <a:lstStyle>
            <a:lvl1pPr marL="0" indent="0" algn="l">
              <a:buNone/>
              <a:defRPr sz="1350" baseline="0">
                <a:solidFill>
                  <a:srgbClr val="FFFFFF"/>
                </a:solidFill>
              </a:defRPr>
            </a:lvl1pPr>
            <a:lvl2pPr marL="342848" indent="0" algn="ctr">
              <a:buNone/>
              <a:defRPr>
                <a:solidFill>
                  <a:schemeClr val="tx1">
                    <a:tint val="75000"/>
                  </a:schemeClr>
                </a:solidFill>
              </a:defRPr>
            </a:lvl2pPr>
            <a:lvl3pPr marL="685698" indent="0" algn="ctr">
              <a:buNone/>
              <a:defRPr>
                <a:solidFill>
                  <a:schemeClr val="tx1">
                    <a:tint val="75000"/>
                  </a:schemeClr>
                </a:solidFill>
              </a:defRPr>
            </a:lvl3pPr>
            <a:lvl4pPr marL="1028547" indent="0" algn="ctr">
              <a:buNone/>
              <a:defRPr>
                <a:solidFill>
                  <a:schemeClr val="tx1">
                    <a:tint val="75000"/>
                  </a:schemeClr>
                </a:solidFill>
              </a:defRPr>
            </a:lvl4pPr>
            <a:lvl5pPr marL="1371396" indent="0" algn="ctr">
              <a:buNone/>
              <a:defRPr>
                <a:solidFill>
                  <a:schemeClr val="tx1">
                    <a:tint val="75000"/>
                  </a:schemeClr>
                </a:solidFill>
              </a:defRPr>
            </a:lvl5pPr>
            <a:lvl6pPr marL="1714247" indent="0" algn="ctr">
              <a:buNone/>
              <a:defRPr>
                <a:solidFill>
                  <a:schemeClr val="tx1">
                    <a:tint val="75000"/>
                  </a:schemeClr>
                </a:solidFill>
              </a:defRPr>
            </a:lvl6pPr>
            <a:lvl7pPr marL="2057093" indent="0" algn="ctr">
              <a:buNone/>
              <a:defRPr>
                <a:solidFill>
                  <a:schemeClr val="tx1">
                    <a:tint val="75000"/>
                  </a:schemeClr>
                </a:solidFill>
              </a:defRPr>
            </a:lvl7pPr>
            <a:lvl8pPr marL="2399940" indent="0" algn="ctr">
              <a:buNone/>
              <a:defRPr>
                <a:solidFill>
                  <a:schemeClr val="tx1">
                    <a:tint val="75000"/>
                  </a:schemeClr>
                </a:solidFill>
              </a:defRPr>
            </a:lvl8pPr>
            <a:lvl9pPr marL="2742788" indent="0" algn="ctr">
              <a:buNone/>
              <a:defRPr>
                <a:solidFill>
                  <a:schemeClr val="tx1">
                    <a:tint val="75000"/>
                  </a:schemeClr>
                </a:solidFill>
              </a:defRPr>
            </a:lvl9pPr>
          </a:lstStyle>
          <a:p>
            <a:r>
              <a:rPr lang="en-GB"/>
              <a:t>Click to add subtitle or summary</a:t>
            </a:r>
          </a:p>
        </p:txBody>
      </p:sp>
    </p:spTree>
    <p:extLst>
      <p:ext uri="{BB962C8B-B14F-4D97-AF65-F5344CB8AC3E}">
        <p14:creationId xmlns:p14="http://schemas.microsoft.com/office/powerpoint/2010/main" val="4153692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Slide title : add your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C1422C-A4FA-45ED-BD29-9E6ACF047CFD}"/>
              </a:ext>
            </a:extLst>
          </p:cNvPr>
          <p:cNvSpPr/>
          <p:nvPr userDrawn="1"/>
        </p:nvSpPr>
        <p:spPr>
          <a:xfrm>
            <a:off x="0" y="0"/>
            <a:ext cx="12192000" cy="6293708"/>
          </a:xfrm>
          <a:prstGeom prst="rect">
            <a:avLst/>
          </a:prstGeom>
          <a:gradFill flip="none" rotWithShape="1">
            <a:gsLst>
              <a:gs pos="0">
                <a:srgbClr val="0077D4">
                  <a:shade val="30000"/>
                  <a:satMod val="115000"/>
                </a:srgbClr>
              </a:gs>
              <a:gs pos="50000">
                <a:srgbClr val="0077D4">
                  <a:shade val="67500"/>
                  <a:satMod val="115000"/>
                </a:srgbClr>
              </a:gs>
              <a:gs pos="100000">
                <a:srgbClr val="0077D4">
                  <a:shade val="100000"/>
                  <a:satMod val="115000"/>
                </a:srgb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Title 1">
            <a:extLst>
              <a:ext uri="{FF2B5EF4-FFF2-40B4-BE49-F238E27FC236}">
                <a16:creationId xmlns:a16="http://schemas.microsoft.com/office/drawing/2014/main" id="{A9A7EDBE-D01B-4254-BDF5-4D04579FF374}"/>
              </a:ext>
            </a:extLst>
          </p:cNvPr>
          <p:cNvSpPr>
            <a:spLocks noGrp="1"/>
          </p:cNvSpPr>
          <p:nvPr>
            <p:ph type="ctrTitle" hasCustomPrompt="1"/>
          </p:nvPr>
        </p:nvSpPr>
        <p:spPr>
          <a:xfrm>
            <a:off x="428452" y="1751727"/>
            <a:ext cx="9112560" cy="800302"/>
          </a:xfrm>
          <a:prstGeom prst="rect">
            <a:avLst/>
          </a:prstGeom>
        </p:spPr>
        <p:txBody>
          <a:bodyPr lIns="0" tIns="0" rIns="0" bIns="0"/>
          <a:lstStyle>
            <a:lvl1pPr algn="l">
              <a:lnSpc>
                <a:spcPts val="2775"/>
              </a:lnSpc>
              <a:defRPr sz="2625" b="1">
                <a:solidFill>
                  <a:schemeClr val="bg1"/>
                </a:solidFill>
              </a:defRPr>
            </a:lvl1pPr>
          </a:lstStyle>
          <a:p>
            <a:r>
              <a:rPr lang="en-GB"/>
              <a:t>Main Title</a:t>
            </a:r>
            <a:endParaRPr lang="en-US"/>
          </a:p>
        </p:txBody>
      </p:sp>
      <p:sp>
        <p:nvSpPr>
          <p:cNvPr id="14" name="Subtitle 2">
            <a:extLst>
              <a:ext uri="{FF2B5EF4-FFF2-40B4-BE49-F238E27FC236}">
                <a16:creationId xmlns:a16="http://schemas.microsoft.com/office/drawing/2014/main" id="{6E1186C3-0B50-4241-BA29-82E76CE77184}"/>
              </a:ext>
            </a:extLst>
          </p:cNvPr>
          <p:cNvSpPr>
            <a:spLocks noGrp="1"/>
          </p:cNvSpPr>
          <p:nvPr>
            <p:ph type="subTitle" idx="1" hasCustomPrompt="1"/>
          </p:nvPr>
        </p:nvSpPr>
        <p:spPr>
          <a:xfrm>
            <a:off x="428449" y="2819228"/>
            <a:ext cx="9112560" cy="397532"/>
          </a:xfrm>
          <a:prstGeom prst="rect">
            <a:avLst/>
          </a:prstGeom>
        </p:spPr>
        <p:txBody>
          <a:bodyPr lIns="0" tIns="0" rIns="0" bIns="0"/>
          <a:lstStyle>
            <a:lvl1pPr marL="0" indent="0" algn="l">
              <a:buNone/>
              <a:defRPr sz="1350" baseline="0">
                <a:solidFill>
                  <a:srgbClr val="FFFFFF"/>
                </a:solidFill>
              </a:defRPr>
            </a:lvl1pPr>
            <a:lvl2pPr marL="342848" indent="0" algn="ctr">
              <a:buNone/>
              <a:defRPr>
                <a:solidFill>
                  <a:schemeClr val="tx1">
                    <a:tint val="75000"/>
                  </a:schemeClr>
                </a:solidFill>
              </a:defRPr>
            </a:lvl2pPr>
            <a:lvl3pPr marL="685698" indent="0" algn="ctr">
              <a:buNone/>
              <a:defRPr>
                <a:solidFill>
                  <a:schemeClr val="tx1">
                    <a:tint val="75000"/>
                  </a:schemeClr>
                </a:solidFill>
              </a:defRPr>
            </a:lvl3pPr>
            <a:lvl4pPr marL="1028547" indent="0" algn="ctr">
              <a:buNone/>
              <a:defRPr>
                <a:solidFill>
                  <a:schemeClr val="tx1">
                    <a:tint val="75000"/>
                  </a:schemeClr>
                </a:solidFill>
              </a:defRPr>
            </a:lvl4pPr>
            <a:lvl5pPr marL="1371396" indent="0" algn="ctr">
              <a:buNone/>
              <a:defRPr>
                <a:solidFill>
                  <a:schemeClr val="tx1">
                    <a:tint val="75000"/>
                  </a:schemeClr>
                </a:solidFill>
              </a:defRPr>
            </a:lvl5pPr>
            <a:lvl6pPr marL="1714247" indent="0" algn="ctr">
              <a:buNone/>
              <a:defRPr>
                <a:solidFill>
                  <a:schemeClr val="tx1">
                    <a:tint val="75000"/>
                  </a:schemeClr>
                </a:solidFill>
              </a:defRPr>
            </a:lvl6pPr>
            <a:lvl7pPr marL="2057093" indent="0" algn="ctr">
              <a:buNone/>
              <a:defRPr>
                <a:solidFill>
                  <a:schemeClr val="tx1">
                    <a:tint val="75000"/>
                  </a:schemeClr>
                </a:solidFill>
              </a:defRPr>
            </a:lvl7pPr>
            <a:lvl8pPr marL="2399940" indent="0" algn="ctr">
              <a:buNone/>
              <a:defRPr>
                <a:solidFill>
                  <a:schemeClr val="tx1">
                    <a:tint val="75000"/>
                  </a:schemeClr>
                </a:solidFill>
              </a:defRPr>
            </a:lvl8pPr>
            <a:lvl9pPr marL="2742788" indent="0" algn="ctr">
              <a:buNone/>
              <a:defRPr>
                <a:solidFill>
                  <a:schemeClr val="tx1">
                    <a:tint val="75000"/>
                  </a:schemeClr>
                </a:solidFill>
              </a:defRPr>
            </a:lvl9pPr>
          </a:lstStyle>
          <a:p>
            <a:r>
              <a:rPr lang="en-GB"/>
              <a:t>Subtext</a:t>
            </a:r>
          </a:p>
        </p:txBody>
      </p:sp>
      <p:grpSp>
        <p:nvGrpSpPr>
          <p:cNvPr id="6" name="Group 5">
            <a:extLst>
              <a:ext uri="{FF2B5EF4-FFF2-40B4-BE49-F238E27FC236}">
                <a16:creationId xmlns:a16="http://schemas.microsoft.com/office/drawing/2014/main" id="{9E1AAA89-3550-4D57-9665-8B50FDED6A04}"/>
              </a:ext>
            </a:extLst>
          </p:cNvPr>
          <p:cNvGrpSpPr/>
          <p:nvPr userDrawn="1"/>
        </p:nvGrpSpPr>
        <p:grpSpPr>
          <a:xfrm>
            <a:off x="192308" y="6213522"/>
            <a:ext cx="2178658" cy="721117"/>
            <a:chOff x="269728" y="45380"/>
            <a:chExt cx="2178658" cy="721117"/>
          </a:xfrm>
        </p:grpSpPr>
        <p:sp>
          <p:nvSpPr>
            <p:cNvPr id="8" name="Rectangle 7">
              <a:extLst>
                <a:ext uri="{FF2B5EF4-FFF2-40B4-BE49-F238E27FC236}">
                  <a16:creationId xmlns:a16="http://schemas.microsoft.com/office/drawing/2014/main" id="{30EEA9CD-AB3D-4FFF-AEBE-D3837F18BD4B}"/>
                </a:ext>
              </a:extLst>
            </p:cNvPr>
            <p:cNvSpPr/>
            <p:nvPr userDrawn="1"/>
          </p:nvSpPr>
          <p:spPr>
            <a:xfrm>
              <a:off x="908924" y="193100"/>
              <a:ext cx="1539462" cy="445168"/>
            </a:xfrm>
            <a:prstGeom prst="rect">
              <a:avLst/>
            </a:prstGeom>
            <a:noFill/>
            <a:ln>
              <a:solidFill>
                <a:srgbClr val="0069B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GB" sz="1100" b="1" dirty="0">
                  <a:solidFill>
                    <a:srgbClr val="0069B3"/>
                  </a:solidFill>
                  <a:effectLst/>
                  <a:latin typeface="Myriad Pro" panose="020B0503030403020204" pitchFamily="34" charset="0"/>
                  <a:ea typeface="Calibri" panose="020F0502020204030204" pitchFamily="34" charset="0"/>
                  <a:cs typeface="Arial" panose="020B0604020202020204" pitchFamily="34" charset="0"/>
                </a:rPr>
                <a:t>UNESCO LOGO HERE</a:t>
              </a:r>
              <a:endParaRPr lang="en-GB" sz="1100" dirty="0">
                <a:solidFill>
                  <a:srgbClr val="0069B3"/>
                </a:solidFill>
                <a:effectLst/>
                <a:ea typeface="Calibri" panose="020F0502020204030204" pitchFamily="34" charset="0"/>
                <a:cs typeface="Arial" panose="020B0604020202020204" pitchFamily="34" charset="0"/>
              </a:endParaRPr>
            </a:p>
          </p:txBody>
        </p:sp>
        <p:pic>
          <p:nvPicPr>
            <p:cNvPr id="9" name="Graphic 8" descr="Image with solid fill">
              <a:extLst>
                <a:ext uri="{FF2B5EF4-FFF2-40B4-BE49-F238E27FC236}">
                  <a16:creationId xmlns:a16="http://schemas.microsoft.com/office/drawing/2014/main" id="{3ECD8EFF-FADE-4174-9930-190ADB433F64}"/>
                </a:ext>
              </a:extLst>
            </p:cNvPr>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9728" y="45380"/>
              <a:ext cx="704896" cy="721117"/>
            </a:xfrm>
            <a:prstGeom prst="rect">
              <a:avLst/>
            </a:prstGeom>
          </p:spPr>
        </p:pic>
      </p:grpSp>
    </p:spTree>
    <p:extLst>
      <p:ext uri="{BB962C8B-B14F-4D97-AF65-F5344CB8AC3E}">
        <p14:creationId xmlns:p14="http://schemas.microsoft.com/office/powerpoint/2010/main" val="1789597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7" name="Rectangle 6"/>
          <p:cNvSpPr/>
          <p:nvPr userDrawn="1"/>
        </p:nvSpPr>
        <p:spPr>
          <a:xfrm>
            <a:off x="-1065" y="33"/>
            <a:ext cx="12191997" cy="3335383"/>
          </a:xfrm>
          <a:prstGeom prst="rect">
            <a:avLst/>
          </a:prstGeom>
          <a:gradFill flip="none" rotWithShape="1">
            <a:gsLst>
              <a:gs pos="0">
                <a:srgbClr val="004983"/>
              </a:gs>
              <a:gs pos="100000">
                <a:srgbClr val="0077D4"/>
              </a:gs>
            </a:gsLst>
            <a:lin ang="1350000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8" name="Text Placeholder 24"/>
          <p:cNvSpPr>
            <a:spLocks noGrp="1"/>
          </p:cNvSpPr>
          <p:nvPr>
            <p:ph type="body" sz="quarter" idx="11" hasCustomPrompt="1"/>
          </p:nvPr>
        </p:nvSpPr>
        <p:spPr>
          <a:xfrm>
            <a:off x="2146291" y="3655002"/>
            <a:ext cx="7897284" cy="606692"/>
          </a:xfrm>
          <a:prstGeom prst="rect">
            <a:avLst/>
          </a:prstGeom>
          <a:effectLst/>
        </p:spPr>
        <p:txBody>
          <a:bodyPr/>
          <a:lstStyle>
            <a:lvl1pPr marL="0" indent="0">
              <a:buNone/>
              <a:defRPr b="1" baseline="0">
                <a:solidFill>
                  <a:srgbClr val="0077D4"/>
                </a:solidFill>
              </a:defRPr>
            </a:lvl1pPr>
          </a:lstStyle>
          <a:p>
            <a:pPr lvl="0"/>
            <a:r>
              <a:rPr lang="en-US"/>
              <a:t>Transition Slide Headline</a:t>
            </a:r>
            <a:endParaRPr lang="fr-FR"/>
          </a:p>
        </p:txBody>
      </p:sp>
      <p:sp>
        <p:nvSpPr>
          <p:cNvPr id="9" name="Text Placeholder 24"/>
          <p:cNvSpPr>
            <a:spLocks noGrp="1"/>
          </p:cNvSpPr>
          <p:nvPr>
            <p:ph type="body" sz="quarter" idx="12" hasCustomPrompt="1"/>
          </p:nvPr>
        </p:nvSpPr>
        <p:spPr>
          <a:xfrm>
            <a:off x="2146291" y="4444580"/>
            <a:ext cx="7897284" cy="606692"/>
          </a:xfrm>
          <a:prstGeom prst="rect">
            <a:avLst/>
          </a:prstGeom>
        </p:spPr>
        <p:txBody>
          <a:bodyPr/>
          <a:lstStyle>
            <a:lvl1pPr marL="0" indent="0">
              <a:buNone/>
              <a:defRPr sz="1500" b="1" baseline="0">
                <a:solidFill>
                  <a:srgbClr val="363636"/>
                </a:solidFill>
              </a:defRPr>
            </a:lvl1pPr>
          </a:lstStyle>
          <a:p>
            <a:pPr lvl="0"/>
            <a:r>
              <a:rPr lang="en-US"/>
              <a:t>Additional details</a:t>
            </a:r>
            <a:endParaRPr lang="fr-FR"/>
          </a:p>
        </p:txBody>
      </p:sp>
      <p:sp>
        <p:nvSpPr>
          <p:cNvPr id="12" name="Text Placeholder 24"/>
          <p:cNvSpPr>
            <a:spLocks noGrp="1"/>
          </p:cNvSpPr>
          <p:nvPr>
            <p:ph type="body" sz="quarter" idx="13" hasCustomPrompt="1"/>
          </p:nvPr>
        </p:nvSpPr>
        <p:spPr>
          <a:xfrm>
            <a:off x="2146291" y="1845102"/>
            <a:ext cx="1499196" cy="1155593"/>
          </a:xfrm>
          <a:prstGeom prst="rect">
            <a:avLst/>
          </a:prstGeom>
          <a:effectLst/>
        </p:spPr>
        <p:txBody>
          <a:bodyPr/>
          <a:lstStyle>
            <a:lvl1pPr marL="0" indent="0" algn="l">
              <a:buNone/>
              <a:defRPr sz="6000" b="1" baseline="0">
                <a:solidFill>
                  <a:schemeClr val="bg1"/>
                </a:solidFill>
              </a:defRPr>
            </a:lvl1pPr>
          </a:lstStyle>
          <a:p>
            <a:pPr lvl="0"/>
            <a:r>
              <a:rPr lang="en-US"/>
              <a:t>X.</a:t>
            </a:r>
            <a:endParaRPr lang="fr-FR"/>
          </a:p>
        </p:txBody>
      </p:sp>
      <p:sp>
        <p:nvSpPr>
          <p:cNvPr id="18" name="TextBox 24">
            <a:extLst>
              <a:ext uri="{FF2B5EF4-FFF2-40B4-BE49-F238E27FC236}">
                <a16:creationId xmlns:a16="http://schemas.microsoft.com/office/drawing/2014/main" id="{32CB077F-C1D5-4E1E-BAAD-0EEA4B0940F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20" name="TextBox 24">
            <a:extLst>
              <a:ext uri="{FF2B5EF4-FFF2-40B4-BE49-F238E27FC236}">
                <a16:creationId xmlns:a16="http://schemas.microsoft.com/office/drawing/2014/main" id="{08F0A3B2-AC19-4C50-99B8-8ED9D3AC1147}"/>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cxnSp>
        <p:nvCxnSpPr>
          <p:cNvPr id="31" name="Straight Connector 14">
            <a:extLst>
              <a:ext uri="{FF2B5EF4-FFF2-40B4-BE49-F238E27FC236}">
                <a16:creationId xmlns:a16="http://schemas.microsoft.com/office/drawing/2014/main" id="{EB745C22-0374-44D0-9FFA-C71B9E5A5145}"/>
              </a:ext>
            </a:extLst>
          </p:cNvPr>
          <p:cNvCxnSpPr/>
          <p:nvPr userDrawn="1"/>
        </p:nvCxnSpPr>
        <p:spPr>
          <a:xfrm>
            <a:off x="3061471" y="6324869"/>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4" name="Espace réservé du texte 4">
            <a:extLst>
              <a:ext uri="{FF2B5EF4-FFF2-40B4-BE49-F238E27FC236}">
                <a16:creationId xmlns:a16="http://schemas.microsoft.com/office/drawing/2014/main" id="{095B87B6-6F0C-4D5E-90BD-8E421833DB88}"/>
              </a:ext>
            </a:extLst>
          </p:cNvPr>
          <p:cNvSpPr>
            <a:spLocks noGrp="1"/>
          </p:cNvSpPr>
          <p:nvPr>
            <p:ph type="body" sz="quarter" idx="17" hasCustomPrompt="1"/>
          </p:nvPr>
        </p:nvSpPr>
        <p:spPr>
          <a:xfrm>
            <a:off x="4467278" y="6488755"/>
            <a:ext cx="3255313" cy="223515"/>
          </a:xfrm>
          <a:prstGeom prst="rect">
            <a:avLst/>
          </a:prstGeom>
        </p:spPr>
        <p:txBody>
          <a:bodyPr/>
          <a:lstStyle>
            <a:lvl1pPr marL="0" indent="0" algn="ctr">
              <a:buNone/>
              <a:defRPr sz="900">
                <a:solidFill>
                  <a:schemeClr val="accent5">
                    <a:lumMod val="75000"/>
                  </a:schemeClr>
                </a:solidFill>
              </a:defRPr>
            </a:lvl1pPr>
          </a:lstStyle>
          <a:p>
            <a:pPr lvl="0"/>
            <a:r>
              <a:rPr lang="fr-FR"/>
              <a:t>Insert the </a:t>
            </a:r>
            <a:r>
              <a:rPr lang="fr-FR" err="1"/>
              <a:t>title</a:t>
            </a:r>
            <a:r>
              <a:rPr lang="fr-FR"/>
              <a:t> of the </a:t>
            </a:r>
            <a:r>
              <a:rPr lang="fr-FR" err="1"/>
              <a:t>presentation</a:t>
            </a:r>
            <a:endParaRPr lang="fr-FR"/>
          </a:p>
        </p:txBody>
      </p:sp>
      <p:grpSp>
        <p:nvGrpSpPr>
          <p:cNvPr id="13" name="Group 12">
            <a:extLst>
              <a:ext uri="{FF2B5EF4-FFF2-40B4-BE49-F238E27FC236}">
                <a16:creationId xmlns:a16="http://schemas.microsoft.com/office/drawing/2014/main" id="{E5896477-89DC-48F1-B790-8030B44E87DB}"/>
              </a:ext>
            </a:extLst>
          </p:cNvPr>
          <p:cNvGrpSpPr/>
          <p:nvPr userDrawn="1"/>
        </p:nvGrpSpPr>
        <p:grpSpPr>
          <a:xfrm>
            <a:off x="192308" y="6213522"/>
            <a:ext cx="2178658" cy="721117"/>
            <a:chOff x="269728" y="45380"/>
            <a:chExt cx="2178658" cy="721117"/>
          </a:xfrm>
        </p:grpSpPr>
        <p:sp>
          <p:nvSpPr>
            <p:cNvPr id="15" name="Rectangle 14">
              <a:extLst>
                <a:ext uri="{FF2B5EF4-FFF2-40B4-BE49-F238E27FC236}">
                  <a16:creationId xmlns:a16="http://schemas.microsoft.com/office/drawing/2014/main" id="{CE6C10E5-890C-4A96-9A12-AFA601B5F1E1}"/>
                </a:ext>
              </a:extLst>
            </p:cNvPr>
            <p:cNvSpPr/>
            <p:nvPr userDrawn="1"/>
          </p:nvSpPr>
          <p:spPr>
            <a:xfrm>
              <a:off x="908924" y="193100"/>
              <a:ext cx="1539462" cy="445168"/>
            </a:xfrm>
            <a:prstGeom prst="rect">
              <a:avLst/>
            </a:prstGeom>
            <a:noFill/>
            <a:ln>
              <a:solidFill>
                <a:srgbClr val="0069B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GB" sz="1100" b="1" dirty="0">
                  <a:solidFill>
                    <a:srgbClr val="0069B3"/>
                  </a:solidFill>
                  <a:effectLst/>
                  <a:latin typeface="Myriad Pro" panose="020B0503030403020204" pitchFamily="34" charset="0"/>
                  <a:ea typeface="Calibri" panose="020F0502020204030204" pitchFamily="34" charset="0"/>
                  <a:cs typeface="Arial" panose="020B0604020202020204" pitchFamily="34" charset="0"/>
                </a:rPr>
                <a:t>UNESCO LOGO HERE</a:t>
              </a:r>
              <a:endParaRPr lang="en-GB" sz="1100" dirty="0">
                <a:solidFill>
                  <a:srgbClr val="0069B3"/>
                </a:solidFill>
                <a:effectLst/>
                <a:ea typeface="Calibri" panose="020F0502020204030204" pitchFamily="34" charset="0"/>
                <a:cs typeface="Arial" panose="020B0604020202020204" pitchFamily="34" charset="0"/>
              </a:endParaRPr>
            </a:p>
          </p:txBody>
        </p:sp>
        <p:pic>
          <p:nvPicPr>
            <p:cNvPr id="16" name="Graphic 8" descr="Image with solid fill">
              <a:extLst>
                <a:ext uri="{FF2B5EF4-FFF2-40B4-BE49-F238E27FC236}">
                  <a16:creationId xmlns:a16="http://schemas.microsoft.com/office/drawing/2014/main" id="{FCEF0978-55F2-4CAE-A7CD-B2AB39D0C66C}"/>
                </a:ext>
              </a:extLst>
            </p:cNvPr>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9728" y="45380"/>
              <a:ext cx="704896" cy="721117"/>
            </a:xfrm>
            <a:prstGeom prst="rect">
              <a:avLst/>
            </a:prstGeom>
          </p:spPr>
        </p:pic>
      </p:grpSp>
    </p:spTree>
    <p:extLst>
      <p:ext uri="{BB962C8B-B14F-4D97-AF65-F5344CB8AC3E}">
        <p14:creationId xmlns:p14="http://schemas.microsoft.com/office/powerpoint/2010/main" val="2215302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6" name="Rectangle 35"/>
          <p:cNvSpPr/>
          <p:nvPr userDrawn="1"/>
        </p:nvSpPr>
        <p:spPr>
          <a:xfrm>
            <a:off x="-18483" y="0"/>
            <a:ext cx="4112576" cy="6858000"/>
          </a:xfrm>
          <a:prstGeom prst="rect">
            <a:avLst/>
          </a:prstGeom>
          <a:gradFill>
            <a:gsLst>
              <a:gs pos="0">
                <a:srgbClr val="004983"/>
              </a:gs>
              <a:gs pos="100000">
                <a:srgbClr val="0077D4"/>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342" name="Text Placeholder 13"/>
          <p:cNvSpPr>
            <a:spLocks noGrp="1"/>
          </p:cNvSpPr>
          <p:nvPr>
            <p:ph type="body" sz="quarter" idx="29" hasCustomPrompt="1"/>
          </p:nvPr>
        </p:nvSpPr>
        <p:spPr>
          <a:xfrm>
            <a:off x="3296193" y="1904387"/>
            <a:ext cx="785224" cy="312738"/>
          </a:xfrm>
          <a:prstGeom prst="rect">
            <a:avLst/>
          </a:prstGeom>
          <a:effectLst/>
        </p:spPr>
        <p:txBody>
          <a:bodyPr/>
          <a:lstStyle>
            <a:lvl1pPr marL="0" indent="0">
              <a:buNone/>
              <a:defRPr sz="1500" b="1" baseline="0">
                <a:solidFill>
                  <a:srgbClr val="EEF3FA"/>
                </a:solidFill>
              </a:defRPr>
            </a:lvl1pPr>
          </a:lstStyle>
          <a:p>
            <a:pPr lvl="0"/>
            <a:r>
              <a:rPr lang="fr-FR"/>
              <a:t>2</a:t>
            </a:r>
          </a:p>
        </p:txBody>
      </p:sp>
      <p:sp>
        <p:nvSpPr>
          <p:cNvPr id="343" name="Text Placeholder 13"/>
          <p:cNvSpPr>
            <a:spLocks noGrp="1"/>
          </p:cNvSpPr>
          <p:nvPr>
            <p:ph type="body" sz="quarter" idx="30" hasCustomPrompt="1"/>
          </p:nvPr>
        </p:nvSpPr>
        <p:spPr>
          <a:xfrm>
            <a:off x="4278813" y="1904387"/>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2</a:t>
            </a:r>
          </a:p>
        </p:txBody>
      </p:sp>
      <p:sp>
        <p:nvSpPr>
          <p:cNvPr id="344" name="Text Placeholder 13"/>
          <p:cNvSpPr>
            <a:spLocks noGrp="1"/>
          </p:cNvSpPr>
          <p:nvPr>
            <p:ph type="body" sz="quarter" idx="31" hasCustomPrompt="1"/>
          </p:nvPr>
        </p:nvSpPr>
        <p:spPr>
          <a:xfrm>
            <a:off x="9340809" y="1901409"/>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sp>
        <p:nvSpPr>
          <p:cNvPr id="347" name="Text Placeholder 13"/>
          <p:cNvSpPr>
            <a:spLocks noGrp="1"/>
          </p:cNvSpPr>
          <p:nvPr>
            <p:ph type="body" sz="quarter" idx="32" hasCustomPrompt="1"/>
          </p:nvPr>
        </p:nvSpPr>
        <p:spPr>
          <a:xfrm>
            <a:off x="3290389" y="2479562"/>
            <a:ext cx="785224" cy="312738"/>
          </a:xfrm>
          <a:prstGeom prst="rect">
            <a:avLst/>
          </a:prstGeom>
          <a:effectLst/>
        </p:spPr>
        <p:txBody>
          <a:bodyPr/>
          <a:lstStyle>
            <a:lvl1pPr marL="0" indent="0">
              <a:buNone/>
              <a:defRPr sz="1500" b="1" baseline="0">
                <a:solidFill>
                  <a:srgbClr val="EEF3FA"/>
                </a:solidFill>
              </a:defRPr>
            </a:lvl1pPr>
          </a:lstStyle>
          <a:p>
            <a:pPr lvl="0"/>
            <a:r>
              <a:rPr lang="fr-FR"/>
              <a:t>3</a:t>
            </a:r>
          </a:p>
        </p:txBody>
      </p:sp>
      <p:sp>
        <p:nvSpPr>
          <p:cNvPr id="348" name="Text Placeholder 13"/>
          <p:cNvSpPr>
            <a:spLocks noGrp="1"/>
          </p:cNvSpPr>
          <p:nvPr>
            <p:ph type="body" sz="quarter" idx="33" hasCustomPrompt="1"/>
          </p:nvPr>
        </p:nvSpPr>
        <p:spPr>
          <a:xfrm>
            <a:off x="4273009" y="2479562"/>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3</a:t>
            </a:r>
          </a:p>
        </p:txBody>
      </p:sp>
      <p:sp>
        <p:nvSpPr>
          <p:cNvPr id="349" name="Text Placeholder 13"/>
          <p:cNvSpPr>
            <a:spLocks noGrp="1"/>
          </p:cNvSpPr>
          <p:nvPr>
            <p:ph type="body" sz="quarter" idx="34" hasCustomPrompt="1"/>
          </p:nvPr>
        </p:nvSpPr>
        <p:spPr>
          <a:xfrm>
            <a:off x="9335005" y="2476584"/>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sp>
        <p:nvSpPr>
          <p:cNvPr id="357" name="Text Placeholder 13"/>
          <p:cNvSpPr>
            <a:spLocks noGrp="1"/>
          </p:cNvSpPr>
          <p:nvPr>
            <p:ph type="body" sz="quarter" idx="35" hasCustomPrompt="1"/>
          </p:nvPr>
        </p:nvSpPr>
        <p:spPr>
          <a:xfrm>
            <a:off x="3296195" y="3051759"/>
            <a:ext cx="785224" cy="312738"/>
          </a:xfrm>
          <a:prstGeom prst="rect">
            <a:avLst/>
          </a:prstGeom>
          <a:effectLst/>
        </p:spPr>
        <p:txBody>
          <a:bodyPr/>
          <a:lstStyle>
            <a:lvl1pPr marL="0" indent="0">
              <a:buNone/>
              <a:defRPr sz="1500" b="1" baseline="0">
                <a:solidFill>
                  <a:srgbClr val="EEF3FA"/>
                </a:solidFill>
              </a:defRPr>
            </a:lvl1pPr>
          </a:lstStyle>
          <a:p>
            <a:pPr lvl="0"/>
            <a:r>
              <a:rPr lang="fr-FR"/>
              <a:t>4</a:t>
            </a:r>
          </a:p>
        </p:txBody>
      </p:sp>
      <p:sp>
        <p:nvSpPr>
          <p:cNvPr id="358" name="Text Placeholder 13"/>
          <p:cNvSpPr>
            <a:spLocks noGrp="1"/>
          </p:cNvSpPr>
          <p:nvPr>
            <p:ph type="body" sz="quarter" idx="36" hasCustomPrompt="1"/>
          </p:nvPr>
        </p:nvSpPr>
        <p:spPr>
          <a:xfrm>
            <a:off x="4278817" y="3051759"/>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4</a:t>
            </a:r>
          </a:p>
        </p:txBody>
      </p:sp>
      <p:sp>
        <p:nvSpPr>
          <p:cNvPr id="359" name="Text Placeholder 13"/>
          <p:cNvSpPr>
            <a:spLocks noGrp="1"/>
          </p:cNvSpPr>
          <p:nvPr>
            <p:ph type="body" sz="quarter" idx="37" hasCustomPrompt="1"/>
          </p:nvPr>
        </p:nvSpPr>
        <p:spPr>
          <a:xfrm>
            <a:off x="9340811" y="3048781"/>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sp>
        <p:nvSpPr>
          <p:cNvPr id="367" name="Text Placeholder 13"/>
          <p:cNvSpPr>
            <a:spLocks noGrp="1"/>
          </p:cNvSpPr>
          <p:nvPr>
            <p:ph type="body" sz="quarter" idx="38" hasCustomPrompt="1"/>
          </p:nvPr>
        </p:nvSpPr>
        <p:spPr>
          <a:xfrm>
            <a:off x="3290388" y="3627901"/>
            <a:ext cx="785224" cy="312738"/>
          </a:xfrm>
          <a:prstGeom prst="rect">
            <a:avLst/>
          </a:prstGeom>
          <a:effectLst/>
        </p:spPr>
        <p:txBody>
          <a:bodyPr/>
          <a:lstStyle>
            <a:lvl1pPr marL="0" indent="0">
              <a:buNone/>
              <a:defRPr sz="1500" b="1" baseline="0">
                <a:solidFill>
                  <a:srgbClr val="EEF3FA"/>
                </a:solidFill>
              </a:defRPr>
            </a:lvl1pPr>
          </a:lstStyle>
          <a:p>
            <a:pPr lvl="0"/>
            <a:r>
              <a:rPr lang="fr-FR"/>
              <a:t>5</a:t>
            </a:r>
          </a:p>
        </p:txBody>
      </p:sp>
      <p:sp>
        <p:nvSpPr>
          <p:cNvPr id="368" name="Text Placeholder 13"/>
          <p:cNvSpPr>
            <a:spLocks noGrp="1"/>
          </p:cNvSpPr>
          <p:nvPr>
            <p:ph type="body" sz="quarter" idx="39" hasCustomPrompt="1"/>
          </p:nvPr>
        </p:nvSpPr>
        <p:spPr>
          <a:xfrm>
            <a:off x="4273009" y="3627901"/>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5</a:t>
            </a:r>
          </a:p>
        </p:txBody>
      </p:sp>
      <p:sp>
        <p:nvSpPr>
          <p:cNvPr id="369" name="Text Placeholder 13"/>
          <p:cNvSpPr>
            <a:spLocks noGrp="1"/>
          </p:cNvSpPr>
          <p:nvPr>
            <p:ph type="body" sz="quarter" idx="40" hasCustomPrompt="1"/>
          </p:nvPr>
        </p:nvSpPr>
        <p:spPr>
          <a:xfrm>
            <a:off x="9335004" y="3624923"/>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sp>
        <p:nvSpPr>
          <p:cNvPr id="372" name="Text Placeholder 13"/>
          <p:cNvSpPr>
            <a:spLocks noGrp="1"/>
          </p:cNvSpPr>
          <p:nvPr>
            <p:ph type="body" sz="quarter" idx="41" hasCustomPrompt="1"/>
          </p:nvPr>
        </p:nvSpPr>
        <p:spPr>
          <a:xfrm>
            <a:off x="3296196" y="4193212"/>
            <a:ext cx="785224" cy="312738"/>
          </a:xfrm>
          <a:prstGeom prst="rect">
            <a:avLst/>
          </a:prstGeom>
          <a:effectLst/>
        </p:spPr>
        <p:txBody>
          <a:bodyPr/>
          <a:lstStyle>
            <a:lvl1pPr marL="0" indent="0">
              <a:buNone/>
              <a:defRPr sz="1500" b="1" baseline="0">
                <a:solidFill>
                  <a:srgbClr val="EEF3FA"/>
                </a:solidFill>
              </a:defRPr>
            </a:lvl1pPr>
          </a:lstStyle>
          <a:p>
            <a:pPr lvl="0"/>
            <a:r>
              <a:rPr lang="fr-FR"/>
              <a:t>6</a:t>
            </a:r>
          </a:p>
        </p:txBody>
      </p:sp>
      <p:sp>
        <p:nvSpPr>
          <p:cNvPr id="373" name="Text Placeholder 13"/>
          <p:cNvSpPr>
            <a:spLocks noGrp="1"/>
          </p:cNvSpPr>
          <p:nvPr>
            <p:ph type="body" sz="quarter" idx="42" hasCustomPrompt="1"/>
          </p:nvPr>
        </p:nvSpPr>
        <p:spPr>
          <a:xfrm>
            <a:off x="4278817" y="4193212"/>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6</a:t>
            </a:r>
          </a:p>
        </p:txBody>
      </p:sp>
      <p:sp>
        <p:nvSpPr>
          <p:cNvPr id="374" name="Text Placeholder 13"/>
          <p:cNvSpPr>
            <a:spLocks noGrp="1"/>
          </p:cNvSpPr>
          <p:nvPr>
            <p:ph type="body" sz="quarter" idx="43" hasCustomPrompt="1"/>
          </p:nvPr>
        </p:nvSpPr>
        <p:spPr>
          <a:xfrm>
            <a:off x="9340812" y="4190234"/>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sp>
        <p:nvSpPr>
          <p:cNvPr id="377" name="Text Placeholder 13"/>
          <p:cNvSpPr>
            <a:spLocks noGrp="1"/>
          </p:cNvSpPr>
          <p:nvPr>
            <p:ph type="body" sz="quarter" idx="44" hasCustomPrompt="1"/>
          </p:nvPr>
        </p:nvSpPr>
        <p:spPr>
          <a:xfrm>
            <a:off x="3301997" y="1363921"/>
            <a:ext cx="785224" cy="312738"/>
          </a:xfrm>
          <a:prstGeom prst="rect">
            <a:avLst/>
          </a:prstGeom>
          <a:effectLst/>
        </p:spPr>
        <p:txBody>
          <a:bodyPr/>
          <a:lstStyle>
            <a:lvl1pPr marL="0" indent="0">
              <a:buNone/>
              <a:defRPr sz="1500" b="1" baseline="0">
                <a:solidFill>
                  <a:srgbClr val="EEF3FA"/>
                </a:solidFill>
              </a:defRPr>
            </a:lvl1pPr>
          </a:lstStyle>
          <a:p>
            <a:pPr lvl="0"/>
            <a:r>
              <a:rPr lang="fr-FR"/>
              <a:t>1</a:t>
            </a:r>
          </a:p>
        </p:txBody>
      </p:sp>
      <p:sp>
        <p:nvSpPr>
          <p:cNvPr id="378" name="Text Placeholder 13"/>
          <p:cNvSpPr>
            <a:spLocks noGrp="1"/>
          </p:cNvSpPr>
          <p:nvPr>
            <p:ph type="body" sz="quarter" idx="45" hasCustomPrompt="1"/>
          </p:nvPr>
        </p:nvSpPr>
        <p:spPr>
          <a:xfrm>
            <a:off x="4284617" y="1363921"/>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1</a:t>
            </a:r>
          </a:p>
        </p:txBody>
      </p:sp>
      <p:sp>
        <p:nvSpPr>
          <p:cNvPr id="379" name="Text Placeholder 13"/>
          <p:cNvSpPr>
            <a:spLocks noGrp="1"/>
          </p:cNvSpPr>
          <p:nvPr>
            <p:ph type="body" sz="quarter" idx="46" hasCustomPrompt="1"/>
          </p:nvPr>
        </p:nvSpPr>
        <p:spPr>
          <a:xfrm>
            <a:off x="9346613" y="1360943"/>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grpSp>
        <p:nvGrpSpPr>
          <p:cNvPr id="23" name="Group 22">
            <a:extLst>
              <a:ext uri="{FF2B5EF4-FFF2-40B4-BE49-F238E27FC236}">
                <a16:creationId xmlns:a16="http://schemas.microsoft.com/office/drawing/2014/main" id="{33DA8A24-DC7C-4287-A90D-0C41109023C4}"/>
              </a:ext>
            </a:extLst>
          </p:cNvPr>
          <p:cNvGrpSpPr/>
          <p:nvPr userDrawn="1"/>
        </p:nvGrpSpPr>
        <p:grpSpPr>
          <a:xfrm>
            <a:off x="206592" y="6180710"/>
            <a:ext cx="2178658" cy="721117"/>
            <a:chOff x="269728" y="45380"/>
            <a:chExt cx="2178658" cy="721117"/>
          </a:xfrm>
        </p:grpSpPr>
        <p:sp>
          <p:nvSpPr>
            <p:cNvPr id="24" name="Rectangle 23">
              <a:extLst>
                <a:ext uri="{FF2B5EF4-FFF2-40B4-BE49-F238E27FC236}">
                  <a16:creationId xmlns:a16="http://schemas.microsoft.com/office/drawing/2014/main" id="{2246D6F5-A89A-4D76-B448-5FEEEE90620A}"/>
                </a:ext>
              </a:extLst>
            </p:cNvPr>
            <p:cNvSpPr/>
            <p:nvPr userDrawn="1"/>
          </p:nvSpPr>
          <p:spPr>
            <a:xfrm>
              <a:off x="908924" y="193100"/>
              <a:ext cx="1539462" cy="4451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GB" sz="1100" b="1" dirty="0">
                  <a:effectLst/>
                  <a:latin typeface="Myriad Pro" panose="020B0503030403020204" pitchFamily="34" charset="0"/>
                  <a:ea typeface="Calibri" panose="020F0502020204030204" pitchFamily="34" charset="0"/>
                  <a:cs typeface="Arial" panose="020B0604020202020204" pitchFamily="34" charset="0"/>
                </a:rPr>
                <a:t>UNESCO LOGO HERE</a:t>
              </a:r>
              <a:endParaRPr lang="en-GB" sz="1100" dirty="0">
                <a:effectLst/>
                <a:ea typeface="Calibri" panose="020F0502020204030204" pitchFamily="34" charset="0"/>
                <a:cs typeface="Arial" panose="020B0604020202020204" pitchFamily="34" charset="0"/>
              </a:endParaRPr>
            </a:p>
          </p:txBody>
        </p:sp>
        <p:pic>
          <p:nvPicPr>
            <p:cNvPr id="25" name="Graphic 8" descr="Image with solid fill">
              <a:extLst>
                <a:ext uri="{FF2B5EF4-FFF2-40B4-BE49-F238E27FC236}">
                  <a16:creationId xmlns:a16="http://schemas.microsoft.com/office/drawing/2014/main" id="{AD4C9786-D8F6-4A97-9536-E5B964D10A5D}"/>
                </a:ext>
              </a:extLst>
            </p:cNvPr>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9728" y="45380"/>
              <a:ext cx="704896" cy="721117"/>
            </a:xfrm>
            <a:prstGeom prst="rect">
              <a:avLst/>
            </a:prstGeom>
          </p:spPr>
        </p:pic>
      </p:grpSp>
    </p:spTree>
    <p:extLst>
      <p:ext uri="{BB962C8B-B14F-4D97-AF65-F5344CB8AC3E}">
        <p14:creationId xmlns:p14="http://schemas.microsoft.com/office/powerpoint/2010/main" val="261423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20460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able of Content">
    <p:spTree>
      <p:nvGrpSpPr>
        <p:cNvPr id="1" name=""/>
        <p:cNvGrpSpPr/>
        <p:nvPr/>
      </p:nvGrpSpPr>
      <p:grpSpPr>
        <a:xfrm>
          <a:off x="0" y="0"/>
          <a:ext cx="0" cy="0"/>
          <a:chOff x="0" y="0"/>
          <a:chExt cx="0" cy="0"/>
        </a:xfrm>
      </p:grpSpPr>
      <p:sp>
        <p:nvSpPr>
          <p:cNvPr id="36" name="Rectangle 35"/>
          <p:cNvSpPr/>
          <p:nvPr userDrawn="1"/>
        </p:nvSpPr>
        <p:spPr>
          <a:xfrm>
            <a:off x="0" y="0"/>
            <a:ext cx="4112576" cy="6858000"/>
          </a:xfrm>
          <a:prstGeom prst="rect">
            <a:avLst/>
          </a:prstGeom>
          <a:gradFill>
            <a:gsLst>
              <a:gs pos="0">
                <a:srgbClr val="004983"/>
              </a:gs>
              <a:gs pos="100000">
                <a:srgbClr val="0077D4"/>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23" name="Espace réservé du texte 4">
            <a:extLst>
              <a:ext uri="{FF2B5EF4-FFF2-40B4-BE49-F238E27FC236}">
                <a16:creationId xmlns:a16="http://schemas.microsoft.com/office/drawing/2014/main" id="{B2C15B89-4A37-463A-9D62-7972F7D8CE1B}"/>
              </a:ext>
            </a:extLst>
          </p:cNvPr>
          <p:cNvSpPr>
            <a:spLocks noGrp="1"/>
          </p:cNvSpPr>
          <p:nvPr>
            <p:ph type="body" sz="quarter" idx="14" hasCustomPrompt="1"/>
          </p:nvPr>
        </p:nvSpPr>
        <p:spPr>
          <a:xfrm>
            <a:off x="4467278" y="6488755"/>
            <a:ext cx="3255313" cy="223515"/>
          </a:xfrm>
          <a:prstGeom prst="rect">
            <a:avLst/>
          </a:prstGeom>
        </p:spPr>
        <p:txBody>
          <a:bodyPr/>
          <a:lstStyle>
            <a:lvl1pPr marL="0" indent="0" algn="ctr">
              <a:buNone/>
              <a:defRPr lang="fr-FR" sz="900" kern="1200" baseline="0" dirty="0">
                <a:solidFill>
                  <a:schemeClr val="accent5">
                    <a:lumMod val="75000"/>
                  </a:schemeClr>
                </a:solidFill>
                <a:latin typeface="+mn-lt"/>
                <a:ea typeface="+mn-ea"/>
                <a:cs typeface="+mn-cs"/>
              </a:defRPr>
            </a:lvl1pPr>
          </a:lstStyle>
          <a:p>
            <a:pPr lvl="0"/>
            <a:r>
              <a:rPr lang="fr-FR"/>
              <a:t>Edit </a:t>
            </a:r>
            <a:r>
              <a:rPr lang="fr-FR" err="1"/>
              <a:t>this</a:t>
            </a:r>
            <a:r>
              <a:rPr lang="fr-FR"/>
              <a:t> part </a:t>
            </a:r>
            <a:r>
              <a:rPr lang="fr-FR" err="1"/>
              <a:t>with</a:t>
            </a:r>
            <a:r>
              <a:rPr lang="fr-FR"/>
              <a:t> </a:t>
            </a:r>
            <a:r>
              <a:rPr lang="fr-FR" err="1"/>
              <a:t>name</a:t>
            </a:r>
            <a:r>
              <a:rPr lang="fr-FR"/>
              <a:t> of division/</a:t>
            </a:r>
            <a:r>
              <a:rPr lang="fr-FR" err="1"/>
              <a:t>subject</a:t>
            </a:r>
            <a:r>
              <a:rPr lang="fr-FR"/>
              <a:t>/</a:t>
            </a:r>
          </a:p>
        </p:txBody>
      </p:sp>
      <p:grpSp>
        <p:nvGrpSpPr>
          <p:cNvPr id="6" name="Group 5">
            <a:extLst>
              <a:ext uri="{FF2B5EF4-FFF2-40B4-BE49-F238E27FC236}">
                <a16:creationId xmlns:a16="http://schemas.microsoft.com/office/drawing/2014/main" id="{857B9A45-0EFE-4EAB-A12F-E51E5DA3209B}"/>
              </a:ext>
            </a:extLst>
          </p:cNvPr>
          <p:cNvGrpSpPr/>
          <p:nvPr userDrawn="1"/>
        </p:nvGrpSpPr>
        <p:grpSpPr>
          <a:xfrm>
            <a:off x="206592" y="6180710"/>
            <a:ext cx="2178658" cy="721117"/>
            <a:chOff x="269728" y="45380"/>
            <a:chExt cx="2178658" cy="721117"/>
          </a:xfrm>
        </p:grpSpPr>
        <p:sp>
          <p:nvSpPr>
            <p:cNvPr id="7" name="Rectangle 6">
              <a:extLst>
                <a:ext uri="{FF2B5EF4-FFF2-40B4-BE49-F238E27FC236}">
                  <a16:creationId xmlns:a16="http://schemas.microsoft.com/office/drawing/2014/main" id="{C6A53913-6539-49D9-ABE8-0BF10562C793}"/>
                </a:ext>
              </a:extLst>
            </p:cNvPr>
            <p:cNvSpPr/>
            <p:nvPr userDrawn="1"/>
          </p:nvSpPr>
          <p:spPr>
            <a:xfrm>
              <a:off x="908924" y="193100"/>
              <a:ext cx="1539462" cy="4451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GB" sz="1100" b="1" dirty="0">
                  <a:effectLst/>
                  <a:latin typeface="Myriad Pro" panose="020B0503030403020204" pitchFamily="34" charset="0"/>
                  <a:ea typeface="Calibri" panose="020F0502020204030204" pitchFamily="34" charset="0"/>
                  <a:cs typeface="Arial" panose="020B0604020202020204" pitchFamily="34" charset="0"/>
                </a:rPr>
                <a:t>UNESCO LOGO HERE</a:t>
              </a:r>
              <a:endParaRPr lang="en-GB" sz="1100" dirty="0">
                <a:effectLst/>
                <a:ea typeface="Calibri" panose="020F0502020204030204" pitchFamily="34" charset="0"/>
                <a:cs typeface="Arial" panose="020B0604020202020204" pitchFamily="34" charset="0"/>
              </a:endParaRPr>
            </a:p>
          </p:txBody>
        </p:sp>
        <p:pic>
          <p:nvPicPr>
            <p:cNvPr id="8" name="Graphic 8" descr="Image with solid fill">
              <a:extLst>
                <a:ext uri="{FF2B5EF4-FFF2-40B4-BE49-F238E27FC236}">
                  <a16:creationId xmlns:a16="http://schemas.microsoft.com/office/drawing/2014/main" id="{DB8456C7-22F3-4624-845B-900273AF514A}"/>
                </a:ext>
              </a:extLst>
            </p:cNvPr>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9728" y="45380"/>
              <a:ext cx="704896" cy="721117"/>
            </a:xfrm>
            <a:prstGeom prst="rect">
              <a:avLst/>
            </a:prstGeom>
          </p:spPr>
        </p:pic>
      </p:grpSp>
    </p:spTree>
    <p:extLst>
      <p:ext uri="{BB962C8B-B14F-4D97-AF65-F5344CB8AC3E}">
        <p14:creationId xmlns:p14="http://schemas.microsoft.com/office/powerpoint/2010/main" val="1735184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Quote Slide WHITE">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1595117" y="1777527"/>
            <a:ext cx="9183979" cy="2978286"/>
          </a:xfrm>
          <a:prstGeom prst="rect">
            <a:avLst/>
          </a:prstGeom>
          <a:noFill/>
          <a:ln w="19050">
            <a:noFill/>
          </a:ln>
          <a:effectLst/>
        </p:spPr>
        <p:txBody>
          <a:bodyPr/>
          <a:lstStyle>
            <a:lvl1pPr marL="0" indent="0" algn="l">
              <a:buNone/>
              <a:defRPr sz="2700">
                <a:solidFill>
                  <a:srgbClr val="0077D4"/>
                </a:solidFill>
              </a:defRPr>
            </a:lvl1pPr>
            <a:lvl2pPr marL="342848" indent="0" algn="r">
              <a:buNone/>
              <a:defRPr sz="1800">
                <a:solidFill>
                  <a:srgbClr val="EEF3FA"/>
                </a:solidFill>
              </a:defRPr>
            </a:lvl2pPr>
          </a:lstStyle>
          <a:p>
            <a:pPr lvl="0"/>
            <a:r>
              <a:rPr lang="en-US"/>
              <a:t>Quotations are commonly printed as a means for inspiration and to invoke philosophical thoughts from the reader 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1"/>
            <a:r>
              <a:rPr lang="fr-FR"/>
              <a:t>					</a:t>
            </a:r>
          </a:p>
        </p:txBody>
      </p:sp>
      <p:sp>
        <p:nvSpPr>
          <p:cNvPr id="27" name="Text Placeholder 26"/>
          <p:cNvSpPr>
            <a:spLocks noGrp="1"/>
          </p:cNvSpPr>
          <p:nvPr>
            <p:ph type="body" sz="quarter" idx="14" hasCustomPrompt="1"/>
          </p:nvPr>
        </p:nvSpPr>
        <p:spPr>
          <a:xfrm>
            <a:off x="7452428" y="5003641"/>
            <a:ext cx="3326669" cy="547688"/>
          </a:xfrm>
          <a:prstGeom prst="rect">
            <a:avLst/>
          </a:prstGeom>
          <a:effectLst/>
        </p:spPr>
        <p:txBody>
          <a:bodyPr/>
          <a:lstStyle>
            <a:lvl1pPr marL="0" indent="0" algn="r">
              <a:buNone/>
              <a:defRPr sz="1500" baseline="0">
                <a:solidFill>
                  <a:srgbClr val="0077D4"/>
                </a:solidFill>
              </a:defRPr>
            </a:lvl1pPr>
          </a:lstStyle>
          <a:p>
            <a:pPr lvl="0"/>
            <a:r>
              <a:rPr lang="fr-FR"/>
              <a:t>Source Name</a:t>
            </a:r>
          </a:p>
        </p:txBody>
      </p:sp>
      <p:sp>
        <p:nvSpPr>
          <p:cNvPr id="44" name="TextBox 43"/>
          <p:cNvSpPr txBox="1"/>
          <p:nvPr userDrawn="1"/>
        </p:nvSpPr>
        <p:spPr>
          <a:xfrm>
            <a:off x="701900" y="1433374"/>
            <a:ext cx="752029" cy="1200329"/>
          </a:xfrm>
          <a:prstGeom prst="rect">
            <a:avLst/>
          </a:prstGeom>
          <a:solidFill>
            <a:schemeClr val="bg1"/>
          </a:solidFill>
          <a:effectLst/>
        </p:spPr>
        <p:txBody>
          <a:bodyPr wrap="square" rtlCol="0">
            <a:spAutoFit/>
          </a:bodyPr>
          <a:lstStyle/>
          <a:p>
            <a:r>
              <a:rPr lang="fr-FR" sz="7200">
                <a:solidFill>
                  <a:srgbClr val="0077D4"/>
                </a:solidFill>
                <a:latin typeface="Arial" panose="020B060402020202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17821C45-9C17-4B09-A58B-94A9B8A2058C}"/>
              </a:ext>
            </a:extLst>
          </p:cNvPr>
          <p:cNvSpPr/>
          <p:nvPr userDrawn="1"/>
        </p:nvSpPr>
        <p:spPr>
          <a:xfrm>
            <a:off x="0" y="6336080"/>
            <a:ext cx="12192000" cy="521921"/>
          </a:xfrm>
          <a:prstGeom prst="rect">
            <a:avLst/>
          </a:prstGeom>
          <a:gradFill flip="none" rotWithShape="1">
            <a:gsLst>
              <a:gs pos="0">
                <a:schemeClr val="bg1"/>
              </a:gs>
              <a:gs pos="100000">
                <a:schemeClr val="bg1"/>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Espace réservé du texte 4">
            <a:extLst>
              <a:ext uri="{FF2B5EF4-FFF2-40B4-BE49-F238E27FC236}">
                <a16:creationId xmlns:a16="http://schemas.microsoft.com/office/drawing/2014/main" id="{095B87B6-6F0C-4D5E-90BD-8E421833DB88}"/>
              </a:ext>
            </a:extLst>
          </p:cNvPr>
          <p:cNvSpPr>
            <a:spLocks noGrp="1"/>
          </p:cNvSpPr>
          <p:nvPr>
            <p:ph type="body" sz="quarter" idx="15" hasCustomPrompt="1"/>
          </p:nvPr>
        </p:nvSpPr>
        <p:spPr>
          <a:xfrm>
            <a:off x="4467277" y="6488753"/>
            <a:ext cx="3255313" cy="223515"/>
          </a:xfrm>
          <a:prstGeom prst="rect">
            <a:avLst/>
          </a:prstGeom>
        </p:spPr>
        <p:txBody>
          <a:bodyPr/>
          <a:lstStyle>
            <a:lvl1pPr marL="0" indent="0" algn="ctr">
              <a:buNone/>
              <a:defRPr sz="900">
                <a:solidFill>
                  <a:schemeClr val="accent5">
                    <a:lumMod val="75000"/>
                  </a:schemeClr>
                </a:solidFill>
              </a:defRPr>
            </a:lvl1pPr>
          </a:lstStyle>
          <a:p>
            <a:pPr lvl="0"/>
            <a:r>
              <a:rPr lang="fr-FR"/>
              <a:t>Insert the </a:t>
            </a:r>
            <a:r>
              <a:rPr lang="fr-FR" err="1"/>
              <a:t>title</a:t>
            </a:r>
            <a:r>
              <a:rPr lang="fr-FR"/>
              <a:t> of the </a:t>
            </a:r>
            <a:r>
              <a:rPr lang="fr-FR" err="1"/>
              <a:t>presentation</a:t>
            </a:r>
            <a:endParaRPr lang="fr-FR"/>
          </a:p>
        </p:txBody>
      </p:sp>
      <p:pic>
        <p:nvPicPr>
          <p:cNvPr id="8" name="Picture 2">
            <a:extLst>
              <a:ext uri="{FF2B5EF4-FFF2-40B4-BE49-F238E27FC236}">
                <a16:creationId xmlns:a16="http://schemas.microsoft.com/office/drawing/2014/main" id="{E4F2E0E2-4723-475E-BE82-BE80A5809CC4}"/>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219629" y="6361885"/>
            <a:ext cx="2181802" cy="462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307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80551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22000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93308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0374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9753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41611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50067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71095504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5" r:id="rId12"/>
    <p:sldLayoutId id="2147483807" r:id="rId13"/>
    <p:sldLayoutId id="2147483817" r:id="rId14"/>
    <p:sldLayoutId id="2147483816" r:id="rId15"/>
    <p:sldLayoutId id="2147483788" r:id="rId16"/>
    <p:sldLayoutId id="2147483789" r:id="rId17"/>
    <p:sldLayoutId id="2147483782" r:id="rId18"/>
    <p:sldLayoutId id="2147483781" r:id="rId19"/>
    <p:sldLayoutId id="2147483783" r:id="rId20"/>
    <p:sldLayoutId id="2147483818"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https://www.slideshare.net/NicoleGustavsen/resource-assessment-set-59669935"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hyperlink" Target="https://www.usemotion.com/blog/needs-assessment" TargetMode="External"/><Relationship Id="rId5" Type="http://schemas.openxmlformats.org/officeDocument/2006/relationships/diagramQuickStyle" Target="../diagrams/quickStyle1.xml"/><Relationship Id="rId10" Type="http://schemas.openxmlformats.org/officeDocument/2006/relationships/image" Target="../media/image27.png"/><Relationship Id="rId4" Type="http://schemas.openxmlformats.org/officeDocument/2006/relationships/diagramLayout" Target="../diagrams/layout1.xml"/><Relationship Id="rId9" Type="http://schemas.openxmlformats.org/officeDocument/2006/relationships/hyperlink" Target="https://technofaq.org/posts/2017/07/thoughts-on-the-future-of-gis-what-will-change-in-50-years/" TargetMode="External"/><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s://www.middleeastmonitor.com/20161018-tunisian-parliament-begins-new-session/" TargetMode="External"/><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1D2D0B-C669-4ED7-B1A7-CB10703DB33E}"/>
              </a:ext>
            </a:extLst>
          </p:cNvPr>
          <p:cNvSpPr/>
          <p:nvPr/>
        </p:nvSpPr>
        <p:spPr>
          <a:xfrm>
            <a:off x="1" y="4812344"/>
            <a:ext cx="12191999" cy="217649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9396C18-B3DE-4DFF-835F-503D0315F11E}"/>
              </a:ext>
            </a:extLst>
          </p:cNvPr>
          <p:cNvSpPr txBox="1">
            <a:spLocks/>
          </p:cNvSpPr>
          <p:nvPr/>
        </p:nvSpPr>
        <p:spPr>
          <a:xfrm>
            <a:off x="2492887" y="3389309"/>
            <a:ext cx="7674400" cy="1162836"/>
          </a:xfrm>
          <a:prstGeom prst="rect">
            <a:avLst/>
          </a:prstGeom>
        </p:spPr>
        <p:txBody>
          <a:bodyPr vert="horz" lIns="0" tIns="0" rIns="0" bIns="0" rtlCol="0" anchor="ctr">
            <a:normAutofit/>
          </a:bodyPr>
          <a:lstStyle>
            <a:lvl1pPr algn="l" defTabSz="914400" rtl="0" eaLnBrk="1" latinLnBrk="0" hangingPunct="1">
              <a:lnSpc>
                <a:spcPts val="2775"/>
              </a:lnSpc>
              <a:spcBef>
                <a:spcPct val="0"/>
              </a:spcBef>
              <a:buNone/>
              <a:defRPr sz="2625" b="1" kern="1200">
                <a:solidFill>
                  <a:schemeClr val="bg1"/>
                </a:solidFill>
                <a:latin typeface="+mj-lt"/>
                <a:ea typeface="+mj-ea"/>
                <a:cs typeface="+mj-cs"/>
              </a:defRPr>
            </a:lvl1pPr>
          </a:lstStyle>
          <a:p>
            <a:pPr>
              <a:lnSpc>
                <a:spcPct val="100000"/>
              </a:lnSpc>
            </a:pPr>
            <a:endParaRPr lang="fr-FR" sz="2400" dirty="0"/>
          </a:p>
        </p:txBody>
      </p:sp>
      <p:sp>
        <p:nvSpPr>
          <p:cNvPr id="9" name="TextBox 8">
            <a:extLst>
              <a:ext uri="{FF2B5EF4-FFF2-40B4-BE49-F238E27FC236}">
                <a16:creationId xmlns:a16="http://schemas.microsoft.com/office/drawing/2014/main" id="{6976EE21-D3B5-DAF9-E4BA-14FEE30C40DE}"/>
              </a:ext>
            </a:extLst>
          </p:cNvPr>
          <p:cNvSpPr txBox="1"/>
          <p:nvPr/>
        </p:nvSpPr>
        <p:spPr>
          <a:xfrm>
            <a:off x="1542472" y="778859"/>
            <a:ext cx="9107055" cy="1200329"/>
          </a:xfrm>
          <a:prstGeom prst="rect">
            <a:avLst/>
          </a:prstGeom>
          <a:noFill/>
        </p:spPr>
        <p:txBody>
          <a:bodyPr wrap="square" rtlCol="0">
            <a:spAutoFit/>
          </a:bodyPr>
          <a:lstStyle/>
          <a:p>
            <a:pPr algn="ctr"/>
            <a:r>
              <a:rPr lang="en-US" sz="2400" b="1" dirty="0">
                <a:solidFill>
                  <a:schemeClr val="bg1"/>
                </a:solidFill>
              </a:rPr>
              <a:t>Assess-3: Economic, Infrastructural, Political, and Social Resources </a:t>
            </a:r>
          </a:p>
          <a:p>
            <a:pPr algn="ctr"/>
            <a:r>
              <a:rPr lang="en-US" sz="2400" b="1" dirty="0">
                <a:solidFill>
                  <a:schemeClr val="bg1"/>
                </a:solidFill>
              </a:rPr>
              <a:t>Dr. Derya Vennin</a:t>
            </a:r>
          </a:p>
          <a:p>
            <a:pPr algn="ctr"/>
            <a:r>
              <a:rPr lang="en-US" sz="2400" b="1" dirty="0">
                <a:solidFill>
                  <a:schemeClr val="bg1"/>
                </a:solidFill>
              </a:rPr>
              <a:t>UNESCO-IOC Tsunami Resilience Section</a:t>
            </a:r>
            <a:endParaRPr lang="fr-FR" sz="2400" b="1" dirty="0">
              <a:solidFill>
                <a:schemeClr val="bg1"/>
              </a:solidFill>
            </a:endParaRPr>
          </a:p>
        </p:txBody>
      </p:sp>
      <p:sp>
        <p:nvSpPr>
          <p:cNvPr id="10" name="TextBox 9">
            <a:extLst>
              <a:ext uri="{FF2B5EF4-FFF2-40B4-BE49-F238E27FC236}">
                <a16:creationId xmlns:a16="http://schemas.microsoft.com/office/drawing/2014/main" id="{DCBCE88A-281C-5787-3070-B40D2C84F4A3}"/>
              </a:ext>
            </a:extLst>
          </p:cNvPr>
          <p:cNvSpPr txBox="1"/>
          <p:nvPr/>
        </p:nvSpPr>
        <p:spPr>
          <a:xfrm>
            <a:off x="4694666" y="3617858"/>
            <a:ext cx="7470269" cy="923330"/>
          </a:xfrm>
          <a:prstGeom prst="rect">
            <a:avLst/>
          </a:prstGeom>
          <a:noFill/>
        </p:spPr>
        <p:txBody>
          <a:bodyPr wrap="square" rtlCol="0">
            <a:spAutoFit/>
          </a:bodyPr>
          <a:lstStyle/>
          <a:p>
            <a:pPr marL="457200" marR="0" algn="r">
              <a:spcBef>
                <a:spcPts val="0"/>
              </a:spcBef>
              <a:spcAft>
                <a:spcPts val="0"/>
              </a:spcAft>
            </a:pPr>
            <a:r>
              <a:rPr lang="en-US" sz="1800" b="1" dirty="0">
                <a:effectLst/>
                <a:latin typeface="Calibri" panose="020F0502020204030204" pitchFamily="34" charset="0"/>
                <a:ea typeface="DengXian" panose="02010600030101010101" pitchFamily="2" charset="-122"/>
              </a:rPr>
              <a:t>UNESCO-IOC EU DG ECHO </a:t>
            </a:r>
            <a:r>
              <a:rPr lang="en-US" sz="1800" b="1" dirty="0" err="1">
                <a:effectLst/>
                <a:latin typeface="Calibri" panose="020F0502020204030204" pitchFamily="34" charset="0"/>
                <a:ea typeface="DengXian" panose="02010600030101010101" pitchFamily="2" charset="-122"/>
              </a:rPr>
              <a:t>CoastWAVE</a:t>
            </a:r>
            <a:r>
              <a:rPr lang="en-US" sz="1800" b="1" dirty="0">
                <a:effectLst/>
                <a:latin typeface="Calibri" panose="020F0502020204030204" pitchFamily="34" charset="0"/>
                <a:ea typeface="DengXian" panose="02010600030101010101" pitchFamily="2" charset="-122"/>
              </a:rPr>
              <a:t> 2.0 Project</a:t>
            </a:r>
          </a:p>
          <a:p>
            <a:pPr marL="457200" marR="0" algn="r">
              <a:spcBef>
                <a:spcPts val="0"/>
              </a:spcBef>
              <a:spcAft>
                <a:spcPts val="0"/>
              </a:spcAft>
            </a:pPr>
            <a:r>
              <a:rPr lang="en-US" sz="1800" b="1" dirty="0">
                <a:effectLst/>
                <a:latin typeface="Calibri" panose="020F0502020204030204" pitchFamily="34" charset="0"/>
                <a:ea typeface="DengXian" panose="02010600030101010101" pitchFamily="2" charset="-122"/>
              </a:rPr>
              <a:t>UNESCO-IOC Regional Tsunami </a:t>
            </a:r>
            <a:r>
              <a:rPr lang="en-US" sz="1800" b="1">
                <a:effectLst/>
                <a:latin typeface="Calibri" panose="020F0502020204030204" pitchFamily="34" charset="0"/>
                <a:ea typeface="DengXian" panose="02010600030101010101" pitchFamily="2" charset="-122"/>
              </a:rPr>
              <a:t>Ready Training</a:t>
            </a:r>
            <a:endParaRPr lang="en-US" sz="1800" b="1" dirty="0">
              <a:effectLst/>
              <a:latin typeface="Calibri" panose="020F0502020204030204" pitchFamily="34" charset="0"/>
              <a:ea typeface="DengXian" panose="02010600030101010101" pitchFamily="2" charset="-122"/>
            </a:endParaRPr>
          </a:p>
          <a:p>
            <a:pPr marL="457200" marR="0" algn="r">
              <a:spcBef>
                <a:spcPts val="0"/>
              </a:spcBef>
              <a:spcAft>
                <a:spcPts val="0"/>
              </a:spcAft>
            </a:pPr>
            <a:r>
              <a:rPr lang="en-US" sz="1800" b="1" dirty="0">
                <a:effectLst/>
                <a:latin typeface="Calibri" panose="020F0502020204030204" pitchFamily="34" charset="0"/>
                <a:ea typeface="DengXian" panose="02010600030101010101" pitchFamily="2" charset="-122"/>
              </a:rPr>
              <a:t>Online, J</a:t>
            </a:r>
            <a:r>
              <a:rPr lang="en-US" b="1" dirty="0">
                <a:latin typeface="Calibri" panose="020F0502020204030204" pitchFamily="34" charset="0"/>
                <a:ea typeface="DengXian" panose="02010600030101010101" pitchFamily="2" charset="-122"/>
              </a:rPr>
              <a:t>anuary</a:t>
            </a:r>
            <a:r>
              <a:rPr lang="en-US" sz="1800" b="1" dirty="0">
                <a:effectLst/>
                <a:latin typeface="Calibri" panose="020F0502020204030204" pitchFamily="34" charset="0"/>
                <a:ea typeface="DengXian" panose="02010600030101010101" pitchFamily="2" charset="-122"/>
              </a:rPr>
              <a:t> 14-15, 2025</a:t>
            </a:r>
            <a:endParaRPr lang="en-US" b="1" dirty="0"/>
          </a:p>
        </p:txBody>
      </p:sp>
      <p:pic>
        <p:nvPicPr>
          <p:cNvPr id="1027" name="officeArt object" descr="Image">
            <a:extLst>
              <a:ext uri="{FF2B5EF4-FFF2-40B4-BE49-F238E27FC236}">
                <a16:creationId xmlns:a16="http://schemas.microsoft.com/office/drawing/2014/main" id="{59350213-FF33-CF25-DE06-1FDF10143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5622" y="5072715"/>
            <a:ext cx="1049044" cy="1157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28" name="Picture 2">
            <a:extLst>
              <a:ext uri="{FF2B5EF4-FFF2-40B4-BE49-F238E27FC236}">
                <a16:creationId xmlns:a16="http://schemas.microsoft.com/office/drawing/2014/main" id="{FD65AF10-A667-AC1B-8A76-2101595A9F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887" y="5172365"/>
            <a:ext cx="1076414" cy="100746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64B9865D-C8BD-2305-A2A6-DDC3BEED5D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0988" y="5172365"/>
            <a:ext cx="1512028" cy="9067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descr="A picture containing text, orange, room, gambling house&#10;&#10;Description automatically generated">
            <a:extLst>
              <a:ext uri="{FF2B5EF4-FFF2-40B4-BE49-F238E27FC236}">
                <a16:creationId xmlns:a16="http://schemas.microsoft.com/office/drawing/2014/main" id="{653F60B1-6A95-C0EF-7142-831FA9BDF8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5782" y="5133870"/>
            <a:ext cx="855584" cy="85762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3" descr="Diagram&#10;&#10;Description automatically generated">
            <a:extLst>
              <a:ext uri="{FF2B5EF4-FFF2-40B4-BE49-F238E27FC236}">
                <a16:creationId xmlns:a16="http://schemas.microsoft.com/office/drawing/2014/main" id="{BEAEAE5F-17D4-E9AE-BBD0-A1DC59F04A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4391" y="5072715"/>
            <a:ext cx="1055896" cy="9668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a check mark and people&#10;&#10;Description automatically generated">
            <a:extLst>
              <a:ext uri="{FF2B5EF4-FFF2-40B4-BE49-F238E27FC236}">
                <a16:creationId xmlns:a16="http://schemas.microsoft.com/office/drawing/2014/main" id="{014C017C-2D63-ADE4-0BFF-54301459A6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40287" y="5010559"/>
            <a:ext cx="1394482" cy="1029024"/>
          </a:xfrm>
          <a:prstGeom prst="rect">
            <a:avLst/>
          </a:prstGeom>
        </p:spPr>
      </p:pic>
    </p:spTree>
    <p:extLst>
      <p:ext uri="{BB962C8B-B14F-4D97-AF65-F5344CB8AC3E}">
        <p14:creationId xmlns:p14="http://schemas.microsoft.com/office/powerpoint/2010/main" val="1796417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62AB2-5FFD-1719-20BC-77BA6AB7D0AF}"/>
            </a:ext>
          </a:extLst>
        </p:cNvPr>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EA71ECCA-91E7-168A-ACA5-686C5CE0CC6C}"/>
              </a:ext>
            </a:extLst>
          </p:cNvPr>
          <p:cNvSpPr>
            <a:spLocks noGrp="1"/>
          </p:cNvSpPr>
          <p:nvPr>
            <p:ph type="body" sz="quarter" idx="16"/>
          </p:nvPr>
        </p:nvSpPr>
        <p:spPr>
          <a:xfrm>
            <a:off x="420877" y="959561"/>
            <a:ext cx="9702178" cy="5140820"/>
          </a:xfrm>
        </p:spPr>
        <p:txBody>
          <a:bodyPr>
            <a:normAutofit/>
          </a:bodyPr>
          <a:lstStyle/>
          <a:p>
            <a:pPr marL="342900" marR="0" lvl="0" indent="-342900">
              <a:lnSpc>
                <a:spcPct val="107000"/>
              </a:lnSpc>
              <a:spcAft>
                <a:spcPts val="800"/>
              </a:spcAft>
              <a:buSzPts val="1000"/>
              <a:buFont typeface="Symbol" panose="05050102010706020507" pitchFamily="18" charset="2"/>
              <a:buChar char=""/>
              <a:tabLst>
                <a:tab pos="457200" algn="l"/>
              </a:tabLst>
            </a:pPr>
            <a:r>
              <a:rPr lang="en-US" sz="2400" b="1" kern="100" dirty="0">
                <a:effectLst/>
                <a:latin typeface="Aptos" panose="020B0004020202020204" pitchFamily="34" charset="0"/>
                <a:ea typeface="DengXian" panose="02010600030101010101" pitchFamily="2" charset="-122"/>
                <a:cs typeface="Arial" panose="020B0604020202020204" pitchFamily="34" charset="0"/>
              </a:rPr>
              <a:t>Summary</a:t>
            </a:r>
            <a:r>
              <a:rPr lang="en-US" sz="2400" kern="100" dirty="0">
                <a:effectLst/>
                <a:latin typeface="Aptos" panose="020B0004020202020204" pitchFamily="34" charset="0"/>
                <a:ea typeface="DengXian" panose="02010600030101010101" pitchFamily="2" charset="-122"/>
                <a:cs typeface="Arial" panose="020B0604020202020204" pitchFamily="34" charset="0"/>
              </a:rPr>
              <a:t>: </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000" b="0" kern="100" dirty="0">
                <a:solidFill>
                  <a:schemeClr val="tx1"/>
                </a:solidFill>
                <a:effectLst/>
                <a:latin typeface="Arial" panose="020B0604020202020204" pitchFamily="34" charset="0"/>
                <a:ea typeface="DengXian" panose="02010600030101010101" pitchFamily="2" charset="-122"/>
                <a:cs typeface="Arial" panose="020B0604020202020204" pitchFamily="34" charset="0"/>
              </a:rPr>
              <a:t>Identifying and mobilizing economic, infrastructural, political, and social resources is critical for tsunami readiness.</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000" b="0" kern="100" dirty="0">
                <a:solidFill>
                  <a:schemeClr val="tx1"/>
                </a:solidFill>
                <a:effectLst/>
                <a:latin typeface="Arial" panose="020B0604020202020204" pitchFamily="34" charset="0"/>
                <a:ea typeface="DengXian" panose="02010600030101010101" pitchFamily="2" charset="-122"/>
                <a:cs typeface="Arial" panose="020B0604020202020204" pitchFamily="34" charset="0"/>
              </a:rPr>
              <a:t>Collaborative efforts ensure sustainability and resilience.</a:t>
            </a:r>
          </a:p>
          <a:p>
            <a:pPr marL="742950" marR="0" lvl="1" indent="-285750">
              <a:lnSpc>
                <a:spcPct val="107000"/>
              </a:lnSpc>
              <a:spcAft>
                <a:spcPts val="800"/>
              </a:spcAft>
              <a:buSzPts val="1000"/>
              <a:buFont typeface="Courier New" panose="02070309020205020404" pitchFamily="49" charset="0"/>
              <a:buChar char="o"/>
              <a:tabLst>
                <a:tab pos="914400" algn="l"/>
              </a:tabLst>
            </a:pPr>
            <a:endParaRPr lang="en-US" sz="14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endParaRPr lang="en-US" sz="14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endParaRPr lang="en-US" sz="1400" b="0" kern="100" dirty="0">
              <a:solidFill>
                <a:schemeClr val="tx1"/>
              </a:solidFill>
              <a:latin typeface="Aptos" panose="020B0004020202020204" pitchFamily="34" charset="0"/>
              <a:ea typeface="DengXian" panose="02010600030101010101" pitchFamily="2" charset="-122"/>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endParaRPr lang="en-US" sz="14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p>
            <a:pPr marL="457200" marR="0" lvl="1" algn="ctr">
              <a:lnSpc>
                <a:spcPct val="107000"/>
              </a:lnSpc>
              <a:spcBef>
                <a:spcPts val="0"/>
              </a:spcBef>
              <a:buSzPts val="1000"/>
              <a:tabLst>
                <a:tab pos="914400" algn="l"/>
              </a:tabLst>
            </a:pPr>
            <a:r>
              <a:rPr lang="en-US" sz="2000" b="0" kern="100" dirty="0">
                <a:solidFill>
                  <a:srgbClr val="FF0000"/>
                </a:solidFill>
                <a:effectLst/>
                <a:latin typeface="Aptos" panose="020B0004020202020204" pitchFamily="34" charset="0"/>
                <a:ea typeface="DengXian" panose="02010600030101010101" pitchFamily="2" charset="-122"/>
                <a:cs typeface="Times New Roman" panose="02020603050405020304" pitchFamily="18" charset="0"/>
              </a:rPr>
              <a:t>Engage stakeholders to address gaps in resources.</a:t>
            </a:r>
          </a:p>
          <a:p>
            <a:pPr marL="457200" marR="0" lvl="1" algn="ctr">
              <a:lnSpc>
                <a:spcPct val="107000"/>
              </a:lnSpc>
              <a:spcBef>
                <a:spcPts val="0"/>
              </a:spcBef>
              <a:buSzPts val="1000"/>
              <a:tabLst>
                <a:tab pos="914400" algn="l"/>
              </a:tabLst>
            </a:pPr>
            <a:r>
              <a:rPr lang="en-US" sz="2000" b="0" kern="100" dirty="0">
                <a:solidFill>
                  <a:srgbClr val="FF0000"/>
                </a:solidFill>
                <a:effectLst/>
                <a:latin typeface="Aptos" panose="020B0004020202020204" pitchFamily="34" charset="0"/>
                <a:ea typeface="DengXian" panose="02010600030101010101" pitchFamily="2" charset="-122"/>
                <a:cs typeface="Times New Roman" panose="02020603050405020304" pitchFamily="18" charset="0"/>
              </a:rPr>
              <a:t>Promote a culture of preparedness in your communities.</a:t>
            </a:r>
          </a:p>
          <a:p>
            <a:pPr marL="457200" marR="0" lvl="1">
              <a:lnSpc>
                <a:spcPct val="107000"/>
              </a:lnSpc>
              <a:spcAft>
                <a:spcPts val="800"/>
              </a:spcAft>
              <a:buSzPts val="1000"/>
              <a:tabLst>
                <a:tab pos="914400" algn="l"/>
              </a:tabLst>
            </a:pPr>
            <a:endParaRPr lang="en-US" sz="1400" b="0" kern="100" dirty="0">
              <a:solidFill>
                <a:schemeClr val="tx1"/>
              </a:solidFill>
              <a:latin typeface="Aptos" panose="020B0004020202020204" pitchFamily="34" charset="0"/>
              <a:ea typeface="DengXian" panose="02010600030101010101" pitchFamily="2" charset="-122"/>
              <a:cs typeface="Times New Roman" panose="02020603050405020304" pitchFamily="18" charset="0"/>
            </a:endParaRPr>
          </a:p>
          <a:p>
            <a:pPr>
              <a:lnSpc>
                <a:spcPct val="150000"/>
              </a:lnSpc>
            </a:pPr>
            <a:endParaRPr lang="en-GB" sz="1800" b="0" dirty="0"/>
          </a:p>
        </p:txBody>
      </p:sp>
      <p:sp>
        <p:nvSpPr>
          <p:cNvPr id="10" name="Titre 9">
            <a:extLst>
              <a:ext uri="{FF2B5EF4-FFF2-40B4-BE49-F238E27FC236}">
                <a16:creationId xmlns:a16="http://schemas.microsoft.com/office/drawing/2014/main" id="{0767AC9B-AF0D-48AB-0784-8A5BA245B758}"/>
              </a:ext>
            </a:extLst>
          </p:cNvPr>
          <p:cNvSpPr>
            <a:spLocks noGrp="1"/>
          </p:cNvSpPr>
          <p:nvPr>
            <p:ph type="ctrTitle"/>
          </p:nvPr>
        </p:nvSpPr>
        <p:spPr/>
        <p:txBody>
          <a:bodyPr>
            <a:normAutofit/>
          </a:bodyPr>
          <a:lstStyle/>
          <a:p>
            <a:pPr algn="ctr"/>
            <a:r>
              <a:rPr lang="en-US" sz="3200" b="1" dirty="0">
                <a:effectLst/>
                <a:latin typeface="Calibri" panose="020F0502020204030204" pitchFamily="34" charset="0"/>
                <a:ea typeface="DengXian" panose="02010600030101010101" pitchFamily="2" charset="-122"/>
              </a:rPr>
              <a:t>UNESCO-IOC Tsunami Ready Training for NEAM Region</a:t>
            </a:r>
            <a:endParaRPr lang="fr-FR" sz="3200" b="1" dirty="0"/>
          </a:p>
        </p:txBody>
      </p:sp>
      <p:sp>
        <p:nvSpPr>
          <p:cNvPr id="4" name="Slide Number Placeholder 3">
            <a:extLst>
              <a:ext uri="{FF2B5EF4-FFF2-40B4-BE49-F238E27FC236}">
                <a16:creationId xmlns:a16="http://schemas.microsoft.com/office/drawing/2014/main" id="{C84070E6-E477-412C-C044-0E6486A48E75}"/>
              </a:ext>
            </a:extLst>
          </p:cNvPr>
          <p:cNvSpPr>
            <a:spLocks noGrp="1"/>
          </p:cNvSpPr>
          <p:nvPr>
            <p:ph type="sldNum" sz="quarter" idx="12"/>
          </p:nvPr>
        </p:nvSpPr>
        <p:spPr/>
        <p:txBody>
          <a:bodyPr/>
          <a:lstStyle/>
          <a:p>
            <a:fld id="{116E103F-C569-40B8-B4E6-EB527A5C76D5}" type="slidenum">
              <a:rPr lang="en-US" smtClean="0"/>
              <a:pPr/>
              <a:t>10</a:t>
            </a:fld>
            <a:endParaRPr lang="en-US" dirty="0"/>
          </a:p>
        </p:txBody>
      </p:sp>
      <p:sp>
        <p:nvSpPr>
          <p:cNvPr id="5" name="TextBox 4">
            <a:extLst>
              <a:ext uri="{FF2B5EF4-FFF2-40B4-BE49-F238E27FC236}">
                <a16:creationId xmlns:a16="http://schemas.microsoft.com/office/drawing/2014/main" id="{F8757941-33D5-4FC5-C5FB-E541A1F06B53}"/>
              </a:ext>
            </a:extLst>
          </p:cNvPr>
          <p:cNvSpPr txBox="1"/>
          <p:nvPr/>
        </p:nvSpPr>
        <p:spPr>
          <a:xfrm>
            <a:off x="2909445" y="5454050"/>
            <a:ext cx="6151418" cy="830997"/>
          </a:xfrm>
          <a:prstGeom prst="rect">
            <a:avLst/>
          </a:prstGeom>
          <a:noFill/>
        </p:spPr>
        <p:txBody>
          <a:bodyPr wrap="square">
            <a:spAutoFit/>
          </a:bodyPr>
          <a:lstStyle/>
          <a:p>
            <a:pPr algn="ctr"/>
            <a:r>
              <a:rPr lang="en-US" sz="2400" i="1" dirty="0">
                <a:effectLst/>
                <a:highlight>
                  <a:srgbClr val="FFFF00"/>
                </a:highlight>
                <a:latin typeface="Aptos" panose="020B0004020202020204" pitchFamily="34" charset="0"/>
                <a:ea typeface="DengXian" panose="02010600030101010101" pitchFamily="2" charset="-122"/>
                <a:cs typeface="Arial" panose="020B0604020202020204" pitchFamily="34" charset="0"/>
              </a:rPr>
              <a:t>What resources do you think are most critical for your community’s tsunami preparedness?</a:t>
            </a:r>
            <a:endParaRPr lang="en-US" sz="2400" i="1" dirty="0">
              <a:highlight>
                <a:srgbClr val="FFFF00"/>
              </a:highlight>
            </a:endParaRPr>
          </a:p>
        </p:txBody>
      </p:sp>
      <p:pic>
        <p:nvPicPr>
          <p:cNvPr id="7" name="Picture 6" descr="A group of people standing around a house&#10;&#10;Description automatically generated">
            <a:extLst>
              <a:ext uri="{FF2B5EF4-FFF2-40B4-BE49-F238E27FC236}">
                <a16:creationId xmlns:a16="http://schemas.microsoft.com/office/drawing/2014/main" id="{4C633DA0-0B51-CEA7-6F88-C44E7A137A11}"/>
              </a:ext>
            </a:extLst>
          </p:cNvPr>
          <p:cNvPicPr>
            <a:picLocks noChangeAspect="1"/>
          </p:cNvPicPr>
          <p:nvPr/>
        </p:nvPicPr>
        <p:blipFill>
          <a:blip r:embed="rId3">
            <a:extLst>
              <a:ext uri="{28A0092B-C50C-407E-A947-70E740481C1C}">
                <a14:useLocalDpi xmlns:a14="http://schemas.microsoft.com/office/drawing/2010/main" val="0"/>
              </a:ext>
            </a:extLst>
          </a:blip>
          <a:srcRect b="75244"/>
          <a:stretch/>
        </p:blipFill>
        <p:spPr>
          <a:xfrm>
            <a:off x="3437663" y="3297382"/>
            <a:ext cx="4277010" cy="1058808"/>
          </a:xfrm>
          <a:prstGeom prst="rect">
            <a:avLst/>
          </a:prstGeom>
        </p:spPr>
      </p:pic>
    </p:spTree>
    <p:extLst>
      <p:ext uri="{BB962C8B-B14F-4D97-AF65-F5344CB8AC3E}">
        <p14:creationId xmlns:p14="http://schemas.microsoft.com/office/powerpoint/2010/main" val="177860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006B805E-C165-422B-A729-CCAC88263F04}"/>
              </a:ext>
            </a:extLst>
          </p:cNvPr>
          <p:cNvSpPr txBox="1">
            <a:spLocks/>
          </p:cNvSpPr>
          <p:nvPr/>
        </p:nvSpPr>
        <p:spPr>
          <a:xfrm>
            <a:off x="3067420" y="3577213"/>
            <a:ext cx="6057158" cy="615553"/>
          </a:xfrm>
          <a:prstGeom prst="rect">
            <a:avLst/>
          </a:prstGeom>
          <a:noFill/>
        </p:spPr>
        <p:txBody>
          <a:bodyPr wrap="square" lIns="0" tIns="0" rIns="0" bIns="0">
            <a:spAutoFit/>
          </a:bodyPr>
          <a:lstStyle>
            <a:lvl1pPr marL="0" indent="0" algn="l" defTabSz="457200" rtl="0" eaLnBrk="1" latinLnBrk="0" hangingPunct="1">
              <a:spcBef>
                <a:spcPct val="20000"/>
              </a:spcBef>
              <a:buFont typeface="Arial"/>
              <a:buNone/>
              <a:defRPr sz="1800" kern="1200" baseline="0">
                <a:solidFill>
                  <a:srgbClr val="FFFFFF"/>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spcBef>
                <a:spcPts val="0"/>
              </a:spcBef>
            </a:pPr>
            <a:r>
              <a:rPr lang="fr-FR" sz="2000" b="1" dirty="0">
                <a:solidFill>
                  <a:schemeClr val="tx1"/>
                </a:solidFill>
              </a:rPr>
              <a:t>UNESCO</a:t>
            </a:r>
          </a:p>
          <a:p>
            <a:pPr algn="ctr">
              <a:spcBef>
                <a:spcPts val="0"/>
              </a:spcBef>
            </a:pPr>
            <a:r>
              <a:rPr lang="fr-FR" sz="2000" b="1" dirty="0" err="1">
                <a:solidFill>
                  <a:schemeClr val="tx1"/>
                </a:solidFill>
              </a:rPr>
              <a:t>Intergovernmental</a:t>
            </a:r>
            <a:r>
              <a:rPr lang="fr-FR" sz="2000" b="1" dirty="0">
                <a:solidFill>
                  <a:schemeClr val="tx1"/>
                </a:solidFill>
              </a:rPr>
              <a:t> </a:t>
            </a:r>
            <a:r>
              <a:rPr lang="fr-FR" sz="2000" b="1" dirty="0" err="1">
                <a:solidFill>
                  <a:schemeClr val="tx1"/>
                </a:solidFill>
              </a:rPr>
              <a:t>Oceanographic</a:t>
            </a:r>
            <a:r>
              <a:rPr lang="fr-FR" sz="2000" b="1" dirty="0">
                <a:solidFill>
                  <a:schemeClr val="tx1"/>
                </a:solidFill>
              </a:rPr>
              <a:t> Commission (IOC)</a:t>
            </a:r>
            <a:endParaRPr lang="en-GB" sz="2000" b="1" kern="1000" dirty="0">
              <a:solidFill>
                <a:schemeClr val="tx1"/>
              </a:solidFill>
            </a:endParaRPr>
          </a:p>
        </p:txBody>
      </p:sp>
      <p:sp>
        <p:nvSpPr>
          <p:cNvPr id="9" name="Sous-titre 2">
            <a:extLst>
              <a:ext uri="{FF2B5EF4-FFF2-40B4-BE49-F238E27FC236}">
                <a16:creationId xmlns:a16="http://schemas.microsoft.com/office/drawing/2014/main" id="{E81FADB3-AC87-46F2-AA7F-8CBD7321AF26}"/>
              </a:ext>
            </a:extLst>
          </p:cNvPr>
          <p:cNvSpPr txBox="1">
            <a:spLocks/>
          </p:cNvSpPr>
          <p:nvPr/>
        </p:nvSpPr>
        <p:spPr>
          <a:xfrm>
            <a:off x="4398568" y="4666849"/>
            <a:ext cx="3394862" cy="923330"/>
          </a:xfrm>
          <a:prstGeom prst="rect">
            <a:avLst/>
          </a:prstGeom>
          <a:noFill/>
        </p:spPr>
        <p:txBody>
          <a:bodyPr wrap="square" lIns="0" tIns="0" rIns="0" bIns="0">
            <a:spAutoFit/>
          </a:bodyPr>
          <a:lstStyle>
            <a:lvl1pPr marL="0" indent="0" algn="l" defTabSz="457200" rtl="0" eaLnBrk="1" latinLnBrk="0" hangingPunct="1">
              <a:spcBef>
                <a:spcPct val="20000"/>
              </a:spcBef>
              <a:buFont typeface="Arial"/>
              <a:buNone/>
              <a:defRPr sz="1800" kern="1200" baseline="0">
                <a:solidFill>
                  <a:srgbClr val="FFFFFF"/>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spcBef>
                <a:spcPts val="600"/>
              </a:spcBef>
            </a:pPr>
            <a:r>
              <a:rPr lang="en-US" sz="2000" b="1" dirty="0">
                <a:solidFill>
                  <a:schemeClr val="tx1"/>
                </a:solidFill>
                <a:effectLst/>
                <a:ea typeface="DengXian" panose="02010600030101010101" pitchFamily="2" charset="-122"/>
              </a:rPr>
              <a:t>UNESCO-IOC DG ECHO </a:t>
            </a:r>
            <a:r>
              <a:rPr lang="fr-FR" sz="2000" b="1" dirty="0" err="1">
                <a:solidFill>
                  <a:schemeClr val="tx1"/>
                </a:solidFill>
              </a:rPr>
              <a:t>CoastWAVE</a:t>
            </a:r>
            <a:r>
              <a:rPr lang="fr-FR" sz="2000" b="1" dirty="0">
                <a:solidFill>
                  <a:schemeClr val="tx1"/>
                </a:solidFill>
              </a:rPr>
              <a:t> 2.0 project</a:t>
            </a:r>
            <a:br>
              <a:rPr lang="en-US" sz="2000" dirty="0">
                <a:solidFill>
                  <a:srgbClr val="000000"/>
                </a:solidFill>
              </a:rPr>
            </a:br>
            <a:r>
              <a:rPr lang="en-US" sz="2000" dirty="0">
                <a:solidFill>
                  <a:srgbClr val="000000"/>
                </a:solidFill>
              </a:rPr>
              <a:t>Tsunami Resilience Section</a:t>
            </a:r>
          </a:p>
        </p:txBody>
      </p:sp>
      <p:pic>
        <p:nvPicPr>
          <p:cNvPr id="2" name="Picture 5">
            <a:extLst>
              <a:ext uri="{FF2B5EF4-FFF2-40B4-BE49-F238E27FC236}">
                <a16:creationId xmlns:a16="http://schemas.microsoft.com/office/drawing/2014/main" id="{02D920A3-BA13-735F-0FB9-484CB7CD0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1523" y="5368661"/>
            <a:ext cx="1977866" cy="1186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778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7C415C2F-9871-4C34-9D91-64256D397A58}"/>
              </a:ext>
            </a:extLst>
          </p:cNvPr>
          <p:cNvSpPr>
            <a:spLocks noGrp="1"/>
          </p:cNvSpPr>
          <p:nvPr>
            <p:ph type="body" sz="quarter" idx="16"/>
          </p:nvPr>
        </p:nvSpPr>
        <p:spPr>
          <a:xfrm>
            <a:off x="420877" y="959561"/>
            <a:ext cx="9424872" cy="5140820"/>
          </a:xfrm>
        </p:spPr>
        <p:txBody>
          <a:bodyPr>
            <a:normAutofit/>
          </a:bodyPr>
          <a:lstStyle/>
          <a:p>
            <a:pPr marL="342900" marR="0" lvl="0" indent="-342900">
              <a:lnSpc>
                <a:spcPct val="107000"/>
              </a:lnSpc>
              <a:spcAft>
                <a:spcPts val="800"/>
              </a:spcAft>
              <a:buSzPts val="1000"/>
              <a:buFont typeface="Symbol" panose="05050102010706020507" pitchFamily="18" charset="2"/>
              <a:buChar char=""/>
              <a:tabLst>
                <a:tab pos="457200" algn="l"/>
              </a:tabLst>
            </a:pPr>
            <a:r>
              <a:rPr lang="en-US" sz="2400" b="1" kern="100" dirty="0">
                <a:effectLst/>
                <a:latin typeface="Aptos" panose="020B0004020202020204" pitchFamily="34" charset="0"/>
                <a:ea typeface="DengXian" panose="02010600030101010101" pitchFamily="2" charset="-122"/>
                <a:cs typeface="Arial" panose="020B0604020202020204" pitchFamily="34" charset="0"/>
              </a:rPr>
              <a:t>Purpose of Assess-3</a:t>
            </a:r>
            <a:r>
              <a:rPr lang="en-US" sz="2400" kern="100" dirty="0">
                <a:effectLst/>
                <a:latin typeface="Aptos" panose="020B0004020202020204" pitchFamily="34" charset="0"/>
                <a:ea typeface="DengXian" panose="02010600030101010101" pitchFamily="2" charset="-122"/>
                <a:cs typeface="Arial" panose="020B0604020202020204" pitchFamily="34" charset="0"/>
              </a:rPr>
              <a:t>: </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400" b="0" kern="100" dirty="0">
                <a:effectLst/>
                <a:latin typeface="Aptos" panose="020B0004020202020204" pitchFamily="34" charset="0"/>
                <a:ea typeface="DengXian" panose="02010600030101010101" pitchFamily="2" charset="-122"/>
                <a:cs typeface="Times New Roman" panose="02020603050405020304" pitchFamily="18" charset="0"/>
              </a:rPr>
              <a:t>Enhance the community's capacity to prepare for and recover from tsunamis.</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400" b="0" kern="100" dirty="0">
                <a:effectLst/>
                <a:latin typeface="Aptos" panose="020B0004020202020204" pitchFamily="34" charset="0"/>
                <a:ea typeface="DengXian" panose="02010600030101010101" pitchFamily="2" charset="-122"/>
                <a:cs typeface="Times New Roman" panose="02020603050405020304" pitchFamily="18" charset="0"/>
              </a:rPr>
              <a:t>Identify critical resources to support effective disaster management.</a:t>
            </a:r>
          </a:p>
          <a:p>
            <a:pPr>
              <a:lnSpc>
                <a:spcPct val="150000"/>
              </a:lnSpc>
            </a:pPr>
            <a:endParaRPr lang="en-GB" sz="1800" b="0" dirty="0"/>
          </a:p>
        </p:txBody>
      </p:sp>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pPr algn="ctr"/>
            <a:r>
              <a:rPr lang="en-US" sz="3200" b="1" dirty="0">
                <a:effectLst/>
                <a:latin typeface="Calibri" panose="020F0502020204030204" pitchFamily="34" charset="0"/>
                <a:ea typeface="DengXian" panose="02010600030101010101" pitchFamily="2" charset="-122"/>
              </a:rPr>
              <a:t>UNESCO-IOC Tsunami Ready Training for NEAM Region</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2</a:t>
            </a:fld>
            <a:endParaRPr lang="en-US" dirty="0"/>
          </a:p>
        </p:txBody>
      </p:sp>
      <p:pic>
        <p:nvPicPr>
          <p:cNvPr id="2" name="Picture 1" descr="A blue sign with a wave on it&#10;&#10;Description automatically generated">
            <a:extLst>
              <a:ext uri="{FF2B5EF4-FFF2-40B4-BE49-F238E27FC236}">
                <a16:creationId xmlns:a16="http://schemas.microsoft.com/office/drawing/2014/main" id="{4ABAF5E4-5DBA-CAB8-FB05-7A7D569A3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4265" y="4446611"/>
            <a:ext cx="3435527" cy="1600282"/>
          </a:xfrm>
          <a:prstGeom prst="rect">
            <a:avLst/>
          </a:prstGeom>
        </p:spPr>
      </p:pic>
    </p:spTree>
    <p:extLst>
      <p:ext uri="{BB962C8B-B14F-4D97-AF65-F5344CB8AC3E}">
        <p14:creationId xmlns:p14="http://schemas.microsoft.com/office/powerpoint/2010/main" val="2972304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7C415C2F-9871-4C34-9D91-64256D397A58}"/>
              </a:ext>
            </a:extLst>
          </p:cNvPr>
          <p:cNvSpPr>
            <a:spLocks noGrp="1"/>
          </p:cNvSpPr>
          <p:nvPr>
            <p:ph type="body" sz="quarter" idx="16"/>
          </p:nvPr>
        </p:nvSpPr>
        <p:spPr>
          <a:xfrm>
            <a:off x="420894" y="858590"/>
            <a:ext cx="9859945" cy="5140820"/>
          </a:xfrm>
        </p:spPr>
        <p:txBody>
          <a:bodyPr>
            <a:normAutofit fontScale="25000" lnSpcReduction="20000"/>
          </a:bodyPr>
          <a:lstStyle/>
          <a:p>
            <a:pPr marL="0" marR="0">
              <a:lnSpc>
                <a:spcPct val="107000"/>
              </a:lnSpc>
              <a:spcAft>
                <a:spcPts val="800"/>
              </a:spcAft>
            </a:pPr>
            <a:r>
              <a:rPr lang="en-US" sz="9600" b="1" kern="100" dirty="0">
                <a:effectLst/>
                <a:latin typeface="Aptos" panose="020B0004020202020204" pitchFamily="34" charset="0"/>
                <a:ea typeface="DengXian" panose="02010600030101010101" pitchFamily="2" charset="-122"/>
                <a:cs typeface="Arial" panose="020B0604020202020204" pitchFamily="34" charset="0"/>
              </a:rPr>
              <a:t>Economic Resources</a:t>
            </a:r>
            <a:endParaRPr lang="en-US" sz="9600" kern="100" dirty="0">
              <a:effectLst/>
              <a:latin typeface="Aptos" panose="020B0004020202020204" pitchFamily="34" charset="0"/>
              <a:ea typeface="DengXian" panose="02010600030101010101" pitchFamily="2" charset="-122"/>
              <a:cs typeface="Arial" panose="020B0604020202020204" pitchFamily="34"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8000" b="1" kern="100" dirty="0">
                <a:effectLst/>
                <a:latin typeface="Aptos" panose="020B0004020202020204" pitchFamily="34" charset="0"/>
                <a:ea typeface="DengXian" panose="02010600030101010101" pitchFamily="2" charset="-122"/>
                <a:cs typeface="Arial" panose="020B0604020202020204" pitchFamily="34" charset="0"/>
              </a:rPr>
              <a:t>Definition</a:t>
            </a:r>
            <a:r>
              <a:rPr lang="en-US" sz="8000" kern="100" dirty="0">
                <a:effectLst/>
                <a:latin typeface="Aptos" panose="020B0004020202020204" pitchFamily="34" charset="0"/>
                <a:ea typeface="DengXian" panose="02010600030101010101" pitchFamily="2" charset="-122"/>
                <a:cs typeface="Arial" panose="020B0604020202020204" pitchFamily="34" charset="0"/>
              </a:rPr>
              <a:t>: </a:t>
            </a:r>
            <a:r>
              <a:rPr lang="en-US" sz="8000" b="0" kern="100" dirty="0">
                <a:effectLst/>
                <a:latin typeface="Aptos" panose="020B0004020202020204" pitchFamily="34" charset="0"/>
                <a:ea typeface="DengXian" panose="02010600030101010101" pitchFamily="2" charset="-122"/>
                <a:cs typeface="Arial" panose="020B0604020202020204" pitchFamily="34" charset="0"/>
              </a:rPr>
              <a:t>Financial systems, budgets, and economic support for disaster risk reduction.</a:t>
            </a:r>
          </a:p>
          <a:p>
            <a:pPr marL="342900" marR="0" lvl="0" indent="-342900">
              <a:lnSpc>
                <a:spcPct val="107000"/>
              </a:lnSpc>
              <a:spcAft>
                <a:spcPts val="800"/>
              </a:spcAft>
              <a:buSzPts val="1000"/>
              <a:buFont typeface="Symbol" panose="05050102010706020507" pitchFamily="18" charset="2"/>
              <a:buChar char=""/>
              <a:tabLst>
                <a:tab pos="457200" algn="l"/>
              </a:tabLst>
            </a:pPr>
            <a:r>
              <a:rPr lang="en-US" sz="8000" b="1" kern="100" dirty="0">
                <a:effectLst/>
                <a:latin typeface="Aptos" panose="020B0004020202020204" pitchFamily="34" charset="0"/>
                <a:ea typeface="DengXian" panose="02010600030101010101" pitchFamily="2" charset="-122"/>
                <a:cs typeface="Arial" panose="020B0604020202020204" pitchFamily="34" charset="0"/>
              </a:rPr>
              <a:t>Examples</a:t>
            </a:r>
            <a:r>
              <a:rPr lang="en-US" sz="8000" kern="100" dirty="0">
                <a:effectLst/>
                <a:latin typeface="Aptos" panose="020B0004020202020204" pitchFamily="34" charset="0"/>
                <a:ea typeface="DengXian" panose="02010600030101010101" pitchFamily="2" charset="-122"/>
                <a:cs typeface="Arial" panose="020B0604020202020204" pitchFamily="34" charset="0"/>
              </a:rPr>
              <a:t>: </a:t>
            </a:r>
          </a:p>
          <a:p>
            <a:pPr marL="342900" marR="0" lvl="0" indent="-342900">
              <a:lnSpc>
                <a:spcPct val="107000"/>
              </a:lnSpc>
              <a:spcAft>
                <a:spcPts val="800"/>
              </a:spcAft>
              <a:buSzPts val="1000"/>
              <a:buFont typeface="Symbol" panose="05050102010706020507" pitchFamily="18" charset="2"/>
              <a:buChar char=""/>
              <a:tabLst>
                <a:tab pos="457200" algn="l"/>
              </a:tabLst>
            </a:pPr>
            <a:endParaRPr lang="en-US" sz="2900" kern="100" dirty="0">
              <a:effectLst/>
              <a:latin typeface="Aptos" panose="020B0004020202020204" pitchFamily="34" charset="0"/>
              <a:ea typeface="DengXian" panose="02010600030101010101" pitchFamily="2" charset="-122"/>
              <a:cs typeface="Arial" panose="020B0604020202020204" pitchFamily="34" charset="0"/>
            </a:endParaRPr>
          </a:p>
          <a:p>
            <a:pPr marL="342900" marR="0" lvl="0" indent="-342900">
              <a:lnSpc>
                <a:spcPct val="107000"/>
              </a:lnSpc>
              <a:spcAft>
                <a:spcPts val="800"/>
              </a:spcAft>
              <a:buSzPts val="1000"/>
              <a:buFont typeface="Symbol" panose="05050102010706020507" pitchFamily="18" charset="2"/>
              <a:buChar char=""/>
              <a:tabLst>
                <a:tab pos="457200" algn="l"/>
              </a:tabLst>
            </a:pPr>
            <a:endParaRPr lang="en-US" sz="2900" kern="100" dirty="0">
              <a:effectLst/>
              <a:latin typeface="Aptos" panose="020B0004020202020204" pitchFamily="34" charset="0"/>
              <a:ea typeface="DengXian" panose="02010600030101010101" pitchFamily="2" charset="-122"/>
              <a:cs typeface="Arial" panose="020B0604020202020204" pitchFamily="34" charset="0"/>
            </a:endParaRPr>
          </a:p>
          <a:p>
            <a:pPr marL="342900" marR="0" lvl="0" indent="-342900">
              <a:lnSpc>
                <a:spcPct val="107000"/>
              </a:lnSpc>
              <a:spcAft>
                <a:spcPts val="800"/>
              </a:spcAft>
              <a:buSzPts val="1000"/>
              <a:buFont typeface="Symbol" panose="05050102010706020507" pitchFamily="18" charset="2"/>
              <a:buChar char=""/>
              <a:tabLst>
                <a:tab pos="457200" algn="l"/>
              </a:tabLst>
            </a:pPr>
            <a:endParaRPr lang="en-US" sz="2900" kern="100" dirty="0">
              <a:effectLst/>
              <a:latin typeface="Aptos" panose="020B0004020202020204" pitchFamily="34" charset="0"/>
              <a:ea typeface="DengXian" panose="02010600030101010101" pitchFamily="2" charset="-122"/>
              <a:cs typeface="Arial" panose="020B0604020202020204" pitchFamily="34" charset="0"/>
            </a:endParaRPr>
          </a:p>
          <a:p>
            <a:pPr marL="342900" marR="0" lvl="0" indent="-342900">
              <a:lnSpc>
                <a:spcPct val="107000"/>
              </a:lnSpc>
              <a:spcAft>
                <a:spcPts val="800"/>
              </a:spcAft>
              <a:buSzPts val="1000"/>
              <a:buFont typeface="Symbol" panose="05050102010706020507" pitchFamily="18" charset="2"/>
              <a:buChar char=""/>
              <a:tabLst>
                <a:tab pos="457200" algn="l"/>
              </a:tabLst>
            </a:pPr>
            <a:endParaRPr lang="en-US" sz="2900" kern="100" dirty="0">
              <a:effectLst/>
              <a:latin typeface="Aptos" panose="020B0004020202020204" pitchFamily="34" charset="0"/>
              <a:ea typeface="DengXian" panose="02010600030101010101" pitchFamily="2" charset="-122"/>
              <a:cs typeface="Arial" panose="020B0604020202020204" pitchFamily="34" charset="0"/>
            </a:endParaRPr>
          </a:p>
          <a:p>
            <a:pPr marL="342900" marR="0" lvl="0" indent="-342900">
              <a:lnSpc>
                <a:spcPct val="107000"/>
              </a:lnSpc>
              <a:spcAft>
                <a:spcPts val="800"/>
              </a:spcAft>
              <a:buSzPts val="1000"/>
              <a:buFont typeface="Symbol" panose="05050102010706020507" pitchFamily="18" charset="2"/>
              <a:buChar char=""/>
              <a:tabLst>
                <a:tab pos="457200" algn="l"/>
              </a:tabLst>
            </a:pPr>
            <a:endParaRPr lang="en-US" sz="2900" kern="100" dirty="0">
              <a:latin typeface="Aptos" panose="020B0004020202020204" pitchFamily="34" charset="0"/>
              <a:ea typeface="DengXian" panose="02010600030101010101" pitchFamily="2" charset="-122"/>
              <a:cs typeface="Arial" panose="020B0604020202020204" pitchFamily="34" charset="0"/>
            </a:endParaRPr>
          </a:p>
          <a:p>
            <a:pPr marL="342900" marR="0" lvl="0" indent="-342900">
              <a:lnSpc>
                <a:spcPct val="107000"/>
              </a:lnSpc>
              <a:spcAft>
                <a:spcPts val="800"/>
              </a:spcAft>
              <a:buSzPts val="1000"/>
              <a:buFont typeface="Symbol" panose="05050102010706020507" pitchFamily="18" charset="2"/>
              <a:buChar char=""/>
              <a:tabLst>
                <a:tab pos="457200" algn="l"/>
              </a:tabLst>
            </a:pPr>
            <a:endParaRPr lang="en-US" sz="2900" kern="100" dirty="0">
              <a:effectLst/>
              <a:latin typeface="Aptos" panose="020B0004020202020204" pitchFamily="34" charset="0"/>
              <a:ea typeface="DengXian" panose="02010600030101010101" pitchFamily="2" charset="-122"/>
              <a:cs typeface="Arial" panose="020B0604020202020204" pitchFamily="34" charset="0"/>
            </a:endParaRPr>
          </a:p>
          <a:p>
            <a:pPr marL="457200" marR="0" lvl="1">
              <a:lnSpc>
                <a:spcPct val="107000"/>
              </a:lnSpc>
              <a:spcAft>
                <a:spcPts val="800"/>
              </a:spcAft>
              <a:buSzPts val="1000"/>
              <a:tabLst>
                <a:tab pos="914400" algn="l"/>
              </a:tabLst>
            </a:pPr>
            <a:endParaRPr lang="en-US" sz="2900" kern="100" dirty="0">
              <a:effectLst/>
              <a:latin typeface="Aptos" panose="020B0004020202020204" pitchFamily="34" charset="0"/>
              <a:ea typeface="DengXian" panose="02010600030101010101" pitchFamily="2" charset="-122"/>
              <a:cs typeface="Times New Roman" panose="02020603050405020304" pitchFamily="18" charset="0"/>
            </a:endParaRPr>
          </a:p>
          <a:p>
            <a:pPr marL="457200" marR="0" lvl="1">
              <a:lnSpc>
                <a:spcPct val="120000"/>
              </a:lnSpc>
              <a:spcBef>
                <a:spcPts val="0"/>
              </a:spcBef>
              <a:buSzPts val="1000"/>
              <a:tabLst>
                <a:tab pos="914400" algn="l"/>
              </a:tabLst>
            </a:pPr>
            <a:r>
              <a:rPr lang="en-US" sz="8000" kern="100" dirty="0">
                <a:solidFill>
                  <a:schemeClr val="accent1"/>
                </a:solidFill>
                <a:effectLst/>
                <a:latin typeface="Aptos" panose="020B0004020202020204" pitchFamily="34" charset="0"/>
                <a:ea typeface="DengXian" panose="02010600030101010101" pitchFamily="2" charset="-122"/>
                <a:cs typeface="Times New Roman" panose="02020603050405020304" pitchFamily="18" charset="0"/>
              </a:rPr>
              <a:t>Government funding for evacuation </a:t>
            </a:r>
          </a:p>
          <a:p>
            <a:pPr marL="457200" marR="0" lvl="1">
              <a:lnSpc>
                <a:spcPct val="120000"/>
              </a:lnSpc>
              <a:spcBef>
                <a:spcPts val="0"/>
              </a:spcBef>
              <a:buSzPts val="1000"/>
              <a:tabLst>
                <a:tab pos="914400" algn="l"/>
              </a:tabLst>
            </a:pPr>
            <a:r>
              <a:rPr lang="en-US" sz="8000" kern="100" dirty="0">
                <a:solidFill>
                  <a:schemeClr val="accent1"/>
                </a:solidFill>
                <a:effectLst/>
                <a:latin typeface="Aptos" panose="020B0004020202020204" pitchFamily="34" charset="0"/>
                <a:ea typeface="DengXian" panose="02010600030101010101" pitchFamily="2" charset="-122"/>
                <a:cs typeface="Times New Roman" panose="02020603050405020304" pitchFamily="18" charset="0"/>
              </a:rPr>
              <a:t>centers and warning systems.</a:t>
            </a:r>
          </a:p>
          <a:p>
            <a:pPr marL="457200" marR="0" lvl="1">
              <a:lnSpc>
                <a:spcPct val="120000"/>
              </a:lnSpc>
              <a:spcBef>
                <a:spcPts val="0"/>
              </a:spcBef>
              <a:buSzPts val="1000"/>
              <a:tabLst>
                <a:tab pos="914400" algn="l"/>
              </a:tabLst>
            </a:pPr>
            <a:endParaRPr lang="en-US" sz="2900" b="1" kern="100" dirty="0">
              <a:effectLst/>
              <a:latin typeface="Aptos" panose="020B0004020202020204" pitchFamily="34" charset="0"/>
              <a:ea typeface="DengXian" panose="02010600030101010101" pitchFamily="2" charset="-122"/>
              <a:cs typeface="Arial" panose="020B0604020202020204" pitchFamily="34"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8000" b="1" kern="100" dirty="0">
                <a:effectLst/>
                <a:latin typeface="Aptos" panose="020B0004020202020204" pitchFamily="34" charset="0"/>
                <a:ea typeface="DengXian" panose="02010600030101010101" pitchFamily="2" charset="-122"/>
                <a:cs typeface="Arial" panose="020B0604020202020204" pitchFamily="34" charset="0"/>
              </a:rPr>
              <a:t>Key Benefits</a:t>
            </a:r>
            <a:r>
              <a:rPr lang="en-US" sz="8000" kern="100" dirty="0">
                <a:effectLst/>
                <a:latin typeface="Aptos" panose="020B0004020202020204" pitchFamily="34" charset="0"/>
                <a:ea typeface="DengXian" panose="02010600030101010101" pitchFamily="2" charset="-122"/>
                <a:cs typeface="Arial" panose="020B0604020202020204" pitchFamily="34" charset="0"/>
              </a:rPr>
              <a:t>: </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80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Ensures the availability of resources for preparedness and recovery efforts.</a:t>
            </a:r>
          </a:p>
          <a:p>
            <a:pPr>
              <a:lnSpc>
                <a:spcPct val="150000"/>
              </a:lnSpc>
            </a:pPr>
            <a:endParaRPr lang="en-GB" sz="2400" b="0" dirty="0"/>
          </a:p>
        </p:txBody>
      </p:sp>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pPr algn="ctr"/>
            <a:r>
              <a:rPr lang="en-US" sz="3200" b="1" dirty="0">
                <a:effectLst/>
                <a:latin typeface="Calibri" panose="020F0502020204030204" pitchFamily="34" charset="0"/>
                <a:ea typeface="DengXian" panose="02010600030101010101" pitchFamily="2" charset="-122"/>
              </a:rPr>
              <a:t>UNESCO-IOC Tsunami Ready Training for NEAM Region</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3</a:t>
            </a:fld>
            <a:endParaRPr lang="en-US" dirty="0"/>
          </a:p>
        </p:txBody>
      </p:sp>
      <p:sp>
        <p:nvSpPr>
          <p:cNvPr id="6" name="TextBox 5">
            <a:extLst>
              <a:ext uri="{FF2B5EF4-FFF2-40B4-BE49-F238E27FC236}">
                <a16:creationId xmlns:a16="http://schemas.microsoft.com/office/drawing/2014/main" id="{0364A288-DF91-C6DF-98B7-5B5D5107E2C2}"/>
              </a:ext>
            </a:extLst>
          </p:cNvPr>
          <p:cNvSpPr txBox="1"/>
          <p:nvPr/>
        </p:nvSpPr>
        <p:spPr>
          <a:xfrm>
            <a:off x="8077715" y="4867168"/>
            <a:ext cx="6151418" cy="707886"/>
          </a:xfrm>
          <a:prstGeom prst="rect">
            <a:avLst/>
          </a:prstGeom>
          <a:noFill/>
        </p:spPr>
        <p:txBody>
          <a:bodyPr wrap="square">
            <a:spAutoFit/>
          </a:bodyPr>
          <a:lstStyle/>
          <a:p>
            <a:pPr marR="0" lvl="1">
              <a:buSzPts val="1000"/>
              <a:tabLst>
                <a:tab pos="914400" algn="l"/>
              </a:tabLst>
            </a:pPr>
            <a:r>
              <a:rPr lang="en-US" sz="2000" b="1" kern="100" dirty="0">
                <a:solidFill>
                  <a:schemeClr val="accent1"/>
                </a:solidFill>
                <a:effectLst/>
                <a:latin typeface="Aptos" panose="020B0004020202020204" pitchFamily="34" charset="0"/>
                <a:ea typeface="DengXian" panose="02010600030101010101" pitchFamily="2" charset="-122"/>
                <a:cs typeface="Times New Roman" panose="02020603050405020304" pitchFamily="18" charset="0"/>
              </a:rPr>
              <a:t>Support from NGOs and</a:t>
            </a:r>
          </a:p>
          <a:p>
            <a:pPr marR="0" lvl="1">
              <a:buSzPts val="1000"/>
              <a:tabLst>
                <a:tab pos="914400" algn="l"/>
              </a:tabLst>
            </a:pPr>
            <a:r>
              <a:rPr lang="en-US" sz="2000" b="1" kern="100" dirty="0">
                <a:solidFill>
                  <a:schemeClr val="accent1"/>
                </a:solidFill>
                <a:effectLst/>
                <a:latin typeface="Aptos" panose="020B0004020202020204" pitchFamily="34" charset="0"/>
                <a:ea typeface="DengXian" panose="02010600030101010101" pitchFamily="2" charset="-122"/>
                <a:cs typeface="Times New Roman" panose="02020603050405020304" pitchFamily="18" charset="0"/>
              </a:rPr>
              <a:t> international donors.</a:t>
            </a:r>
          </a:p>
        </p:txBody>
      </p:sp>
      <p:sp>
        <p:nvSpPr>
          <p:cNvPr id="8" name="TextBox 7">
            <a:extLst>
              <a:ext uri="{FF2B5EF4-FFF2-40B4-BE49-F238E27FC236}">
                <a16:creationId xmlns:a16="http://schemas.microsoft.com/office/drawing/2014/main" id="{5A4D0928-235E-054D-46BA-ECB87AC43407}"/>
              </a:ext>
            </a:extLst>
          </p:cNvPr>
          <p:cNvSpPr txBox="1"/>
          <p:nvPr/>
        </p:nvSpPr>
        <p:spPr>
          <a:xfrm>
            <a:off x="4905118" y="4688565"/>
            <a:ext cx="2837562" cy="1015663"/>
          </a:xfrm>
          <a:prstGeom prst="rect">
            <a:avLst/>
          </a:prstGeom>
          <a:noFill/>
        </p:spPr>
        <p:txBody>
          <a:bodyPr wrap="square">
            <a:spAutoFit/>
          </a:bodyPr>
          <a:lstStyle/>
          <a:p>
            <a:pPr marR="0" lvl="1">
              <a:buSzPts val="1000"/>
              <a:tabLst>
                <a:tab pos="914400" algn="l"/>
              </a:tabLst>
            </a:pPr>
            <a:r>
              <a:rPr lang="en-US" sz="2000" b="1" kern="100" dirty="0">
                <a:solidFill>
                  <a:schemeClr val="accent1"/>
                </a:solidFill>
                <a:effectLst/>
                <a:latin typeface="Aptos" panose="020B0004020202020204" pitchFamily="34" charset="0"/>
                <a:ea typeface="DengXian" panose="02010600030101010101" pitchFamily="2" charset="-122"/>
                <a:cs typeface="Times New Roman" panose="02020603050405020304" pitchFamily="18" charset="0"/>
              </a:rPr>
              <a:t>Insurance systems </a:t>
            </a:r>
          </a:p>
          <a:p>
            <a:pPr marR="0" lvl="1">
              <a:buSzPts val="1000"/>
              <a:tabLst>
                <a:tab pos="914400" algn="l"/>
              </a:tabLst>
            </a:pPr>
            <a:r>
              <a:rPr lang="en-US" sz="2000" b="1" kern="100" dirty="0">
                <a:solidFill>
                  <a:schemeClr val="accent1"/>
                </a:solidFill>
                <a:effectLst/>
                <a:latin typeface="Aptos" panose="020B0004020202020204" pitchFamily="34" charset="0"/>
                <a:ea typeface="DengXian" panose="02010600030101010101" pitchFamily="2" charset="-122"/>
                <a:cs typeface="Times New Roman" panose="02020603050405020304" pitchFamily="18" charset="0"/>
              </a:rPr>
              <a:t>for disaster recovery.</a:t>
            </a:r>
          </a:p>
        </p:txBody>
      </p:sp>
      <p:pic>
        <p:nvPicPr>
          <p:cNvPr id="14" name="Picture 13" descr="A large group of people outside a building&#10;&#10;Description automatically generated">
            <a:extLst>
              <a:ext uri="{FF2B5EF4-FFF2-40B4-BE49-F238E27FC236}">
                <a16:creationId xmlns:a16="http://schemas.microsoft.com/office/drawing/2014/main" id="{6E3B6B5F-903F-6299-B946-3F035FE61066}"/>
              </a:ext>
            </a:extLst>
          </p:cNvPr>
          <p:cNvPicPr>
            <a:picLocks noChangeAspect="1"/>
          </p:cNvPicPr>
          <p:nvPr/>
        </p:nvPicPr>
        <p:blipFill>
          <a:blip r:embed="rId3">
            <a:extLst>
              <a:ext uri="{28A0092B-C50C-407E-A947-70E740481C1C}">
                <a14:useLocalDpi xmlns:a14="http://schemas.microsoft.com/office/drawing/2010/main" val="0"/>
              </a:ext>
            </a:extLst>
          </a:blip>
          <a:srcRect t="18562"/>
          <a:stretch/>
        </p:blipFill>
        <p:spPr>
          <a:xfrm>
            <a:off x="1171344" y="2745660"/>
            <a:ext cx="2276443" cy="1853888"/>
          </a:xfrm>
          <a:prstGeom prst="rect">
            <a:avLst/>
          </a:prstGeom>
        </p:spPr>
      </p:pic>
      <p:pic>
        <p:nvPicPr>
          <p:cNvPr id="16" name="Picture 15" descr="A hand holding a shield with a house and icons&#10;&#10;Description automatically generated">
            <a:extLst>
              <a:ext uri="{FF2B5EF4-FFF2-40B4-BE49-F238E27FC236}">
                <a16:creationId xmlns:a16="http://schemas.microsoft.com/office/drawing/2014/main" id="{19DF88D2-2956-E8E8-1EA0-20408C9B22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6022" y="2697676"/>
            <a:ext cx="1895754" cy="1895754"/>
          </a:xfrm>
          <a:prstGeom prst="rect">
            <a:avLst/>
          </a:prstGeom>
        </p:spPr>
      </p:pic>
      <p:pic>
        <p:nvPicPr>
          <p:cNvPr id="18" name="Picture 17" descr="A group of people carrying boxes around a globe&#10;&#10;Description automatically generated">
            <a:extLst>
              <a:ext uri="{FF2B5EF4-FFF2-40B4-BE49-F238E27FC236}">
                <a16:creationId xmlns:a16="http://schemas.microsoft.com/office/drawing/2014/main" id="{53C3F473-D02B-9890-1079-EFAC484505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6584" y="2588240"/>
            <a:ext cx="2102656" cy="2102656"/>
          </a:xfrm>
          <a:prstGeom prst="rect">
            <a:avLst/>
          </a:prstGeom>
        </p:spPr>
      </p:pic>
    </p:spTree>
    <p:extLst>
      <p:ext uri="{BB962C8B-B14F-4D97-AF65-F5344CB8AC3E}">
        <p14:creationId xmlns:p14="http://schemas.microsoft.com/office/powerpoint/2010/main" val="3286973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7C415C2F-9871-4C34-9D91-64256D397A58}"/>
              </a:ext>
            </a:extLst>
          </p:cNvPr>
          <p:cNvSpPr>
            <a:spLocks noGrp="1"/>
          </p:cNvSpPr>
          <p:nvPr>
            <p:ph type="body" sz="quarter" idx="16"/>
          </p:nvPr>
        </p:nvSpPr>
        <p:spPr>
          <a:xfrm>
            <a:off x="420877" y="4990838"/>
            <a:ext cx="10959697" cy="4658497"/>
          </a:xfrm>
        </p:spPr>
        <p:txBody>
          <a:bodyPr>
            <a:normAutofit/>
          </a:bodyPr>
          <a:lstStyle/>
          <a:p>
            <a:pPr marR="0" lvl="0">
              <a:lnSpc>
                <a:spcPct val="107000"/>
              </a:lnSpc>
              <a:spcAft>
                <a:spcPts val="800"/>
              </a:spcAft>
              <a:buSzPts val="1000"/>
              <a:tabLst>
                <a:tab pos="457200" algn="l"/>
              </a:tabLst>
            </a:pPr>
            <a:r>
              <a:rPr lang="en-US" sz="2000" b="1" kern="100" dirty="0">
                <a:effectLst/>
                <a:latin typeface="Aptos" panose="020B0004020202020204" pitchFamily="34" charset="0"/>
                <a:ea typeface="DengXian" panose="02010600030101010101" pitchFamily="2" charset="-122"/>
                <a:cs typeface="Arial" panose="020B0604020202020204" pitchFamily="34" charset="0"/>
              </a:rPr>
              <a:t>Importance</a:t>
            </a:r>
            <a:r>
              <a:rPr lang="en-US" sz="2000" kern="100" dirty="0">
                <a:effectLst/>
                <a:latin typeface="Aptos" panose="020B0004020202020204" pitchFamily="34" charset="0"/>
                <a:ea typeface="DengXian" panose="02010600030101010101" pitchFamily="2" charset="-122"/>
                <a:cs typeface="Arial" panose="020B0604020202020204" pitchFamily="34" charset="0"/>
              </a:rPr>
              <a:t>: </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0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Enables effective evacuation and response operations.</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0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Supports the community in quickly recovering post-disaster.</a:t>
            </a:r>
          </a:p>
          <a:p>
            <a:pPr>
              <a:lnSpc>
                <a:spcPct val="150000"/>
              </a:lnSpc>
            </a:pPr>
            <a:endParaRPr lang="en-GB" sz="2000" b="0" dirty="0"/>
          </a:p>
        </p:txBody>
      </p:sp>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pPr algn="ctr"/>
            <a:r>
              <a:rPr lang="en-US" sz="3200" b="1" dirty="0">
                <a:effectLst/>
                <a:latin typeface="Calibri" panose="020F0502020204030204" pitchFamily="34" charset="0"/>
                <a:ea typeface="DengXian" panose="02010600030101010101" pitchFamily="2" charset="-122"/>
              </a:rPr>
              <a:t>UNESCO-IOC Tsunami Ready Training for NEAM Region</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4</a:t>
            </a:fld>
            <a:endParaRPr lang="en-US" dirty="0"/>
          </a:p>
        </p:txBody>
      </p:sp>
      <p:sp>
        <p:nvSpPr>
          <p:cNvPr id="15" name="Espace réservé du texte 11">
            <a:extLst>
              <a:ext uri="{FF2B5EF4-FFF2-40B4-BE49-F238E27FC236}">
                <a16:creationId xmlns:a16="http://schemas.microsoft.com/office/drawing/2014/main" id="{055C4D76-84DC-8B8B-D248-C7E9D6488B6D}"/>
              </a:ext>
            </a:extLst>
          </p:cNvPr>
          <p:cNvSpPr txBox="1">
            <a:spLocks/>
          </p:cNvSpPr>
          <p:nvPr/>
        </p:nvSpPr>
        <p:spPr>
          <a:xfrm>
            <a:off x="420877" y="3404967"/>
            <a:ext cx="2903091" cy="1843238"/>
          </a:xfrm>
          <a:prstGeom prst="rect">
            <a:avLst/>
          </a:prstGeom>
          <a:effectLst/>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Clr>
                <a:srgbClr val="024A84"/>
              </a:buClr>
              <a:buFont typeface="Arial" panose="020B0604020202020204" pitchFamily="34" charset="0"/>
              <a:buNone/>
              <a:defRPr sz="1350" b="1" kern="1200">
                <a:solidFill>
                  <a:schemeClr val="tx1"/>
                </a:solidFill>
                <a:latin typeface="+mn-lt"/>
                <a:ea typeface="+mn-ea"/>
                <a:cs typeface="+mn-cs"/>
              </a:defRPr>
            </a:lvl1pPr>
            <a:lvl2pPr marL="0" indent="0" algn="l" defTabSz="914400" rtl="0" eaLnBrk="1" latinLnBrk="0" hangingPunct="1">
              <a:lnSpc>
                <a:spcPct val="90000"/>
              </a:lnSpc>
              <a:spcBef>
                <a:spcPts val="500"/>
              </a:spcBef>
              <a:buClr>
                <a:srgbClr val="024A84"/>
              </a:buClr>
              <a:buFont typeface="Arial" panose="020B0604020202020204" pitchFamily="34" charset="0"/>
              <a:buNone/>
              <a:defRPr sz="1050" b="1" kern="1200">
                <a:solidFill>
                  <a:srgbClr val="0077D4"/>
                </a:solidFill>
                <a:latin typeface="+mn-lt"/>
                <a:ea typeface="+mn-ea"/>
                <a:cs typeface="+mn-cs"/>
              </a:defRPr>
            </a:lvl2pPr>
            <a:lvl3pPr marL="171450" indent="-171450" algn="l" defTabSz="914400" rtl="0" eaLnBrk="1" latinLnBrk="0" hangingPunct="1">
              <a:lnSpc>
                <a:spcPct val="90000"/>
              </a:lnSpc>
              <a:spcBef>
                <a:spcPts val="500"/>
              </a:spcBef>
              <a:buClr>
                <a:srgbClr val="024A84"/>
              </a:buClr>
              <a:buFont typeface="Calibri" panose="020F0502020204030204" pitchFamily="34" charset="0"/>
              <a:buChar char="»"/>
              <a:defRPr sz="900" kern="1200">
                <a:solidFill>
                  <a:schemeClr val="tx1"/>
                </a:solidFill>
                <a:latin typeface="+mn-lt"/>
                <a:ea typeface="+mn-ea"/>
                <a:cs typeface="+mn-cs"/>
              </a:defRPr>
            </a:lvl3pPr>
            <a:lvl4pPr marL="1199970" indent="-171426" algn="just" defTabSz="914400" rtl="0" eaLnBrk="1" latinLnBrk="0" hangingPunct="1">
              <a:lnSpc>
                <a:spcPct val="90000"/>
              </a:lnSpc>
              <a:spcBef>
                <a:spcPts val="500"/>
              </a:spcBef>
              <a:buClr>
                <a:srgbClr val="024A84"/>
              </a:buClr>
              <a:buFont typeface="Arial" panose="020B0604020202020204" pitchFamily="34" charset="0"/>
              <a:buChar char="•"/>
              <a:defRPr sz="825" kern="1200">
                <a:solidFill>
                  <a:schemeClr val="tx1"/>
                </a:solidFill>
                <a:latin typeface="+mn-lt"/>
                <a:ea typeface="+mn-ea"/>
                <a:cs typeface="+mn-cs"/>
              </a:defRPr>
            </a:lvl4pPr>
            <a:lvl5pPr marL="1542818" indent="-171426" algn="just" defTabSz="914400" rtl="0" eaLnBrk="1" latinLnBrk="0" hangingPunct="1">
              <a:lnSpc>
                <a:spcPct val="90000"/>
              </a:lnSpc>
              <a:spcBef>
                <a:spcPts val="500"/>
              </a:spcBef>
              <a:buClr>
                <a:srgbClr val="024A84"/>
              </a:buClr>
              <a:buFont typeface="Arial" panose="020B0604020202020204" pitchFamily="34" charset="0"/>
              <a:buChar char="•"/>
              <a:defRPr sz="7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lnSpc>
                <a:spcPct val="100000"/>
              </a:lnSpc>
              <a:spcBef>
                <a:spcPts val="0"/>
              </a:spcBef>
              <a:buSzPts val="1000"/>
              <a:buFont typeface="Courier New" panose="02070309020205020404" pitchFamily="49" charset="0"/>
              <a:buChar char="o"/>
              <a:tabLst>
                <a:tab pos="914400" algn="l"/>
              </a:tabLst>
            </a:pPr>
            <a:endParaRPr lang="en-US" sz="1400" kern="100" dirty="0">
              <a:latin typeface="Aptos" panose="020B0004020202020204" pitchFamily="34" charset="0"/>
              <a:ea typeface="DengXian" panose="02010600030101010101" pitchFamily="2" charset="-122"/>
              <a:cs typeface="Times New Roman" panose="02020603050405020304" pitchFamily="18" charset="0"/>
            </a:endParaRPr>
          </a:p>
          <a:p>
            <a:pPr marL="742950" lvl="1" indent="-285750">
              <a:lnSpc>
                <a:spcPct val="100000"/>
              </a:lnSpc>
              <a:spcBef>
                <a:spcPts val="0"/>
              </a:spcBef>
              <a:buSzPts val="1000"/>
              <a:buFont typeface="Courier New" panose="02070309020205020404" pitchFamily="49" charset="0"/>
              <a:buChar char="o"/>
              <a:tabLst>
                <a:tab pos="914400" algn="l"/>
              </a:tabLst>
            </a:pPr>
            <a:endParaRPr lang="en-US" sz="1400" kern="100" dirty="0">
              <a:latin typeface="Aptos" panose="020B0004020202020204" pitchFamily="34" charset="0"/>
              <a:ea typeface="DengXian" panose="02010600030101010101" pitchFamily="2" charset="-122"/>
              <a:cs typeface="Times New Roman" panose="02020603050405020304" pitchFamily="18" charset="0"/>
            </a:endParaRPr>
          </a:p>
          <a:p>
            <a:pPr marL="742950" lvl="1" indent="-285750">
              <a:lnSpc>
                <a:spcPct val="100000"/>
              </a:lnSpc>
              <a:spcBef>
                <a:spcPts val="0"/>
              </a:spcBef>
              <a:buSzPts val="1000"/>
              <a:buFont typeface="Courier New" panose="02070309020205020404" pitchFamily="49" charset="0"/>
              <a:buChar char="o"/>
              <a:tabLst>
                <a:tab pos="914400" algn="l"/>
              </a:tabLst>
            </a:pPr>
            <a:endParaRPr lang="en-US" sz="1400" kern="100" dirty="0">
              <a:latin typeface="Aptos" panose="020B0004020202020204" pitchFamily="34" charset="0"/>
              <a:ea typeface="DengXian" panose="02010600030101010101" pitchFamily="2" charset="-122"/>
              <a:cs typeface="Times New Roman" panose="02020603050405020304" pitchFamily="18" charset="0"/>
            </a:endParaRPr>
          </a:p>
          <a:p>
            <a:pPr marL="742950" lvl="1" indent="-285750">
              <a:lnSpc>
                <a:spcPct val="100000"/>
              </a:lnSpc>
              <a:spcBef>
                <a:spcPts val="0"/>
              </a:spcBef>
              <a:buSzPts val="1000"/>
              <a:buFont typeface="Courier New" panose="02070309020205020404" pitchFamily="49" charset="0"/>
              <a:buChar char="o"/>
              <a:tabLst>
                <a:tab pos="914400" algn="l"/>
              </a:tabLst>
            </a:pPr>
            <a:endParaRPr lang="en-US" sz="1400" kern="100" dirty="0">
              <a:latin typeface="Aptos" panose="020B0004020202020204" pitchFamily="34" charset="0"/>
              <a:ea typeface="DengXian" panose="02010600030101010101" pitchFamily="2" charset="-122"/>
              <a:cs typeface="Times New Roman" panose="02020603050405020304" pitchFamily="18" charset="0"/>
            </a:endParaRPr>
          </a:p>
          <a:p>
            <a:pPr marL="457200" lvl="1">
              <a:lnSpc>
                <a:spcPct val="100000"/>
              </a:lnSpc>
              <a:spcBef>
                <a:spcPts val="0"/>
              </a:spcBef>
              <a:buSzPts val="1000"/>
              <a:tabLst>
                <a:tab pos="914400" algn="l"/>
              </a:tabLst>
            </a:pPr>
            <a:r>
              <a:rPr lang="en-US" sz="2100" kern="100" dirty="0">
                <a:latin typeface="Aptos" panose="020B0004020202020204" pitchFamily="34" charset="0"/>
                <a:ea typeface="DengXian" panose="02010600030101010101" pitchFamily="2" charset="-122"/>
                <a:cs typeface="Times New Roman" panose="02020603050405020304" pitchFamily="18" charset="0"/>
              </a:rPr>
              <a:t>Roads, bridges, and  evacuation routes.</a:t>
            </a:r>
          </a:p>
        </p:txBody>
      </p:sp>
      <p:sp>
        <p:nvSpPr>
          <p:cNvPr id="18" name="Espace réservé du texte 11">
            <a:extLst>
              <a:ext uri="{FF2B5EF4-FFF2-40B4-BE49-F238E27FC236}">
                <a16:creationId xmlns:a16="http://schemas.microsoft.com/office/drawing/2014/main" id="{C7FAE40F-2BBC-4932-085F-520FF00EB529}"/>
              </a:ext>
            </a:extLst>
          </p:cNvPr>
          <p:cNvSpPr txBox="1">
            <a:spLocks/>
          </p:cNvSpPr>
          <p:nvPr/>
        </p:nvSpPr>
        <p:spPr>
          <a:xfrm>
            <a:off x="7891947" y="3611438"/>
            <a:ext cx="2825132" cy="1920599"/>
          </a:xfrm>
          <a:prstGeom prst="rect">
            <a:avLst/>
          </a:prstGeom>
          <a:effectLst/>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Clr>
                <a:srgbClr val="024A84"/>
              </a:buClr>
              <a:buFont typeface="Arial" panose="020B0604020202020204" pitchFamily="34" charset="0"/>
              <a:buNone/>
              <a:defRPr sz="1350" b="1" kern="1200">
                <a:solidFill>
                  <a:schemeClr val="tx1"/>
                </a:solidFill>
                <a:latin typeface="+mn-lt"/>
                <a:ea typeface="+mn-ea"/>
                <a:cs typeface="+mn-cs"/>
              </a:defRPr>
            </a:lvl1pPr>
            <a:lvl2pPr marL="0" indent="0" algn="l" defTabSz="914400" rtl="0" eaLnBrk="1" latinLnBrk="0" hangingPunct="1">
              <a:lnSpc>
                <a:spcPct val="90000"/>
              </a:lnSpc>
              <a:spcBef>
                <a:spcPts val="500"/>
              </a:spcBef>
              <a:buClr>
                <a:srgbClr val="024A84"/>
              </a:buClr>
              <a:buFont typeface="Arial" panose="020B0604020202020204" pitchFamily="34" charset="0"/>
              <a:buNone/>
              <a:defRPr sz="1050" b="1" kern="1200">
                <a:solidFill>
                  <a:srgbClr val="0077D4"/>
                </a:solidFill>
                <a:latin typeface="+mn-lt"/>
                <a:ea typeface="+mn-ea"/>
                <a:cs typeface="+mn-cs"/>
              </a:defRPr>
            </a:lvl2pPr>
            <a:lvl3pPr marL="171450" indent="-171450" algn="l" defTabSz="914400" rtl="0" eaLnBrk="1" latinLnBrk="0" hangingPunct="1">
              <a:lnSpc>
                <a:spcPct val="90000"/>
              </a:lnSpc>
              <a:spcBef>
                <a:spcPts val="500"/>
              </a:spcBef>
              <a:buClr>
                <a:srgbClr val="024A84"/>
              </a:buClr>
              <a:buFont typeface="Calibri" panose="020F0502020204030204" pitchFamily="34" charset="0"/>
              <a:buChar char="»"/>
              <a:defRPr sz="900" kern="1200">
                <a:solidFill>
                  <a:schemeClr val="tx1"/>
                </a:solidFill>
                <a:latin typeface="+mn-lt"/>
                <a:ea typeface="+mn-ea"/>
                <a:cs typeface="+mn-cs"/>
              </a:defRPr>
            </a:lvl3pPr>
            <a:lvl4pPr marL="1199970" indent="-171426" algn="just" defTabSz="914400" rtl="0" eaLnBrk="1" latinLnBrk="0" hangingPunct="1">
              <a:lnSpc>
                <a:spcPct val="90000"/>
              </a:lnSpc>
              <a:spcBef>
                <a:spcPts val="500"/>
              </a:spcBef>
              <a:buClr>
                <a:srgbClr val="024A84"/>
              </a:buClr>
              <a:buFont typeface="Arial" panose="020B0604020202020204" pitchFamily="34" charset="0"/>
              <a:buChar char="•"/>
              <a:defRPr sz="825" kern="1200">
                <a:solidFill>
                  <a:schemeClr val="tx1"/>
                </a:solidFill>
                <a:latin typeface="+mn-lt"/>
                <a:ea typeface="+mn-ea"/>
                <a:cs typeface="+mn-cs"/>
              </a:defRPr>
            </a:lvl4pPr>
            <a:lvl5pPr marL="1542818" indent="-171426" algn="just" defTabSz="914400" rtl="0" eaLnBrk="1" latinLnBrk="0" hangingPunct="1">
              <a:lnSpc>
                <a:spcPct val="90000"/>
              </a:lnSpc>
              <a:spcBef>
                <a:spcPts val="500"/>
              </a:spcBef>
              <a:buClr>
                <a:srgbClr val="024A84"/>
              </a:buClr>
              <a:buFont typeface="Arial" panose="020B0604020202020204" pitchFamily="34" charset="0"/>
              <a:buChar char="•"/>
              <a:defRPr sz="7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lnSpc>
                <a:spcPct val="100000"/>
              </a:lnSpc>
              <a:spcBef>
                <a:spcPts val="0"/>
              </a:spcBef>
              <a:buSzPts val="1000"/>
              <a:buFont typeface="Courier New" panose="02070309020205020404" pitchFamily="49" charset="0"/>
              <a:buChar char="o"/>
              <a:tabLst>
                <a:tab pos="914400" algn="l"/>
              </a:tabLst>
            </a:pPr>
            <a:endParaRPr lang="en-US" sz="1400" kern="100" dirty="0">
              <a:latin typeface="Aptos" panose="020B0004020202020204" pitchFamily="34" charset="0"/>
              <a:ea typeface="DengXian" panose="02010600030101010101" pitchFamily="2" charset="-122"/>
              <a:cs typeface="Times New Roman" panose="02020603050405020304" pitchFamily="18" charset="0"/>
            </a:endParaRPr>
          </a:p>
          <a:p>
            <a:pPr marL="742950" lvl="1" indent="-285750">
              <a:lnSpc>
                <a:spcPct val="100000"/>
              </a:lnSpc>
              <a:spcBef>
                <a:spcPts val="0"/>
              </a:spcBef>
              <a:buSzPts val="1000"/>
              <a:buFont typeface="Courier New" panose="02070309020205020404" pitchFamily="49" charset="0"/>
              <a:buChar char="o"/>
              <a:tabLst>
                <a:tab pos="914400" algn="l"/>
              </a:tabLst>
            </a:pPr>
            <a:endParaRPr lang="en-US" sz="1400" kern="100" dirty="0">
              <a:latin typeface="Aptos" panose="020B0004020202020204" pitchFamily="34" charset="0"/>
              <a:ea typeface="DengXian" panose="02010600030101010101" pitchFamily="2" charset="-122"/>
              <a:cs typeface="Times New Roman" panose="02020603050405020304" pitchFamily="18" charset="0"/>
            </a:endParaRPr>
          </a:p>
          <a:p>
            <a:pPr marL="742950" lvl="1" indent="-285750">
              <a:lnSpc>
                <a:spcPct val="100000"/>
              </a:lnSpc>
              <a:spcBef>
                <a:spcPts val="0"/>
              </a:spcBef>
              <a:buSzPts val="1000"/>
              <a:buFont typeface="Courier New" panose="02070309020205020404" pitchFamily="49" charset="0"/>
              <a:buChar char="o"/>
              <a:tabLst>
                <a:tab pos="914400" algn="l"/>
              </a:tabLst>
            </a:pPr>
            <a:endParaRPr lang="en-US" sz="1400" kern="100" dirty="0">
              <a:latin typeface="Aptos" panose="020B0004020202020204" pitchFamily="34" charset="0"/>
              <a:ea typeface="DengXian" panose="02010600030101010101" pitchFamily="2" charset="-122"/>
              <a:cs typeface="Times New Roman" panose="02020603050405020304" pitchFamily="18" charset="0"/>
            </a:endParaRPr>
          </a:p>
          <a:p>
            <a:pPr marL="742950" lvl="1" indent="-285750">
              <a:lnSpc>
                <a:spcPct val="100000"/>
              </a:lnSpc>
              <a:spcBef>
                <a:spcPts val="0"/>
              </a:spcBef>
              <a:buSzPts val="1000"/>
              <a:buFont typeface="Courier New" panose="02070309020205020404" pitchFamily="49" charset="0"/>
              <a:buChar char="o"/>
              <a:tabLst>
                <a:tab pos="914400" algn="l"/>
              </a:tabLst>
            </a:pPr>
            <a:endParaRPr lang="en-US" sz="1400" kern="100" dirty="0">
              <a:latin typeface="Aptos" panose="020B0004020202020204" pitchFamily="34" charset="0"/>
              <a:ea typeface="DengXian" panose="02010600030101010101" pitchFamily="2" charset="-122"/>
              <a:cs typeface="Times New Roman" panose="02020603050405020304" pitchFamily="18" charset="0"/>
            </a:endParaRPr>
          </a:p>
          <a:p>
            <a:pPr marL="457200" lvl="1">
              <a:lnSpc>
                <a:spcPct val="100000"/>
              </a:lnSpc>
              <a:spcBef>
                <a:spcPts val="0"/>
              </a:spcBef>
              <a:buSzPts val="1000"/>
              <a:tabLst>
                <a:tab pos="914400" algn="l"/>
              </a:tabLst>
            </a:pPr>
            <a:r>
              <a:rPr lang="en-US" sz="2000" kern="100" dirty="0">
                <a:latin typeface="Aptos" panose="020B0004020202020204" pitchFamily="34" charset="0"/>
                <a:ea typeface="DengXian" panose="02010600030101010101" pitchFamily="2" charset="-122"/>
                <a:cs typeface="Times New Roman" panose="02020603050405020304" pitchFamily="18" charset="0"/>
              </a:rPr>
              <a:t>Communication networks</a:t>
            </a:r>
          </a:p>
          <a:p>
            <a:pPr marL="457200" lvl="1">
              <a:lnSpc>
                <a:spcPct val="100000"/>
              </a:lnSpc>
              <a:spcBef>
                <a:spcPts val="0"/>
              </a:spcBef>
              <a:buSzPts val="1000"/>
              <a:tabLst>
                <a:tab pos="914400" algn="l"/>
              </a:tabLst>
            </a:pPr>
            <a:r>
              <a:rPr lang="en-US" sz="2000" kern="100" dirty="0">
                <a:latin typeface="Aptos" panose="020B0004020202020204" pitchFamily="34" charset="0"/>
                <a:ea typeface="DengXian" panose="02010600030101010101" pitchFamily="2" charset="-122"/>
                <a:cs typeface="Times New Roman" panose="02020603050405020304" pitchFamily="18" charset="0"/>
              </a:rPr>
              <a:t> (e.g., sirens, radios).</a:t>
            </a:r>
          </a:p>
        </p:txBody>
      </p:sp>
      <p:sp>
        <p:nvSpPr>
          <p:cNvPr id="19" name="Espace réservé du texte 11">
            <a:extLst>
              <a:ext uri="{FF2B5EF4-FFF2-40B4-BE49-F238E27FC236}">
                <a16:creationId xmlns:a16="http://schemas.microsoft.com/office/drawing/2014/main" id="{F635B4EF-BDE0-A884-85AE-BF530288EC60}"/>
              </a:ext>
            </a:extLst>
          </p:cNvPr>
          <p:cNvSpPr txBox="1">
            <a:spLocks/>
          </p:cNvSpPr>
          <p:nvPr/>
        </p:nvSpPr>
        <p:spPr>
          <a:xfrm>
            <a:off x="4198627" y="3404967"/>
            <a:ext cx="3224756" cy="2151482"/>
          </a:xfrm>
          <a:prstGeom prst="rect">
            <a:avLst/>
          </a:prstGeom>
          <a:effectLst/>
        </p:spPr>
        <p:txBody>
          <a:bodyPr vert="horz" lIns="91440" tIns="45720" rIns="91440" bIns="45720" rtlCol="0">
            <a:normAutofit/>
          </a:bodyPr>
          <a:lstStyle>
            <a:lvl1pPr marL="0" indent="0" algn="l" defTabSz="914400" rtl="0" eaLnBrk="1" latinLnBrk="0" hangingPunct="1">
              <a:lnSpc>
                <a:spcPct val="90000"/>
              </a:lnSpc>
              <a:spcBef>
                <a:spcPts val="1000"/>
              </a:spcBef>
              <a:buClr>
                <a:srgbClr val="024A84"/>
              </a:buClr>
              <a:buFont typeface="Arial" panose="020B0604020202020204" pitchFamily="34" charset="0"/>
              <a:buNone/>
              <a:defRPr sz="1350" b="1" kern="1200">
                <a:solidFill>
                  <a:schemeClr val="tx1"/>
                </a:solidFill>
                <a:latin typeface="+mn-lt"/>
                <a:ea typeface="+mn-ea"/>
                <a:cs typeface="+mn-cs"/>
              </a:defRPr>
            </a:lvl1pPr>
            <a:lvl2pPr marL="0" indent="0" algn="l" defTabSz="914400" rtl="0" eaLnBrk="1" latinLnBrk="0" hangingPunct="1">
              <a:lnSpc>
                <a:spcPct val="90000"/>
              </a:lnSpc>
              <a:spcBef>
                <a:spcPts val="500"/>
              </a:spcBef>
              <a:buClr>
                <a:srgbClr val="024A84"/>
              </a:buClr>
              <a:buFont typeface="Arial" panose="020B0604020202020204" pitchFamily="34" charset="0"/>
              <a:buNone/>
              <a:defRPr sz="1050" b="1" kern="1200">
                <a:solidFill>
                  <a:srgbClr val="0077D4"/>
                </a:solidFill>
                <a:latin typeface="+mn-lt"/>
                <a:ea typeface="+mn-ea"/>
                <a:cs typeface="+mn-cs"/>
              </a:defRPr>
            </a:lvl2pPr>
            <a:lvl3pPr marL="171450" indent="-171450" algn="l" defTabSz="914400" rtl="0" eaLnBrk="1" latinLnBrk="0" hangingPunct="1">
              <a:lnSpc>
                <a:spcPct val="90000"/>
              </a:lnSpc>
              <a:spcBef>
                <a:spcPts val="500"/>
              </a:spcBef>
              <a:buClr>
                <a:srgbClr val="024A84"/>
              </a:buClr>
              <a:buFont typeface="Calibri" panose="020F0502020204030204" pitchFamily="34" charset="0"/>
              <a:buChar char="»"/>
              <a:defRPr sz="900" kern="1200">
                <a:solidFill>
                  <a:schemeClr val="tx1"/>
                </a:solidFill>
                <a:latin typeface="+mn-lt"/>
                <a:ea typeface="+mn-ea"/>
                <a:cs typeface="+mn-cs"/>
              </a:defRPr>
            </a:lvl3pPr>
            <a:lvl4pPr marL="1199970" indent="-171426" algn="just" defTabSz="914400" rtl="0" eaLnBrk="1" latinLnBrk="0" hangingPunct="1">
              <a:lnSpc>
                <a:spcPct val="90000"/>
              </a:lnSpc>
              <a:spcBef>
                <a:spcPts val="500"/>
              </a:spcBef>
              <a:buClr>
                <a:srgbClr val="024A84"/>
              </a:buClr>
              <a:buFont typeface="Arial" panose="020B0604020202020204" pitchFamily="34" charset="0"/>
              <a:buChar char="•"/>
              <a:defRPr sz="825" kern="1200">
                <a:solidFill>
                  <a:schemeClr val="tx1"/>
                </a:solidFill>
                <a:latin typeface="+mn-lt"/>
                <a:ea typeface="+mn-ea"/>
                <a:cs typeface="+mn-cs"/>
              </a:defRPr>
            </a:lvl4pPr>
            <a:lvl5pPr marL="1542818" indent="-171426" algn="just" defTabSz="914400" rtl="0" eaLnBrk="1" latinLnBrk="0" hangingPunct="1">
              <a:lnSpc>
                <a:spcPct val="90000"/>
              </a:lnSpc>
              <a:spcBef>
                <a:spcPts val="500"/>
              </a:spcBef>
              <a:buClr>
                <a:srgbClr val="024A84"/>
              </a:buClr>
              <a:buFont typeface="Arial" panose="020B0604020202020204" pitchFamily="34" charset="0"/>
              <a:buChar char="•"/>
              <a:defRPr sz="7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lnSpc>
                <a:spcPct val="100000"/>
              </a:lnSpc>
              <a:spcBef>
                <a:spcPts val="0"/>
              </a:spcBef>
              <a:buSzPts val="1000"/>
              <a:buFont typeface="Courier New" panose="02070309020205020404" pitchFamily="49" charset="0"/>
              <a:buChar char="o"/>
              <a:tabLst>
                <a:tab pos="914400" algn="l"/>
              </a:tabLst>
            </a:pPr>
            <a:endParaRPr lang="en-US" sz="1400" kern="100" dirty="0">
              <a:latin typeface="Aptos" panose="020B0004020202020204" pitchFamily="34" charset="0"/>
              <a:ea typeface="DengXian" panose="02010600030101010101" pitchFamily="2" charset="-122"/>
              <a:cs typeface="Times New Roman" panose="02020603050405020304" pitchFamily="18" charset="0"/>
            </a:endParaRPr>
          </a:p>
          <a:p>
            <a:pPr marL="742950" lvl="1" indent="-285750">
              <a:lnSpc>
                <a:spcPct val="100000"/>
              </a:lnSpc>
              <a:spcBef>
                <a:spcPts val="0"/>
              </a:spcBef>
              <a:buSzPts val="1000"/>
              <a:buFont typeface="Courier New" panose="02070309020205020404" pitchFamily="49" charset="0"/>
              <a:buChar char="o"/>
              <a:tabLst>
                <a:tab pos="914400" algn="l"/>
              </a:tabLst>
            </a:pPr>
            <a:endParaRPr lang="en-US" sz="1400" kern="100" dirty="0">
              <a:latin typeface="Aptos" panose="020B0004020202020204" pitchFamily="34" charset="0"/>
              <a:ea typeface="DengXian" panose="02010600030101010101" pitchFamily="2" charset="-122"/>
              <a:cs typeface="Times New Roman" panose="02020603050405020304" pitchFamily="18" charset="0"/>
            </a:endParaRPr>
          </a:p>
          <a:p>
            <a:pPr marL="742950" lvl="1" indent="-285750">
              <a:lnSpc>
                <a:spcPct val="100000"/>
              </a:lnSpc>
              <a:spcBef>
                <a:spcPts val="0"/>
              </a:spcBef>
              <a:buSzPts val="1000"/>
              <a:buFont typeface="Courier New" panose="02070309020205020404" pitchFamily="49" charset="0"/>
              <a:buChar char="o"/>
              <a:tabLst>
                <a:tab pos="914400" algn="l"/>
              </a:tabLst>
            </a:pPr>
            <a:endParaRPr lang="en-US" sz="1400" kern="100" dirty="0">
              <a:latin typeface="Aptos" panose="020B0004020202020204" pitchFamily="34" charset="0"/>
              <a:ea typeface="DengXian" panose="02010600030101010101" pitchFamily="2" charset="-122"/>
              <a:cs typeface="Times New Roman" panose="02020603050405020304" pitchFamily="18" charset="0"/>
            </a:endParaRPr>
          </a:p>
          <a:p>
            <a:pPr marL="742950" lvl="1" indent="-285750">
              <a:lnSpc>
                <a:spcPct val="100000"/>
              </a:lnSpc>
              <a:spcBef>
                <a:spcPts val="0"/>
              </a:spcBef>
              <a:buSzPts val="1000"/>
              <a:buFont typeface="Courier New" panose="02070309020205020404" pitchFamily="49" charset="0"/>
              <a:buChar char="o"/>
              <a:tabLst>
                <a:tab pos="914400" algn="l"/>
              </a:tabLst>
            </a:pPr>
            <a:endParaRPr lang="en-US" sz="1400" kern="100" dirty="0">
              <a:latin typeface="Aptos" panose="020B0004020202020204" pitchFamily="34" charset="0"/>
              <a:ea typeface="DengXian" panose="02010600030101010101" pitchFamily="2" charset="-122"/>
              <a:cs typeface="Times New Roman" panose="02020603050405020304" pitchFamily="18" charset="0"/>
            </a:endParaRPr>
          </a:p>
          <a:p>
            <a:pPr marL="457200" lvl="1">
              <a:lnSpc>
                <a:spcPct val="100000"/>
              </a:lnSpc>
              <a:spcBef>
                <a:spcPts val="0"/>
              </a:spcBef>
              <a:buSzPts val="1000"/>
              <a:tabLst>
                <a:tab pos="914400" algn="l"/>
              </a:tabLst>
            </a:pPr>
            <a:r>
              <a:rPr lang="en-US" sz="2000" kern="100" dirty="0">
                <a:latin typeface="Aptos" panose="020B0004020202020204" pitchFamily="34" charset="0"/>
                <a:ea typeface="DengXian" panose="02010600030101010101" pitchFamily="2" charset="-122"/>
                <a:cs typeface="Times New Roman" panose="02020603050405020304" pitchFamily="18" charset="0"/>
              </a:rPr>
              <a:t>Emergency shelters </a:t>
            </a:r>
          </a:p>
          <a:p>
            <a:pPr marL="457200" lvl="1">
              <a:lnSpc>
                <a:spcPct val="100000"/>
              </a:lnSpc>
              <a:spcBef>
                <a:spcPts val="0"/>
              </a:spcBef>
              <a:buSzPts val="1000"/>
              <a:tabLst>
                <a:tab pos="914400" algn="l"/>
              </a:tabLst>
            </a:pPr>
            <a:r>
              <a:rPr lang="en-US" sz="2000" kern="100" dirty="0">
                <a:latin typeface="Aptos" panose="020B0004020202020204" pitchFamily="34" charset="0"/>
                <a:ea typeface="DengXian" panose="02010600030101010101" pitchFamily="2" charset="-122"/>
                <a:cs typeface="Times New Roman" panose="02020603050405020304" pitchFamily="18" charset="0"/>
              </a:rPr>
              <a:t>and healthcare facilities.</a:t>
            </a:r>
          </a:p>
        </p:txBody>
      </p:sp>
      <p:sp>
        <p:nvSpPr>
          <p:cNvPr id="3" name="TextBox 2">
            <a:extLst>
              <a:ext uri="{FF2B5EF4-FFF2-40B4-BE49-F238E27FC236}">
                <a16:creationId xmlns:a16="http://schemas.microsoft.com/office/drawing/2014/main" id="{4299322F-F5C7-BE35-A8F5-9F94D0C87C7F}"/>
              </a:ext>
            </a:extLst>
          </p:cNvPr>
          <p:cNvSpPr txBox="1"/>
          <p:nvPr/>
        </p:nvSpPr>
        <p:spPr>
          <a:xfrm>
            <a:off x="499141" y="916881"/>
            <a:ext cx="10387162" cy="1469505"/>
          </a:xfrm>
          <a:prstGeom prst="rect">
            <a:avLst/>
          </a:prstGeom>
          <a:noFill/>
        </p:spPr>
        <p:txBody>
          <a:bodyPr wrap="square">
            <a:spAutoFit/>
          </a:bodyPr>
          <a:lstStyle/>
          <a:p>
            <a:pPr marL="0" marR="0">
              <a:lnSpc>
                <a:spcPct val="107000"/>
              </a:lnSpc>
              <a:spcAft>
                <a:spcPts val="800"/>
              </a:spcAft>
            </a:pPr>
            <a:r>
              <a:rPr lang="en-US" sz="2400" b="1" kern="100" dirty="0">
                <a:effectLst/>
                <a:latin typeface="Aptos" panose="020B0004020202020204" pitchFamily="34" charset="0"/>
                <a:ea typeface="DengXian" panose="02010600030101010101" pitchFamily="2" charset="-122"/>
                <a:cs typeface="Arial" panose="020B0604020202020204" pitchFamily="34" charset="0"/>
              </a:rPr>
              <a:t>Infrastructural Resources</a:t>
            </a:r>
            <a:endParaRPr lang="en-US" sz="2400" kern="100" dirty="0">
              <a:effectLst/>
              <a:latin typeface="Aptos" panose="020B0004020202020204" pitchFamily="34" charset="0"/>
              <a:ea typeface="DengXian" panose="02010600030101010101" pitchFamily="2" charset="-122"/>
              <a:cs typeface="Arial" panose="020B0604020202020204" pitchFamily="34"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2400" b="1" kern="100" dirty="0">
                <a:effectLst/>
                <a:latin typeface="Aptos" panose="020B0004020202020204" pitchFamily="34" charset="0"/>
                <a:ea typeface="DengXian" panose="02010600030101010101" pitchFamily="2" charset="-122"/>
                <a:cs typeface="Arial" panose="020B0604020202020204" pitchFamily="34" charset="0"/>
              </a:rPr>
              <a:t>Definition</a:t>
            </a:r>
            <a:r>
              <a:rPr lang="en-US" sz="2400" kern="100" dirty="0">
                <a:effectLst/>
                <a:latin typeface="Aptos" panose="020B0004020202020204" pitchFamily="34" charset="0"/>
                <a:ea typeface="DengXian" panose="02010600030101010101" pitchFamily="2" charset="-122"/>
                <a:cs typeface="Arial" panose="020B0604020202020204" pitchFamily="34" charset="0"/>
              </a:rPr>
              <a:t>: </a:t>
            </a:r>
            <a:r>
              <a:rPr lang="en-US" sz="2400" b="0" kern="100" dirty="0">
                <a:effectLst/>
                <a:latin typeface="Aptos" panose="020B0004020202020204" pitchFamily="34" charset="0"/>
                <a:ea typeface="DengXian" panose="02010600030101010101" pitchFamily="2" charset="-122"/>
                <a:cs typeface="Arial" panose="020B0604020202020204" pitchFamily="34" charset="0"/>
              </a:rPr>
              <a:t>Physical facilities and structures critical for tsunami response.</a:t>
            </a:r>
          </a:p>
          <a:p>
            <a:pPr marL="342900" marR="0" lvl="0" indent="-342900">
              <a:lnSpc>
                <a:spcPct val="107000"/>
              </a:lnSpc>
              <a:spcAft>
                <a:spcPts val="800"/>
              </a:spcAft>
              <a:buSzPts val="1000"/>
              <a:buFont typeface="Symbol" panose="05050102010706020507" pitchFamily="18" charset="2"/>
              <a:buChar char=""/>
              <a:tabLst>
                <a:tab pos="457200" algn="l"/>
              </a:tabLst>
            </a:pPr>
            <a:r>
              <a:rPr lang="en-US" sz="2400" b="1" kern="100" dirty="0">
                <a:effectLst/>
                <a:latin typeface="Aptos" panose="020B0004020202020204" pitchFamily="34" charset="0"/>
                <a:ea typeface="DengXian" panose="02010600030101010101" pitchFamily="2" charset="-122"/>
                <a:cs typeface="Arial" panose="020B0604020202020204" pitchFamily="34" charset="0"/>
              </a:rPr>
              <a:t>Examples</a:t>
            </a:r>
            <a:r>
              <a:rPr lang="en-US" sz="2400" kern="100" dirty="0">
                <a:effectLst/>
                <a:latin typeface="Aptos" panose="020B0004020202020204" pitchFamily="34" charset="0"/>
                <a:ea typeface="DengXian" panose="02010600030101010101" pitchFamily="2" charset="-122"/>
                <a:cs typeface="Arial" panose="020B0604020202020204" pitchFamily="34" charset="0"/>
              </a:rPr>
              <a:t>: </a:t>
            </a:r>
          </a:p>
        </p:txBody>
      </p:sp>
      <p:pic>
        <p:nvPicPr>
          <p:cNvPr id="9" name="Picture 8" descr="A blue and white sign with a arrow&#10;&#10;Description automatically generated">
            <a:extLst>
              <a:ext uri="{FF2B5EF4-FFF2-40B4-BE49-F238E27FC236}">
                <a16:creationId xmlns:a16="http://schemas.microsoft.com/office/drawing/2014/main" id="{C0A49188-1DC8-2141-2E9D-FF9175E78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98" y="2442672"/>
            <a:ext cx="1225613" cy="1714588"/>
          </a:xfrm>
          <a:prstGeom prst="rect">
            <a:avLst/>
          </a:prstGeom>
        </p:spPr>
      </p:pic>
      <p:pic>
        <p:nvPicPr>
          <p:cNvPr id="14" name="Picture 13" descr="A group of people sitting on the floor&#10;&#10;Description automatically generated">
            <a:extLst>
              <a:ext uri="{FF2B5EF4-FFF2-40B4-BE49-F238E27FC236}">
                <a16:creationId xmlns:a16="http://schemas.microsoft.com/office/drawing/2014/main" id="{4F76B89E-0366-23A2-AF68-63C635074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9098" y="2237579"/>
            <a:ext cx="3121152" cy="2078736"/>
          </a:xfrm>
          <a:prstGeom prst="rect">
            <a:avLst/>
          </a:prstGeom>
        </p:spPr>
      </p:pic>
      <p:pic>
        <p:nvPicPr>
          <p:cNvPr id="17" name="Picture 16" descr="A group of megaphones on a yellow surface&#10;&#10;Description automatically generated">
            <a:extLst>
              <a:ext uri="{FF2B5EF4-FFF2-40B4-BE49-F238E27FC236}">
                <a16:creationId xmlns:a16="http://schemas.microsoft.com/office/drawing/2014/main" id="{36ABB293-6F6A-98F2-4F33-5339500AAC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8042" y="2796346"/>
            <a:ext cx="3441834" cy="1530240"/>
          </a:xfrm>
          <a:prstGeom prst="rect">
            <a:avLst/>
          </a:prstGeom>
        </p:spPr>
      </p:pic>
    </p:spTree>
    <p:extLst>
      <p:ext uri="{BB962C8B-B14F-4D97-AF65-F5344CB8AC3E}">
        <p14:creationId xmlns:p14="http://schemas.microsoft.com/office/powerpoint/2010/main" val="3979862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A0C13-04F6-86B9-892F-65588F12C12E}"/>
            </a:ext>
          </a:extLst>
        </p:cNvPr>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272C2278-29F7-202C-35A9-8795864E86A6}"/>
              </a:ext>
            </a:extLst>
          </p:cNvPr>
          <p:cNvSpPr>
            <a:spLocks noGrp="1"/>
          </p:cNvSpPr>
          <p:nvPr>
            <p:ph type="body" sz="quarter" idx="16"/>
          </p:nvPr>
        </p:nvSpPr>
        <p:spPr>
          <a:xfrm>
            <a:off x="420876" y="959561"/>
            <a:ext cx="6857253" cy="5451540"/>
          </a:xfrm>
        </p:spPr>
        <p:txBody>
          <a:bodyPr>
            <a:normAutofit fontScale="85000" lnSpcReduction="10000"/>
          </a:bodyPr>
          <a:lstStyle/>
          <a:p>
            <a:pPr marL="0" marR="0">
              <a:lnSpc>
                <a:spcPct val="107000"/>
              </a:lnSpc>
              <a:spcAft>
                <a:spcPts val="800"/>
              </a:spcAft>
            </a:pPr>
            <a:r>
              <a:rPr lang="en-US" sz="2800" b="1" kern="100" dirty="0">
                <a:effectLst/>
                <a:latin typeface="Aptos" panose="020B0004020202020204" pitchFamily="34" charset="0"/>
                <a:ea typeface="DengXian" panose="02010600030101010101" pitchFamily="2" charset="-122"/>
                <a:cs typeface="Arial" panose="020B0604020202020204" pitchFamily="34" charset="0"/>
              </a:rPr>
              <a:t>Political Resources</a:t>
            </a:r>
            <a:endParaRPr lang="en-US" sz="2800" kern="100" dirty="0">
              <a:effectLst/>
              <a:latin typeface="Aptos" panose="020B0004020202020204" pitchFamily="34" charset="0"/>
              <a:ea typeface="DengXian" panose="02010600030101010101" pitchFamily="2" charset="-122"/>
              <a:cs typeface="Arial" panose="020B0604020202020204" pitchFamily="34"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2400" b="1" kern="100" dirty="0">
                <a:effectLst/>
                <a:latin typeface="Aptos" panose="020B0004020202020204" pitchFamily="34" charset="0"/>
                <a:ea typeface="DengXian" panose="02010600030101010101" pitchFamily="2" charset="-122"/>
                <a:cs typeface="Arial" panose="020B0604020202020204" pitchFamily="34" charset="0"/>
              </a:rPr>
              <a:t>Definition</a:t>
            </a:r>
            <a:r>
              <a:rPr lang="en-US" sz="2400" kern="100" dirty="0">
                <a:effectLst/>
                <a:latin typeface="Aptos" panose="020B0004020202020204" pitchFamily="34" charset="0"/>
                <a:ea typeface="DengXian" panose="02010600030101010101" pitchFamily="2" charset="-122"/>
                <a:cs typeface="Arial" panose="020B0604020202020204" pitchFamily="34" charset="0"/>
              </a:rPr>
              <a:t>: </a:t>
            </a:r>
            <a:r>
              <a:rPr lang="en-US" sz="2400" b="0" kern="100" dirty="0">
                <a:effectLst/>
                <a:latin typeface="Aptos" panose="020B0004020202020204" pitchFamily="34" charset="0"/>
                <a:ea typeface="DengXian" panose="02010600030101010101" pitchFamily="2" charset="-122"/>
                <a:cs typeface="Arial" panose="020B0604020202020204" pitchFamily="34" charset="0"/>
              </a:rPr>
              <a:t>Leadership, governance, and policies for disaster risk reduction.</a:t>
            </a:r>
          </a:p>
          <a:p>
            <a:pPr marL="342900" marR="0" lvl="0" indent="-342900">
              <a:lnSpc>
                <a:spcPct val="107000"/>
              </a:lnSpc>
              <a:spcAft>
                <a:spcPts val="800"/>
              </a:spcAft>
              <a:buSzPts val="1000"/>
              <a:buFont typeface="Symbol" panose="05050102010706020507" pitchFamily="18" charset="2"/>
              <a:buChar char=""/>
              <a:tabLst>
                <a:tab pos="457200" algn="l"/>
              </a:tabLst>
            </a:pPr>
            <a:r>
              <a:rPr lang="en-US" sz="2400" b="1" kern="100" dirty="0">
                <a:effectLst/>
                <a:latin typeface="Aptos" panose="020B0004020202020204" pitchFamily="34" charset="0"/>
                <a:ea typeface="DengXian" panose="02010600030101010101" pitchFamily="2" charset="-122"/>
                <a:cs typeface="Arial" panose="020B0604020202020204" pitchFamily="34" charset="0"/>
              </a:rPr>
              <a:t>Examples</a:t>
            </a:r>
            <a:r>
              <a:rPr lang="en-US" sz="2400" kern="100" dirty="0">
                <a:effectLst/>
                <a:latin typeface="Aptos" panose="020B0004020202020204" pitchFamily="34" charset="0"/>
                <a:ea typeface="DengXian" panose="02010600030101010101" pitchFamily="2" charset="-122"/>
                <a:cs typeface="Arial" panose="020B0604020202020204" pitchFamily="34" charset="0"/>
              </a:rPr>
              <a:t>: </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400" kern="100" dirty="0">
                <a:effectLst/>
                <a:latin typeface="Aptos" panose="020B0004020202020204" pitchFamily="34" charset="0"/>
                <a:ea typeface="DengXian" panose="02010600030101010101" pitchFamily="2" charset="-122"/>
                <a:cs typeface="Times New Roman" panose="02020603050405020304" pitchFamily="18" charset="0"/>
              </a:rPr>
              <a:t>National and local disaster management policies.</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400" kern="100" dirty="0">
                <a:effectLst/>
                <a:latin typeface="Aptos" panose="020B0004020202020204" pitchFamily="34" charset="0"/>
                <a:ea typeface="DengXian" panose="02010600030101010101" pitchFamily="2" charset="-122"/>
                <a:cs typeface="Times New Roman" panose="02020603050405020304" pitchFamily="18" charset="0"/>
              </a:rPr>
              <a:t>Tsunami awareness campaigns led by authorities.</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400" kern="100" dirty="0">
                <a:effectLst/>
                <a:latin typeface="Aptos" panose="020B0004020202020204" pitchFamily="34" charset="0"/>
                <a:ea typeface="DengXian" panose="02010600030101010101" pitchFamily="2" charset="-122"/>
                <a:cs typeface="Times New Roman" panose="02020603050405020304" pitchFamily="18" charset="0"/>
              </a:rPr>
              <a:t>Intergovernmental agreements for regional cooperation.</a:t>
            </a:r>
          </a:p>
          <a:p>
            <a:pPr marL="342900" marR="0" lvl="0" indent="-342900">
              <a:lnSpc>
                <a:spcPct val="107000"/>
              </a:lnSpc>
              <a:spcAft>
                <a:spcPts val="800"/>
              </a:spcAft>
              <a:buSzPts val="1000"/>
              <a:buFont typeface="Symbol" panose="05050102010706020507" pitchFamily="18" charset="2"/>
              <a:buChar char=""/>
              <a:tabLst>
                <a:tab pos="457200" algn="l"/>
              </a:tabLst>
            </a:pPr>
            <a:r>
              <a:rPr lang="en-US" sz="2400" b="1" kern="100" dirty="0">
                <a:effectLst/>
                <a:latin typeface="Aptos" panose="020B0004020202020204" pitchFamily="34" charset="0"/>
                <a:ea typeface="DengXian" panose="02010600030101010101" pitchFamily="2" charset="-122"/>
                <a:cs typeface="Arial" panose="020B0604020202020204" pitchFamily="34" charset="0"/>
              </a:rPr>
              <a:t>Key Considerations</a:t>
            </a:r>
            <a:r>
              <a:rPr lang="en-US" sz="2400" kern="100" dirty="0">
                <a:effectLst/>
                <a:latin typeface="Aptos" panose="020B0004020202020204" pitchFamily="34" charset="0"/>
                <a:ea typeface="DengXian" panose="02010600030101010101" pitchFamily="2" charset="-122"/>
                <a:cs typeface="Arial" panose="020B0604020202020204" pitchFamily="34" charset="0"/>
              </a:rPr>
              <a:t>: </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4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Leadership fosters a culture of preparedness.</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4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Policy-driven funding and resource allocation.</a:t>
            </a:r>
          </a:p>
          <a:p>
            <a:pPr>
              <a:lnSpc>
                <a:spcPct val="150000"/>
              </a:lnSpc>
            </a:pPr>
            <a:endParaRPr lang="en-GB" sz="1800" b="0" dirty="0"/>
          </a:p>
        </p:txBody>
      </p:sp>
      <p:sp>
        <p:nvSpPr>
          <p:cNvPr id="10" name="Titre 9">
            <a:extLst>
              <a:ext uri="{FF2B5EF4-FFF2-40B4-BE49-F238E27FC236}">
                <a16:creationId xmlns:a16="http://schemas.microsoft.com/office/drawing/2014/main" id="{FDEFE19C-F2AB-6741-A97E-6FB03F10B15E}"/>
              </a:ext>
            </a:extLst>
          </p:cNvPr>
          <p:cNvSpPr>
            <a:spLocks noGrp="1"/>
          </p:cNvSpPr>
          <p:nvPr>
            <p:ph type="ctrTitle"/>
          </p:nvPr>
        </p:nvSpPr>
        <p:spPr/>
        <p:txBody>
          <a:bodyPr>
            <a:normAutofit/>
          </a:bodyPr>
          <a:lstStyle/>
          <a:p>
            <a:pPr algn="ctr"/>
            <a:r>
              <a:rPr lang="en-US" sz="3200" b="1" dirty="0">
                <a:effectLst/>
                <a:latin typeface="Calibri" panose="020F0502020204030204" pitchFamily="34" charset="0"/>
                <a:ea typeface="DengXian" panose="02010600030101010101" pitchFamily="2" charset="-122"/>
              </a:rPr>
              <a:t>UNESCO-IOC Tsunami Ready Training for NEAM Region</a:t>
            </a:r>
            <a:endParaRPr lang="fr-FR" sz="3200" b="1" dirty="0"/>
          </a:p>
        </p:txBody>
      </p:sp>
      <p:sp>
        <p:nvSpPr>
          <p:cNvPr id="4" name="Slide Number Placeholder 3">
            <a:extLst>
              <a:ext uri="{FF2B5EF4-FFF2-40B4-BE49-F238E27FC236}">
                <a16:creationId xmlns:a16="http://schemas.microsoft.com/office/drawing/2014/main" id="{37449727-E939-93B1-5262-21695E17EC42}"/>
              </a:ext>
            </a:extLst>
          </p:cNvPr>
          <p:cNvSpPr>
            <a:spLocks noGrp="1"/>
          </p:cNvSpPr>
          <p:nvPr>
            <p:ph type="sldNum" sz="quarter" idx="12"/>
          </p:nvPr>
        </p:nvSpPr>
        <p:spPr/>
        <p:txBody>
          <a:bodyPr/>
          <a:lstStyle/>
          <a:p>
            <a:fld id="{116E103F-C569-40B8-B4E6-EB527A5C76D5}" type="slidenum">
              <a:rPr lang="en-US" smtClean="0"/>
              <a:pPr/>
              <a:t>5</a:t>
            </a:fld>
            <a:endParaRPr lang="en-US" dirty="0"/>
          </a:p>
        </p:txBody>
      </p:sp>
      <p:pic>
        <p:nvPicPr>
          <p:cNvPr id="2" name="Picture 1" descr="P801#yIS1">
            <a:extLst>
              <a:ext uri="{FF2B5EF4-FFF2-40B4-BE49-F238E27FC236}">
                <a16:creationId xmlns:a16="http://schemas.microsoft.com/office/drawing/2014/main" id="{F1AFB9AA-0413-5792-2D9F-9078A1BCC726}"/>
              </a:ext>
            </a:extLst>
          </p:cNvPr>
          <p:cNvPicPr>
            <a:picLocks noChangeAspect="1"/>
          </p:cNvPicPr>
          <p:nvPr/>
        </p:nvPicPr>
        <p:blipFill rotWithShape="1">
          <a:blip r:embed="rId3">
            <a:extLst>
              <a:ext uri="{28A0092B-C50C-407E-A947-70E740481C1C}">
                <a14:useLocalDpi xmlns:a14="http://schemas.microsoft.com/office/drawing/2010/main" val="0"/>
              </a:ext>
            </a:extLst>
          </a:blip>
          <a:srcRect b="6680"/>
          <a:stretch/>
        </p:blipFill>
        <p:spPr bwMode="auto">
          <a:xfrm>
            <a:off x="9092775" y="3787346"/>
            <a:ext cx="3009900" cy="2528827"/>
          </a:xfrm>
          <a:prstGeom prst="rect">
            <a:avLst/>
          </a:prstGeom>
          <a:ln>
            <a:noFill/>
          </a:ln>
          <a:extLst>
            <a:ext uri="{53640926-AAD7-44D8-BBD7-CCE9431645EC}">
              <a14:shadowObscured xmlns:a14="http://schemas.microsoft.com/office/drawing/2010/main"/>
            </a:ext>
          </a:extLst>
        </p:spPr>
      </p:pic>
      <p:pic>
        <p:nvPicPr>
          <p:cNvPr id="9" name="Picture 8" descr="P1435C1T31#y1">
            <a:extLst>
              <a:ext uri="{FF2B5EF4-FFF2-40B4-BE49-F238E27FC236}">
                <a16:creationId xmlns:a16="http://schemas.microsoft.com/office/drawing/2014/main" id="{63BD01FE-DD00-1EB2-26B3-BA724066CD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18" t="16234" r="19923" b="15563"/>
          <a:stretch/>
        </p:blipFill>
        <p:spPr bwMode="auto">
          <a:xfrm>
            <a:off x="8358870" y="1466657"/>
            <a:ext cx="3583017" cy="22124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3736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05857-3D51-9893-68C6-8345EC44226E}"/>
            </a:ext>
          </a:extLst>
        </p:cNvPr>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2E014DF4-7A67-63EF-D3F7-973D5571CDD6}"/>
              </a:ext>
            </a:extLst>
          </p:cNvPr>
          <p:cNvSpPr>
            <a:spLocks noGrp="1"/>
          </p:cNvSpPr>
          <p:nvPr>
            <p:ph type="body" sz="quarter" idx="16"/>
          </p:nvPr>
        </p:nvSpPr>
        <p:spPr>
          <a:xfrm>
            <a:off x="420877" y="959561"/>
            <a:ext cx="6597761" cy="5746830"/>
          </a:xfrm>
        </p:spPr>
        <p:txBody>
          <a:bodyPr>
            <a:normAutofit fontScale="92500"/>
          </a:bodyPr>
          <a:lstStyle/>
          <a:p>
            <a:pPr marL="0" marR="0">
              <a:lnSpc>
                <a:spcPct val="107000"/>
              </a:lnSpc>
              <a:spcAft>
                <a:spcPts val="800"/>
              </a:spcAft>
            </a:pPr>
            <a:r>
              <a:rPr lang="en-US" sz="2600" b="1" kern="100" dirty="0">
                <a:effectLst/>
                <a:latin typeface="Aptos" panose="020B0004020202020204" pitchFamily="34" charset="0"/>
                <a:ea typeface="DengXian" panose="02010600030101010101" pitchFamily="2" charset="-122"/>
                <a:cs typeface="Arial" panose="020B0604020202020204" pitchFamily="34" charset="0"/>
              </a:rPr>
              <a:t>Social Resources</a:t>
            </a:r>
            <a:endParaRPr lang="en-US" sz="2600" kern="100" dirty="0">
              <a:effectLst/>
              <a:latin typeface="Aptos" panose="020B0004020202020204" pitchFamily="34" charset="0"/>
              <a:ea typeface="DengXian" panose="02010600030101010101" pitchFamily="2" charset="-122"/>
              <a:cs typeface="Arial" panose="020B0604020202020204" pitchFamily="34"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2000" b="1" kern="100" dirty="0">
                <a:effectLst/>
                <a:latin typeface="Aptos" panose="020B0004020202020204" pitchFamily="34" charset="0"/>
                <a:ea typeface="DengXian" panose="02010600030101010101" pitchFamily="2" charset="-122"/>
                <a:cs typeface="Arial" panose="020B0604020202020204" pitchFamily="34" charset="0"/>
              </a:rPr>
              <a:t>Definition</a:t>
            </a:r>
            <a:r>
              <a:rPr lang="en-US" sz="2000" kern="100" dirty="0">
                <a:effectLst/>
                <a:latin typeface="Aptos" panose="020B0004020202020204" pitchFamily="34" charset="0"/>
                <a:ea typeface="DengXian" panose="02010600030101010101" pitchFamily="2" charset="-122"/>
                <a:cs typeface="Arial" panose="020B0604020202020204" pitchFamily="34" charset="0"/>
              </a:rPr>
              <a:t>: </a:t>
            </a:r>
            <a:r>
              <a:rPr lang="en-US" sz="2000" b="0" kern="100" dirty="0">
                <a:effectLst/>
                <a:latin typeface="Aptos" panose="020B0004020202020204" pitchFamily="34" charset="0"/>
                <a:ea typeface="DengXian" panose="02010600030101010101" pitchFamily="2" charset="-122"/>
                <a:cs typeface="Arial" panose="020B0604020202020204" pitchFamily="34" charset="0"/>
              </a:rPr>
              <a:t>Community networks, relationships, and capacities.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2000" b="1" kern="100" dirty="0">
                <a:effectLst/>
                <a:latin typeface="Aptos" panose="020B0004020202020204" pitchFamily="34" charset="0"/>
                <a:ea typeface="DengXian" panose="02010600030101010101" pitchFamily="2" charset="-122"/>
                <a:cs typeface="Arial" panose="020B0604020202020204" pitchFamily="34" charset="0"/>
              </a:rPr>
              <a:t>Examples</a:t>
            </a:r>
            <a:r>
              <a:rPr lang="en-US" sz="2000" kern="100" dirty="0">
                <a:effectLst/>
                <a:latin typeface="Aptos" panose="020B0004020202020204" pitchFamily="34" charset="0"/>
                <a:ea typeface="DengXian" panose="02010600030101010101" pitchFamily="2" charset="-122"/>
                <a:cs typeface="Arial" panose="020B0604020202020204" pitchFamily="34" charset="0"/>
              </a:rPr>
              <a:t>: </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000" kern="100" dirty="0">
                <a:effectLst/>
                <a:latin typeface="Aptos" panose="020B0004020202020204" pitchFamily="34" charset="0"/>
                <a:ea typeface="DengXian" panose="02010600030101010101" pitchFamily="2" charset="-122"/>
                <a:cs typeface="Times New Roman" panose="02020603050405020304" pitchFamily="18" charset="0"/>
              </a:rPr>
              <a:t>Community-led initiatives for disaster awareness.</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000" kern="100" dirty="0">
                <a:effectLst/>
                <a:latin typeface="Aptos" panose="020B0004020202020204" pitchFamily="34" charset="0"/>
                <a:ea typeface="DengXian" panose="02010600030101010101" pitchFamily="2" charset="-122"/>
                <a:cs typeface="Times New Roman" panose="02020603050405020304" pitchFamily="18" charset="0"/>
              </a:rPr>
              <a:t>Local volunteer groups supporting evacuation drills.</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000" kern="100" dirty="0">
                <a:effectLst/>
                <a:latin typeface="Aptos" panose="020B0004020202020204" pitchFamily="34" charset="0"/>
                <a:ea typeface="DengXian" panose="02010600030101010101" pitchFamily="2" charset="-122"/>
                <a:cs typeface="Times New Roman" panose="02020603050405020304" pitchFamily="18" charset="0"/>
              </a:rPr>
              <a:t>Educational programs in schools.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2000" b="1" kern="100" dirty="0">
                <a:effectLst/>
                <a:latin typeface="Aptos" panose="020B0004020202020204" pitchFamily="34" charset="0"/>
                <a:ea typeface="DengXian" panose="02010600030101010101" pitchFamily="2" charset="-122"/>
                <a:cs typeface="Arial" panose="020B0604020202020204" pitchFamily="34" charset="0"/>
              </a:rPr>
              <a:t>Significance</a:t>
            </a:r>
            <a:r>
              <a:rPr lang="en-US" sz="2000" kern="100" dirty="0">
                <a:effectLst/>
                <a:latin typeface="Aptos" panose="020B0004020202020204" pitchFamily="34" charset="0"/>
                <a:ea typeface="DengXian" panose="02010600030101010101" pitchFamily="2" charset="-122"/>
                <a:cs typeface="Arial" panose="020B0604020202020204" pitchFamily="34" charset="0"/>
              </a:rPr>
              <a:t>: </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0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Strengthens social cohesion and collective resilience.</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0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Encourages active participation in preparedness efforts.</a:t>
            </a:r>
          </a:p>
          <a:p>
            <a:pPr>
              <a:lnSpc>
                <a:spcPct val="150000"/>
              </a:lnSpc>
            </a:pPr>
            <a:endParaRPr lang="en-GB" sz="1800" b="0" dirty="0"/>
          </a:p>
        </p:txBody>
      </p:sp>
      <p:sp>
        <p:nvSpPr>
          <p:cNvPr id="10" name="Titre 9">
            <a:extLst>
              <a:ext uri="{FF2B5EF4-FFF2-40B4-BE49-F238E27FC236}">
                <a16:creationId xmlns:a16="http://schemas.microsoft.com/office/drawing/2014/main" id="{B58678F2-67E1-46A0-F5D3-68D36D055EB1}"/>
              </a:ext>
            </a:extLst>
          </p:cNvPr>
          <p:cNvSpPr>
            <a:spLocks noGrp="1"/>
          </p:cNvSpPr>
          <p:nvPr>
            <p:ph type="ctrTitle"/>
          </p:nvPr>
        </p:nvSpPr>
        <p:spPr/>
        <p:txBody>
          <a:bodyPr>
            <a:normAutofit/>
          </a:bodyPr>
          <a:lstStyle/>
          <a:p>
            <a:pPr algn="ctr"/>
            <a:r>
              <a:rPr lang="en-US" sz="3200" b="1" dirty="0">
                <a:effectLst/>
                <a:latin typeface="Calibri" panose="020F0502020204030204" pitchFamily="34" charset="0"/>
                <a:ea typeface="DengXian" panose="02010600030101010101" pitchFamily="2" charset="-122"/>
              </a:rPr>
              <a:t>UNESCO-IOC Tsunami Ready Training for NEAM Region</a:t>
            </a:r>
            <a:endParaRPr lang="fr-FR" sz="3200" b="1" dirty="0"/>
          </a:p>
        </p:txBody>
      </p:sp>
      <p:sp>
        <p:nvSpPr>
          <p:cNvPr id="4" name="Slide Number Placeholder 3">
            <a:extLst>
              <a:ext uri="{FF2B5EF4-FFF2-40B4-BE49-F238E27FC236}">
                <a16:creationId xmlns:a16="http://schemas.microsoft.com/office/drawing/2014/main" id="{E67E72A3-6C4C-6050-B7B1-8951DCA40CFD}"/>
              </a:ext>
            </a:extLst>
          </p:cNvPr>
          <p:cNvSpPr>
            <a:spLocks noGrp="1"/>
          </p:cNvSpPr>
          <p:nvPr>
            <p:ph type="sldNum" sz="quarter" idx="12"/>
          </p:nvPr>
        </p:nvSpPr>
        <p:spPr/>
        <p:txBody>
          <a:bodyPr/>
          <a:lstStyle/>
          <a:p>
            <a:fld id="{116E103F-C569-40B8-B4E6-EB527A5C76D5}" type="slidenum">
              <a:rPr lang="en-US" smtClean="0"/>
              <a:pPr/>
              <a:t>6</a:t>
            </a:fld>
            <a:endParaRPr lang="en-US" dirty="0"/>
          </a:p>
        </p:txBody>
      </p:sp>
      <p:pic>
        <p:nvPicPr>
          <p:cNvPr id="2" name="Picture 1" descr="P1347C4T26#yIS1">
            <a:extLst>
              <a:ext uri="{FF2B5EF4-FFF2-40B4-BE49-F238E27FC236}">
                <a16:creationId xmlns:a16="http://schemas.microsoft.com/office/drawing/2014/main" id="{393CDD86-798E-BBD9-B160-56716E58C3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0485" y="3819699"/>
            <a:ext cx="3164159" cy="2392060"/>
          </a:xfrm>
          <a:prstGeom prst="rect">
            <a:avLst/>
          </a:prstGeom>
          <a:noFill/>
          <a:ln>
            <a:noFill/>
          </a:ln>
        </p:spPr>
      </p:pic>
      <p:pic>
        <p:nvPicPr>
          <p:cNvPr id="5" name="Picture 4" descr="P1344C2T26#y1">
            <a:extLst>
              <a:ext uri="{FF2B5EF4-FFF2-40B4-BE49-F238E27FC236}">
                <a16:creationId xmlns:a16="http://schemas.microsoft.com/office/drawing/2014/main" id="{883E5EE4-BA57-02C6-21CF-A5348EB11E0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9860" y="1681762"/>
            <a:ext cx="4001227" cy="2392060"/>
          </a:xfrm>
          <a:prstGeom prst="rect">
            <a:avLst/>
          </a:prstGeom>
          <a:noFill/>
          <a:ln>
            <a:noFill/>
          </a:ln>
        </p:spPr>
      </p:pic>
    </p:spTree>
    <p:extLst>
      <p:ext uri="{BB962C8B-B14F-4D97-AF65-F5344CB8AC3E}">
        <p14:creationId xmlns:p14="http://schemas.microsoft.com/office/powerpoint/2010/main" val="2756181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4680C-6313-655A-195B-2FAC83F00694}"/>
            </a:ext>
          </a:extLst>
        </p:cNvPr>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217463EF-A075-76DF-C106-CFAEB8CF1091}"/>
              </a:ext>
            </a:extLst>
          </p:cNvPr>
          <p:cNvSpPr>
            <a:spLocks noGrp="1"/>
          </p:cNvSpPr>
          <p:nvPr>
            <p:ph type="body" sz="quarter" idx="16"/>
          </p:nvPr>
        </p:nvSpPr>
        <p:spPr/>
        <p:txBody>
          <a:bodyPr>
            <a:normAutofit/>
          </a:bodyPr>
          <a:lstStyle/>
          <a:p>
            <a:pPr marL="0" marR="0">
              <a:lnSpc>
                <a:spcPct val="107000"/>
              </a:lnSpc>
              <a:spcAft>
                <a:spcPts val="800"/>
              </a:spcAft>
            </a:pPr>
            <a:r>
              <a:rPr lang="en-US" sz="2400" b="1" kern="100" dirty="0">
                <a:effectLst/>
                <a:latin typeface="Arial" panose="020B0604020202020204" pitchFamily="34" charset="0"/>
                <a:ea typeface="DengXian" panose="02010600030101010101" pitchFamily="2" charset="-122"/>
                <a:cs typeface="Arial" panose="020B0604020202020204" pitchFamily="34" charset="0"/>
              </a:rPr>
              <a:t>Importance of Assess-3</a:t>
            </a:r>
            <a:endParaRPr lang="en-US" sz="2400" kern="100" dirty="0">
              <a:effectLst/>
              <a:latin typeface="Arial" panose="020B0604020202020204" pitchFamily="34" charset="0"/>
              <a:ea typeface="DengXian" panose="02010600030101010101" pitchFamily="2" charset="-122"/>
              <a:cs typeface="Arial" panose="020B0604020202020204" pitchFamily="34"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2000" b="1" kern="100" dirty="0">
                <a:effectLst/>
                <a:latin typeface="Arial" panose="020B0604020202020204" pitchFamily="34" charset="0"/>
                <a:ea typeface="DengXian" panose="02010600030101010101" pitchFamily="2" charset="-122"/>
                <a:cs typeface="Arial" panose="020B0604020202020204" pitchFamily="34" charset="0"/>
              </a:rPr>
              <a:t>Integration Across Resources</a:t>
            </a:r>
            <a:r>
              <a:rPr lang="en-US" sz="2000" kern="100" dirty="0">
                <a:effectLst/>
                <a:latin typeface="Arial" panose="020B0604020202020204" pitchFamily="34" charset="0"/>
                <a:ea typeface="DengXian" panose="02010600030101010101" pitchFamily="2" charset="-122"/>
                <a:cs typeface="Arial" panose="020B0604020202020204" pitchFamily="34" charset="0"/>
              </a:rPr>
              <a:t>: </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000" kern="100" dirty="0">
                <a:effectLst/>
                <a:latin typeface="Arial" panose="020B0604020202020204" pitchFamily="34" charset="0"/>
                <a:ea typeface="DengXian" panose="02010600030101010101" pitchFamily="2" charset="-122"/>
                <a:cs typeface="Arial" panose="020B0604020202020204" pitchFamily="34" charset="0"/>
              </a:rPr>
              <a:t>Economic, infrastructural, political, and social elements must work together for effective tsunami readiness.</a:t>
            </a:r>
          </a:p>
          <a:p>
            <a:pPr>
              <a:lnSpc>
                <a:spcPct val="150000"/>
              </a:lnSpc>
            </a:pPr>
            <a:endParaRPr lang="en-GB" sz="1800" b="0" dirty="0"/>
          </a:p>
        </p:txBody>
      </p:sp>
      <p:sp>
        <p:nvSpPr>
          <p:cNvPr id="10" name="Titre 9">
            <a:extLst>
              <a:ext uri="{FF2B5EF4-FFF2-40B4-BE49-F238E27FC236}">
                <a16:creationId xmlns:a16="http://schemas.microsoft.com/office/drawing/2014/main" id="{80A01EE0-8052-B6A8-B195-D0BFD294278D}"/>
              </a:ext>
            </a:extLst>
          </p:cNvPr>
          <p:cNvSpPr>
            <a:spLocks noGrp="1"/>
          </p:cNvSpPr>
          <p:nvPr>
            <p:ph type="ctrTitle"/>
          </p:nvPr>
        </p:nvSpPr>
        <p:spPr/>
        <p:txBody>
          <a:bodyPr>
            <a:normAutofit/>
          </a:bodyPr>
          <a:lstStyle/>
          <a:p>
            <a:pPr algn="ctr"/>
            <a:r>
              <a:rPr lang="en-US" sz="3200" b="1" dirty="0">
                <a:effectLst/>
                <a:latin typeface="Calibri" panose="020F0502020204030204" pitchFamily="34" charset="0"/>
                <a:ea typeface="DengXian" panose="02010600030101010101" pitchFamily="2" charset="-122"/>
              </a:rPr>
              <a:t>UNESCO-IOC Tsunami Ready Training for NEAM Region</a:t>
            </a:r>
            <a:endParaRPr lang="fr-FR" sz="3200" b="1" dirty="0"/>
          </a:p>
        </p:txBody>
      </p:sp>
      <p:sp>
        <p:nvSpPr>
          <p:cNvPr id="4" name="Slide Number Placeholder 3">
            <a:extLst>
              <a:ext uri="{FF2B5EF4-FFF2-40B4-BE49-F238E27FC236}">
                <a16:creationId xmlns:a16="http://schemas.microsoft.com/office/drawing/2014/main" id="{A7315898-55AD-6393-BB6D-47EAA96EF78F}"/>
              </a:ext>
            </a:extLst>
          </p:cNvPr>
          <p:cNvSpPr>
            <a:spLocks noGrp="1"/>
          </p:cNvSpPr>
          <p:nvPr>
            <p:ph type="sldNum" sz="quarter" idx="12"/>
          </p:nvPr>
        </p:nvSpPr>
        <p:spPr/>
        <p:txBody>
          <a:bodyPr/>
          <a:lstStyle/>
          <a:p>
            <a:fld id="{116E103F-C569-40B8-B4E6-EB527A5C76D5}" type="slidenum">
              <a:rPr lang="en-US" smtClean="0"/>
              <a:pPr/>
              <a:t>7</a:t>
            </a:fld>
            <a:endParaRPr lang="en-US" dirty="0"/>
          </a:p>
        </p:txBody>
      </p:sp>
      <p:pic>
        <p:nvPicPr>
          <p:cNvPr id="2" name="Picture 1" descr="A logo with a check mark and people&#10;&#10;Description automatically generated">
            <a:extLst>
              <a:ext uri="{FF2B5EF4-FFF2-40B4-BE49-F238E27FC236}">
                <a16:creationId xmlns:a16="http://schemas.microsoft.com/office/drawing/2014/main" id="{9B70F3AF-CFBA-71AE-49EE-22BAF0774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621" y="1650164"/>
            <a:ext cx="4285244" cy="3162192"/>
          </a:xfrm>
          <a:prstGeom prst="rect">
            <a:avLst/>
          </a:prstGeom>
        </p:spPr>
      </p:pic>
    </p:spTree>
    <p:extLst>
      <p:ext uri="{BB962C8B-B14F-4D97-AF65-F5344CB8AC3E}">
        <p14:creationId xmlns:p14="http://schemas.microsoft.com/office/powerpoint/2010/main" val="2123818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9B175-693D-2808-AC6E-3872D63B42E2}"/>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9E660A29-3DBC-A15E-4C10-AA0F6EB9C95D}"/>
              </a:ext>
            </a:extLst>
          </p:cNvPr>
          <p:cNvSpPr>
            <a:spLocks noGrp="1"/>
          </p:cNvSpPr>
          <p:nvPr>
            <p:ph type="ctrTitle"/>
          </p:nvPr>
        </p:nvSpPr>
        <p:spPr/>
        <p:txBody>
          <a:bodyPr>
            <a:normAutofit/>
          </a:bodyPr>
          <a:lstStyle/>
          <a:p>
            <a:pPr algn="ctr"/>
            <a:r>
              <a:rPr lang="en-US" sz="3200" b="1" dirty="0">
                <a:effectLst/>
                <a:latin typeface="Calibri" panose="020F0502020204030204" pitchFamily="34" charset="0"/>
                <a:ea typeface="DengXian" panose="02010600030101010101" pitchFamily="2" charset="-122"/>
              </a:rPr>
              <a:t>UNESCO-IOC Tsunami Ready Training for NEAM Region</a:t>
            </a:r>
            <a:endParaRPr lang="fr-FR" sz="3200" b="1" dirty="0"/>
          </a:p>
        </p:txBody>
      </p:sp>
      <p:sp>
        <p:nvSpPr>
          <p:cNvPr id="4" name="Slide Number Placeholder 3">
            <a:extLst>
              <a:ext uri="{FF2B5EF4-FFF2-40B4-BE49-F238E27FC236}">
                <a16:creationId xmlns:a16="http://schemas.microsoft.com/office/drawing/2014/main" id="{D8E00A22-7BAD-435C-816F-BB6E7A04E4EA}"/>
              </a:ext>
            </a:extLst>
          </p:cNvPr>
          <p:cNvSpPr>
            <a:spLocks noGrp="1"/>
          </p:cNvSpPr>
          <p:nvPr>
            <p:ph type="sldNum" sz="quarter" idx="12"/>
          </p:nvPr>
        </p:nvSpPr>
        <p:spPr/>
        <p:txBody>
          <a:bodyPr/>
          <a:lstStyle/>
          <a:p>
            <a:fld id="{116E103F-C569-40B8-B4E6-EB527A5C76D5}" type="slidenum">
              <a:rPr lang="en-US" smtClean="0"/>
              <a:pPr/>
              <a:t>8</a:t>
            </a:fld>
            <a:endParaRPr lang="en-US" dirty="0"/>
          </a:p>
        </p:txBody>
      </p:sp>
      <p:graphicFrame>
        <p:nvGraphicFramePr>
          <p:cNvPr id="5" name="Espace réservé du texte 11">
            <a:extLst>
              <a:ext uri="{FF2B5EF4-FFF2-40B4-BE49-F238E27FC236}">
                <a16:creationId xmlns:a16="http://schemas.microsoft.com/office/drawing/2014/main" id="{53C1890F-3405-5BBD-67A5-7CC5FFBC4C0F}"/>
              </a:ext>
            </a:extLst>
          </p:cNvPr>
          <p:cNvGraphicFramePr/>
          <p:nvPr>
            <p:extLst>
              <p:ext uri="{D42A27DB-BD31-4B8C-83A1-F6EECF244321}">
                <p14:modId xmlns:p14="http://schemas.microsoft.com/office/powerpoint/2010/main" val="1625359540"/>
              </p:ext>
            </p:extLst>
          </p:nvPr>
        </p:nvGraphicFramePr>
        <p:xfrm>
          <a:off x="5183187" y="987425"/>
          <a:ext cx="6716369"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diagram of a map&#10;&#10;Description automatically generated">
            <a:extLst>
              <a:ext uri="{FF2B5EF4-FFF2-40B4-BE49-F238E27FC236}">
                <a16:creationId xmlns:a16="http://schemas.microsoft.com/office/drawing/2014/main" id="{C8FCEB99-C9DB-EBAA-FE31-AFE1F204F99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3658" t="26276" r="23007" b="6364"/>
          <a:stretch/>
        </p:blipFill>
        <p:spPr>
          <a:xfrm>
            <a:off x="611018" y="2679562"/>
            <a:ext cx="4199934" cy="1873187"/>
          </a:xfrm>
          <a:prstGeom prst="rect">
            <a:avLst/>
          </a:prstGeom>
        </p:spPr>
      </p:pic>
      <p:pic>
        <p:nvPicPr>
          <p:cNvPr id="15" name="Picture 14" descr="A person standing in front of a sign&#10;&#10;Description automatically generated">
            <a:extLst>
              <a:ext uri="{FF2B5EF4-FFF2-40B4-BE49-F238E27FC236}">
                <a16:creationId xmlns:a16="http://schemas.microsoft.com/office/drawing/2014/main" id="{E65C0FA1-8ED3-E53F-E19E-90EDFE55DACB}"/>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17625" y="987425"/>
            <a:ext cx="2807887" cy="1605510"/>
          </a:xfrm>
          <a:prstGeom prst="rect">
            <a:avLst/>
          </a:prstGeom>
        </p:spPr>
      </p:pic>
      <p:pic>
        <p:nvPicPr>
          <p:cNvPr id="17" name="Picture 16" descr="A red square with white text&#10;&#10;Description automatically generated">
            <a:extLst>
              <a:ext uri="{FF2B5EF4-FFF2-40B4-BE49-F238E27FC236}">
                <a16:creationId xmlns:a16="http://schemas.microsoft.com/office/drawing/2014/main" id="{CD1E36A8-B3F3-8B38-8203-8B1ACF5C4053}"/>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l="29090" t="12378" r="29332" b="12769"/>
          <a:stretch/>
        </p:blipFill>
        <p:spPr>
          <a:xfrm>
            <a:off x="3225512" y="987426"/>
            <a:ext cx="1585440" cy="1605509"/>
          </a:xfrm>
          <a:prstGeom prst="rect">
            <a:avLst/>
          </a:prstGeom>
        </p:spPr>
      </p:pic>
      <p:pic>
        <p:nvPicPr>
          <p:cNvPr id="19" name="Picture 18" descr="A map of a tsunami&#10;&#10;Description automatically generated">
            <a:extLst>
              <a:ext uri="{FF2B5EF4-FFF2-40B4-BE49-F238E27FC236}">
                <a16:creationId xmlns:a16="http://schemas.microsoft.com/office/drawing/2014/main" id="{E92FE2E4-4766-7A0B-5DC3-AACB1312E194}"/>
              </a:ext>
            </a:extLst>
          </p:cNvPr>
          <p:cNvPicPr>
            <a:picLocks noChangeAspect="1"/>
          </p:cNvPicPr>
          <p:nvPr/>
        </p:nvPicPr>
        <p:blipFill>
          <a:blip r:embed="rId14">
            <a:extLst>
              <a:ext uri="{28A0092B-C50C-407E-A947-70E740481C1C}">
                <a14:useLocalDpi xmlns:a14="http://schemas.microsoft.com/office/drawing/2010/main" val="0"/>
              </a:ext>
            </a:extLst>
          </a:blip>
          <a:srcRect l="11357" t="33544" r="29275" b="2210"/>
          <a:stretch/>
        </p:blipFill>
        <p:spPr>
          <a:xfrm>
            <a:off x="611018" y="4266926"/>
            <a:ext cx="1809550" cy="1958202"/>
          </a:xfrm>
          <a:prstGeom prst="rect">
            <a:avLst/>
          </a:prstGeom>
        </p:spPr>
      </p:pic>
    </p:spTree>
    <p:extLst>
      <p:ext uri="{BB962C8B-B14F-4D97-AF65-F5344CB8AC3E}">
        <p14:creationId xmlns:p14="http://schemas.microsoft.com/office/powerpoint/2010/main" val="3966327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783BA-6B10-E5C2-87A7-1BF50B8BB872}"/>
            </a:ext>
          </a:extLst>
        </p:cNvPr>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9C75FFCA-65A6-5AA2-4B1C-88F503231316}"/>
              </a:ext>
            </a:extLst>
          </p:cNvPr>
          <p:cNvSpPr>
            <a:spLocks noGrp="1"/>
          </p:cNvSpPr>
          <p:nvPr>
            <p:ph type="body" sz="quarter" idx="16"/>
          </p:nvPr>
        </p:nvSpPr>
        <p:spPr>
          <a:xfrm>
            <a:off x="420877" y="959561"/>
            <a:ext cx="6140561" cy="5140820"/>
          </a:xfrm>
        </p:spPr>
        <p:txBody>
          <a:bodyPr>
            <a:normAutofit fontScale="85000" lnSpcReduction="10000"/>
          </a:bodyPr>
          <a:lstStyle/>
          <a:p>
            <a:pPr marL="0" marR="0">
              <a:lnSpc>
                <a:spcPct val="107000"/>
              </a:lnSpc>
              <a:spcAft>
                <a:spcPts val="800"/>
              </a:spcAft>
            </a:pPr>
            <a:r>
              <a:rPr lang="en-US" sz="2600" b="1" kern="100" dirty="0">
                <a:effectLst/>
                <a:latin typeface="Arial" panose="020B0604020202020204" pitchFamily="34" charset="0"/>
                <a:ea typeface="DengXian" panose="02010600030101010101" pitchFamily="2" charset="-122"/>
                <a:cs typeface="Arial" panose="020B0604020202020204" pitchFamily="34" charset="0"/>
              </a:rPr>
              <a:t>Challenges and Solutions</a:t>
            </a:r>
            <a:endParaRPr lang="en-US" sz="2600" kern="100" dirty="0">
              <a:effectLst/>
              <a:latin typeface="Arial" panose="020B0604020202020204" pitchFamily="34" charset="0"/>
              <a:ea typeface="DengXian" panose="02010600030101010101" pitchFamily="2" charset="-122"/>
              <a:cs typeface="Arial" panose="020B0604020202020204" pitchFamily="34"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2200" b="1" kern="100" dirty="0">
                <a:effectLst/>
                <a:latin typeface="Arial" panose="020B0604020202020204" pitchFamily="34" charset="0"/>
                <a:ea typeface="DengXian" panose="02010600030101010101" pitchFamily="2" charset="-122"/>
                <a:cs typeface="Arial" panose="020B0604020202020204" pitchFamily="34" charset="0"/>
              </a:rPr>
              <a:t>Challenges</a:t>
            </a:r>
            <a:r>
              <a:rPr lang="en-US" sz="2200" kern="100" dirty="0">
                <a:effectLst/>
                <a:latin typeface="Arial" panose="020B0604020202020204" pitchFamily="34" charset="0"/>
                <a:ea typeface="DengXian" panose="02010600030101010101" pitchFamily="2" charset="-122"/>
                <a:cs typeface="Arial" panose="020B0604020202020204" pitchFamily="34" charset="0"/>
              </a:rPr>
              <a:t>: </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200" b="0" kern="100" dirty="0">
                <a:solidFill>
                  <a:schemeClr val="tx1"/>
                </a:solidFill>
                <a:effectLst/>
                <a:latin typeface="Arial" panose="020B0604020202020204" pitchFamily="34" charset="0"/>
                <a:ea typeface="DengXian" panose="02010600030101010101" pitchFamily="2" charset="-122"/>
                <a:cs typeface="Arial" panose="020B0604020202020204" pitchFamily="34" charset="0"/>
              </a:rPr>
              <a:t>Limited funding and resources.</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200" b="0" kern="100" dirty="0">
                <a:solidFill>
                  <a:schemeClr val="tx1"/>
                </a:solidFill>
                <a:effectLst/>
                <a:latin typeface="Arial" panose="020B0604020202020204" pitchFamily="34" charset="0"/>
                <a:ea typeface="DengXian" panose="02010600030101010101" pitchFamily="2" charset="-122"/>
                <a:cs typeface="Arial" panose="020B0604020202020204" pitchFamily="34" charset="0"/>
              </a:rPr>
              <a:t>Lack of community awareness or engagement.</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200" b="0" kern="100" dirty="0">
                <a:solidFill>
                  <a:schemeClr val="tx1"/>
                </a:solidFill>
                <a:effectLst/>
                <a:latin typeface="Arial" panose="020B0604020202020204" pitchFamily="34" charset="0"/>
                <a:ea typeface="DengXian" panose="02010600030101010101" pitchFamily="2" charset="-122"/>
                <a:cs typeface="Arial" panose="020B0604020202020204" pitchFamily="34" charset="0"/>
              </a:rPr>
              <a:t>Political instability.</a:t>
            </a:r>
          </a:p>
          <a:p>
            <a:pPr marL="342900" marR="0" lvl="0" indent="-342900">
              <a:lnSpc>
                <a:spcPct val="107000"/>
              </a:lnSpc>
              <a:spcAft>
                <a:spcPts val="800"/>
              </a:spcAft>
              <a:buSzPts val="1000"/>
              <a:buFont typeface="Symbol" panose="05050102010706020507" pitchFamily="18" charset="2"/>
              <a:buChar char=""/>
              <a:tabLst>
                <a:tab pos="457200" algn="l"/>
              </a:tabLst>
            </a:pPr>
            <a:r>
              <a:rPr lang="en-US" sz="2200" b="1" kern="100" dirty="0">
                <a:effectLst/>
                <a:latin typeface="Arial" panose="020B0604020202020204" pitchFamily="34" charset="0"/>
                <a:ea typeface="DengXian" panose="02010600030101010101" pitchFamily="2" charset="-122"/>
                <a:cs typeface="Arial" panose="020B0604020202020204" pitchFamily="34" charset="0"/>
              </a:rPr>
              <a:t>Solutions</a:t>
            </a:r>
            <a:r>
              <a:rPr lang="en-US" sz="2200" kern="100" dirty="0">
                <a:effectLst/>
                <a:latin typeface="Arial" panose="020B0604020202020204" pitchFamily="34" charset="0"/>
                <a:ea typeface="DengXian" panose="02010600030101010101" pitchFamily="2" charset="-122"/>
                <a:cs typeface="Arial" panose="020B0604020202020204" pitchFamily="34" charset="0"/>
              </a:rPr>
              <a:t>: </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200" b="0" kern="100" dirty="0">
                <a:solidFill>
                  <a:schemeClr val="tx1"/>
                </a:solidFill>
                <a:effectLst/>
                <a:latin typeface="Arial" panose="020B0604020202020204" pitchFamily="34" charset="0"/>
                <a:ea typeface="DengXian" panose="02010600030101010101" pitchFamily="2" charset="-122"/>
                <a:cs typeface="Arial" panose="020B0604020202020204" pitchFamily="34" charset="0"/>
              </a:rPr>
              <a:t>Establish partnerships with international organizations.</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200" b="0" kern="100" dirty="0">
                <a:solidFill>
                  <a:schemeClr val="tx1"/>
                </a:solidFill>
                <a:effectLst/>
                <a:latin typeface="Arial" panose="020B0604020202020204" pitchFamily="34" charset="0"/>
                <a:ea typeface="DengXian" panose="02010600030101010101" pitchFamily="2" charset="-122"/>
                <a:cs typeface="Arial" panose="020B0604020202020204" pitchFamily="34" charset="0"/>
              </a:rPr>
              <a:t>Promote community-based risk management programs.</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2200" b="0" kern="100" dirty="0">
                <a:solidFill>
                  <a:schemeClr val="tx1"/>
                </a:solidFill>
                <a:effectLst/>
                <a:latin typeface="Arial" panose="020B0604020202020204" pitchFamily="34" charset="0"/>
                <a:ea typeface="DengXian" panose="02010600030101010101" pitchFamily="2" charset="-122"/>
                <a:cs typeface="Arial" panose="020B0604020202020204" pitchFamily="34" charset="0"/>
              </a:rPr>
              <a:t>Advocate for policy changes at national and regional levels.</a:t>
            </a:r>
          </a:p>
          <a:p>
            <a:pPr>
              <a:lnSpc>
                <a:spcPct val="150000"/>
              </a:lnSpc>
            </a:pPr>
            <a:endParaRPr lang="en-GB" sz="1800" b="0" dirty="0"/>
          </a:p>
        </p:txBody>
      </p:sp>
      <p:sp>
        <p:nvSpPr>
          <p:cNvPr id="10" name="Titre 9">
            <a:extLst>
              <a:ext uri="{FF2B5EF4-FFF2-40B4-BE49-F238E27FC236}">
                <a16:creationId xmlns:a16="http://schemas.microsoft.com/office/drawing/2014/main" id="{BF6A6577-61AE-CD7F-1BDC-E15F55DBF264}"/>
              </a:ext>
            </a:extLst>
          </p:cNvPr>
          <p:cNvSpPr>
            <a:spLocks noGrp="1"/>
          </p:cNvSpPr>
          <p:nvPr>
            <p:ph type="ctrTitle"/>
          </p:nvPr>
        </p:nvSpPr>
        <p:spPr/>
        <p:txBody>
          <a:bodyPr>
            <a:normAutofit/>
          </a:bodyPr>
          <a:lstStyle/>
          <a:p>
            <a:pPr algn="ctr"/>
            <a:r>
              <a:rPr lang="en-US" sz="3200" b="1" dirty="0">
                <a:effectLst/>
                <a:latin typeface="Calibri" panose="020F0502020204030204" pitchFamily="34" charset="0"/>
                <a:ea typeface="DengXian" panose="02010600030101010101" pitchFamily="2" charset="-122"/>
              </a:rPr>
              <a:t>UNESCO-IOC Tsunami Ready Training for NEAM Region</a:t>
            </a:r>
            <a:endParaRPr lang="fr-FR" sz="3200" b="1" dirty="0"/>
          </a:p>
        </p:txBody>
      </p:sp>
      <p:sp>
        <p:nvSpPr>
          <p:cNvPr id="4" name="Slide Number Placeholder 3">
            <a:extLst>
              <a:ext uri="{FF2B5EF4-FFF2-40B4-BE49-F238E27FC236}">
                <a16:creationId xmlns:a16="http://schemas.microsoft.com/office/drawing/2014/main" id="{9B02004B-705E-2C73-DFB8-9B27E47FB4C8}"/>
              </a:ext>
            </a:extLst>
          </p:cNvPr>
          <p:cNvSpPr>
            <a:spLocks noGrp="1"/>
          </p:cNvSpPr>
          <p:nvPr>
            <p:ph type="sldNum" sz="quarter" idx="12"/>
          </p:nvPr>
        </p:nvSpPr>
        <p:spPr/>
        <p:txBody>
          <a:bodyPr/>
          <a:lstStyle/>
          <a:p>
            <a:fld id="{116E103F-C569-40B8-B4E6-EB527A5C76D5}" type="slidenum">
              <a:rPr lang="en-US" smtClean="0"/>
              <a:pPr/>
              <a:t>9</a:t>
            </a:fld>
            <a:endParaRPr lang="en-US" dirty="0"/>
          </a:p>
        </p:txBody>
      </p:sp>
      <p:pic>
        <p:nvPicPr>
          <p:cNvPr id="9" name="Picture 5" descr="Money and passport">
            <a:extLst>
              <a:ext uri="{FF2B5EF4-FFF2-40B4-BE49-F238E27FC236}">
                <a16:creationId xmlns:a16="http://schemas.microsoft.com/office/drawing/2014/main" id="{1F020398-C1DC-3493-E9CF-FBAF69F5227B}"/>
              </a:ext>
            </a:extLst>
          </p:cNvPr>
          <p:cNvPicPr>
            <a:picLocks noChangeAspect="1"/>
          </p:cNvPicPr>
          <p:nvPr/>
        </p:nvPicPr>
        <p:blipFill>
          <a:blip r:embed="rId3"/>
          <a:stretch>
            <a:fillRect/>
          </a:stretch>
        </p:blipFill>
        <p:spPr>
          <a:xfrm>
            <a:off x="8501448" y="959561"/>
            <a:ext cx="3317423" cy="1762025"/>
          </a:xfrm>
          <a:prstGeom prst="rect">
            <a:avLst/>
          </a:prstGeom>
        </p:spPr>
      </p:pic>
      <p:pic>
        <p:nvPicPr>
          <p:cNvPr id="11" name="Picture 10" descr="A person reaching for a paper on a table full of paper and sticky notes">
            <a:extLst>
              <a:ext uri="{FF2B5EF4-FFF2-40B4-BE49-F238E27FC236}">
                <a16:creationId xmlns:a16="http://schemas.microsoft.com/office/drawing/2014/main" id="{0FD67923-F43F-91C6-8137-5CE788F397BF}"/>
              </a:ext>
            </a:extLst>
          </p:cNvPr>
          <p:cNvPicPr>
            <a:picLocks noChangeAspect="1"/>
          </p:cNvPicPr>
          <p:nvPr/>
        </p:nvPicPr>
        <p:blipFill>
          <a:blip r:embed="rId4"/>
          <a:stretch>
            <a:fillRect/>
          </a:stretch>
        </p:blipFill>
        <p:spPr>
          <a:xfrm>
            <a:off x="6777846" y="3359721"/>
            <a:ext cx="2474591" cy="1644765"/>
          </a:xfrm>
          <a:prstGeom prst="rect">
            <a:avLst/>
          </a:prstGeom>
        </p:spPr>
      </p:pic>
      <p:pic>
        <p:nvPicPr>
          <p:cNvPr id="13" name="Picture 12" descr="A picture containing indoor&#10;&#10;Description automatically generated">
            <a:extLst>
              <a:ext uri="{FF2B5EF4-FFF2-40B4-BE49-F238E27FC236}">
                <a16:creationId xmlns:a16="http://schemas.microsoft.com/office/drawing/2014/main" id="{054ABDDD-1F58-52F0-38F5-B783F268B58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190845" y="3206452"/>
            <a:ext cx="3002331" cy="1977951"/>
          </a:xfrm>
          <a:prstGeom prst="rect">
            <a:avLst/>
          </a:prstGeom>
        </p:spPr>
      </p:pic>
    </p:spTree>
    <p:extLst>
      <p:ext uri="{BB962C8B-B14F-4D97-AF65-F5344CB8AC3E}">
        <p14:creationId xmlns:p14="http://schemas.microsoft.com/office/powerpoint/2010/main" val="2182619146"/>
      </p:ext>
    </p:extLst>
  </p:cSld>
  <p:clrMapOvr>
    <a:masterClrMapping/>
  </p:clrMapOvr>
</p:sld>
</file>

<file path=ppt/theme/theme1.xml><?xml version="1.0" encoding="utf-8"?>
<a:theme xmlns:a="http://schemas.openxmlformats.org/drawingml/2006/main" name="Thème 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54335BECF21B40B6CCFAE91E076EEB" ma:contentTypeVersion="20" ma:contentTypeDescription="Create a new document." ma:contentTypeScope="" ma:versionID="de5e1728b5bda73eea2557a01c465133">
  <xsd:schema xmlns:xsd="http://www.w3.org/2001/XMLSchema" xmlns:xs="http://www.w3.org/2001/XMLSchema" xmlns:p="http://schemas.microsoft.com/office/2006/metadata/properties" xmlns:ns2="f8ef70f3-4e3d-42be-bd40-fbc1cacc1519" xmlns:ns3="5b799ec2-212c-48b5-b7ff-d14ec6cbce2b" targetNamespace="http://schemas.microsoft.com/office/2006/metadata/properties" ma:root="true" ma:fieldsID="6cb9a8a5e980852654bf9faecc3a1610" ns2:_="" ns3:_="">
    <xsd:import namespace="f8ef70f3-4e3d-42be-bd40-fbc1cacc1519"/>
    <xsd:import namespace="5b799ec2-212c-48b5-b7ff-d14ec6cbce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_Flow_SignoffStatus" minOccurs="0"/>
                <xsd:element ref="ns2:lcf76f155ced4ddcb4097134ff3c332f" minOccurs="0"/>
                <xsd:element ref="ns3:TaxCatchAll" minOccurs="0"/>
                <xsd:element ref="ns2:Dat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ef70f3-4e3d-42be-bd40-fbc1cacc15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0cec18f-64e3-475c-b7ef-ac8bd502240b" ma:termSetId="09814cd3-568e-fe90-9814-8d621ff8fb84" ma:anchorId="fba54fb3-c3e1-fe81-a776-ca4b69148c4d" ma:open="true" ma:isKeyword="false">
      <xsd:complexType>
        <xsd:sequence>
          <xsd:element ref="pc:Terms" minOccurs="0" maxOccurs="1"/>
        </xsd:sequence>
      </xsd:complexType>
    </xsd:element>
    <xsd:element name="Date" ma:index="25" nillable="true" ma:displayName="Date" ma:format="DateTime" ma:internalName="Date">
      <xsd:simpleType>
        <xsd:restriction base="dms:DateTim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799ec2-212c-48b5-b7ff-d14ec6cbce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9356fda-4aa5-4147-874c-60c3a814ea89}" ma:internalName="TaxCatchAll" ma:showField="CatchAllData" ma:web="5b799ec2-212c-48b5-b7ff-d14ec6cbce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b799ec2-212c-48b5-b7ff-d14ec6cbce2b">
      <UserInfo>
        <DisplayName>Hosagrahar, Jyoti</DisplayName>
        <AccountId>19</AccountId>
        <AccountType/>
      </UserInfo>
      <UserInfo>
        <DisplayName>Mohammad, Raheel</DisplayName>
        <AccountId>20</AccountId>
        <AccountType/>
      </UserInfo>
    </SharedWithUsers>
    <TaxCatchAll xmlns="5b799ec2-212c-48b5-b7ff-d14ec6cbce2b" xsi:nil="true"/>
    <_Flow_SignoffStatus xmlns="f8ef70f3-4e3d-42be-bd40-fbc1cacc1519" xsi:nil="true"/>
    <Date xmlns="f8ef70f3-4e3d-42be-bd40-fbc1cacc1519" xsi:nil="true"/>
    <lcf76f155ced4ddcb4097134ff3c332f xmlns="f8ef70f3-4e3d-42be-bd40-fbc1cacc151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CDCB12-D8EF-4F75-8A65-8ED1D08FEA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ef70f3-4e3d-42be-bd40-fbc1cacc1519"/>
    <ds:schemaRef ds:uri="5b799ec2-212c-48b5-b7ff-d14ec6cbce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A62075-B3C9-4A3A-AE06-3BDCC332E1EB}">
  <ds:schemaRefs>
    <ds:schemaRef ds:uri="http://schemas.openxmlformats.org/package/2006/metadata/core-properties"/>
    <ds:schemaRef ds:uri="http://schemas.microsoft.com/office/2006/documentManagement/types"/>
    <ds:schemaRef ds:uri="4f1b3885-7e45-4972-9ad6-ae2e248e21dd"/>
    <ds:schemaRef ds:uri="http://purl.org/dc/elements/1.1/"/>
    <ds:schemaRef ds:uri="http://schemas.microsoft.com/office/2006/metadata/properties"/>
    <ds:schemaRef ds:uri="http://schemas.microsoft.com/office/infopath/2007/PartnerControls"/>
    <ds:schemaRef ds:uri="http://purl.org/dc/terms/"/>
    <ds:schemaRef ds:uri="59f4e87f-a7cf-4515-bab7-a1fc928e5fae"/>
    <ds:schemaRef ds:uri="http://www.w3.org/XML/1998/namespace"/>
    <ds:schemaRef ds:uri="http://purl.org/dc/dcmitype/"/>
    <ds:schemaRef ds:uri="5b799ec2-212c-48b5-b7ff-d14ec6cbce2b"/>
    <ds:schemaRef ds:uri="f8ef70f3-4e3d-42be-bd40-fbc1cacc1519"/>
  </ds:schemaRefs>
</ds:datastoreItem>
</file>

<file path=customXml/itemProps3.xml><?xml version="1.0" encoding="utf-8"?>
<ds:datastoreItem xmlns:ds="http://schemas.openxmlformats.org/officeDocument/2006/customXml" ds:itemID="{1429E140-4202-49FB-A08E-3710CA2F3A8A}">
  <ds:schemaRefs>
    <ds:schemaRef ds:uri="http://schemas.microsoft.com/sharepoint/v3/contenttype/forms"/>
  </ds:schemaRefs>
</ds:datastoreItem>
</file>

<file path=docMetadata/LabelInfo.xml><?xml version="1.0" encoding="utf-8"?>
<clbl:labelList xmlns:clbl="http://schemas.microsoft.com/office/2020/mipLabelMetadata">
  <clbl:label id="{f8e024d6-51f2-471b-ac2c-b1117d65062e}" enabled="1" method="Standard" siteId="{1d4fae52-39b3-4bfa-b0b3-022956b11194}" removed="0"/>
</clbl:labelList>
</file>

<file path=docProps/app.xml><?xml version="1.0" encoding="utf-8"?>
<Properties xmlns="http://schemas.openxmlformats.org/officeDocument/2006/extended-properties" xmlns:vt="http://schemas.openxmlformats.org/officeDocument/2006/docPropsVTypes">
  <Template>Office Theme</Template>
  <TotalTime>2640</TotalTime>
  <Words>1097</Words>
  <Application>Microsoft Office PowerPoint</Application>
  <PresentationFormat>Widescreen</PresentationFormat>
  <Paragraphs>138</Paragraphs>
  <Slides>11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DengXian</vt:lpstr>
      <vt:lpstr>Myriad Pro</vt:lpstr>
      <vt:lpstr>Aptos</vt:lpstr>
      <vt:lpstr>Arial</vt:lpstr>
      <vt:lpstr>Calibri</vt:lpstr>
      <vt:lpstr>Calibri Light</vt:lpstr>
      <vt:lpstr>Courier New</vt:lpstr>
      <vt:lpstr>Symbol</vt:lpstr>
      <vt:lpstr>Thème Office</vt:lpstr>
      <vt:lpstr>PowerPoint Presentation</vt:lpstr>
      <vt:lpstr>UNESCO-IOC Tsunami Ready Training for NEAM Region</vt:lpstr>
      <vt:lpstr>UNESCO-IOC Tsunami Ready Training for NEAM Region</vt:lpstr>
      <vt:lpstr>UNESCO-IOC Tsunami Ready Training for NEAM Region</vt:lpstr>
      <vt:lpstr>UNESCO-IOC Tsunami Ready Training for NEAM Region</vt:lpstr>
      <vt:lpstr>UNESCO-IOC Tsunami Ready Training for NEAM Region</vt:lpstr>
      <vt:lpstr>UNESCO-IOC Tsunami Ready Training for NEAM Region</vt:lpstr>
      <vt:lpstr>UNESCO-IOC Tsunami Ready Training for NEAM Region</vt:lpstr>
      <vt:lpstr>UNESCO-IOC Tsunami Ready Training for NEAM Region</vt:lpstr>
      <vt:lpstr>UNESCO-IOC Tsunami Ready Training for NEAM Region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 W</dc:creator>
  <cp:lastModifiedBy>Dilmen Vennin, Derya</cp:lastModifiedBy>
  <cp:revision>177</cp:revision>
  <dcterms:created xsi:type="dcterms:W3CDTF">2019-03-22T15:49:46Z</dcterms:created>
  <dcterms:modified xsi:type="dcterms:W3CDTF">2025-01-13T15:45:59Z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0x0101009354335BECF21B40B6CCFAE91E076EEB</vt:lpwstr>
  </property>
  <property fmtid="{D5CDD505-2E9C-101B-9397-08002B2CF9AE}" pid="3" name="_dlc_DocIdItemGuid">
    <vt:lpwstr>5c46f521-d66a-48f2-b4d3-7dd05baf4502</vt:lpwstr>
  </property>
  <property fmtid="{D5CDD505-2E9C-101B-9397-08002B2CF9AE}" pid="4" name="MediaServiceImageTags">
    <vt:lpwstr/>
  </property>
</Properties>
</file>