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20"/>
  </p:notesMasterIdLst>
  <p:handoutMasterIdLst>
    <p:handoutMasterId r:id="rId21"/>
  </p:handoutMasterIdLst>
  <p:sldIdLst>
    <p:sldId id="337" r:id="rId5"/>
    <p:sldId id="658" r:id="rId6"/>
    <p:sldId id="660" r:id="rId7"/>
    <p:sldId id="661" r:id="rId8"/>
    <p:sldId id="663" r:id="rId9"/>
    <p:sldId id="659" r:id="rId10"/>
    <p:sldId id="662" r:id="rId11"/>
    <p:sldId id="656" r:id="rId12"/>
    <p:sldId id="676" r:id="rId13"/>
    <p:sldId id="677" r:id="rId14"/>
    <p:sldId id="670" r:id="rId15"/>
    <p:sldId id="678" r:id="rId16"/>
    <p:sldId id="654" r:id="rId17"/>
    <p:sldId id="657" r:id="rId18"/>
    <p:sldId id="33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 id="2" name="Alwazzan, Lateefah" initials="AL" lastIdx="4" clrIdx="1">
    <p:extLst>
      <p:ext uri="{19B8F6BF-5375-455C-9EA6-DF929625EA0E}">
        <p15:presenceInfo xmlns:p15="http://schemas.microsoft.com/office/powerpoint/2012/main" userId="Alwazzan, Lateef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2FC"/>
    <a:srgbClr val="C2A3F9"/>
    <a:srgbClr val="44546A"/>
    <a:srgbClr val="FFDAC4"/>
    <a:srgbClr val="FFC4A0"/>
    <a:srgbClr val="FDAE7D"/>
    <a:srgbClr val="F8985B"/>
    <a:srgbClr val="F28138"/>
    <a:srgbClr val="FFFFFF"/>
    <a:srgbClr val="EB6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705" autoAdjust="0"/>
  </p:normalViewPr>
  <p:slideViewPr>
    <p:cSldViewPr snapToGrid="0">
      <p:cViewPr varScale="1">
        <p:scale>
          <a:sx n="99" d="100"/>
          <a:sy n="99" d="100"/>
        </p:scale>
        <p:origin x="960" y="184"/>
      </p:cViewPr>
      <p:guideLst>
        <p:guide orient="horz" pos="2137"/>
        <p:guide pos="3931"/>
      </p:guideLst>
    </p:cSldViewPr>
  </p:slideViewPr>
  <p:notesTextViewPr>
    <p:cViewPr>
      <p:scale>
        <a:sx n="1" d="1"/>
        <a:sy n="1" d="1"/>
      </p:scale>
      <p:origin x="0" y="0"/>
    </p:cViewPr>
  </p:notesTextViewPr>
  <p:notesViewPr>
    <p:cSldViewPr snapToGrid="0">
      <p:cViewPr varScale="1">
        <p:scale>
          <a:sx n="67" d="100"/>
          <a:sy n="67" d="100"/>
        </p:scale>
        <p:origin x="226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79B92-D7F7-4EAD-821F-DA58262C49F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F9A5E0E-BF25-4B49-BDE5-47E7E157B970}">
      <dgm:prSet custT="1"/>
      <dgm:spPr/>
      <dgm:t>
        <a:bodyPr/>
        <a:lstStyle/>
        <a:p>
          <a:r>
            <a:rPr lang="en-AU" sz="2000" dirty="0">
              <a:solidFill>
                <a:schemeClr val="accent1"/>
              </a:solidFill>
            </a:rPr>
            <a:t>Depends on size of community and availability of existing data</a:t>
          </a:r>
          <a:endParaRPr lang="en-US" sz="2000" dirty="0">
            <a:solidFill>
              <a:schemeClr val="accent1"/>
            </a:solidFill>
          </a:endParaRPr>
        </a:p>
      </dgm:t>
    </dgm:pt>
    <dgm:pt modelId="{4F7FEA07-F64A-4797-AD19-850FDAFAE455}" type="parTrans" cxnId="{C470EACA-B80D-4F2C-96C1-77FB2080F918}">
      <dgm:prSet/>
      <dgm:spPr/>
      <dgm:t>
        <a:bodyPr/>
        <a:lstStyle/>
        <a:p>
          <a:endParaRPr lang="en-US"/>
        </a:p>
      </dgm:t>
    </dgm:pt>
    <dgm:pt modelId="{70521F5F-EE98-43C0-BDF6-E821175AB8D9}" type="sibTrans" cxnId="{C470EACA-B80D-4F2C-96C1-77FB2080F918}">
      <dgm:prSet/>
      <dgm:spPr/>
      <dgm:t>
        <a:bodyPr/>
        <a:lstStyle/>
        <a:p>
          <a:endParaRPr lang="en-US"/>
        </a:p>
      </dgm:t>
    </dgm:pt>
    <dgm:pt modelId="{CF9C4984-C681-4342-BA16-A7D266532CC5}">
      <dgm:prSet custT="1"/>
      <dgm:spPr/>
      <dgm:t>
        <a:bodyPr/>
        <a:lstStyle/>
        <a:p>
          <a:r>
            <a:rPr lang="en-AU" sz="2000" kern="1200" dirty="0">
              <a:solidFill>
                <a:srgbClr val="4472C4"/>
              </a:solidFill>
              <a:latin typeface="Calibri" panose="020F0502020204030204"/>
              <a:ea typeface="+mn-ea"/>
              <a:cs typeface="+mn-cs"/>
            </a:rPr>
            <a:t>Census data is a good starting point, if available (population distribution, socio-economic status, statistics such as age, occupation, disability and education)</a:t>
          </a:r>
          <a:endParaRPr lang="en-US" sz="2000" kern="1200" dirty="0">
            <a:solidFill>
              <a:srgbClr val="4472C4"/>
            </a:solidFill>
            <a:latin typeface="Calibri" panose="020F0502020204030204"/>
            <a:ea typeface="+mn-ea"/>
            <a:cs typeface="+mn-cs"/>
          </a:endParaRPr>
        </a:p>
      </dgm:t>
    </dgm:pt>
    <dgm:pt modelId="{26A5CC10-5DBA-40C5-80D1-5B15558BE29E}" type="parTrans" cxnId="{E498E26A-BF0A-4BE7-BEE9-5DF88DB8A89B}">
      <dgm:prSet/>
      <dgm:spPr/>
      <dgm:t>
        <a:bodyPr/>
        <a:lstStyle/>
        <a:p>
          <a:endParaRPr lang="en-US"/>
        </a:p>
      </dgm:t>
    </dgm:pt>
    <dgm:pt modelId="{6337E416-E545-4927-9463-262BE49D4CCA}" type="sibTrans" cxnId="{E498E26A-BF0A-4BE7-BEE9-5DF88DB8A89B}">
      <dgm:prSet/>
      <dgm:spPr/>
      <dgm:t>
        <a:bodyPr/>
        <a:lstStyle/>
        <a:p>
          <a:endParaRPr lang="en-US"/>
        </a:p>
      </dgm:t>
    </dgm:pt>
    <dgm:pt modelId="{ACB74C03-1584-445B-B674-8C980B7281DB}">
      <dgm:prSet custT="1"/>
      <dgm:spPr/>
      <dgm:t>
        <a:bodyPr/>
        <a:lstStyle/>
        <a:p>
          <a:r>
            <a:rPr lang="en-AU" sz="2000" kern="1200" dirty="0">
              <a:solidFill>
                <a:srgbClr val="4472C4"/>
              </a:solidFill>
              <a:latin typeface="Calibri" panose="020F0502020204030204"/>
              <a:ea typeface="+mn-ea"/>
              <a:cs typeface="+mn-cs"/>
            </a:rPr>
            <a:t>Other sources include provincial or municipal data or information from the DMO for existing Emergency Operation Plans</a:t>
          </a:r>
          <a:endParaRPr lang="en-US" sz="2000" kern="1200" dirty="0">
            <a:solidFill>
              <a:srgbClr val="4472C4"/>
            </a:solidFill>
            <a:latin typeface="Calibri" panose="020F0502020204030204"/>
            <a:ea typeface="+mn-ea"/>
            <a:cs typeface="+mn-cs"/>
          </a:endParaRPr>
        </a:p>
      </dgm:t>
    </dgm:pt>
    <dgm:pt modelId="{C50E724F-E8C5-4D48-BB99-D35F98EC21E0}" type="parTrans" cxnId="{3907FD63-0B89-4C66-9AF8-85B57156C730}">
      <dgm:prSet/>
      <dgm:spPr/>
      <dgm:t>
        <a:bodyPr/>
        <a:lstStyle/>
        <a:p>
          <a:endParaRPr lang="en-US"/>
        </a:p>
      </dgm:t>
    </dgm:pt>
    <dgm:pt modelId="{F88F4804-99FE-48F0-982A-2BA08D126A20}" type="sibTrans" cxnId="{3907FD63-0B89-4C66-9AF8-85B57156C730}">
      <dgm:prSet/>
      <dgm:spPr/>
      <dgm:t>
        <a:bodyPr/>
        <a:lstStyle/>
        <a:p>
          <a:endParaRPr lang="en-US"/>
        </a:p>
      </dgm:t>
    </dgm:pt>
    <dgm:pt modelId="{F609EFB6-05D0-42EE-85D3-41E556E45F10}">
      <dgm:prSet custT="1"/>
      <dgm:spPr/>
      <dgm:t>
        <a:bodyPr/>
        <a:lstStyle/>
        <a:p>
          <a:r>
            <a:rPr lang="en-AU" sz="2000" kern="1200" dirty="0">
              <a:solidFill>
                <a:srgbClr val="4472C4"/>
              </a:solidFill>
              <a:latin typeface="Calibri" panose="020F0502020204030204"/>
              <a:ea typeface="+mn-ea"/>
              <a:cs typeface="+mn-cs"/>
            </a:rPr>
            <a:t>For smaller communities or where official data is not available, on-the-ground surveys and questionnaires will be required to obtain information on population distribution.  Satellite imagery and apps such as Google Maps are also useful for planning such surveys</a:t>
          </a:r>
          <a:endParaRPr lang="en-US" sz="2000" kern="1200" dirty="0">
            <a:solidFill>
              <a:srgbClr val="4472C4"/>
            </a:solidFill>
            <a:latin typeface="Calibri" panose="020F0502020204030204"/>
            <a:ea typeface="+mn-ea"/>
            <a:cs typeface="+mn-cs"/>
          </a:endParaRPr>
        </a:p>
      </dgm:t>
    </dgm:pt>
    <dgm:pt modelId="{F7781D28-19E1-439B-AE92-C8D0D9F76E56}" type="parTrans" cxnId="{7BFDBD8F-A77C-4D79-B9B5-4EA96AC96EF5}">
      <dgm:prSet/>
      <dgm:spPr/>
      <dgm:t>
        <a:bodyPr/>
        <a:lstStyle/>
        <a:p>
          <a:endParaRPr lang="en-US"/>
        </a:p>
      </dgm:t>
    </dgm:pt>
    <dgm:pt modelId="{D8D89983-2BBD-414E-AF22-9600EDD53BA1}" type="sibTrans" cxnId="{7BFDBD8F-A77C-4D79-B9B5-4EA96AC96EF5}">
      <dgm:prSet/>
      <dgm:spPr/>
      <dgm:t>
        <a:bodyPr/>
        <a:lstStyle/>
        <a:p>
          <a:endParaRPr lang="en-US"/>
        </a:p>
      </dgm:t>
    </dgm:pt>
    <dgm:pt modelId="{F6BA8180-2E19-4235-8C65-C7FC9D887C19}">
      <dgm:prSet custT="1"/>
      <dgm:spPr/>
      <dgm:t>
        <a:bodyPr/>
        <a:lstStyle/>
        <a:p>
          <a:r>
            <a:rPr lang="en-AU" sz="2000" kern="1200" dirty="0">
              <a:solidFill>
                <a:srgbClr val="4472C4"/>
              </a:solidFill>
              <a:latin typeface="Calibri" panose="020F0502020204030204"/>
              <a:ea typeface="+mn-ea"/>
              <a:cs typeface="+mn-cs"/>
            </a:rPr>
            <a:t>Even when using official information such as census data it is advisable to conduct ground-truthing surveys to check the accuracy of the data, as populations can be dynamic and change over time in response to a range of socio-economic factors</a:t>
          </a:r>
          <a:endParaRPr lang="en-US" sz="2000" kern="1200" dirty="0">
            <a:solidFill>
              <a:srgbClr val="4472C4"/>
            </a:solidFill>
            <a:latin typeface="Calibri" panose="020F0502020204030204"/>
            <a:ea typeface="+mn-ea"/>
            <a:cs typeface="+mn-cs"/>
          </a:endParaRPr>
        </a:p>
      </dgm:t>
    </dgm:pt>
    <dgm:pt modelId="{8EA142E3-17AF-4CCB-926E-19A0125FFA72}" type="parTrans" cxnId="{9A87215D-585F-4099-B1D0-E84075CAA242}">
      <dgm:prSet/>
      <dgm:spPr/>
      <dgm:t>
        <a:bodyPr/>
        <a:lstStyle/>
        <a:p>
          <a:endParaRPr lang="en-US"/>
        </a:p>
      </dgm:t>
    </dgm:pt>
    <dgm:pt modelId="{B224867E-195E-4A7D-B856-8BA0E4BEA834}" type="sibTrans" cxnId="{9A87215D-585F-4099-B1D0-E84075CAA242}">
      <dgm:prSet/>
      <dgm:spPr/>
      <dgm:t>
        <a:bodyPr/>
        <a:lstStyle/>
        <a:p>
          <a:endParaRPr lang="en-US"/>
        </a:p>
      </dgm:t>
    </dgm:pt>
    <dgm:pt modelId="{8A5BA89C-E556-4B76-96A8-3C1D2F9F53EB}" type="pres">
      <dgm:prSet presAssocID="{DFB79B92-D7F7-4EAD-821F-DA58262C49F7}" presName="vert0" presStyleCnt="0">
        <dgm:presLayoutVars>
          <dgm:dir/>
          <dgm:animOne val="branch"/>
          <dgm:animLvl val="lvl"/>
        </dgm:presLayoutVars>
      </dgm:prSet>
      <dgm:spPr/>
    </dgm:pt>
    <dgm:pt modelId="{FE0B64E0-7E88-4D03-BA71-A4EBD50ABD62}" type="pres">
      <dgm:prSet presAssocID="{2F9A5E0E-BF25-4B49-BDE5-47E7E157B970}" presName="thickLine" presStyleLbl="alignNode1" presStyleIdx="0" presStyleCnt="5"/>
      <dgm:spPr/>
    </dgm:pt>
    <dgm:pt modelId="{B9F8DE64-D28B-4C71-B9FC-50544E17667B}" type="pres">
      <dgm:prSet presAssocID="{2F9A5E0E-BF25-4B49-BDE5-47E7E157B970}" presName="horz1" presStyleCnt="0"/>
      <dgm:spPr/>
    </dgm:pt>
    <dgm:pt modelId="{1AC39B70-7C4D-4A4A-AB09-50A1665AD319}" type="pres">
      <dgm:prSet presAssocID="{2F9A5E0E-BF25-4B49-BDE5-47E7E157B970}" presName="tx1" presStyleLbl="revTx" presStyleIdx="0" presStyleCnt="5" custScaleY="45758"/>
      <dgm:spPr/>
    </dgm:pt>
    <dgm:pt modelId="{BA441F77-716B-460D-8E59-A70534F4D049}" type="pres">
      <dgm:prSet presAssocID="{2F9A5E0E-BF25-4B49-BDE5-47E7E157B970}" presName="vert1" presStyleCnt="0"/>
      <dgm:spPr/>
    </dgm:pt>
    <dgm:pt modelId="{6185A488-9094-4A56-874D-879A02D5089B}" type="pres">
      <dgm:prSet presAssocID="{CF9C4984-C681-4342-BA16-A7D266532CC5}" presName="thickLine" presStyleLbl="alignNode1" presStyleIdx="1" presStyleCnt="5"/>
      <dgm:spPr/>
    </dgm:pt>
    <dgm:pt modelId="{B5F4D0C9-4FB0-47A2-AB06-88923DCF94E2}" type="pres">
      <dgm:prSet presAssocID="{CF9C4984-C681-4342-BA16-A7D266532CC5}" presName="horz1" presStyleCnt="0"/>
      <dgm:spPr/>
    </dgm:pt>
    <dgm:pt modelId="{3E802403-E957-4198-B652-77E11A377C27}" type="pres">
      <dgm:prSet presAssocID="{CF9C4984-C681-4342-BA16-A7D266532CC5}" presName="tx1" presStyleLbl="revTx" presStyleIdx="1" presStyleCnt="5" custScaleY="99196"/>
      <dgm:spPr/>
    </dgm:pt>
    <dgm:pt modelId="{819596E2-830B-46A0-9D2C-3C09CCFFA2A3}" type="pres">
      <dgm:prSet presAssocID="{CF9C4984-C681-4342-BA16-A7D266532CC5}" presName="vert1" presStyleCnt="0"/>
      <dgm:spPr/>
    </dgm:pt>
    <dgm:pt modelId="{EACF2B77-C0E9-4915-8DF7-7E3515A23661}" type="pres">
      <dgm:prSet presAssocID="{ACB74C03-1584-445B-B674-8C980B7281DB}" presName="thickLine" presStyleLbl="alignNode1" presStyleIdx="2" presStyleCnt="5"/>
      <dgm:spPr/>
    </dgm:pt>
    <dgm:pt modelId="{160AF35E-4981-4C14-A253-212B21B51171}" type="pres">
      <dgm:prSet presAssocID="{ACB74C03-1584-445B-B674-8C980B7281DB}" presName="horz1" presStyleCnt="0"/>
      <dgm:spPr/>
    </dgm:pt>
    <dgm:pt modelId="{37D39694-E998-4DCB-8D7F-0DF7BE729CEE}" type="pres">
      <dgm:prSet presAssocID="{ACB74C03-1584-445B-B674-8C980B7281DB}" presName="tx1" presStyleLbl="revTx" presStyleIdx="2" presStyleCnt="5" custScaleY="55986"/>
      <dgm:spPr/>
    </dgm:pt>
    <dgm:pt modelId="{2D93DC01-269C-4487-BF9E-C846AA01CEC4}" type="pres">
      <dgm:prSet presAssocID="{ACB74C03-1584-445B-B674-8C980B7281DB}" presName="vert1" presStyleCnt="0"/>
      <dgm:spPr/>
    </dgm:pt>
    <dgm:pt modelId="{7FB3EBC5-F2FB-4416-9D57-7AB50757300D}" type="pres">
      <dgm:prSet presAssocID="{F609EFB6-05D0-42EE-85D3-41E556E45F10}" presName="thickLine" presStyleLbl="alignNode1" presStyleIdx="3" presStyleCnt="5"/>
      <dgm:spPr/>
    </dgm:pt>
    <dgm:pt modelId="{0A4704F2-A18F-4E4A-8F8F-04D4CFBCACB7}" type="pres">
      <dgm:prSet presAssocID="{F609EFB6-05D0-42EE-85D3-41E556E45F10}" presName="horz1" presStyleCnt="0"/>
      <dgm:spPr/>
    </dgm:pt>
    <dgm:pt modelId="{055B6941-B86C-41A2-9E2C-93F330D5B4C7}" type="pres">
      <dgm:prSet presAssocID="{F609EFB6-05D0-42EE-85D3-41E556E45F10}" presName="tx1" presStyleLbl="revTx" presStyleIdx="3" presStyleCnt="5" custScaleY="98593"/>
      <dgm:spPr/>
    </dgm:pt>
    <dgm:pt modelId="{0BA1EBC4-43CB-48F5-8029-55B8467AAF1A}" type="pres">
      <dgm:prSet presAssocID="{F609EFB6-05D0-42EE-85D3-41E556E45F10}" presName="vert1" presStyleCnt="0"/>
      <dgm:spPr/>
    </dgm:pt>
    <dgm:pt modelId="{3ECD62A8-AF73-4317-BE88-FA8843880701}" type="pres">
      <dgm:prSet presAssocID="{F6BA8180-2E19-4235-8C65-C7FC9D887C19}" presName="thickLine" presStyleLbl="alignNode1" presStyleIdx="4" presStyleCnt="5"/>
      <dgm:spPr/>
    </dgm:pt>
    <dgm:pt modelId="{6922967B-75E7-4DF1-B910-D48C70B97262}" type="pres">
      <dgm:prSet presAssocID="{F6BA8180-2E19-4235-8C65-C7FC9D887C19}" presName="horz1" presStyleCnt="0"/>
      <dgm:spPr/>
    </dgm:pt>
    <dgm:pt modelId="{3ED8831D-EB05-4B39-9333-2EFD4E5B4F61}" type="pres">
      <dgm:prSet presAssocID="{F6BA8180-2E19-4235-8C65-C7FC9D887C19}" presName="tx1" presStyleLbl="revTx" presStyleIdx="4" presStyleCnt="5"/>
      <dgm:spPr/>
    </dgm:pt>
    <dgm:pt modelId="{A9242207-09E1-4640-8F44-592BEE2B1ECF}" type="pres">
      <dgm:prSet presAssocID="{F6BA8180-2E19-4235-8C65-C7FC9D887C19}" presName="vert1" presStyleCnt="0"/>
      <dgm:spPr/>
    </dgm:pt>
  </dgm:ptLst>
  <dgm:cxnLst>
    <dgm:cxn modelId="{A3C5B010-3134-43C0-A567-71F0B32F3E50}" type="presOf" srcId="{F6BA8180-2E19-4235-8C65-C7FC9D887C19}" destId="{3ED8831D-EB05-4B39-9333-2EFD4E5B4F61}" srcOrd="0" destOrd="0" presId="urn:microsoft.com/office/officeart/2008/layout/LinedList"/>
    <dgm:cxn modelId="{B2F5824E-25BE-415F-954D-30D54DC631CB}" type="presOf" srcId="{2F9A5E0E-BF25-4B49-BDE5-47E7E157B970}" destId="{1AC39B70-7C4D-4A4A-AB09-50A1665AD319}" srcOrd="0" destOrd="0" presId="urn:microsoft.com/office/officeart/2008/layout/LinedList"/>
    <dgm:cxn modelId="{9A87215D-585F-4099-B1D0-E84075CAA242}" srcId="{DFB79B92-D7F7-4EAD-821F-DA58262C49F7}" destId="{F6BA8180-2E19-4235-8C65-C7FC9D887C19}" srcOrd="4" destOrd="0" parTransId="{8EA142E3-17AF-4CCB-926E-19A0125FFA72}" sibTransId="{B224867E-195E-4A7D-B856-8BA0E4BEA834}"/>
    <dgm:cxn modelId="{3907FD63-0B89-4C66-9AF8-85B57156C730}" srcId="{DFB79B92-D7F7-4EAD-821F-DA58262C49F7}" destId="{ACB74C03-1584-445B-B674-8C980B7281DB}" srcOrd="2" destOrd="0" parTransId="{C50E724F-E8C5-4D48-BB99-D35F98EC21E0}" sibTransId="{F88F4804-99FE-48F0-982A-2BA08D126A20}"/>
    <dgm:cxn modelId="{E498E26A-BF0A-4BE7-BEE9-5DF88DB8A89B}" srcId="{DFB79B92-D7F7-4EAD-821F-DA58262C49F7}" destId="{CF9C4984-C681-4342-BA16-A7D266532CC5}" srcOrd="1" destOrd="0" parTransId="{26A5CC10-5DBA-40C5-80D1-5B15558BE29E}" sibTransId="{6337E416-E545-4927-9463-262BE49D4CCA}"/>
    <dgm:cxn modelId="{92965C8B-1416-454F-906D-320FBCF2DFEE}" type="presOf" srcId="{CF9C4984-C681-4342-BA16-A7D266532CC5}" destId="{3E802403-E957-4198-B652-77E11A377C27}" srcOrd="0" destOrd="0" presId="urn:microsoft.com/office/officeart/2008/layout/LinedList"/>
    <dgm:cxn modelId="{2FDB248C-960A-476D-B6E2-7B2699B1845C}" type="presOf" srcId="{F609EFB6-05D0-42EE-85D3-41E556E45F10}" destId="{055B6941-B86C-41A2-9E2C-93F330D5B4C7}" srcOrd="0" destOrd="0" presId="urn:microsoft.com/office/officeart/2008/layout/LinedList"/>
    <dgm:cxn modelId="{7BFDBD8F-A77C-4D79-B9B5-4EA96AC96EF5}" srcId="{DFB79B92-D7F7-4EAD-821F-DA58262C49F7}" destId="{F609EFB6-05D0-42EE-85D3-41E556E45F10}" srcOrd="3" destOrd="0" parTransId="{F7781D28-19E1-439B-AE92-C8D0D9F76E56}" sibTransId="{D8D89983-2BBD-414E-AF22-9600EDD53BA1}"/>
    <dgm:cxn modelId="{F713E5C8-6E14-46FF-8B70-467BDBDC28BA}" type="presOf" srcId="{DFB79B92-D7F7-4EAD-821F-DA58262C49F7}" destId="{8A5BA89C-E556-4B76-96A8-3C1D2F9F53EB}" srcOrd="0" destOrd="0" presId="urn:microsoft.com/office/officeart/2008/layout/LinedList"/>
    <dgm:cxn modelId="{FBB331CA-9E44-43D1-9930-9B05C4C947B5}" type="presOf" srcId="{ACB74C03-1584-445B-B674-8C980B7281DB}" destId="{37D39694-E998-4DCB-8D7F-0DF7BE729CEE}" srcOrd="0" destOrd="0" presId="urn:microsoft.com/office/officeart/2008/layout/LinedList"/>
    <dgm:cxn modelId="{C470EACA-B80D-4F2C-96C1-77FB2080F918}" srcId="{DFB79B92-D7F7-4EAD-821F-DA58262C49F7}" destId="{2F9A5E0E-BF25-4B49-BDE5-47E7E157B970}" srcOrd="0" destOrd="0" parTransId="{4F7FEA07-F64A-4797-AD19-850FDAFAE455}" sibTransId="{70521F5F-EE98-43C0-BDF6-E821175AB8D9}"/>
    <dgm:cxn modelId="{F3E4C836-2E67-4323-A052-881472AD76AC}" type="presParOf" srcId="{8A5BA89C-E556-4B76-96A8-3C1D2F9F53EB}" destId="{FE0B64E0-7E88-4D03-BA71-A4EBD50ABD62}" srcOrd="0" destOrd="0" presId="urn:microsoft.com/office/officeart/2008/layout/LinedList"/>
    <dgm:cxn modelId="{FD76C6F3-4584-407E-B600-A3D87DD2DA36}" type="presParOf" srcId="{8A5BA89C-E556-4B76-96A8-3C1D2F9F53EB}" destId="{B9F8DE64-D28B-4C71-B9FC-50544E17667B}" srcOrd="1" destOrd="0" presId="urn:microsoft.com/office/officeart/2008/layout/LinedList"/>
    <dgm:cxn modelId="{D7EC2A2A-78FC-4A55-AF04-678D92FBCCE6}" type="presParOf" srcId="{B9F8DE64-D28B-4C71-B9FC-50544E17667B}" destId="{1AC39B70-7C4D-4A4A-AB09-50A1665AD319}" srcOrd="0" destOrd="0" presId="urn:microsoft.com/office/officeart/2008/layout/LinedList"/>
    <dgm:cxn modelId="{9DA9E481-8AED-43E0-996A-59ACE07BF5C4}" type="presParOf" srcId="{B9F8DE64-D28B-4C71-B9FC-50544E17667B}" destId="{BA441F77-716B-460D-8E59-A70534F4D049}" srcOrd="1" destOrd="0" presId="urn:microsoft.com/office/officeart/2008/layout/LinedList"/>
    <dgm:cxn modelId="{FC2CC00C-E8F5-4974-B6F1-526B981F7DC8}" type="presParOf" srcId="{8A5BA89C-E556-4B76-96A8-3C1D2F9F53EB}" destId="{6185A488-9094-4A56-874D-879A02D5089B}" srcOrd="2" destOrd="0" presId="urn:microsoft.com/office/officeart/2008/layout/LinedList"/>
    <dgm:cxn modelId="{46AC07A6-51F0-41D5-9C36-3D2BBBF92BF8}" type="presParOf" srcId="{8A5BA89C-E556-4B76-96A8-3C1D2F9F53EB}" destId="{B5F4D0C9-4FB0-47A2-AB06-88923DCF94E2}" srcOrd="3" destOrd="0" presId="urn:microsoft.com/office/officeart/2008/layout/LinedList"/>
    <dgm:cxn modelId="{E19880FA-CD24-401D-B892-1BFB74F2D14C}" type="presParOf" srcId="{B5F4D0C9-4FB0-47A2-AB06-88923DCF94E2}" destId="{3E802403-E957-4198-B652-77E11A377C27}" srcOrd="0" destOrd="0" presId="urn:microsoft.com/office/officeart/2008/layout/LinedList"/>
    <dgm:cxn modelId="{1BB68155-0294-4395-846D-BADA04D36BC7}" type="presParOf" srcId="{B5F4D0C9-4FB0-47A2-AB06-88923DCF94E2}" destId="{819596E2-830B-46A0-9D2C-3C09CCFFA2A3}" srcOrd="1" destOrd="0" presId="urn:microsoft.com/office/officeart/2008/layout/LinedList"/>
    <dgm:cxn modelId="{8CF95FCC-604D-4E72-A3FC-F927729BB665}" type="presParOf" srcId="{8A5BA89C-E556-4B76-96A8-3C1D2F9F53EB}" destId="{EACF2B77-C0E9-4915-8DF7-7E3515A23661}" srcOrd="4" destOrd="0" presId="urn:microsoft.com/office/officeart/2008/layout/LinedList"/>
    <dgm:cxn modelId="{37D38599-2E3E-4AED-8918-73A1BC9063B6}" type="presParOf" srcId="{8A5BA89C-E556-4B76-96A8-3C1D2F9F53EB}" destId="{160AF35E-4981-4C14-A253-212B21B51171}" srcOrd="5" destOrd="0" presId="urn:microsoft.com/office/officeart/2008/layout/LinedList"/>
    <dgm:cxn modelId="{84F84966-A34B-4A8B-BAB4-EA120D906A25}" type="presParOf" srcId="{160AF35E-4981-4C14-A253-212B21B51171}" destId="{37D39694-E998-4DCB-8D7F-0DF7BE729CEE}" srcOrd="0" destOrd="0" presId="urn:microsoft.com/office/officeart/2008/layout/LinedList"/>
    <dgm:cxn modelId="{32F95858-8390-40C7-9D8D-31D90240118B}" type="presParOf" srcId="{160AF35E-4981-4C14-A253-212B21B51171}" destId="{2D93DC01-269C-4487-BF9E-C846AA01CEC4}" srcOrd="1" destOrd="0" presId="urn:microsoft.com/office/officeart/2008/layout/LinedList"/>
    <dgm:cxn modelId="{1554A371-CD5F-4D21-ADB3-71D925AE1432}" type="presParOf" srcId="{8A5BA89C-E556-4B76-96A8-3C1D2F9F53EB}" destId="{7FB3EBC5-F2FB-4416-9D57-7AB50757300D}" srcOrd="6" destOrd="0" presId="urn:microsoft.com/office/officeart/2008/layout/LinedList"/>
    <dgm:cxn modelId="{CEA4DBF4-B56C-4E16-9CFC-3CC94E379A77}" type="presParOf" srcId="{8A5BA89C-E556-4B76-96A8-3C1D2F9F53EB}" destId="{0A4704F2-A18F-4E4A-8F8F-04D4CFBCACB7}" srcOrd="7" destOrd="0" presId="urn:microsoft.com/office/officeart/2008/layout/LinedList"/>
    <dgm:cxn modelId="{DCEA5AE5-0E55-4203-BFBC-26D7BDB6073C}" type="presParOf" srcId="{0A4704F2-A18F-4E4A-8F8F-04D4CFBCACB7}" destId="{055B6941-B86C-41A2-9E2C-93F330D5B4C7}" srcOrd="0" destOrd="0" presId="urn:microsoft.com/office/officeart/2008/layout/LinedList"/>
    <dgm:cxn modelId="{1FCA05AD-3A16-4FC9-9C9B-A3888A2375A3}" type="presParOf" srcId="{0A4704F2-A18F-4E4A-8F8F-04D4CFBCACB7}" destId="{0BA1EBC4-43CB-48F5-8029-55B8467AAF1A}" srcOrd="1" destOrd="0" presId="urn:microsoft.com/office/officeart/2008/layout/LinedList"/>
    <dgm:cxn modelId="{E9F30C8D-D153-443E-8598-F6073D7002B9}" type="presParOf" srcId="{8A5BA89C-E556-4B76-96A8-3C1D2F9F53EB}" destId="{3ECD62A8-AF73-4317-BE88-FA8843880701}" srcOrd="8" destOrd="0" presId="urn:microsoft.com/office/officeart/2008/layout/LinedList"/>
    <dgm:cxn modelId="{2527BB38-42B5-4531-A5C6-777163B2CB3E}" type="presParOf" srcId="{8A5BA89C-E556-4B76-96A8-3C1D2F9F53EB}" destId="{6922967B-75E7-4DF1-B910-D48C70B97262}" srcOrd="9" destOrd="0" presId="urn:microsoft.com/office/officeart/2008/layout/LinedList"/>
    <dgm:cxn modelId="{FC3C237E-EF1B-4446-8A5E-305D7EF91283}" type="presParOf" srcId="{6922967B-75E7-4DF1-B910-D48C70B97262}" destId="{3ED8831D-EB05-4B39-9333-2EFD4E5B4F61}" srcOrd="0" destOrd="0" presId="urn:microsoft.com/office/officeart/2008/layout/LinedList"/>
    <dgm:cxn modelId="{B6822F0E-DF86-40AE-AF26-C26C51B0A9AE}" type="presParOf" srcId="{6922967B-75E7-4DF1-B910-D48C70B97262}" destId="{A9242207-09E1-4640-8F44-592BEE2B1E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57FEA-013E-4200-A706-72D01A2A0C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E4CF906-4C20-4231-865E-32F4D770070D}">
      <dgm:prSet custT="1"/>
      <dgm:spPr/>
      <dgm:t>
        <a:bodyPr/>
        <a:lstStyle/>
        <a:p>
          <a:r>
            <a:rPr lang="en-AU" sz="2200" dirty="0">
              <a:solidFill>
                <a:schemeClr val="accent1"/>
              </a:solidFill>
            </a:rPr>
            <a:t>Take into account all activities, not just residential accommodation.  e.g.. schools, community centres, offices, markets, beaches, hotels, </a:t>
          </a:r>
          <a:r>
            <a:rPr lang="en-GB" sz="2200" dirty="0">
              <a:solidFill>
                <a:schemeClr val="accent1"/>
              </a:solidFill>
            </a:rPr>
            <a:t>places of worship (</a:t>
          </a:r>
          <a:r>
            <a:rPr lang="en-AU" sz="2200" dirty="0">
              <a:solidFill>
                <a:schemeClr val="accent1"/>
              </a:solidFill>
            </a:rPr>
            <a:t>religious buildings)</a:t>
          </a:r>
          <a:endParaRPr lang="en-US" sz="2200" dirty="0">
            <a:solidFill>
              <a:schemeClr val="accent1"/>
            </a:solidFill>
          </a:endParaRPr>
        </a:p>
      </dgm:t>
    </dgm:pt>
    <dgm:pt modelId="{B92F4AD3-AF7C-4E18-B549-235297C7E9D0}" type="parTrans" cxnId="{83CA4527-32FE-44A1-95DE-0BC1B0DE4B82}">
      <dgm:prSet/>
      <dgm:spPr/>
      <dgm:t>
        <a:bodyPr/>
        <a:lstStyle/>
        <a:p>
          <a:endParaRPr lang="en-US"/>
        </a:p>
      </dgm:t>
    </dgm:pt>
    <dgm:pt modelId="{5BD5E72F-A294-4A9F-9170-CA11EF6DD057}" type="sibTrans" cxnId="{83CA4527-32FE-44A1-95DE-0BC1B0DE4B82}">
      <dgm:prSet/>
      <dgm:spPr/>
      <dgm:t>
        <a:bodyPr/>
        <a:lstStyle/>
        <a:p>
          <a:endParaRPr lang="en-US"/>
        </a:p>
      </dgm:t>
    </dgm:pt>
    <dgm:pt modelId="{D908F794-344E-4332-831B-1596149DA282}">
      <dgm:prSet custT="1"/>
      <dgm:spPr/>
      <dgm:t>
        <a:bodyPr/>
        <a:lstStyle/>
        <a:p>
          <a:r>
            <a:rPr lang="en-AU" sz="2200" kern="1200" dirty="0">
              <a:solidFill>
                <a:srgbClr val="4472C4"/>
              </a:solidFill>
              <a:latin typeface="Calibri" panose="020F0502020204030204"/>
              <a:ea typeface="+mn-ea"/>
              <a:cs typeface="+mn-cs"/>
            </a:rPr>
            <a:t>Pay particular attention to identifying vulnerable people who will require assistance during evacuation.  For example, elderly people, people with disabilities.  </a:t>
          </a:r>
          <a:endParaRPr lang="en-US" sz="2200" kern="1200" dirty="0">
            <a:solidFill>
              <a:srgbClr val="4472C4"/>
            </a:solidFill>
            <a:latin typeface="Calibri" panose="020F0502020204030204"/>
            <a:ea typeface="+mn-ea"/>
            <a:cs typeface="+mn-cs"/>
          </a:endParaRPr>
        </a:p>
      </dgm:t>
    </dgm:pt>
    <dgm:pt modelId="{87A25352-1E12-4C06-8F7B-A498D19FA446}" type="parTrans" cxnId="{CFB44E8F-8A6A-45FB-A958-0F1A0CAE9A70}">
      <dgm:prSet/>
      <dgm:spPr/>
      <dgm:t>
        <a:bodyPr/>
        <a:lstStyle/>
        <a:p>
          <a:endParaRPr lang="en-US"/>
        </a:p>
      </dgm:t>
    </dgm:pt>
    <dgm:pt modelId="{7330FA7C-20E5-449E-BA56-2BC2EE71A864}" type="sibTrans" cxnId="{CFB44E8F-8A6A-45FB-A958-0F1A0CAE9A70}">
      <dgm:prSet/>
      <dgm:spPr/>
      <dgm:t>
        <a:bodyPr/>
        <a:lstStyle/>
        <a:p>
          <a:endParaRPr lang="en-US"/>
        </a:p>
      </dgm:t>
    </dgm:pt>
    <dgm:pt modelId="{62E5DBF1-0AE5-4142-B3AF-0C09C15A18A3}">
      <dgm:prSet custT="1"/>
      <dgm:spPr/>
      <dgm:t>
        <a:bodyPr/>
        <a:lstStyle/>
        <a:p>
          <a:r>
            <a:rPr lang="en-AU" sz="2200" kern="1200" dirty="0">
              <a:solidFill>
                <a:srgbClr val="4472C4"/>
              </a:solidFill>
              <a:latin typeface="Calibri" panose="020F0502020204030204"/>
              <a:ea typeface="+mn-ea"/>
              <a:cs typeface="+mn-cs"/>
            </a:rPr>
            <a:t>Hospitals in the hazard zone will require specific measures to protect the safety of patients and staff</a:t>
          </a:r>
          <a:endParaRPr lang="en-US" sz="2200" kern="1200" dirty="0">
            <a:solidFill>
              <a:srgbClr val="4472C4"/>
            </a:solidFill>
            <a:latin typeface="Calibri" panose="020F0502020204030204"/>
            <a:ea typeface="+mn-ea"/>
            <a:cs typeface="+mn-cs"/>
          </a:endParaRPr>
        </a:p>
      </dgm:t>
    </dgm:pt>
    <dgm:pt modelId="{BFAA53AE-DA5A-4A2F-BA7E-18059F00C68D}" type="parTrans" cxnId="{0859DABD-732D-487E-8EC9-939641082D4E}">
      <dgm:prSet/>
      <dgm:spPr/>
      <dgm:t>
        <a:bodyPr/>
        <a:lstStyle/>
        <a:p>
          <a:endParaRPr lang="en-US"/>
        </a:p>
      </dgm:t>
    </dgm:pt>
    <dgm:pt modelId="{13332614-F778-47E2-AE2B-E3530720B3C1}" type="sibTrans" cxnId="{0859DABD-732D-487E-8EC9-939641082D4E}">
      <dgm:prSet/>
      <dgm:spPr/>
      <dgm:t>
        <a:bodyPr/>
        <a:lstStyle/>
        <a:p>
          <a:endParaRPr lang="en-US"/>
        </a:p>
      </dgm:t>
    </dgm:pt>
    <dgm:pt modelId="{B3E68DA7-260A-48DD-927D-49E91A06D05A}">
      <dgm:prSet custT="1"/>
      <dgm:spPr/>
      <dgm:t>
        <a:bodyPr/>
        <a:lstStyle/>
        <a:p>
          <a:r>
            <a:rPr lang="en-AU" sz="2200" kern="1200" dirty="0">
              <a:solidFill>
                <a:srgbClr val="4472C4"/>
              </a:solidFill>
              <a:latin typeface="Calibri" panose="020F0502020204030204"/>
              <a:ea typeface="+mn-ea"/>
              <a:cs typeface="+mn-cs"/>
            </a:rPr>
            <a:t>Also take into consideration differences between daytime and night-time populations, and seasonal variations in workers and tourists</a:t>
          </a:r>
          <a:endParaRPr lang="en-US" sz="2200" kern="1200" dirty="0">
            <a:solidFill>
              <a:srgbClr val="4472C4"/>
            </a:solidFill>
            <a:latin typeface="Calibri" panose="020F0502020204030204"/>
            <a:ea typeface="+mn-ea"/>
            <a:cs typeface="+mn-cs"/>
          </a:endParaRPr>
        </a:p>
      </dgm:t>
    </dgm:pt>
    <dgm:pt modelId="{040677D2-B33A-4D57-8AFC-8AD2B57FD073}" type="parTrans" cxnId="{F8CE833C-6B95-42D3-9BE4-CD2B48A09C38}">
      <dgm:prSet/>
      <dgm:spPr/>
      <dgm:t>
        <a:bodyPr/>
        <a:lstStyle/>
        <a:p>
          <a:endParaRPr lang="en-US"/>
        </a:p>
      </dgm:t>
    </dgm:pt>
    <dgm:pt modelId="{E1A1484F-2D01-4582-BF4C-2F132F439D59}" type="sibTrans" cxnId="{F8CE833C-6B95-42D3-9BE4-CD2B48A09C38}">
      <dgm:prSet/>
      <dgm:spPr/>
      <dgm:t>
        <a:bodyPr/>
        <a:lstStyle/>
        <a:p>
          <a:endParaRPr lang="en-US"/>
        </a:p>
      </dgm:t>
    </dgm:pt>
    <dgm:pt modelId="{D3FD2A49-D972-4C0D-9D56-CE172D470F2B}" type="pres">
      <dgm:prSet presAssocID="{8BD57FEA-013E-4200-A706-72D01A2A0CBA}" presName="vert0" presStyleCnt="0">
        <dgm:presLayoutVars>
          <dgm:dir/>
          <dgm:animOne val="branch"/>
          <dgm:animLvl val="lvl"/>
        </dgm:presLayoutVars>
      </dgm:prSet>
      <dgm:spPr/>
    </dgm:pt>
    <dgm:pt modelId="{822E0D2F-FA70-45C5-96DA-921AE0696C0B}" type="pres">
      <dgm:prSet presAssocID="{0E4CF906-4C20-4231-865E-32F4D770070D}" presName="thickLine" presStyleLbl="alignNode1" presStyleIdx="0" presStyleCnt="4"/>
      <dgm:spPr/>
    </dgm:pt>
    <dgm:pt modelId="{9B56A3C0-7A86-4242-BD1C-42120E3DABD3}" type="pres">
      <dgm:prSet presAssocID="{0E4CF906-4C20-4231-865E-32F4D770070D}" presName="horz1" presStyleCnt="0"/>
      <dgm:spPr/>
    </dgm:pt>
    <dgm:pt modelId="{E1EB0DC3-6217-4168-B995-3EE68D44B35B}" type="pres">
      <dgm:prSet presAssocID="{0E4CF906-4C20-4231-865E-32F4D770070D}" presName="tx1" presStyleLbl="revTx" presStyleIdx="0" presStyleCnt="4" custLinFactNeighborX="-1960" custLinFactNeighborY="-28202"/>
      <dgm:spPr/>
    </dgm:pt>
    <dgm:pt modelId="{133D85F5-43A5-4303-9FC4-E2AECB1FEF70}" type="pres">
      <dgm:prSet presAssocID="{0E4CF906-4C20-4231-865E-32F4D770070D}" presName="vert1" presStyleCnt="0"/>
      <dgm:spPr/>
    </dgm:pt>
    <dgm:pt modelId="{5E9CC2FF-A74C-4E25-A870-B5D79CF828D0}" type="pres">
      <dgm:prSet presAssocID="{D908F794-344E-4332-831B-1596149DA282}" presName="thickLine" presStyleLbl="alignNode1" presStyleIdx="1" presStyleCnt="4"/>
      <dgm:spPr/>
    </dgm:pt>
    <dgm:pt modelId="{C08E42F8-29E0-45B7-9C0D-BF59D010BF4D}" type="pres">
      <dgm:prSet presAssocID="{D908F794-344E-4332-831B-1596149DA282}" presName="horz1" presStyleCnt="0"/>
      <dgm:spPr/>
    </dgm:pt>
    <dgm:pt modelId="{E91EDD36-4136-4CFA-AF7C-8F77FA25A3A1}" type="pres">
      <dgm:prSet presAssocID="{D908F794-344E-4332-831B-1596149DA282}" presName="tx1" presStyleLbl="revTx" presStyleIdx="1" presStyleCnt="4"/>
      <dgm:spPr/>
    </dgm:pt>
    <dgm:pt modelId="{CF9CDB2A-2F02-4D72-8ED0-10557A6AE4D6}" type="pres">
      <dgm:prSet presAssocID="{D908F794-344E-4332-831B-1596149DA282}" presName="vert1" presStyleCnt="0"/>
      <dgm:spPr/>
    </dgm:pt>
    <dgm:pt modelId="{F10FC97D-085F-4AFC-89DD-907D60D4C723}" type="pres">
      <dgm:prSet presAssocID="{62E5DBF1-0AE5-4142-B3AF-0C09C15A18A3}" presName="thickLine" presStyleLbl="alignNode1" presStyleIdx="2" presStyleCnt="4"/>
      <dgm:spPr/>
    </dgm:pt>
    <dgm:pt modelId="{12E336DF-0797-40ED-817F-B55D33B7B00F}" type="pres">
      <dgm:prSet presAssocID="{62E5DBF1-0AE5-4142-B3AF-0C09C15A18A3}" presName="horz1" presStyleCnt="0"/>
      <dgm:spPr/>
    </dgm:pt>
    <dgm:pt modelId="{B67DCFB6-A16A-41F1-8D08-FF099AE2EEBC}" type="pres">
      <dgm:prSet presAssocID="{62E5DBF1-0AE5-4142-B3AF-0C09C15A18A3}" presName="tx1" presStyleLbl="revTx" presStyleIdx="2" presStyleCnt="4"/>
      <dgm:spPr/>
    </dgm:pt>
    <dgm:pt modelId="{DE3F0AE6-7352-4470-8288-60963CE3DA12}" type="pres">
      <dgm:prSet presAssocID="{62E5DBF1-0AE5-4142-B3AF-0C09C15A18A3}" presName="vert1" presStyleCnt="0"/>
      <dgm:spPr/>
    </dgm:pt>
    <dgm:pt modelId="{5F775F97-10F4-4BB5-884E-22C847842E21}" type="pres">
      <dgm:prSet presAssocID="{B3E68DA7-260A-48DD-927D-49E91A06D05A}" presName="thickLine" presStyleLbl="alignNode1" presStyleIdx="3" presStyleCnt="4"/>
      <dgm:spPr/>
    </dgm:pt>
    <dgm:pt modelId="{0BEF292E-1D86-4A02-956B-4671D453BC8A}" type="pres">
      <dgm:prSet presAssocID="{B3E68DA7-260A-48DD-927D-49E91A06D05A}" presName="horz1" presStyleCnt="0"/>
      <dgm:spPr/>
    </dgm:pt>
    <dgm:pt modelId="{842C67ED-4F91-473A-88AA-BB0EEE9731C5}" type="pres">
      <dgm:prSet presAssocID="{B3E68DA7-260A-48DD-927D-49E91A06D05A}" presName="tx1" presStyleLbl="revTx" presStyleIdx="3" presStyleCnt="4" custLinFactNeighborY="25069"/>
      <dgm:spPr/>
    </dgm:pt>
    <dgm:pt modelId="{7246EC33-1083-4345-840E-61DB3F7A745D}" type="pres">
      <dgm:prSet presAssocID="{B3E68DA7-260A-48DD-927D-49E91A06D05A}" presName="vert1" presStyleCnt="0"/>
      <dgm:spPr/>
    </dgm:pt>
  </dgm:ptLst>
  <dgm:cxnLst>
    <dgm:cxn modelId="{83CA4527-32FE-44A1-95DE-0BC1B0DE4B82}" srcId="{8BD57FEA-013E-4200-A706-72D01A2A0CBA}" destId="{0E4CF906-4C20-4231-865E-32F4D770070D}" srcOrd="0" destOrd="0" parTransId="{B92F4AD3-AF7C-4E18-B549-235297C7E9D0}" sibTransId="{5BD5E72F-A294-4A9F-9170-CA11EF6DD057}"/>
    <dgm:cxn modelId="{F8CE833C-6B95-42D3-9BE4-CD2B48A09C38}" srcId="{8BD57FEA-013E-4200-A706-72D01A2A0CBA}" destId="{B3E68DA7-260A-48DD-927D-49E91A06D05A}" srcOrd="3" destOrd="0" parTransId="{040677D2-B33A-4D57-8AFC-8AD2B57FD073}" sibTransId="{E1A1484F-2D01-4582-BF4C-2F132F439D59}"/>
    <dgm:cxn modelId="{D4EC2053-B517-498D-8372-C06A7A14F49C}" type="presOf" srcId="{D908F794-344E-4332-831B-1596149DA282}" destId="{E91EDD36-4136-4CFA-AF7C-8F77FA25A3A1}" srcOrd="0" destOrd="0" presId="urn:microsoft.com/office/officeart/2008/layout/LinedList"/>
    <dgm:cxn modelId="{F3D1E257-F45F-4481-A188-2622CF9CD32D}" type="presOf" srcId="{0E4CF906-4C20-4231-865E-32F4D770070D}" destId="{E1EB0DC3-6217-4168-B995-3EE68D44B35B}" srcOrd="0" destOrd="0" presId="urn:microsoft.com/office/officeart/2008/layout/LinedList"/>
    <dgm:cxn modelId="{CFB44E8F-8A6A-45FB-A958-0F1A0CAE9A70}" srcId="{8BD57FEA-013E-4200-A706-72D01A2A0CBA}" destId="{D908F794-344E-4332-831B-1596149DA282}" srcOrd="1" destOrd="0" parTransId="{87A25352-1E12-4C06-8F7B-A498D19FA446}" sibTransId="{7330FA7C-20E5-449E-BA56-2BC2EE71A864}"/>
    <dgm:cxn modelId="{65B14694-C206-4D76-9871-B68552CB3C39}" type="presOf" srcId="{B3E68DA7-260A-48DD-927D-49E91A06D05A}" destId="{842C67ED-4F91-473A-88AA-BB0EEE9731C5}" srcOrd="0" destOrd="0" presId="urn:microsoft.com/office/officeart/2008/layout/LinedList"/>
    <dgm:cxn modelId="{0859DABD-732D-487E-8EC9-939641082D4E}" srcId="{8BD57FEA-013E-4200-A706-72D01A2A0CBA}" destId="{62E5DBF1-0AE5-4142-B3AF-0C09C15A18A3}" srcOrd="2" destOrd="0" parTransId="{BFAA53AE-DA5A-4A2F-BA7E-18059F00C68D}" sibTransId="{13332614-F778-47E2-AE2B-E3530720B3C1}"/>
    <dgm:cxn modelId="{F02928D9-B410-46C6-9EF7-EA352F1D18CD}" type="presOf" srcId="{62E5DBF1-0AE5-4142-B3AF-0C09C15A18A3}" destId="{B67DCFB6-A16A-41F1-8D08-FF099AE2EEBC}" srcOrd="0" destOrd="0" presId="urn:microsoft.com/office/officeart/2008/layout/LinedList"/>
    <dgm:cxn modelId="{FB855AF9-E504-4293-BB82-E08DD89F042E}" type="presOf" srcId="{8BD57FEA-013E-4200-A706-72D01A2A0CBA}" destId="{D3FD2A49-D972-4C0D-9D56-CE172D470F2B}" srcOrd="0" destOrd="0" presId="urn:microsoft.com/office/officeart/2008/layout/LinedList"/>
    <dgm:cxn modelId="{AC921A32-BA18-4B5C-B3A8-A0B34863FBA1}" type="presParOf" srcId="{D3FD2A49-D972-4C0D-9D56-CE172D470F2B}" destId="{822E0D2F-FA70-45C5-96DA-921AE0696C0B}" srcOrd="0" destOrd="0" presId="urn:microsoft.com/office/officeart/2008/layout/LinedList"/>
    <dgm:cxn modelId="{B31AE6EB-7001-4EFF-BBAD-1C03976A727A}" type="presParOf" srcId="{D3FD2A49-D972-4C0D-9D56-CE172D470F2B}" destId="{9B56A3C0-7A86-4242-BD1C-42120E3DABD3}" srcOrd="1" destOrd="0" presId="urn:microsoft.com/office/officeart/2008/layout/LinedList"/>
    <dgm:cxn modelId="{305A4ABF-348A-4512-BBAA-6272508D907F}" type="presParOf" srcId="{9B56A3C0-7A86-4242-BD1C-42120E3DABD3}" destId="{E1EB0DC3-6217-4168-B995-3EE68D44B35B}" srcOrd="0" destOrd="0" presId="urn:microsoft.com/office/officeart/2008/layout/LinedList"/>
    <dgm:cxn modelId="{3BB23C16-E9BD-4543-BB37-19332D6F0CF9}" type="presParOf" srcId="{9B56A3C0-7A86-4242-BD1C-42120E3DABD3}" destId="{133D85F5-43A5-4303-9FC4-E2AECB1FEF70}" srcOrd="1" destOrd="0" presId="urn:microsoft.com/office/officeart/2008/layout/LinedList"/>
    <dgm:cxn modelId="{0FA31B24-3233-46FF-8C8C-1F7D17CAA926}" type="presParOf" srcId="{D3FD2A49-D972-4C0D-9D56-CE172D470F2B}" destId="{5E9CC2FF-A74C-4E25-A870-B5D79CF828D0}" srcOrd="2" destOrd="0" presId="urn:microsoft.com/office/officeart/2008/layout/LinedList"/>
    <dgm:cxn modelId="{DB60846A-EF31-438C-8FC8-78811C37BAFF}" type="presParOf" srcId="{D3FD2A49-D972-4C0D-9D56-CE172D470F2B}" destId="{C08E42F8-29E0-45B7-9C0D-BF59D010BF4D}" srcOrd="3" destOrd="0" presId="urn:microsoft.com/office/officeart/2008/layout/LinedList"/>
    <dgm:cxn modelId="{6F1514EF-758C-49A4-B06B-1A4D2B66F5AD}" type="presParOf" srcId="{C08E42F8-29E0-45B7-9C0D-BF59D010BF4D}" destId="{E91EDD36-4136-4CFA-AF7C-8F77FA25A3A1}" srcOrd="0" destOrd="0" presId="urn:microsoft.com/office/officeart/2008/layout/LinedList"/>
    <dgm:cxn modelId="{F443829D-1074-4464-A7EB-DCC2E078FE20}" type="presParOf" srcId="{C08E42F8-29E0-45B7-9C0D-BF59D010BF4D}" destId="{CF9CDB2A-2F02-4D72-8ED0-10557A6AE4D6}" srcOrd="1" destOrd="0" presId="urn:microsoft.com/office/officeart/2008/layout/LinedList"/>
    <dgm:cxn modelId="{24A96A26-3AE1-4351-9BD0-0D96F47A488D}" type="presParOf" srcId="{D3FD2A49-D972-4C0D-9D56-CE172D470F2B}" destId="{F10FC97D-085F-4AFC-89DD-907D60D4C723}" srcOrd="4" destOrd="0" presId="urn:microsoft.com/office/officeart/2008/layout/LinedList"/>
    <dgm:cxn modelId="{E9D8E1A2-DCA3-4457-A18E-83F8216F2D9E}" type="presParOf" srcId="{D3FD2A49-D972-4C0D-9D56-CE172D470F2B}" destId="{12E336DF-0797-40ED-817F-B55D33B7B00F}" srcOrd="5" destOrd="0" presId="urn:microsoft.com/office/officeart/2008/layout/LinedList"/>
    <dgm:cxn modelId="{828DC56F-11F5-482E-A444-27143EAAC210}" type="presParOf" srcId="{12E336DF-0797-40ED-817F-B55D33B7B00F}" destId="{B67DCFB6-A16A-41F1-8D08-FF099AE2EEBC}" srcOrd="0" destOrd="0" presId="urn:microsoft.com/office/officeart/2008/layout/LinedList"/>
    <dgm:cxn modelId="{53EA536C-A318-4405-AF2E-5974C609A180}" type="presParOf" srcId="{12E336DF-0797-40ED-817F-B55D33B7B00F}" destId="{DE3F0AE6-7352-4470-8288-60963CE3DA12}" srcOrd="1" destOrd="0" presId="urn:microsoft.com/office/officeart/2008/layout/LinedList"/>
    <dgm:cxn modelId="{B4801818-8A95-4990-B9C7-C2F9B5802868}" type="presParOf" srcId="{D3FD2A49-D972-4C0D-9D56-CE172D470F2B}" destId="{5F775F97-10F4-4BB5-884E-22C847842E21}" srcOrd="6" destOrd="0" presId="urn:microsoft.com/office/officeart/2008/layout/LinedList"/>
    <dgm:cxn modelId="{B00FF498-6FF0-4A1D-9EE3-4C48207F27F2}" type="presParOf" srcId="{D3FD2A49-D972-4C0D-9D56-CE172D470F2B}" destId="{0BEF292E-1D86-4A02-956B-4671D453BC8A}" srcOrd="7" destOrd="0" presId="urn:microsoft.com/office/officeart/2008/layout/LinedList"/>
    <dgm:cxn modelId="{7E2CDA08-6D56-48CC-8184-564CE4877BE0}" type="presParOf" srcId="{0BEF292E-1D86-4A02-956B-4671D453BC8A}" destId="{842C67ED-4F91-473A-88AA-BB0EEE9731C5}" srcOrd="0" destOrd="0" presId="urn:microsoft.com/office/officeart/2008/layout/LinedList"/>
    <dgm:cxn modelId="{FAC92E09-7EFB-4D09-B84C-8FACCEC25D01}" type="presParOf" srcId="{0BEF292E-1D86-4A02-956B-4671D453BC8A}" destId="{7246EC33-1083-4345-840E-61DB3F7A74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B64E0-7E88-4D03-BA71-A4EBD50ABD62}">
      <dsp:nvSpPr>
        <dsp:cNvPr id="0" name=""/>
        <dsp:cNvSpPr/>
      </dsp:nvSpPr>
      <dsp:spPr>
        <a:xfrm>
          <a:off x="0" y="2888"/>
          <a:ext cx="7803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39B70-7C4D-4A4A-AB09-50A1665AD319}">
      <dsp:nvSpPr>
        <dsp:cNvPr id="0" name=""/>
        <dsp:cNvSpPr/>
      </dsp:nvSpPr>
      <dsp:spPr>
        <a:xfrm>
          <a:off x="0" y="2888"/>
          <a:ext cx="7803930" cy="56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solidFill>
                <a:schemeClr val="accent1"/>
              </a:solidFill>
            </a:rPr>
            <a:t>Depends on size of community and availability of existing data</a:t>
          </a:r>
          <a:endParaRPr lang="en-US" sz="2000" kern="1200" dirty="0">
            <a:solidFill>
              <a:schemeClr val="accent1"/>
            </a:solidFill>
          </a:endParaRPr>
        </a:p>
      </dsp:txBody>
      <dsp:txXfrm>
        <a:off x="0" y="2888"/>
        <a:ext cx="7803930" cy="566022"/>
      </dsp:txXfrm>
    </dsp:sp>
    <dsp:sp modelId="{6185A488-9094-4A56-874D-879A02D5089B}">
      <dsp:nvSpPr>
        <dsp:cNvPr id="0" name=""/>
        <dsp:cNvSpPr/>
      </dsp:nvSpPr>
      <dsp:spPr>
        <a:xfrm>
          <a:off x="0" y="568911"/>
          <a:ext cx="7803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02403-E957-4198-B652-77E11A377C27}">
      <dsp:nvSpPr>
        <dsp:cNvPr id="0" name=""/>
        <dsp:cNvSpPr/>
      </dsp:nvSpPr>
      <dsp:spPr>
        <a:xfrm>
          <a:off x="0" y="568911"/>
          <a:ext cx="7803930" cy="122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solidFill>
                <a:srgbClr val="4472C4"/>
              </a:solidFill>
              <a:latin typeface="Calibri" panose="020F0502020204030204"/>
              <a:ea typeface="+mn-ea"/>
              <a:cs typeface="+mn-cs"/>
            </a:rPr>
            <a:t>Census data is a good starting point, if available (population distribution, socio-economic status, statistics such as age, occupation, disability and education)</a:t>
          </a:r>
          <a:endParaRPr lang="en-US" sz="2000" kern="1200" dirty="0">
            <a:solidFill>
              <a:srgbClr val="4472C4"/>
            </a:solidFill>
            <a:latin typeface="Calibri" panose="020F0502020204030204"/>
            <a:ea typeface="+mn-ea"/>
            <a:cs typeface="+mn-cs"/>
          </a:endParaRPr>
        </a:p>
      </dsp:txBody>
      <dsp:txXfrm>
        <a:off x="0" y="568911"/>
        <a:ext cx="7803930" cy="1227046"/>
      </dsp:txXfrm>
    </dsp:sp>
    <dsp:sp modelId="{EACF2B77-C0E9-4915-8DF7-7E3515A23661}">
      <dsp:nvSpPr>
        <dsp:cNvPr id="0" name=""/>
        <dsp:cNvSpPr/>
      </dsp:nvSpPr>
      <dsp:spPr>
        <a:xfrm>
          <a:off x="0" y="1795958"/>
          <a:ext cx="7803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39694-E998-4DCB-8D7F-0DF7BE729CEE}">
      <dsp:nvSpPr>
        <dsp:cNvPr id="0" name=""/>
        <dsp:cNvSpPr/>
      </dsp:nvSpPr>
      <dsp:spPr>
        <a:xfrm>
          <a:off x="0" y="1795958"/>
          <a:ext cx="7803930" cy="69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solidFill>
                <a:srgbClr val="4472C4"/>
              </a:solidFill>
              <a:latin typeface="Calibri" panose="020F0502020204030204"/>
              <a:ea typeface="+mn-ea"/>
              <a:cs typeface="+mn-cs"/>
            </a:rPr>
            <a:t>Other sources include provincial or municipal data or information from the DMO for existing Emergency Operation Plans</a:t>
          </a:r>
          <a:endParaRPr lang="en-US" sz="2000" kern="1200" dirty="0">
            <a:solidFill>
              <a:srgbClr val="4472C4"/>
            </a:solidFill>
            <a:latin typeface="Calibri" panose="020F0502020204030204"/>
            <a:ea typeface="+mn-ea"/>
            <a:cs typeface="+mn-cs"/>
          </a:endParaRPr>
        </a:p>
      </dsp:txBody>
      <dsp:txXfrm>
        <a:off x="0" y="1795958"/>
        <a:ext cx="7803930" cy="692542"/>
      </dsp:txXfrm>
    </dsp:sp>
    <dsp:sp modelId="{7FB3EBC5-F2FB-4416-9D57-7AB50757300D}">
      <dsp:nvSpPr>
        <dsp:cNvPr id="0" name=""/>
        <dsp:cNvSpPr/>
      </dsp:nvSpPr>
      <dsp:spPr>
        <a:xfrm>
          <a:off x="0" y="2488500"/>
          <a:ext cx="7803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B6941-B86C-41A2-9E2C-93F330D5B4C7}">
      <dsp:nvSpPr>
        <dsp:cNvPr id="0" name=""/>
        <dsp:cNvSpPr/>
      </dsp:nvSpPr>
      <dsp:spPr>
        <a:xfrm>
          <a:off x="0" y="2488500"/>
          <a:ext cx="7803930" cy="1219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solidFill>
                <a:srgbClr val="4472C4"/>
              </a:solidFill>
              <a:latin typeface="Calibri" panose="020F0502020204030204"/>
              <a:ea typeface="+mn-ea"/>
              <a:cs typeface="+mn-cs"/>
            </a:rPr>
            <a:t>For smaller communities or where official data is not available, on-the-ground surveys and questionnaires will be required to obtain information on population distribution.  Satellite imagery and apps such as Google Maps are also useful for planning such surveys</a:t>
          </a:r>
          <a:endParaRPr lang="en-US" sz="2000" kern="1200" dirty="0">
            <a:solidFill>
              <a:srgbClr val="4472C4"/>
            </a:solidFill>
            <a:latin typeface="Calibri" panose="020F0502020204030204"/>
            <a:ea typeface="+mn-ea"/>
            <a:cs typeface="+mn-cs"/>
          </a:endParaRPr>
        </a:p>
      </dsp:txBody>
      <dsp:txXfrm>
        <a:off x="0" y="2488500"/>
        <a:ext cx="7803930" cy="1219587"/>
      </dsp:txXfrm>
    </dsp:sp>
    <dsp:sp modelId="{3ECD62A8-AF73-4317-BE88-FA8843880701}">
      <dsp:nvSpPr>
        <dsp:cNvPr id="0" name=""/>
        <dsp:cNvSpPr/>
      </dsp:nvSpPr>
      <dsp:spPr>
        <a:xfrm>
          <a:off x="0" y="3708088"/>
          <a:ext cx="7803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8831D-EB05-4B39-9333-2EFD4E5B4F61}">
      <dsp:nvSpPr>
        <dsp:cNvPr id="0" name=""/>
        <dsp:cNvSpPr/>
      </dsp:nvSpPr>
      <dsp:spPr>
        <a:xfrm>
          <a:off x="0" y="3708088"/>
          <a:ext cx="7803930" cy="123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solidFill>
                <a:srgbClr val="4472C4"/>
              </a:solidFill>
              <a:latin typeface="Calibri" panose="020F0502020204030204"/>
              <a:ea typeface="+mn-ea"/>
              <a:cs typeface="+mn-cs"/>
            </a:rPr>
            <a:t>Even when using official information such as census data it is advisable to conduct ground-truthing surveys to check the accuracy of the data, as populations can be dynamic and change over time in response to a range of socio-economic factors</a:t>
          </a:r>
          <a:endParaRPr lang="en-US" sz="2000" kern="1200" dirty="0">
            <a:solidFill>
              <a:srgbClr val="4472C4"/>
            </a:solidFill>
            <a:latin typeface="Calibri" panose="020F0502020204030204"/>
            <a:ea typeface="+mn-ea"/>
            <a:cs typeface="+mn-cs"/>
          </a:endParaRPr>
        </a:p>
      </dsp:txBody>
      <dsp:txXfrm>
        <a:off x="0" y="3708088"/>
        <a:ext cx="7803930" cy="1236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0D2F-FA70-45C5-96DA-921AE0696C0B}">
      <dsp:nvSpPr>
        <dsp:cNvPr id="0" name=""/>
        <dsp:cNvSpPr/>
      </dsp:nvSpPr>
      <dsp:spPr>
        <a:xfrm>
          <a:off x="0" y="0"/>
          <a:ext cx="115907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B0DC3-6217-4168-B995-3EE68D44B35B}">
      <dsp:nvSpPr>
        <dsp:cNvPr id="0" name=""/>
        <dsp:cNvSpPr/>
      </dsp:nvSpPr>
      <dsp:spPr>
        <a:xfrm>
          <a:off x="0" y="0"/>
          <a:ext cx="11590783" cy="821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solidFill>
                <a:schemeClr val="accent1"/>
              </a:solidFill>
            </a:rPr>
            <a:t>Take into account all activities, not just residential accommodation.  e.g.. schools, community centres, offices, markets, beaches, hotels, </a:t>
          </a:r>
          <a:r>
            <a:rPr lang="en-GB" sz="2200" kern="1200" dirty="0">
              <a:solidFill>
                <a:schemeClr val="accent1"/>
              </a:solidFill>
            </a:rPr>
            <a:t>places of worship (</a:t>
          </a:r>
          <a:r>
            <a:rPr lang="en-AU" sz="2200" kern="1200" dirty="0">
              <a:solidFill>
                <a:schemeClr val="accent1"/>
              </a:solidFill>
            </a:rPr>
            <a:t>religious buildings)</a:t>
          </a:r>
          <a:endParaRPr lang="en-US" sz="2200" kern="1200" dirty="0">
            <a:solidFill>
              <a:schemeClr val="accent1"/>
            </a:solidFill>
          </a:endParaRPr>
        </a:p>
      </dsp:txBody>
      <dsp:txXfrm>
        <a:off x="0" y="0"/>
        <a:ext cx="11590783" cy="821984"/>
      </dsp:txXfrm>
    </dsp:sp>
    <dsp:sp modelId="{5E9CC2FF-A74C-4E25-A870-B5D79CF828D0}">
      <dsp:nvSpPr>
        <dsp:cNvPr id="0" name=""/>
        <dsp:cNvSpPr/>
      </dsp:nvSpPr>
      <dsp:spPr>
        <a:xfrm>
          <a:off x="0" y="821984"/>
          <a:ext cx="115907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EDD36-4136-4CFA-AF7C-8F77FA25A3A1}">
      <dsp:nvSpPr>
        <dsp:cNvPr id="0" name=""/>
        <dsp:cNvSpPr/>
      </dsp:nvSpPr>
      <dsp:spPr>
        <a:xfrm>
          <a:off x="0" y="821984"/>
          <a:ext cx="11590783" cy="821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solidFill>
                <a:srgbClr val="4472C4"/>
              </a:solidFill>
              <a:latin typeface="Calibri" panose="020F0502020204030204"/>
              <a:ea typeface="+mn-ea"/>
              <a:cs typeface="+mn-cs"/>
            </a:rPr>
            <a:t>Pay particular attention to identifying vulnerable people who will require assistance during evacuation.  For example, elderly people, people with disabilities.  </a:t>
          </a:r>
          <a:endParaRPr lang="en-US" sz="2200" kern="1200" dirty="0">
            <a:solidFill>
              <a:srgbClr val="4472C4"/>
            </a:solidFill>
            <a:latin typeface="Calibri" panose="020F0502020204030204"/>
            <a:ea typeface="+mn-ea"/>
            <a:cs typeface="+mn-cs"/>
          </a:endParaRPr>
        </a:p>
      </dsp:txBody>
      <dsp:txXfrm>
        <a:off x="0" y="821984"/>
        <a:ext cx="11590783" cy="821984"/>
      </dsp:txXfrm>
    </dsp:sp>
    <dsp:sp modelId="{F10FC97D-085F-4AFC-89DD-907D60D4C723}">
      <dsp:nvSpPr>
        <dsp:cNvPr id="0" name=""/>
        <dsp:cNvSpPr/>
      </dsp:nvSpPr>
      <dsp:spPr>
        <a:xfrm>
          <a:off x="0" y="1643969"/>
          <a:ext cx="115907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DCFB6-A16A-41F1-8D08-FF099AE2EEBC}">
      <dsp:nvSpPr>
        <dsp:cNvPr id="0" name=""/>
        <dsp:cNvSpPr/>
      </dsp:nvSpPr>
      <dsp:spPr>
        <a:xfrm>
          <a:off x="0" y="1643969"/>
          <a:ext cx="11590783" cy="821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solidFill>
                <a:srgbClr val="4472C4"/>
              </a:solidFill>
              <a:latin typeface="Calibri" panose="020F0502020204030204"/>
              <a:ea typeface="+mn-ea"/>
              <a:cs typeface="+mn-cs"/>
            </a:rPr>
            <a:t>Hospitals in the hazard zone will require specific measures to protect the safety of patients and staff</a:t>
          </a:r>
          <a:endParaRPr lang="en-US" sz="2200" kern="1200" dirty="0">
            <a:solidFill>
              <a:srgbClr val="4472C4"/>
            </a:solidFill>
            <a:latin typeface="Calibri" panose="020F0502020204030204"/>
            <a:ea typeface="+mn-ea"/>
            <a:cs typeface="+mn-cs"/>
          </a:endParaRPr>
        </a:p>
      </dsp:txBody>
      <dsp:txXfrm>
        <a:off x="0" y="1643969"/>
        <a:ext cx="11590783" cy="821984"/>
      </dsp:txXfrm>
    </dsp:sp>
    <dsp:sp modelId="{5F775F97-10F4-4BB5-884E-22C847842E21}">
      <dsp:nvSpPr>
        <dsp:cNvPr id="0" name=""/>
        <dsp:cNvSpPr/>
      </dsp:nvSpPr>
      <dsp:spPr>
        <a:xfrm>
          <a:off x="0" y="2465954"/>
          <a:ext cx="115907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C67ED-4F91-473A-88AA-BB0EEE9731C5}">
      <dsp:nvSpPr>
        <dsp:cNvPr id="0" name=""/>
        <dsp:cNvSpPr/>
      </dsp:nvSpPr>
      <dsp:spPr>
        <a:xfrm>
          <a:off x="0" y="2465954"/>
          <a:ext cx="11590783" cy="821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solidFill>
                <a:srgbClr val="4472C4"/>
              </a:solidFill>
              <a:latin typeface="Calibri" panose="020F0502020204030204"/>
              <a:ea typeface="+mn-ea"/>
              <a:cs typeface="+mn-cs"/>
            </a:rPr>
            <a:t>Also take into consideration differences between daytime and night-time populations, and seasonal variations in workers and tourists</a:t>
          </a:r>
          <a:endParaRPr lang="en-US" sz="2200" kern="1200" dirty="0">
            <a:solidFill>
              <a:srgbClr val="4472C4"/>
            </a:solidFill>
            <a:latin typeface="Calibri" panose="020F0502020204030204"/>
            <a:ea typeface="+mn-ea"/>
            <a:cs typeface="+mn-cs"/>
          </a:endParaRPr>
        </a:p>
      </dsp:txBody>
      <dsp:txXfrm>
        <a:off x="0" y="2465954"/>
        <a:ext cx="11590783" cy="8219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44D37D-97F2-475C-A1E2-537E803ECE88}" type="datetimeFigureOut">
              <a:rPr lang="en-US" smtClean="0"/>
              <a:t>1/13/25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dirty="0"/>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F0453-48F6-41C1-944E-EB020FF094E5}" type="datetimeFigureOut">
              <a:rPr lang="fr-FR" smtClean="0"/>
              <a:t>13/01/2025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dirty="0"/>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DE205E-CD73-4305-88CF-892B440D76AC}" type="slidenum">
              <a:rPr lang="fr-FR" smtClean="0"/>
              <a:t>1</a:t>
            </a:fld>
            <a:endParaRPr lang="fr-FR" dirty="0"/>
          </a:p>
        </p:txBody>
      </p:sp>
    </p:spTree>
    <p:extLst>
      <p:ext uri="{BB962C8B-B14F-4D97-AF65-F5344CB8AC3E}">
        <p14:creationId xmlns:p14="http://schemas.microsoft.com/office/powerpoint/2010/main" val="186122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AB63C-426E-42D2-7627-7E8926237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0EBF7-7C08-8A4F-80F5-3C2ACBEF2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A69C7-6737-DAA0-EC7D-646941F61F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4094C9-3935-F13D-1D06-72E241E7FD98}"/>
              </a:ext>
            </a:extLst>
          </p:cNvPr>
          <p:cNvSpPr>
            <a:spLocks noGrp="1"/>
          </p:cNvSpPr>
          <p:nvPr>
            <p:ph type="sldNum" sz="quarter" idx="5"/>
          </p:nvPr>
        </p:nvSpPr>
        <p:spPr/>
        <p:txBody>
          <a:bodyPr/>
          <a:lstStyle/>
          <a:p>
            <a:fld id="{2EDE205E-CD73-4305-88CF-892B440D76AC}" type="slidenum">
              <a:rPr lang="fr-FR" smtClean="0"/>
              <a:t>2</a:t>
            </a:fld>
            <a:endParaRPr lang="fr-FR"/>
          </a:p>
        </p:txBody>
      </p:sp>
    </p:spTree>
    <p:extLst>
      <p:ext uri="{BB962C8B-B14F-4D97-AF65-F5344CB8AC3E}">
        <p14:creationId xmlns:p14="http://schemas.microsoft.com/office/powerpoint/2010/main" val="306501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A932-4326-E65B-45F2-FAA475562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C1B23-5511-53FA-471E-52F7C6944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82F4E-F1A7-4136-15DA-B2F2768B7B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4B6F9F-B1A5-A3B6-7FBB-923CE8F657E5}"/>
              </a:ext>
            </a:extLst>
          </p:cNvPr>
          <p:cNvSpPr>
            <a:spLocks noGrp="1"/>
          </p:cNvSpPr>
          <p:nvPr>
            <p:ph type="sldNum" sz="quarter" idx="5"/>
          </p:nvPr>
        </p:nvSpPr>
        <p:spPr/>
        <p:txBody>
          <a:bodyPr/>
          <a:lstStyle/>
          <a:p>
            <a:fld id="{2EDE205E-CD73-4305-88CF-892B440D76AC}" type="slidenum">
              <a:rPr lang="fr-FR" smtClean="0"/>
              <a:t>6</a:t>
            </a:fld>
            <a:endParaRPr lang="fr-FR"/>
          </a:p>
        </p:txBody>
      </p:sp>
    </p:spTree>
    <p:extLst>
      <p:ext uri="{BB962C8B-B14F-4D97-AF65-F5344CB8AC3E}">
        <p14:creationId xmlns:p14="http://schemas.microsoft.com/office/powerpoint/2010/main" val="115449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13</a:t>
            </a:fld>
            <a:endParaRPr lang="fr-FR"/>
          </a:p>
        </p:txBody>
      </p:sp>
    </p:spTree>
    <p:extLst>
      <p:ext uri="{BB962C8B-B14F-4D97-AF65-F5344CB8AC3E}">
        <p14:creationId xmlns:p14="http://schemas.microsoft.com/office/powerpoint/2010/main" val="307114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DE205E-CD73-4305-88CF-892B440D76AC}" type="slidenum">
              <a:rPr lang="fr-FR" smtClean="0"/>
              <a:t>15</a:t>
            </a:fld>
            <a:endParaRPr lang="fr-FR" dirty="0"/>
          </a:p>
        </p:txBody>
      </p:sp>
    </p:spTree>
    <p:extLst>
      <p:ext uri="{BB962C8B-B14F-4D97-AF65-F5344CB8AC3E}">
        <p14:creationId xmlns:p14="http://schemas.microsoft.com/office/powerpoint/2010/main" val="137629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312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22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005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2066956"/>
            <a:ext cx="9112560" cy="800302"/>
          </a:xfrm>
          <a:prstGeom prst="rect">
            <a:avLst/>
          </a:prstGeom>
        </p:spPr>
        <p:txBody>
          <a:bodyPr lIns="0" tIns="0" rIns="0" bIns="0"/>
          <a:lstStyle>
            <a:lvl1pPr algn="l">
              <a:lnSpc>
                <a:spcPts val="2775"/>
              </a:lnSpc>
              <a:defRPr sz="2625" b="1">
                <a:solidFill>
                  <a:schemeClr val="bg1"/>
                </a:solidFill>
              </a:defRPr>
            </a:lvl1pPr>
          </a:lstStyle>
          <a:p>
            <a:r>
              <a:rPr lang="en-GB"/>
              <a:t>CLICK TO ADD TITLE OF PRESENTATION</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988881"/>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Click to add subtitle or summary</a:t>
            </a:r>
          </a:p>
        </p:txBody>
      </p:sp>
      <p:pic>
        <p:nvPicPr>
          <p:cNvPr id="8" name="Picture 7" descr="A black and white logo&#10;&#10;Description automatically generated with medium confidence">
            <a:extLst>
              <a:ext uri="{FF2B5EF4-FFF2-40B4-BE49-F238E27FC236}">
                <a16:creationId xmlns:a16="http://schemas.microsoft.com/office/drawing/2014/main" id="{E035D78A-55A5-4AEE-9548-2C8425E257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54" y="114742"/>
            <a:ext cx="2181802" cy="459711"/>
          </a:xfrm>
          <a:prstGeom prst="rect">
            <a:avLst/>
          </a:prstGeom>
        </p:spPr>
      </p:pic>
    </p:spTree>
    <p:extLst>
      <p:ext uri="{BB962C8B-B14F-4D97-AF65-F5344CB8AC3E}">
        <p14:creationId xmlns:p14="http://schemas.microsoft.com/office/powerpoint/2010/main" val="250178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6890876" y="971034"/>
            <a:ext cx="4711701"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hasCustomPrompt="1"/>
          </p:nvPr>
        </p:nvSpPr>
        <p:spPr>
          <a:xfrm>
            <a:off x="420877" y="959561"/>
            <a:ext cx="5675123"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171450" indent="-171450" algn="l">
              <a:buClr>
                <a:srgbClr val="024A84"/>
              </a:buClr>
              <a:buFont typeface="Calibri" panose="020F0502020204030204" pitchFamily="34" charset="0"/>
              <a:buChar char="»"/>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a:t>Insert title of the slide</a:t>
            </a:r>
            <a:endParaRPr lang="en-US"/>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6" name="TextBox 24">
            <a:extLst>
              <a:ext uri="{FF2B5EF4-FFF2-40B4-BE49-F238E27FC236}">
                <a16:creationId xmlns:a16="http://schemas.microsoft.com/office/drawing/2014/main" id="{1B16DB7F-771E-420A-851F-0FA465E115CA}"/>
              </a:ext>
            </a:extLst>
          </p:cNvPr>
          <p:cNvSpPr txBox="1"/>
          <p:nvPr userDrawn="1"/>
        </p:nvSpPr>
        <p:spPr>
          <a:xfrm>
            <a:off x="11761978" y="6439572"/>
            <a:ext cx="274530" cy="259062"/>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Footer Placeholder 4">
            <a:extLst>
              <a:ext uri="{FF2B5EF4-FFF2-40B4-BE49-F238E27FC236}">
                <a16:creationId xmlns:a16="http://schemas.microsoft.com/office/drawing/2014/main" id="{80A9B8A3-238C-4D33-BB5B-3A7D56950FD0}"/>
              </a:ext>
            </a:extLst>
          </p:cNvPr>
          <p:cNvSpPr>
            <a:spLocks noGrp="1"/>
          </p:cNvSpPr>
          <p:nvPr>
            <p:ph type="ftr" sz="quarter" idx="11"/>
          </p:nvPr>
        </p:nvSpPr>
        <p:spPr>
          <a:xfrm>
            <a:off x="4038600" y="6422056"/>
            <a:ext cx="4114800"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E1801537-6E17-492C-809D-70428033E69C}"/>
              </a:ext>
            </a:extLst>
          </p:cNvPr>
          <p:cNvSpPr>
            <a:spLocks noGrp="1"/>
          </p:cNvSpPr>
          <p:nvPr>
            <p:ph type="sldNum" sz="quarter" idx="12"/>
          </p:nvPr>
        </p:nvSpPr>
        <p:spPr>
          <a:xfrm>
            <a:off x="10474534" y="6411100"/>
            <a:ext cx="1615258" cy="365125"/>
          </a:xfrm>
        </p:spPr>
        <p:txBody>
          <a:bodyPr/>
          <a:lstStyle>
            <a:lvl1pPr>
              <a:defRPr>
                <a:solidFill>
                  <a:schemeClr val="bg1"/>
                </a:solidFill>
              </a:defRPr>
            </a:lvl1pPr>
          </a:lstStyle>
          <a:p>
            <a:fld id="{116E103F-C569-40B8-B4E6-EB527A5C76D5}" type="slidenum">
              <a:rPr lang="en-US" smtClean="0"/>
              <a:pPr/>
              <a:t>‹#›</a:t>
            </a:fld>
            <a:endParaRPr lang="en-US" dirty="0"/>
          </a:p>
        </p:txBody>
      </p:sp>
      <p:pic>
        <p:nvPicPr>
          <p:cNvPr id="23" name="Picture 22" descr="A black and white logo&#10;&#10;Description automatically generated with medium confidence">
            <a:extLst>
              <a:ext uri="{FF2B5EF4-FFF2-40B4-BE49-F238E27FC236}">
                <a16:creationId xmlns:a16="http://schemas.microsoft.com/office/drawing/2014/main" id="{E035D78A-55A5-4AEE-9548-2C8425E257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3058" y="6371936"/>
            <a:ext cx="2181802" cy="459711"/>
          </a:xfrm>
          <a:prstGeom prst="rect">
            <a:avLst/>
          </a:prstGeom>
        </p:spPr>
      </p:pic>
    </p:spTree>
    <p:extLst>
      <p:ext uri="{BB962C8B-B14F-4D97-AF65-F5344CB8AC3E}">
        <p14:creationId xmlns:p14="http://schemas.microsoft.com/office/powerpoint/2010/main" val="244359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6890876" y="971034"/>
            <a:ext cx="4711701"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hasCustomPrompt="1"/>
          </p:nvPr>
        </p:nvSpPr>
        <p:spPr>
          <a:xfrm>
            <a:off x="420877" y="959561"/>
            <a:ext cx="5675123"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171450" indent="-171450" algn="l">
              <a:buClr>
                <a:srgbClr val="024A84"/>
              </a:buClr>
              <a:buFont typeface="Calibri" panose="020F0502020204030204" pitchFamily="34" charset="0"/>
              <a:buChar char="»"/>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a:t>Insert title of the slide</a:t>
            </a:r>
            <a:endParaRPr lang="en-US"/>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pic>
        <p:nvPicPr>
          <p:cNvPr id="11" name="Picture 10" descr="A black and white logo&#10;&#10;Description automatically generated with medium confidence">
            <a:extLst>
              <a:ext uri="{FF2B5EF4-FFF2-40B4-BE49-F238E27FC236}">
                <a16:creationId xmlns:a16="http://schemas.microsoft.com/office/drawing/2014/main" id="{FF1CAC44-A7FF-467C-B581-9EC03F36C9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156" y="6367184"/>
            <a:ext cx="2181802" cy="459711"/>
          </a:xfrm>
          <a:prstGeom prst="rect">
            <a:avLst/>
          </a:prstGeom>
        </p:spPr>
      </p:pic>
      <p:sp>
        <p:nvSpPr>
          <p:cNvPr id="12" name="Footer Placeholder 4">
            <a:extLst>
              <a:ext uri="{FF2B5EF4-FFF2-40B4-BE49-F238E27FC236}">
                <a16:creationId xmlns:a16="http://schemas.microsoft.com/office/drawing/2014/main" id="{80A9B8A3-238C-4D33-BB5B-3A7D56950FD0}"/>
              </a:ext>
            </a:extLst>
          </p:cNvPr>
          <p:cNvSpPr>
            <a:spLocks noGrp="1"/>
          </p:cNvSpPr>
          <p:nvPr>
            <p:ph type="ftr" sz="quarter" idx="11"/>
          </p:nvPr>
        </p:nvSpPr>
        <p:spPr>
          <a:xfrm>
            <a:off x="4038600" y="6422056"/>
            <a:ext cx="4114800"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E1801537-6E17-492C-809D-70428033E69C}"/>
              </a:ext>
            </a:extLst>
          </p:cNvPr>
          <p:cNvSpPr>
            <a:spLocks noGrp="1"/>
          </p:cNvSpPr>
          <p:nvPr>
            <p:ph type="sldNum" sz="quarter" idx="12"/>
          </p:nvPr>
        </p:nvSpPr>
        <p:spPr>
          <a:xfrm>
            <a:off x="10474534" y="6411100"/>
            <a:ext cx="161525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28" name="Picture 27" descr="Logo&#10;&#10;Description automatically generated">
            <a:extLst>
              <a:ext uri="{FF2B5EF4-FFF2-40B4-BE49-F238E27FC236}">
                <a16:creationId xmlns:a16="http://schemas.microsoft.com/office/drawing/2014/main" id="{768CC2BC-39A1-40B0-9C32-CC7F4BAE614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252383" y="6501443"/>
            <a:ext cx="1442102" cy="238260"/>
          </a:xfrm>
          <a:prstGeom prst="rect">
            <a:avLst/>
          </a:prstGeom>
        </p:spPr>
      </p:pic>
    </p:spTree>
    <p:extLst>
      <p:ext uri="{BB962C8B-B14F-4D97-AF65-F5344CB8AC3E}">
        <p14:creationId xmlns:p14="http://schemas.microsoft.com/office/powerpoint/2010/main" val="39560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1065" y="31"/>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3061471" y="6324867"/>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10560519" y="631454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12192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sp>
        <p:nvSpPr>
          <p:cNvPr id="14" name="TextBox 13"/>
          <p:cNvSpPr txBox="1"/>
          <p:nvPr/>
        </p:nvSpPr>
        <p:spPr>
          <a:xfrm>
            <a:off x="3023211" y="3597474"/>
            <a:ext cx="6143443" cy="492443"/>
          </a:xfrm>
          <a:prstGeom prst="rect">
            <a:avLst/>
          </a:prstGeom>
          <a:noFill/>
        </p:spPr>
        <p:txBody>
          <a:bodyPr wrap="square" lIns="0" tIns="0" rIns="0" bIns="0" rtlCol="0">
            <a:spAutoFit/>
          </a:bodyPr>
          <a:lstStyle/>
          <a:p>
            <a:pPr algn="ctr">
              <a:spcAft>
                <a:spcPts val="1200"/>
              </a:spcAft>
            </a:pPr>
            <a:r>
              <a:rPr lang="en-US" sz="3200" dirty="0"/>
              <a:t> </a:t>
            </a:r>
          </a:p>
        </p:txBody>
      </p:sp>
      <p:pic>
        <p:nvPicPr>
          <p:cNvPr id="12" name="Picture 11" descr="Logo, company name&#10;&#10;Description automatically generated">
            <a:extLst>
              <a:ext uri="{FF2B5EF4-FFF2-40B4-BE49-F238E27FC236}">
                <a16:creationId xmlns:a16="http://schemas.microsoft.com/office/drawing/2014/main" id="{11756D87-BB67-42D7-A520-52D7763A2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724" y="5090472"/>
            <a:ext cx="1766576" cy="1595086"/>
          </a:xfrm>
          <a:prstGeom prst="rect">
            <a:avLst/>
          </a:prstGeom>
        </p:spPr>
      </p:pic>
    </p:spTree>
    <p:extLst>
      <p:ext uri="{BB962C8B-B14F-4D97-AF65-F5344CB8AC3E}">
        <p14:creationId xmlns:p14="http://schemas.microsoft.com/office/powerpoint/2010/main" val="36224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790834"/>
            <a:ext cx="12192000" cy="6067167"/>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a:t>CLICK TO ADD TITLE OF PRESENTATION</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Click to add subtitle or summary</a:t>
            </a:r>
          </a:p>
        </p:txBody>
      </p:sp>
    </p:spTree>
    <p:extLst>
      <p:ext uri="{BB962C8B-B14F-4D97-AF65-F5344CB8AC3E}">
        <p14:creationId xmlns:p14="http://schemas.microsoft.com/office/powerpoint/2010/main" val="415369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a:t>Main Title</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Subtext</a:t>
            </a:r>
          </a:p>
        </p:txBody>
      </p:sp>
      <p:grpSp>
        <p:nvGrpSpPr>
          <p:cNvPr id="6" name="Group 5">
            <a:extLst>
              <a:ext uri="{FF2B5EF4-FFF2-40B4-BE49-F238E27FC236}">
                <a16:creationId xmlns:a16="http://schemas.microsoft.com/office/drawing/2014/main" id="{9E1AAA89-3550-4D57-9665-8B50FDED6A04}"/>
              </a:ext>
            </a:extLst>
          </p:cNvPr>
          <p:cNvGrpSpPr/>
          <p:nvPr userDrawn="1"/>
        </p:nvGrpSpPr>
        <p:grpSpPr>
          <a:xfrm>
            <a:off x="192308" y="6213522"/>
            <a:ext cx="2178658" cy="721117"/>
            <a:chOff x="269728" y="45380"/>
            <a:chExt cx="2178658" cy="721117"/>
          </a:xfrm>
        </p:grpSpPr>
        <p:sp>
          <p:nvSpPr>
            <p:cNvPr id="8" name="Rectangle 7">
              <a:extLst>
                <a:ext uri="{FF2B5EF4-FFF2-40B4-BE49-F238E27FC236}">
                  <a16:creationId xmlns:a16="http://schemas.microsoft.com/office/drawing/2014/main" id="{30EEA9CD-AB3D-4FFF-AEBE-D3837F18BD4B}"/>
                </a:ext>
              </a:extLst>
            </p:cNvPr>
            <p:cNvSpPr/>
            <p:nvPr userDrawn="1"/>
          </p:nvSpPr>
          <p:spPr>
            <a:xfrm>
              <a:off x="908924" y="193100"/>
              <a:ext cx="1539462" cy="445168"/>
            </a:xfrm>
            <a:prstGeom prst="rect">
              <a:avLst/>
            </a:prstGeom>
            <a:no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solidFill>
                    <a:srgbClr val="0069B3"/>
                  </a:solidFill>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solidFill>
                  <a:srgbClr val="0069B3"/>
                </a:solidFill>
                <a:effectLst/>
                <a:ea typeface="Calibri" panose="020F0502020204030204" pitchFamily="34" charset="0"/>
                <a:cs typeface="Arial" panose="020B0604020202020204" pitchFamily="34" charset="0"/>
              </a:endParaRPr>
            </a:p>
          </p:txBody>
        </p:sp>
        <p:pic>
          <p:nvPicPr>
            <p:cNvPr id="9" name="Graphic 8" descr="Image with solid fill">
              <a:extLst>
                <a:ext uri="{FF2B5EF4-FFF2-40B4-BE49-F238E27FC236}">
                  <a16:creationId xmlns:a16="http://schemas.microsoft.com/office/drawing/2014/main" id="{3ECD8EFF-FADE-4174-9930-190ADB433F64}"/>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178959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1065" y="33"/>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2146291" y="3655002"/>
            <a:ext cx="7897284" cy="606692"/>
          </a:xfrm>
          <a:prstGeom prst="rect">
            <a:avLst/>
          </a:prstGeom>
          <a:effectLst/>
        </p:spPr>
        <p:txBody>
          <a:bodyPr/>
          <a:lstStyle>
            <a:lvl1pPr marL="0" indent="0">
              <a:buNone/>
              <a:defRPr b="1" baseline="0">
                <a:solidFill>
                  <a:srgbClr val="0077D4"/>
                </a:solidFill>
              </a:defRPr>
            </a:lvl1pPr>
          </a:lstStyle>
          <a:p>
            <a:pPr lvl="0"/>
            <a:r>
              <a:rPr lang="en-US"/>
              <a:t>Transition Slide Headline</a:t>
            </a:r>
            <a:endParaRPr lang="fr-FR"/>
          </a:p>
        </p:txBody>
      </p:sp>
      <p:sp>
        <p:nvSpPr>
          <p:cNvPr id="9" name="Text Placeholder 24"/>
          <p:cNvSpPr>
            <a:spLocks noGrp="1"/>
          </p:cNvSpPr>
          <p:nvPr>
            <p:ph type="body" sz="quarter" idx="12" hasCustomPrompt="1"/>
          </p:nvPr>
        </p:nvSpPr>
        <p:spPr>
          <a:xfrm>
            <a:off x="2146291" y="4444580"/>
            <a:ext cx="7897284" cy="606692"/>
          </a:xfrm>
          <a:prstGeom prst="rect">
            <a:avLst/>
          </a:prstGeom>
        </p:spPr>
        <p:txBody>
          <a:bodyPr/>
          <a:lstStyle>
            <a:lvl1pPr marL="0" indent="0">
              <a:buNone/>
              <a:defRPr sz="1500" b="1" baseline="0">
                <a:solidFill>
                  <a:srgbClr val="363636"/>
                </a:solidFill>
              </a:defRPr>
            </a:lvl1pPr>
          </a:lstStyle>
          <a:p>
            <a:pPr lvl="0"/>
            <a:r>
              <a:rPr lang="en-US"/>
              <a:t>Additional details</a:t>
            </a:r>
            <a:endParaRPr lang="fr-FR"/>
          </a:p>
        </p:txBody>
      </p:sp>
      <p:sp>
        <p:nvSpPr>
          <p:cNvPr id="12" name="Text Placeholder 24"/>
          <p:cNvSpPr>
            <a:spLocks noGrp="1"/>
          </p:cNvSpPr>
          <p:nvPr>
            <p:ph type="body" sz="quarter" idx="13" hasCustomPrompt="1"/>
          </p:nvPr>
        </p:nvSpPr>
        <p:spPr>
          <a:xfrm>
            <a:off x="2146291" y="1845102"/>
            <a:ext cx="1499196" cy="1155593"/>
          </a:xfrm>
          <a:prstGeom prst="rect">
            <a:avLst/>
          </a:prstGeom>
          <a:effectLst/>
        </p:spPr>
        <p:txBody>
          <a:bodyPr/>
          <a:lstStyle>
            <a:lvl1pPr marL="0" indent="0" algn="l">
              <a:buNone/>
              <a:defRPr sz="6000" b="1" baseline="0">
                <a:solidFill>
                  <a:schemeClr val="bg1"/>
                </a:solidFill>
              </a:defRPr>
            </a:lvl1pPr>
          </a:lstStyle>
          <a:p>
            <a:pPr lvl="0"/>
            <a:r>
              <a:rPr lang="en-US"/>
              <a:t>X.</a:t>
            </a:r>
            <a:endParaRPr lang="fr-FR"/>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4467278" y="6488755"/>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a:t>Insert the </a:t>
            </a:r>
            <a:r>
              <a:rPr lang="fr-FR" err="1"/>
              <a:t>title</a:t>
            </a:r>
            <a:r>
              <a:rPr lang="fr-FR"/>
              <a:t> of the </a:t>
            </a:r>
            <a:r>
              <a:rPr lang="fr-FR" err="1"/>
              <a:t>presentation</a:t>
            </a:r>
            <a:endParaRPr lang="fr-FR"/>
          </a:p>
        </p:txBody>
      </p:sp>
      <p:grpSp>
        <p:nvGrpSpPr>
          <p:cNvPr id="13" name="Group 12">
            <a:extLst>
              <a:ext uri="{FF2B5EF4-FFF2-40B4-BE49-F238E27FC236}">
                <a16:creationId xmlns:a16="http://schemas.microsoft.com/office/drawing/2014/main" id="{E5896477-89DC-48F1-B790-8030B44E87DB}"/>
              </a:ext>
            </a:extLst>
          </p:cNvPr>
          <p:cNvGrpSpPr/>
          <p:nvPr userDrawn="1"/>
        </p:nvGrpSpPr>
        <p:grpSpPr>
          <a:xfrm>
            <a:off x="192308" y="6213522"/>
            <a:ext cx="2178658" cy="721117"/>
            <a:chOff x="269728" y="45380"/>
            <a:chExt cx="2178658" cy="721117"/>
          </a:xfrm>
        </p:grpSpPr>
        <p:sp>
          <p:nvSpPr>
            <p:cNvPr id="15" name="Rectangle 14">
              <a:extLst>
                <a:ext uri="{FF2B5EF4-FFF2-40B4-BE49-F238E27FC236}">
                  <a16:creationId xmlns:a16="http://schemas.microsoft.com/office/drawing/2014/main" id="{CE6C10E5-890C-4A96-9A12-AFA601B5F1E1}"/>
                </a:ext>
              </a:extLst>
            </p:cNvPr>
            <p:cNvSpPr/>
            <p:nvPr userDrawn="1"/>
          </p:nvSpPr>
          <p:spPr>
            <a:xfrm>
              <a:off x="908924" y="193100"/>
              <a:ext cx="1539462" cy="445168"/>
            </a:xfrm>
            <a:prstGeom prst="rect">
              <a:avLst/>
            </a:prstGeom>
            <a:no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solidFill>
                    <a:srgbClr val="0069B3"/>
                  </a:solidFill>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solidFill>
                  <a:srgbClr val="0069B3"/>
                </a:solidFill>
                <a:effectLst/>
                <a:ea typeface="Calibri" panose="020F0502020204030204" pitchFamily="34" charset="0"/>
                <a:cs typeface="Arial" panose="020B0604020202020204" pitchFamily="34" charset="0"/>
              </a:endParaRPr>
            </a:p>
          </p:txBody>
        </p:sp>
        <p:pic>
          <p:nvPicPr>
            <p:cNvPr id="16" name="Graphic 8" descr="Image with solid fill">
              <a:extLst>
                <a:ext uri="{FF2B5EF4-FFF2-40B4-BE49-F238E27FC236}">
                  <a16:creationId xmlns:a16="http://schemas.microsoft.com/office/drawing/2014/main" id="{FCEF0978-55F2-4CAE-A7CD-B2AB39D0C66C}"/>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221530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8483"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3296193" y="1904387"/>
            <a:ext cx="785224" cy="312738"/>
          </a:xfrm>
          <a:prstGeom prst="rect">
            <a:avLst/>
          </a:prstGeom>
          <a:effectLst/>
        </p:spPr>
        <p:txBody>
          <a:bodyPr/>
          <a:lstStyle>
            <a:lvl1pPr marL="0" indent="0">
              <a:buNone/>
              <a:defRPr sz="1500" b="1" baseline="0">
                <a:solidFill>
                  <a:srgbClr val="EEF3FA"/>
                </a:solidFill>
              </a:defRPr>
            </a:lvl1pPr>
          </a:lstStyle>
          <a:p>
            <a:pPr lvl="0"/>
            <a:r>
              <a:rPr lang="fr-FR"/>
              <a:t>2</a:t>
            </a:r>
          </a:p>
        </p:txBody>
      </p:sp>
      <p:sp>
        <p:nvSpPr>
          <p:cNvPr id="343" name="Text Placeholder 13"/>
          <p:cNvSpPr>
            <a:spLocks noGrp="1"/>
          </p:cNvSpPr>
          <p:nvPr>
            <p:ph type="body" sz="quarter" idx="30" hasCustomPrompt="1"/>
          </p:nvPr>
        </p:nvSpPr>
        <p:spPr>
          <a:xfrm>
            <a:off x="4278813" y="1904387"/>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2</a:t>
            </a:r>
          </a:p>
        </p:txBody>
      </p:sp>
      <p:sp>
        <p:nvSpPr>
          <p:cNvPr id="344" name="Text Placeholder 13"/>
          <p:cNvSpPr>
            <a:spLocks noGrp="1"/>
          </p:cNvSpPr>
          <p:nvPr>
            <p:ph type="body" sz="quarter" idx="31" hasCustomPrompt="1"/>
          </p:nvPr>
        </p:nvSpPr>
        <p:spPr>
          <a:xfrm>
            <a:off x="9340809" y="1901409"/>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47" name="Text Placeholder 13"/>
          <p:cNvSpPr>
            <a:spLocks noGrp="1"/>
          </p:cNvSpPr>
          <p:nvPr>
            <p:ph type="body" sz="quarter" idx="32" hasCustomPrompt="1"/>
          </p:nvPr>
        </p:nvSpPr>
        <p:spPr>
          <a:xfrm>
            <a:off x="3290389" y="2479562"/>
            <a:ext cx="785224" cy="312738"/>
          </a:xfrm>
          <a:prstGeom prst="rect">
            <a:avLst/>
          </a:prstGeom>
          <a:effectLst/>
        </p:spPr>
        <p:txBody>
          <a:bodyPr/>
          <a:lstStyle>
            <a:lvl1pPr marL="0" indent="0">
              <a:buNone/>
              <a:defRPr sz="1500" b="1" baseline="0">
                <a:solidFill>
                  <a:srgbClr val="EEF3FA"/>
                </a:solidFill>
              </a:defRPr>
            </a:lvl1pPr>
          </a:lstStyle>
          <a:p>
            <a:pPr lvl="0"/>
            <a:r>
              <a:rPr lang="fr-FR"/>
              <a:t>3</a:t>
            </a:r>
          </a:p>
        </p:txBody>
      </p:sp>
      <p:sp>
        <p:nvSpPr>
          <p:cNvPr id="348" name="Text Placeholder 13"/>
          <p:cNvSpPr>
            <a:spLocks noGrp="1"/>
          </p:cNvSpPr>
          <p:nvPr>
            <p:ph type="body" sz="quarter" idx="33" hasCustomPrompt="1"/>
          </p:nvPr>
        </p:nvSpPr>
        <p:spPr>
          <a:xfrm>
            <a:off x="4273009" y="2479562"/>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3</a:t>
            </a:r>
          </a:p>
        </p:txBody>
      </p:sp>
      <p:sp>
        <p:nvSpPr>
          <p:cNvPr id="349" name="Text Placeholder 13"/>
          <p:cNvSpPr>
            <a:spLocks noGrp="1"/>
          </p:cNvSpPr>
          <p:nvPr>
            <p:ph type="body" sz="quarter" idx="34" hasCustomPrompt="1"/>
          </p:nvPr>
        </p:nvSpPr>
        <p:spPr>
          <a:xfrm>
            <a:off x="9335005" y="2476584"/>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57" name="Text Placeholder 13"/>
          <p:cNvSpPr>
            <a:spLocks noGrp="1"/>
          </p:cNvSpPr>
          <p:nvPr>
            <p:ph type="body" sz="quarter" idx="35" hasCustomPrompt="1"/>
          </p:nvPr>
        </p:nvSpPr>
        <p:spPr>
          <a:xfrm>
            <a:off x="3296195" y="3051759"/>
            <a:ext cx="785224" cy="312738"/>
          </a:xfrm>
          <a:prstGeom prst="rect">
            <a:avLst/>
          </a:prstGeom>
          <a:effectLst/>
        </p:spPr>
        <p:txBody>
          <a:bodyPr/>
          <a:lstStyle>
            <a:lvl1pPr marL="0" indent="0">
              <a:buNone/>
              <a:defRPr sz="1500" b="1" baseline="0">
                <a:solidFill>
                  <a:srgbClr val="EEF3FA"/>
                </a:solidFill>
              </a:defRPr>
            </a:lvl1pPr>
          </a:lstStyle>
          <a:p>
            <a:pPr lvl="0"/>
            <a:r>
              <a:rPr lang="fr-FR"/>
              <a:t>4</a:t>
            </a:r>
          </a:p>
        </p:txBody>
      </p:sp>
      <p:sp>
        <p:nvSpPr>
          <p:cNvPr id="358" name="Text Placeholder 13"/>
          <p:cNvSpPr>
            <a:spLocks noGrp="1"/>
          </p:cNvSpPr>
          <p:nvPr>
            <p:ph type="body" sz="quarter" idx="36" hasCustomPrompt="1"/>
          </p:nvPr>
        </p:nvSpPr>
        <p:spPr>
          <a:xfrm>
            <a:off x="4278817" y="3051759"/>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4</a:t>
            </a:r>
          </a:p>
        </p:txBody>
      </p:sp>
      <p:sp>
        <p:nvSpPr>
          <p:cNvPr id="359" name="Text Placeholder 13"/>
          <p:cNvSpPr>
            <a:spLocks noGrp="1"/>
          </p:cNvSpPr>
          <p:nvPr>
            <p:ph type="body" sz="quarter" idx="37" hasCustomPrompt="1"/>
          </p:nvPr>
        </p:nvSpPr>
        <p:spPr>
          <a:xfrm>
            <a:off x="9340811" y="3048781"/>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67" name="Text Placeholder 13"/>
          <p:cNvSpPr>
            <a:spLocks noGrp="1"/>
          </p:cNvSpPr>
          <p:nvPr>
            <p:ph type="body" sz="quarter" idx="38" hasCustomPrompt="1"/>
          </p:nvPr>
        </p:nvSpPr>
        <p:spPr>
          <a:xfrm>
            <a:off x="3290388" y="3627901"/>
            <a:ext cx="785224" cy="312738"/>
          </a:xfrm>
          <a:prstGeom prst="rect">
            <a:avLst/>
          </a:prstGeom>
          <a:effectLst/>
        </p:spPr>
        <p:txBody>
          <a:bodyPr/>
          <a:lstStyle>
            <a:lvl1pPr marL="0" indent="0">
              <a:buNone/>
              <a:defRPr sz="1500" b="1" baseline="0">
                <a:solidFill>
                  <a:srgbClr val="EEF3FA"/>
                </a:solidFill>
              </a:defRPr>
            </a:lvl1pPr>
          </a:lstStyle>
          <a:p>
            <a:pPr lvl="0"/>
            <a:r>
              <a:rPr lang="fr-FR"/>
              <a:t>5</a:t>
            </a:r>
          </a:p>
        </p:txBody>
      </p:sp>
      <p:sp>
        <p:nvSpPr>
          <p:cNvPr id="368" name="Text Placeholder 13"/>
          <p:cNvSpPr>
            <a:spLocks noGrp="1"/>
          </p:cNvSpPr>
          <p:nvPr>
            <p:ph type="body" sz="quarter" idx="39" hasCustomPrompt="1"/>
          </p:nvPr>
        </p:nvSpPr>
        <p:spPr>
          <a:xfrm>
            <a:off x="4273009" y="3627901"/>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5</a:t>
            </a:r>
          </a:p>
        </p:txBody>
      </p:sp>
      <p:sp>
        <p:nvSpPr>
          <p:cNvPr id="369" name="Text Placeholder 13"/>
          <p:cNvSpPr>
            <a:spLocks noGrp="1"/>
          </p:cNvSpPr>
          <p:nvPr>
            <p:ph type="body" sz="quarter" idx="40" hasCustomPrompt="1"/>
          </p:nvPr>
        </p:nvSpPr>
        <p:spPr>
          <a:xfrm>
            <a:off x="9335004" y="3624923"/>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72" name="Text Placeholder 13"/>
          <p:cNvSpPr>
            <a:spLocks noGrp="1"/>
          </p:cNvSpPr>
          <p:nvPr>
            <p:ph type="body" sz="quarter" idx="41" hasCustomPrompt="1"/>
          </p:nvPr>
        </p:nvSpPr>
        <p:spPr>
          <a:xfrm>
            <a:off x="3296196" y="4193212"/>
            <a:ext cx="785224" cy="312738"/>
          </a:xfrm>
          <a:prstGeom prst="rect">
            <a:avLst/>
          </a:prstGeom>
          <a:effectLst/>
        </p:spPr>
        <p:txBody>
          <a:bodyPr/>
          <a:lstStyle>
            <a:lvl1pPr marL="0" indent="0">
              <a:buNone/>
              <a:defRPr sz="1500" b="1" baseline="0">
                <a:solidFill>
                  <a:srgbClr val="EEF3FA"/>
                </a:solidFill>
              </a:defRPr>
            </a:lvl1pPr>
          </a:lstStyle>
          <a:p>
            <a:pPr lvl="0"/>
            <a:r>
              <a:rPr lang="fr-FR"/>
              <a:t>6</a:t>
            </a:r>
          </a:p>
        </p:txBody>
      </p:sp>
      <p:sp>
        <p:nvSpPr>
          <p:cNvPr id="373" name="Text Placeholder 13"/>
          <p:cNvSpPr>
            <a:spLocks noGrp="1"/>
          </p:cNvSpPr>
          <p:nvPr>
            <p:ph type="body" sz="quarter" idx="42" hasCustomPrompt="1"/>
          </p:nvPr>
        </p:nvSpPr>
        <p:spPr>
          <a:xfrm>
            <a:off x="4278817" y="4193212"/>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6</a:t>
            </a:r>
          </a:p>
        </p:txBody>
      </p:sp>
      <p:sp>
        <p:nvSpPr>
          <p:cNvPr id="374" name="Text Placeholder 13"/>
          <p:cNvSpPr>
            <a:spLocks noGrp="1"/>
          </p:cNvSpPr>
          <p:nvPr>
            <p:ph type="body" sz="quarter" idx="43" hasCustomPrompt="1"/>
          </p:nvPr>
        </p:nvSpPr>
        <p:spPr>
          <a:xfrm>
            <a:off x="9340812" y="4190234"/>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77" name="Text Placeholder 13"/>
          <p:cNvSpPr>
            <a:spLocks noGrp="1"/>
          </p:cNvSpPr>
          <p:nvPr>
            <p:ph type="body" sz="quarter" idx="44" hasCustomPrompt="1"/>
          </p:nvPr>
        </p:nvSpPr>
        <p:spPr>
          <a:xfrm>
            <a:off x="3301997" y="1363921"/>
            <a:ext cx="785224" cy="312738"/>
          </a:xfrm>
          <a:prstGeom prst="rect">
            <a:avLst/>
          </a:prstGeom>
          <a:effectLst/>
        </p:spPr>
        <p:txBody>
          <a:bodyPr/>
          <a:lstStyle>
            <a:lvl1pPr marL="0" indent="0">
              <a:buNone/>
              <a:defRPr sz="1500" b="1" baseline="0">
                <a:solidFill>
                  <a:srgbClr val="EEF3FA"/>
                </a:solidFill>
              </a:defRPr>
            </a:lvl1pPr>
          </a:lstStyle>
          <a:p>
            <a:pPr lvl="0"/>
            <a:r>
              <a:rPr lang="fr-FR"/>
              <a:t>1</a:t>
            </a:r>
          </a:p>
        </p:txBody>
      </p:sp>
      <p:sp>
        <p:nvSpPr>
          <p:cNvPr id="378" name="Text Placeholder 13"/>
          <p:cNvSpPr>
            <a:spLocks noGrp="1"/>
          </p:cNvSpPr>
          <p:nvPr>
            <p:ph type="body" sz="quarter" idx="45" hasCustomPrompt="1"/>
          </p:nvPr>
        </p:nvSpPr>
        <p:spPr>
          <a:xfrm>
            <a:off x="4284617" y="1363921"/>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1</a:t>
            </a:r>
          </a:p>
        </p:txBody>
      </p:sp>
      <p:sp>
        <p:nvSpPr>
          <p:cNvPr id="379" name="Text Placeholder 13"/>
          <p:cNvSpPr>
            <a:spLocks noGrp="1"/>
          </p:cNvSpPr>
          <p:nvPr>
            <p:ph type="body" sz="quarter" idx="46" hasCustomPrompt="1"/>
          </p:nvPr>
        </p:nvSpPr>
        <p:spPr>
          <a:xfrm>
            <a:off x="9346613" y="1360943"/>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grpSp>
        <p:nvGrpSpPr>
          <p:cNvPr id="23" name="Group 22">
            <a:extLst>
              <a:ext uri="{FF2B5EF4-FFF2-40B4-BE49-F238E27FC236}">
                <a16:creationId xmlns:a16="http://schemas.microsoft.com/office/drawing/2014/main" id="{33DA8A24-DC7C-4287-A90D-0C41109023C4}"/>
              </a:ext>
            </a:extLst>
          </p:cNvPr>
          <p:cNvGrpSpPr/>
          <p:nvPr userDrawn="1"/>
        </p:nvGrpSpPr>
        <p:grpSpPr>
          <a:xfrm>
            <a:off x="206592" y="6180710"/>
            <a:ext cx="2178658" cy="721117"/>
            <a:chOff x="269728" y="45380"/>
            <a:chExt cx="2178658" cy="721117"/>
          </a:xfrm>
        </p:grpSpPr>
        <p:sp>
          <p:nvSpPr>
            <p:cNvPr id="24" name="Rectangle 23">
              <a:extLst>
                <a:ext uri="{FF2B5EF4-FFF2-40B4-BE49-F238E27FC236}">
                  <a16:creationId xmlns:a16="http://schemas.microsoft.com/office/drawing/2014/main" id="{2246D6F5-A89A-4D76-B448-5FEEEE90620A}"/>
                </a:ext>
              </a:extLst>
            </p:cNvPr>
            <p:cNvSpPr/>
            <p:nvPr userDrawn="1"/>
          </p:nvSpPr>
          <p:spPr>
            <a:xfrm>
              <a:off x="908924" y="193100"/>
              <a:ext cx="1539462" cy="4451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effectLst/>
                <a:ea typeface="Calibri" panose="020F0502020204030204" pitchFamily="34" charset="0"/>
                <a:cs typeface="Arial" panose="020B0604020202020204" pitchFamily="34" charset="0"/>
              </a:endParaRPr>
            </a:p>
          </p:txBody>
        </p:sp>
        <p:pic>
          <p:nvPicPr>
            <p:cNvPr id="25" name="Graphic 8" descr="Image with solid fill">
              <a:extLst>
                <a:ext uri="{FF2B5EF4-FFF2-40B4-BE49-F238E27FC236}">
                  <a16:creationId xmlns:a16="http://schemas.microsoft.com/office/drawing/2014/main" id="{AD4C9786-D8F6-4A97-9536-E5B964D10A5D}"/>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261423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046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grpSp>
        <p:nvGrpSpPr>
          <p:cNvPr id="6" name="Group 5">
            <a:extLst>
              <a:ext uri="{FF2B5EF4-FFF2-40B4-BE49-F238E27FC236}">
                <a16:creationId xmlns:a16="http://schemas.microsoft.com/office/drawing/2014/main" id="{857B9A45-0EFE-4EAB-A12F-E51E5DA3209B}"/>
              </a:ext>
            </a:extLst>
          </p:cNvPr>
          <p:cNvGrpSpPr/>
          <p:nvPr userDrawn="1"/>
        </p:nvGrpSpPr>
        <p:grpSpPr>
          <a:xfrm>
            <a:off x="206592" y="6180710"/>
            <a:ext cx="2178658" cy="721117"/>
            <a:chOff x="269728" y="45380"/>
            <a:chExt cx="2178658" cy="721117"/>
          </a:xfrm>
        </p:grpSpPr>
        <p:sp>
          <p:nvSpPr>
            <p:cNvPr id="7" name="Rectangle 6">
              <a:extLst>
                <a:ext uri="{FF2B5EF4-FFF2-40B4-BE49-F238E27FC236}">
                  <a16:creationId xmlns:a16="http://schemas.microsoft.com/office/drawing/2014/main" id="{C6A53913-6539-49D9-ABE8-0BF10562C793}"/>
                </a:ext>
              </a:extLst>
            </p:cNvPr>
            <p:cNvSpPr/>
            <p:nvPr userDrawn="1"/>
          </p:nvSpPr>
          <p:spPr>
            <a:xfrm>
              <a:off x="908924" y="193100"/>
              <a:ext cx="1539462" cy="4451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effectLst/>
                <a:ea typeface="Calibri" panose="020F0502020204030204" pitchFamily="34" charset="0"/>
                <a:cs typeface="Arial" panose="020B0604020202020204" pitchFamily="34" charset="0"/>
              </a:endParaRPr>
            </a:p>
          </p:txBody>
        </p:sp>
        <p:pic>
          <p:nvPicPr>
            <p:cNvPr id="8" name="Graphic 8" descr="Image with solid fill">
              <a:extLst>
                <a:ext uri="{FF2B5EF4-FFF2-40B4-BE49-F238E27FC236}">
                  <a16:creationId xmlns:a16="http://schemas.microsoft.com/office/drawing/2014/main" id="{DB8456C7-22F3-4624-845B-900273AF514A}"/>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173518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Quote Slide WHITE">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1595117" y="1777527"/>
            <a:ext cx="9183979" cy="2978286"/>
          </a:xfrm>
          <a:prstGeom prst="rect">
            <a:avLst/>
          </a:prstGeom>
          <a:noFill/>
          <a:ln w="19050">
            <a:noFill/>
          </a:ln>
          <a:effectLst/>
        </p:spPr>
        <p:txBody>
          <a:bodyPr/>
          <a:lstStyle>
            <a:lvl1pPr marL="0" indent="0" algn="l">
              <a:buNone/>
              <a:defRPr sz="2700">
                <a:solidFill>
                  <a:srgbClr val="0077D4"/>
                </a:solidFill>
              </a:defRPr>
            </a:lvl1pPr>
            <a:lvl2pPr marL="342848" indent="0" algn="r">
              <a:buNone/>
              <a:defRPr sz="1800">
                <a:solidFill>
                  <a:srgbClr val="EEF3FA"/>
                </a:solidFill>
              </a:defRPr>
            </a:lvl2pPr>
          </a:lstStyle>
          <a:p>
            <a:pPr lvl="0"/>
            <a:r>
              <a:rPr lang="en-US"/>
              <a:t>Quotations are commonly printed as a means for inspiration and to invoke philosophical thoughts from the reader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fr-FR"/>
              <a:t>					</a:t>
            </a:r>
          </a:p>
        </p:txBody>
      </p:sp>
      <p:sp>
        <p:nvSpPr>
          <p:cNvPr id="27" name="Text Placeholder 26"/>
          <p:cNvSpPr>
            <a:spLocks noGrp="1"/>
          </p:cNvSpPr>
          <p:nvPr>
            <p:ph type="body" sz="quarter" idx="14" hasCustomPrompt="1"/>
          </p:nvPr>
        </p:nvSpPr>
        <p:spPr>
          <a:xfrm>
            <a:off x="7452428" y="5003641"/>
            <a:ext cx="3326669" cy="547688"/>
          </a:xfrm>
          <a:prstGeom prst="rect">
            <a:avLst/>
          </a:prstGeom>
          <a:effectLst/>
        </p:spPr>
        <p:txBody>
          <a:bodyPr/>
          <a:lstStyle>
            <a:lvl1pPr marL="0" indent="0" algn="r">
              <a:buNone/>
              <a:defRPr sz="1500" baseline="0">
                <a:solidFill>
                  <a:srgbClr val="0077D4"/>
                </a:solidFill>
              </a:defRPr>
            </a:lvl1pPr>
          </a:lstStyle>
          <a:p>
            <a:pPr lvl="0"/>
            <a:r>
              <a:rPr lang="fr-FR"/>
              <a:t>Source Name</a:t>
            </a:r>
          </a:p>
        </p:txBody>
      </p:sp>
      <p:sp>
        <p:nvSpPr>
          <p:cNvPr id="44" name="TextBox 43"/>
          <p:cNvSpPr txBox="1"/>
          <p:nvPr userDrawn="1"/>
        </p:nvSpPr>
        <p:spPr>
          <a:xfrm>
            <a:off x="701900" y="1433374"/>
            <a:ext cx="752029" cy="1200329"/>
          </a:xfrm>
          <a:prstGeom prst="rect">
            <a:avLst/>
          </a:prstGeom>
          <a:solidFill>
            <a:schemeClr val="bg1"/>
          </a:solidFill>
          <a:effectLst/>
        </p:spPr>
        <p:txBody>
          <a:bodyPr wrap="square" rtlCol="0">
            <a:spAutoFit/>
          </a:bodyPr>
          <a:lstStyle/>
          <a:p>
            <a:r>
              <a:rPr lang="fr-FR" sz="7200">
                <a:solidFill>
                  <a:srgbClr val="0077D4"/>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chemeClr val="bg1"/>
              </a:gs>
              <a:gs pos="100000">
                <a:schemeClr val="bg1"/>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4467277" y="6488753"/>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a:t>Insert the </a:t>
            </a:r>
            <a:r>
              <a:rPr lang="fr-FR" err="1"/>
              <a:t>title</a:t>
            </a:r>
            <a:r>
              <a:rPr lang="fr-FR"/>
              <a:t> of the </a:t>
            </a:r>
            <a:r>
              <a:rPr lang="fr-FR" err="1"/>
              <a:t>presentation</a:t>
            </a:r>
            <a:endParaRPr lang="fr-FR"/>
          </a:p>
        </p:txBody>
      </p:sp>
      <p:pic>
        <p:nvPicPr>
          <p:cNvPr id="8" name="Picture 2">
            <a:extLst>
              <a:ext uri="{FF2B5EF4-FFF2-40B4-BE49-F238E27FC236}">
                <a16:creationId xmlns:a16="http://schemas.microsoft.com/office/drawing/2014/main" id="{E4F2E0E2-4723-475E-BE82-BE80A5809CC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9629" y="6361885"/>
            <a:ext cx="2181802" cy="4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30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55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20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33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374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75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161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06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109550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5" r:id="rId12"/>
    <p:sldLayoutId id="2147483807" r:id="rId13"/>
    <p:sldLayoutId id="2147483817" r:id="rId14"/>
    <p:sldLayoutId id="2147483816" r:id="rId15"/>
    <p:sldLayoutId id="2147483788" r:id="rId16"/>
    <p:sldLayoutId id="2147483789" r:id="rId17"/>
    <p:sldLayoutId id="2147483782" r:id="rId18"/>
    <p:sldLayoutId id="2147483781" r:id="rId19"/>
    <p:sldLayoutId id="2147483783" r:id="rId20"/>
    <p:sldLayoutId id="214748381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jpe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1D2D0B-C669-4ED7-B1A7-CB10703DB33E}"/>
              </a:ext>
            </a:extLst>
          </p:cNvPr>
          <p:cNvSpPr/>
          <p:nvPr/>
        </p:nvSpPr>
        <p:spPr>
          <a:xfrm>
            <a:off x="1" y="4812344"/>
            <a:ext cx="12191999" cy="21764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9396C18-B3DE-4DFF-835F-503D0315F11E}"/>
              </a:ext>
            </a:extLst>
          </p:cNvPr>
          <p:cNvSpPr txBox="1">
            <a:spLocks/>
          </p:cNvSpPr>
          <p:nvPr/>
        </p:nvSpPr>
        <p:spPr>
          <a:xfrm>
            <a:off x="2492887" y="3389309"/>
            <a:ext cx="7674400" cy="1162836"/>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625" b="1" kern="1200">
                <a:solidFill>
                  <a:schemeClr val="bg1"/>
                </a:solidFill>
                <a:latin typeface="+mj-lt"/>
                <a:ea typeface="+mj-ea"/>
                <a:cs typeface="+mj-cs"/>
              </a:defRPr>
            </a:lvl1pPr>
          </a:lstStyle>
          <a:p>
            <a:pPr>
              <a:lnSpc>
                <a:spcPct val="100000"/>
              </a:lnSpc>
            </a:pPr>
            <a:endParaRPr lang="fr-FR" sz="2400" dirty="0"/>
          </a:p>
        </p:txBody>
      </p:sp>
      <p:sp>
        <p:nvSpPr>
          <p:cNvPr id="9" name="TextBox 8">
            <a:extLst>
              <a:ext uri="{FF2B5EF4-FFF2-40B4-BE49-F238E27FC236}">
                <a16:creationId xmlns:a16="http://schemas.microsoft.com/office/drawing/2014/main" id="{6976EE21-D3B5-DAF9-E4BA-14FEE30C40DE}"/>
              </a:ext>
            </a:extLst>
          </p:cNvPr>
          <p:cNvSpPr txBox="1"/>
          <p:nvPr/>
        </p:nvSpPr>
        <p:spPr>
          <a:xfrm>
            <a:off x="1542472" y="778859"/>
            <a:ext cx="9107055" cy="1938992"/>
          </a:xfrm>
          <a:prstGeom prst="rect">
            <a:avLst/>
          </a:prstGeom>
          <a:noFill/>
        </p:spPr>
        <p:txBody>
          <a:bodyPr wrap="square" rtlCol="0">
            <a:spAutoFit/>
          </a:bodyPr>
          <a:lstStyle/>
          <a:p>
            <a:pPr algn="ctr"/>
            <a:r>
              <a:rPr lang="en-US" sz="2400" b="1" dirty="0">
                <a:solidFill>
                  <a:schemeClr val="bg1"/>
                </a:solidFill>
              </a:rPr>
              <a:t>Assess-2: The number of people at risk in the tsunami hazard zone is estimated.</a:t>
            </a:r>
          </a:p>
          <a:p>
            <a:pPr algn="ctr"/>
            <a:endParaRPr lang="en-US" sz="2400" b="1" dirty="0">
              <a:solidFill>
                <a:schemeClr val="bg1"/>
              </a:solidFill>
            </a:endParaRPr>
          </a:p>
          <a:p>
            <a:pPr algn="ctr"/>
            <a:r>
              <a:rPr lang="en-US" sz="2400" b="1" dirty="0">
                <a:solidFill>
                  <a:schemeClr val="bg1"/>
                </a:solidFill>
              </a:rPr>
              <a:t>Prof. Maria Ana Baptista</a:t>
            </a:r>
          </a:p>
          <a:p>
            <a:pPr algn="ctr"/>
            <a:r>
              <a:rPr lang="en-US" sz="2400" b="1" dirty="0">
                <a:solidFill>
                  <a:schemeClr val="bg1"/>
                </a:solidFill>
              </a:rPr>
              <a:t> Instituto Dom Luiz (UL)</a:t>
            </a:r>
            <a:endParaRPr lang="fr-FR" sz="2400" b="1" dirty="0">
              <a:solidFill>
                <a:schemeClr val="bg1"/>
              </a:solidFill>
            </a:endParaRPr>
          </a:p>
        </p:txBody>
      </p:sp>
      <p:sp>
        <p:nvSpPr>
          <p:cNvPr id="10" name="TextBox 9">
            <a:extLst>
              <a:ext uri="{FF2B5EF4-FFF2-40B4-BE49-F238E27FC236}">
                <a16:creationId xmlns:a16="http://schemas.microsoft.com/office/drawing/2014/main" id="{DCBCE88A-281C-5787-3070-B40D2C84F4A3}"/>
              </a:ext>
            </a:extLst>
          </p:cNvPr>
          <p:cNvSpPr txBox="1"/>
          <p:nvPr/>
        </p:nvSpPr>
        <p:spPr>
          <a:xfrm>
            <a:off x="4694666" y="3617858"/>
            <a:ext cx="7470269" cy="1200329"/>
          </a:xfrm>
          <a:prstGeom prst="rect">
            <a:avLst/>
          </a:prstGeom>
          <a:noFill/>
        </p:spPr>
        <p:txBody>
          <a:bodyPr wrap="square" rtlCol="0">
            <a:spAutoFit/>
          </a:bodyPr>
          <a:lstStyle/>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UNESCO-IOC EU DG ECHO </a:t>
            </a:r>
            <a:r>
              <a:rPr lang="en-US" sz="1800" b="1" dirty="0" err="1">
                <a:effectLst/>
                <a:latin typeface="Calibri" panose="020F0502020204030204" pitchFamily="34" charset="0"/>
                <a:ea typeface="DengXian" panose="02010600030101010101" pitchFamily="2" charset="-122"/>
              </a:rPr>
              <a:t>CoastWAVE</a:t>
            </a:r>
            <a:r>
              <a:rPr lang="en-US" sz="1800" b="1" dirty="0">
                <a:effectLst/>
                <a:latin typeface="Calibri" panose="020F0502020204030204" pitchFamily="34" charset="0"/>
                <a:ea typeface="DengXian" panose="02010600030101010101" pitchFamily="2" charset="-122"/>
              </a:rPr>
              <a:t> 2.0 Project</a:t>
            </a:r>
          </a:p>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UNESCO-IOC Regional Tsunami Ready Recognition Programme (TRRP) Training</a:t>
            </a:r>
          </a:p>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Online, J</a:t>
            </a:r>
            <a:r>
              <a:rPr lang="en-US" b="1" dirty="0">
                <a:latin typeface="Calibri" panose="020F0502020204030204" pitchFamily="34" charset="0"/>
                <a:ea typeface="DengXian" panose="02010600030101010101" pitchFamily="2" charset="-122"/>
              </a:rPr>
              <a:t>anuary</a:t>
            </a:r>
            <a:r>
              <a:rPr lang="en-US" sz="1800" b="1" dirty="0">
                <a:effectLst/>
                <a:latin typeface="Calibri" panose="020F0502020204030204" pitchFamily="34" charset="0"/>
                <a:ea typeface="DengXian" panose="02010600030101010101" pitchFamily="2" charset="-122"/>
              </a:rPr>
              <a:t> 14-15, 2025</a:t>
            </a:r>
            <a:endParaRPr lang="en-US" b="1" dirty="0"/>
          </a:p>
        </p:txBody>
      </p:sp>
      <p:pic>
        <p:nvPicPr>
          <p:cNvPr id="1027" name="officeArt object" descr="Image">
            <a:extLst>
              <a:ext uri="{FF2B5EF4-FFF2-40B4-BE49-F238E27FC236}">
                <a16:creationId xmlns:a16="http://schemas.microsoft.com/office/drawing/2014/main" id="{59350213-FF33-CF25-DE06-1FDF101434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5622" y="5072715"/>
            <a:ext cx="1049044" cy="115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8" name="Picture 2">
            <a:extLst>
              <a:ext uri="{FF2B5EF4-FFF2-40B4-BE49-F238E27FC236}">
                <a16:creationId xmlns:a16="http://schemas.microsoft.com/office/drawing/2014/main" id="{FD65AF10-A667-AC1B-8A76-2101595A9F6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2887" y="5172365"/>
            <a:ext cx="1076414" cy="10074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64B9865D-C8BD-2305-A2A6-DDC3BEED5D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70988" y="5172365"/>
            <a:ext cx="1512028" cy="906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4" descr="A picture containing text, orange, room, gambling house&#10;&#10;Description automatically generated">
            <a:extLst>
              <a:ext uri="{FF2B5EF4-FFF2-40B4-BE49-F238E27FC236}">
                <a16:creationId xmlns:a16="http://schemas.microsoft.com/office/drawing/2014/main" id="{653F60B1-6A95-C0EF-7142-831FA9BDF8F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25315" y="5092522"/>
            <a:ext cx="855584" cy="8576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descr="Diagram&#10;&#10;Description automatically generated">
            <a:extLst>
              <a:ext uri="{FF2B5EF4-FFF2-40B4-BE49-F238E27FC236}">
                <a16:creationId xmlns:a16="http://schemas.microsoft.com/office/drawing/2014/main" id="{BEAEAE5F-17D4-E9AE-BBD0-A1DC59F04A1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47136" y="5037898"/>
            <a:ext cx="1055896" cy="966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and white logo&#10;&#10;Description automatically generated">
            <a:extLst>
              <a:ext uri="{FF2B5EF4-FFF2-40B4-BE49-F238E27FC236}">
                <a16:creationId xmlns:a16="http://schemas.microsoft.com/office/drawing/2014/main" id="{B9564DEF-F523-DF5B-A82E-FE1FAC275A0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244882" y="4891424"/>
            <a:ext cx="1222270" cy="1348675"/>
          </a:xfrm>
          <a:prstGeom prst="rect">
            <a:avLst/>
          </a:prstGeom>
        </p:spPr>
      </p:pic>
    </p:spTree>
    <p:extLst>
      <p:ext uri="{BB962C8B-B14F-4D97-AF65-F5344CB8AC3E}">
        <p14:creationId xmlns:p14="http://schemas.microsoft.com/office/powerpoint/2010/main" val="179641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4A55C2-8EBE-C7F2-8E7A-AA35DA559B47}"/>
              </a:ext>
            </a:extLst>
          </p:cNvPr>
          <p:cNvSpPr>
            <a:spLocks noGrp="1"/>
          </p:cNvSpPr>
          <p:nvPr>
            <p:ph type="sldNum" sz="quarter" idx="12"/>
          </p:nvPr>
        </p:nvSpPr>
        <p:spPr/>
        <p:txBody>
          <a:bodyPr/>
          <a:lstStyle/>
          <a:p>
            <a:fld id="{116E103F-C569-40B8-B4E6-EB527A5C76D5}" type="slidenum">
              <a:rPr lang="en-US" smtClean="0"/>
              <a:pPr/>
              <a:t>10</a:t>
            </a:fld>
            <a:endParaRPr lang="en-US" dirty="0"/>
          </a:p>
        </p:txBody>
      </p:sp>
      <p:sp>
        <p:nvSpPr>
          <p:cNvPr id="6" name="Titre 9">
            <a:extLst>
              <a:ext uri="{FF2B5EF4-FFF2-40B4-BE49-F238E27FC236}">
                <a16:creationId xmlns:a16="http://schemas.microsoft.com/office/drawing/2014/main" id="{C2F1DC1C-F5BC-71A3-C5D3-FC119417CD66}"/>
              </a:ext>
            </a:extLst>
          </p:cNvPr>
          <p:cNvSpPr>
            <a:spLocks noGrp="1"/>
          </p:cNvSpPr>
          <p:nvPr>
            <p:ph type="ctrTitle"/>
          </p:nvPr>
        </p:nvSpPr>
        <p:spPr>
          <a:xfrm>
            <a:off x="257899" y="187333"/>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8" name="TextBox 7">
            <a:extLst>
              <a:ext uri="{FF2B5EF4-FFF2-40B4-BE49-F238E27FC236}">
                <a16:creationId xmlns:a16="http://schemas.microsoft.com/office/drawing/2014/main" id="{F34B8387-CEC9-145C-F375-A6424CFC65B0}"/>
              </a:ext>
            </a:extLst>
          </p:cNvPr>
          <p:cNvSpPr txBox="1"/>
          <p:nvPr/>
        </p:nvSpPr>
        <p:spPr>
          <a:xfrm>
            <a:off x="833908" y="2213766"/>
            <a:ext cx="10774184" cy="2369880"/>
          </a:xfrm>
          <a:prstGeom prst="rect">
            <a:avLst/>
          </a:prstGeom>
          <a:noFill/>
        </p:spPr>
        <p:txBody>
          <a:bodyPr wrap="square">
            <a:spAutoFit/>
          </a:bodyPr>
          <a:lstStyle/>
          <a:p>
            <a:pPr marL="342900" indent="-342900">
              <a:buFont typeface="Arial" panose="020B0604020202020204" pitchFamily="34" charset="0"/>
              <a:buChar char="•"/>
            </a:pPr>
            <a:r>
              <a:rPr lang="en-PT" sz="2400" b="1" dirty="0">
                <a:solidFill>
                  <a:schemeClr val="accent1"/>
                </a:solidFill>
              </a:rPr>
              <a:t>Urban areas </a:t>
            </a:r>
          </a:p>
          <a:p>
            <a:endParaRPr lang="en-PT" sz="2000" b="1" dirty="0">
              <a:solidFill>
                <a:schemeClr val="accent1"/>
              </a:solidFill>
            </a:endParaRPr>
          </a:p>
          <a:p>
            <a:pPr marL="0" indent="0">
              <a:buNone/>
            </a:pPr>
            <a:r>
              <a:rPr lang="en-PT" sz="2000" dirty="0">
                <a:solidFill>
                  <a:schemeClr val="accent1"/>
                </a:solidFill>
              </a:rPr>
              <a:t>			Permanent residence</a:t>
            </a:r>
          </a:p>
          <a:p>
            <a:pPr marL="0" indent="0">
              <a:buNone/>
            </a:pPr>
            <a:r>
              <a:rPr lang="en-PT" sz="2000" dirty="0">
                <a:solidFill>
                  <a:schemeClr val="accent1"/>
                </a:solidFill>
              </a:rPr>
              <a:t>			Non permanent residences</a:t>
            </a:r>
          </a:p>
          <a:p>
            <a:pPr marL="0" indent="0">
              <a:buNone/>
            </a:pPr>
            <a:endParaRPr lang="en-PT" sz="2000" dirty="0">
              <a:solidFill>
                <a:schemeClr val="accent1"/>
              </a:solidFill>
            </a:endParaRPr>
          </a:p>
          <a:p>
            <a:pPr marL="0" indent="0">
              <a:buNone/>
            </a:pPr>
            <a:endParaRPr lang="en-PT" sz="2000" dirty="0">
              <a:solidFill>
                <a:schemeClr val="accent1"/>
              </a:solidFill>
            </a:endParaRPr>
          </a:p>
          <a:p>
            <a:pPr marL="342900" indent="-342900">
              <a:buFont typeface="Arial" panose="020B0604020202020204" pitchFamily="34" charset="0"/>
              <a:buChar char="•"/>
            </a:pPr>
            <a:r>
              <a:rPr lang="en-PT" sz="2400" b="1" dirty="0">
                <a:solidFill>
                  <a:schemeClr val="accent1"/>
                </a:solidFill>
              </a:rPr>
              <a:t>Beaches and open areas </a:t>
            </a:r>
            <a:endParaRPr lang="en-PT" sz="2400" dirty="0">
              <a:solidFill>
                <a:schemeClr val="accent1"/>
              </a:solidFill>
            </a:endParaRPr>
          </a:p>
        </p:txBody>
      </p:sp>
      <p:sp>
        <p:nvSpPr>
          <p:cNvPr id="10" name="TextBox 9">
            <a:extLst>
              <a:ext uri="{FF2B5EF4-FFF2-40B4-BE49-F238E27FC236}">
                <a16:creationId xmlns:a16="http://schemas.microsoft.com/office/drawing/2014/main" id="{FC69360D-0BB8-E03B-A516-8DEF386E8F45}"/>
              </a:ext>
            </a:extLst>
          </p:cNvPr>
          <p:cNvSpPr txBox="1"/>
          <p:nvPr/>
        </p:nvSpPr>
        <p:spPr>
          <a:xfrm>
            <a:off x="257899" y="1058921"/>
            <a:ext cx="12427791" cy="461665"/>
          </a:xfrm>
          <a:prstGeom prst="rect">
            <a:avLst/>
          </a:prstGeom>
          <a:noFill/>
        </p:spPr>
        <p:txBody>
          <a:bodyPr wrap="square">
            <a:spAutoFit/>
          </a:bodyPr>
          <a:lstStyle/>
          <a:p>
            <a:r>
              <a:rPr lang="en-PT" sz="2400" b="1" dirty="0">
                <a:solidFill>
                  <a:schemeClr val="accent1"/>
                </a:solidFill>
              </a:rPr>
              <a:t>Classification of land use within the inundation area on different categories</a:t>
            </a:r>
          </a:p>
        </p:txBody>
      </p:sp>
      <p:sp>
        <p:nvSpPr>
          <p:cNvPr id="12" name="TextBox 11">
            <a:extLst>
              <a:ext uri="{FF2B5EF4-FFF2-40B4-BE49-F238E27FC236}">
                <a16:creationId xmlns:a16="http://schemas.microsoft.com/office/drawing/2014/main" id="{63E6C51B-F718-C42B-D14D-BA61F769D61F}"/>
              </a:ext>
            </a:extLst>
          </p:cNvPr>
          <p:cNvSpPr txBox="1"/>
          <p:nvPr/>
        </p:nvSpPr>
        <p:spPr>
          <a:xfrm>
            <a:off x="2583976" y="6362829"/>
            <a:ext cx="6149660" cy="461665"/>
          </a:xfrm>
          <a:prstGeom prst="rect">
            <a:avLst/>
          </a:prstGeom>
          <a:noFill/>
        </p:spPr>
        <p:txBody>
          <a:bodyPr wrap="square">
            <a:spAutoFit/>
          </a:bodyPr>
          <a:lstStyle/>
          <a:p>
            <a:r>
              <a:rPr lang="en-GB" sz="2400" b="1" dirty="0">
                <a:solidFill>
                  <a:schemeClr val="bg1"/>
                </a:solidFill>
              </a:rPr>
              <a:t>5. Consider type of areas</a:t>
            </a:r>
            <a:endParaRPr lang="en-PT" sz="2400" b="1" dirty="0">
              <a:solidFill>
                <a:schemeClr val="bg1"/>
              </a:solidFill>
            </a:endParaRPr>
          </a:p>
        </p:txBody>
      </p:sp>
    </p:spTree>
    <p:extLst>
      <p:ext uri="{BB962C8B-B14F-4D97-AF65-F5344CB8AC3E}">
        <p14:creationId xmlns:p14="http://schemas.microsoft.com/office/powerpoint/2010/main" val="233136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D5C554-90F6-06D2-DD0C-FFA28FC8F848}"/>
              </a:ext>
            </a:extLst>
          </p:cNvPr>
          <p:cNvSpPr>
            <a:spLocks noGrp="1"/>
          </p:cNvSpPr>
          <p:nvPr>
            <p:ph type="sldNum" sz="quarter" idx="12"/>
          </p:nvPr>
        </p:nvSpPr>
        <p:spPr/>
        <p:txBody>
          <a:bodyPr/>
          <a:lstStyle/>
          <a:p>
            <a:fld id="{116E103F-C569-40B8-B4E6-EB527A5C76D5}" type="slidenum">
              <a:rPr lang="en-US" smtClean="0"/>
              <a:pPr/>
              <a:t>11</a:t>
            </a:fld>
            <a:endParaRPr lang="en-US" dirty="0"/>
          </a:p>
        </p:txBody>
      </p:sp>
      <p:sp>
        <p:nvSpPr>
          <p:cNvPr id="6" name="Titre 9">
            <a:extLst>
              <a:ext uri="{FF2B5EF4-FFF2-40B4-BE49-F238E27FC236}">
                <a16:creationId xmlns:a16="http://schemas.microsoft.com/office/drawing/2014/main" id="{9FE494F9-9D2B-59C4-1F9C-2C524CAC9A8A}"/>
              </a:ext>
            </a:extLst>
          </p:cNvPr>
          <p:cNvSpPr>
            <a:spLocks noGrp="1"/>
          </p:cNvSpPr>
          <p:nvPr>
            <p:ph type="ctrTitle"/>
          </p:nvPr>
        </p:nvSpPr>
        <p:spPr>
          <a:xfrm>
            <a:off x="257899" y="187333"/>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7" name="Content Placeholder 2">
            <a:extLst>
              <a:ext uri="{FF2B5EF4-FFF2-40B4-BE49-F238E27FC236}">
                <a16:creationId xmlns:a16="http://schemas.microsoft.com/office/drawing/2014/main" id="{4A205EF5-7FDB-E986-9A0B-09752B5C5B43}"/>
              </a:ext>
            </a:extLst>
          </p:cNvPr>
          <p:cNvSpPr txBox="1">
            <a:spLocks/>
          </p:cNvSpPr>
          <p:nvPr/>
        </p:nvSpPr>
        <p:spPr>
          <a:xfrm>
            <a:off x="524815" y="168395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PT" sz="2400" b="1" dirty="0">
                <a:solidFill>
                  <a:schemeClr val="accent1"/>
                </a:solidFill>
              </a:rPr>
              <a:t>Permanent Housing</a:t>
            </a:r>
          </a:p>
          <a:p>
            <a:pPr marL="0" indent="0">
              <a:buFont typeface="Arial" panose="020B0604020202020204" pitchFamily="34" charset="0"/>
              <a:buNone/>
            </a:pPr>
            <a:r>
              <a:rPr lang="en-PT" sz="2400" b="1" dirty="0">
                <a:solidFill>
                  <a:schemeClr val="accent1"/>
                </a:solidFill>
              </a:rPr>
              <a:t>        Census data</a:t>
            </a:r>
          </a:p>
          <a:p>
            <a:pPr marL="0" indent="0">
              <a:buFont typeface="Arial" panose="020B0604020202020204" pitchFamily="34" charset="0"/>
              <a:buNone/>
            </a:pPr>
            <a:r>
              <a:rPr lang="en-PT" sz="2400" b="1" dirty="0">
                <a:solidFill>
                  <a:schemeClr val="accent1"/>
                </a:solidFill>
              </a:rPr>
              <a:t>Non Permanent</a:t>
            </a:r>
          </a:p>
          <a:p>
            <a:pPr marL="0" indent="0" algn="just">
              <a:buFont typeface="Arial" panose="020B0604020202020204" pitchFamily="34" charset="0"/>
              <a:buNone/>
            </a:pPr>
            <a:r>
              <a:rPr lang="en-PT" sz="2400" b="1" dirty="0">
                <a:solidFill>
                  <a:schemeClr val="accent1"/>
                </a:solidFill>
              </a:rPr>
              <a:t>        Hospitals, industrial buildings, schools,other: </a:t>
            </a:r>
          </a:p>
          <a:p>
            <a:pPr marL="0" indent="0" algn="just">
              <a:buFont typeface="Arial" panose="020B0604020202020204" pitchFamily="34" charset="0"/>
              <a:buNone/>
            </a:pPr>
            <a:r>
              <a:rPr lang="en-PT" sz="2400" b="1" dirty="0">
                <a:solidFill>
                  <a:schemeClr val="accent1"/>
                </a:solidFill>
              </a:rPr>
              <a:t>         </a:t>
            </a:r>
          </a:p>
        </p:txBody>
      </p:sp>
      <p:sp>
        <p:nvSpPr>
          <p:cNvPr id="9" name="TextBox 8">
            <a:extLst>
              <a:ext uri="{FF2B5EF4-FFF2-40B4-BE49-F238E27FC236}">
                <a16:creationId xmlns:a16="http://schemas.microsoft.com/office/drawing/2014/main" id="{8BBA98A3-0B53-E25D-4E57-311591061EDA}"/>
              </a:ext>
            </a:extLst>
          </p:cNvPr>
          <p:cNvSpPr txBox="1"/>
          <p:nvPr/>
        </p:nvSpPr>
        <p:spPr>
          <a:xfrm>
            <a:off x="524815" y="1049517"/>
            <a:ext cx="6149660" cy="461665"/>
          </a:xfrm>
          <a:prstGeom prst="rect">
            <a:avLst/>
          </a:prstGeom>
          <a:noFill/>
        </p:spPr>
        <p:txBody>
          <a:bodyPr wrap="square">
            <a:spAutoFit/>
          </a:bodyPr>
          <a:lstStyle/>
          <a:p>
            <a:r>
              <a:rPr lang="en-PT" sz="2400" b="1" dirty="0">
                <a:solidFill>
                  <a:schemeClr val="accent1"/>
                </a:solidFill>
              </a:rPr>
              <a:t>Urban areas </a:t>
            </a:r>
          </a:p>
        </p:txBody>
      </p:sp>
      <p:pic>
        <p:nvPicPr>
          <p:cNvPr id="10" name="Picture 9">
            <a:extLst>
              <a:ext uri="{FF2B5EF4-FFF2-40B4-BE49-F238E27FC236}">
                <a16:creationId xmlns:a16="http://schemas.microsoft.com/office/drawing/2014/main" id="{686794A3-8E7F-83ED-97FB-3F9D8DACFC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0993" y="3594067"/>
            <a:ext cx="3125035" cy="1579976"/>
          </a:xfrm>
          <a:prstGeom prst="rect">
            <a:avLst/>
          </a:prstGeom>
        </p:spPr>
      </p:pic>
      <p:pic>
        <p:nvPicPr>
          <p:cNvPr id="15" name="Picture 14">
            <a:extLst>
              <a:ext uri="{FF2B5EF4-FFF2-40B4-BE49-F238E27FC236}">
                <a16:creationId xmlns:a16="http://schemas.microsoft.com/office/drawing/2014/main" id="{82922DE8-7B0A-AB0F-61CA-C43D4C6A32A2}"/>
              </a:ext>
            </a:extLst>
          </p:cNvPr>
          <p:cNvPicPr>
            <a:picLocks noChangeAspect="1"/>
          </p:cNvPicPr>
          <p:nvPr/>
        </p:nvPicPr>
        <p:blipFill>
          <a:blip r:embed="rId3"/>
          <a:stretch>
            <a:fillRect/>
          </a:stretch>
        </p:blipFill>
        <p:spPr>
          <a:xfrm>
            <a:off x="4686300" y="4384055"/>
            <a:ext cx="2819400" cy="1689100"/>
          </a:xfrm>
          <a:prstGeom prst="rect">
            <a:avLst/>
          </a:prstGeom>
        </p:spPr>
      </p:pic>
      <p:pic>
        <p:nvPicPr>
          <p:cNvPr id="16" name="Picture 15">
            <a:extLst>
              <a:ext uri="{FF2B5EF4-FFF2-40B4-BE49-F238E27FC236}">
                <a16:creationId xmlns:a16="http://schemas.microsoft.com/office/drawing/2014/main" id="{CC8AB76C-1AF9-F09A-14F7-417EDF75A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6388" y="3765526"/>
            <a:ext cx="2130032" cy="1237057"/>
          </a:xfrm>
          <a:prstGeom prst="rect">
            <a:avLst/>
          </a:prstGeom>
        </p:spPr>
      </p:pic>
      <p:sp>
        <p:nvSpPr>
          <p:cNvPr id="17" name="TextBox 16">
            <a:extLst>
              <a:ext uri="{FF2B5EF4-FFF2-40B4-BE49-F238E27FC236}">
                <a16:creationId xmlns:a16="http://schemas.microsoft.com/office/drawing/2014/main" id="{664FB520-715A-CB5A-C0C9-45F2B07F1207}"/>
              </a:ext>
            </a:extLst>
          </p:cNvPr>
          <p:cNvSpPr txBox="1"/>
          <p:nvPr/>
        </p:nvSpPr>
        <p:spPr>
          <a:xfrm>
            <a:off x="2583976" y="6362829"/>
            <a:ext cx="6149660" cy="461665"/>
          </a:xfrm>
          <a:prstGeom prst="rect">
            <a:avLst/>
          </a:prstGeom>
          <a:noFill/>
        </p:spPr>
        <p:txBody>
          <a:bodyPr wrap="square">
            <a:spAutoFit/>
          </a:bodyPr>
          <a:lstStyle/>
          <a:p>
            <a:r>
              <a:rPr lang="en-GB" sz="2400" b="1" dirty="0">
                <a:solidFill>
                  <a:schemeClr val="bg1"/>
                </a:solidFill>
              </a:rPr>
              <a:t>5. Consider type of areas - Urban</a:t>
            </a:r>
            <a:endParaRPr lang="en-PT" sz="2400" b="1" dirty="0">
              <a:solidFill>
                <a:schemeClr val="bg1"/>
              </a:solidFill>
            </a:endParaRPr>
          </a:p>
        </p:txBody>
      </p:sp>
    </p:spTree>
    <p:extLst>
      <p:ext uri="{BB962C8B-B14F-4D97-AF65-F5344CB8AC3E}">
        <p14:creationId xmlns:p14="http://schemas.microsoft.com/office/powerpoint/2010/main" val="214790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3B18DF-20EC-EECB-9386-E130481F82C5}"/>
              </a:ext>
            </a:extLst>
          </p:cNvPr>
          <p:cNvSpPr>
            <a:spLocks noGrp="1"/>
          </p:cNvSpPr>
          <p:nvPr>
            <p:ph type="sldNum" sz="quarter" idx="12"/>
          </p:nvPr>
        </p:nvSpPr>
        <p:spPr/>
        <p:txBody>
          <a:bodyPr/>
          <a:lstStyle/>
          <a:p>
            <a:fld id="{116E103F-C569-40B8-B4E6-EB527A5C76D5}" type="slidenum">
              <a:rPr lang="en-US" smtClean="0"/>
              <a:pPr/>
              <a:t>12</a:t>
            </a:fld>
            <a:endParaRPr lang="en-US" dirty="0"/>
          </a:p>
        </p:txBody>
      </p:sp>
      <p:sp>
        <p:nvSpPr>
          <p:cNvPr id="6" name="Titre 9">
            <a:extLst>
              <a:ext uri="{FF2B5EF4-FFF2-40B4-BE49-F238E27FC236}">
                <a16:creationId xmlns:a16="http://schemas.microsoft.com/office/drawing/2014/main" id="{4B547F7A-B719-6063-4F4B-5F1B470D1924}"/>
              </a:ext>
            </a:extLst>
          </p:cNvPr>
          <p:cNvSpPr>
            <a:spLocks noGrp="1"/>
          </p:cNvSpPr>
          <p:nvPr>
            <p:ph type="ctrTitle"/>
          </p:nvPr>
        </p:nvSpPr>
        <p:spPr>
          <a:xfrm>
            <a:off x="257899" y="187333"/>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7" name="Content Placeholder 2">
            <a:extLst>
              <a:ext uri="{FF2B5EF4-FFF2-40B4-BE49-F238E27FC236}">
                <a16:creationId xmlns:a16="http://schemas.microsoft.com/office/drawing/2014/main" id="{E981ABF0-5898-346D-4F6E-D015C79D2A73}"/>
              </a:ext>
            </a:extLst>
          </p:cNvPr>
          <p:cNvSpPr txBox="1">
            <a:spLocks/>
          </p:cNvSpPr>
          <p:nvPr/>
        </p:nvSpPr>
        <p:spPr>
          <a:xfrm>
            <a:off x="142740" y="174060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accent1"/>
                </a:solidFill>
              </a:rPr>
              <a:t>N</a:t>
            </a:r>
            <a:r>
              <a:rPr lang="en-PT" sz="2400" b="1" dirty="0">
                <a:solidFill>
                  <a:schemeClr val="accent1"/>
                </a:solidFill>
              </a:rPr>
              <a:t>on-permanent population </a:t>
            </a:r>
          </a:p>
          <a:p>
            <a:pPr lvl="1"/>
            <a:r>
              <a:rPr lang="en-PT" b="1" dirty="0">
                <a:solidFill>
                  <a:schemeClr val="accent1"/>
                </a:solidFill>
              </a:rPr>
              <a:t>Seasonal  (winter time/summer vacation time</a:t>
            </a:r>
          </a:p>
          <a:p>
            <a:pPr lvl="1"/>
            <a:r>
              <a:rPr lang="en-PT" b="1" dirty="0">
                <a:solidFill>
                  <a:schemeClr val="accent1"/>
                </a:solidFill>
              </a:rPr>
              <a:t>Daily (day/night)</a:t>
            </a:r>
          </a:p>
          <a:p>
            <a:pPr lvl="1"/>
            <a:endParaRPr lang="en-PT" b="1" dirty="0">
              <a:solidFill>
                <a:schemeClr val="accent1"/>
              </a:solidFill>
            </a:endParaRPr>
          </a:p>
          <a:p>
            <a:pPr marL="0" indent="0" algn="just">
              <a:buFont typeface="Arial" panose="020B0604020202020204" pitchFamily="34" charset="0"/>
              <a:buNone/>
            </a:pPr>
            <a:r>
              <a:rPr lang="en-PT" sz="2400" b="1" dirty="0">
                <a:solidFill>
                  <a:schemeClr val="accent1"/>
                </a:solidFill>
              </a:rPr>
              <a:t> Number of people should be obtained through the responsible organization; </a:t>
            </a:r>
          </a:p>
          <a:p>
            <a:pPr marL="0" indent="0" algn="just">
              <a:buFont typeface="Arial" panose="020B0604020202020204" pitchFamily="34" charset="0"/>
              <a:buNone/>
            </a:pPr>
            <a:r>
              <a:rPr lang="en-PT" sz="2400" b="1" dirty="0">
                <a:solidFill>
                  <a:schemeClr val="accent1"/>
                </a:solidFill>
              </a:rPr>
              <a:t>	Schools and industry: number of people at risk different in day time or night time</a:t>
            </a:r>
          </a:p>
        </p:txBody>
      </p:sp>
      <p:sp>
        <p:nvSpPr>
          <p:cNvPr id="8" name="Title 1">
            <a:extLst>
              <a:ext uri="{FF2B5EF4-FFF2-40B4-BE49-F238E27FC236}">
                <a16:creationId xmlns:a16="http://schemas.microsoft.com/office/drawing/2014/main" id="{C05235FD-8692-5354-3E98-581298AA3EEA}"/>
              </a:ext>
            </a:extLst>
          </p:cNvPr>
          <p:cNvSpPr txBox="1">
            <a:spLocks/>
          </p:cNvSpPr>
          <p:nvPr/>
        </p:nvSpPr>
        <p:spPr>
          <a:xfrm>
            <a:off x="257899" y="415037"/>
            <a:ext cx="10515600" cy="1325563"/>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r>
              <a:rPr lang="en-PT" b="1" dirty="0">
                <a:solidFill>
                  <a:schemeClr val="accent1"/>
                </a:solidFill>
                <a:latin typeface="+mn-lt"/>
                <a:ea typeface="+mn-ea"/>
                <a:cs typeface="+mn-cs"/>
              </a:rPr>
              <a:t>Beaches and open areas</a:t>
            </a:r>
          </a:p>
        </p:txBody>
      </p:sp>
      <p:sp>
        <p:nvSpPr>
          <p:cNvPr id="9" name="TextBox 8">
            <a:extLst>
              <a:ext uri="{FF2B5EF4-FFF2-40B4-BE49-F238E27FC236}">
                <a16:creationId xmlns:a16="http://schemas.microsoft.com/office/drawing/2014/main" id="{F65A3975-6A2B-5B87-7C4F-3F6B2D020572}"/>
              </a:ext>
            </a:extLst>
          </p:cNvPr>
          <p:cNvSpPr txBox="1"/>
          <p:nvPr/>
        </p:nvSpPr>
        <p:spPr>
          <a:xfrm>
            <a:off x="2583976" y="6362829"/>
            <a:ext cx="6149660" cy="461665"/>
          </a:xfrm>
          <a:prstGeom prst="rect">
            <a:avLst/>
          </a:prstGeom>
          <a:noFill/>
        </p:spPr>
        <p:txBody>
          <a:bodyPr wrap="square">
            <a:spAutoFit/>
          </a:bodyPr>
          <a:lstStyle/>
          <a:p>
            <a:r>
              <a:rPr lang="en-GB" sz="2400" b="1" dirty="0">
                <a:solidFill>
                  <a:schemeClr val="bg1"/>
                </a:solidFill>
              </a:rPr>
              <a:t>5. Consider type of areas – Non Urban</a:t>
            </a:r>
            <a:endParaRPr lang="en-PT" sz="2400" b="1" dirty="0">
              <a:solidFill>
                <a:schemeClr val="bg1"/>
              </a:solidFill>
            </a:endParaRPr>
          </a:p>
        </p:txBody>
      </p:sp>
    </p:spTree>
    <p:extLst>
      <p:ext uri="{BB962C8B-B14F-4D97-AF65-F5344CB8AC3E}">
        <p14:creationId xmlns:p14="http://schemas.microsoft.com/office/powerpoint/2010/main" val="182216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7C415C2F-9871-4C34-9D91-64256D397A58}"/>
              </a:ext>
            </a:extLst>
          </p:cNvPr>
          <p:cNvSpPr>
            <a:spLocks noGrp="1"/>
          </p:cNvSpPr>
          <p:nvPr>
            <p:ph type="body" sz="quarter" idx="16"/>
          </p:nvPr>
        </p:nvSpPr>
        <p:spPr/>
        <p:txBody>
          <a:bodyPr>
            <a:normAutofit/>
          </a:bodyPr>
          <a:lstStyle/>
          <a:p>
            <a:pPr>
              <a:lnSpc>
                <a:spcPct val="150000"/>
              </a:lnSpc>
            </a:pPr>
            <a:r>
              <a:rPr lang="en-GB" sz="2400" dirty="0">
                <a:solidFill>
                  <a:schemeClr val="accent1"/>
                </a:solidFill>
              </a:rPr>
              <a:t>Final Considerations</a:t>
            </a:r>
          </a:p>
        </p:txBody>
      </p:sp>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13</a:t>
            </a:fld>
            <a:endParaRPr lang="en-US" dirty="0"/>
          </a:p>
        </p:txBody>
      </p:sp>
      <p:graphicFrame>
        <p:nvGraphicFramePr>
          <p:cNvPr id="2" name="Content Placeholder 2">
            <a:extLst>
              <a:ext uri="{FF2B5EF4-FFF2-40B4-BE49-F238E27FC236}">
                <a16:creationId xmlns:a16="http://schemas.microsoft.com/office/drawing/2014/main" id="{B64B7D9E-BE1F-9D3E-1631-B8520F3D9594}"/>
              </a:ext>
            </a:extLst>
          </p:cNvPr>
          <p:cNvGraphicFramePr>
            <a:graphicFrameLocks/>
          </p:cNvGraphicFramePr>
          <p:nvPr>
            <p:extLst>
              <p:ext uri="{D42A27DB-BD31-4B8C-83A1-F6EECF244321}">
                <p14:modId xmlns:p14="http://schemas.microsoft.com/office/powerpoint/2010/main" val="474305100"/>
              </p:ext>
            </p:extLst>
          </p:nvPr>
        </p:nvGraphicFramePr>
        <p:xfrm>
          <a:off x="180304" y="1785030"/>
          <a:ext cx="11590783" cy="328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B2C745A-F352-B562-8554-04DDA1D5848E}"/>
              </a:ext>
            </a:extLst>
          </p:cNvPr>
          <p:cNvSpPr txBox="1"/>
          <p:nvPr/>
        </p:nvSpPr>
        <p:spPr>
          <a:xfrm>
            <a:off x="2583976" y="6362829"/>
            <a:ext cx="6149660" cy="461665"/>
          </a:xfrm>
          <a:prstGeom prst="rect">
            <a:avLst/>
          </a:prstGeom>
          <a:noFill/>
        </p:spPr>
        <p:txBody>
          <a:bodyPr wrap="square">
            <a:spAutoFit/>
          </a:bodyPr>
          <a:lstStyle/>
          <a:p>
            <a:r>
              <a:rPr lang="en-GB" sz="2400" b="1" dirty="0">
                <a:solidFill>
                  <a:schemeClr val="bg1"/>
                </a:solidFill>
              </a:rPr>
              <a:t>6. Final Considerations -1 </a:t>
            </a:r>
            <a:endParaRPr lang="en-PT" sz="2400" b="1" dirty="0">
              <a:solidFill>
                <a:schemeClr val="bg1"/>
              </a:solidFill>
            </a:endParaRPr>
          </a:p>
        </p:txBody>
      </p:sp>
    </p:spTree>
    <p:extLst>
      <p:ext uri="{BB962C8B-B14F-4D97-AF65-F5344CB8AC3E}">
        <p14:creationId xmlns:p14="http://schemas.microsoft.com/office/powerpoint/2010/main" val="328697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6AB6A1-9FC7-7193-93A3-E6510EFDE8B5}"/>
              </a:ext>
            </a:extLst>
          </p:cNvPr>
          <p:cNvSpPr>
            <a:spLocks noGrp="1"/>
          </p:cNvSpPr>
          <p:nvPr>
            <p:ph type="body" sz="quarter" idx="16"/>
          </p:nvPr>
        </p:nvSpPr>
        <p:spPr>
          <a:xfrm>
            <a:off x="420877" y="959561"/>
            <a:ext cx="11350436" cy="5140820"/>
          </a:xfrm>
        </p:spPr>
        <p:txBody>
          <a:bodyPr>
            <a:noAutofit/>
          </a:bodyPr>
          <a:lstStyle/>
          <a:p>
            <a:pPr>
              <a:lnSpc>
                <a:spcPct val="110000"/>
              </a:lnSpc>
              <a:buFont typeface="Wingdings" panose="05000000000000000000" pitchFamily="2" charset="2"/>
              <a:buChar char="ü"/>
            </a:pPr>
            <a:r>
              <a:rPr lang="en-AU" sz="2000" b="0" dirty="0">
                <a:solidFill>
                  <a:schemeClr val="accent1"/>
                </a:solidFill>
              </a:rPr>
              <a:t>It is necessary to know the number of people in the tsunami hazard zone for estimating the response effort, planning evacuation shelters and defining evacuation routes</a:t>
            </a:r>
          </a:p>
          <a:p>
            <a:pPr>
              <a:lnSpc>
                <a:spcPct val="110000"/>
              </a:lnSpc>
              <a:buFont typeface="Wingdings" panose="05000000000000000000" pitchFamily="2" charset="2"/>
              <a:buChar char="ü"/>
            </a:pPr>
            <a:r>
              <a:rPr lang="en-AU" sz="2000" b="0" dirty="0">
                <a:solidFill>
                  <a:schemeClr val="accent1"/>
                </a:solidFill>
              </a:rPr>
              <a:t>All community activities should be considered including schools, community centres, offices, markets, beaches, hotels, mosques and churches as well as residential areas</a:t>
            </a:r>
          </a:p>
          <a:p>
            <a:pPr>
              <a:lnSpc>
                <a:spcPct val="110000"/>
              </a:lnSpc>
              <a:buFont typeface="Wingdings" panose="05000000000000000000" pitchFamily="2" charset="2"/>
              <a:buChar char="ü"/>
            </a:pPr>
            <a:r>
              <a:rPr lang="en-AU" sz="2000" b="0" dirty="0">
                <a:solidFill>
                  <a:schemeClr val="accent1"/>
                </a:solidFill>
              </a:rPr>
              <a:t>Particular attention should be paid to identifying vulnerable people who will require special assistance during evacuation.  Any hospitals in the hazard zone will require specific measures to ensure the safety of patients and staff</a:t>
            </a:r>
          </a:p>
          <a:p>
            <a:pPr>
              <a:lnSpc>
                <a:spcPct val="110000"/>
              </a:lnSpc>
              <a:buFont typeface="Wingdings" panose="05000000000000000000" pitchFamily="2" charset="2"/>
              <a:buChar char="ü"/>
            </a:pPr>
            <a:r>
              <a:rPr lang="en-AU" sz="2000" b="0" dirty="0">
                <a:solidFill>
                  <a:schemeClr val="accent1"/>
                </a:solidFill>
              </a:rPr>
              <a:t>Differences in daytime and nighttime populations and seasonal variations in workers and tourists should also be accounted for</a:t>
            </a:r>
          </a:p>
          <a:p>
            <a:pPr>
              <a:lnSpc>
                <a:spcPct val="110000"/>
              </a:lnSpc>
              <a:buFont typeface="Wingdings" panose="05000000000000000000" pitchFamily="2" charset="2"/>
              <a:buChar char="ü"/>
            </a:pPr>
            <a:r>
              <a:rPr lang="en-AU" sz="2000" b="0" dirty="0">
                <a:solidFill>
                  <a:schemeClr val="accent1"/>
                </a:solidFill>
              </a:rPr>
              <a:t>Official census data, if available, is a good starting point for obtaining information on population distribution and demography.  For smaller communities or where official data is not available, on-the-ground surveys will be required to obtain estimates of the number of people in the tsunami hazard zone</a:t>
            </a:r>
          </a:p>
          <a:p>
            <a:endParaRPr lang="en-US" sz="2000" dirty="0">
              <a:solidFill>
                <a:schemeClr val="accent1"/>
              </a:solidFill>
            </a:endParaRPr>
          </a:p>
        </p:txBody>
      </p:sp>
      <p:sp>
        <p:nvSpPr>
          <p:cNvPr id="5" name="Slide Number Placeholder 4">
            <a:extLst>
              <a:ext uri="{FF2B5EF4-FFF2-40B4-BE49-F238E27FC236}">
                <a16:creationId xmlns:a16="http://schemas.microsoft.com/office/drawing/2014/main" id="{4D4B4752-5222-E217-B0BE-D8D4CF248CE7}"/>
              </a:ext>
            </a:extLst>
          </p:cNvPr>
          <p:cNvSpPr>
            <a:spLocks noGrp="1"/>
          </p:cNvSpPr>
          <p:nvPr>
            <p:ph type="sldNum" sz="quarter" idx="12"/>
          </p:nvPr>
        </p:nvSpPr>
        <p:spPr/>
        <p:txBody>
          <a:bodyPr/>
          <a:lstStyle/>
          <a:p>
            <a:fld id="{116E103F-C569-40B8-B4E6-EB527A5C76D5}" type="slidenum">
              <a:rPr lang="en-US" smtClean="0"/>
              <a:pPr/>
              <a:t>14</a:t>
            </a:fld>
            <a:endParaRPr lang="en-US" dirty="0"/>
          </a:p>
        </p:txBody>
      </p:sp>
      <p:sp>
        <p:nvSpPr>
          <p:cNvPr id="6" name="Titre 9">
            <a:extLst>
              <a:ext uri="{FF2B5EF4-FFF2-40B4-BE49-F238E27FC236}">
                <a16:creationId xmlns:a16="http://schemas.microsoft.com/office/drawing/2014/main" id="{7B41DD5B-45FA-3091-FABF-A765386A2DCB}"/>
              </a:ext>
            </a:extLst>
          </p:cNvPr>
          <p:cNvSpPr>
            <a:spLocks noGrp="1"/>
          </p:cNvSpPr>
          <p:nvPr>
            <p:ph type="ctrTitle"/>
          </p:nvPr>
        </p:nvSpPr>
        <p:spPr>
          <a:xfrm>
            <a:off x="420688" y="152400"/>
            <a:ext cx="11350625" cy="454025"/>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4" name="TextBox 3">
            <a:extLst>
              <a:ext uri="{FF2B5EF4-FFF2-40B4-BE49-F238E27FC236}">
                <a16:creationId xmlns:a16="http://schemas.microsoft.com/office/drawing/2014/main" id="{AFCE828A-E6EC-568E-A07A-E049F05AFCDE}"/>
              </a:ext>
            </a:extLst>
          </p:cNvPr>
          <p:cNvSpPr txBox="1"/>
          <p:nvPr/>
        </p:nvSpPr>
        <p:spPr>
          <a:xfrm>
            <a:off x="2583976" y="6362829"/>
            <a:ext cx="6149660" cy="461665"/>
          </a:xfrm>
          <a:prstGeom prst="rect">
            <a:avLst/>
          </a:prstGeom>
          <a:noFill/>
        </p:spPr>
        <p:txBody>
          <a:bodyPr wrap="square">
            <a:spAutoFit/>
          </a:bodyPr>
          <a:lstStyle/>
          <a:p>
            <a:r>
              <a:rPr lang="en-GB" sz="2400" b="1" dirty="0">
                <a:solidFill>
                  <a:schemeClr val="bg1"/>
                </a:solidFill>
              </a:rPr>
              <a:t>6. </a:t>
            </a:r>
            <a:r>
              <a:rPr lang="en-GB" sz="2400" b="1">
                <a:solidFill>
                  <a:schemeClr val="bg1"/>
                </a:solidFill>
              </a:rPr>
              <a:t>Final Considerations - 2</a:t>
            </a:r>
            <a:endParaRPr lang="en-PT" sz="2400" b="1" dirty="0">
              <a:solidFill>
                <a:schemeClr val="bg1"/>
              </a:solidFill>
            </a:endParaRPr>
          </a:p>
        </p:txBody>
      </p:sp>
    </p:spTree>
    <p:extLst>
      <p:ext uri="{BB962C8B-B14F-4D97-AF65-F5344CB8AC3E}">
        <p14:creationId xmlns:p14="http://schemas.microsoft.com/office/powerpoint/2010/main" val="291027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006B805E-C165-422B-A729-CCAC88263F04}"/>
              </a:ext>
            </a:extLst>
          </p:cNvPr>
          <p:cNvSpPr txBox="1">
            <a:spLocks/>
          </p:cNvSpPr>
          <p:nvPr/>
        </p:nvSpPr>
        <p:spPr>
          <a:xfrm>
            <a:off x="3067420" y="3577213"/>
            <a:ext cx="6057158" cy="615553"/>
          </a:xfrm>
          <a:prstGeom prst="rect">
            <a:avLst/>
          </a:prstGeom>
          <a:noFill/>
        </p:spPr>
        <p:txBody>
          <a:bodyPr wrap="square" lIns="0" tIns="0" rIns="0" bIns="0">
            <a:spAutoFit/>
          </a:bodyPr>
          <a:lstStyle>
            <a:lvl1pPr marL="0" indent="0" algn="l" defTabSz="457200" rtl="0" eaLnBrk="1" latinLnBrk="0" hangingPunct="1">
              <a:spcBef>
                <a:spcPct val="20000"/>
              </a:spcBef>
              <a:buFont typeface="Arial"/>
              <a:buNone/>
              <a:defRPr sz="1800" kern="1200" baseline="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ts val="0"/>
              </a:spcBef>
            </a:pPr>
            <a:r>
              <a:rPr lang="fr-FR" sz="2000" b="1" dirty="0">
                <a:solidFill>
                  <a:schemeClr val="tx1"/>
                </a:solidFill>
              </a:rPr>
              <a:t>UNESCO</a:t>
            </a:r>
          </a:p>
          <a:p>
            <a:pPr algn="ctr">
              <a:spcBef>
                <a:spcPts val="0"/>
              </a:spcBef>
            </a:pPr>
            <a:r>
              <a:rPr lang="fr-FR" sz="2000" b="1" dirty="0" err="1">
                <a:solidFill>
                  <a:schemeClr val="tx1"/>
                </a:solidFill>
              </a:rPr>
              <a:t>Intergovernmental</a:t>
            </a:r>
            <a:r>
              <a:rPr lang="fr-FR" sz="2000" b="1" dirty="0">
                <a:solidFill>
                  <a:schemeClr val="tx1"/>
                </a:solidFill>
              </a:rPr>
              <a:t> </a:t>
            </a:r>
            <a:r>
              <a:rPr lang="fr-FR" sz="2000" b="1" dirty="0" err="1">
                <a:solidFill>
                  <a:schemeClr val="tx1"/>
                </a:solidFill>
              </a:rPr>
              <a:t>Oceanographic</a:t>
            </a:r>
            <a:r>
              <a:rPr lang="fr-FR" sz="2000" b="1" dirty="0">
                <a:solidFill>
                  <a:schemeClr val="tx1"/>
                </a:solidFill>
              </a:rPr>
              <a:t> Commission (IOC)</a:t>
            </a:r>
            <a:endParaRPr lang="en-GB" sz="2000" b="1" kern="1000" dirty="0">
              <a:solidFill>
                <a:schemeClr val="tx1"/>
              </a:solidFill>
            </a:endParaRPr>
          </a:p>
        </p:txBody>
      </p:sp>
      <p:sp>
        <p:nvSpPr>
          <p:cNvPr id="9" name="Sous-titre 2">
            <a:extLst>
              <a:ext uri="{FF2B5EF4-FFF2-40B4-BE49-F238E27FC236}">
                <a16:creationId xmlns:a16="http://schemas.microsoft.com/office/drawing/2014/main" id="{E81FADB3-AC87-46F2-AA7F-8CBD7321AF26}"/>
              </a:ext>
            </a:extLst>
          </p:cNvPr>
          <p:cNvSpPr txBox="1">
            <a:spLocks/>
          </p:cNvSpPr>
          <p:nvPr/>
        </p:nvSpPr>
        <p:spPr>
          <a:xfrm>
            <a:off x="4398568" y="4666849"/>
            <a:ext cx="3394862" cy="400110"/>
          </a:xfrm>
          <a:prstGeom prst="rect">
            <a:avLst/>
          </a:prstGeom>
          <a:noFill/>
        </p:spPr>
        <p:txBody>
          <a:bodyPr wrap="square" lIns="0" tIns="0" rIns="0" bIns="0">
            <a:spAutoFit/>
          </a:bodyPr>
          <a:lstStyle>
            <a:lvl1pPr marL="0" indent="0" algn="l" defTabSz="457200" rtl="0" eaLnBrk="1" latinLnBrk="0" hangingPunct="1">
              <a:spcBef>
                <a:spcPct val="20000"/>
              </a:spcBef>
              <a:buFont typeface="Arial"/>
              <a:buNone/>
              <a:defRPr sz="1800" kern="1200" baseline="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ts val="600"/>
              </a:spcBef>
            </a:pPr>
            <a:r>
              <a:rPr lang="en-US" sz="1400" b="1" dirty="0">
                <a:solidFill>
                  <a:schemeClr val="tx1"/>
                </a:solidFill>
                <a:effectLst/>
                <a:ea typeface="DengXian" panose="02010600030101010101" pitchFamily="2" charset="-122"/>
              </a:rPr>
              <a:t>UNESCO-IOC DG ECHO </a:t>
            </a:r>
            <a:r>
              <a:rPr lang="fr-FR" sz="1400" b="1" dirty="0" err="1">
                <a:solidFill>
                  <a:schemeClr val="tx1"/>
                </a:solidFill>
              </a:rPr>
              <a:t>CoastWAVE</a:t>
            </a:r>
            <a:r>
              <a:rPr lang="fr-FR" sz="1400" b="1" dirty="0">
                <a:solidFill>
                  <a:schemeClr val="tx1"/>
                </a:solidFill>
              </a:rPr>
              <a:t> 2.0 project</a:t>
            </a:r>
            <a:br>
              <a:rPr lang="en-US" sz="1200" dirty="0">
                <a:solidFill>
                  <a:srgbClr val="000000"/>
                </a:solidFill>
              </a:rPr>
            </a:br>
            <a:r>
              <a:rPr lang="en-US" sz="1200" dirty="0">
                <a:solidFill>
                  <a:srgbClr val="000000"/>
                </a:solidFill>
              </a:rPr>
              <a:t>Tsunami Resilience Section</a:t>
            </a:r>
          </a:p>
        </p:txBody>
      </p:sp>
      <p:pic>
        <p:nvPicPr>
          <p:cNvPr id="2" name="Picture 5">
            <a:extLst>
              <a:ext uri="{FF2B5EF4-FFF2-40B4-BE49-F238E27FC236}">
                <a16:creationId xmlns:a16="http://schemas.microsoft.com/office/drawing/2014/main" id="{02D920A3-BA13-735F-0FB9-484CB7CD08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91523" y="5368661"/>
            <a:ext cx="1977866" cy="118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7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DBA39-15C5-33DE-8566-D8AC64837CDF}"/>
            </a:ext>
          </a:extLst>
        </p:cNvPr>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6E739A53-98D6-0D85-6819-2CEFC380AD0F}"/>
              </a:ext>
            </a:extLst>
          </p:cNvPr>
          <p:cNvSpPr>
            <a:spLocks noGrp="1"/>
          </p:cNvSpPr>
          <p:nvPr>
            <p:ph type="body" sz="quarter" idx="16"/>
          </p:nvPr>
        </p:nvSpPr>
        <p:spPr>
          <a:xfrm>
            <a:off x="2816365" y="6377070"/>
            <a:ext cx="6340531" cy="5140820"/>
          </a:xfrm>
        </p:spPr>
        <p:txBody>
          <a:bodyPr>
            <a:normAutofit/>
          </a:bodyPr>
          <a:lstStyle/>
          <a:p>
            <a:pPr lvl="0"/>
            <a:r>
              <a:rPr lang="en-US" sz="2800" dirty="0">
                <a:solidFill>
                  <a:schemeClr val="bg1"/>
                </a:solidFill>
              </a:rPr>
              <a:t>1. Tsunami hazard in your region</a:t>
            </a:r>
            <a:endParaRPr lang="en-GB" sz="2800" b="0" dirty="0">
              <a:solidFill>
                <a:schemeClr val="bg1"/>
              </a:solidFill>
            </a:endParaRPr>
          </a:p>
        </p:txBody>
      </p:sp>
      <p:sp>
        <p:nvSpPr>
          <p:cNvPr id="4" name="Slide Number Placeholder 3">
            <a:extLst>
              <a:ext uri="{FF2B5EF4-FFF2-40B4-BE49-F238E27FC236}">
                <a16:creationId xmlns:a16="http://schemas.microsoft.com/office/drawing/2014/main" id="{59D04A16-6EC9-33D1-DF11-AA34D9EE3E8C}"/>
              </a:ext>
            </a:extLst>
          </p:cNvPr>
          <p:cNvSpPr>
            <a:spLocks noGrp="1"/>
          </p:cNvSpPr>
          <p:nvPr>
            <p:ph type="sldNum" sz="quarter" idx="12"/>
          </p:nvPr>
        </p:nvSpPr>
        <p:spPr/>
        <p:txBody>
          <a:bodyPr/>
          <a:lstStyle/>
          <a:p>
            <a:fld id="{116E103F-C569-40B8-B4E6-EB527A5C76D5}" type="slidenum">
              <a:rPr lang="en-US" smtClean="0"/>
              <a:pPr/>
              <a:t>2</a:t>
            </a:fld>
            <a:endParaRPr lang="en-US" dirty="0"/>
          </a:p>
        </p:txBody>
      </p:sp>
      <p:pic>
        <p:nvPicPr>
          <p:cNvPr id="2" name="Content Placeholder 8" descr="Japanese journal entry documenting a tsunami.">
            <a:extLst>
              <a:ext uri="{FF2B5EF4-FFF2-40B4-BE49-F238E27FC236}">
                <a16:creationId xmlns:a16="http://schemas.microsoft.com/office/drawing/2014/main" id="{33A5EC60-4673-B5C4-A703-D808210EC1F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23454" y="2787588"/>
            <a:ext cx="4659250" cy="3336316"/>
          </a:xfrm>
          <a:prstGeom prst="rect">
            <a:avLst/>
          </a:prstGeom>
          <a:noFill/>
          <a:ln w="9525">
            <a:solidFill>
              <a:schemeClr val="tx1"/>
            </a:solidFill>
            <a:miter lim="800000"/>
            <a:headEnd/>
            <a:tailEnd/>
          </a:ln>
        </p:spPr>
      </p:pic>
      <p:pic>
        <p:nvPicPr>
          <p:cNvPr id="3" name="Content Placeholder 9" descr="Computer database with a tsunami record and a map of the Pacific Plate.">
            <a:extLst>
              <a:ext uri="{FF2B5EF4-FFF2-40B4-BE49-F238E27FC236}">
                <a16:creationId xmlns:a16="http://schemas.microsoft.com/office/drawing/2014/main" id="{69EB7680-C012-8385-93A3-60BF4143DB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3433" y="2793563"/>
            <a:ext cx="4162942" cy="3330341"/>
          </a:xfrm>
          <a:prstGeom prst="rect">
            <a:avLst/>
          </a:prstGeom>
          <a:noFill/>
          <a:ln w="9525">
            <a:solidFill>
              <a:schemeClr val="tx1"/>
            </a:solidFill>
            <a:miter lim="800000"/>
            <a:headEnd/>
            <a:tailEnd/>
          </a:ln>
        </p:spPr>
      </p:pic>
      <p:grpSp>
        <p:nvGrpSpPr>
          <p:cNvPr id="5" name="Group 4">
            <a:extLst>
              <a:ext uri="{FF2B5EF4-FFF2-40B4-BE49-F238E27FC236}">
                <a16:creationId xmlns:a16="http://schemas.microsoft.com/office/drawing/2014/main" id="{D7B9E8D4-4E05-102D-8647-3F94F2189B71}"/>
              </a:ext>
            </a:extLst>
          </p:cNvPr>
          <p:cNvGrpSpPr/>
          <p:nvPr/>
        </p:nvGrpSpPr>
        <p:grpSpPr>
          <a:xfrm>
            <a:off x="573645" y="1738648"/>
            <a:ext cx="10669611" cy="795774"/>
            <a:chOff x="715312" y="953221"/>
            <a:chExt cx="10020358" cy="1185484"/>
          </a:xfrm>
        </p:grpSpPr>
        <p:sp>
          <p:nvSpPr>
            <p:cNvPr id="6" name="Content Placeholder 4">
              <a:extLst>
                <a:ext uri="{FF2B5EF4-FFF2-40B4-BE49-F238E27FC236}">
                  <a16:creationId xmlns:a16="http://schemas.microsoft.com/office/drawing/2014/main" id="{2C496007-BD77-9809-3B07-5CB822273ABF}"/>
                </a:ext>
              </a:extLst>
            </p:cNvPr>
            <p:cNvSpPr txBox="1">
              <a:spLocks/>
            </p:cNvSpPr>
            <p:nvPr/>
          </p:nvSpPr>
          <p:spPr>
            <a:xfrm>
              <a:off x="1184650" y="1042055"/>
              <a:ext cx="1456944" cy="275883"/>
            </a:xfrm>
            <a:prstGeom prst="rect">
              <a:avLst/>
            </a:prstGeom>
          </p:spPr>
          <p:txBody>
            <a:bodyPr/>
            <a:lst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defRPr>
              </a:lvl2pPr>
              <a:lvl3pPr marL="914400" algn="l" rtl="0" eaLnBrk="0" fontAlgn="base" hangingPunct="0">
                <a:spcBef>
                  <a:spcPct val="20000"/>
                </a:spcBef>
                <a:spcAft>
                  <a:spcPct val="0"/>
                </a:spcAft>
                <a:defRPr>
                  <a:solidFill>
                    <a:schemeClr val="tx1"/>
                  </a:solidFill>
                  <a:latin typeface="+mn-lt"/>
                </a:defRPr>
              </a:lvl3pPr>
              <a:lvl4pPr marL="1371600" algn="l" rtl="0" eaLnBrk="0" fontAlgn="base" hangingPunct="0">
                <a:spcBef>
                  <a:spcPct val="20000"/>
                </a:spcBef>
                <a:spcAft>
                  <a:spcPct val="0"/>
                </a:spcAft>
                <a:defRPr>
                  <a:solidFill>
                    <a:schemeClr val="tx1"/>
                  </a:solidFill>
                  <a:latin typeface="+mn-lt"/>
                </a:defRPr>
              </a:lvl4pPr>
              <a:lvl5pPr marL="1828800" algn="l" rtl="0" eaLnBrk="0" fontAlgn="base" hangingPunct="0">
                <a:spcBef>
                  <a:spcPct val="20000"/>
                </a:spcBef>
                <a:spcAft>
                  <a:spcPct val="0"/>
                </a:spcAft>
                <a:defRPr>
                  <a:solidFill>
                    <a:schemeClr val="tx1"/>
                  </a:solidFill>
                  <a:latin typeface="+mn-lt"/>
                </a:defRPr>
              </a:lvl5pPr>
              <a:lvl6pPr marL="2286000" algn="l" rtl="0" eaLnBrk="0" fontAlgn="base" hangingPunct="0">
                <a:spcBef>
                  <a:spcPct val="20000"/>
                </a:spcBef>
                <a:spcAft>
                  <a:spcPct val="0"/>
                </a:spcAft>
                <a:defRPr>
                  <a:solidFill>
                    <a:schemeClr val="tx1"/>
                  </a:solidFill>
                  <a:latin typeface="+mn-lt"/>
                </a:defRPr>
              </a:lvl6pPr>
              <a:lvl7pPr marL="2743200" algn="l" rtl="0" eaLnBrk="0" fontAlgn="base" hangingPunct="0">
                <a:spcBef>
                  <a:spcPct val="20000"/>
                </a:spcBef>
                <a:spcAft>
                  <a:spcPct val="0"/>
                </a:spcAft>
                <a:defRPr>
                  <a:solidFill>
                    <a:schemeClr val="tx1"/>
                  </a:solidFill>
                  <a:latin typeface="+mn-lt"/>
                </a:defRPr>
              </a:lvl7pPr>
              <a:lvl8pPr marL="3200400" algn="l" rtl="0" eaLnBrk="0" fontAlgn="base" hangingPunct="0">
                <a:spcBef>
                  <a:spcPct val="20000"/>
                </a:spcBef>
                <a:spcAft>
                  <a:spcPct val="0"/>
                </a:spcAft>
                <a:defRPr>
                  <a:solidFill>
                    <a:schemeClr val="tx1"/>
                  </a:solidFill>
                  <a:latin typeface="+mn-lt"/>
                </a:defRPr>
              </a:lvl8pPr>
              <a:lvl9pPr marL="3657600" algn="l" rtl="0" eaLnBrk="0" fontAlgn="base" hangingPunct="0">
                <a:spcBef>
                  <a:spcPct val="20000"/>
                </a:spcBef>
                <a:spcAft>
                  <a:spcPct val="0"/>
                </a:spcAft>
                <a:defRPr>
                  <a:solidFill>
                    <a:schemeClr val="tx1"/>
                  </a:solidFill>
                  <a:latin typeface="+mn-lt"/>
                </a:defRPr>
              </a:lvl9pPr>
            </a:lstStyle>
            <a:p>
              <a:pPr>
                <a:spcAft>
                  <a:spcPts val="1200"/>
                </a:spcAft>
              </a:pPr>
              <a:r>
                <a:rPr lang="en-US" sz="1400" kern="0" dirty="0">
                  <a:latin typeface="Arial" panose="020B0604020202020204" pitchFamily="34" charset="0"/>
                  <a:ea typeface="ＭＳ Ｐゴシック" charset="-128"/>
                  <a:cs typeface="Arial" panose="020B0604020202020204" pitchFamily="34" charset="0"/>
                </a:rPr>
                <a:t>Historic records   </a:t>
              </a:r>
            </a:p>
          </p:txBody>
        </p:sp>
        <p:sp>
          <p:nvSpPr>
            <p:cNvPr id="7" name="Прямоугольник 1">
              <a:extLst>
                <a:ext uri="{FF2B5EF4-FFF2-40B4-BE49-F238E27FC236}">
                  <a16:creationId xmlns:a16="http://schemas.microsoft.com/office/drawing/2014/main" id="{B3F2CEBF-7CC0-5B7A-BCF4-428C99830AA0}"/>
                </a:ext>
              </a:extLst>
            </p:cNvPr>
            <p:cNvSpPr/>
            <p:nvPr/>
          </p:nvSpPr>
          <p:spPr>
            <a:xfrm>
              <a:off x="6182303" y="1011269"/>
              <a:ext cx="2023641" cy="523220"/>
            </a:xfrm>
            <a:prstGeom prst="rect">
              <a:avLst/>
            </a:prstGeom>
          </p:spPr>
          <p:txBody>
            <a:bodyPr wrap="square">
              <a:spAutoFit/>
            </a:bodyPr>
            <a:lstStyle/>
            <a:p>
              <a:pPr>
                <a:spcAft>
                  <a:spcPts val="1200"/>
                </a:spcAft>
              </a:pPr>
              <a:r>
                <a:rPr lang="en-US" sz="1400" kern="0" dirty="0">
                  <a:latin typeface="Arial" panose="020B0604020202020204" pitchFamily="34" charset="0"/>
                  <a:ea typeface="ＭＳ Ｐゴシック" charset="-128"/>
                  <a:cs typeface="Arial" panose="020B0604020202020204" pitchFamily="34" charset="0"/>
                </a:rPr>
                <a:t>Event data observations</a:t>
              </a:r>
              <a:endParaRPr lang="uk-UA" sz="1400" kern="0" dirty="0">
                <a:latin typeface="Arial" panose="020B0604020202020204" pitchFamily="34" charset="0"/>
                <a:ea typeface="ＭＳ Ｐゴシック" charset="-128"/>
                <a:cs typeface="Arial" panose="020B0604020202020204" pitchFamily="34" charset="0"/>
              </a:endParaRPr>
            </a:p>
          </p:txBody>
        </p:sp>
        <p:sp>
          <p:nvSpPr>
            <p:cNvPr id="8" name="Прямоугольник 22">
              <a:extLst>
                <a:ext uri="{FF2B5EF4-FFF2-40B4-BE49-F238E27FC236}">
                  <a16:creationId xmlns:a16="http://schemas.microsoft.com/office/drawing/2014/main" id="{EC14ECBA-C317-2D4D-6B06-546BDDD1AF4D}"/>
                </a:ext>
              </a:extLst>
            </p:cNvPr>
            <p:cNvSpPr/>
            <p:nvPr/>
          </p:nvSpPr>
          <p:spPr>
            <a:xfrm>
              <a:off x="8634678" y="1609114"/>
              <a:ext cx="2100992" cy="523220"/>
            </a:xfrm>
            <a:prstGeom prst="rect">
              <a:avLst/>
            </a:prstGeom>
          </p:spPr>
          <p:txBody>
            <a:bodyPr wrap="square">
              <a:spAutoFit/>
            </a:bodyPr>
            <a:lstStyle/>
            <a:p>
              <a:r>
                <a:rPr lang="en-US" sz="1400" kern="0" dirty="0">
                  <a:latin typeface="Arial" panose="020B0604020202020204" pitchFamily="34" charset="0"/>
                  <a:ea typeface="ＭＳ Ｐゴシック" charset="-128"/>
                  <a:cs typeface="Arial" panose="020B0604020202020204" pitchFamily="34" charset="0"/>
                </a:rPr>
                <a:t>Seismic and tsunami catalogues databases </a:t>
              </a:r>
            </a:p>
          </p:txBody>
        </p:sp>
        <p:sp>
          <p:nvSpPr>
            <p:cNvPr id="9" name="Прямоугольник 24">
              <a:extLst>
                <a:ext uri="{FF2B5EF4-FFF2-40B4-BE49-F238E27FC236}">
                  <a16:creationId xmlns:a16="http://schemas.microsoft.com/office/drawing/2014/main" id="{1B9D934A-9B29-0025-2B80-C9CA92D054B7}"/>
                </a:ext>
              </a:extLst>
            </p:cNvPr>
            <p:cNvSpPr/>
            <p:nvPr/>
          </p:nvSpPr>
          <p:spPr>
            <a:xfrm>
              <a:off x="8648178" y="1042055"/>
              <a:ext cx="1977281" cy="523220"/>
            </a:xfrm>
            <a:prstGeom prst="rect">
              <a:avLst/>
            </a:prstGeom>
          </p:spPr>
          <p:txBody>
            <a:bodyPr wrap="square">
              <a:spAutoFit/>
            </a:bodyPr>
            <a:lstStyle/>
            <a:p>
              <a:pPr>
                <a:spcAft>
                  <a:spcPts val="1200"/>
                </a:spcAft>
              </a:pPr>
              <a:r>
                <a:rPr lang="en-US" sz="1400" kern="0" dirty="0">
                  <a:latin typeface="Arial" panose="020B0604020202020204" pitchFamily="34" charset="0"/>
                  <a:ea typeface="ＭＳ Ｐゴシック" charset="-128"/>
                  <a:cs typeface="Arial" panose="020B0604020202020204" pitchFamily="34" charset="0"/>
                </a:rPr>
                <a:t>Indigenous and Local knowledge</a:t>
              </a:r>
            </a:p>
          </p:txBody>
        </p:sp>
        <p:sp>
          <p:nvSpPr>
            <p:cNvPr id="11" name="Прямоугольник 25">
              <a:extLst>
                <a:ext uri="{FF2B5EF4-FFF2-40B4-BE49-F238E27FC236}">
                  <a16:creationId xmlns:a16="http://schemas.microsoft.com/office/drawing/2014/main" id="{03EC9F21-46BA-CE88-3F93-7C6BAC792CD5}"/>
                </a:ext>
              </a:extLst>
            </p:cNvPr>
            <p:cNvSpPr/>
            <p:nvPr/>
          </p:nvSpPr>
          <p:spPr>
            <a:xfrm>
              <a:off x="3806222" y="1036157"/>
              <a:ext cx="1419964" cy="307777"/>
            </a:xfrm>
            <a:prstGeom prst="rect">
              <a:avLst/>
            </a:prstGeom>
          </p:spPr>
          <p:txBody>
            <a:bodyPr wrap="square">
              <a:spAutoFit/>
            </a:bodyPr>
            <a:lstStyle/>
            <a:p>
              <a:pPr>
                <a:spcAft>
                  <a:spcPts val="1200"/>
                </a:spcAft>
              </a:pPr>
              <a:r>
                <a:rPr lang="en-US" sz="1400" kern="0" dirty="0">
                  <a:latin typeface="Arial" panose="020B0604020202020204" pitchFamily="34" charset="0"/>
                  <a:ea typeface="ＭＳ Ｐゴシック" charset="-128"/>
                  <a:cs typeface="Arial" panose="020B0604020202020204" pitchFamily="34" charset="0"/>
                </a:rPr>
                <a:t>News papers</a:t>
              </a:r>
            </a:p>
          </p:txBody>
        </p:sp>
        <p:sp>
          <p:nvSpPr>
            <p:cNvPr id="13" name="Прямоугольник 28">
              <a:extLst>
                <a:ext uri="{FF2B5EF4-FFF2-40B4-BE49-F238E27FC236}">
                  <a16:creationId xmlns:a16="http://schemas.microsoft.com/office/drawing/2014/main" id="{DA5D66A5-B8CB-DAAD-6454-E02F47FCED44}"/>
                </a:ext>
              </a:extLst>
            </p:cNvPr>
            <p:cNvSpPr/>
            <p:nvPr/>
          </p:nvSpPr>
          <p:spPr>
            <a:xfrm>
              <a:off x="1167372" y="1609114"/>
              <a:ext cx="2035555" cy="523220"/>
            </a:xfrm>
            <a:prstGeom prst="rect">
              <a:avLst/>
            </a:prstGeom>
          </p:spPr>
          <p:txBody>
            <a:bodyPr wrap="square">
              <a:spAutoFit/>
            </a:bodyPr>
            <a:lstStyle/>
            <a:p>
              <a:pPr>
                <a:spcAft>
                  <a:spcPts val="1200"/>
                </a:spcAft>
              </a:pPr>
              <a:r>
                <a:rPr lang="en-US" sz="1400" kern="0" dirty="0">
                  <a:latin typeface="Arial" panose="020B0604020202020204" pitchFamily="34" charset="0"/>
                  <a:ea typeface="ＭＳ Ｐゴシック" charset="-128"/>
                  <a:cs typeface="Arial" panose="020B0604020202020204" pitchFamily="34" charset="0"/>
                </a:rPr>
                <a:t>Written eyewitness accounts</a:t>
              </a:r>
            </a:p>
          </p:txBody>
        </p:sp>
        <p:sp>
          <p:nvSpPr>
            <p:cNvPr id="14" name="Прямоугольник 38">
              <a:extLst>
                <a:ext uri="{FF2B5EF4-FFF2-40B4-BE49-F238E27FC236}">
                  <a16:creationId xmlns:a16="http://schemas.microsoft.com/office/drawing/2014/main" id="{F7398616-2EA4-7B2F-FB86-2CBC3C1F69FD}"/>
                </a:ext>
              </a:extLst>
            </p:cNvPr>
            <p:cNvSpPr/>
            <p:nvPr/>
          </p:nvSpPr>
          <p:spPr>
            <a:xfrm>
              <a:off x="6207705" y="1561624"/>
              <a:ext cx="1629344" cy="577081"/>
            </a:xfrm>
            <a:prstGeom prst="rect">
              <a:avLst/>
            </a:prstGeom>
          </p:spPr>
          <p:txBody>
            <a:bodyPr wrap="square">
              <a:spAutoFit/>
            </a:bodyPr>
            <a:lstStyle/>
            <a:p>
              <a:r>
                <a:rPr lang="ru-UA" sz="1050" dirty="0" err="1"/>
                <a:t>Wave</a:t>
              </a:r>
              <a:r>
                <a:rPr lang="ru-UA" sz="1050" dirty="0"/>
                <a:t> </a:t>
              </a:r>
              <a:r>
                <a:rPr lang="ru-UA" sz="1050" dirty="0" err="1"/>
                <a:t>height</a:t>
              </a:r>
              <a:r>
                <a:rPr lang="ru-UA" sz="1050" dirty="0"/>
                <a:t>, </a:t>
              </a:r>
              <a:r>
                <a:rPr lang="ru-UA" sz="1050" dirty="0" err="1"/>
                <a:t>Flooding</a:t>
              </a:r>
              <a:r>
                <a:rPr lang="ru-UA" sz="1050" dirty="0"/>
                <a:t> </a:t>
              </a:r>
              <a:r>
                <a:rPr lang="ru-UA" sz="1050" dirty="0" err="1"/>
                <a:t>extent</a:t>
              </a:r>
              <a:r>
                <a:rPr lang="ru-UA" sz="1050" dirty="0"/>
                <a:t>, </a:t>
              </a:r>
              <a:r>
                <a:rPr lang="ru-UA" sz="1050" dirty="0" err="1"/>
                <a:t>damage</a:t>
              </a:r>
              <a:r>
                <a:rPr lang="ru-UA" sz="1050" dirty="0"/>
                <a:t> </a:t>
              </a:r>
              <a:r>
                <a:rPr lang="ru-UA" sz="1050" dirty="0" err="1"/>
                <a:t>and</a:t>
              </a:r>
              <a:r>
                <a:rPr lang="ru-UA" sz="1050" dirty="0"/>
                <a:t> </a:t>
              </a:r>
              <a:r>
                <a:rPr lang="ru-UA" sz="1050" dirty="0" err="1"/>
                <a:t>impact</a:t>
              </a:r>
              <a:r>
                <a:rPr lang="ru-UA" sz="1050" dirty="0"/>
                <a:t>, </a:t>
              </a:r>
              <a:r>
                <a:rPr lang="ru-UA" sz="1050" dirty="0" err="1"/>
                <a:t>etc</a:t>
              </a:r>
              <a:r>
                <a:rPr lang="ru-UA" sz="1050" dirty="0"/>
                <a:t>…</a:t>
              </a:r>
            </a:p>
          </p:txBody>
        </p:sp>
        <p:pic>
          <p:nvPicPr>
            <p:cNvPr id="15" name="Рисунок 46" descr="Контракт">
              <a:extLst>
                <a:ext uri="{FF2B5EF4-FFF2-40B4-BE49-F238E27FC236}">
                  <a16:creationId xmlns:a16="http://schemas.microsoft.com/office/drawing/2014/main" id="{3D08EC7A-2F12-0CE5-87A4-CCDCF8EA45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312" y="1607297"/>
              <a:ext cx="438186" cy="438186"/>
            </a:xfrm>
            <a:prstGeom prst="rect">
              <a:avLst/>
            </a:prstGeom>
          </p:spPr>
        </p:pic>
        <p:pic>
          <p:nvPicPr>
            <p:cNvPr id="16" name="Рисунок 50" descr="Открытая книга">
              <a:extLst>
                <a:ext uri="{FF2B5EF4-FFF2-40B4-BE49-F238E27FC236}">
                  <a16:creationId xmlns:a16="http://schemas.microsoft.com/office/drawing/2014/main" id="{9151C3B8-437A-47D6-122E-ABC95E48F7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600" y="953221"/>
              <a:ext cx="438186" cy="438186"/>
            </a:xfrm>
            <a:prstGeom prst="rect">
              <a:avLst/>
            </a:prstGeom>
          </p:spPr>
        </p:pic>
        <p:pic>
          <p:nvPicPr>
            <p:cNvPr id="17" name="Рисунок 54" descr="Газета">
              <a:extLst>
                <a:ext uri="{FF2B5EF4-FFF2-40B4-BE49-F238E27FC236}">
                  <a16:creationId xmlns:a16="http://schemas.microsoft.com/office/drawing/2014/main" id="{B7768212-8128-F669-B7D5-6A3637C6B1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38343" y="974738"/>
              <a:ext cx="438186" cy="438186"/>
            </a:xfrm>
            <a:prstGeom prst="rect">
              <a:avLst/>
            </a:prstGeom>
          </p:spPr>
        </p:pic>
      </p:grpSp>
      <p:sp>
        <p:nvSpPr>
          <p:cNvPr id="23" name="Titre 9">
            <a:extLst>
              <a:ext uri="{FF2B5EF4-FFF2-40B4-BE49-F238E27FC236}">
                <a16:creationId xmlns:a16="http://schemas.microsoft.com/office/drawing/2014/main" id="{F9EDFCA9-8888-05AB-48AC-61691FE6F610}"/>
              </a:ext>
            </a:extLst>
          </p:cNvPr>
          <p:cNvSpPr>
            <a:spLocks noGrp="1"/>
          </p:cNvSpPr>
          <p:nvPr>
            <p:ph type="ctrTitle"/>
          </p:nvPr>
        </p:nvSpPr>
        <p:spPr>
          <a:xfrm>
            <a:off x="420903" y="81775"/>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Tree>
    <p:extLst>
      <p:ext uri="{BB962C8B-B14F-4D97-AF65-F5344CB8AC3E}">
        <p14:creationId xmlns:p14="http://schemas.microsoft.com/office/powerpoint/2010/main" val="1943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F6324A-A478-EF02-6C5A-298DED6A0256}"/>
              </a:ext>
            </a:extLst>
          </p:cNvPr>
          <p:cNvSpPr>
            <a:spLocks noGrp="1"/>
          </p:cNvSpPr>
          <p:nvPr>
            <p:ph type="sldNum" sz="quarter" idx="12"/>
          </p:nvPr>
        </p:nvSpPr>
        <p:spPr>
          <a:xfrm>
            <a:off x="10332867" y="6874739"/>
            <a:ext cx="1615258" cy="365125"/>
          </a:xfrm>
        </p:spPr>
        <p:txBody>
          <a:bodyPr/>
          <a:lstStyle/>
          <a:p>
            <a:fld id="{116E103F-C569-40B8-B4E6-EB527A5C76D5}" type="slidenum">
              <a:rPr lang="en-US" smtClean="0"/>
              <a:pPr/>
              <a:t>3</a:t>
            </a:fld>
            <a:endParaRPr lang="en-US" dirty="0"/>
          </a:p>
        </p:txBody>
      </p:sp>
      <p:sp>
        <p:nvSpPr>
          <p:cNvPr id="6" name="Прямоугольник 20">
            <a:extLst>
              <a:ext uri="{FF2B5EF4-FFF2-40B4-BE49-F238E27FC236}">
                <a16:creationId xmlns:a16="http://schemas.microsoft.com/office/drawing/2014/main" id="{A52EA5D5-B646-BC30-D0E2-A055FE615E7A}"/>
              </a:ext>
            </a:extLst>
          </p:cNvPr>
          <p:cNvSpPr/>
          <p:nvPr/>
        </p:nvSpPr>
        <p:spPr>
          <a:xfrm>
            <a:off x="7982045" y="1251804"/>
            <a:ext cx="3789042" cy="4801314"/>
          </a:xfrm>
          <a:prstGeom prst="rect">
            <a:avLst/>
          </a:prstGeom>
        </p:spPr>
        <p:txBody>
          <a:bodyPr wrap="square">
            <a:spAutoFit/>
          </a:bodyPr>
          <a:lstStyle/>
          <a:p>
            <a:pPr algn="just"/>
            <a:r>
              <a:rPr lang="en-GB" dirty="0">
                <a:solidFill>
                  <a:schemeClr val="tx2">
                    <a:lumMod val="75000"/>
                    <a:lumOff val="25000"/>
                  </a:schemeClr>
                </a:solidFill>
                <a:latin typeface="Arial" panose="020B0604020202020204" pitchFamily="34" charset="0"/>
              </a:rPr>
              <a:t>The use of numerical models to predict the impact of a tsunami requires knowledge of probable tsunami sources (such as earthquakes, landslides, and volcanic eruptions);</a:t>
            </a:r>
          </a:p>
          <a:p>
            <a:pPr algn="just"/>
            <a:endParaRPr lang="en-GB" dirty="0">
              <a:solidFill>
                <a:schemeClr val="tx2">
                  <a:lumMod val="75000"/>
                  <a:lumOff val="25000"/>
                </a:schemeClr>
              </a:solidFill>
              <a:latin typeface="Arial" panose="020B0604020202020204" pitchFamily="34" charset="0"/>
            </a:endParaRPr>
          </a:p>
          <a:p>
            <a:pPr algn="just"/>
            <a:r>
              <a:rPr lang="en-GB" dirty="0">
                <a:solidFill>
                  <a:schemeClr val="tx2">
                    <a:lumMod val="75000"/>
                    <a:lumOff val="25000"/>
                  </a:schemeClr>
                </a:solidFill>
                <a:latin typeface="Arial" panose="020B0604020202020204" pitchFamily="34" charset="0"/>
              </a:rPr>
              <a:t>Tsunami catalogues and historical descriptions can help to estimate their likelihood of occurrence impacts along the coasts.</a:t>
            </a:r>
          </a:p>
          <a:p>
            <a:pPr algn="just"/>
            <a:endParaRPr lang="en-GB" dirty="0">
              <a:solidFill>
                <a:schemeClr val="tx2">
                  <a:lumMod val="75000"/>
                  <a:lumOff val="25000"/>
                </a:schemeClr>
              </a:solidFill>
              <a:latin typeface="Arial" panose="020B0604020202020204" pitchFamily="34" charset="0"/>
            </a:endParaRPr>
          </a:p>
          <a:p>
            <a:pPr algn="just"/>
            <a:r>
              <a:rPr lang="en-GB" dirty="0">
                <a:solidFill>
                  <a:schemeClr val="tx2">
                    <a:lumMod val="75000"/>
                    <a:lumOff val="25000"/>
                  </a:schemeClr>
                </a:solidFill>
                <a:latin typeface="Arial" panose="020B0604020202020204" pitchFamily="34" charset="0"/>
              </a:rPr>
              <a:t>The information on sources comes from geology, and scientists use the “worst yet possible scenario” in a conservative approach to simulate the impact.</a:t>
            </a:r>
            <a:endParaRPr lang="en-PT" dirty="0">
              <a:solidFill>
                <a:schemeClr val="tx2">
                  <a:lumMod val="75000"/>
                  <a:lumOff val="25000"/>
                </a:schemeClr>
              </a:solidFill>
              <a:latin typeface="Arial" panose="020B0604020202020204" pitchFamily="34" charset="0"/>
            </a:endParaRPr>
          </a:p>
        </p:txBody>
      </p:sp>
      <p:pic>
        <p:nvPicPr>
          <p:cNvPr id="7" name="Рисунок 2">
            <a:extLst>
              <a:ext uri="{FF2B5EF4-FFF2-40B4-BE49-F238E27FC236}">
                <a16:creationId xmlns:a16="http://schemas.microsoft.com/office/drawing/2014/main" id="{7748E78D-A68C-0343-B4E8-39B8DC13C6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570" y="923563"/>
            <a:ext cx="2151958" cy="3852946"/>
          </a:xfrm>
          <a:prstGeom prst="rect">
            <a:avLst/>
          </a:prstGeom>
        </p:spPr>
      </p:pic>
      <p:pic>
        <p:nvPicPr>
          <p:cNvPr id="8" name="Рисунок 4">
            <a:extLst>
              <a:ext uri="{FF2B5EF4-FFF2-40B4-BE49-F238E27FC236}">
                <a16:creationId xmlns:a16="http://schemas.microsoft.com/office/drawing/2014/main" id="{6B378443-BE07-E99B-932F-5080493999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7528" y="1862142"/>
            <a:ext cx="4943774" cy="3201071"/>
          </a:xfrm>
          <a:prstGeom prst="rect">
            <a:avLst/>
          </a:prstGeom>
        </p:spPr>
      </p:pic>
      <p:sp>
        <p:nvSpPr>
          <p:cNvPr id="9" name="Прямоугольник 5">
            <a:extLst>
              <a:ext uri="{FF2B5EF4-FFF2-40B4-BE49-F238E27FC236}">
                <a16:creationId xmlns:a16="http://schemas.microsoft.com/office/drawing/2014/main" id="{74CCBB49-51A4-22AE-ABEC-D3A4D104E6C2}"/>
              </a:ext>
            </a:extLst>
          </p:cNvPr>
          <p:cNvSpPr/>
          <p:nvPr/>
        </p:nvSpPr>
        <p:spPr>
          <a:xfrm>
            <a:off x="2806506" y="996268"/>
            <a:ext cx="3560087" cy="738664"/>
          </a:xfrm>
          <a:prstGeom prst="rect">
            <a:avLst/>
          </a:prstGeom>
        </p:spPr>
        <p:txBody>
          <a:bodyPr wrap="square">
            <a:spAutoFit/>
          </a:bodyPr>
          <a:lstStyle/>
          <a:p>
            <a:r>
              <a:rPr lang="en-GB" sz="1400" dirty="0">
                <a:solidFill>
                  <a:srgbClr val="7493D1"/>
                </a:solidFill>
              </a:rPr>
              <a:t>Tsunami Sources 1610 B.C. to A.D. 2017</a:t>
            </a:r>
          </a:p>
          <a:p>
            <a:r>
              <a:rPr lang="en-GB" sz="1400" dirty="0">
                <a:solidFill>
                  <a:srgbClr val="7493D1"/>
                </a:solidFill>
              </a:rPr>
              <a:t>From Earthquakes, Volcanic Eruptions, Landslides, and Other Causes </a:t>
            </a:r>
          </a:p>
        </p:txBody>
      </p:sp>
      <p:sp>
        <p:nvSpPr>
          <p:cNvPr id="10" name="Titre 9">
            <a:extLst>
              <a:ext uri="{FF2B5EF4-FFF2-40B4-BE49-F238E27FC236}">
                <a16:creationId xmlns:a16="http://schemas.microsoft.com/office/drawing/2014/main" id="{F4E74E02-2E75-5C6F-3E49-4EA4E412179D}"/>
              </a:ext>
            </a:extLst>
          </p:cNvPr>
          <p:cNvSpPr txBox="1">
            <a:spLocks/>
          </p:cNvSpPr>
          <p:nvPr/>
        </p:nvSpPr>
        <p:spPr>
          <a:xfrm>
            <a:off x="420894" y="151609"/>
            <a:ext cx="11350193" cy="455408"/>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ctr"/>
            <a:r>
              <a:rPr lang="en-US" sz="3200" b="1" dirty="0">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19" name="Espace réservé du texte 11">
            <a:extLst>
              <a:ext uri="{FF2B5EF4-FFF2-40B4-BE49-F238E27FC236}">
                <a16:creationId xmlns:a16="http://schemas.microsoft.com/office/drawing/2014/main" id="{8F6E3735-0FC6-678D-83B6-1A8700C60C69}"/>
              </a:ext>
            </a:extLst>
          </p:cNvPr>
          <p:cNvSpPr>
            <a:spLocks noGrp="1"/>
          </p:cNvSpPr>
          <p:nvPr>
            <p:ph type="body" sz="quarter" idx="16"/>
          </p:nvPr>
        </p:nvSpPr>
        <p:spPr>
          <a:xfrm>
            <a:off x="2816365" y="6377070"/>
            <a:ext cx="6340531" cy="480930"/>
          </a:xfrm>
        </p:spPr>
        <p:txBody>
          <a:bodyPr>
            <a:normAutofit/>
          </a:bodyPr>
          <a:lstStyle/>
          <a:p>
            <a:pPr lvl="0"/>
            <a:r>
              <a:rPr lang="en-US" sz="2800" dirty="0">
                <a:solidFill>
                  <a:schemeClr val="bg1"/>
                </a:solidFill>
              </a:rPr>
              <a:t>1. Tsunami hazard in your region</a:t>
            </a:r>
            <a:endParaRPr lang="en-GB" sz="2800" b="0" dirty="0">
              <a:solidFill>
                <a:schemeClr val="bg1"/>
              </a:solidFill>
            </a:endParaRPr>
          </a:p>
        </p:txBody>
      </p:sp>
    </p:spTree>
    <p:extLst>
      <p:ext uri="{BB962C8B-B14F-4D97-AF65-F5344CB8AC3E}">
        <p14:creationId xmlns:p14="http://schemas.microsoft.com/office/powerpoint/2010/main" val="215140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C0B84B-B407-25C4-7119-AFD051796513}"/>
              </a:ext>
            </a:extLst>
          </p:cNvPr>
          <p:cNvSpPr>
            <a:spLocks noGrp="1"/>
          </p:cNvSpPr>
          <p:nvPr>
            <p:ph type="sldNum" sz="quarter" idx="12"/>
          </p:nvPr>
        </p:nvSpPr>
        <p:spPr/>
        <p:txBody>
          <a:bodyPr/>
          <a:lstStyle/>
          <a:p>
            <a:fld id="{116E103F-C569-40B8-B4E6-EB527A5C76D5}" type="slidenum">
              <a:rPr lang="en-US" smtClean="0"/>
              <a:pPr/>
              <a:t>4</a:t>
            </a:fld>
            <a:endParaRPr lang="en-US" dirty="0"/>
          </a:p>
        </p:txBody>
      </p:sp>
      <p:pic>
        <p:nvPicPr>
          <p:cNvPr id="6" name="Picture 5">
            <a:extLst>
              <a:ext uri="{FF2B5EF4-FFF2-40B4-BE49-F238E27FC236}">
                <a16:creationId xmlns:a16="http://schemas.microsoft.com/office/drawing/2014/main" id="{8D771722-DB44-FF6D-9D4B-40215553C6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9572" y="1056595"/>
            <a:ext cx="6690097" cy="4744810"/>
          </a:xfrm>
          <a:prstGeom prst="rect">
            <a:avLst/>
          </a:prstGeom>
        </p:spPr>
      </p:pic>
      <p:pic>
        <p:nvPicPr>
          <p:cNvPr id="9" name="Picture 8">
            <a:extLst>
              <a:ext uri="{FF2B5EF4-FFF2-40B4-BE49-F238E27FC236}">
                <a16:creationId xmlns:a16="http://schemas.microsoft.com/office/drawing/2014/main" id="{E49A0CCE-4112-4808-964D-6386EF45F9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51972" y="1208995"/>
            <a:ext cx="6690097" cy="4744810"/>
          </a:xfrm>
          <a:prstGeom prst="rect">
            <a:avLst/>
          </a:prstGeom>
        </p:spPr>
      </p:pic>
      <p:sp>
        <p:nvSpPr>
          <p:cNvPr id="10" name="TextBox 9">
            <a:extLst>
              <a:ext uri="{FF2B5EF4-FFF2-40B4-BE49-F238E27FC236}">
                <a16:creationId xmlns:a16="http://schemas.microsoft.com/office/drawing/2014/main" id="{0607C386-8088-2E8D-27ED-829845077428}"/>
              </a:ext>
            </a:extLst>
          </p:cNvPr>
          <p:cNvSpPr txBox="1"/>
          <p:nvPr/>
        </p:nvSpPr>
        <p:spPr>
          <a:xfrm>
            <a:off x="7499157" y="1710019"/>
            <a:ext cx="4385106" cy="3742762"/>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pPr>
            <a:r>
              <a:rPr lang="en-US" sz="2000" dirty="0">
                <a:solidFill>
                  <a:schemeClr val="tx2">
                    <a:lumMod val="75000"/>
                    <a:lumOff val="25000"/>
                  </a:schemeClr>
                </a:solidFill>
                <a:latin typeface="Arial" panose="020B0604020202020204" pitchFamily="34" charset="0"/>
              </a:rPr>
              <a:t>Use tsunami hazard maps created by geospatial and modeling experts. These maps show the expected extent of inundation based on historical data, seismic activity, and topographic features.</a:t>
            </a:r>
          </a:p>
          <a:p>
            <a:pPr indent="-228600">
              <a:lnSpc>
                <a:spcPct val="90000"/>
              </a:lnSpc>
              <a:spcAft>
                <a:spcPts val="600"/>
              </a:spcAft>
              <a:buFont typeface="Arial" panose="020B0604020202020204" pitchFamily="34" charset="0"/>
              <a:buChar char="•"/>
            </a:pPr>
            <a:endParaRPr lang="en-US" sz="2000" dirty="0">
              <a:solidFill>
                <a:schemeClr val="tx2">
                  <a:lumMod val="75000"/>
                  <a:lumOff val="25000"/>
                </a:schemeClr>
              </a:solidFill>
              <a:latin typeface="Arial" panose="020B0604020202020204" pitchFamily="34" charset="0"/>
            </a:endParaRPr>
          </a:p>
          <a:p>
            <a:pPr indent="-228600" algn="just">
              <a:lnSpc>
                <a:spcPct val="90000"/>
              </a:lnSpc>
              <a:spcAft>
                <a:spcPts val="600"/>
              </a:spcAft>
              <a:buFont typeface="Arial" panose="020B0604020202020204" pitchFamily="34" charset="0"/>
              <a:buChar char="•"/>
            </a:pPr>
            <a:r>
              <a:rPr lang="en-US" sz="2000" dirty="0">
                <a:solidFill>
                  <a:schemeClr val="tx2">
                    <a:lumMod val="75000"/>
                    <a:lumOff val="25000"/>
                  </a:schemeClr>
                </a:solidFill>
                <a:latin typeface="Arial" panose="020B0604020202020204" pitchFamily="34" charset="0"/>
              </a:rPr>
              <a:t>Tools like GIS (Geographic Information Systems) or simulation software such as Tsunami Inundation Modeling (TIM) can help determine the boundaries of the inundation area</a:t>
            </a:r>
            <a:r>
              <a:rPr lang="en-US" sz="1700" dirty="0"/>
              <a:t>.</a:t>
            </a:r>
          </a:p>
        </p:txBody>
      </p:sp>
      <p:sp>
        <p:nvSpPr>
          <p:cNvPr id="12" name="Titre 9">
            <a:extLst>
              <a:ext uri="{FF2B5EF4-FFF2-40B4-BE49-F238E27FC236}">
                <a16:creationId xmlns:a16="http://schemas.microsoft.com/office/drawing/2014/main" id="{BBC335AA-FB31-48F0-BF02-BDAF734CC269}"/>
              </a:ext>
            </a:extLst>
          </p:cNvPr>
          <p:cNvSpPr txBox="1">
            <a:spLocks/>
          </p:cNvSpPr>
          <p:nvPr/>
        </p:nvSpPr>
        <p:spPr>
          <a:xfrm>
            <a:off x="420894" y="151609"/>
            <a:ext cx="11350193" cy="455408"/>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ctr"/>
            <a:r>
              <a:rPr lang="en-US" sz="3200" b="1" dirty="0">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3" name="Espace réservé du texte 11">
            <a:extLst>
              <a:ext uri="{FF2B5EF4-FFF2-40B4-BE49-F238E27FC236}">
                <a16:creationId xmlns:a16="http://schemas.microsoft.com/office/drawing/2014/main" id="{2F495D44-A695-888A-7123-A8183F7113C3}"/>
              </a:ext>
            </a:extLst>
          </p:cNvPr>
          <p:cNvSpPr>
            <a:spLocks noGrp="1"/>
          </p:cNvSpPr>
          <p:nvPr>
            <p:ph type="body" sz="quarter" idx="16"/>
          </p:nvPr>
        </p:nvSpPr>
        <p:spPr>
          <a:xfrm>
            <a:off x="2816365" y="6377070"/>
            <a:ext cx="6340531" cy="480930"/>
          </a:xfrm>
        </p:spPr>
        <p:txBody>
          <a:bodyPr>
            <a:normAutofit/>
          </a:bodyPr>
          <a:lstStyle/>
          <a:p>
            <a:pPr lvl="0"/>
            <a:r>
              <a:rPr lang="en-US" sz="2800" dirty="0">
                <a:solidFill>
                  <a:schemeClr val="bg1"/>
                </a:solidFill>
              </a:rPr>
              <a:t>1. Tsunami hazard in your region</a:t>
            </a:r>
            <a:endParaRPr lang="en-GB" sz="2800" b="0" dirty="0">
              <a:solidFill>
                <a:schemeClr val="bg1"/>
              </a:solidFill>
            </a:endParaRPr>
          </a:p>
        </p:txBody>
      </p:sp>
    </p:spTree>
    <p:extLst>
      <p:ext uri="{BB962C8B-B14F-4D97-AF65-F5344CB8AC3E}">
        <p14:creationId xmlns:p14="http://schemas.microsoft.com/office/powerpoint/2010/main" val="148136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624198-403F-70D1-94A8-2F8959EA25C2}"/>
              </a:ext>
            </a:extLst>
          </p:cNvPr>
          <p:cNvSpPr>
            <a:spLocks noGrp="1"/>
          </p:cNvSpPr>
          <p:nvPr>
            <p:ph type="sldNum" sz="quarter" idx="12"/>
          </p:nvPr>
        </p:nvSpPr>
        <p:spPr/>
        <p:txBody>
          <a:bodyPr/>
          <a:lstStyle/>
          <a:p>
            <a:fld id="{116E103F-C569-40B8-B4E6-EB527A5C76D5}" type="slidenum">
              <a:rPr lang="en-US" smtClean="0"/>
              <a:pPr/>
              <a:t>5</a:t>
            </a:fld>
            <a:endParaRPr lang="en-US" dirty="0"/>
          </a:p>
        </p:txBody>
      </p:sp>
      <p:sp>
        <p:nvSpPr>
          <p:cNvPr id="6" name="object 10">
            <a:extLst>
              <a:ext uri="{FF2B5EF4-FFF2-40B4-BE49-F238E27FC236}">
                <a16:creationId xmlns:a16="http://schemas.microsoft.com/office/drawing/2014/main" id="{695D7EB2-1FC1-7989-6D41-E014EA195DE2}"/>
              </a:ext>
            </a:extLst>
          </p:cNvPr>
          <p:cNvSpPr txBox="1">
            <a:spLocks noChangeArrowheads="1"/>
          </p:cNvSpPr>
          <p:nvPr/>
        </p:nvSpPr>
        <p:spPr bwMode="auto">
          <a:xfrm>
            <a:off x="129293" y="4869221"/>
            <a:ext cx="5966697" cy="1243930"/>
          </a:xfrm>
          <a:prstGeom prst="rect">
            <a:avLst/>
          </a:prstGeom>
          <a:noFill/>
          <a:ln w="9525">
            <a:noFill/>
            <a:miter lim="800000"/>
            <a:headEnd/>
            <a:tailEnd/>
          </a:ln>
        </p:spPr>
        <p:txBody>
          <a:bodyPr wrap="square" lIns="0" tIns="12700" rIns="0" bIns="0">
            <a:spAutoFit/>
          </a:bodyPr>
          <a:lstStyle/>
          <a:p>
            <a:pPr marL="285750" indent="-285750">
              <a:buFont typeface="Arial" panose="020B0604020202020204" pitchFamily="34" charset="0"/>
              <a:buChar char="•"/>
            </a:pPr>
            <a:r>
              <a:rPr lang="en-PT" sz="2000" dirty="0">
                <a:solidFill>
                  <a:schemeClr val="accent1"/>
                </a:solidFill>
                <a:latin typeface="Arial Rounded MT Bold" panose="020F0704030504030204" pitchFamily="34" charset="77"/>
              </a:rPr>
              <a:t>Tsunami Inundation Maps depict the areas that may be flooded by a tsunami usually based on a worst-yet-credible scenario (the worst tsunami t</a:t>
            </a:r>
            <a:r>
              <a:rPr lang="en-GB" sz="2000" dirty="0">
                <a:solidFill>
                  <a:schemeClr val="accent1"/>
                </a:solidFill>
                <a:latin typeface="Arial Rounded MT Bold" panose="020F0704030504030204" pitchFamily="34" charset="77"/>
              </a:rPr>
              <a:t>ha</a:t>
            </a:r>
            <a:r>
              <a:rPr lang="en-PT" sz="2000" dirty="0">
                <a:solidFill>
                  <a:schemeClr val="accent1"/>
                </a:solidFill>
                <a:latin typeface="Arial Rounded MT Bold" panose="020F0704030504030204" pitchFamily="34" charset="77"/>
              </a:rPr>
              <a:t>t can impact the area)</a:t>
            </a:r>
          </a:p>
        </p:txBody>
      </p:sp>
      <p:sp>
        <p:nvSpPr>
          <p:cNvPr id="7" name="Прямоугольник 6">
            <a:extLst>
              <a:ext uri="{FF2B5EF4-FFF2-40B4-BE49-F238E27FC236}">
                <a16:creationId xmlns:a16="http://schemas.microsoft.com/office/drawing/2014/main" id="{26FFF365-6683-7C00-01E9-C5F170684A65}"/>
              </a:ext>
            </a:extLst>
          </p:cNvPr>
          <p:cNvSpPr/>
          <p:nvPr/>
        </p:nvSpPr>
        <p:spPr>
          <a:xfrm>
            <a:off x="6184411" y="4746340"/>
            <a:ext cx="6205473" cy="1200329"/>
          </a:xfrm>
          <a:prstGeom prst="rect">
            <a:avLst/>
          </a:prstGeom>
        </p:spPr>
        <p:txBody>
          <a:bodyPr wrap="square">
            <a:spAutoFit/>
          </a:bodyPr>
          <a:lstStyle/>
          <a:p>
            <a:pPr marL="285750" indent="-285750">
              <a:buFont typeface="Arial" panose="020B0604020202020204" pitchFamily="34" charset="0"/>
              <a:buChar char="•"/>
            </a:pPr>
            <a:r>
              <a:rPr lang="en-PT" sz="2000" dirty="0">
                <a:solidFill>
                  <a:schemeClr val="accent1"/>
                </a:solidFill>
                <a:latin typeface="Arial Rounded MT Bold" panose="020F0704030504030204" pitchFamily="34" charset="77"/>
              </a:rPr>
              <a:t>Safe</a:t>
            </a:r>
            <a:r>
              <a:rPr lang="pt-PT" sz="2000" dirty="0">
                <a:solidFill>
                  <a:schemeClr val="accent1"/>
                </a:solidFill>
                <a:latin typeface="Arial Rounded MT Bold" panose="020F0704030504030204" pitchFamily="34" charset="77"/>
              </a:rPr>
              <a:t>r</a:t>
            </a:r>
            <a:r>
              <a:rPr lang="en-PT" sz="2000" dirty="0">
                <a:solidFill>
                  <a:schemeClr val="accent1"/>
                </a:solidFill>
                <a:latin typeface="Arial Rounded MT Bold" panose="020F0704030504030204" pitchFamily="34" charset="77"/>
              </a:rPr>
              <a:t> areas are those outside the inundation zone  -</a:t>
            </a:r>
          </a:p>
          <a:p>
            <a:pPr marL="285750" indent="-285750">
              <a:buFont typeface="Arial" panose="020B0604020202020204" pitchFamily="34" charset="0"/>
              <a:buChar char="•"/>
            </a:pPr>
            <a:r>
              <a:rPr lang="en-PT" sz="1600" dirty="0">
                <a:solidFill>
                  <a:schemeClr val="accent1"/>
                </a:solidFill>
                <a:latin typeface="Arial Rounded MT Bold" panose="020F0704030504030204" pitchFamily="34" charset="77"/>
              </a:rPr>
              <a:t>Safer areas are not Safe areas (we can not guarantee that people will not be impacted)</a:t>
            </a:r>
          </a:p>
        </p:txBody>
      </p:sp>
      <p:grpSp>
        <p:nvGrpSpPr>
          <p:cNvPr id="9" name="Group 8">
            <a:extLst>
              <a:ext uri="{FF2B5EF4-FFF2-40B4-BE49-F238E27FC236}">
                <a16:creationId xmlns:a16="http://schemas.microsoft.com/office/drawing/2014/main" id="{791C7582-E717-A6C1-4AE9-9B370941E130}"/>
              </a:ext>
            </a:extLst>
          </p:cNvPr>
          <p:cNvGrpSpPr/>
          <p:nvPr/>
        </p:nvGrpSpPr>
        <p:grpSpPr>
          <a:xfrm>
            <a:off x="1279137" y="1313336"/>
            <a:ext cx="7599394" cy="3160448"/>
            <a:chOff x="1279137" y="1313336"/>
            <a:chExt cx="7599394" cy="3160448"/>
          </a:xfrm>
        </p:grpSpPr>
        <p:pic>
          <p:nvPicPr>
            <p:cNvPr id="10" name="Рисунок 38" descr="Изображение выглядит как карта&#10;&#10;Описание создано с очень высокой степенью достоверности">
              <a:extLst>
                <a:ext uri="{FF2B5EF4-FFF2-40B4-BE49-F238E27FC236}">
                  <a16:creationId xmlns:a16="http://schemas.microsoft.com/office/drawing/2014/main" id="{F99B637D-ABF7-C91F-225C-39A7EE7573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9137" y="1313336"/>
              <a:ext cx="7599394" cy="3160448"/>
            </a:xfrm>
            <a:prstGeom prst="rect">
              <a:avLst/>
            </a:prstGeom>
          </p:spPr>
        </p:pic>
        <p:sp>
          <p:nvSpPr>
            <p:cNvPr id="11" name="TextBox 10">
              <a:extLst>
                <a:ext uri="{FF2B5EF4-FFF2-40B4-BE49-F238E27FC236}">
                  <a16:creationId xmlns:a16="http://schemas.microsoft.com/office/drawing/2014/main" id="{E9BF3560-3A88-F177-EA7E-5724F18F92F9}"/>
                </a:ext>
              </a:extLst>
            </p:cNvPr>
            <p:cNvSpPr txBox="1"/>
            <p:nvPr/>
          </p:nvSpPr>
          <p:spPr>
            <a:xfrm>
              <a:off x="6633029" y="3244334"/>
              <a:ext cx="1889813" cy="369332"/>
            </a:xfrm>
            <a:prstGeom prst="rect">
              <a:avLst/>
            </a:prstGeom>
            <a:noFill/>
          </p:spPr>
          <p:txBody>
            <a:bodyPr wrap="none" rtlCol="0">
              <a:spAutoFit/>
            </a:bodyPr>
            <a:lstStyle/>
            <a:p>
              <a:r>
                <a:rPr lang="en-GB" dirty="0">
                  <a:solidFill>
                    <a:schemeClr val="tx2">
                      <a:lumMod val="75000"/>
                      <a:lumOff val="25000"/>
                    </a:schemeClr>
                  </a:solidFill>
                </a:rPr>
                <a:t>I</a:t>
              </a:r>
              <a:r>
                <a:rPr lang="en-PT" dirty="0">
                  <a:solidFill>
                    <a:schemeClr val="tx2">
                      <a:lumMod val="75000"/>
                      <a:lumOff val="25000"/>
                    </a:schemeClr>
                  </a:solidFill>
                </a:rPr>
                <a:t>nundation depth</a:t>
              </a:r>
            </a:p>
          </p:txBody>
        </p:sp>
      </p:grpSp>
      <p:sp>
        <p:nvSpPr>
          <p:cNvPr id="24" name="TextBox 23">
            <a:extLst>
              <a:ext uri="{FF2B5EF4-FFF2-40B4-BE49-F238E27FC236}">
                <a16:creationId xmlns:a16="http://schemas.microsoft.com/office/drawing/2014/main" id="{8FA82153-693C-61B6-21D3-7F23097B4B56}"/>
              </a:ext>
            </a:extLst>
          </p:cNvPr>
          <p:cNvSpPr txBox="1"/>
          <p:nvPr/>
        </p:nvSpPr>
        <p:spPr>
          <a:xfrm>
            <a:off x="2550015" y="6396048"/>
            <a:ext cx="8139449" cy="523220"/>
          </a:xfrm>
          <a:prstGeom prst="rect">
            <a:avLst/>
          </a:prstGeom>
          <a:noFill/>
        </p:spPr>
        <p:txBody>
          <a:bodyPr wrap="square" rtlCol="0">
            <a:spAutoFit/>
          </a:bodyPr>
          <a:lstStyle/>
          <a:p>
            <a:r>
              <a:rPr lang="en-PT" sz="2800" b="1" dirty="0">
                <a:solidFill>
                  <a:schemeClr val="bg1"/>
                </a:solidFill>
              </a:rPr>
              <a:t>2. Local Tsunami </a:t>
            </a:r>
            <a:r>
              <a:rPr lang="pt-PT" sz="2800" b="1" dirty="0" err="1">
                <a:solidFill>
                  <a:schemeClr val="bg1"/>
                </a:solidFill>
              </a:rPr>
              <a:t>Inundation</a:t>
            </a:r>
            <a:r>
              <a:rPr lang="en-PT" sz="2800" b="1" dirty="0">
                <a:solidFill>
                  <a:schemeClr val="bg1"/>
                </a:solidFill>
              </a:rPr>
              <a:t> Maps (in your area area)</a:t>
            </a:r>
          </a:p>
        </p:txBody>
      </p:sp>
      <p:sp>
        <p:nvSpPr>
          <p:cNvPr id="25" name="Titre 9">
            <a:extLst>
              <a:ext uri="{FF2B5EF4-FFF2-40B4-BE49-F238E27FC236}">
                <a16:creationId xmlns:a16="http://schemas.microsoft.com/office/drawing/2014/main" id="{D9E47B27-E2FA-58E3-CA18-A8EA837E14DB}"/>
              </a:ext>
            </a:extLst>
          </p:cNvPr>
          <p:cNvSpPr txBox="1">
            <a:spLocks/>
          </p:cNvSpPr>
          <p:nvPr/>
        </p:nvSpPr>
        <p:spPr>
          <a:xfrm>
            <a:off x="420894" y="151609"/>
            <a:ext cx="11350193" cy="455408"/>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ctr"/>
            <a:r>
              <a:rPr lang="en-US" sz="3200" b="1" dirty="0">
                <a:latin typeface="Calibri" panose="020F0502020204030204" pitchFamily="34" charset="0"/>
                <a:ea typeface="DengXian" panose="02010600030101010101" pitchFamily="2" charset="-122"/>
              </a:rPr>
              <a:t>UNESCO-IOC Tsunami Ready Training for NEAM Region</a:t>
            </a:r>
            <a:endParaRPr lang="fr-FR" sz="3200" b="1" dirty="0"/>
          </a:p>
        </p:txBody>
      </p:sp>
    </p:spTree>
    <p:extLst>
      <p:ext uri="{BB962C8B-B14F-4D97-AF65-F5344CB8AC3E}">
        <p14:creationId xmlns:p14="http://schemas.microsoft.com/office/powerpoint/2010/main" val="3270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0206-74E6-D71B-FC7E-82616543812E}"/>
            </a:ext>
          </a:extLst>
        </p:cNvPr>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678FE6D8-2D66-26E0-52F0-EE6E4E310D3E}"/>
              </a:ext>
            </a:extLst>
          </p:cNvPr>
          <p:cNvSpPr>
            <a:spLocks noGrp="1"/>
          </p:cNvSpPr>
          <p:nvPr>
            <p:ph type="body" sz="quarter" idx="16"/>
          </p:nvPr>
        </p:nvSpPr>
        <p:spPr>
          <a:xfrm>
            <a:off x="57322" y="1793770"/>
            <a:ext cx="11564617" cy="3975367"/>
          </a:xfrm>
        </p:spPr>
        <p:txBody>
          <a:bodyPr>
            <a:normAutofit/>
          </a:bodyPr>
          <a:lstStyle/>
          <a:p>
            <a:pPr marL="342900" lvl="0" indent="-342900">
              <a:buFont typeface="Arial" panose="020B0604020202020204" pitchFamily="34" charset="0"/>
              <a:buChar char="•"/>
            </a:pPr>
            <a:r>
              <a:rPr lang="en-US" sz="2000" dirty="0">
                <a:solidFill>
                  <a:schemeClr val="tx2">
                    <a:lumMod val="75000"/>
                    <a:lumOff val="25000"/>
                  </a:schemeClr>
                </a:solidFill>
              </a:rPr>
              <a:t>Knowing the number of people in the hazard zone is necessary for estimating the response effort and for planning to build evacuation shelters and define evacuation routes.  </a:t>
            </a:r>
          </a:p>
          <a:p>
            <a:pPr marL="342900" lvl="0" indent="-342900">
              <a:buFont typeface="Arial" panose="020B0604020202020204" pitchFamily="34" charset="0"/>
              <a:buChar char="•"/>
            </a:pPr>
            <a:r>
              <a:rPr lang="en-US" sz="2000" dirty="0">
                <a:solidFill>
                  <a:schemeClr val="tx2">
                    <a:lumMod val="75000"/>
                    <a:lumOff val="25000"/>
                  </a:schemeClr>
                </a:solidFill>
              </a:rPr>
              <a:t>The assessment should include local residents, vulnerable populations (people with disabilities, elderly, young, etc.) and the approximate number of temporary workers and tourists (non-residents) that are at risk. </a:t>
            </a:r>
          </a:p>
          <a:p>
            <a:pPr marL="342900" lvl="0" indent="-342900">
              <a:buFont typeface="Arial" panose="020B0604020202020204" pitchFamily="34" charset="0"/>
              <a:buChar char="•"/>
            </a:pPr>
            <a:r>
              <a:rPr lang="en-US" sz="2000" dirty="0">
                <a:solidFill>
                  <a:schemeClr val="tx2">
                    <a:lumMod val="75000"/>
                    <a:lumOff val="25000"/>
                  </a:schemeClr>
                </a:solidFill>
              </a:rPr>
              <a:t>Both daytime and nighttime population in the hazard zone should be estimated as well as population during summer and winter seasons and mass gatherings. </a:t>
            </a:r>
          </a:p>
          <a:p>
            <a:pPr marL="342900" lvl="0" indent="-342900">
              <a:buFont typeface="Arial" panose="020B0604020202020204" pitchFamily="34" charset="0"/>
              <a:buChar char="•"/>
            </a:pPr>
            <a:r>
              <a:rPr lang="en-US" sz="2000" dirty="0">
                <a:solidFill>
                  <a:schemeClr val="tx2">
                    <a:lumMod val="75000"/>
                    <a:lumOff val="25000"/>
                  </a:schemeClr>
                </a:solidFill>
              </a:rPr>
              <a:t>The local census, the emergency operations plan, municipal data or information from the Disaster Management Office can be good references to obtain this initial estimate</a:t>
            </a:r>
          </a:p>
          <a:p>
            <a:pPr>
              <a:lnSpc>
                <a:spcPct val="150000"/>
              </a:lnSpc>
            </a:pPr>
            <a:endParaRPr lang="en-GB" sz="1800" b="0" dirty="0"/>
          </a:p>
        </p:txBody>
      </p:sp>
      <p:sp>
        <p:nvSpPr>
          <p:cNvPr id="10" name="Titre 9">
            <a:extLst>
              <a:ext uri="{FF2B5EF4-FFF2-40B4-BE49-F238E27FC236}">
                <a16:creationId xmlns:a16="http://schemas.microsoft.com/office/drawing/2014/main" id="{674C3495-EBE3-BFCF-0572-5C8B7C3574ED}"/>
              </a:ext>
            </a:extLst>
          </p:cNvPr>
          <p:cNvSpPr>
            <a:spLocks noGrp="1"/>
          </p:cNvSpPr>
          <p:nvPr>
            <p:ph type="ctrTitle"/>
          </p:nvPr>
        </p:nvSpPr>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4" name="Slide Number Placeholder 3">
            <a:extLst>
              <a:ext uri="{FF2B5EF4-FFF2-40B4-BE49-F238E27FC236}">
                <a16:creationId xmlns:a16="http://schemas.microsoft.com/office/drawing/2014/main" id="{16026E64-BE7C-5944-0AC5-C5D32D8F374A}"/>
              </a:ext>
            </a:extLst>
          </p:cNvPr>
          <p:cNvSpPr>
            <a:spLocks noGrp="1"/>
          </p:cNvSpPr>
          <p:nvPr>
            <p:ph type="sldNum" sz="quarter" idx="12"/>
          </p:nvPr>
        </p:nvSpPr>
        <p:spPr/>
        <p:txBody>
          <a:bodyPr/>
          <a:lstStyle/>
          <a:p>
            <a:fld id="{116E103F-C569-40B8-B4E6-EB527A5C76D5}" type="slidenum">
              <a:rPr lang="en-US" smtClean="0"/>
              <a:pPr/>
              <a:t>6</a:t>
            </a:fld>
            <a:endParaRPr lang="en-US" dirty="0"/>
          </a:p>
        </p:txBody>
      </p:sp>
      <p:sp>
        <p:nvSpPr>
          <p:cNvPr id="2" name="TextBox 1">
            <a:extLst>
              <a:ext uri="{FF2B5EF4-FFF2-40B4-BE49-F238E27FC236}">
                <a16:creationId xmlns:a16="http://schemas.microsoft.com/office/drawing/2014/main" id="{1F12909E-7CC0-19F0-2FC7-F64B56DD4CCD}"/>
              </a:ext>
            </a:extLst>
          </p:cNvPr>
          <p:cNvSpPr txBox="1"/>
          <p:nvPr/>
        </p:nvSpPr>
        <p:spPr>
          <a:xfrm>
            <a:off x="176196" y="920974"/>
            <a:ext cx="6149660" cy="461665"/>
          </a:xfrm>
          <a:prstGeom prst="rect">
            <a:avLst/>
          </a:prstGeom>
          <a:noFill/>
        </p:spPr>
        <p:txBody>
          <a:bodyPr wrap="square">
            <a:spAutoFit/>
          </a:bodyPr>
          <a:lstStyle/>
          <a:p>
            <a:pPr lvl="0"/>
            <a:r>
              <a:rPr lang="en-US" sz="2400" b="1" dirty="0">
                <a:solidFill>
                  <a:schemeClr val="tx2">
                    <a:lumMod val="75000"/>
                    <a:lumOff val="25000"/>
                  </a:schemeClr>
                </a:solidFill>
              </a:rPr>
              <a:t>People at Risk</a:t>
            </a:r>
            <a:endParaRPr lang="en-GB" sz="2400" b="1" dirty="0">
              <a:solidFill>
                <a:schemeClr val="tx2">
                  <a:lumMod val="75000"/>
                  <a:lumOff val="25000"/>
                </a:schemeClr>
              </a:solidFill>
            </a:endParaRPr>
          </a:p>
        </p:txBody>
      </p:sp>
      <p:sp>
        <p:nvSpPr>
          <p:cNvPr id="3" name="TextBox 2">
            <a:extLst>
              <a:ext uri="{FF2B5EF4-FFF2-40B4-BE49-F238E27FC236}">
                <a16:creationId xmlns:a16="http://schemas.microsoft.com/office/drawing/2014/main" id="{6F21F69B-7A83-6F92-F43C-3E2184634DD2}"/>
              </a:ext>
            </a:extLst>
          </p:cNvPr>
          <p:cNvSpPr txBox="1"/>
          <p:nvPr/>
        </p:nvSpPr>
        <p:spPr>
          <a:xfrm>
            <a:off x="2891537" y="6362829"/>
            <a:ext cx="6149660" cy="461665"/>
          </a:xfrm>
          <a:prstGeom prst="rect">
            <a:avLst/>
          </a:prstGeom>
          <a:noFill/>
        </p:spPr>
        <p:txBody>
          <a:bodyPr wrap="square">
            <a:spAutoFit/>
          </a:bodyPr>
          <a:lstStyle/>
          <a:p>
            <a:pPr lvl="0"/>
            <a:r>
              <a:rPr lang="en-US" sz="2400" b="1" dirty="0">
                <a:solidFill>
                  <a:schemeClr val="bg1"/>
                </a:solidFill>
              </a:rPr>
              <a:t>3. People at Risk</a:t>
            </a:r>
            <a:endParaRPr lang="en-GB" sz="2400" b="1" dirty="0">
              <a:solidFill>
                <a:schemeClr val="bg1"/>
              </a:solidFill>
            </a:endParaRPr>
          </a:p>
        </p:txBody>
      </p:sp>
    </p:spTree>
    <p:extLst>
      <p:ext uri="{BB962C8B-B14F-4D97-AF65-F5344CB8AC3E}">
        <p14:creationId xmlns:p14="http://schemas.microsoft.com/office/powerpoint/2010/main" val="341428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F010F9-9C98-A532-C8E4-B28894BF5BC1}"/>
              </a:ext>
            </a:extLst>
          </p:cNvPr>
          <p:cNvSpPr>
            <a:spLocks noGrp="1"/>
          </p:cNvSpPr>
          <p:nvPr>
            <p:ph type="sldNum" sz="quarter" idx="12"/>
          </p:nvPr>
        </p:nvSpPr>
        <p:spPr/>
        <p:txBody>
          <a:bodyPr/>
          <a:lstStyle/>
          <a:p>
            <a:fld id="{116E103F-C569-40B8-B4E6-EB527A5C76D5}" type="slidenum">
              <a:rPr lang="en-US" smtClean="0"/>
              <a:pPr/>
              <a:t>7</a:t>
            </a:fld>
            <a:endParaRPr lang="en-US" dirty="0"/>
          </a:p>
        </p:txBody>
      </p:sp>
      <p:grpSp>
        <p:nvGrpSpPr>
          <p:cNvPr id="8" name="Group 7">
            <a:extLst>
              <a:ext uri="{FF2B5EF4-FFF2-40B4-BE49-F238E27FC236}">
                <a16:creationId xmlns:a16="http://schemas.microsoft.com/office/drawing/2014/main" id="{EBBFC27C-BF8D-424C-D4A4-5FA22C804CA6}"/>
              </a:ext>
            </a:extLst>
          </p:cNvPr>
          <p:cNvGrpSpPr/>
          <p:nvPr/>
        </p:nvGrpSpPr>
        <p:grpSpPr>
          <a:xfrm>
            <a:off x="333829" y="1538515"/>
            <a:ext cx="6253544" cy="4676744"/>
            <a:chOff x="333829" y="1538515"/>
            <a:chExt cx="6253544" cy="4676744"/>
          </a:xfrm>
        </p:grpSpPr>
        <p:pic>
          <p:nvPicPr>
            <p:cNvPr id="9" name="Picture 8">
              <a:extLst>
                <a:ext uri="{FF2B5EF4-FFF2-40B4-BE49-F238E27FC236}">
                  <a16:creationId xmlns:a16="http://schemas.microsoft.com/office/drawing/2014/main" id="{DAFD4A04-03D9-214A-7823-5AE8A78171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3829" y="1538515"/>
              <a:ext cx="6252021" cy="4434114"/>
            </a:xfrm>
            <a:prstGeom prst="rect">
              <a:avLst/>
            </a:prstGeom>
          </p:spPr>
        </p:pic>
        <p:sp>
          <p:nvSpPr>
            <p:cNvPr id="10" name="TextBox 9">
              <a:extLst>
                <a:ext uri="{FF2B5EF4-FFF2-40B4-BE49-F238E27FC236}">
                  <a16:creationId xmlns:a16="http://schemas.microsoft.com/office/drawing/2014/main" id="{45D6D01A-F028-3057-C3B6-6041DE09A7C8}"/>
                </a:ext>
              </a:extLst>
            </p:cNvPr>
            <p:cNvSpPr txBox="1"/>
            <p:nvPr/>
          </p:nvSpPr>
          <p:spPr>
            <a:xfrm>
              <a:off x="491373" y="5815149"/>
              <a:ext cx="6096000" cy="400110"/>
            </a:xfrm>
            <a:prstGeom prst="rect">
              <a:avLst/>
            </a:prstGeom>
            <a:noFill/>
          </p:spPr>
          <p:txBody>
            <a:bodyPr wrap="square">
              <a:spAutoFit/>
            </a:bodyPr>
            <a:lstStyle/>
            <a:p>
              <a:r>
                <a:rPr lang="en-PT" sz="1000" dirty="0"/>
                <a:t>http://ec2-3-223-105-100.compute-1.amazonaws.com/how-to-use-2020-census-data-in-predictive-analytics/</a:t>
              </a:r>
            </a:p>
          </p:txBody>
        </p:sp>
      </p:grpSp>
      <p:sp>
        <p:nvSpPr>
          <p:cNvPr id="11" name="TextBox 10">
            <a:extLst>
              <a:ext uri="{FF2B5EF4-FFF2-40B4-BE49-F238E27FC236}">
                <a16:creationId xmlns:a16="http://schemas.microsoft.com/office/drawing/2014/main" id="{2D6B60C0-A107-9F72-649B-2F81253DA0F6}"/>
              </a:ext>
            </a:extLst>
          </p:cNvPr>
          <p:cNvSpPr txBox="1"/>
          <p:nvPr/>
        </p:nvSpPr>
        <p:spPr>
          <a:xfrm>
            <a:off x="6661780" y="878932"/>
            <a:ext cx="5121974" cy="573958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solidFill>
                  <a:schemeClr val="tx2">
                    <a:lumMod val="75000"/>
                    <a:lumOff val="25000"/>
                  </a:schemeClr>
                </a:solidFill>
              </a:rPr>
              <a:t>Use population density maps from sources like : Census data</a:t>
            </a:r>
          </a:p>
          <a:p>
            <a:pPr indent="-228600">
              <a:lnSpc>
                <a:spcPct val="90000"/>
              </a:lnSpc>
              <a:spcAft>
                <a:spcPts val="600"/>
              </a:spcAft>
              <a:buFont typeface="Arial" panose="020B0604020202020204" pitchFamily="34" charset="0"/>
              <a:buChar char="•"/>
            </a:pPr>
            <a:endParaRPr lang="en-US" sz="2400" dirty="0">
              <a:solidFill>
                <a:schemeClr val="tx2">
                  <a:lumMod val="75000"/>
                  <a:lumOff val="25000"/>
                </a:schemeClr>
              </a:solidFill>
            </a:endParaRPr>
          </a:p>
          <a:p>
            <a:pPr indent="-228600">
              <a:lnSpc>
                <a:spcPct val="90000"/>
              </a:lnSpc>
              <a:spcAft>
                <a:spcPts val="600"/>
              </a:spcAft>
              <a:buFont typeface="Arial" panose="020B0604020202020204" pitchFamily="34" charset="0"/>
              <a:buChar char="•"/>
            </a:pPr>
            <a:r>
              <a:rPr lang="en-US" sz="2400" dirty="0">
                <a:solidFill>
                  <a:schemeClr val="tx2">
                    <a:lumMod val="75000"/>
                    <a:lumOff val="25000"/>
                  </a:schemeClr>
                </a:solidFill>
              </a:rPr>
              <a:t>Open data platforms like </a:t>
            </a:r>
            <a:r>
              <a:rPr lang="en-US" sz="2400" dirty="0" err="1">
                <a:solidFill>
                  <a:schemeClr val="tx2">
                    <a:lumMod val="75000"/>
                    <a:lumOff val="25000"/>
                  </a:schemeClr>
                </a:solidFill>
              </a:rPr>
              <a:t>WorldPop</a:t>
            </a:r>
            <a:r>
              <a:rPr lang="en-US" sz="2400" dirty="0">
                <a:solidFill>
                  <a:schemeClr val="tx2">
                    <a:lumMod val="75000"/>
                    <a:lumOff val="25000"/>
                  </a:schemeClr>
                </a:solidFill>
              </a:rPr>
              <a:t>, Gridded Population of the World (GPW), or </a:t>
            </a:r>
            <a:r>
              <a:rPr lang="en-US" sz="2400" dirty="0" err="1">
                <a:solidFill>
                  <a:schemeClr val="tx2">
                    <a:lumMod val="75000"/>
                    <a:lumOff val="25000"/>
                  </a:schemeClr>
                </a:solidFill>
              </a:rPr>
              <a:t>LandScan</a:t>
            </a:r>
            <a:endParaRPr lang="en-US" sz="2400" dirty="0">
              <a:solidFill>
                <a:schemeClr val="tx2">
                  <a:lumMod val="75000"/>
                  <a:lumOff val="25000"/>
                </a:schemeClr>
              </a:solidFill>
            </a:endParaRPr>
          </a:p>
          <a:p>
            <a:pPr indent="-228600">
              <a:lnSpc>
                <a:spcPct val="90000"/>
              </a:lnSpc>
              <a:spcAft>
                <a:spcPts val="600"/>
              </a:spcAft>
              <a:buFont typeface="Arial" panose="020B0604020202020204" pitchFamily="34" charset="0"/>
              <a:buChar char="•"/>
            </a:pPr>
            <a:endParaRPr lang="en-US" sz="2400" dirty="0">
              <a:solidFill>
                <a:schemeClr val="tx2">
                  <a:lumMod val="75000"/>
                  <a:lumOff val="25000"/>
                </a:schemeClr>
              </a:solidFill>
            </a:endParaRPr>
          </a:p>
          <a:p>
            <a:pPr indent="-228600">
              <a:lnSpc>
                <a:spcPct val="90000"/>
              </a:lnSpc>
              <a:spcAft>
                <a:spcPts val="600"/>
              </a:spcAft>
              <a:buFont typeface="Arial" panose="020B0604020202020204" pitchFamily="34" charset="0"/>
              <a:buChar char="•"/>
            </a:pPr>
            <a:r>
              <a:rPr lang="en-US" sz="2400" dirty="0">
                <a:solidFill>
                  <a:schemeClr val="tx2">
                    <a:lumMod val="75000"/>
                    <a:lumOff val="25000"/>
                  </a:schemeClr>
                </a:solidFill>
              </a:rPr>
              <a:t>Satellite imagery combined with machine learning for estimating population in less-surveyed areas</a:t>
            </a:r>
          </a:p>
          <a:p>
            <a:pPr indent="-228600">
              <a:lnSpc>
                <a:spcPct val="90000"/>
              </a:lnSpc>
              <a:spcAft>
                <a:spcPts val="600"/>
              </a:spcAft>
              <a:buFont typeface="Arial" panose="020B0604020202020204" pitchFamily="34" charset="0"/>
              <a:buChar char="•"/>
            </a:pPr>
            <a:endParaRPr lang="en-US" sz="2400" dirty="0">
              <a:solidFill>
                <a:schemeClr val="tx2">
                  <a:lumMod val="75000"/>
                  <a:lumOff val="25000"/>
                </a:schemeClr>
              </a:solidFill>
            </a:endParaRPr>
          </a:p>
          <a:p>
            <a:pPr indent="-228600">
              <a:lnSpc>
                <a:spcPct val="90000"/>
              </a:lnSpc>
              <a:spcAft>
                <a:spcPts val="600"/>
              </a:spcAft>
              <a:buFont typeface="Arial" panose="020B0604020202020204" pitchFamily="34" charset="0"/>
              <a:buChar char="•"/>
            </a:pPr>
            <a:r>
              <a:rPr lang="en-US" sz="2400" dirty="0">
                <a:solidFill>
                  <a:schemeClr val="tx2">
                    <a:lumMod val="75000"/>
                    <a:lumOff val="25000"/>
                  </a:schemeClr>
                </a:solidFill>
              </a:rPr>
              <a:t>Obtain real-time population data, if possible, for estimating the transient population (e.g., tourists or seasonal workers).</a:t>
            </a:r>
          </a:p>
          <a:p>
            <a:pPr indent="-228600">
              <a:lnSpc>
                <a:spcPct val="90000"/>
              </a:lnSpc>
              <a:spcAft>
                <a:spcPts val="600"/>
              </a:spcAft>
              <a:buFont typeface="Arial" panose="020B0604020202020204" pitchFamily="34" charset="0"/>
              <a:buChar char="•"/>
            </a:pPr>
            <a:endParaRPr lang="en-US" sz="2400" dirty="0">
              <a:solidFill>
                <a:schemeClr val="tx2">
                  <a:lumMod val="75000"/>
                  <a:lumOff val="25000"/>
                </a:schemeClr>
              </a:solidFill>
            </a:endParaRPr>
          </a:p>
          <a:p>
            <a:pPr indent="-228600">
              <a:lnSpc>
                <a:spcPct val="90000"/>
              </a:lnSpc>
              <a:spcAft>
                <a:spcPts val="600"/>
              </a:spcAft>
              <a:buFont typeface="Arial" panose="020B0604020202020204" pitchFamily="34" charset="0"/>
              <a:buChar char="•"/>
            </a:pPr>
            <a:endParaRPr lang="en-US" sz="2400" dirty="0">
              <a:solidFill>
                <a:schemeClr val="tx2">
                  <a:lumMod val="75000"/>
                  <a:lumOff val="25000"/>
                </a:schemeClr>
              </a:solidFill>
            </a:endParaRPr>
          </a:p>
          <a:p>
            <a:pPr indent="-228600">
              <a:lnSpc>
                <a:spcPct val="90000"/>
              </a:lnSpc>
              <a:spcAft>
                <a:spcPts val="600"/>
              </a:spcAft>
              <a:buFont typeface="Arial" panose="020B0604020202020204" pitchFamily="34" charset="0"/>
              <a:buChar char="•"/>
            </a:pPr>
            <a:endParaRPr lang="en-US" sz="2400" dirty="0">
              <a:solidFill>
                <a:schemeClr val="tx2">
                  <a:lumMod val="75000"/>
                  <a:lumOff val="25000"/>
                </a:schemeClr>
              </a:solidFill>
            </a:endParaRPr>
          </a:p>
        </p:txBody>
      </p:sp>
      <p:sp>
        <p:nvSpPr>
          <p:cNvPr id="13" name="TextBox 12">
            <a:extLst>
              <a:ext uri="{FF2B5EF4-FFF2-40B4-BE49-F238E27FC236}">
                <a16:creationId xmlns:a16="http://schemas.microsoft.com/office/drawing/2014/main" id="{D50DFFA7-2D61-4743-C198-17B1BCA0DBAD}"/>
              </a:ext>
            </a:extLst>
          </p:cNvPr>
          <p:cNvSpPr txBox="1"/>
          <p:nvPr/>
        </p:nvSpPr>
        <p:spPr>
          <a:xfrm>
            <a:off x="257899" y="892184"/>
            <a:ext cx="5267276" cy="646331"/>
          </a:xfrm>
          <a:prstGeom prst="rect">
            <a:avLst/>
          </a:prstGeom>
          <a:noFill/>
        </p:spPr>
        <p:txBody>
          <a:bodyPr wrap="none" rtlCol="0">
            <a:spAutoFit/>
          </a:bodyPr>
          <a:lstStyle/>
          <a:p>
            <a:r>
              <a:rPr lang="en-PT" sz="3600" b="1">
                <a:solidFill>
                  <a:schemeClr val="bg1"/>
                </a:solidFill>
              </a:rPr>
              <a:t>2. Assessing People at Risk</a:t>
            </a:r>
            <a:endParaRPr lang="en-PT" sz="3600" b="1" dirty="0">
              <a:solidFill>
                <a:schemeClr val="bg1"/>
              </a:solidFill>
            </a:endParaRPr>
          </a:p>
        </p:txBody>
      </p:sp>
      <p:sp>
        <p:nvSpPr>
          <p:cNvPr id="16" name="TextBox 15">
            <a:extLst>
              <a:ext uri="{FF2B5EF4-FFF2-40B4-BE49-F238E27FC236}">
                <a16:creationId xmlns:a16="http://schemas.microsoft.com/office/drawing/2014/main" id="{74F752A1-6BAA-0019-3C52-16FAF05C08E1}"/>
              </a:ext>
            </a:extLst>
          </p:cNvPr>
          <p:cNvSpPr txBox="1"/>
          <p:nvPr/>
        </p:nvSpPr>
        <p:spPr>
          <a:xfrm>
            <a:off x="2891537" y="6362829"/>
            <a:ext cx="6149660" cy="461665"/>
          </a:xfrm>
          <a:prstGeom prst="rect">
            <a:avLst/>
          </a:prstGeom>
          <a:noFill/>
        </p:spPr>
        <p:txBody>
          <a:bodyPr wrap="square">
            <a:spAutoFit/>
          </a:bodyPr>
          <a:lstStyle/>
          <a:p>
            <a:pPr lvl="0"/>
            <a:r>
              <a:rPr lang="en-US" sz="2400" b="1" dirty="0">
                <a:solidFill>
                  <a:schemeClr val="bg1"/>
                </a:solidFill>
              </a:rPr>
              <a:t>3. People at Risk</a:t>
            </a:r>
            <a:endParaRPr lang="en-GB" sz="2400" b="1" dirty="0">
              <a:solidFill>
                <a:schemeClr val="bg1"/>
              </a:solidFill>
            </a:endParaRPr>
          </a:p>
        </p:txBody>
      </p:sp>
      <p:sp>
        <p:nvSpPr>
          <p:cNvPr id="17" name="Titre 9">
            <a:extLst>
              <a:ext uri="{FF2B5EF4-FFF2-40B4-BE49-F238E27FC236}">
                <a16:creationId xmlns:a16="http://schemas.microsoft.com/office/drawing/2014/main" id="{DF2A0A3A-574D-7AB0-7CA8-4A116D2320AC}"/>
              </a:ext>
            </a:extLst>
          </p:cNvPr>
          <p:cNvSpPr>
            <a:spLocks noGrp="1"/>
          </p:cNvSpPr>
          <p:nvPr>
            <p:ph type="ctrTitle"/>
          </p:nvPr>
        </p:nvSpPr>
        <p:spPr>
          <a:xfrm>
            <a:off x="257899" y="187333"/>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Tree>
    <p:extLst>
      <p:ext uri="{BB962C8B-B14F-4D97-AF65-F5344CB8AC3E}">
        <p14:creationId xmlns:p14="http://schemas.microsoft.com/office/powerpoint/2010/main" val="176016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A96DD8-F07B-D2C1-F0AD-3E74A07E4EA7}"/>
              </a:ext>
            </a:extLst>
          </p:cNvPr>
          <p:cNvSpPr>
            <a:spLocks noGrp="1"/>
          </p:cNvSpPr>
          <p:nvPr>
            <p:ph type="body" sz="quarter" idx="16"/>
          </p:nvPr>
        </p:nvSpPr>
        <p:spPr>
          <a:xfrm>
            <a:off x="378373" y="858590"/>
            <a:ext cx="5675123" cy="5140820"/>
          </a:xfrm>
        </p:spPr>
        <p:txBody>
          <a:bodyPr>
            <a:normAutofit/>
          </a:bodyPr>
          <a:lstStyle/>
          <a:p>
            <a:r>
              <a:rPr lang="en-US" sz="1800" dirty="0"/>
              <a:t>Sources of Information:</a:t>
            </a:r>
          </a:p>
        </p:txBody>
      </p:sp>
      <p:sp>
        <p:nvSpPr>
          <p:cNvPr id="5" name="Slide Number Placeholder 4">
            <a:extLst>
              <a:ext uri="{FF2B5EF4-FFF2-40B4-BE49-F238E27FC236}">
                <a16:creationId xmlns:a16="http://schemas.microsoft.com/office/drawing/2014/main" id="{C04717FA-9679-1165-6665-B35AEFCAD178}"/>
              </a:ext>
            </a:extLst>
          </p:cNvPr>
          <p:cNvSpPr>
            <a:spLocks noGrp="1"/>
          </p:cNvSpPr>
          <p:nvPr>
            <p:ph type="sldNum" sz="quarter" idx="12"/>
          </p:nvPr>
        </p:nvSpPr>
        <p:spPr/>
        <p:txBody>
          <a:bodyPr/>
          <a:lstStyle/>
          <a:p>
            <a:fld id="{116E103F-C569-40B8-B4E6-EB527A5C76D5}" type="slidenum">
              <a:rPr lang="en-US" smtClean="0"/>
              <a:pPr/>
              <a:t>8</a:t>
            </a:fld>
            <a:endParaRPr lang="en-US" dirty="0"/>
          </a:p>
        </p:txBody>
      </p:sp>
      <p:graphicFrame>
        <p:nvGraphicFramePr>
          <p:cNvPr id="6" name="Content Placeholder 2">
            <a:extLst>
              <a:ext uri="{FF2B5EF4-FFF2-40B4-BE49-F238E27FC236}">
                <a16:creationId xmlns:a16="http://schemas.microsoft.com/office/drawing/2014/main" id="{33858CA1-1C0B-AEC1-324D-0AE77C1D6D30}"/>
              </a:ext>
            </a:extLst>
          </p:cNvPr>
          <p:cNvGraphicFramePr>
            <a:graphicFrameLocks/>
          </p:cNvGraphicFramePr>
          <p:nvPr>
            <p:extLst>
              <p:ext uri="{D42A27DB-BD31-4B8C-83A1-F6EECF244321}">
                <p14:modId xmlns:p14="http://schemas.microsoft.com/office/powerpoint/2010/main" val="1668569179"/>
              </p:ext>
            </p:extLst>
          </p:nvPr>
        </p:nvGraphicFramePr>
        <p:xfrm>
          <a:off x="378373" y="1314311"/>
          <a:ext cx="7803930" cy="4947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9">
            <a:extLst>
              <a:ext uri="{FF2B5EF4-FFF2-40B4-BE49-F238E27FC236}">
                <a16:creationId xmlns:a16="http://schemas.microsoft.com/office/drawing/2014/main" id="{A6C32900-279E-816D-0170-77DB85B158E1}"/>
              </a:ext>
            </a:extLst>
          </p:cNvPr>
          <p:cNvSpPr>
            <a:spLocks noGrp="1"/>
          </p:cNvSpPr>
          <p:nvPr>
            <p:ph type="ctrTitle"/>
          </p:nvPr>
        </p:nvSpPr>
        <p:spPr>
          <a:xfrm>
            <a:off x="420688" y="152400"/>
            <a:ext cx="11350625" cy="454025"/>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2" name="TextBox 1">
            <a:extLst>
              <a:ext uri="{FF2B5EF4-FFF2-40B4-BE49-F238E27FC236}">
                <a16:creationId xmlns:a16="http://schemas.microsoft.com/office/drawing/2014/main" id="{DCC55ED0-BEAA-FCDF-004B-D213984F0547}"/>
              </a:ext>
            </a:extLst>
          </p:cNvPr>
          <p:cNvSpPr txBox="1"/>
          <p:nvPr/>
        </p:nvSpPr>
        <p:spPr>
          <a:xfrm>
            <a:off x="2891537" y="6362829"/>
            <a:ext cx="6149660" cy="461665"/>
          </a:xfrm>
          <a:prstGeom prst="rect">
            <a:avLst/>
          </a:prstGeom>
          <a:noFill/>
        </p:spPr>
        <p:txBody>
          <a:bodyPr wrap="square">
            <a:spAutoFit/>
          </a:bodyPr>
          <a:lstStyle/>
          <a:p>
            <a:pPr lvl="0"/>
            <a:r>
              <a:rPr lang="en-US" sz="2400" b="1" dirty="0">
                <a:solidFill>
                  <a:schemeClr val="bg1"/>
                </a:solidFill>
              </a:rPr>
              <a:t>3. People at Risk</a:t>
            </a:r>
            <a:endParaRPr lang="en-GB" sz="2400" b="1" dirty="0">
              <a:solidFill>
                <a:schemeClr val="bg1"/>
              </a:solidFill>
            </a:endParaRPr>
          </a:p>
        </p:txBody>
      </p:sp>
    </p:spTree>
    <p:extLst>
      <p:ext uri="{BB962C8B-B14F-4D97-AF65-F5344CB8AC3E}">
        <p14:creationId xmlns:p14="http://schemas.microsoft.com/office/powerpoint/2010/main" val="411055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966420-334C-03E0-46F7-F6214991450E}"/>
              </a:ext>
            </a:extLst>
          </p:cNvPr>
          <p:cNvSpPr>
            <a:spLocks noGrp="1"/>
          </p:cNvSpPr>
          <p:nvPr>
            <p:ph type="sldNum" sz="quarter" idx="12"/>
          </p:nvPr>
        </p:nvSpPr>
        <p:spPr/>
        <p:txBody>
          <a:bodyPr/>
          <a:lstStyle/>
          <a:p>
            <a:fld id="{116E103F-C569-40B8-B4E6-EB527A5C76D5}" type="slidenum">
              <a:rPr lang="en-US" smtClean="0"/>
              <a:pPr/>
              <a:t>9</a:t>
            </a:fld>
            <a:endParaRPr lang="en-US" dirty="0"/>
          </a:p>
        </p:txBody>
      </p:sp>
      <p:sp>
        <p:nvSpPr>
          <p:cNvPr id="6" name="Titre 9">
            <a:extLst>
              <a:ext uri="{FF2B5EF4-FFF2-40B4-BE49-F238E27FC236}">
                <a16:creationId xmlns:a16="http://schemas.microsoft.com/office/drawing/2014/main" id="{85415C5B-C67B-8364-D07D-3E3BBC85C47D}"/>
              </a:ext>
            </a:extLst>
          </p:cNvPr>
          <p:cNvSpPr>
            <a:spLocks noGrp="1"/>
          </p:cNvSpPr>
          <p:nvPr>
            <p:ph type="ctrTitle"/>
          </p:nvPr>
        </p:nvSpPr>
        <p:spPr>
          <a:xfrm>
            <a:off x="257899" y="187333"/>
            <a:ext cx="11350193" cy="455408"/>
          </a:xfrm>
        </p:spPr>
        <p:txBody>
          <a:bodyPr>
            <a:normAutofit/>
          </a:bodyPr>
          <a:lstStyle/>
          <a:p>
            <a:pPr algn="ctr"/>
            <a:r>
              <a:rPr lang="en-US" sz="3200" b="1" dirty="0">
                <a:effectLst/>
                <a:latin typeface="Calibri" panose="020F0502020204030204" pitchFamily="34" charset="0"/>
                <a:ea typeface="DengXian" panose="02010600030101010101" pitchFamily="2" charset="-122"/>
              </a:rPr>
              <a:t>UNESCO-IOC Tsunami Ready Training for NEAM Region</a:t>
            </a:r>
            <a:endParaRPr lang="fr-FR" sz="3200" b="1" dirty="0"/>
          </a:p>
        </p:txBody>
      </p:sp>
      <p:sp>
        <p:nvSpPr>
          <p:cNvPr id="9" name="TextBox 8">
            <a:extLst>
              <a:ext uri="{FF2B5EF4-FFF2-40B4-BE49-F238E27FC236}">
                <a16:creationId xmlns:a16="http://schemas.microsoft.com/office/drawing/2014/main" id="{FF0B56EE-6D06-C425-CDF0-6E95D7975722}"/>
              </a:ext>
            </a:extLst>
          </p:cNvPr>
          <p:cNvSpPr txBox="1"/>
          <p:nvPr/>
        </p:nvSpPr>
        <p:spPr>
          <a:xfrm>
            <a:off x="498316" y="1715572"/>
            <a:ext cx="10320981" cy="2308324"/>
          </a:xfrm>
          <a:prstGeom prst="rect">
            <a:avLst/>
          </a:prstGeom>
          <a:noFill/>
        </p:spPr>
        <p:txBody>
          <a:bodyPr wrap="square">
            <a:spAutoFit/>
          </a:bodyPr>
          <a:lstStyle/>
          <a:p>
            <a:pPr>
              <a:buFont typeface="Arial" panose="020B0604020202020204" pitchFamily="34" charset="0"/>
              <a:buChar char="•"/>
            </a:pPr>
            <a:r>
              <a:rPr lang="en-GB" sz="2400" dirty="0">
                <a:solidFill>
                  <a:schemeClr val="tx2">
                    <a:lumMod val="75000"/>
                    <a:lumOff val="25000"/>
                  </a:schemeClr>
                </a:solidFill>
              </a:rPr>
              <a:t>Consider variations in population based on the time of day: Residential areas will have higher populations at night.</a:t>
            </a:r>
          </a:p>
          <a:p>
            <a:pPr>
              <a:buFont typeface="Arial" panose="020B0604020202020204" pitchFamily="34" charset="0"/>
              <a:buChar char="•"/>
            </a:pPr>
            <a:endParaRPr lang="en-GB" sz="2400" dirty="0">
              <a:solidFill>
                <a:schemeClr val="tx2">
                  <a:lumMod val="75000"/>
                  <a:lumOff val="25000"/>
                </a:schemeClr>
              </a:solidFill>
            </a:endParaRPr>
          </a:p>
          <a:p>
            <a:pPr>
              <a:buFont typeface="Arial" panose="020B0604020202020204" pitchFamily="34" charset="0"/>
              <a:buChar char="•"/>
            </a:pPr>
            <a:r>
              <a:rPr lang="en-GB" sz="2400" dirty="0">
                <a:solidFill>
                  <a:schemeClr val="tx2">
                    <a:lumMod val="75000"/>
                    <a:lumOff val="25000"/>
                  </a:schemeClr>
                </a:solidFill>
              </a:rPr>
              <a:t>Commercial and recreational areas may have more people during the day.</a:t>
            </a:r>
          </a:p>
          <a:p>
            <a:pPr>
              <a:buFont typeface="Arial" panose="020B0604020202020204" pitchFamily="34" charset="0"/>
              <a:buChar char="•"/>
            </a:pPr>
            <a:endParaRPr lang="en-GB" sz="2400" dirty="0">
              <a:solidFill>
                <a:schemeClr val="tx2">
                  <a:lumMod val="75000"/>
                  <a:lumOff val="25000"/>
                </a:schemeClr>
              </a:solidFill>
            </a:endParaRPr>
          </a:p>
          <a:p>
            <a:pPr>
              <a:buFont typeface="Arial" panose="020B0604020202020204" pitchFamily="34" charset="0"/>
              <a:buChar char="•"/>
            </a:pPr>
            <a:r>
              <a:rPr lang="en-GB" sz="2400" dirty="0">
                <a:solidFill>
                  <a:schemeClr val="tx2">
                    <a:lumMod val="75000"/>
                    <a:lumOff val="25000"/>
                  </a:schemeClr>
                </a:solidFill>
              </a:rPr>
              <a:t>Use mobility data or human activity models to adjust for this variability.</a:t>
            </a:r>
          </a:p>
        </p:txBody>
      </p:sp>
      <p:sp>
        <p:nvSpPr>
          <p:cNvPr id="11" name="TextBox 10">
            <a:extLst>
              <a:ext uri="{FF2B5EF4-FFF2-40B4-BE49-F238E27FC236}">
                <a16:creationId xmlns:a16="http://schemas.microsoft.com/office/drawing/2014/main" id="{97963BB9-E337-6279-DEF6-C0E17F6D6D08}"/>
              </a:ext>
            </a:extLst>
          </p:cNvPr>
          <p:cNvSpPr txBox="1"/>
          <p:nvPr/>
        </p:nvSpPr>
        <p:spPr>
          <a:xfrm>
            <a:off x="2583976" y="6362829"/>
            <a:ext cx="6149660" cy="461665"/>
          </a:xfrm>
          <a:prstGeom prst="rect">
            <a:avLst/>
          </a:prstGeom>
          <a:noFill/>
        </p:spPr>
        <p:txBody>
          <a:bodyPr wrap="square">
            <a:spAutoFit/>
          </a:bodyPr>
          <a:lstStyle/>
          <a:p>
            <a:r>
              <a:rPr lang="en-GB" sz="2400" b="1" dirty="0">
                <a:solidFill>
                  <a:schemeClr val="bg1"/>
                </a:solidFill>
              </a:rPr>
              <a:t>4. Adjust for Time of Day</a:t>
            </a:r>
            <a:endParaRPr lang="en-PT" sz="2400" b="1" dirty="0">
              <a:solidFill>
                <a:schemeClr val="bg1"/>
              </a:solidFill>
            </a:endParaRPr>
          </a:p>
        </p:txBody>
      </p:sp>
    </p:spTree>
    <p:extLst>
      <p:ext uri="{BB962C8B-B14F-4D97-AF65-F5344CB8AC3E}">
        <p14:creationId xmlns:p14="http://schemas.microsoft.com/office/powerpoint/2010/main" val="850506790"/>
      </p:ext>
    </p:extLst>
  </p:cSld>
  <p:clrMapOvr>
    <a:masterClrMapping/>
  </p:clrMapOvr>
</p:sld>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b799ec2-212c-48b5-b7ff-d14ec6cbce2b">
      <UserInfo>
        <DisplayName>Hosagrahar, Jyoti</DisplayName>
        <AccountId>19</AccountId>
        <AccountType/>
      </UserInfo>
      <UserInfo>
        <DisplayName>Mohammad, Raheel</DisplayName>
        <AccountId>20</AccountId>
        <AccountType/>
      </UserInfo>
    </SharedWithUsers>
    <TaxCatchAll xmlns="5b799ec2-212c-48b5-b7ff-d14ec6cbce2b" xsi:nil="true"/>
    <_Flow_SignoffStatus xmlns="f8ef70f3-4e3d-42be-bd40-fbc1cacc1519" xsi:nil="true"/>
    <Date xmlns="f8ef70f3-4e3d-42be-bd40-fbc1cacc1519" xsi:nil="true"/>
    <lcf76f155ced4ddcb4097134ff3c332f xmlns="f8ef70f3-4e3d-42be-bd40-fbc1cacc15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20" ma:contentTypeDescription="Create a new document." ma:contentTypeScope="" ma:versionID="de5e1728b5bda73eea2557a01c465133">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6cb9a8a5e980852654bf9faecc3a1610"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2.xml><?xml version="1.0" encoding="utf-8"?>
<ds:datastoreItem xmlns:ds="http://schemas.openxmlformats.org/officeDocument/2006/customXml" ds:itemID="{46A62075-B3C9-4A3A-AE06-3BDCC332E1EB}">
  <ds:schemaRefs>
    <ds:schemaRef ds:uri="http://schemas.openxmlformats.org/package/2006/metadata/core-properties"/>
    <ds:schemaRef ds:uri="http://schemas.microsoft.com/office/2006/documentManagement/types"/>
    <ds:schemaRef ds:uri="4f1b3885-7e45-4972-9ad6-ae2e248e21dd"/>
    <ds:schemaRef ds:uri="http://purl.org/dc/elements/1.1/"/>
    <ds:schemaRef ds:uri="http://schemas.microsoft.com/office/2006/metadata/properties"/>
    <ds:schemaRef ds:uri="http://schemas.microsoft.com/office/infopath/2007/PartnerControls"/>
    <ds:schemaRef ds:uri="http://purl.org/dc/terms/"/>
    <ds:schemaRef ds:uri="59f4e87f-a7cf-4515-bab7-a1fc928e5fae"/>
    <ds:schemaRef ds:uri="http://www.w3.org/XML/1998/namespace"/>
    <ds:schemaRef ds:uri="http://purl.org/dc/dcmitype/"/>
    <ds:schemaRef ds:uri="5b799ec2-212c-48b5-b7ff-d14ec6cbce2b"/>
    <ds:schemaRef ds:uri="f8ef70f3-4e3d-42be-bd40-fbc1cacc1519"/>
  </ds:schemaRefs>
</ds:datastoreItem>
</file>

<file path=customXml/itemProps3.xml><?xml version="1.0" encoding="utf-8"?>
<ds:datastoreItem xmlns:ds="http://schemas.openxmlformats.org/officeDocument/2006/customXml" ds:itemID="{F8CDCB12-D8EF-4F75-8A65-8ED1D08FE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emplate>Office Theme</Template>
  <TotalTime>2560</TotalTime>
  <Words>1254</Words>
  <Application>Microsoft Macintosh PowerPoint</Application>
  <PresentationFormat>Widescreen</PresentationFormat>
  <Paragraphs>132</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DengXian</vt:lpstr>
      <vt:lpstr>Arial</vt:lpstr>
      <vt:lpstr>Arial Rounded MT Bold</vt:lpstr>
      <vt:lpstr>Calibri</vt:lpstr>
      <vt:lpstr>Calibri Light</vt:lpstr>
      <vt:lpstr>Myriad Pro</vt:lpstr>
      <vt:lpstr>Wingdings</vt:lpstr>
      <vt:lpstr>Thème Office</vt:lpstr>
      <vt:lpstr>PowerPoint Presentation</vt:lpstr>
      <vt:lpstr>UNESCO-IOC Tsunami Ready Training for NEAM Region</vt:lpstr>
      <vt:lpstr>PowerPoint Presentation</vt:lpstr>
      <vt:lpstr>PowerPoint Presentation</vt:lpstr>
      <vt:lpstr>PowerPoint Presentation</vt:lpstr>
      <vt:lpstr>UNESCO-IOC Tsunami Ready Training for NEAM Region</vt:lpstr>
      <vt:lpstr>UNESCO-IOC Tsunami Ready Training for NEAM Region</vt:lpstr>
      <vt:lpstr>UNESCO-IOC Tsunami Ready Training for NEAM Region</vt:lpstr>
      <vt:lpstr>UNESCO-IOC Tsunami Ready Training for NEAM Region</vt:lpstr>
      <vt:lpstr>UNESCO-IOC Tsunami Ready Training for NEAM Region</vt:lpstr>
      <vt:lpstr>UNESCO-IOC Tsunami Ready Training for NEAM Region</vt:lpstr>
      <vt:lpstr>UNESCO-IOC Tsunami Ready Training for NEAM Region</vt:lpstr>
      <vt:lpstr>UNESCO-IOC Tsunami Ready Training for NEAM Region</vt:lpstr>
      <vt:lpstr>UNESCO-IOC Tsunami Ready Training for NEAM Region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Maria Ana de Carvalho Viana Baptista</cp:lastModifiedBy>
  <cp:revision>198</cp:revision>
  <dcterms:created xsi:type="dcterms:W3CDTF">2019-03-22T15:49:46Z</dcterms:created>
  <dcterms:modified xsi:type="dcterms:W3CDTF">2025-01-13T23:28:09Z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y fmtid="{D5CDD505-2E9C-101B-9397-08002B2CF9AE}" pid="3" name="_dlc_DocIdItemGuid">
    <vt:lpwstr>5c46f521-d66a-48f2-b4d3-7dd05baf4502</vt:lpwstr>
  </property>
  <property fmtid="{D5CDD505-2E9C-101B-9397-08002B2CF9AE}" pid="4" name="MediaServiceImageTags">
    <vt:lpwstr/>
  </property>
</Properties>
</file>