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6"/>
  </p:notesMasterIdLst>
  <p:sldIdLst>
    <p:sldId id="420" r:id="rId3"/>
    <p:sldId id="421" r:id="rId4"/>
    <p:sldId id="423" r:id="rId5"/>
    <p:sldId id="424" r:id="rId6"/>
    <p:sldId id="426" r:id="rId7"/>
    <p:sldId id="428" r:id="rId8"/>
    <p:sldId id="430" r:id="rId9"/>
    <p:sldId id="434" r:id="rId10"/>
    <p:sldId id="427" r:id="rId11"/>
    <p:sldId id="281" r:id="rId12"/>
    <p:sldId id="431" r:id="rId13"/>
    <p:sldId id="432" r:id="rId14"/>
    <p:sldId id="43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5" d="100"/>
          <a:sy n="55" d="100"/>
        </p:scale>
        <p:origin x="10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'Call 7'!$C$5</c:f>
              <c:strCache>
                <c:ptCount val="1"/>
                <c:pt idx="0">
                  <c:v>HAZARD RISK KNOWLEDGE</c:v>
                </c:pt>
              </c:strCache>
            </c:strRef>
          </c:tx>
          <c:spPr>
            <a:solidFill>
              <a:schemeClr val="accent1"/>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7'!$D$5:$J$5</c:f>
              <c:numCache>
                <c:formatCode>General</c:formatCode>
                <c:ptCount val="7"/>
                <c:pt idx="0">
                  <c:v>1</c:v>
                </c:pt>
                <c:pt idx="1">
                  <c:v>0.5</c:v>
                </c:pt>
                <c:pt idx="2">
                  <c:v>1</c:v>
                </c:pt>
                <c:pt idx="3">
                  <c:v>0.25</c:v>
                </c:pt>
                <c:pt idx="4">
                  <c:v>1</c:v>
                </c:pt>
                <c:pt idx="6">
                  <c:v>0.5</c:v>
                </c:pt>
              </c:numCache>
            </c:numRef>
          </c:val>
          <c:extLst>
            <c:ext xmlns:c16="http://schemas.microsoft.com/office/drawing/2014/chart" uri="{C3380CC4-5D6E-409C-BE32-E72D297353CC}">
              <c16:uniqueId val="{00000000-1688-4347-9BB6-0F4D490DAA3D}"/>
            </c:ext>
          </c:extLst>
        </c:ser>
        <c:ser>
          <c:idx val="1"/>
          <c:order val="1"/>
          <c:tx>
            <c:strRef>
              <c:f>'Call 7'!$C$6</c:f>
              <c:strCache>
                <c:ptCount val="1"/>
                <c:pt idx="0">
                  <c:v>MONITORING AND DETECTION</c:v>
                </c:pt>
              </c:strCache>
            </c:strRef>
          </c:tx>
          <c:spPr>
            <a:solidFill>
              <a:schemeClr val="accent2"/>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7'!$E$8:$K$8</c:f>
              <c:numCache>
                <c:formatCode>General</c:formatCode>
                <c:ptCount val="7"/>
                <c:pt idx="2">
                  <c:v>0.5</c:v>
                </c:pt>
                <c:pt idx="5">
                  <c:v>0.5</c:v>
                </c:pt>
                <c:pt idx="6">
                  <c:v>1</c:v>
                </c:pt>
              </c:numCache>
            </c:numRef>
          </c:val>
          <c:extLst>
            <c:ext xmlns:c16="http://schemas.microsoft.com/office/drawing/2014/chart" uri="{C3380CC4-5D6E-409C-BE32-E72D297353CC}">
              <c16:uniqueId val="{00000001-1688-4347-9BB6-0F4D490DAA3D}"/>
            </c:ext>
          </c:extLst>
        </c:ser>
        <c:ser>
          <c:idx val="2"/>
          <c:order val="2"/>
          <c:tx>
            <c:strRef>
              <c:f>'Call 7'!$C$7</c:f>
              <c:strCache>
                <c:ptCount val="1"/>
                <c:pt idx="0">
                  <c:v>WARNING &amp; DESSIMINATION </c:v>
                </c:pt>
              </c:strCache>
            </c:strRef>
          </c:tx>
          <c:spPr>
            <a:solidFill>
              <a:schemeClr val="accent3"/>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7'!$D$7:$J$7</c:f>
              <c:numCache>
                <c:formatCode>General</c:formatCode>
                <c:ptCount val="7"/>
                <c:pt idx="1">
                  <c:v>0.5</c:v>
                </c:pt>
                <c:pt idx="3">
                  <c:v>0.125</c:v>
                </c:pt>
              </c:numCache>
            </c:numRef>
          </c:val>
          <c:extLst>
            <c:ext xmlns:c16="http://schemas.microsoft.com/office/drawing/2014/chart" uri="{C3380CC4-5D6E-409C-BE32-E72D297353CC}">
              <c16:uniqueId val="{00000002-1688-4347-9BB6-0F4D490DAA3D}"/>
            </c:ext>
          </c:extLst>
        </c:ser>
        <c:ser>
          <c:idx val="3"/>
          <c:order val="3"/>
          <c:tx>
            <c:strRef>
              <c:f>'Call 7'!$C$8</c:f>
              <c:strCache>
                <c:ptCount val="1"/>
                <c:pt idx="0">
                  <c:v>PREPARDENESS AND RESPONSE</c:v>
                </c:pt>
              </c:strCache>
            </c:strRef>
          </c:tx>
          <c:spPr>
            <a:solidFill>
              <a:schemeClr val="accent4"/>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7'!$D$8:$J$8</c:f>
              <c:numCache>
                <c:formatCode>General</c:formatCode>
                <c:ptCount val="7"/>
                <c:pt idx="3">
                  <c:v>0.5</c:v>
                </c:pt>
                <c:pt idx="6">
                  <c:v>0.5</c:v>
                </c:pt>
              </c:numCache>
            </c:numRef>
          </c:val>
          <c:extLst>
            <c:ext xmlns:c16="http://schemas.microsoft.com/office/drawing/2014/chart" uri="{C3380CC4-5D6E-409C-BE32-E72D297353CC}">
              <c16:uniqueId val="{00000003-1688-4347-9BB6-0F4D490DAA3D}"/>
            </c:ext>
          </c:extLst>
        </c:ser>
        <c:dLbls>
          <c:showLegendKey val="0"/>
          <c:showVal val="0"/>
          <c:showCatName val="0"/>
          <c:showSerName val="0"/>
          <c:showPercent val="0"/>
          <c:showBubbleSize val="0"/>
        </c:dLbls>
        <c:gapWidth val="219"/>
        <c:overlap val="-27"/>
        <c:axId val="977815368"/>
        <c:axId val="977818248"/>
      </c:barChart>
      <c:catAx>
        <c:axId val="977815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7818248"/>
        <c:crosses val="autoZero"/>
        <c:auto val="1"/>
        <c:lblAlgn val="ctr"/>
        <c:lblOffset val="100"/>
        <c:noMultiLvlLbl val="0"/>
      </c:catAx>
      <c:valAx>
        <c:axId val="97781824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7815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'Call 7'!$K$4</c:f>
              <c:strCache>
                <c:ptCount val="1"/>
                <c:pt idx="0">
                  <c:v>Focus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B64-49F9-BFDE-E6F48CBFC73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4B64-49F9-BFDE-E6F48CBFC73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4B64-49F9-BFDE-E6F48CBFC73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4B64-49F9-BFDE-E6F48CBFC738}"/>
              </c:ext>
            </c:extLst>
          </c:dPt>
          <c:dLbls>
            <c:dLbl>
              <c:idx val="0"/>
              <c:layout>
                <c:manualLayout>
                  <c:x val="-2.5117735263685128E-2"/>
                  <c:y val="0.22448979591836749"/>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B64-49F9-BFDE-E6F48CBFC73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'Call 7'!$C$5:$C$8</c:f>
              <c:strCache>
                <c:ptCount val="4"/>
                <c:pt idx="0">
                  <c:v>HAZARD RISK KNOWLEDGE</c:v>
                </c:pt>
                <c:pt idx="1">
                  <c:v>MONITORING AND DETECTION</c:v>
                </c:pt>
                <c:pt idx="2">
                  <c:v>WARNING &amp; DESSIMINATION </c:v>
                </c:pt>
                <c:pt idx="3">
                  <c:v>PREPARDENESS AND RESPONSE</c:v>
                </c:pt>
              </c:strCache>
            </c:strRef>
          </c:cat>
          <c:val>
            <c:numRef>
              <c:f>'Call 7'!$K$5:$K$8</c:f>
              <c:numCache>
                <c:formatCode>General</c:formatCode>
                <c:ptCount val="4"/>
                <c:pt idx="0">
                  <c:v>4.25</c:v>
                </c:pt>
                <c:pt idx="1">
                  <c:v>1.125</c:v>
                </c:pt>
                <c:pt idx="2">
                  <c:v>0.625</c:v>
                </c:pt>
                <c:pt idx="3">
                  <c:v>1</c:v>
                </c:pt>
              </c:numCache>
            </c:numRef>
          </c:val>
          <c:extLst>
            <c:ext xmlns:c16="http://schemas.microsoft.com/office/drawing/2014/chart" uri="{C3380CC4-5D6E-409C-BE32-E72D297353CC}">
              <c16:uniqueId val="{00000008-4B64-49F9-BFDE-E6F48CBFC73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'Call 7'!$E$15</c:f>
              <c:strCache>
                <c:ptCount val="1"/>
                <c:pt idx="0">
                  <c:v>Actions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038-41AF-8FA5-E20B671D9C4E}"/>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F038-41AF-8FA5-E20B671D9C4E}"/>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F038-41AF-8FA5-E20B671D9C4E}"/>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F038-41AF-8FA5-E20B671D9C4E}"/>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1"/>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'Call 7'!$D$16:$D$19</c:f>
              <c:strCache>
                <c:ptCount val="4"/>
                <c:pt idx="0">
                  <c:v>NEAM</c:v>
                </c:pt>
                <c:pt idx="1">
                  <c:v>Pacific</c:v>
                </c:pt>
                <c:pt idx="2">
                  <c:v>IO</c:v>
                </c:pt>
                <c:pt idx="3">
                  <c:v>CARIB</c:v>
                </c:pt>
              </c:strCache>
            </c:strRef>
          </c:cat>
          <c:val>
            <c:numRef>
              <c:f>'Call 7'!$E$16:$E$19</c:f>
              <c:numCache>
                <c:formatCode>General</c:formatCode>
                <c:ptCount val="4"/>
                <c:pt idx="0">
                  <c:v>5</c:v>
                </c:pt>
                <c:pt idx="1">
                  <c:v>1</c:v>
                </c:pt>
                <c:pt idx="2">
                  <c:v>3</c:v>
                </c:pt>
                <c:pt idx="3">
                  <c:v>0</c:v>
                </c:pt>
              </c:numCache>
            </c:numRef>
          </c:val>
          <c:extLst>
            <c:ext xmlns:c16="http://schemas.microsoft.com/office/drawing/2014/chart" uri="{C3380CC4-5D6E-409C-BE32-E72D297353CC}">
              <c16:uniqueId val="{00000008-F038-41AF-8FA5-E20B671D9C4E}"/>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7"/>
              <c:delete val="1"/>
              <c:extLst>
                <c:ext xmlns:c15="http://schemas.microsoft.com/office/drawing/2012/chart" uri="{CE6537A1-D6FC-4f65-9D91-7224C49458BB}"/>
                <c:ext xmlns:c16="http://schemas.microsoft.com/office/drawing/2014/chart" uri="{C3380CC4-5D6E-409C-BE32-E72D297353CC}">
                  <c16:uniqueId val="{00000001-9610-4962-B347-288D3CFB8EB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Sheet1!$A$2:$B$10</c:f>
              <c:multiLvlStrCache>
                <c:ptCount val="9"/>
                <c:lvl>
                  <c:pt idx="0">
                    <c:v>Facing and Addressing Ocean Hazards Together</c:v>
                  </c:pt>
                  <c:pt idx="1">
                    <c:v>EPOS Thematic Core Services TSUNAMI</c:v>
                  </c:pt>
                  <c:pt idx="2">
                    <c:v>Sustaining AGITHAR towards a Global Tsunami Model</c:v>
                  </c:pt>
                  <c:pt idx="3">
                    <c:v>Scaling-Up and Strengthening the Resilience of Coastal Communities in the North-Eastern Atlantic and Mediterranean Regions to the Impact of Tsunamis and Other Sea Level-Related Coastal Hazards (CoastWave 20)</c:v>
                  </c:pt>
                  <c:pt idx="4">
                    <c:v>INCOIS Submarine Cable Multi-Parameter Observatory</c:v>
                  </c:pt>
                  <c:pt idx="5">
                    <c:v>Tsunami Ready Odisha (TRO)</c:v>
                  </c:pt>
                  <c:pt idx="6">
                    <c:v>People Centred Tsunami early warning for India</c:v>
                  </c:pt>
                  <c:pt idx="7">
                    <c:v>Development of comprehensive tsunami software</c:v>
                  </c:pt>
                  <c:pt idx="8">
                    <c:v>Total</c:v>
                  </c:pt>
                </c:lvl>
                <c:lvl>
                  <c:pt idx="0">
                    <c:v>PROJECT 1</c:v>
                  </c:pt>
                  <c:pt idx="1">
                    <c:v>PROJECT 2</c:v>
                  </c:pt>
                  <c:pt idx="2">
                    <c:v>PROJECT 3</c:v>
                  </c:pt>
                  <c:pt idx="3">
                    <c:v>PROJECT 4</c:v>
                  </c:pt>
                  <c:pt idx="4">
                    <c:v>PROJECT 5</c:v>
                  </c:pt>
                  <c:pt idx="5">
                    <c:v>PROJECT 6</c:v>
                  </c:pt>
                  <c:pt idx="6">
                    <c:v>PROJECT 7</c:v>
                  </c:pt>
                  <c:pt idx="7">
                    <c:v>CONTRIBUTION 1</c:v>
                  </c:pt>
                  <c:pt idx="8">
                    <c:v>Total</c:v>
                  </c:pt>
                </c:lvl>
              </c:multiLvlStrCache>
            </c:multiLvlStrRef>
          </c:cat>
          <c:val>
            <c:numRef>
              <c:f>Sheet1!$D$2:$D$10</c:f>
              <c:numCache>
                <c:formatCode>General</c:formatCode>
                <c:ptCount val="9"/>
                <c:pt idx="0">
                  <c:v>500000</c:v>
                </c:pt>
                <c:pt idx="1">
                  <c:v>6600000</c:v>
                </c:pt>
                <c:pt idx="2">
                  <c:v>120000</c:v>
                </c:pt>
                <c:pt idx="3">
                  <c:v>1500000</c:v>
                </c:pt>
                <c:pt idx="4">
                  <c:v>5959835</c:v>
                </c:pt>
                <c:pt idx="5">
                  <c:v>67335</c:v>
                </c:pt>
                <c:pt idx="6">
                  <c:v>2840150</c:v>
                </c:pt>
                <c:pt idx="7">
                  <c:v>0</c:v>
                </c:pt>
                <c:pt idx="8">
                  <c:v>17587320</c:v>
                </c:pt>
              </c:numCache>
            </c:numRef>
          </c:val>
          <c:extLst>
            <c:ext xmlns:c16="http://schemas.microsoft.com/office/drawing/2014/chart" uri="{C3380CC4-5D6E-409C-BE32-E72D297353CC}">
              <c16:uniqueId val="{00000000-9610-4962-B347-288D3CFB8EB2}"/>
            </c:ext>
          </c:extLst>
        </c:ser>
        <c:dLbls>
          <c:showLegendKey val="0"/>
          <c:showVal val="0"/>
          <c:showCatName val="0"/>
          <c:showSerName val="0"/>
          <c:showPercent val="0"/>
          <c:showBubbleSize val="0"/>
        </c:dLbls>
        <c:gapWidth val="219"/>
        <c:overlap val="-27"/>
        <c:axId val="843853792"/>
        <c:axId val="843860632"/>
      </c:barChart>
      <c:catAx>
        <c:axId val="843853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3860632"/>
        <c:crosses val="autoZero"/>
        <c:auto val="1"/>
        <c:lblAlgn val="ctr"/>
        <c:lblOffset val="100"/>
        <c:noMultiLvlLbl val="0"/>
      </c:catAx>
      <c:valAx>
        <c:axId val="843860632"/>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3853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6252D-D9C5-4946-82A3-4C61825F831C}" type="datetimeFigureOut">
              <a:rPr lang="en-US" smtClean="0"/>
              <a:t>11/17/2024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8EB14-1E99-4A9B-A4C4-4A7FD802DB75}" type="slidenum">
              <a:rPr lang="en-US" smtClean="0"/>
              <a:t>‹#›</a:t>
            </a:fld>
            <a:endParaRPr lang="en-US"/>
          </a:p>
        </p:txBody>
      </p:sp>
    </p:spTree>
    <p:extLst>
      <p:ext uri="{BB962C8B-B14F-4D97-AF65-F5344CB8AC3E}">
        <p14:creationId xmlns:p14="http://schemas.microsoft.com/office/powerpoint/2010/main" val="417511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8813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56774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76796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6732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7477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121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140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9667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grpSp>
        <p:nvGrpSpPr>
          <p:cNvPr id="9" name="Google Shape;9;p2"/>
          <p:cNvGrpSpPr/>
          <p:nvPr/>
        </p:nvGrpSpPr>
        <p:grpSpPr>
          <a:xfrm>
            <a:off x="-104779" y="493047"/>
            <a:ext cx="11995853" cy="6441255"/>
            <a:chOff x="-78584" y="369785"/>
            <a:chExt cx="8996890" cy="4830941"/>
          </a:xfrm>
        </p:grpSpPr>
        <p:grpSp>
          <p:nvGrpSpPr>
            <p:cNvPr id="10" name="Google Shape;10;p2"/>
            <p:cNvGrpSpPr/>
            <p:nvPr/>
          </p:nvGrpSpPr>
          <p:grpSpPr>
            <a:xfrm>
              <a:off x="-78584" y="2935816"/>
              <a:ext cx="748887" cy="2264909"/>
              <a:chOff x="3221922" y="3632026"/>
              <a:chExt cx="349066" cy="1055705"/>
            </a:xfrm>
          </p:grpSpPr>
          <p:sp>
            <p:nvSpPr>
              <p:cNvPr id="11" name="Google Shape;11;p2"/>
              <p:cNvSpPr/>
              <p:nvPr/>
            </p:nvSpPr>
            <p:spPr>
              <a:xfrm>
                <a:off x="3266263" y="3688839"/>
                <a:ext cx="223755" cy="998891"/>
              </a:xfrm>
              <a:custGeom>
                <a:avLst/>
                <a:gdLst/>
                <a:ahLst/>
                <a:cxnLst/>
                <a:rect l="l" t="t" r="r" b="b"/>
                <a:pathLst>
                  <a:path w="5687" h="25388" extrusionOk="0">
                    <a:moveTo>
                      <a:pt x="65" y="0"/>
                    </a:moveTo>
                    <a:lnTo>
                      <a:pt x="0" y="12"/>
                    </a:lnTo>
                    <a:cubicBezTo>
                      <a:pt x="58" y="294"/>
                      <a:pt x="141" y="570"/>
                      <a:pt x="255" y="835"/>
                    </a:cubicBezTo>
                    <a:cubicBezTo>
                      <a:pt x="370" y="1099"/>
                      <a:pt x="515" y="1348"/>
                      <a:pt x="674" y="1587"/>
                    </a:cubicBezTo>
                    <a:cubicBezTo>
                      <a:pt x="991" y="2065"/>
                      <a:pt x="1366" y="2497"/>
                      <a:pt x="1693" y="2961"/>
                    </a:cubicBezTo>
                    <a:cubicBezTo>
                      <a:pt x="1856" y="3194"/>
                      <a:pt x="2007" y="3434"/>
                      <a:pt x="2140" y="3684"/>
                    </a:cubicBezTo>
                    <a:cubicBezTo>
                      <a:pt x="2259" y="3938"/>
                      <a:pt x="2368" y="4201"/>
                      <a:pt x="2414" y="4481"/>
                    </a:cubicBezTo>
                    <a:cubicBezTo>
                      <a:pt x="2449" y="4617"/>
                      <a:pt x="2454" y="4759"/>
                      <a:pt x="2473" y="4898"/>
                    </a:cubicBezTo>
                    <a:cubicBezTo>
                      <a:pt x="2477" y="4968"/>
                      <a:pt x="2478" y="5039"/>
                      <a:pt x="2480" y="5110"/>
                    </a:cubicBezTo>
                    <a:cubicBezTo>
                      <a:pt x="2484" y="5180"/>
                      <a:pt x="2485" y="5251"/>
                      <a:pt x="2480" y="5321"/>
                    </a:cubicBezTo>
                    <a:lnTo>
                      <a:pt x="2472" y="5533"/>
                    </a:lnTo>
                    <a:lnTo>
                      <a:pt x="2452" y="5745"/>
                    </a:lnTo>
                    <a:cubicBezTo>
                      <a:pt x="2441" y="5886"/>
                      <a:pt x="2415" y="6026"/>
                      <a:pt x="2395" y="6166"/>
                    </a:cubicBezTo>
                    <a:cubicBezTo>
                      <a:pt x="2302" y="6727"/>
                      <a:pt x="2156" y="7278"/>
                      <a:pt x="2030" y="7835"/>
                    </a:cubicBezTo>
                    <a:cubicBezTo>
                      <a:pt x="1967" y="8114"/>
                      <a:pt x="1906" y="8394"/>
                      <a:pt x="1864" y="8677"/>
                    </a:cubicBezTo>
                    <a:cubicBezTo>
                      <a:pt x="1822" y="8961"/>
                      <a:pt x="1786" y="9244"/>
                      <a:pt x="1758" y="9529"/>
                    </a:cubicBezTo>
                    <a:cubicBezTo>
                      <a:pt x="1729" y="9814"/>
                      <a:pt x="1709" y="10099"/>
                      <a:pt x="1700" y="10386"/>
                    </a:cubicBezTo>
                    <a:cubicBezTo>
                      <a:pt x="1690" y="10672"/>
                      <a:pt x="1694" y="10959"/>
                      <a:pt x="1713" y="11245"/>
                    </a:cubicBezTo>
                    <a:cubicBezTo>
                      <a:pt x="1746" y="11819"/>
                      <a:pt x="1848" y="12388"/>
                      <a:pt x="2023" y="12937"/>
                    </a:cubicBezTo>
                    <a:cubicBezTo>
                      <a:pt x="2069" y="13073"/>
                      <a:pt x="2114" y="13209"/>
                      <a:pt x="2170" y="13342"/>
                    </a:cubicBezTo>
                    <a:cubicBezTo>
                      <a:pt x="2220" y="13477"/>
                      <a:pt x="2284" y="13608"/>
                      <a:pt x="2349" y="13737"/>
                    </a:cubicBezTo>
                    <a:cubicBezTo>
                      <a:pt x="2483" y="13994"/>
                      <a:pt x="2651" y="14230"/>
                      <a:pt x="2828" y="14456"/>
                    </a:cubicBezTo>
                    <a:cubicBezTo>
                      <a:pt x="3185" y="14908"/>
                      <a:pt x="3592" y="15311"/>
                      <a:pt x="3963" y="15740"/>
                    </a:cubicBezTo>
                    <a:cubicBezTo>
                      <a:pt x="4148" y="15955"/>
                      <a:pt x="4323" y="16177"/>
                      <a:pt x="4478" y="16413"/>
                    </a:cubicBezTo>
                    <a:cubicBezTo>
                      <a:pt x="4633" y="16647"/>
                      <a:pt x="4764" y="16897"/>
                      <a:pt x="4880" y="17156"/>
                    </a:cubicBezTo>
                    <a:cubicBezTo>
                      <a:pt x="5112" y="17672"/>
                      <a:pt x="5288" y="18213"/>
                      <a:pt x="5397" y="18768"/>
                    </a:cubicBezTo>
                    <a:cubicBezTo>
                      <a:pt x="5504" y="19323"/>
                      <a:pt x="5553" y="19890"/>
                      <a:pt x="5525" y="20454"/>
                    </a:cubicBezTo>
                    <a:cubicBezTo>
                      <a:pt x="5497" y="21019"/>
                      <a:pt x="5415" y="21581"/>
                      <a:pt x="5289" y="22134"/>
                    </a:cubicBezTo>
                    <a:cubicBezTo>
                      <a:pt x="5036" y="23241"/>
                      <a:pt x="4610" y="24302"/>
                      <a:pt x="4114" y="25322"/>
                    </a:cubicBezTo>
                    <a:lnTo>
                      <a:pt x="4249" y="25388"/>
                    </a:lnTo>
                    <a:cubicBezTo>
                      <a:pt x="4745" y="24358"/>
                      <a:pt x="5172" y="23285"/>
                      <a:pt x="5425" y="22165"/>
                    </a:cubicBezTo>
                    <a:cubicBezTo>
                      <a:pt x="5551" y="21605"/>
                      <a:pt x="5633" y="21034"/>
                      <a:pt x="5659" y="20459"/>
                    </a:cubicBezTo>
                    <a:cubicBezTo>
                      <a:pt x="5686" y="19884"/>
                      <a:pt x="5634" y="19307"/>
                      <a:pt x="5523" y="18742"/>
                    </a:cubicBezTo>
                    <a:cubicBezTo>
                      <a:pt x="5410" y="18178"/>
                      <a:pt x="5229" y="17627"/>
                      <a:pt x="4992" y="17104"/>
                    </a:cubicBezTo>
                    <a:cubicBezTo>
                      <a:pt x="4874" y="16842"/>
                      <a:pt x="4739" y="16586"/>
                      <a:pt x="4579" y="16346"/>
                    </a:cubicBezTo>
                    <a:cubicBezTo>
                      <a:pt x="4420" y="16104"/>
                      <a:pt x="4240" y="15878"/>
                      <a:pt x="4052" y="15662"/>
                    </a:cubicBezTo>
                    <a:cubicBezTo>
                      <a:pt x="3677" y="15230"/>
                      <a:pt x="3269" y="14829"/>
                      <a:pt x="2916" y="14386"/>
                    </a:cubicBezTo>
                    <a:cubicBezTo>
                      <a:pt x="2742" y="14164"/>
                      <a:pt x="2577" y="13934"/>
                      <a:pt x="2446" y="13685"/>
                    </a:cubicBezTo>
                    <a:cubicBezTo>
                      <a:pt x="2383" y="13560"/>
                      <a:pt x="2321" y="13435"/>
                      <a:pt x="2271" y="13302"/>
                    </a:cubicBezTo>
                    <a:cubicBezTo>
                      <a:pt x="2215" y="13171"/>
                      <a:pt x="2171" y="13037"/>
                      <a:pt x="2125" y="12903"/>
                    </a:cubicBezTo>
                    <a:cubicBezTo>
                      <a:pt x="1952" y="12366"/>
                      <a:pt x="1849" y="11805"/>
                      <a:pt x="1814" y="11239"/>
                    </a:cubicBezTo>
                    <a:cubicBezTo>
                      <a:pt x="1796" y="10956"/>
                      <a:pt x="1791" y="10672"/>
                      <a:pt x="1799" y="10388"/>
                    </a:cubicBezTo>
                    <a:cubicBezTo>
                      <a:pt x="1807" y="10105"/>
                      <a:pt x="1827" y="9821"/>
                      <a:pt x="1854" y="9538"/>
                    </a:cubicBezTo>
                    <a:cubicBezTo>
                      <a:pt x="1881" y="9255"/>
                      <a:pt x="1916" y="8973"/>
                      <a:pt x="1957" y="8692"/>
                    </a:cubicBezTo>
                    <a:cubicBezTo>
                      <a:pt x="1997" y="8411"/>
                      <a:pt x="2057" y="8132"/>
                      <a:pt x="2119" y="7855"/>
                    </a:cubicBezTo>
                    <a:cubicBezTo>
                      <a:pt x="2244" y="7299"/>
                      <a:pt x="2388" y="6745"/>
                      <a:pt x="2480" y="6179"/>
                    </a:cubicBezTo>
                    <a:cubicBezTo>
                      <a:pt x="2499" y="6038"/>
                      <a:pt x="2525" y="5897"/>
                      <a:pt x="2536" y="5754"/>
                    </a:cubicBezTo>
                    <a:lnTo>
                      <a:pt x="2556" y="5539"/>
                    </a:lnTo>
                    <a:lnTo>
                      <a:pt x="2565" y="5324"/>
                    </a:lnTo>
                    <a:cubicBezTo>
                      <a:pt x="2568" y="5252"/>
                      <a:pt x="2567" y="5180"/>
                      <a:pt x="2563" y="5107"/>
                    </a:cubicBezTo>
                    <a:cubicBezTo>
                      <a:pt x="2561" y="5035"/>
                      <a:pt x="2560" y="4964"/>
                      <a:pt x="2555" y="4892"/>
                    </a:cubicBezTo>
                    <a:cubicBezTo>
                      <a:pt x="2535" y="4749"/>
                      <a:pt x="2530" y="4604"/>
                      <a:pt x="2493" y="4464"/>
                    </a:cubicBezTo>
                    <a:cubicBezTo>
                      <a:pt x="2444" y="4178"/>
                      <a:pt x="2333" y="3908"/>
                      <a:pt x="2209" y="3648"/>
                    </a:cubicBezTo>
                    <a:cubicBezTo>
                      <a:pt x="2074" y="3395"/>
                      <a:pt x="1919" y="3152"/>
                      <a:pt x="1755" y="2918"/>
                    </a:cubicBezTo>
                    <a:cubicBezTo>
                      <a:pt x="1424" y="2450"/>
                      <a:pt x="1048" y="2020"/>
                      <a:pt x="732" y="1548"/>
                    </a:cubicBezTo>
                    <a:cubicBezTo>
                      <a:pt x="575" y="1312"/>
                      <a:pt x="432" y="1067"/>
                      <a:pt x="317" y="808"/>
                    </a:cubicBezTo>
                    <a:cubicBezTo>
                      <a:pt x="204" y="548"/>
                      <a:pt x="121" y="277"/>
                      <a:pt x="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3470225" y="4544353"/>
                <a:ext cx="83018" cy="46781"/>
              </a:xfrm>
              <a:custGeom>
                <a:avLst/>
                <a:gdLst/>
                <a:ahLst/>
                <a:cxnLst/>
                <a:rect l="l" t="t" r="r" b="b"/>
                <a:pathLst>
                  <a:path w="2110" h="1189" extrusionOk="0">
                    <a:moveTo>
                      <a:pt x="471" y="501"/>
                    </a:moveTo>
                    <a:cubicBezTo>
                      <a:pt x="682" y="276"/>
                      <a:pt x="1016" y="81"/>
                      <a:pt x="1320" y="24"/>
                    </a:cubicBezTo>
                    <a:cubicBezTo>
                      <a:pt x="1447" y="1"/>
                      <a:pt x="1590" y="17"/>
                      <a:pt x="1707" y="71"/>
                    </a:cubicBezTo>
                    <a:cubicBezTo>
                      <a:pt x="1794" y="111"/>
                      <a:pt x="1869" y="180"/>
                      <a:pt x="1899" y="271"/>
                    </a:cubicBezTo>
                    <a:cubicBezTo>
                      <a:pt x="2110" y="887"/>
                      <a:pt x="994" y="1188"/>
                      <a:pt x="588" y="1176"/>
                    </a:cubicBezTo>
                    <a:cubicBezTo>
                      <a:pt x="484" y="1173"/>
                      <a:pt x="85" y="1160"/>
                      <a:pt x="40" y="1041"/>
                    </a:cubicBezTo>
                    <a:cubicBezTo>
                      <a:pt x="1" y="932"/>
                      <a:pt x="393" y="585"/>
                      <a:pt x="471" y="5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3397635" y="4526884"/>
                <a:ext cx="77746" cy="62086"/>
              </a:xfrm>
              <a:custGeom>
                <a:avLst/>
                <a:gdLst/>
                <a:ahLst/>
                <a:cxnLst/>
                <a:rect l="l" t="t" r="r" b="b"/>
                <a:pathLst>
                  <a:path w="1976" h="1578" extrusionOk="0">
                    <a:moveTo>
                      <a:pt x="1674" y="829"/>
                    </a:moveTo>
                    <a:cubicBezTo>
                      <a:pt x="1551" y="546"/>
                      <a:pt x="1300" y="252"/>
                      <a:pt x="1032" y="97"/>
                    </a:cubicBezTo>
                    <a:cubicBezTo>
                      <a:pt x="920" y="32"/>
                      <a:pt x="780" y="0"/>
                      <a:pt x="650" y="14"/>
                    </a:cubicBezTo>
                    <a:cubicBezTo>
                      <a:pt x="556" y="22"/>
                      <a:pt x="461" y="63"/>
                      <a:pt x="403" y="138"/>
                    </a:cubicBezTo>
                    <a:cubicBezTo>
                      <a:pt x="1" y="650"/>
                      <a:pt x="953" y="1303"/>
                      <a:pt x="1341" y="1427"/>
                    </a:cubicBezTo>
                    <a:cubicBezTo>
                      <a:pt x="1440" y="1458"/>
                      <a:pt x="1821" y="1578"/>
                      <a:pt x="1903" y="1480"/>
                    </a:cubicBezTo>
                    <a:cubicBezTo>
                      <a:pt x="1976" y="1391"/>
                      <a:pt x="1719" y="933"/>
                      <a:pt x="1674"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 name="Google Shape;14;p2"/>
              <p:cNvSpPr/>
              <p:nvPr/>
            </p:nvSpPr>
            <p:spPr>
              <a:xfrm>
                <a:off x="3482186" y="4472273"/>
                <a:ext cx="82979" cy="46742"/>
              </a:xfrm>
              <a:custGeom>
                <a:avLst/>
                <a:gdLst/>
                <a:ahLst/>
                <a:cxnLst/>
                <a:rect l="l" t="t" r="r" b="b"/>
                <a:pathLst>
                  <a:path w="2109" h="1188" extrusionOk="0">
                    <a:moveTo>
                      <a:pt x="472" y="502"/>
                    </a:moveTo>
                    <a:cubicBezTo>
                      <a:pt x="681" y="275"/>
                      <a:pt x="1016" y="81"/>
                      <a:pt x="1320" y="24"/>
                    </a:cubicBezTo>
                    <a:cubicBezTo>
                      <a:pt x="1448" y="0"/>
                      <a:pt x="1590" y="16"/>
                      <a:pt x="1708" y="71"/>
                    </a:cubicBezTo>
                    <a:cubicBezTo>
                      <a:pt x="1793" y="112"/>
                      <a:pt x="1869" y="181"/>
                      <a:pt x="1900" y="270"/>
                    </a:cubicBezTo>
                    <a:cubicBezTo>
                      <a:pt x="2109" y="887"/>
                      <a:pt x="995" y="1188"/>
                      <a:pt x="587" y="1176"/>
                    </a:cubicBezTo>
                    <a:cubicBezTo>
                      <a:pt x="483" y="1173"/>
                      <a:pt x="84" y="1159"/>
                      <a:pt x="40" y="1040"/>
                    </a:cubicBezTo>
                    <a:cubicBezTo>
                      <a:pt x="0" y="931"/>
                      <a:pt x="394" y="585"/>
                      <a:pt x="472" y="50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 name="Google Shape;15;p2"/>
              <p:cNvSpPr/>
              <p:nvPr/>
            </p:nvSpPr>
            <p:spPr>
              <a:xfrm>
                <a:off x="3405543" y="4462162"/>
                <a:ext cx="81247" cy="55162"/>
              </a:xfrm>
              <a:custGeom>
                <a:avLst/>
                <a:gdLst/>
                <a:ahLst/>
                <a:cxnLst/>
                <a:rect l="l" t="t" r="r" b="b"/>
                <a:pathLst>
                  <a:path w="2065" h="1402" extrusionOk="0">
                    <a:moveTo>
                      <a:pt x="1681" y="683"/>
                    </a:moveTo>
                    <a:cubicBezTo>
                      <a:pt x="1516" y="423"/>
                      <a:pt x="1223" y="169"/>
                      <a:pt x="935" y="59"/>
                    </a:cubicBezTo>
                    <a:cubicBezTo>
                      <a:pt x="814" y="12"/>
                      <a:pt x="670" y="1"/>
                      <a:pt x="544" y="33"/>
                    </a:cubicBezTo>
                    <a:cubicBezTo>
                      <a:pt x="452" y="58"/>
                      <a:pt x="366" y="111"/>
                      <a:pt x="320" y="194"/>
                    </a:cubicBezTo>
                    <a:cubicBezTo>
                      <a:pt x="0" y="761"/>
                      <a:pt x="1041" y="1261"/>
                      <a:pt x="1443" y="1326"/>
                    </a:cubicBezTo>
                    <a:cubicBezTo>
                      <a:pt x="1546" y="1342"/>
                      <a:pt x="1940" y="1401"/>
                      <a:pt x="2005" y="1292"/>
                    </a:cubicBezTo>
                    <a:cubicBezTo>
                      <a:pt x="2065" y="1193"/>
                      <a:pt x="1741" y="780"/>
                      <a:pt x="1681" y="68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 name="Google Shape;16;p2"/>
              <p:cNvSpPr/>
              <p:nvPr/>
            </p:nvSpPr>
            <p:spPr>
              <a:xfrm>
                <a:off x="3480219" y="4378554"/>
                <a:ext cx="90769" cy="66965"/>
              </a:xfrm>
              <a:custGeom>
                <a:avLst/>
                <a:gdLst/>
                <a:ahLst/>
                <a:cxnLst/>
                <a:rect l="l" t="t" r="r" b="b"/>
                <a:pathLst>
                  <a:path w="2307" h="1702" extrusionOk="0">
                    <a:moveTo>
                      <a:pt x="392" y="864"/>
                    </a:moveTo>
                    <a:cubicBezTo>
                      <a:pt x="557" y="553"/>
                      <a:pt x="867" y="241"/>
                      <a:pt x="1184" y="89"/>
                    </a:cubicBezTo>
                    <a:cubicBezTo>
                      <a:pt x="1317" y="26"/>
                      <a:pt x="1479" y="1"/>
                      <a:pt x="1624" y="27"/>
                    </a:cubicBezTo>
                    <a:cubicBezTo>
                      <a:pt x="1731" y="45"/>
                      <a:pt x="1833" y="100"/>
                      <a:pt x="1894" y="189"/>
                    </a:cubicBezTo>
                    <a:cubicBezTo>
                      <a:pt x="2306" y="805"/>
                      <a:pt x="1170" y="1463"/>
                      <a:pt x="719" y="1571"/>
                    </a:cubicBezTo>
                    <a:cubicBezTo>
                      <a:pt x="604" y="1598"/>
                      <a:pt x="160" y="1701"/>
                      <a:pt x="77" y="1583"/>
                    </a:cubicBezTo>
                    <a:cubicBezTo>
                      <a:pt x="1" y="1476"/>
                      <a:pt x="331" y="979"/>
                      <a:pt x="392" y="86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2"/>
              <p:cNvSpPr/>
              <p:nvPr/>
            </p:nvSpPr>
            <p:spPr>
              <a:xfrm>
                <a:off x="3392048" y="4389256"/>
                <a:ext cx="94074" cy="56381"/>
              </a:xfrm>
              <a:custGeom>
                <a:avLst/>
                <a:gdLst/>
                <a:ahLst/>
                <a:cxnLst/>
                <a:rect l="l" t="t" r="r" b="b"/>
                <a:pathLst>
                  <a:path w="2391" h="1433" extrusionOk="0">
                    <a:moveTo>
                      <a:pt x="1892" y="653"/>
                    </a:moveTo>
                    <a:cubicBezTo>
                      <a:pt x="1673" y="378"/>
                      <a:pt x="1310" y="128"/>
                      <a:pt x="971" y="37"/>
                    </a:cubicBezTo>
                    <a:cubicBezTo>
                      <a:pt x="829" y="0"/>
                      <a:pt x="665" y="5"/>
                      <a:pt x="527" y="58"/>
                    </a:cubicBezTo>
                    <a:cubicBezTo>
                      <a:pt x="426" y="95"/>
                      <a:pt x="335" y="168"/>
                      <a:pt x="293" y="268"/>
                    </a:cubicBezTo>
                    <a:cubicBezTo>
                      <a:pt x="0" y="949"/>
                      <a:pt x="1240" y="1386"/>
                      <a:pt x="1703" y="1408"/>
                    </a:cubicBezTo>
                    <a:cubicBezTo>
                      <a:pt x="1821" y="1413"/>
                      <a:pt x="2275" y="1433"/>
                      <a:pt x="2336" y="1301"/>
                    </a:cubicBezTo>
                    <a:cubicBezTo>
                      <a:pt x="2390" y="1181"/>
                      <a:pt x="1974" y="754"/>
                      <a:pt x="1892" y="6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2"/>
              <p:cNvSpPr/>
              <p:nvPr/>
            </p:nvSpPr>
            <p:spPr>
              <a:xfrm>
                <a:off x="3458934" y="4289084"/>
                <a:ext cx="71805" cy="83569"/>
              </a:xfrm>
              <a:custGeom>
                <a:avLst/>
                <a:gdLst/>
                <a:ahLst/>
                <a:cxnLst/>
                <a:rect l="l" t="t" r="r" b="b"/>
                <a:pathLst>
                  <a:path w="1825" h="2124" extrusionOk="0">
                    <a:moveTo>
                      <a:pt x="112" y="1273"/>
                    </a:moveTo>
                    <a:cubicBezTo>
                      <a:pt x="138" y="926"/>
                      <a:pt x="295" y="520"/>
                      <a:pt x="523" y="256"/>
                    </a:cubicBezTo>
                    <a:cubicBezTo>
                      <a:pt x="618" y="146"/>
                      <a:pt x="756" y="60"/>
                      <a:pt x="898" y="26"/>
                    </a:cubicBezTo>
                    <a:cubicBezTo>
                      <a:pt x="1001" y="0"/>
                      <a:pt x="1116" y="9"/>
                      <a:pt x="1207" y="66"/>
                    </a:cubicBezTo>
                    <a:cubicBezTo>
                      <a:pt x="1824" y="461"/>
                      <a:pt x="1054" y="1510"/>
                      <a:pt x="688" y="1784"/>
                    </a:cubicBezTo>
                    <a:cubicBezTo>
                      <a:pt x="595" y="1855"/>
                      <a:pt x="235" y="2124"/>
                      <a:pt x="112" y="2051"/>
                    </a:cubicBezTo>
                    <a:cubicBezTo>
                      <a:pt x="1" y="1983"/>
                      <a:pt x="102" y="1402"/>
                      <a:pt x="112" y="12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2"/>
              <p:cNvSpPr/>
              <p:nvPr/>
            </p:nvSpPr>
            <p:spPr>
              <a:xfrm>
                <a:off x="3372061" y="4325202"/>
                <a:ext cx="93484" cy="51975"/>
              </a:xfrm>
              <a:custGeom>
                <a:avLst/>
                <a:gdLst/>
                <a:ahLst/>
                <a:cxnLst/>
                <a:rect l="l" t="t" r="r" b="b"/>
                <a:pathLst>
                  <a:path w="2376" h="1321" extrusionOk="0">
                    <a:moveTo>
                      <a:pt x="1831" y="530"/>
                    </a:moveTo>
                    <a:cubicBezTo>
                      <a:pt x="1586" y="283"/>
                      <a:pt x="1202" y="75"/>
                      <a:pt x="858" y="23"/>
                    </a:cubicBezTo>
                    <a:cubicBezTo>
                      <a:pt x="714" y="1"/>
                      <a:pt x="554" y="24"/>
                      <a:pt x="423" y="91"/>
                    </a:cubicBezTo>
                    <a:cubicBezTo>
                      <a:pt x="328" y="140"/>
                      <a:pt x="246" y="220"/>
                      <a:pt x="215" y="322"/>
                    </a:cubicBezTo>
                    <a:cubicBezTo>
                      <a:pt x="1" y="1024"/>
                      <a:pt x="1266" y="1321"/>
                      <a:pt x="1724" y="1294"/>
                    </a:cubicBezTo>
                    <a:cubicBezTo>
                      <a:pt x="1842" y="1286"/>
                      <a:pt x="2290" y="1257"/>
                      <a:pt x="2335" y="1120"/>
                    </a:cubicBezTo>
                    <a:cubicBezTo>
                      <a:pt x="2376" y="997"/>
                      <a:pt x="1921" y="621"/>
                      <a:pt x="1831" y="5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2"/>
              <p:cNvSpPr/>
              <p:nvPr/>
            </p:nvSpPr>
            <p:spPr>
              <a:xfrm>
                <a:off x="3401727" y="4197056"/>
                <a:ext cx="67477" cy="97379"/>
              </a:xfrm>
              <a:custGeom>
                <a:avLst/>
                <a:gdLst/>
                <a:ahLst/>
                <a:cxnLst/>
                <a:rect l="l" t="t" r="r" b="b"/>
                <a:pathLst>
                  <a:path w="1715" h="2475" extrusionOk="0">
                    <a:moveTo>
                      <a:pt x="49" y="1584"/>
                    </a:moveTo>
                    <a:cubicBezTo>
                      <a:pt x="1" y="1205"/>
                      <a:pt x="80" y="732"/>
                      <a:pt x="267" y="399"/>
                    </a:cubicBezTo>
                    <a:cubicBezTo>
                      <a:pt x="346" y="259"/>
                      <a:pt x="474" y="135"/>
                      <a:pt x="620" y="67"/>
                    </a:cubicBezTo>
                    <a:cubicBezTo>
                      <a:pt x="726" y="17"/>
                      <a:pt x="851" y="0"/>
                      <a:pt x="962" y="42"/>
                    </a:cubicBezTo>
                    <a:cubicBezTo>
                      <a:pt x="1715" y="332"/>
                      <a:pt x="1116" y="1631"/>
                      <a:pt x="783" y="2009"/>
                    </a:cubicBezTo>
                    <a:cubicBezTo>
                      <a:pt x="698" y="2105"/>
                      <a:pt x="369" y="2474"/>
                      <a:pt x="220" y="2422"/>
                    </a:cubicBezTo>
                    <a:cubicBezTo>
                      <a:pt x="85" y="2374"/>
                      <a:pt x="68" y="1725"/>
                      <a:pt x="49" y="158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3311155" y="4257254"/>
                <a:ext cx="100448" cy="52250"/>
              </a:xfrm>
              <a:custGeom>
                <a:avLst/>
                <a:gdLst/>
                <a:ahLst/>
                <a:cxnLst/>
                <a:rect l="l" t="t" r="r" b="b"/>
                <a:pathLst>
                  <a:path w="2553" h="1328" extrusionOk="0">
                    <a:moveTo>
                      <a:pt x="1862" y="350"/>
                    </a:moveTo>
                    <a:cubicBezTo>
                      <a:pt x="1544" y="138"/>
                      <a:pt x="1084" y="1"/>
                      <a:pt x="703" y="20"/>
                    </a:cubicBezTo>
                    <a:cubicBezTo>
                      <a:pt x="542" y="28"/>
                      <a:pt x="375" y="88"/>
                      <a:pt x="250" y="189"/>
                    </a:cubicBezTo>
                    <a:cubicBezTo>
                      <a:pt x="158" y="262"/>
                      <a:pt x="86" y="367"/>
                      <a:pt x="76" y="483"/>
                    </a:cubicBezTo>
                    <a:cubicBezTo>
                      <a:pt x="1" y="1286"/>
                      <a:pt x="1430" y="1328"/>
                      <a:pt x="1916" y="1195"/>
                    </a:cubicBezTo>
                    <a:cubicBezTo>
                      <a:pt x="2041" y="1162"/>
                      <a:pt x="2518" y="1032"/>
                      <a:pt x="2537" y="875"/>
                    </a:cubicBezTo>
                    <a:cubicBezTo>
                      <a:pt x="2553" y="732"/>
                      <a:pt x="1980" y="429"/>
                      <a:pt x="1862" y="35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3346841" y="4125842"/>
                <a:ext cx="67437" cy="97379"/>
              </a:xfrm>
              <a:custGeom>
                <a:avLst/>
                <a:gdLst/>
                <a:ahLst/>
                <a:cxnLst/>
                <a:rect l="l" t="t" r="r" b="b"/>
                <a:pathLst>
                  <a:path w="1714" h="2475" extrusionOk="0">
                    <a:moveTo>
                      <a:pt x="49" y="1585"/>
                    </a:moveTo>
                    <a:cubicBezTo>
                      <a:pt x="0" y="1206"/>
                      <a:pt x="79" y="734"/>
                      <a:pt x="266" y="400"/>
                    </a:cubicBezTo>
                    <a:cubicBezTo>
                      <a:pt x="346" y="260"/>
                      <a:pt x="473" y="136"/>
                      <a:pt x="619" y="68"/>
                    </a:cubicBezTo>
                    <a:cubicBezTo>
                      <a:pt x="726" y="18"/>
                      <a:pt x="851" y="1"/>
                      <a:pt x="961" y="43"/>
                    </a:cubicBezTo>
                    <a:cubicBezTo>
                      <a:pt x="1714" y="333"/>
                      <a:pt x="1116" y="1632"/>
                      <a:pt x="782" y="2009"/>
                    </a:cubicBezTo>
                    <a:cubicBezTo>
                      <a:pt x="697" y="2106"/>
                      <a:pt x="368" y="2475"/>
                      <a:pt x="219" y="2423"/>
                    </a:cubicBezTo>
                    <a:cubicBezTo>
                      <a:pt x="84" y="2375"/>
                      <a:pt x="66" y="1726"/>
                      <a:pt x="49" y="158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3255286" y="4169279"/>
                <a:ext cx="102730" cy="58034"/>
              </a:xfrm>
              <a:custGeom>
                <a:avLst/>
                <a:gdLst/>
                <a:ahLst/>
                <a:cxnLst/>
                <a:rect l="l" t="t" r="r" b="b"/>
                <a:pathLst>
                  <a:path w="2611" h="1475" extrusionOk="0">
                    <a:moveTo>
                      <a:pt x="2033" y="630"/>
                    </a:moveTo>
                    <a:cubicBezTo>
                      <a:pt x="1775" y="348"/>
                      <a:pt x="1363" y="103"/>
                      <a:pt x="987" y="30"/>
                    </a:cubicBezTo>
                    <a:cubicBezTo>
                      <a:pt x="829" y="0"/>
                      <a:pt x="652" y="18"/>
                      <a:pt x="506" y="84"/>
                    </a:cubicBezTo>
                    <a:cubicBezTo>
                      <a:pt x="399" y="134"/>
                      <a:pt x="305" y="219"/>
                      <a:pt x="267" y="330"/>
                    </a:cubicBezTo>
                    <a:cubicBezTo>
                      <a:pt x="1" y="1091"/>
                      <a:pt x="1377" y="1475"/>
                      <a:pt x="1881" y="1465"/>
                    </a:cubicBezTo>
                    <a:cubicBezTo>
                      <a:pt x="2010" y="1461"/>
                      <a:pt x="2504" y="1450"/>
                      <a:pt x="2561" y="1303"/>
                    </a:cubicBezTo>
                    <a:cubicBezTo>
                      <a:pt x="2611" y="1168"/>
                      <a:pt x="2128" y="734"/>
                      <a:pt x="2033" y="6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3331103" y="4047074"/>
                <a:ext cx="82152" cy="76841"/>
              </a:xfrm>
              <a:custGeom>
                <a:avLst/>
                <a:gdLst/>
                <a:ahLst/>
                <a:cxnLst/>
                <a:rect l="l" t="t" r="r" b="b"/>
                <a:pathLst>
                  <a:path w="2088" h="1953" extrusionOk="0">
                    <a:moveTo>
                      <a:pt x="244" y="1089"/>
                    </a:moveTo>
                    <a:cubicBezTo>
                      <a:pt x="336" y="751"/>
                      <a:pt x="567" y="379"/>
                      <a:pt x="842" y="163"/>
                    </a:cubicBezTo>
                    <a:cubicBezTo>
                      <a:pt x="957" y="72"/>
                      <a:pt x="1109" y="13"/>
                      <a:pt x="1256" y="6"/>
                    </a:cubicBezTo>
                    <a:cubicBezTo>
                      <a:pt x="1362" y="1"/>
                      <a:pt x="1475" y="30"/>
                      <a:pt x="1553" y="105"/>
                    </a:cubicBezTo>
                    <a:cubicBezTo>
                      <a:pt x="2088" y="611"/>
                      <a:pt x="1131" y="1500"/>
                      <a:pt x="717" y="1703"/>
                    </a:cubicBezTo>
                    <a:cubicBezTo>
                      <a:pt x="611" y="1755"/>
                      <a:pt x="205" y="1952"/>
                      <a:pt x="97" y="1856"/>
                    </a:cubicBezTo>
                    <a:cubicBezTo>
                      <a:pt x="0" y="1768"/>
                      <a:pt x="211" y="1214"/>
                      <a:pt x="244" y="108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2"/>
              <p:cNvSpPr/>
              <p:nvPr/>
            </p:nvSpPr>
            <p:spPr>
              <a:xfrm>
                <a:off x="3245647" y="4063953"/>
                <a:ext cx="92500" cy="60788"/>
              </a:xfrm>
              <a:custGeom>
                <a:avLst/>
                <a:gdLst/>
                <a:ahLst/>
                <a:cxnLst/>
                <a:rect l="l" t="t" r="r" b="b"/>
                <a:pathLst>
                  <a:path w="2351" h="1545" extrusionOk="0">
                    <a:moveTo>
                      <a:pt x="1900" y="739"/>
                    </a:moveTo>
                    <a:cubicBezTo>
                      <a:pt x="1705" y="450"/>
                      <a:pt x="1365" y="173"/>
                      <a:pt x="1036" y="56"/>
                    </a:cubicBezTo>
                    <a:cubicBezTo>
                      <a:pt x="897" y="7"/>
                      <a:pt x="735" y="0"/>
                      <a:pt x="593" y="41"/>
                    </a:cubicBezTo>
                    <a:cubicBezTo>
                      <a:pt x="491" y="71"/>
                      <a:pt x="394" y="134"/>
                      <a:pt x="345" y="229"/>
                    </a:cubicBezTo>
                    <a:cubicBezTo>
                      <a:pt x="0" y="882"/>
                      <a:pt x="1194" y="1414"/>
                      <a:pt x="1651" y="1474"/>
                    </a:cubicBezTo>
                    <a:cubicBezTo>
                      <a:pt x="1769" y="1488"/>
                      <a:pt x="2217" y="1544"/>
                      <a:pt x="2287" y="1418"/>
                    </a:cubicBezTo>
                    <a:cubicBezTo>
                      <a:pt x="2351" y="1304"/>
                      <a:pt x="1973" y="847"/>
                      <a:pt x="1900" y="73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2"/>
              <p:cNvSpPr/>
              <p:nvPr/>
            </p:nvSpPr>
            <p:spPr>
              <a:xfrm>
                <a:off x="3340506" y="3943833"/>
                <a:ext cx="85536" cy="73339"/>
              </a:xfrm>
              <a:custGeom>
                <a:avLst/>
                <a:gdLst/>
                <a:ahLst/>
                <a:cxnLst/>
                <a:rect l="l" t="t" r="r" b="b"/>
                <a:pathLst>
                  <a:path w="2174" h="1864" extrusionOk="0">
                    <a:moveTo>
                      <a:pt x="297" y="1005"/>
                    </a:moveTo>
                    <a:cubicBezTo>
                      <a:pt x="415" y="676"/>
                      <a:pt x="676" y="324"/>
                      <a:pt x="966" y="129"/>
                    </a:cubicBezTo>
                    <a:cubicBezTo>
                      <a:pt x="1089" y="48"/>
                      <a:pt x="1243" y="1"/>
                      <a:pt x="1391" y="6"/>
                    </a:cubicBezTo>
                    <a:cubicBezTo>
                      <a:pt x="1499" y="8"/>
                      <a:pt x="1608" y="46"/>
                      <a:pt x="1679" y="127"/>
                    </a:cubicBezTo>
                    <a:cubicBezTo>
                      <a:pt x="2173" y="674"/>
                      <a:pt x="1148" y="1485"/>
                      <a:pt x="720" y="1655"/>
                    </a:cubicBezTo>
                    <a:cubicBezTo>
                      <a:pt x="611" y="1698"/>
                      <a:pt x="190" y="1863"/>
                      <a:pt x="91" y="1758"/>
                    </a:cubicBezTo>
                    <a:cubicBezTo>
                      <a:pt x="0" y="1664"/>
                      <a:pt x="254" y="1126"/>
                      <a:pt x="297" y="100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2"/>
              <p:cNvSpPr/>
              <p:nvPr/>
            </p:nvSpPr>
            <p:spPr>
              <a:xfrm>
                <a:off x="3256742" y="3952253"/>
                <a:ext cx="90926" cy="65195"/>
              </a:xfrm>
              <a:custGeom>
                <a:avLst/>
                <a:gdLst/>
                <a:ahLst/>
                <a:cxnLst/>
                <a:rect l="l" t="t" r="r" b="b"/>
                <a:pathLst>
                  <a:path w="2311" h="1657" extrusionOk="0">
                    <a:moveTo>
                      <a:pt x="1905" y="829"/>
                    </a:moveTo>
                    <a:cubicBezTo>
                      <a:pt x="1734" y="526"/>
                      <a:pt x="1417" y="223"/>
                      <a:pt x="1098" y="80"/>
                    </a:cubicBezTo>
                    <a:cubicBezTo>
                      <a:pt x="964" y="21"/>
                      <a:pt x="803" y="1"/>
                      <a:pt x="658" y="31"/>
                    </a:cubicBezTo>
                    <a:cubicBezTo>
                      <a:pt x="553" y="52"/>
                      <a:pt x="453" y="109"/>
                      <a:pt x="394" y="199"/>
                    </a:cubicBezTo>
                    <a:cubicBezTo>
                      <a:pt x="1" y="822"/>
                      <a:pt x="1149" y="1447"/>
                      <a:pt x="1601" y="1541"/>
                    </a:cubicBezTo>
                    <a:cubicBezTo>
                      <a:pt x="1716" y="1566"/>
                      <a:pt x="2158" y="1656"/>
                      <a:pt x="2238" y="1536"/>
                    </a:cubicBezTo>
                    <a:cubicBezTo>
                      <a:pt x="2310" y="1427"/>
                      <a:pt x="1970" y="942"/>
                      <a:pt x="1905"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2"/>
              <p:cNvSpPr/>
              <p:nvPr/>
            </p:nvSpPr>
            <p:spPr>
              <a:xfrm>
                <a:off x="3362028" y="3840553"/>
                <a:ext cx="74126" cy="63503"/>
              </a:xfrm>
              <a:custGeom>
                <a:avLst/>
                <a:gdLst/>
                <a:ahLst/>
                <a:cxnLst/>
                <a:rect l="l" t="t" r="r" b="b"/>
                <a:pathLst>
                  <a:path w="1884" h="1614" extrusionOk="0">
                    <a:moveTo>
                      <a:pt x="258" y="871"/>
                    </a:moveTo>
                    <a:cubicBezTo>
                      <a:pt x="360" y="586"/>
                      <a:pt x="586" y="280"/>
                      <a:pt x="838" y="112"/>
                    </a:cubicBezTo>
                    <a:cubicBezTo>
                      <a:pt x="944" y="41"/>
                      <a:pt x="1078" y="0"/>
                      <a:pt x="1205" y="4"/>
                    </a:cubicBezTo>
                    <a:cubicBezTo>
                      <a:pt x="1298" y="8"/>
                      <a:pt x="1394" y="41"/>
                      <a:pt x="1456" y="109"/>
                    </a:cubicBezTo>
                    <a:cubicBezTo>
                      <a:pt x="1884" y="584"/>
                      <a:pt x="996" y="1287"/>
                      <a:pt x="625" y="1434"/>
                    </a:cubicBezTo>
                    <a:cubicBezTo>
                      <a:pt x="529" y="1472"/>
                      <a:pt x="165" y="1614"/>
                      <a:pt x="79" y="1524"/>
                    </a:cubicBezTo>
                    <a:cubicBezTo>
                      <a:pt x="1" y="1442"/>
                      <a:pt x="221" y="976"/>
                      <a:pt x="258" y="87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 name="Google Shape;29;p2"/>
              <p:cNvSpPr/>
              <p:nvPr/>
            </p:nvSpPr>
            <p:spPr>
              <a:xfrm>
                <a:off x="3289437" y="3847871"/>
                <a:ext cx="78808" cy="56499"/>
              </a:xfrm>
              <a:custGeom>
                <a:avLst/>
                <a:gdLst/>
                <a:ahLst/>
                <a:cxnLst/>
                <a:rect l="l" t="t" r="r" b="b"/>
                <a:pathLst>
                  <a:path w="2003" h="1436" extrusionOk="0">
                    <a:moveTo>
                      <a:pt x="1651" y="718"/>
                    </a:moveTo>
                    <a:cubicBezTo>
                      <a:pt x="1503" y="455"/>
                      <a:pt x="1228" y="193"/>
                      <a:pt x="952" y="70"/>
                    </a:cubicBezTo>
                    <a:cubicBezTo>
                      <a:pt x="835" y="18"/>
                      <a:pt x="695" y="0"/>
                      <a:pt x="570" y="26"/>
                    </a:cubicBezTo>
                    <a:cubicBezTo>
                      <a:pt x="480" y="45"/>
                      <a:pt x="392" y="93"/>
                      <a:pt x="342" y="172"/>
                    </a:cubicBezTo>
                    <a:cubicBezTo>
                      <a:pt x="1" y="712"/>
                      <a:pt x="996" y="1253"/>
                      <a:pt x="1386" y="1336"/>
                    </a:cubicBezTo>
                    <a:cubicBezTo>
                      <a:pt x="1486" y="1356"/>
                      <a:pt x="1870" y="1435"/>
                      <a:pt x="1940" y="1331"/>
                    </a:cubicBezTo>
                    <a:cubicBezTo>
                      <a:pt x="2003" y="1237"/>
                      <a:pt x="1707" y="816"/>
                      <a:pt x="1651" y="71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 name="Google Shape;30;p2"/>
              <p:cNvSpPr/>
              <p:nvPr/>
            </p:nvSpPr>
            <p:spPr>
              <a:xfrm>
                <a:off x="3324060" y="3726728"/>
                <a:ext cx="52565" cy="77628"/>
              </a:xfrm>
              <a:custGeom>
                <a:avLst/>
                <a:gdLst/>
                <a:ahLst/>
                <a:cxnLst/>
                <a:rect l="l" t="t" r="r" b="b"/>
                <a:pathLst>
                  <a:path w="1336" h="1973" extrusionOk="0">
                    <a:moveTo>
                      <a:pt x="49" y="1275"/>
                    </a:moveTo>
                    <a:cubicBezTo>
                      <a:pt x="1" y="977"/>
                      <a:pt x="52" y="600"/>
                      <a:pt x="192" y="331"/>
                    </a:cubicBezTo>
                    <a:cubicBezTo>
                      <a:pt x="250" y="218"/>
                      <a:pt x="349" y="117"/>
                      <a:pt x="463" y="59"/>
                    </a:cubicBezTo>
                    <a:cubicBezTo>
                      <a:pt x="545" y="17"/>
                      <a:pt x="645" y="1"/>
                      <a:pt x="732" y="32"/>
                    </a:cubicBezTo>
                    <a:cubicBezTo>
                      <a:pt x="1336" y="241"/>
                      <a:pt x="895" y="1285"/>
                      <a:pt x="641" y="1592"/>
                    </a:cubicBezTo>
                    <a:cubicBezTo>
                      <a:pt x="576" y="1671"/>
                      <a:pt x="324" y="1972"/>
                      <a:pt x="205" y="1934"/>
                    </a:cubicBezTo>
                    <a:cubicBezTo>
                      <a:pt x="98" y="1899"/>
                      <a:pt x="67" y="1385"/>
                      <a:pt x="49" y="12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 name="Google Shape;31;p2"/>
              <p:cNvSpPr/>
              <p:nvPr/>
            </p:nvSpPr>
            <p:spPr>
              <a:xfrm>
                <a:off x="3253988" y="3776421"/>
                <a:ext cx="79005" cy="41234"/>
              </a:xfrm>
              <a:custGeom>
                <a:avLst/>
                <a:gdLst/>
                <a:ahLst/>
                <a:cxnLst/>
                <a:rect l="l" t="t" r="r" b="b"/>
                <a:pathLst>
                  <a:path w="2008" h="1048" extrusionOk="0">
                    <a:moveTo>
                      <a:pt x="1450" y="258"/>
                    </a:moveTo>
                    <a:cubicBezTo>
                      <a:pt x="1193" y="99"/>
                      <a:pt x="826" y="1"/>
                      <a:pt x="524" y="27"/>
                    </a:cubicBezTo>
                    <a:cubicBezTo>
                      <a:pt x="396" y="37"/>
                      <a:pt x="266" y="89"/>
                      <a:pt x="168" y="172"/>
                    </a:cubicBezTo>
                    <a:cubicBezTo>
                      <a:pt x="98" y="231"/>
                      <a:pt x="45" y="317"/>
                      <a:pt x="40" y="410"/>
                    </a:cubicBezTo>
                    <a:cubicBezTo>
                      <a:pt x="0" y="1047"/>
                      <a:pt x="1133" y="1044"/>
                      <a:pt x="1514" y="927"/>
                    </a:cubicBezTo>
                    <a:cubicBezTo>
                      <a:pt x="1612" y="897"/>
                      <a:pt x="1986" y="781"/>
                      <a:pt x="1997" y="657"/>
                    </a:cubicBezTo>
                    <a:cubicBezTo>
                      <a:pt x="2007" y="544"/>
                      <a:pt x="1545" y="318"/>
                      <a:pt x="1450" y="25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2"/>
              <p:cNvSpPr/>
              <p:nvPr/>
            </p:nvSpPr>
            <p:spPr>
              <a:xfrm>
                <a:off x="3281411" y="3675934"/>
                <a:ext cx="44066" cy="59804"/>
              </a:xfrm>
              <a:custGeom>
                <a:avLst/>
                <a:gdLst/>
                <a:ahLst/>
                <a:cxnLst/>
                <a:rect l="l" t="t" r="r" b="b"/>
                <a:pathLst>
                  <a:path w="1120" h="1520" extrusionOk="0">
                    <a:moveTo>
                      <a:pt x="18" y="948"/>
                    </a:moveTo>
                    <a:cubicBezTo>
                      <a:pt x="6" y="709"/>
                      <a:pt x="79" y="419"/>
                      <a:pt x="213" y="219"/>
                    </a:cubicBezTo>
                    <a:cubicBezTo>
                      <a:pt x="269" y="137"/>
                      <a:pt x="356" y="66"/>
                      <a:pt x="450" y="30"/>
                    </a:cubicBezTo>
                    <a:cubicBezTo>
                      <a:pt x="518" y="4"/>
                      <a:pt x="597" y="0"/>
                      <a:pt x="664" y="33"/>
                    </a:cubicBezTo>
                    <a:cubicBezTo>
                      <a:pt x="1120" y="250"/>
                      <a:pt x="680" y="1031"/>
                      <a:pt x="453" y="1250"/>
                    </a:cubicBezTo>
                    <a:cubicBezTo>
                      <a:pt x="395" y="1305"/>
                      <a:pt x="171" y="1520"/>
                      <a:pt x="82" y="1479"/>
                    </a:cubicBezTo>
                    <a:cubicBezTo>
                      <a:pt x="0" y="1443"/>
                      <a:pt x="21" y="1037"/>
                      <a:pt x="16" y="94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2"/>
              <p:cNvSpPr/>
              <p:nvPr/>
            </p:nvSpPr>
            <p:spPr>
              <a:xfrm>
                <a:off x="3246040" y="3632026"/>
                <a:ext cx="32735" cy="62952"/>
              </a:xfrm>
              <a:custGeom>
                <a:avLst/>
                <a:gdLst/>
                <a:ahLst/>
                <a:cxnLst/>
                <a:rect l="l" t="t" r="r" b="b"/>
                <a:pathLst>
                  <a:path w="832" h="1600" extrusionOk="0">
                    <a:moveTo>
                      <a:pt x="219" y="1167"/>
                    </a:moveTo>
                    <a:cubicBezTo>
                      <a:pt x="87" y="968"/>
                      <a:pt x="0" y="682"/>
                      <a:pt x="11" y="441"/>
                    </a:cubicBezTo>
                    <a:cubicBezTo>
                      <a:pt x="16" y="341"/>
                      <a:pt x="53" y="237"/>
                      <a:pt x="117" y="158"/>
                    </a:cubicBezTo>
                    <a:cubicBezTo>
                      <a:pt x="162" y="100"/>
                      <a:pt x="228" y="55"/>
                      <a:pt x="301" y="49"/>
                    </a:cubicBezTo>
                    <a:cubicBezTo>
                      <a:pt x="804" y="1"/>
                      <a:pt x="831" y="895"/>
                      <a:pt x="749" y="1199"/>
                    </a:cubicBezTo>
                    <a:cubicBezTo>
                      <a:pt x="728" y="1277"/>
                      <a:pt x="648" y="1576"/>
                      <a:pt x="550" y="1588"/>
                    </a:cubicBezTo>
                    <a:cubicBezTo>
                      <a:pt x="461" y="1599"/>
                      <a:pt x="269" y="1240"/>
                      <a:pt x="219" y="11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 name="Google Shape;34;p2"/>
              <p:cNvSpPr/>
              <p:nvPr/>
            </p:nvSpPr>
            <p:spPr>
              <a:xfrm>
                <a:off x="3221922" y="3709023"/>
                <a:ext cx="63818" cy="33640"/>
              </a:xfrm>
              <a:custGeom>
                <a:avLst/>
                <a:gdLst/>
                <a:ahLst/>
                <a:cxnLst/>
                <a:rect l="l" t="t" r="r" b="b"/>
                <a:pathLst>
                  <a:path w="1622" h="855" extrusionOk="0">
                    <a:moveTo>
                      <a:pt x="1209" y="268"/>
                    </a:moveTo>
                    <a:cubicBezTo>
                      <a:pt x="1021" y="119"/>
                      <a:pt x="742" y="10"/>
                      <a:pt x="503" y="3"/>
                    </a:cubicBezTo>
                    <a:cubicBezTo>
                      <a:pt x="401" y="0"/>
                      <a:pt x="295" y="29"/>
                      <a:pt x="211" y="86"/>
                    </a:cubicBezTo>
                    <a:cubicBezTo>
                      <a:pt x="150" y="125"/>
                      <a:pt x="101" y="188"/>
                      <a:pt x="88" y="260"/>
                    </a:cubicBezTo>
                    <a:cubicBezTo>
                      <a:pt x="0" y="758"/>
                      <a:pt x="891" y="855"/>
                      <a:pt x="1200" y="798"/>
                    </a:cubicBezTo>
                    <a:cubicBezTo>
                      <a:pt x="1279" y="783"/>
                      <a:pt x="1584" y="725"/>
                      <a:pt x="1604" y="628"/>
                    </a:cubicBezTo>
                    <a:cubicBezTo>
                      <a:pt x="1621" y="540"/>
                      <a:pt x="1278" y="322"/>
                      <a:pt x="1209" y="26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 name="Google Shape;35;p2"/>
              <p:cNvSpPr/>
              <p:nvPr/>
            </p:nvSpPr>
            <p:spPr>
              <a:xfrm>
                <a:off x="3472468" y="4563199"/>
                <a:ext cx="52014" cy="21915"/>
              </a:xfrm>
              <a:custGeom>
                <a:avLst/>
                <a:gdLst/>
                <a:ahLst/>
                <a:cxnLst/>
                <a:rect l="l" t="t" r="r" b="b"/>
                <a:pathLst>
                  <a:path w="1322" h="557" extrusionOk="0">
                    <a:moveTo>
                      <a:pt x="1322" y="1"/>
                    </a:moveTo>
                    <a:lnTo>
                      <a:pt x="1322" y="1"/>
                    </a:lnTo>
                    <a:cubicBezTo>
                      <a:pt x="1206" y="32"/>
                      <a:pt x="1093" y="72"/>
                      <a:pt x="980" y="112"/>
                    </a:cubicBezTo>
                    <a:cubicBezTo>
                      <a:pt x="868" y="153"/>
                      <a:pt x="757" y="198"/>
                      <a:pt x="647" y="244"/>
                    </a:cubicBezTo>
                    <a:cubicBezTo>
                      <a:pt x="537" y="291"/>
                      <a:pt x="427" y="338"/>
                      <a:pt x="319" y="391"/>
                    </a:cubicBezTo>
                    <a:cubicBezTo>
                      <a:pt x="211" y="443"/>
                      <a:pt x="105" y="496"/>
                      <a:pt x="1" y="557"/>
                    </a:cubicBezTo>
                    <a:cubicBezTo>
                      <a:pt x="116" y="525"/>
                      <a:pt x="230" y="485"/>
                      <a:pt x="343" y="444"/>
                    </a:cubicBezTo>
                    <a:cubicBezTo>
                      <a:pt x="455" y="405"/>
                      <a:pt x="565" y="359"/>
                      <a:pt x="676" y="313"/>
                    </a:cubicBezTo>
                    <a:cubicBezTo>
                      <a:pt x="786" y="266"/>
                      <a:pt x="896" y="219"/>
                      <a:pt x="1003" y="167"/>
                    </a:cubicBezTo>
                    <a:cubicBezTo>
                      <a:pt x="1111" y="115"/>
                      <a:pt x="1218" y="62"/>
                      <a:pt x="13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 name="Google Shape;36;p2"/>
              <p:cNvSpPr/>
              <p:nvPr/>
            </p:nvSpPr>
            <p:spPr>
              <a:xfrm>
                <a:off x="3484429" y="4491985"/>
                <a:ext cx="48316" cy="21050"/>
              </a:xfrm>
              <a:custGeom>
                <a:avLst/>
                <a:gdLst/>
                <a:ahLst/>
                <a:cxnLst/>
                <a:rect l="l" t="t" r="r" b="b"/>
                <a:pathLst>
                  <a:path w="1228" h="535" extrusionOk="0">
                    <a:moveTo>
                      <a:pt x="1227" y="1"/>
                    </a:moveTo>
                    <a:cubicBezTo>
                      <a:pt x="1012" y="62"/>
                      <a:pt x="804" y="144"/>
                      <a:pt x="599" y="232"/>
                    </a:cubicBezTo>
                    <a:cubicBezTo>
                      <a:pt x="395" y="323"/>
                      <a:pt x="193" y="418"/>
                      <a:pt x="0" y="534"/>
                    </a:cubicBezTo>
                    <a:cubicBezTo>
                      <a:pt x="217" y="472"/>
                      <a:pt x="424" y="389"/>
                      <a:pt x="629" y="301"/>
                    </a:cubicBezTo>
                    <a:cubicBezTo>
                      <a:pt x="833" y="212"/>
                      <a:pt x="1035" y="117"/>
                      <a:pt x="12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 name="Google Shape;37;p2"/>
              <p:cNvSpPr/>
              <p:nvPr/>
            </p:nvSpPr>
            <p:spPr>
              <a:xfrm>
                <a:off x="3483917" y="4400351"/>
                <a:ext cx="49339" cy="40132"/>
              </a:xfrm>
              <a:custGeom>
                <a:avLst/>
                <a:gdLst/>
                <a:ahLst/>
                <a:cxnLst/>
                <a:rect l="l" t="t" r="r" b="b"/>
                <a:pathLst>
                  <a:path w="1254" h="1020" extrusionOk="0">
                    <a:moveTo>
                      <a:pt x="1254" y="0"/>
                    </a:moveTo>
                    <a:lnTo>
                      <a:pt x="1254" y="0"/>
                    </a:lnTo>
                    <a:cubicBezTo>
                      <a:pt x="1140" y="73"/>
                      <a:pt x="1031" y="153"/>
                      <a:pt x="922" y="233"/>
                    </a:cubicBezTo>
                    <a:cubicBezTo>
                      <a:pt x="813" y="312"/>
                      <a:pt x="708" y="397"/>
                      <a:pt x="604" y="481"/>
                    </a:cubicBezTo>
                    <a:cubicBezTo>
                      <a:pt x="500" y="566"/>
                      <a:pt x="396" y="652"/>
                      <a:pt x="295" y="742"/>
                    </a:cubicBezTo>
                    <a:cubicBezTo>
                      <a:pt x="195" y="831"/>
                      <a:pt x="95" y="922"/>
                      <a:pt x="1" y="1019"/>
                    </a:cubicBezTo>
                    <a:cubicBezTo>
                      <a:pt x="115" y="946"/>
                      <a:pt x="224" y="867"/>
                      <a:pt x="333" y="787"/>
                    </a:cubicBezTo>
                    <a:cubicBezTo>
                      <a:pt x="440" y="707"/>
                      <a:pt x="546" y="623"/>
                      <a:pt x="651" y="539"/>
                    </a:cubicBezTo>
                    <a:cubicBezTo>
                      <a:pt x="755" y="454"/>
                      <a:pt x="859" y="368"/>
                      <a:pt x="959" y="278"/>
                    </a:cubicBezTo>
                    <a:cubicBezTo>
                      <a:pt x="1059" y="189"/>
                      <a:pt x="1160" y="98"/>
                      <a:pt x="1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 name="Google Shape;38;p2"/>
              <p:cNvSpPr/>
              <p:nvPr/>
            </p:nvSpPr>
            <p:spPr>
              <a:xfrm>
                <a:off x="3463891" y="4316901"/>
                <a:ext cx="29273" cy="52408"/>
              </a:xfrm>
              <a:custGeom>
                <a:avLst/>
                <a:gdLst/>
                <a:ahLst/>
                <a:cxnLst/>
                <a:rect l="l" t="t" r="r" b="b"/>
                <a:pathLst>
                  <a:path w="744" h="1332" extrusionOk="0">
                    <a:moveTo>
                      <a:pt x="744" y="0"/>
                    </a:moveTo>
                    <a:lnTo>
                      <a:pt x="744" y="0"/>
                    </a:lnTo>
                    <a:cubicBezTo>
                      <a:pt x="668" y="104"/>
                      <a:pt x="600" y="211"/>
                      <a:pt x="532" y="318"/>
                    </a:cubicBezTo>
                    <a:cubicBezTo>
                      <a:pt x="465" y="426"/>
                      <a:pt x="402" y="536"/>
                      <a:pt x="339" y="648"/>
                    </a:cubicBezTo>
                    <a:cubicBezTo>
                      <a:pt x="278" y="759"/>
                      <a:pt x="218" y="871"/>
                      <a:pt x="162" y="985"/>
                    </a:cubicBezTo>
                    <a:cubicBezTo>
                      <a:pt x="105" y="1099"/>
                      <a:pt x="49" y="1212"/>
                      <a:pt x="1" y="1331"/>
                    </a:cubicBezTo>
                    <a:lnTo>
                      <a:pt x="2" y="1331"/>
                    </a:lnTo>
                    <a:cubicBezTo>
                      <a:pt x="78" y="1229"/>
                      <a:pt x="146" y="1121"/>
                      <a:pt x="213" y="1013"/>
                    </a:cubicBezTo>
                    <a:cubicBezTo>
                      <a:pt x="281" y="905"/>
                      <a:pt x="343" y="795"/>
                      <a:pt x="406" y="684"/>
                    </a:cubicBezTo>
                    <a:cubicBezTo>
                      <a:pt x="466" y="574"/>
                      <a:pt x="527" y="462"/>
                      <a:pt x="584" y="347"/>
                    </a:cubicBezTo>
                    <a:cubicBezTo>
                      <a:pt x="640" y="233"/>
                      <a:pt x="695" y="119"/>
                      <a:pt x="7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 name="Google Shape;39;p2"/>
              <p:cNvSpPr/>
              <p:nvPr/>
            </p:nvSpPr>
            <p:spPr>
              <a:xfrm>
                <a:off x="3408691" y="4219207"/>
                <a:ext cx="21246" cy="68342"/>
              </a:xfrm>
              <a:custGeom>
                <a:avLst/>
                <a:gdLst/>
                <a:ahLst/>
                <a:cxnLst/>
                <a:rect l="l" t="t" r="r" b="b"/>
                <a:pathLst>
                  <a:path w="540" h="1737" extrusionOk="0">
                    <a:moveTo>
                      <a:pt x="539" y="0"/>
                    </a:moveTo>
                    <a:cubicBezTo>
                      <a:pt x="480" y="140"/>
                      <a:pt x="428" y="283"/>
                      <a:pt x="377" y="426"/>
                    </a:cubicBezTo>
                    <a:cubicBezTo>
                      <a:pt x="325" y="569"/>
                      <a:pt x="279" y="712"/>
                      <a:pt x="234" y="857"/>
                    </a:cubicBezTo>
                    <a:cubicBezTo>
                      <a:pt x="190" y="1002"/>
                      <a:pt x="146" y="1147"/>
                      <a:pt x="109" y="1294"/>
                    </a:cubicBezTo>
                    <a:cubicBezTo>
                      <a:pt x="69" y="1441"/>
                      <a:pt x="31" y="1587"/>
                      <a:pt x="1" y="1736"/>
                    </a:cubicBezTo>
                    <a:cubicBezTo>
                      <a:pt x="60" y="1597"/>
                      <a:pt x="112" y="1454"/>
                      <a:pt x="163" y="1311"/>
                    </a:cubicBezTo>
                    <a:cubicBezTo>
                      <a:pt x="215" y="1168"/>
                      <a:pt x="261" y="1024"/>
                      <a:pt x="307" y="880"/>
                    </a:cubicBezTo>
                    <a:cubicBezTo>
                      <a:pt x="350" y="735"/>
                      <a:pt x="395" y="590"/>
                      <a:pt x="433" y="444"/>
                    </a:cubicBezTo>
                    <a:cubicBezTo>
                      <a:pt x="471" y="296"/>
                      <a:pt x="510" y="150"/>
                      <a:pt x="5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 name="Google Shape;40;p2"/>
              <p:cNvSpPr/>
              <p:nvPr/>
            </p:nvSpPr>
            <p:spPr>
              <a:xfrm>
                <a:off x="3355733" y="4153777"/>
                <a:ext cx="22112" cy="64604"/>
              </a:xfrm>
              <a:custGeom>
                <a:avLst/>
                <a:gdLst/>
                <a:ahLst/>
                <a:cxnLst/>
                <a:rect l="l" t="t" r="r" b="b"/>
                <a:pathLst>
                  <a:path w="562" h="1642" extrusionOk="0">
                    <a:moveTo>
                      <a:pt x="562" y="0"/>
                    </a:moveTo>
                    <a:cubicBezTo>
                      <a:pt x="500" y="133"/>
                      <a:pt x="447" y="267"/>
                      <a:pt x="393" y="402"/>
                    </a:cubicBezTo>
                    <a:cubicBezTo>
                      <a:pt x="340" y="535"/>
                      <a:pt x="293" y="673"/>
                      <a:pt x="245" y="809"/>
                    </a:cubicBezTo>
                    <a:cubicBezTo>
                      <a:pt x="199" y="945"/>
                      <a:pt x="153" y="1083"/>
                      <a:pt x="114" y="1221"/>
                    </a:cubicBezTo>
                    <a:cubicBezTo>
                      <a:pt x="73" y="1360"/>
                      <a:pt x="33" y="1500"/>
                      <a:pt x="1" y="1641"/>
                    </a:cubicBezTo>
                    <a:cubicBezTo>
                      <a:pt x="63" y="1510"/>
                      <a:pt x="116" y="1375"/>
                      <a:pt x="168" y="1241"/>
                    </a:cubicBezTo>
                    <a:cubicBezTo>
                      <a:pt x="221" y="1106"/>
                      <a:pt x="270" y="970"/>
                      <a:pt x="317" y="834"/>
                    </a:cubicBezTo>
                    <a:cubicBezTo>
                      <a:pt x="364" y="696"/>
                      <a:pt x="409" y="559"/>
                      <a:pt x="449" y="420"/>
                    </a:cubicBezTo>
                    <a:cubicBezTo>
                      <a:pt x="490" y="281"/>
                      <a:pt x="530" y="143"/>
                      <a:pt x="5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 name="Google Shape;41;p2"/>
              <p:cNvSpPr/>
              <p:nvPr/>
            </p:nvSpPr>
            <p:spPr>
              <a:xfrm>
                <a:off x="3335628" y="4070366"/>
                <a:ext cx="41194" cy="49378"/>
              </a:xfrm>
              <a:custGeom>
                <a:avLst/>
                <a:gdLst/>
                <a:ahLst/>
                <a:cxnLst/>
                <a:rect l="l" t="t" r="r" b="b"/>
                <a:pathLst>
                  <a:path w="1047" h="1255" extrusionOk="0">
                    <a:moveTo>
                      <a:pt x="1047" y="0"/>
                    </a:moveTo>
                    <a:lnTo>
                      <a:pt x="1047" y="0"/>
                    </a:lnTo>
                    <a:cubicBezTo>
                      <a:pt x="948" y="95"/>
                      <a:pt x="855" y="195"/>
                      <a:pt x="763" y="295"/>
                    </a:cubicBezTo>
                    <a:cubicBezTo>
                      <a:pt x="670" y="395"/>
                      <a:pt x="582" y="499"/>
                      <a:pt x="494" y="604"/>
                    </a:cubicBezTo>
                    <a:cubicBezTo>
                      <a:pt x="408" y="709"/>
                      <a:pt x="321" y="814"/>
                      <a:pt x="239" y="923"/>
                    </a:cubicBezTo>
                    <a:cubicBezTo>
                      <a:pt x="156" y="1031"/>
                      <a:pt x="75" y="1141"/>
                      <a:pt x="0" y="1255"/>
                    </a:cubicBezTo>
                    <a:cubicBezTo>
                      <a:pt x="99" y="1161"/>
                      <a:pt x="192" y="1060"/>
                      <a:pt x="284" y="960"/>
                    </a:cubicBezTo>
                    <a:cubicBezTo>
                      <a:pt x="377" y="860"/>
                      <a:pt x="465" y="756"/>
                      <a:pt x="553" y="652"/>
                    </a:cubicBezTo>
                    <a:cubicBezTo>
                      <a:pt x="639" y="547"/>
                      <a:pt x="726" y="441"/>
                      <a:pt x="808" y="332"/>
                    </a:cubicBezTo>
                    <a:cubicBezTo>
                      <a:pt x="890" y="225"/>
                      <a:pt x="971" y="116"/>
                      <a:pt x="1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 name="Google Shape;42;p2"/>
              <p:cNvSpPr/>
              <p:nvPr/>
            </p:nvSpPr>
            <p:spPr>
              <a:xfrm>
                <a:off x="3346054" y="3963073"/>
                <a:ext cx="38755" cy="42493"/>
              </a:xfrm>
              <a:custGeom>
                <a:avLst/>
                <a:gdLst/>
                <a:ahLst/>
                <a:cxnLst/>
                <a:rect l="l" t="t" r="r" b="b"/>
                <a:pathLst>
                  <a:path w="985" h="1080" extrusionOk="0">
                    <a:moveTo>
                      <a:pt x="985" y="1"/>
                    </a:moveTo>
                    <a:cubicBezTo>
                      <a:pt x="891" y="80"/>
                      <a:pt x="804" y="165"/>
                      <a:pt x="717" y="251"/>
                    </a:cubicBezTo>
                    <a:cubicBezTo>
                      <a:pt x="629" y="336"/>
                      <a:pt x="548" y="425"/>
                      <a:pt x="465" y="515"/>
                    </a:cubicBezTo>
                    <a:cubicBezTo>
                      <a:pt x="383" y="605"/>
                      <a:pt x="301" y="695"/>
                      <a:pt x="225" y="790"/>
                    </a:cubicBezTo>
                    <a:cubicBezTo>
                      <a:pt x="148" y="884"/>
                      <a:pt x="71" y="979"/>
                      <a:pt x="0" y="1079"/>
                    </a:cubicBezTo>
                    <a:cubicBezTo>
                      <a:pt x="93" y="1000"/>
                      <a:pt x="181" y="915"/>
                      <a:pt x="268" y="829"/>
                    </a:cubicBezTo>
                    <a:cubicBezTo>
                      <a:pt x="355" y="744"/>
                      <a:pt x="438" y="655"/>
                      <a:pt x="520" y="565"/>
                    </a:cubicBezTo>
                    <a:cubicBezTo>
                      <a:pt x="602" y="475"/>
                      <a:pt x="683" y="385"/>
                      <a:pt x="759" y="291"/>
                    </a:cubicBezTo>
                    <a:cubicBezTo>
                      <a:pt x="837" y="196"/>
                      <a:pt x="914" y="102"/>
                      <a:pt x="9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 name="Google Shape;43;p2"/>
              <p:cNvSpPr/>
              <p:nvPr/>
            </p:nvSpPr>
            <p:spPr>
              <a:xfrm>
                <a:off x="3365726" y="3863609"/>
                <a:ext cx="33719" cy="36670"/>
              </a:xfrm>
              <a:custGeom>
                <a:avLst/>
                <a:gdLst/>
                <a:ahLst/>
                <a:cxnLst/>
                <a:rect l="l" t="t" r="r" b="b"/>
                <a:pathLst>
                  <a:path w="857" h="932" extrusionOk="0">
                    <a:moveTo>
                      <a:pt x="856" y="0"/>
                    </a:moveTo>
                    <a:lnTo>
                      <a:pt x="856" y="0"/>
                    </a:lnTo>
                    <a:cubicBezTo>
                      <a:pt x="692" y="135"/>
                      <a:pt x="543" y="286"/>
                      <a:pt x="401" y="440"/>
                    </a:cubicBezTo>
                    <a:cubicBezTo>
                      <a:pt x="258" y="596"/>
                      <a:pt x="121" y="756"/>
                      <a:pt x="1" y="931"/>
                    </a:cubicBezTo>
                    <a:cubicBezTo>
                      <a:pt x="165" y="796"/>
                      <a:pt x="313" y="645"/>
                      <a:pt x="456" y="492"/>
                    </a:cubicBezTo>
                    <a:cubicBezTo>
                      <a:pt x="598" y="336"/>
                      <a:pt x="735" y="176"/>
                      <a:pt x="8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 name="Google Shape;44;p2"/>
              <p:cNvSpPr/>
              <p:nvPr/>
            </p:nvSpPr>
            <p:spPr>
              <a:xfrm>
                <a:off x="3332559" y="3747463"/>
                <a:ext cx="14164" cy="54847"/>
              </a:xfrm>
              <a:custGeom>
                <a:avLst/>
                <a:gdLst/>
                <a:ahLst/>
                <a:cxnLst/>
                <a:rect l="l" t="t" r="r" b="b"/>
                <a:pathLst>
                  <a:path w="360" h="1394" extrusionOk="0">
                    <a:moveTo>
                      <a:pt x="360" y="0"/>
                    </a:moveTo>
                    <a:lnTo>
                      <a:pt x="360" y="0"/>
                    </a:lnTo>
                    <a:cubicBezTo>
                      <a:pt x="314" y="113"/>
                      <a:pt x="277" y="227"/>
                      <a:pt x="242" y="341"/>
                    </a:cubicBezTo>
                    <a:cubicBezTo>
                      <a:pt x="205" y="456"/>
                      <a:pt x="174" y="571"/>
                      <a:pt x="143" y="687"/>
                    </a:cubicBezTo>
                    <a:cubicBezTo>
                      <a:pt x="114" y="804"/>
                      <a:pt x="86" y="920"/>
                      <a:pt x="62" y="1038"/>
                    </a:cubicBezTo>
                    <a:cubicBezTo>
                      <a:pt x="38" y="1155"/>
                      <a:pt x="15" y="1273"/>
                      <a:pt x="0" y="1393"/>
                    </a:cubicBezTo>
                    <a:cubicBezTo>
                      <a:pt x="45" y="1282"/>
                      <a:pt x="82" y="1167"/>
                      <a:pt x="118" y="1053"/>
                    </a:cubicBezTo>
                    <a:cubicBezTo>
                      <a:pt x="155" y="937"/>
                      <a:pt x="186" y="822"/>
                      <a:pt x="217" y="706"/>
                    </a:cubicBezTo>
                    <a:cubicBezTo>
                      <a:pt x="246" y="590"/>
                      <a:pt x="274" y="473"/>
                      <a:pt x="298" y="355"/>
                    </a:cubicBezTo>
                    <a:cubicBezTo>
                      <a:pt x="322" y="238"/>
                      <a:pt x="345" y="120"/>
                      <a:pt x="3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 name="Google Shape;45;p2"/>
              <p:cNvSpPr/>
              <p:nvPr/>
            </p:nvSpPr>
            <p:spPr>
              <a:xfrm>
                <a:off x="3284991" y="3693797"/>
                <a:ext cx="14361" cy="40014"/>
              </a:xfrm>
              <a:custGeom>
                <a:avLst/>
                <a:gdLst/>
                <a:ahLst/>
                <a:cxnLst/>
                <a:rect l="l" t="t" r="r" b="b"/>
                <a:pathLst>
                  <a:path w="365" h="1017" extrusionOk="0">
                    <a:moveTo>
                      <a:pt x="365" y="1"/>
                    </a:moveTo>
                    <a:cubicBezTo>
                      <a:pt x="276" y="160"/>
                      <a:pt x="209" y="326"/>
                      <a:pt x="147" y="496"/>
                    </a:cubicBezTo>
                    <a:cubicBezTo>
                      <a:pt x="88" y="664"/>
                      <a:pt x="33" y="837"/>
                      <a:pt x="1" y="1016"/>
                    </a:cubicBezTo>
                    <a:cubicBezTo>
                      <a:pt x="89" y="856"/>
                      <a:pt x="157" y="690"/>
                      <a:pt x="218" y="521"/>
                    </a:cubicBezTo>
                    <a:cubicBezTo>
                      <a:pt x="278" y="351"/>
                      <a:pt x="331" y="180"/>
                      <a:pt x="3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 name="Google Shape;46;p2"/>
              <p:cNvSpPr/>
              <p:nvPr/>
            </p:nvSpPr>
            <p:spPr>
              <a:xfrm>
                <a:off x="3257371" y="3652327"/>
                <a:ext cx="10348" cy="42217"/>
              </a:xfrm>
              <a:custGeom>
                <a:avLst/>
                <a:gdLst/>
                <a:ahLst/>
                <a:cxnLst/>
                <a:rect l="l" t="t" r="r" b="b"/>
                <a:pathLst>
                  <a:path w="263" h="1073" extrusionOk="0">
                    <a:moveTo>
                      <a:pt x="1" y="1"/>
                    </a:moveTo>
                    <a:lnTo>
                      <a:pt x="1" y="1"/>
                    </a:lnTo>
                    <a:cubicBezTo>
                      <a:pt x="14" y="187"/>
                      <a:pt x="52" y="368"/>
                      <a:pt x="94" y="546"/>
                    </a:cubicBezTo>
                    <a:cubicBezTo>
                      <a:pt x="139" y="724"/>
                      <a:pt x="189" y="901"/>
                      <a:pt x="262" y="1072"/>
                    </a:cubicBezTo>
                    <a:cubicBezTo>
                      <a:pt x="247" y="886"/>
                      <a:pt x="210" y="707"/>
                      <a:pt x="168" y="527"/>
                    </a:cubicBezTo>
                    <a:cubicBezTo>
                      <a:pt x="123" y="349"/>
                      <a:pt x="73" y="173"/>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 name="Google Shape;47;p2"/>
              <p:cNvSpPr/>
              <p:nvPr/>
            </p:nvSpPr>
            <p:spPr>
              <a:xfrm>
                <a:off x="3240296" y="3720709"/>
                <a:ext cx="40801" cy="14204"/>
              </a:xfrm>
              <a:custGeom>
                <a:avLst/>
                <a:gdLst/>
                <a:ahLst/>
                <a:cxnLst/>
                <a:rect l="l" t="t" r="r" b="b"/>
                <a:pathLst>
                  <a:path w="1037" h="361" extrusionOk="0">
                    <a:moveTo>
                      <a:pt x="0" y="0"/>
                    </a:moveTo>
                    <a:lnTo>
                      <a:pt x="0" y="0"/>
                    </a:lnTo>
                    <a:cubicBezTo>
                      <a:pt x="164" y="88"/>
                      <a:pt x="333" y="155"/>
                      <a:pt x="505" y="216"/>
                    </a:cubicBezTo>
                    <a:cubicBezTo>
                      <a:pt x="679" y="275"/>
                      <a:pt x="853" y="328"/>
                      <a:pt x="1037" y="361"/>
                    </a:cubicBezTo>
                    <a:cubicBezTo>
                      <a:pt x="873" y="271"/>
                      <a:pt x="703" y="206"/>
                      <a:pt x="530" y="144"/>
                    </a:cubicBezTo>
                    <a:cubicBezTo>
                      <a:pt x="358" y="86"/>
                      <a:pt x="183" y="32"/>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 name="Google Shape;48;p2"/>
              <p:cNvSpPr/>
              <p:nvPr/>
            </p:nvSpPr>
            <p:spPr>
              <a:xfrm>
                <a:off x="3275666" y="3799949"/>
                <a:ext cx="50637" cy="4407"/>
              </a:xfrm>
              <a:custGeom>
                <a:avLst/>
                <a:gdLst/>
                <a:ahLst/>
                <a:cxnLst/>
                <a:rect l="l" t="t" r="r" b="b"/>
                <a:pathLst>
                  <a:path w="1287" h="112" extrusionOk="0">
                    <a:moveTo>
                      <a:pt x="216" y="1"/>
                    </a:moveTo>
                    <a:cubicBezTo>
                      <a:pt x="144" y="1"/>
                      <a:pt x="72" y="3"/>
                      <a:pt x="0" y="7"/>
                    </a:cubicBezTo>
                    <a:cubicBezTo>
                      <a:pt x="212" y="53"/>
                      <a:pt x="426" y="77"/>
                      <a:pt x="640" y="94"/>
                    </a:cubicBezTo>
                    <a:cubicBezTo>
                      <a:pt x="784" y="104"/>
                      <a:pt x="927" y="111"/>
                      <a:pt x="1071" y="111"/>
                    </a:cubicBezTo>
                    <a:cubicBezTo>
                      <a:pt x="1142" y="111"/>
                      <a:pt x="1214" y="110"/>
                      <a:pt x="1287" y="105"/>
                    </a:cubicBezTo>
                    <a:cubicBezTo>
                      <a:pt x="1075" y="59"/>
                      <a:pt x="861" y="36"/>
                      <a:pt x="646" y="18"/>
                    </a:cubicBezTo>
                    <a:cubicBezTo>
                      <a:pt x="504" y="8"/>
                      <a:pt x="360" y="1"/>
                      <a:pt x="2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 name="Google Shape;49;p2"/>
              <p:cNvSpPr/>
              <p:nvPr/>
            </p:nvSpPr>
            <p:spPr>
              <a:xfrm>
                <a:off x="3319142" y="3865458"/>
                <a:ext cx="45522" cy="30925"/>
              </a:xfrm>
              <a:custGeom>
                <a:avLst/>
                <a:gdLst/>
                <a:ahLst/>
                <a:cxnLst/>
                <a:rect l="l" t="t" r="r" b="b"/>
                <a:pathLst>
                  <a:path w="1157" h="786" extrusionOk="0">
                    <a:moveTo>
                      <a:pt x="1" y="0"/>
                    </a:moveTo>
                    <a:lnTo>
                      <a:pt x="1" y="0"/>
                    </a:lnTo>
                    <a:cubicBezTo>
                      <a:pt x="177" y="156"/>
                      <a:pt x="365" y="292"/>
                      <a:pt x="557" y="424"/>
                    </a:cubicBezTo>
                    <a:cubicBezTo>
                      <a:pt x="750" y="554"/>
                      <a:pt x="947" y="679"/>
                      <a:pt x="1156" y="785"/>
                    </a:cubicBezTo>
                    <a:cubicBezTo>
                      <a:pt x="980" y="629"/>
                      <a:pt x="792" y="493"/>
                      <a:pt x="600" y="362"/>
                    </a:cubicBezTo>
                    <a:cubicBezTo>
                      <a:pt x="406" y="232"/>
                      <a:pt x="210" y="107"/>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 name="Google Shape;50;p2"/>
              <p:cNvSpPr/>
              <p:nvPr/>
            </p:nvSpPr>
            <p:spPr>
              <a:xfrm>
                <a:off x="3291640" y="3970470"/>
                <a:ext cx="51739" cy="40093"/>
              </a:xfrm>
              <a:custGeom>
                <a:avLst/>
                <a:gdLst/>
                <a:ahLst/>
                <a:cxnLst/>
                <a:rect l="l" t="t" r="r" b="b"/>
                <a:pathLst>
                  <a:path w="1315" h="1019" extrusionOk="0">
                    <a:moveTo>
                      <a:pt x="0" y="1"/>
                    </a:moveTo>
                    <a:cubicBezTo>
                      <a:pt x="99" y="99"/>
                      <a:pt x="205" y="189"/>
                      <a:pt x="310" y="278"/>
                    </a:cubicBezTo>
                    <a:cubicBezTo>
                      <a:pt x="416" y="369"/>
                      <a:pt x="524" y="454"/>
                      <a:pt x="633" y="540"/>
                    </a:cubicBezTo>
                    <a:cubicBezTo>
                      <a:pt x="743" y="624"/>
                      <a:pt x="853" y="708"/>
                      <a:pt x="967" y="787"/>
                    </a:cubicBezTo>
                    <a:cubicBezTo>
                      <a:pt x="1080" y="867"/>
                      <a:pt x="1194" y="946"/>
                      <a:pt x="1314" y="1019"/>
                    </a:cubicBezTo>
                    <a:cubicBezTo>
                      <a:pt x="1214" y="921"/>
                      <a:pt x="1109" y="831"/>
                      <a:pt x="1003" y="741"/>
                    </a:cubicBezTo>
                    <a:cubicBezTo>
                      <a:pt x="898" y="651"/>
                      <a:pt x="789" y="566"/>
                      <a:pt x="680" y="480"/>
                    </a:cubicBezTo>
                    <a:cubicBezTo>
                      <a:pt x="570" y="396"/>
                      <a:pt x="460" y="312"/>
                      <a:pt x="346" y="233"/>
                    </a:cubicBezTo>
                    <a:cubicBezTo>
                      <a:pt x="233" y="152"/>
                      <a:pt x="119" y="7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 name="Google Shape;51;p2"/>
              <p:cNvSpPr/>
              <p:nvPr/>
            </p:nvSpPr>
            <p:spPr>
              <a:xfrm>
                <a:off x="3280624" y="4082681"/>
                <a:ext cx="54414" cy="34820"/>
              </a:xfrm>
              <a:custGeom>
                <a:avLst/>
                <a:gdLst/>
                <a:ahLst/>
                <a:cxnLst/>
                <a:rect l="l" t="t" r="r" b="b"/>
                <a:pathLst>
                  <a:path w="1383" h="885" extrusionOk="0">
                    <a:moveTo>
                      <a:pt x="0" y="1"/>
                    </a:moveTo>
                    <a:lnTo>
                      <a:pt x="0" y="1"/>
                    </a:lnTo>
                    <a:cubicBezTo>
                      <a:pt x="107" y="87"/>
                      <a:pt x="218" y="167"/>
                      <a:pt x="330" y="246"/>
                    </a:cubicBezTo>
                    <a:cubicBezTo>
                      <a:pt x="441" y="325"/>
                      <a:pt x="556" y="401"/>
                      <a:pt x="670" y="475"/>
                    </a:cubicBezTo>
                    <a:cubicBezTo>
                      <a:pt x="787" y="548"/>
                      <a:pt x="902" y="621"/>
                      <a:pt x="1021" y="688"/>
                    </a:cubicBezTo>
                    <a:cubicBezTo>
                      <a:pt x="1140" y="757"/>
                      <a:pt x="1258" y="824"/>
                      <a:pt x="1382" y="885"/>
                    </a:cubicBezTo>
                    <a:cubicBezTo>
                      <a:pt x="1276" y="798"/>
                      <a:pt x="1164" y="718"/>
                      <a:pt x="1052" y="640"/>
                    </a:cubicBezTo>
                    <a:cubicBezTo>
                      <a:pt x="940" y="560"/>
                      <a:pt x="826" y="485"/>
                      <a:pt x="711" y="411"/>
                    </a:cubicBezTo>
                    <a:cubicBezTo>
                      <a:pt x="596" y="338"/>
                      <a:pt x="481" y="265"/>
                      <a:pt x="362" y="198"/>
                    </a:cubicBezTo>
                    <a:cubicBezTo>
                      <a:pt x="243" y="128"/>
                      <a:pt x="124" y="6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 name="Google Shape;52;p2"/>
              <p:cNvSpPr/>
              <p:nvPr/>
            </p:nvSpPr>
            <p:spPr>
              <a:xfrm>
                <a:off x="3293293" y="4195168"/>
                <a:ext cx="60198" cy="23882"/>
              </a:xfrm>
              <a:custGeom>
                <a:avLst/>
                <a:gdLst/>
                <a:ahLst/>
                <a:cxnLst/>
                <a:rect l="l" t="t" r="r" b="b"/>
                <a:pathLst>
                  <a:path w="1530" h="607" extrusionOk="0">
                    <a:moveTo>
                      <a:pt x="0" y="1"/>
                    </a:moveTo>
                    <a:lnTo>
                      <a:pt x="0" y="1"/>
                    </a:lnTo>
                    <a:cubicBezTo>
                      <a:pt x="122" y="65"/>
                      <a:pt x="247" y="122"/>
                      <a:pt x="372" y="179"/>
                    </a:cubicBezTo>
                    <a:cubicBezTo>
                      <a:pt x="497" y="236"/>
                      <a:pt x="623" y="287"/>
                      <a:pt x="751" y="339"/>
                    </a:cubicBezTo>
                    <a:cubicBezTo>
                      <a:pt x="878" y="389"/>
                      <a:pt x="1006" y="438"/>
                      <a:pt x="1136" y="481"/>
                    </a:cubicBezTo>
                    <a:cubicBezTo>
                      <a:pt x="1266" y="526"/>
                      <a:pt x="1396" y="571"/>
                      <a:pt x="1530" y="606"/>
                    </a:cubicBezTo>
                    <a:cubicBezTo>
                      <a:pt x="1407" y="541"/>
                      <a:pt x="1283" y="484"/>
                      <a:pt x="1158" y="428"/>
                    </a:cubicBezTo>
                    <a:cubicBezTo>
                      <a:pt x="1033" y="371"/>
                      <a:pt x="906" y="319"/>
                      <a:pt x="778" y="268"/>
                    </a:cubicBezTo>
                    <a:cubicBezTo>
                      <a:pt x="650" y="219"/>
                      <a:pt x="523" y="169"/>
                      <a:pt x="393" y="125"/>
                    </a:cubicBezTo>
                    <a:cubicBezTo>
                      <a:pt x="263" y="80"/>
                      <a:pt x="133" y="37"/>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 name="Google Shape;53;p2"/>
              <p:cNvSpPr/>
              <p:nvPr/>
            </p:nvSpPr>
            <p:spPr>
              <a:xfrm>
                <a:off x="3348061" y="4281412"/>
                <a:ext cx="58978" cy="8971"/>
              </a:xfrm>
              <a:custGeom>
                <a:avLst/>
                <a:gdLst/>
                <a:ahLst/>
                <a:cxnLst/>
                <a:rect l="l" t="t" r="r" b="b"/>
                <a:pathLst>
                  <a:path w="1499" h="228" extrusionOk="0">
                    <a:moveTo>
                      <a:pt x="0" y="1"/>
                    </a:moveTo>
                    <a:cubicBezTo>
                      <a:pt x="123" y="35"/>
                      <a:pt x="247" y="61"/>
                      <a:pt x="370" y="86"/>
                    </a:cubicBezTo>
                    <a:cubicBezTo>
                      <a:pt x="494" y="112"/>
                      <a:pt x="619" y="132"/>
                      <a:pt x="744" y="152"/>
                    </a:cubicBezTo>
                    <a:cubicBezTo>
                      <a:pt x="868" y="170"/>
                      <a:pt x="993" y="188"/>
                      <a:pt x="1120" y="200"/>
                    </a:cubicBezTo>
                    <a:cubicBezTo>
                      <a:pt x="1245" y="212"/>
                      <a:pt x="1371" y="225"/>
                      <a:pt x="1499" y="227"/>
                    </a:cubicBezTo>
                    <a:cubicBezTo>
                      <a:pt x="1376" y="193"/>
                      <a:pt x="1252" y="167"/>
                      <a:pt x="1128" y="142"/>
                    </a:cubicBezTo>
                    <a:cubicBezTo>
                      <a:pt x="1004" y="116"/>
                      <a:pt x="879" y="96"/>
                      <a:pt x="756" y="76"/>
                    </a:cubicBezTo>
                    <a:cubicBezTo>
                      <a:pt x="630" y="59"/>
                      <a:pt x="505" y="40"/>
                      <a:pt x="379" y="29"/>
                    </a:cubicBezTo>
                    <a:cubicBezTo>
                      <a:pt x="254" y="16"/>
                      <a:pt x="128" y="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 name="Google Shape;54;p2"/>
              <p:cNvSpPr/>
              <p:nvPr/>
            </p:nvSpPr>
            <p:spPr>
              <a:xfrm>
                <a:off x="3399405" y="4346134"/>
                <a:ext cx="59136" cy="21443"/>
              </a:xfrm>
              <a:custGeom>
                <a:avLst/>
                <a:gdLst/>
                <a:ahLst/>
                <a:cxnLst/>
                <a:rect l="l" t="t" r="r" b="b"/>
                <a:pathLst>
                  <a:path w="1503" h="545" extrusionOk="0">
                    <a:moveTo>
                      <a:pt x="0" y="0"/>
                    </a:moveTo>
                    <a:cubicBezTo>
                      <a:pt x="120" y="60"/>
                      <a:pt x="243" y="113"/>
                      <a:pt x="367" y="164"/>
                    </a:cubicBezTo>
                    <a:cubicBezTo>
                      <a:pt x="489" y="216"/>
                      <a:pt x="615" y="261"/>
                      <a:pt x="738" y="308"/>
                    </a:cubicBezTo>
                    <a:cubicBezTo>
                      <a:pt x="865" y="353"/>
                      <a:pt x="990" y="398"/>
                      <a:pt x="1117" y="436"/>
                    </a:cubicBezTo>
                    <a:cubicBezTo>
                      <a:pt x="1245" y="476"/>
                      <a:pt x="1372" y="514"/>
                      <a:pt x="1502" y="545"/>
                    </a:cubicBezTo>
                    <a:cubicBezTo>
                      <a:pt x="1382" y="484"/>
                      <a:pt x="1260" y="432"/>
                      <a:pt x="1137" y="382"/>
                    </a:cubicBezTo>
                    <a:cubicBezTo>
                      <a:pt x="1014" y="330"/>
                      <a:pt x="889" y="284"/>
                      <a:pt x="764" y="237"/>
                    </a:cubicBezTo>
                    <a:cubicBezTo>
                      <a:pt x="639" y="192"/>
                      <a:pt x="514" y="148"/>
                      <a:pt x="387" y="109"/>
                    </a:cubicBezTo>
                    <a:cubicBezTo>
                      <a:pt x="259" y="70"/>
                      <a:pt x="132" y="31"/>
                      <a:pt x="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 name="Google Shape;55;p2"/>
              <p:cNvSpPr/>
              <p:nvPr/>
            </p:nvSpPr>
            <p:spPr>
              <a:xfrm>
                <a:off x="3424035" y="4411131"/>
                <a:ext cx="54532" cy="26164"/>
              </a:xfrm>
              <a:custGeom>
                <a:avLst/>
                <a:gdLst/>
                <a:ahLst/>
                <a:cxnLst/>
                <a:rect l="l" t="t" r="r" b="b"/>
                <a:pathLst>
                  <a:path w="1386" h="665" extrusionOk="0">
                    <a:moveTo>
                      <a:pt x="1" y="0"/>
                    </a:moveTo>
                    <a:lnTo>
                      <a:pt x="1" y="0"/>
                    </a:lnTo>
                    <a:cubicBezTo>
                      <a:pt x="109" y="71"/>
                      <a:pt x="221" y="133"/>
                      <a:pt x="334" y="193"/>
                    </a:cubicBezTo>
                    <a:cubicBezTo>
                      <a:pt x="447" y="254"/>
                      <a:pt x="562" y="311"/>
                      <a:pt x="677" y="367"/>
                    </a:cubicBezTo>
                    <a:cubicBezTo>
                      <a:pt x="792" y="421"/>
                      <a:pt x="909" y="476"/>
                      <a:pt x="1026" y="525"/>
                    </a:cubicBezTo>
                    <a:cubicBezTo>
                      <a:pt x="1144" y="575"/>
                      <a:pt x="1263" y="624"/>
                      <a:pt x="1385" y="665"/>
                    </a:cubicBezTo>
                    <a:cubicBezTo>
                      <a:pt x="1276" y="596"/>
                      <a:pt x="1165" y="534"/>
                      <a:pt x="1052" y="472"/>
                    </a:cubicBezTo>
                    <a:cubicBezTo>
                      <a:pt x="940" y="411"/>
                      <a:pt x="824" y="354"/>
                      <a:pt x="709" y="298"/>
                    </a:cubicBezTo>
                    <a:cubicBezTo>
                      <a:pt x="593" y="244"/>
                      <a:pt x="478" y="189"/>
                      <a:pt x="359" y="140"/>
                    </a:cubicBezTo>
                    <a:cubicBezTo>
                      <a:pt x="241" y="90"/>
                      <a:pt x="122" y="42"/>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 name="Google Shape;56;p2"/>
              <p:cNvSpPr/>
              <p:nvPr/>
            </p:nvSpPr>
            <p:spPr>
              <a:xfrm>
                <a:off x="3434146" y="4483054"/>
                <a:ext cx="48748" cy="26951"/>
              </a:xfrm>
              <a:custGeom>
                <a:avLst/>
                <a:gdLst/>
                <a:ahLst/>
                <a:cxnLst/>
                <a:rect l="l" t="t" r="r" b="b"/>
                <a:pathLst>
                  <a:path w="1239" h="685" extrusionOk="0">
                    <a:moveTo>
                      <a:pt x="0" y="1"/>
                    </a:moveTo>
                    <a:lnTo>
                      <a:pt x="0" y="1"/>
                    </a:lnTo>
                    <a:cubicBezTo>
                      <a:pt x="96" y="72"/>
                      <a:pt x="196" y="135"/>
                      <a:pt x="296" y="198"/>
                    </a:cubicBezTo>
                    <a:cubicBezTo>
                      <a:pt x="395" y="261"/>
                      <a:pt x="498" y="318"/>
                      <a:pt x="601" y="376"/>
                    </a:cubicBezTo>
                    <a:cubicBezTo>
                      <a:pt x="705" y="432"/>
                      <a:pt x="808" y="489"/>
                      <a:pt x="914" y="540"/>
                    </a:cubicBezTo>
                    <a:cubicBezTo>
                      <a:pt x="1021" y="592"/>
                      <a:pt x="1127" y="641"/>
                      <a:pt x="1239" y="685"/>
                    </a:cubicBezTo>
                    <a:cubicBezTo>
                      <a:pt x="1143" y="614"/>
                      <a:pt x="1043" y="551"/>
                      <a:pt x="943" y="489"/>
                    </a:cubicBezTo>
                    <a:cubicBezTo>
                      <a:pt x="843" y="426"/>
                      <a:pt x="741" y="368"/>
                      <a:pt x="638" y="309"/>
                    </a:cubicBezTo>
                    <a:cubicBezTo>
                      <a:pt x="534" y="254"/>
                      <a:pt x="430" y="198"/>
                      <a:pt x="323" y="147"/>
                    </a:cubicBezTo>
                    <a:cubicBezTo>
                      <a:pt x="217" y="95"/>
                      <a:pt x="110" y="4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 name="Google Shape;57;p2"/>
              <p:cNvSpPr/>
              <p:nvPr/>
            </p:nvSpPr>
            <p:spPr>
              <a:xfrm>
                <a:off x="3429740" y="4542937"/>
                <a:ext cx="41155" cy="39188"/>
              </a:xfrm>
              <a:custGeom>
                <a:avLst/>
                <a:gdLst/>
                <a:ahLst/>
                <a:cxnLst/>
                <a:rect l="l" t="t" r="r" b="b"/>
                <a:pathLst>
                  <a:path w="1046" h="996" extrusionOk="0">
                    <a:moveTo>
                      <a:pt x="1" y="1"/>
                    </a:moveTo>
                    <a:cubicBezTo>
                      <a:pt x="78" y="95"/>
                      <a:pt x="159" y="183"/>
                      <a:pt x="242" y="271"/>
                    </a:cubicBezTo>
                    <a:cubicBezTo>
                      <a:pt x="325" y="359"/>
                      <a:pt x="411" y="442"/>
                      <a:pt x="497" y="526"/>
                    </a:cubicBezTo>
                    <a:cubicBezTo>
                      <a:pt x="585" y="608"/>
                      <a:pt x="673" y="689"/>
                      <a:pt x="765" y="767"/>
                    </a:cubicBezTo>
                    <a:cubicBezTo>
                      <a:pt x="856" y="845"/>
                      <a:pt x="948" y="923"/>
                      <a:pt x="1046" y="995"/>
                    </a:cubicBezTo>
                    <a:cubicBezTo>
                      <a:pt x="970" y="901"/>
                      <a:pt x="887" y="812"/>
                      <a:pt x="804" y="725"/>
                    </a:cubicBezTo>
                    <a:cubicBezTo>
                      <a:pt x="723" y="637"/>
                      <a:pt x="636" y="554"/>
                      <a:pt x="549" y="470"/>
                    </a:cubicBezTo>
                    <a:cubicBezTo>
                      <a:pt x="463" y="388"/>
                      <a:pt x="375" y="307"/>
                      <a:pt x="283" y="229"/>
                    </a:cubicBezTo>
                    <a:cubicBezTo>
                      <a:pt x="191" y="149"/>
                      <a:pt x="100" y="73"/>
                      <a:pt x="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8" name="Google Shape;58;p2"/>
            <p:cNvGrpSpPr/>
            <p:nvPr/>
          </p:nvGrpSpPr>
          <p:grpSpPr>
            <a:xfrm>
              <a:off x="8634328" y="369785"/>
              <a:ext cx="283978" cy="747254"/>
              <a:chOff x="3969875" y="1708525"/>
              <a:chExt cx="85675" cy="225450"/>
            </a:xfrm>
          </p:grpSpPr>
          <p:sp>
            <p:nvSpPr>
              <p:cNvPr id="59" name="Google Shape;59;p2"/>
              <p:cNvSpPr/>
              <p:nvPr/>
            </p:nvSpPr>
            <p:spPr>
              <a:xfrm>
                <a:off x="3969875" y="1708525"/>
                <a:ext cx="48350" cy="48350"/>
              </a:xfrm>
              <a:custGeom>
                <a:avLst/>
                <a:gdLst/>
                <a:ahLst/>
                <a:cxnLst/>
                <a:rect l="l" t="t" r="r" b="b"/>
                <a:pathLst>
                  <a:path w="1934" h="1934" extrusionOk="0">
                    <a:moveTo>
                      <a:pt x="966" y="0"/>
                    </a:moveTo>
                    <a:cubicBezTo>
                      <a:pt x="432" y="0"/>
                      <a:pt x="0" y="432"/>
                      <a:pt x="0" y="967"/>
                    </a:cubicBezTo>
                    <a:cubicBezTo>
                      <a:pt x="0" y="1501"/>
                      <a:pt x="432" y="1933"/>
                      <a:pt x="966" y="1933"/>
                    </a:cubicBezTo>
                    <a:cubicBezTo>
                      <a:pt x="1500" y="1933"/>
                      <a:pt x="1933" y="1501"/>
                      <a:pt x="1933" y="967"/>
                    </a:cubicBezTo>
                    <a:cubicBezTo>
                      <a:pt x="1933" y="432"/>
                      <a:pt x="1500" y="0"/>
                      <a:pt x="9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 name="Google Shape;60;p2"/>
              <p:cNvSpPr/>
              <p:nvPr/>
            </p:nvSpPr>
            <p:spPr>
              <a:xfrm>
                <a:off x="4031375" y="1847950"/>
                <a:ext cx="24175" cy="24175"/>
              </a:xfrm>
              <a:custGeom>
                <a:avLst/>
                <a:gdLst/>
                <a:ahLst/>
                <a:cxnLst/>
                <a:rect l="l" t="t" r="r" b="b"/>
                <a:pathLst>
                  <a:path w="967" h="967" extrusionOk="0">
                    <a:moveTo>
                      <a:pt x="483" y="0"/>
                    </a:moveTo>
                    <a:cubicBezTo>
                      <a:pt x="216" y="0"/>
                      <a:pt x="1" y="216"/>
                      <a:pt x="1" y="483"/>
                    </a:cubicBezTo>
                    <a:cubicBezTo>
                      <a:pt x="1" y="749"/>
                      <a:pt x="216" y="966"/>
                      <a:pt x="483" y="966"/>
                    </a:cubicBezTo>
                    <a:cubicBezTo>
                      <a:pt x="750" y="966"/>
                      <a:pt x="966" y="749"/>
                      <a:pt x="966" y="483"/>
                    </a:cubicBezTo>
                    <a:cubicBezTo>
                      <a:pt x="966" y="216"/>
                      <a:pt x="750" y="0"/>
                      <a:pt x="4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 name="Google Shape;61;p2"/>
              <p:cNvSpPr/>
              <p:nvPr/>
            </p:nvSpPr>
            <p:spPr>
              <a:xfrm>
                <a:off x="4022425" y="1748075"/>
                <a:ext cx="8550" cy="8550"/>
              </a:xfrm>
              <a:custGeom>
                <a:avLst/>
                <a:gdLst/>
                <a:ahLst/>
                <a:cxnLst/>
                <a:rect l="l" t="t" r="r" b="b"/>
                <a:pathLst>
                  <a:path w="342" h="342" extrusionOk="0">
                    <a:moveTo>
                      <a:pt x="172" y="1"/>
                    </a:moveTo>
                    <a:cubicBezTo>
                      <a:pt x="77" y="1"/>
                      <a:pt x="1" y="77"/>
                      <a:pt x="1" y="171"/>
                    </a:cubicBezTo>
                    <a:cubicBezTo>
                      <a:pt x="1" y="266"/>
                      <a:pt x="77" y="341"/>
                      <a:pt x="172" y="341"/>
                    </a:cubicBezTo>
                    <a:cubicBezTo>
                      <a:pt x="266" y="341"/>
                      <a:pt x="341" y="266"/>
                      <a:pt x="341" y="171"/>
                    </a:cubicBezTo>
                    <a:cubicBezTo>
                      <a:pt x="341" y="77"/>
                      <a:pt x="266" y="1"/>
                      <a:pt x="1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 name="Google Shape;62;p2"/>
              <p:cNvSpPr/>
              <p:nvPr/>
            </p:nvSpPr>
            <p:spPr>
              <a:xfrm>
                <a:off x="4043450" y="1925425"/>
                <a:ext cx="8550" cy="8550"/>
              </a:xfrm>
              <a:custGeom>
                <a:avLst/>
                <a:gdLst/>
                <a:ahLst/>
                <a:cxnLst/>
                <a:rect l="l" t="t" r="r" b="b"/>
                <a:pathLst>
                  <a:path w="342" h="342" extrusionOk="0">
                    <a:moveTo>
                      <a:pt x="170" y="1"/>
                    </a:moveTo>
                    <a:cubicBezTo>
                      <a:pt x="76" y="1"/>
                      <a:pt x="0" y="76"/>
                      <a:pt x="0" y="170"/>
                    </a:cubicBezTo>
                    <a:cubicBezTo>
                      <a:pt x="0" y="264"/>
                      <a:pt x="76" y="341"/>
                      <a:pt x="170" y="341"/>
                    </a:cubicBezTo>
                    <a:cubicBezTo>
                      <a:pt x="264" y="341"/>
                      <a:pt x="341" y="264"/>
                      <a:pt x="341" y="170"/>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 name="Google Shape;63;p2"/>
              <p:cNvSpPr/>
              <p:nvPr/>
            </p:nvSpPr>
            <p:spPr>
              <a:xfrm>
                <a:off x="4018200" y="1899375"/>
                <a:ext cx="17050" cy="17000"/>
              </a:xfrm>
              <a:custGeom>
                <a:avLst/>
                <a:gdLst/>
                <a:ahLst/>
                <a:cxnLst/>
                <a:rect l="l" t="t" r="r" b="b"/>
                <a:pathLst>
                  <a:path w="682" h="680" extrusionOk="0">
                    <a:moveTo>
                      <a:pt x="341" y="0"/>
                    </a:moveTo>
                    <a:cubicBezTo>
                      <a:pt x="152" y="0"/>
                      <a:pt x="0" y="152"/>
                      <a:pt x="0" y="341"/>
                    </a:cubicBezTo>
                    <a:cubicBezTo>
                      <a:pt x="0" y="528"/>
                      <a:pt x="152" y="680"/>
                      <a:pt x="341" y="680"/>
                    </a:cubicBezTo>
                    <a:cubicBezTo>
                      <a:pt x="529" y="680"/>
                      <a:pt x="681" y="528"/>
                      <a:pt x="681" y="341"/>
                    </a:cubicBezTo>
                    <a:cubicBezTo>
                      <a:pt x="681" y="152"/>
                      <a:pt x="529"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2"/>
              <p:cNvSpPr/>
              <p:nvPr/>
            </p:nvSpPr>
            <p:spPr>
              <a:xfrm>
                <a:off x="3994000" y="1801550"/>
                <a:ext cx="17075" cy="17050"/>
              </a:xfrm>
              <a:custGeom>
                <a:avLst/>
                <a:gdLst/>
                <a:ahLst/>
                <a:cxnLst/>
                <a:rect l="l" t="t" r="r" b="b"/>
                <a:pathLst>
                  <a:path w="683" h="682" extrusionOk="0">
                    <a:moveTo>
                      <a:pt x="341" y="0"/>
                    </a:moveTo>
                    <a:cubicBezTo>
                      <a:pt x="155" y="0"/>
                      <a:pt x="1" y="152"/>
                      <a:pt x="1" y="341"/>
                    </a:cubicBezTo>
                    <a:cubicBezTo>
                      <a:pt x="1" y="529"/>
                      <a:pt x="155" y="681"/>
                      <a:pt x="341" y="681"/>
                    </a:cubicBezTo>
                    <a:cubicBezTo>
                      <a:pt x="530" y="681"/>
                      <a:pt x="682" y="529"/>
                      <a:pt x="682" y="341"/>
                    </a:cubicBezTo>
                    <a:cubicBezTo>
                      <a:pt x="682" y="152"/>
                      <a:pt x="530"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65" name="Google Shape;65;p2"/>
          <p:cNvSpPr txBox="1">
            <a:spLocks noGrp="1"/>
          </p:cNvSpPr>
          <p:nvPr>
            <p:ph type="ctrTitle"/>
          </p:nvPr>
        </p:nvSpPr>
        <p:spPr>
          <a:xfrm>
            <a:off x="951003" y="2946533"/>
            <a:ext cx="7823200" cy="1214400"/>
          </a:xfrm>
          <a:prstGeom prst="rect">
            <a:avLst/>
          </a:prstGeom>
        </p:spPr>
        <p:txBody>
          <a:bodyPr spcFirstLastPara="1" wrap="square" lIns="91425" tIns="91425" rIns="91425" bIns="91425" anchor="b" anchorCtr="0">
            <a:noAutofit/>
          </a:bodyPr>
          <a:lstStyle>
            <a:lvl1pPr lvl="0">
              <a:lnSpc>
                <a:spcPct val="80000"/>
              </a:lnSpc>
              <a:spcBef>
                <a:spcPts val="0"/>
              </a:spcBef>
              <a:spcAft>
                <a:spcPts val="0"/>
              </a:spcAft>
              <a:buClr>
                <a:srgbClr val="191919"/>
              </a:buClr>
              <a:buSzPts val="5200"/>
              <a:buNone/>
              <a:defRPr sz="8000" b="1"/>
            </a:lvl1pPr>
            <a:lvl2pPr lvl="1" algn="ctr">
              <a:spcBef>
                <a:spcPts val="0"/>
              </a:spcBef>
              <a:spcAft>
                <a:spcPts val="0"/>
              </a:spcAft>
              <a:buClr>
                <a:srgbClr val="191919"/>
              </a:buClr>
              <a:buSzPts val="5200"/>
              <a:buNone/>
              <a:defRPr sz="6933">
                <a:solidFill>
                  <a:srgbClr val="191919"/>
                </a:solidFill>
              </a:defRPr>
            </a:lvl2pPr>
            <a:lvl3pPr lvl="2" algn="ctr">
              <a:spcBef>
                <a:spcPts val="0"/>
              </a:spcBef>
              <a:spcAft>
                <a:spcPts val="0"/>
              </a:spcAft>
              <a:buClr>
                <a:srgbClr val="191919"/>
              </a:buClr>
              <a:buSzPts val="5200"/>
              <a:buNone/>
              <a:defRPr sz="6933">
                <a:solidFill>
                  <a:srgbClr val="191919"/>
                </a:solidFill>
              </a:defRPr>
            </a:lvl3pPr>
            <a:lvl4pPr lvl="3" algn="ctr">
              <a:spcBef>
                <a:spcPts val="0"/>
              </a:spcBef>
              <a:spcAft>
                <a:spcPts val="0"/>
              </a:spcAft>
              <a:buClr>
                <a:srgbClr val="191919"/>
              </a:buClr>
              <a:buSzPts val="5200"/>
              <a:buNone/>
              <a:defRPr sz="6933">
                <a:solidFill>
                  <a:srgbClr val="191919"/>
                </a:solidFill>
              </a:defRPr>
            </a:lvl4pPr>
            <a:lvl5pPr lvl="4" algn="ctr">
              <a:spcBef>
                <a:spcPts val="0"/>
              </a:spcBef>
              <a:spcAft>
                <a:spcPts val="0"/>
              </a:spcAft>
              <a:buClr>
                <a:srgbClr val="191919"/>
              </a:buClr>
              <a:buSzPts val="5200"/>
              <a:buNone/>
              <a:defRPr sz="6933">
                <a:solidFill>
                  <a:srgbClr val="191919"/>
                </a:solidFill>
              </a:defRPr>
            </a:lvl5pPr>
            <a:lvl6pPr lvl="5" algn="ctr">
              <a:spcBef>
                <a:spcPts val="0"/>
              </a:spcBef>
              <a:spcAft>
                <a:spcPts val="0"/>
              </a:spcAft>
              <a:buClr>
                <a:srgbClr val="191919"/>
              </a:buClr>
              <a:buSzPts val="5200"/>
              <a:buNone/>
              <a:defRPr sz="6933">
                <a:solidFill>
                  <a:srgbClr val="191919"/>
                </a:solidFill>
              </a:defRPr>
            </a:lvl6pPr>
            <a:lvl7pPr lvl="6" algn="ctr">
              <a:spcBef>
                <a:spcPts val="0"/>
              </a:spcBef>
              <a:spcAft>
                <a:spcPts val="0"/>
              </a:spcAft>
              <a:buClr>
                <a:srgbClr val="191919"/>
              </a:buClr>
              <a:buSzPts val="5200"/>
              <a:buNone/>
              <a:defRPr sz="6933">
                <a:solidFill>
                  <a:srgbClr val="191919"/>
                </a:solidFill>
              </a:defRPr>
            </a:lvl7pPr>
            <a:lvl8pPr lvl="7" algn="ctr">
              <a:spcBef>
                <a:spcPts val="0"/>
              </a:spcBef>
              <a:spcAft>
                <a:spcPts val="0"/>
              </a:spcAft>
              <a:buClr>
                <a:srgbClr val="191919"/>
              </a:buClr>
              <a:buSzPts val="5200"/>
              <a:buNone/>
              <a:defRPr sz="6933">
                <a:solidFill>
                  <a:srgbClr val="191919"/>
                </a:solidFill>
              </a:defRPr>
            </a:lvl8pPr>
            <a:lvl9pPr lvl="8" algn="ctr">
              <a:spcBef>
                <a:spcPts val="0"/>
              </a:spcBef>
              <a:spcAft>
                <a:spcPts val="0"/>
              </a:spcAft>
              <a:buClr>
                <a:srgbClr val="191919"/>
              </a:buClr>
              <a:buSzPts val="5200"/>
              <a:buNone/>
              <a:defRPr sz="6933">
                <a:solidFill>
                  <a:srgbClr val="191919"/>
                </a:solidFill>
              </a:defRPr>
            </a:lvl9pPr>
          </a:lstStyle>
          <a:p>
            <a:endParaRPr/>
          </a:p>
        </p:txBody>
      </p:sp>
      <p:sp>
        <p:nvSpPr>
          <p:cNvPr id="66" name="Google Shape;66;p2"/>
          <p:cNvSpPr txBox="1">
            <a:spLocks noGrp="1"/>
          </p:cNvSpPr>
          <p:nvPr>
            <p:ph type="subTitle" idx="1"/>
          </p:nvPr>
        </p:nvSpPr>
        <p:spPr>
          <a:xfrm>
            <a:off x="950967" y="4183933"/>
            <a:ext cx="7823200" cy="634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2133"/>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Tree>
    <p:extLst>
      <p:ext uri="{BB962C8B-B14F-4D97-AF65-F5344CB8AC3E}">
        <p14:creationId xmlns:p14="http://schemas.microsoft.com/office/powerpoint/2010/main" val="1619139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49F0B-2649-4866-0209-6C4F21CD23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E225E0-0124-8C00-1CF0-63D2F702D1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C656D-8DB0-21F0-F1E5-8BAB41F9BBB2}"/>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5" name="Footer Placeholder 4">
            <a:extLst>
              <a:ext uri="{FF2B5EF4-FFF2-40B4-BE49-F238E27FC236}">
                <a16:creationId xmlns:a16="http://schemas.microsoft.com/office/drawing/2014/main" id="{17E9E2FA-015C-8C75-0CBF-F574D0F9E6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A7F4C-6B63-07AB-AECC-1460D8A2D7E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184432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8A14-9495-B331-4E81-4321940777C1}"/>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112FD6-F918-2B32-89BC-504C0153CBC5}"/>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7561AB-74E8-9820-FA46-D2EEB001B850}"/>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5" name="Footer Placeholder 4">
            <a:extLst>
              <a:ext uri="{FF2B5EF4-FFF2-40B4-BE49-F238E27FC236}">
                <a16:creationId xmlns:a16="http://schemas.microsoft.com/office/drawing/2014/main" id="{3FB50C76-45A4-EDF2-F194-45AC78721E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45C29-F5E8-5D78-6744-B4C539BDA0AB}"/>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63170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2CBA6-33AE-5E9D-F34B-A528C1F8E4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F26BBF-D05A-779F-4D81-E5E26AEF58B3}"/>
              </a:ext>
            </a:extLst>
          </p:cNvPr>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A21EA8-07C8-51AC-2A2D-341F76865786}"/>
              </a:ext>
            </a:extLst>
          </p:cNvPr>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5B379-88EB-1195-A9C4-60C823E24989}"/>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6" name="Footer Placeholder 5">
            <a:extLst>
              <a:ext uri="{FF2B5EF4-FFF2-40B4-BE49-F238E27FC236}">
                <a16:creationId xmlns:a16="http://schemas.microsoft.com/office/drawing/2014/main" id="{42E02816-04F9-94EB-AB3D-67AAD261F8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CC0CA6-791F-FC02-7495-A4A623E2CD3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327519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6A47E-69C0-F817-AA4B-96F91E7104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0FDDD9-28F9-FCD5-742A-5EC2E4094FB5}"/>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293A65-188F-3FE8-216A-3AEBCE24B174}"/>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0FE6C6-871A-8FAB-279B-CBF014A777EA}"/>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760D35-A1A4-91BD-CAF2-23EAA02B71F8}"/>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8623AC-7753-A913-A3F7-093FC14A256E}"/>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8" name="Footer Placeholder 7">
            <a:extLst>
              <a:ext uri="{FF2B5EF4-FFF2-40B4-BE49-F238E27FC236}">
                <a16:creationId xmlns:a16="http://schemas.microsoft.com/office/drawing/2014/main" id="{61148086-1923-6117-9E4F-7F7795B8ED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E28AF9-D4B0-66AD-EF4A-0ED38F18A5B8}"/>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743514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F1F6B-368C-5F30-0837-9DD5430D43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AF9D56-4DDE-9941-D4EF-3117AB0A4658}"/>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4" name="Footer Placeholder 3">
            <a:extLst>
              <a:ext uri="{FF2B5EF4-FFF2-40B4-BE49-F238E27FC236}">
                <a16:creationId xmlns:a16="http://schemas.microsoft.com/office/drawing/2014/main" id="{BB21E7A0-E774-C803-7E06-31EB2F917F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E246D8-E5F0-E640-7100-DA283377DF4A}"/>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821141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EFBCC-3ED4-C731-584E-37C2510073E0}"/>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3" name="Footer Placeholder 2">
            <a:extLst>
              <a:ext uri="{FF2B5EF4-FFF2-40B4-BE49-F238E27FC236}">
                <a16:creationId xmlns:a16="http://schemas.microsoft.com/office/drawing/2014/main" id="{AC249175-3C57-5CF5-6753-1B29ACF4BE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9EA530-8F4C-6C5B-1C16-533A624A8DDD}"/>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029972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559E-BAC9-E28E-7E06-B26A34471F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33CB02-AD73-8EA7-9D91-1C94665D59B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5778B4-49D9-5D96-DEC7-EDBB450B696C}"/>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65D7E-3A64-B26D-923A-4BD28C11C38D}"/>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6" name="Footer Placeholder 5">
            <a:extLst>
              <a:ext uri="{FF2B5EF4-FFF2-40B4-BE49-F238E27FC236}">
                <a16:creationId xmlns:a16="http://schemas.microsoft.com/office/drawing/2014/main" id="{1DEF1B68-BA13-D129-2E48-2D77C9E06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77AB1D-B63E-92F5-B9B0-79FE4C26ACB9}"/>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5333863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B5C76-D339-9E0A-C9FE-F845A51E7D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08AE27-22D3-D90D-7643-304FDF2D6213}"/>
              </a:ext>
            </a:extLst>
          </p:cNvPr>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DDD2F46C-F6E0-FEC6-F388-D5CCFC1B278F}"/>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83808A-A80F-79B3-FF47-A00EEB2289AA}"/>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6" name="Footer Placeholder 5">
            <a:extLst>
              <a:ext uri="{FF2B5EF4-FFF2-40B4-BE49-F238E27FC236}">
                <a16:creationId xmlns:a16="http://schemas.microsoft.com/office/drawing/2014/main" id="{F64C2E17-2E3E-E0A4-DDC8-56330278C1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C45ADE-0BD0-FB47-D68E-DB1CD27CDA18}"/>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9898669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1F5C1-0BD5-BA33-30DE-096698A835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9041AA-457D-ACD1-56A4-3CEEA4D46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4C305E-56C2-CB10-3E01-B19319508254}"/>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5" name="Footer Placeholder 4">
            <a:extLst>
              <a:ext uri="{FF2B5EF4-FFF2-40B4-BE49-F238E27FC236}">
                <a16:creationId xmlns:a16="http://schemas.microsoft.com/office/drawing/2014/main" id="{D122C846-E8E6-0947-2F0A-A9D45CFE13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C9CFD6-94CD-4CC1-FEA1-E307CB9DE2F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1410311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95A02-6165-A754-5D85-541D3D2D279F}"/>
              </a:ext>
            </a:extLst>
          </p:cNvPr>
          <p:cNvSpPr>
            <a:spLocks noGrp="1"/>
          </p:cNvSpPr>
          <p:nvPr>
            <p:ph type="title" orient="vert"/>
          </p:nvPr>
        </p:nvSpPr>
        <p:spPr>
          <a:xfrm>
            <a:off x="8724901" y="365126"/>
            <a:ext cx="2628900" cy="581183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86276F-87BF-0782-8F2B-496119D966B1}"/>
              </a:ext>
            </a:extLst>
          </p:cNvPr>
          <p:cNvSpPr>
            <a:spLocks noGrp="1"/>
          </p:cNvSpPr>
          <p:nvPr>
            <p:ph type="body" orient="vert" idx="1"/>
          </p:nvPr>
        </p:nvSpPr>
        <p:spPr>
          <a:xfrm>
            <a:off x="838201" y="365126"/>
            <a:ext cx="7734300"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F06A0B-3C17-B8A5-4FFF-4472889DE337}"/>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5" name="Footer Placeholder 4">
            <a:extLst>
              <a:ext uri="{FF2B5EF4-FFF2-40B4-BE49-F238E27FC236}">
                <a16:creationId xmlns:a16="http://schemas.microsoft.com/office/drawing/2014/main" id="{E74A238D-9572-7420-B6EE-80CBED442B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572C66-7AA4-8819-6B99-A7AF66181517}"/>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32683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77"/>
        <p:cNvGrpSpPr/>
        <p:nvPr/>
      </p:nvGrpSpPr>
      <p:grpSpPr>
        <a:xfrm>
          <a:off x="0" y="0"/>
          <a:ext cx="0" cy="0"/>
          <a:chOff x="0" y="0"/>
          <a:chExt cx="0" cy="0"/>
        </a:xfrm>
      </p:grpSpPr>
      <p:grpSp>
        <p:nvGrpSpPr>
          <p:cNvPr id="178" name="Google Shape;178;p6"/>
          <p:cNvGrpSpPr/>
          <p:nvPr/>
        </p:nvGrpSpPr>
        <p:grpSpPr>
          <a:xfrm>
            <a:off x="-105996" y="16"/>
            <a:ext cx="12869327" cy="6943691"/>
            <a:chOff x="-79497" y="12"/>
            <a:chExt cx="9651995" cy="5207768"/>
          </a:xfrm>
        </p:grpSpPr>
        <p:grpSp>
          <p:nvGrpSpPr>
            <p:cNvPr id="179" name="Google Shape;179;p6"/>
            <p:cNvGrpSpPr/>
            <p:nvPr/>
          </p:nvGrpSpPr>
          <p:grpSpPr>
            <a:xfrm rot="-896081" flipH="1">
              <a:off x="8544421" y="2884656"/>
              <a:ext cx="748876" cy="2264877"/>
              <a:chOff x="3221922" y="3632026"/>
              <a:chExt cx="349066" cy="1055705"/>
            </a:xfrm>
          </p:grpSpPr>
          <p:sp>
            <p:nvSpPr>
              <p:cNvPr id="180" name="Google Shape;180;p6"/>
              <p:cNvSpPr/>
              <p:nvPr/>
            </p:nvSpPr>
            <p:spPr>
              <a:xfrm>
                <a:off x="3266263" y="3688839"/>
                <a:ext cx="223755" cy="998891"/>
              </a:xfrm>
              <a:custGeom>
                <a:avLst/>
                <a:gdLst/>
                <a:ahLst/>
                <a:cxnLst/>
                <a:rect l="l" t="t" r="r" b="b"/>
                <a:pathLst>
                  <a:path w="5687" h="25388" extrusionOk="0">
                    <a:moveTo>
                      <a:pt x="65" y="0"/>
                    </a:moveTo>
                    <a:lnTo>
                      <a:pt x="0" y="12"/>
                    </a:lnTo>
                    <a:cubicBezTo>
                      <a:pt x="58" y="294"/>
                      <a:pt x="141" y="570"/>
                      <a:pt x="255" y="835"/>
                    </a:cubicBezTo>
                    <a:cubicBezTo>
                      <a:pt x="370" y="1099"/>
                      <a:pt x="515" y="1348"/>
                      <a:pt x="674" y="1587"/>
                    </a:cubicBezTo>
                    <a:cubicBezTo>
                      <a:pt x="991" y="2065"/>
                      <a:pt x="1366" y="2497"/>
                      <a:pt x="1693" y="2961"/>
                    </a:cubicBezTo>
                    <a:cubicBezTo>
                      <a:pt x="1856" y="3194"/>
                      <a:pt x="2007" y="3434"/>
                      <a:pt x="2140" y="3684"/>
                    </a:cubicBezTo>
                    <a:cubicBezTo>
                      <a:pt x="2259" y="3938"/>
                      <a:pt x="2368" y="4201"/>
                      <a:pt x="2414" y="4481"/>
                    </a:cubicBezTo>
                    <a:cubicBezTo>
                      <a:pt x="2449" y="4617"/>
                      <a:pt x="2454" y="4759"/>
                      <a:pt x="2473" y="4898"/>
                    </a:cubicBezTo>
                    <a:cubicBezTo>
                      <a:pt x="2477" y="4968"/>
                      <a:pt x="2478" y="5039"/>
                      <a:pt x="2480" y="5110"/>
                    </a:cubicBezTo>
                    <a:cubicBezTo>
                      <a:pt x="2484" y="5180"/>
                      <a:pt x="2485" y="5251"/>
                      <a:pt x="2480" y="5321"/>
                    </a:cubicBezTo>
                    <a:lnTo>
                      <a:pt x="2472" y="5533"/>
                    </a:lnTo>
                    <a:lnTo>
                      <a:pt x="2452" y="5745"/>
                    </a:lnTo>
                    <a:cubicBezTo>
                      <a:pt x="2441" y="5886"/>
                      <a:pt x="2415" y="6026"/>
                      <a:pt x="2395" y="6166"/>
                    </a:cubicBezTo>
                    <a:cubicBezTo>
                      <a:pt x="2302" y="6727"/>
                      <a:pt x="2156" y="7278"/>
                      <a:pt x="2030" y="7835"/>
                    </a:cubicBezTo>
                    <a:cubicBezTo>
                      <a:pt x="1967" y="8114"/>
                      <a:pt x="1906" y="8394"/>
                      <a:pt x="1864" y="8677"/>
                    </a:cubicBezTo>
                    <a:cubicBezTo>
                      <a:pt x="1822" y="8961"/>
                      <a:pt x="1786" y="9244"/>
                      <a:pt x="1758" y="9529"/>
                    </a:cubicBezTo>
                    <a:cubicBezTo>
                      <a:pt x="1729" y="9814"/>
                      <a:pt x="1709" y="10099"/>
                      <a:pt x="1700" y="10386"/>
                    </a:cubicBezTo>
                    <a:cubicBezTo>
                      <a:pt x="1690" y="10672"/>
                      <a:pt x="1694" y="10959"/>
                      <a:pt x="1713" y="11245"/>
                    </a:cubicBezTo>
                    <a:cubicBezTo>
                      <a:pt x="1746" y="11819"/>
                      <a:pt x="1848" y="12388"/>
                      <a:pt x="2023" y="12937"/>
                    </a:cubicBezTo>
                    <a:cubicBezTo>
                      <a:pt x="2069" y="13073"/>
                      <a:pt x="2114" y="13209"/>
                      <a:pt x="2170" y="13342"/>
                    </a:cubicBezTo>
                    <a:cubicBezTo>
                      <a:pt x="2220" y="13477"/>
                      <a:pt x="2284" y="13608"/>
                      <a:pt x="2349" y="13737"/>
                    </a:cubicBezTo>
                    <a:cubicBezTo>
                      <a:pt x="2483" y="13994"/>
                      <a:pt x="2651" y="14230"/>
                      <a:pt x="2828" y="14456"/>
                    </a:cubicBezTo>
                    <a:cubicBezTo>
                      <a:pt x="3185" y="14908"/>
                      <a:pt x="3592" y="15311"/>
                      <a:pt x="3963" y="15740"/>
                    </a:cubicBezTo>
                    <a:cubicBezTo>
                      <a:pt x="4148" y="15955"/>
                      <a:pt x="4323" y="16177"/>
                      <a:pt x="4478" y="16413"/>
                    </a:cubicBezTo>
                    <a:cubicBezTo>
                      <a:pt x="4633" y="16647"/>
                      <a:pt x="4764" y="16897"/>
                      <a:pt x="4880" y="17156"/>
                    </a:cubicBezTo>
                    <a:cubicBezTo>
                      <a:pt x="5112" y="17672"/>
                      <a:pt x="5288" y="18213"/>
                      <a:pt x="5397" y="18768"/>
                    </a:cubicBezTo>
                    <a:cubicBezTo>
                      <a:pt x="5504" y="19323"/>
                      <a:pt x="5553" y="19890"/>
                      <a:pt x="5525" y="20454"/>
                    </a:cubicBezTo>
                    <a:cubicBezTo>
                      <a:pt x="5497" y="21019"/>
                      <a:pt x="5415" y="21581"/>
                      <a:pt x="5289" y="22134"/>
                    </a:cubicBezTo>
                    <a:cubicBezTo>
                      <a:pt x="5036" y="23241"/>
                      <a:pt x="4610" y="24302"/>
                      <a:pt x="4114" y="25322"/>
                    </a:cubicBezTo>
                    <a:lnTo>
                      <a:pt x="4249" y="25388"/>
                    </a:lnTo>
                    <a:cubicBezTo>
                      <a:pt x="4745" y="24358"/>
                      <a:pt x="5172" y="23285"/>
                      <a:pt x="5425" y="22165"/>
                    </a:cubicBezTo>
                    <a:cubicBezTo>
                      <a:pt x="5551" y="21605"/>
                      <a:pt x="5633" y="21034"/>
                      <a:pt x="5659" y="20459"/>
                    </a:cubicBezTo>
                    <a:cubicBezTo>
                      <a:pt x="5686" y="19884"/>
                      <a:pt x="5634" y="19307"/>
                      <a:pt x="5523" y="18742"/>
                    </a:cubicBezTo>
                    <a:cubicBezTo>
                      <a:pt x="5410" y="18178"/>
                      <a:pt x="5229" y="17627"/>
                      <a:pt x="4992" y="17104"/>
                    </a:cubicBezTo>
                    <a:cubicBezTo>
                      <a:pt x="4874" y="16842"/>
                      <a:pt x="4739" y="16586"/>
                      <a:pt x="4579" y="16346"/>
                    </a:cubicBezTo>
                    <a:cubicBezTo>
                      <a:pt x="4420" y="16104"/>
                      <a:pt x="4240" y="15878"/>
                      <a:pt x="4052" y="15662"/>
                    </a:cubicBezTo>
                    <a:cubicBezTo>
                      <a:pt x="3677" y="15230"/>
                      <a:pt x="3269" y="14829"/>
                      <a:pt x="2916" y="14386"/>
                    </a:cubicBezTo>
                    <a:cubicBezTo>
                      <a:pt x="2742" y="14164"/>
                      <a:pt x="2577" y="13934"/>
                      <a:pt x="2446" y="13685"/>
                    </a:cubicBezTo>
                    <a:cubicBezTo>
                      <a:pt x="2383" y="13560"/>
                      <a:pt x="2321" y="13435"/>
                      <a:pt x="2271" y="13302"/>
                    </a:cubicBezTo>
                    <a:cubicBezTo>
                      <a:pt x="2215" y="13171"/>
                      <a:pt x="2171" y="13037"/>
                      <a:pt x="2125" y="12903"/>
                    </a:cubicBezTo>
                    <a:cubicBezTo>
                      <a:pt x="1952" y="12366"/>
                      <a:pt x="1849" y="11805"/>
                      <a:pt x="1814" y="11239"/>
                    </a:cubicBezTo>
                    <a:cubicBezTo>
                      <a:pt x="1796" y="10956"/>
                      <a:pt x="1791" y="10672"/>
                      <a:pt x="1799" y="10388"/>
                    </a:cubicBezTo>
                    <a:cubicBezTo>
                      <a:pt x="1807" y="10105"/>
                      <a:pt x="1827" y="9821"/>
                      <a:pt x="1854" y="9538"/>
                    </a:cubicBezTo>
                    <a:cubicBezTo>
                      <a:pt x="1881" y="9255"/>
                      <a:pt x="1916" y="8973"/>
                      <a:pt x="1957" y="8692"/>
                    </a:cubicBezTo>
                    <a:cubicBezTo>
                      <a:pt x="1997" y="8411"/>
                      <a:pt x="2057" y="8132"/>
                      <a:pt x="2119" y="7855"/>
                    </a:cubicBezTo>
                    <a:cubicBezTo>
                      <a:pt x="2244" y="7299"/>
                      <a:pt x="2388" y="6745"/>
                      <a:pt x="2480" y="6179"/>
                    </a:cubicBezTo>
                    <a:cubicBezTo>
                      <a:pt x="2499" y="6038"/>
                      <a:pt x="2525" y="5897"/>
                      <a:pt x="2536" y="5754"/>
                    </a:cubicBezTo>
                    <a:lnTo>
                      <a:pt x="2556" y="5539"/>
                    </a:lnTo>
                    <a:lnTo>
                      <a:pt x="2565" y="5324"/>
                    </a:lnTo>
                    <a:cubicBezTo>
                      <a:pt x="2568" y="5252"/>
                      <a:pt x="2567" y="5180"/>
                      <a:pt x="2563" y="5107"/>
                    </a:cubicBezTo>
                    <a:cubicBezTo>
                      <a:pt x="2561" y="5035"/>
                      <a:pt x="2560" y="4964"/>
                      <a:pt x="2555" y="4892"/>
                    </a:cubicBezTo>
                    <a:cubicBezTo>
                      <a:pt x="2535" y="4749"/>
                      <a:pt x="2530" y="4604"/>
                      <a:pt x="2493" y="4464"/>
                    </a:cubicBezTo>
                    <a:cubicBezTo>
                      <a:pt x="2444" y="4178"/>
                      <a:pt x="2333" y="3908"/>
                      <a:pt x="2209" y="3648"/>
                    </a:cubicBezTo>
                    <a:cubicBezTo>
                      <a:pt x="2074" y="3395"/>
                      <a:pt x="1919" y="3152"/>
                      <a:pt x="1755" y="2918"/>
                    </a:cubicBezTo>
                    <a:cubicBezTo>
                      <a:pt x="1424" y="2450"/>
                      <a:pt x="1048" y="2020"/>
                      <a:pt x="732" y="1548"/>
                    </a:cubicBezTo>
                    <a:cubicBezTo>
                      <a:pt x="575" y="1312"/>
                      <a:pt x="432" y="1067"/>
                      <a:pt x="317" y="808"/>
                    </a:cubicBezTo>
                    <a:cubicBezTo>
                      <a:pt x="204" y="548"/>
                      <a:pt x="121" y="277"/>
                      <a:pt x="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 name="Google Shape;181;p6"/>
              <p:cNvSpPr/>
              <p:nvPr/>
            </p:nvSpPr>
            <p:spPr>
              <a:xfrm>
                <a:off x="3470225" y="4544353"/>
                <a:ext cx="83018" cy="46781"/>
              </a:xfrm>
              <a:custGeom>
                <a:avLst/>
                <a:gdLst/>
                <a:ahLst/>
                <a:cxnLst/>
                <a:rect l="l" t="t" r="r" b="b"/>
                <a:pathLst>
                  <a:path w="2110" h="1189" extrusionOk="0">
                    <a:moveTo>
                      <a:pt x="471" y="501"/>
                    </a:moveTo>
                    <a:cubicBezTo>
                      <a:pt x="682" y="276"/>
                      <a:pt x="1016" y="81"/>
                      <a:pt x="1320" y="24"/>
                    </a:cubicBezTo>
                    <a:cubicBezTo>
                      <a:pt x="1447" y="1"/>
                      <a:pt x="1590" y="17"/>
                      <a:pt x="1707" y="71"/>
                    </a:cubicBezTo>
                    <a:cubicBezTo>
                      <a:pt x="1794" y="111"/>
                      <a:pt x="1869" y="180"/>
                      <a:pt x="1899" y="271"/>
                    </a:cubicBezTo>
                    <a:cubicBezTo>
                      <a:pt x="2110" y="887"/>
                      <a:pt x="994" y="1188"/>
                      <a:pt x="588" y="1176"/>
                    </a:cubicBezTo>
                    <a:cubicBezTo>
                      <a:pt x="484" y="1173"/>
                      <a:pt x="85" y="1160"/>
                      <a:pt x="40" y="1041"/>
                    </a:cubicBezTo>
                    <a:cubicBezTo>
                      <a:pt x="1" y="932"/>
                      <a:pt x="393" y="585"/>
                      <a:pt x="471" y="5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2" name="Google Shape;182;p6"/>
              <p:cNvSpPr/>
              <p:nvPr/>
            </p:nvSpPr>
            <p:spPr>
              <a:xfrm>
                <a:off x="3397635" y="4526884"/>
                <a:ext cx="77746" cy="62086"/>
              </a:xfrm>
              <a:custGeom>
                <a:avLst/>
                <a:gdLst/>
                <a:ahLst/>
                <a:cxnLst/>
                <a:rect l="l" t="t" r="r" b="b"/>
                <a:pathLst>
                  <a:path w="1976" h="1578" extrusionOk="0">
                    <a:moveTo>
                      <a:pt x="1674" y="829"/>
                    </a:moveTo>
                    <a:cubicBezTo>
                      <a:pt x="1551" y="546"/>
                      <a:pt x="1300" y="252"/>
                      <a:pt x="1032" y="97"/>
                    </a:cubicBezTo>
                    <a:cubicBezTo>
                      <a:pt x="920" y="32"/>
                      <a:pt x="780" y="0"/>
                      <a:pt x="650" y="14"/>
                    </a:cubicBezTo>
                    <a:cubicBezTo>
                      <a:pt x="556" y="22"/>
                      <a:pt x="461" y="63"/>
                      <a:pt x="403" y="138"/>
                    </a:cubicBezTo>
                    <a:cubicBezTo>
                      <a:pt x="1" y="650"/>
                      <a:pt x="953" y="1303"/>
                      <a:pt x="1341" y="1427"/>
                    </a:cubicBezTo>
                    <a:cubicBezTo>
                      <a:pt x="1440" y="1458"/>
                      <a:pt x="1821" y="1578"/>
                      <a:pt x="1903" y="1480"/>
                    </a:cubicBezTo>
                    <a:cubicBezTo>
                      <a:pt x="1976" y="1391"/>
                      <a:pt x="1719" y="933"/>
                      <a:pt x="1674"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3" name="Google Shape;183;p6"/>
              <p:cNvSpPr/>
              <p:nvPr/>
            </p:nvSpPr>
            <p:spPr>
              <a:xfrm>
                <a:off x="3482186" y="4472273"/>
                <a:ext cx="82979" cy="46742"/>
              </a:xfrm>
              <a:custGeom>
                <a:avLst/>
                <a:gdLst/>
                <a:ahLst/>
                <a:cxnLst/>
                <a:rect l="l" t="t" r="r" b="b"/>
                <a:pathLst>
                  <a:path w="2109" h="1188" extrusionOk="0">
                    <a:moveTo>
                      <a:pt x="472" y="502"/>
                    </a:moveTo>
                    <a:cubicBezTo>
                      <a:pt x="681" y="275"/>
                      <a:pt x="1016" y="81"/>
                      <a:pt x="1320" y="24"/>
                    </a:cubicBezTo>
                    <a:cubicBezTo>
                      <a:pt x="1448" y="0"/>
                      <a:pt x="1590" y="16"/>
                      <a:pt x="1708" y="71"/>
                    </a:cubicBezTo>
                    <a:cubicBezTo>
                      <a:pt x="1793" y="112"/>
                      <a:pt x="1869" y="181"/>
                      <a:pt x="1900" y="270"/>
                    </a:cubicBezTo>
                    <a:cubicBezTo>
                      <a:pt x="2109" y="887"/>
                      <a:pt x="995" y="1188"/>
                      <a:pt x="587" y="1176"/>
                    </a:cubicBezTo>
                    <a:cubicBezTo>
                      <a:pt x="483" y="1173"/>
                      <a:pt x="84" y="1159"/>
                      <a:pt x="40" y="1040"/>
                    </a:cubicBezTo>
                    <a:cubicBezTo>
                      <a:pt x="0" y="931"/>
                      <a:pt x="394" y="585"/>
                      <a:pt x="472" y="50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4" name="Google Shape;184;p6"/>
              <p:cNvSpPr/>
              <p:nvPr/>
            </p:nvSpPr>
            <p:spPr>
              <a:xfrm>
                <a:off x="3405543" y="4462162"/>
                <a:ext cx="81247" cy="55162"/>
              </a:xfrm>
              <a:custGeom>
                <a:avLst/>
                <a:gdLst/>
                <a:ahLst/>
                <a:cxnLst/>
                <a:rect l="l" t="t" r="r" b="b"/>
                <a:pathLst>
                  <a:path w="2065" h="1402" extrusionOk="0">
                    <a:moveTo>
                      <a:pt x="1681" y="683"/>
                    </a:moveTo>
                    <a:cubicBezTo>
                      <a:pt x="1516" y="423"/>
                      <a:pt x="1223" y="169"/>
                      <a:pt x="935" y="59"/>
                    </a:cubicBezTo>
                    <a:cubicBezTo>
                      <a:pt x="814" y="12"/>
                      <a:pt x="670" y="1"/>
                      <a:pt x="544" y="33"/>
                    </a:cubicBezTo>
                    <a:cubicBezTo>
                      <a:pt x="452" y="58"/>
                      <a:pt x="366" y="111"/>
                      <a:pt x="320" y="194"/>
                    </a:cubicBezTo>
                    <a:cubicBezTo>
                      <a:pt x="0" y="761"/>
                      <a:pt x="1041" y="1261"/>
                      <a:pt x="1443" y="1326"/>
                    </a:cubicBezTo>
                    <a:cubicBezTo>
                      <a:pt x="1546" y="1342"/>
                      <a:pt x="1940" y="1401"/>
                      <a:pt x="2005" y="1292"/>
                    </a:cubicBezTo>
                    <a:cubicBezTo>
                      <a:pt x="2065" y="1193"/>
                      <a:pt x="1741" y="780"/>
                      <a:pt x="1681" y="68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5" name="Google Shape;185;p6"/>
              <p:cNvSpPr/>
              <p:nvPr/>
            </p:nvSpPr>
            <p:spPr>
              <a:xfrm>
                <a:off x="3480219" y="4378554"/>
                <a:ext cx="90769" cy="66965"/>
              </a:xfrm>
              <a:custGeom>
                <a:avLst/>
                <a:gdLst/>
                <a:ahLst/>
                <a:cxnLst/>
                <a:rect l="l" t="t" r="r" b="b"/>
                <a:pathLst>
                  <a:path w="2307" h="1702" extrusionOk="0">
                    <a:moveTo>
                      <a:pt x="392" y="864"/>
                    </a:moveTo>
                    <a:cubicBezTo>
                      <a:pt x="557" y="553"/>
                      <a:pt x="867" y="241"/>
                      <a:pt x="1184" y="89"/>
                    </a:cubicBezTo>
                    <a:cubicBezTo>
                      <a:pt x="1317" y="26"/>
                      <a:pt x="1479" y="1"/>
                      <a:pt x="1624" y="27"/>
                    </a:cubicBezTo>
                    <a:cubicBezTo>
                      <a:pt x="1731" y="45"/>
                      <a:pt x="1833" y="100"/>
                      <a:pt x="1894" y="189"/>
                    </a:cubicBezTo>
                    <a:cubicBezTo>
                      <a:pt x="2306" y="805"/>
                      <a:pt x="1170" y="1463"/>
                      <a:pt x="719" y="1571"/>
                    </a:cubicBezTo>
                    <a:cubicBezTo>
                      <a:pt x="604" y="1598"/>
                      <a:pt x="160" y="1701"/>
                      <a:pt x="77" y="1583"/>
                    </a:cubicBezTo>
                    <a:cubicBezTo>
                      <a:pt x="1" y="1476"/>
                      <a:pt x="331" y="979"/>
                      <a:pt x="392" y="86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 name="Google Shape;186;p6"/>
              <p:cNvSpPr/>
              <p:nvPr/>
            </p:nvSpPr>
            <p:spPr>
              <a:xfrm>
                <a:off x="3392048" y="4389256"/>
                <a:ext cx="94074" cy="56381"/>
              </a:xfrm>
              <a:custGeom>
                <a:avLst/>
                <a:gdLst/>
                <a:ahLst/>
                <a:cxnLst/>
                <a:rect l="l" t="t" r="r" b="b"/>
                <a:pathLst>
                  <a:path w="2391" h="1433" extrusionOk="0">
                    <a:moveTo>
                      <a:pt x="1892" y="653"/>
                    </a:moveTo>
                    <a:cubicBezTo>
                      <a:pt x="1673" y="378"/>
                      <a:pt x="1310" y="128"/>
                      <a:pt x="971" y="37"/>
                    </a:cubicBezTo>
                    <a:cubicBezTo>
                      <a:pt x="829" y="0"/>
                      <a:pt x="665" y="5"/>
                      <a:pt x="527" y="58"/>
                    </a:cubicBezTo>
                    <a:cubicBezTo>
                      <a:pt x="426" y="95"/>
                      <a:pt x="335" y="168"/>
                      <a:pt x="293" y="268"/>
                    </a:cubicBezTo>
                    <a:cubicBezTo>
                      <a:pt x="0" y="949"/>
                      <a:pt x="1240" y="1386"/>
                      <a:pt x="1703" y="1408"/>
                    </a:cubicBezTo>
                    <a:cubicBezTo>
                      <a:pt x="1821" y="1413"/>
                      <a:pt x="2275" y="1433"/>
                      <a:pt x="2336" y="1301"/>
                    </a:cubicBezTo>
                    <a:cubicBezTo>
                      <a:pt x="2390" y="1181"/>
                      <a:pt x="1974" y="754"/>
                      <a:pt x="1892" y="6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 name="Google Shape;187;p6"/>
              <p:cNvSpPr/>
              <p:nvPr/>
            </p:nvSpPr>
            <p:spPr>
              <a:xfrm>
                <a:off x="3458934" y="4289084"/>
                <a:ext cx="71805" cy="83569"/>
              </a:xfrm>
              <a:custGeom>
                <a:avLst/>
                <a:gdLst/>
                <a:ahLst/>
                <a:cxnLst/>
                <a:rect l="l" t="t" r="r" b="b"/>
                <a:pathLst>
                  <a:path w="1825" h="2124" extrusionOk="0">
                    <a:moveTo>
                      <a:pt x="112" y="1273"/>
                    </a:moveTo>
                    <a:cubicBezTo>
                      <a:pt x="138" y="926"/>
                      <a:pt x="295" y="520"/>
                      <a:pt x="523" y="256"/>
                    </a:cubicBezTo>
                    <a:cubicBezTo>
                      <a:pt x="618" y="146"/>
                      <a:pt x="756" y="60"/>
                      <a:pt x="898" y="26"/>
                    </a:cubicBezTo>
                    <a:cubicBezTo>
                      <a:pt x="1001" y="0"/>
                      <a:pt x="1116" y="9"/>
                      <a:pt x="1207" y="66"/>
                    </a:cubicBezTo>
                    <a:cubicBezTo>
                      <a:pt x="1824" y="461"/>
                      <a:pt x="1054" y="1510"/>
                      <a:pt x="688" y="1784"/>
                    </a:cubicBezTo>
                    <a:cubicBezTo>
                      <a:pt x="595" y="1855"/>
                      <a:pt x="235" y="2124"/>
                      <a:pt x="112" y="2051"/>
                    </a:cubicBezTo>
                    <a:cubicBezTo>
                      <a:pt x="1" y="1983"/>
                      <a:pt x="102" y="1402"/>
                      <a:pt x="112" y="12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6"/>
              <p:cNvSpPr/>
              <p:nvPr/>
            </p:nvSpPr>
            <p:spPr>
              <a:xfrm>
                <a:off x="3372061" y="4325202"/>
                <a:ext cx="93484" cy="51975"/>
              </a:xfrm>
              <a:custGeom>
                <a:avLst/>
                <a:gdLst/>
                <a:ahLst/>
                <a:cxnLst/>
                <a:rect l="l" t="t" r="r" b="b"/>
                <a:pathLst>
                  <a:path w="2376" h="1321" extrusionOk="0">
                    <a:moveTo>
                      <a:pt x="1831" y="530"/>
                    </a:moveTo>
                    <a:cubicBezTo>
                      <a:pt x="1586" y="283"/>
                      <a:pt x="1202" y="75"/>
                      <a:pt x="858" y="23"/>
                    </a:cubicBezTo>
                    <a:cubicBezTo>
                      <a:pt x="714" y="1"/>
                      <a:pt x="554" y="24"/>
                      <a:pt x="423" y="91"/>
                    </a:cubicBezTo>
                    <a:cubicBezTo>
                      <a:pt x="328" y="140"/>
                      <a:pt x="246" y="220"/>
                      <a:pt x="215" y="322"/>
                    </a:cubicBezTo>
                    <a:cubicBezTo>
                      <a:pt x="1" y="1024"/>
                      <a:pt x="1266" y="1321"/>
                      <a:pt x="1724" y="1294"/>
                    </a:cubicBezTo>
                    <a:cubicBezTo>
                      <a:pt x="1842" y="1286"/>
                      <a:pt x="2290" y="1257"/>
                      <a:pt x="2335" y="1120"/>
                    </a:cubicBezTo>
                    <a:cubicBezTo>
                      <a:pt x="2376" y="997"/>
                      <a:pt x="1921" y="621"/>
                      <a:pt x="1831" y="5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9" name="Google Shape;189;p6"/>
              <p:cNvSpPr/>
              <p:nvPr/>
            </p:nvSpPr>
            <p:spPr>
              <a:xfrm>
                <a:off x="3401727" y="4197056"/>
                <a:ext cx="67477" cy="97379"/>
              </a:xfrm>
              <a:custGeom>
                <a:avLst/>
                <a:gdLst/>
                <a:ahLst/>
                <a:cxnLst/>
                <a:rect l="l" t="t" r="r" b="b"/>
                <a:pathLst>
                  <a:path w="1715" h="2475" extrusionOk="0">
                    <a:moveTo>
                      <a:pt x="49" y="1584"/>
                    </a:moveTo>
                    <a:cubicBezTo>
                      <a:pt x="1" y="1205"/>
                      <a:pt x="80" y="732"/>
                      <a:pt x="267" y="399"/>
                    </a:cubicBezTo>
                    <a:cubicBezTo>
                      <a:pt x="346" y="259"/>
                      <a:pt x="474" y="135"/>
                      <a:pt x="620" y="67"/>
                    </a:cubicBezTo>
                    <a:cubicBezTo>
                      <a:pt x="726" y="17"/>
                      <a:pt x="851" y="0"/>
                      <a:pt x="962" y="42"/>
                    </a:cubicBezTo>
                    <a:cubicBezTo>
                      <a:pt x="1715" y="332"/>
                      <a:pt x="1116" y="1631"/>
                      <a:pt x="783" y="2009"/>
                    </a:cubicBezTo>
                    <a:cubicBezTo>
                      <a:pt x="698" y="2105"/>
                      <a:pt x="369" y="2474"/>
                      <a:pt x="220" y="2422"/>
                    </a:cubicBezTo>
                    <a:cubicBezTo>
                      <a:pt x="85" y="2374"/>
                      <a:pt x="68" y="1725"/>
                      <a:pt x="49" y="158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0" name="Google Shape;190;p6"/>
              <p:cNvSpPr/>
              <p:nvPr/>
            </p:nvSpPr>
            <p:spPr>
              <a:xfrm>
                <a:off x="3311155" y="4257254"/>
                <a:ext cx="100448" cy="52250"/>
              </a:xfrm>
              <a:custGeom>
                <a:avLst/>
                <a:gdLst/>
                <a:ahLst/>
                <a:cxnLst/>
                <a:rect l="l" t="t" r="r" b="b"/>
                <a:pathLst>
                  <a:path w="2553" h="1328" extrusionOk="0">
                    <a:moveTo>
                      <a:pt x="1862" y="350"/>
                    </a:moveTo>
                    <a:cubicBezTo>
                      <a:pt x="1544" y="138"/>
                      <a:pt x="1084" y="1"/>
                      <a:pt x="703" y="20"/>
                    </a:cubicBezTo>
                    <a:cubicBezTo>
                      <a:pt x="542" y="28"/>
                      <a:pt x="375" y="88"/>
                      <a:pt x="250" y="189"/>
                    </a:cubicBezTo>
                    <a:cubicBezTo>
                      <a:pt x="158" y="262"/>
                      <a:pt x="86" y="367"/>
                      <a:pt x="76" y="483"/>
                    </a:cubicBezTo>
                    <a:cubicBezTo>
                      <a:pt x="1" y="1286"/>
                      <a:pt x="1430" y="1328"/>
                      <a:pt x="1916" y="1195"/>
                    </a:cubicBezTo>
                    <a:cubicBezTo>
                      <a:pt x="2041" y="1162"/>
                      <a:pt x="2518" y="1032"/>
                      <a:pt x="2537" y="875"/>
                    </a:cubicBezTo>
                    <a:cubicBezTo>
                      <a:pt x="2553" y="732"/>
                      <a:pt x="1980" y="429"/>
                      <a:pt x="1862" y="35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1" name="Google Shape;191;p6"/>
              <p:cNvSpPr/>
              <p:nvPr/>
            </p:nvSpPr>
            <p:spPr>
              <a:xfrm>
                <a:off x="3346841" y="4125842"/>
                <a:ext cx="67437" cy="97379"/>
              </a:xfrm>
              <a:custGeom>
                <a:avLst/>
                <a:gdLst/>
                <a:ahLst/>
                <a:cxnLst/>
                <a:rect l="l" t="t" r="r" b="b"/>
                <a:pathLst>
                  <a:path w="1714" h="2475" extrusionOk="0">
                    <a:moveTo>
                      <a:pt x="49" y="1585"/>
                    </a:moveTo>
                    <a:cubicBezTo>
                      <a:pt x="0" y="1206"/>
                      <a:pt x="79" y="734"/>
                      <a:pt x="266" y="400"/>
                    </a:cubicBezTo>
                    <a:cubicBezTo>
                      <a:pt x="346" y="260"/>
                      <a:pt x="473" y="136"/>
                      <a:pt x="619" y="68"/>
                    </a:cubicBezTo>
                    <a:cubicBezTo>
                      <a:pt x="726" y="18"/>
                      <a:pt x="851" y="1"/>
                      <a:pt x="961" y="43"/>
                    </a:cubicBezTo>
                    <a:cubicBezTo>
                      <a:pt x="1714" y="333"/>
                      <a:pt x="1116" y="1632"/>
                      <a:pt x="782" y="2009"/>
                    </a:cubicBezTo>
                    <a:cubicBezTo>
                      <a:pt x="697" y="2106"/>
                      <a:pt x="368" y="2475"/>
                      <a:pt x="219" y="2423"/>
                    </a:cubicBezTo>
                    <a:cubicBezTo>
                      <a:pt x="84" y="2375"/>
                      <a:pt x="66" y="1726"/>
                      <a:pt x="49" y="158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2" name="Google Shape;192;p6"/>
              <p:cNvSpPr/>
              <p:nvPr/>
            </p:nvSpPr>
            <p:spPr>
              <a:xfrm>
                <a:off x="3255286" y="4169279"/>
                <a:ext cx="102730" cy="58034"/>
              </a:xfrm>
              <a:custGeom>
                <a:avLst/>
                <a:gdLst/>
                <a:ahLst/>
                <a:cxnLst/>
                <a:rect l="l" t="t" r="r" b="b"/>
                <a:pathLst>
                  <a:path w="2611" h="1475" extrusionOk="0">
                    <a:moveTo>
                      <a:pt x="2033" y="630"/>
                    </a:moveTo>
                    <a:cubicBezTo>
                      <a:pt x="1775" y="348"/>
                      <a:pt x="1363" y="103"/>
                      <a:pt x="987" y="30"/>
                    </a:cubicBezTo>
                    <a:cubicBezTo>
                      <a:pt x="829" y="0"/>
                      <a:pt x="652" y="18"/>
                      <a:pt x="506" y="84"/>
                    </a:cubicBezTo>
                    <a:cubicBezTo>
                      <a:pt x="399" y="134"/>
                      <a:pt x="305" y="219"/>
                      <a:pt x="267" y="330"/>
                    </a:cubicBezTo>
                    <a:cubicBezTo>
                      <a:pt x="1" y="1091"/>
                      <a:pt x="1377" y="1475"/>
                      <a:pt x="1881" y="1465"/>
                    </a:cubicBezTo>
                    <a:cubicBezTo>
                      <a:pt x="2010" y="1461"/>
                      <a:pt x="2504" y="1450"/>
                      <a:pt x="2561" y="1303"/>
                    </a:cubicBezTo>
                    <a:cubicBezTo>
                      <a:pt x="2611" y="1168"/>
                      <a:pt x="2128" y="734"/>
                      <a:pt x="2033" y="6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3" name="Google Shape;193;p6"/>
              <p:cNvSpPr/>
              <p:nvPr/>
            </p:nvSpPr>
            <p:spPr>
              <a:xfrm>
                <a:off x="3331103" y="4047074"/>
                <a:ext cx="82152" cy="76841"/>
              </a:xfrm>
              <a:custGeom>
                <a:avLst/>
                <a:gdLst/>
                <a:ahLst/>
                <a:cxnLst/>
                <a:rect l="l" t="t" r="r" b="b"/>
                <a:pathLst>
                  <a:path w="2088" h="1953" extrusionOk="0">
                    <a:moveTo>
                      <a:pt x="244" y="1089"/>
                    </a:moveTo>
                    <a:cubicBezTo>
                      <a:pt x="336" y="751"/>
                      <a:pt x="567" y="379"/>
                      <a:pt x="842" y="163"/>
                    </a:cubicBezTo>
                    <a:cubicBezTo>
                      <a:pt x="957" y="72"/>
                      <a:pt x="1109" y="13"/>
                      <a:pt x="1256" y="6"/>
                    </a:cubicBezTo>
                    <a:cubicBezTo>
                      <a:pt x="1362" y="1"/>
                      <a:pt x="1475" y="30"/>
                      <a:pt x="1553" y="105"/>
                    </a:cubicBezTo>
                    <a:cubicBezTo>
                      <a:pt x="2088" y="611"/>
                      <a:pt x="1131" y="1500"/>
                      <a:pt x="717" y="1703"/>
                    </a:cubicBezTo>
                    <a:cubicBezTo>
                      <a:pt x="611" y="1755"/>
                      <a:pt x="205" y="1952"/>
                      <a:pt x="97" y="1856"/>
                    </a:cubicBezTo>
                    <a:cubicBezTo>
                      <a:pt x="0" y="1768"/>
                      <a:pt x="211" y="1214"/>
                      <a:pt x="244" y="108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4" name="Google Shape;194;p6"/>
              <p:cNvSpPr/>
              <p:nvPr/>
            </p:nvSpPr>
            <p:spPr>
              <a:xfrm>
                <a:off x="3245647" y="4063953"/>
                <a:ext cx="92500" cy="60788"/>
              </a:xfrm>
              <a:custGeom>
                <a:avLst/>
                <a:gdLst/>
                <a:ahLst/>
                <a:cxnLst/>
                <a:rect l="l" t="t" r="r" b="b"/>
                <a:pathLst>
                  <a:path w="2351" h="1545" extrusionOk="0">
                    <a:moveTo>
                      <a:pt x="1900" y="739"/>
                    </a:moveTo>
                    <a:cubicBezTo>
                      <a:pt x="1705" y="450"/>
                      <a:pt x="1365" y="173"/>
                      <a:pt x="1036" y="56"/>
                    </a:cubicBezTo>
                    <a:cubicBezTo>
                      <a:pt x="897" y="7"/>
                      <a:pt x="735" y="0"/>
                      <a:pt x="593" y="41"/>
                    </a:cubicBezTo>
                    <a:cubicBezTo>
                      <a:pt x="491" y="71"/>
                      <a:pt x="394" y="134"/>
                      <a:pt x="345" y="229"/>
                    </a:cubicBezTo>
                    <a:cubicBezTo>
                      <a:pt x="0" y="882"/>
                      <a:pt x="1194" y="1414"/>
                      <a:pt x="1651" y="1474"/>
                    </a:cubicBezTo>
                    <a:cubicBezTo>
                      <a:pt x="1769" y="1488"/>
                      <a:pt x="2217" y="1544"/>
                      <a:pt x="2287" y="1418"/>
                    </a:cubicBezTo>
                    <a:cubicBezTo>
                      <a:pt x="2351" y="1304"/>
                      <a:pt x="1973" y="847"/>
                      <a:pt x="1900" y="73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5" name="Google Shape;195;p6"/>
              <p:cNvSpPr/>
              <p:nvPr/>
            </p:nvSpPr>
            <p:spPr>
              <a:xfrm>
                <a:off x="3340506" y="3943833"/>
                <a:ext cx="85536" cy="73339"/>
              </a:xfrm>
              <a:custGeom>
                <a:avLst/>
                <a:gdLst/>
                <a:ahLst/>
                <a:cxnLst/>
                <a:rect l="l" t="t" r="r" b="b"/>
                <a:pathLst>
                  <a:path w="2174" h="1864" extrusionOk="0">
                    <a:moveTo>
                      <a:pt x="297" y="1005"/>
                    </a:moveTo>
                    <a:cubicBezTo>
                      <a:pt x="415" y="676"/>
                      <a:pt x="676" y="324"/>
                      <a:pt x="966" y="129"/>
                    </a:cubicBezTo>
                    <a:cubicBezTo>
                      <a:pt x="1089" y="48"/>
                      <a:pt x="1243" y="1"/>
                      <a:pt x="1391" y="6"/>
                    </a:cubicBezTo>
                    <a:cubicBezTo>
                      <a:pt x="1499" y="8"/>
                      <a:pt x="1608" y="46"/>
                      <a:pt x="1679" y="127"/>
                    </a:cubicBezTo>
                    <a:cubicBezTo>
                      <a:pt x="2173" y="674"/>
                      <a:pt x="1148" y="1485"/>
                      <a:pt x="720" y="1655"/>
                    </a:cubicBezTo>
                    <a:cubicBezTo>
                      <a:pt x="611" y="1698"/>
                      <a:pt x="190" y="1863"/>
                      <a:pt x="91" y="1758"/>
                    </a:cubicBezTo>
                    <a:cubicBezTo>
                      <a:pt x="0" y="1664"/>
                      <a:pt x="254" y="1126"/>
                      <a:pt x="297" y="100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6" name="Google Shape;196;p6"/>
              <p:cNvSpPr/>
              <p:nvPr/>
            </p:nvSpPr>
            <p:spPr>
              <a:xfrm>
                <a:off x="3256742" y="3952253"/>
                <a:ext cx="90926" cy="65195"/>
              </a:xfrm>
              <a:custGeom>
                <a:avLst/>
                <a:gdLst/>
                <a:ahLst/>
                <a:cxnLst/>
                <a:rect l="l" t="t" r="r" b="b"/>
                <a:pathLst>
                  <a:path w="2311" h="1657" extrusionOk="0">
                    <a:moveTo>
                      <a:pt x="1905" y="829"/>
                    </a:moveTo>
                    <a:cubicBezTo>
                      <a:pt x="1734" y="526"/>
                      <a:pt x="1417" y="223"/>
                      <a:pt x="1098" y="80"/>
                    </a:cubicBezTo>
                    <a:cubicBezTo>
                      <a:pt x="964" y="21"/>
                      <a:pt x="803" y="1"/>
                      <a:pt x="658" y="31"/>
                    </a:cubicBezTo>
                    <a:cubicBezTo>
                      <a:pt x="553" y="52"/>
                      <a:pt x="453" y="109"/>
                      <a:pt x="394" y="199"/>
                    </a:cubicBezTo>
                    <a:cubicBezTo>
                      <a:pt x="1" y="822"/>
                      <a:pt x="1149" y="1447"/>
                      <a:pt x="1601" y="1541"/>
                    </a:cubicBezTo>
                    <a:cubicBezTo>
                      <a:pt x="1716" y="1566"/>
                      <a:pt x="2158" y="1656"/>
                      <a:pt x="2238" y="1536"/>
                    </a:cubicBezTo>
                    <a:cubicBezTo>
                      <a:pt x="2310" y="1427"/>
                      <a:pt x="1970" y="942"/>
                      <a:pt x="1905"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7" name="Google Shape;197;p6"/>
              <p:cNvSpPr/>
              <p:nvPr/>
            </p:nvSpPr>
            <p:spPr>
              <a:xfrm>
                <a:off x="3362028" y="3840553"/>
                <a:ext cx="74126" cy="63503"/>
              </a:xfrm>
              <a:custGeom>
                <a:avLst/>
                <a:gdLst/>
                <a:ahLst/>
                <a:cxnLst/>
                <a:rect l="l" t="t" r="r" b="b"/>
                <a:pathLst>
                  <a:path w="1884" h="1614" extrusionOk="0">
                    <a:moveTo>
                      <a:pt x="258" y="871"/>
                    </a:moveTo>
                    <a:cubicBezTo>
                      <a:pt x="360" y="586"/>
                      <a:pt x="586" y="280"/>
                      <a:pt x="838" y="112"/>
                    </a:cubicBezTo>
                    <a:cubicBezTo>
                      <a:pt x="944" y="41"/>
                      <a:pt x="1078" y="0"/>
                      <a:pt x="1205" y="4"/>
                    </a:cubicBezTo>
                    <a:cubicBezTo>
                      <a:pt x="1298" y="8"/>
                      <a:pt x="1394" y="41"/>
                      <a:pt x="1456" y="109"/>
                    </a:cubicBezTo>
                    <a:cubicBezTo>
                      <a:pt x="1884" y="584"/>
                      <a:pt x="996" y="1287"/>
                      <a:pt x="625" y="1434"/>
                    </a:cubicBezTo>
                    <a:cubicBezTo>
                      <a:pt x="529" y="1472"/>
                      <a:pt x="165" y="1614"/>
                      <a:pt x="79" y="1524"/>
                    </a:cubicBezTo>
                    <a:cubicBezTo>
                      <a:pt x="1" y="1442"/>
                      <a:pt x="221" y="976"/>
                      <a:pt x="258" y="87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6"/>
              <p:cNvSpPr/>
              <p:nvPr/>
            </p:nvSpPr>
            <p:spPr>
              <a:xfrm>
                <a:off x="3289437" y="3847871"/>
                <a:ext cx="78808" cy="56499"/>
              </a:xfrm>
              <a:custGeom>
                <a:avLst/>
                <a:gdLst/>
                <a:ahLst/>
                <a:cxnLst/>
                <a:rect l="l" t="t" r="r" b="b"/>
                <a:pathLst>
                  <a:path w="2003" h="1436" extrusionOk="0">
                    <a:moveTo>
                      <a:pt x="1651" y="718"/>
                    </a:moveTo>
                    <a:cubicBezTo>
                      <a:pt x="1503" y="455"/>
                      <a:pt x="1228" y="193"/>
                      <a:pt x="952" y="70"/>
                    </a:cubicBezTo>
                    <a:cubicBezTo>
                      <a:pt x="835" y="18"/>
                      <a:pt x="695" y="0"/>
                      <a:pt x="570" y="26"/>
                    </a:cubicBezTo>
                    <a:cubicBezTo>
                      <a:pt x="480" y="45"/>
                      <a:pt x="392" y="93"/>
                      <a:pt x="342" y="172"/>
                    </a:cubicBezTo>
                    <a:cubicBezTo>
                      <a:pt x="1" y="712"/>
                      <a:pt x="996" y="1253"/>
                      <a:pt x="1386" y="1336"/>
                    </a:cubicBezTo>
                    <a:cubicBezTo>
                      <a:pt x="1486" y="1356"/>
                      <a:pt x="1870" y="1435"/>
                      <a:pt x="1940" y="1331"/>
                    </a:cubicBezTo>
                    <a:cubicBezTo>
                      <a:pt x="2003" y="1237"/>
                      <a:pt x="1707" y="816"/>
                      <a:pt x="1651" y="71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9" name="Google Shape;199;p6"/>
              <p:cNvSpPr/>
              <p:nvPr/>
            </p:nvSpPr>
            <p:spPr>
              <a:xfrm>
                <a:off x="3324060" y="3726728"/>
                <a:ext cx="52565" cy="77628"/>
              </a:xfrm>
              <a:custGeom>
                <a:avLst/>
                <a:gdLst/>
                <a:ahLst/>
                <a:cxnLst/>
                <a:rect l="l" t="t" r="r" b="b"/>
                <a:pathLst>
                  <a:path w="1336" h="1973" extrusionOk="0">
                    <a:moveTo>
                      <a:pt x="49" y="1275"/>
                    </a:moveTo>
                    <a:cubicBezTo>
                      <a:pt x="1" y="977"/>
                      <a:pt x="52" y="600"/>
                      <a:pt x="192" y="331"/>
                    </a:cubicBezTo>
                    <a:cubicBezTo>
                      <a:pt x="250" y="218"/>
                      <a:pt x="349" y="117"/>
                      <a:pt x="463" y="59"/>
                    </a:cubicBezTo>
                    <a:cubicBezTo>
                      <a:pt x="545" y="17"/>
                      <a:pt x="645" y="1"/>
                      <a:pt x="732" y="32"/>
                    </a:cubicBezTo>
                    <a:cubicBezTo>
                      <a:pt x="1336" y="241"/>
                      <a:pt x="895" y="1285"/>
                      <a:pt x="641" y="1592"/>
                    </a:cubicBezTo>
                    <a:cubicBezTo>
                      <a:pt x="576" y="1671"/>
                      <a:pt x="324" y="1972"/>
                      <a:pt x="205" y="1934"/>
                    </a:cubicBezTo>
                    <a:cubicBezTo>
                      <a:pt x="98" y="1899"/>
                      <a:pt x="67" y="1385"/>
                      <a:pt x="49" y="12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0" name="Google Shape;200;p6"/>
              <p:cNvSpPr/>
              <p:nvPr/>
            </p:nvSpPr>
            <p:spPr>
              <a:xfrm>
                <a:off x="3253988" y="3776421"/>
                <a:ext cx="79005" cy="41234"/>
              </a:xfrm>
              <a:custGeom>
                <a:avLst/>
                <a:gdLst/>
                <a:ahLst/>
                <a:cxnLst/>
                <a:rect l="l" t="t" r="r" b="b"/>
                <a:pathLst>
                  <a:path w="2008" h="1048" extrusionOk="0">
                    <a:moveTo>
                      <a:pt x="1450" y="258"/>
                    </a:moveTo>
                    <a:cubicBezTo>
                      <a:pt x="1193" y="99"/>
                      <a:pt x="826" y="1"/>
                      <a:pt x="524" y="27"/>
                    </a:cubicBezTo>
                    <a:cubicBezTo>
                      <a:pt x="396" y="37"/>
                      <a:pt x="266" y="89"/>
                      <a:pt x="168" y="172"/>
                    </a:cubicBezTo>
                    <a:cubicBezTo>
                      <a:pt x="98" y="231"/>
                      <a:pt x="45" y="317"/>
                      <a:pt x="40" y="410"/>
                    </a:cubicBezTo>
                    <a:cubicBezTo>
                      <a:pt x="0" y="1047"/>
                      <a:pt x="1133" y="1044"/>
                      <a:pt x="1514" y="927"/>
                    </a:cubicBezTo>
                    <a:cubicBezTo>
                      <a:pt x="1612" y="897"/>
                      <a:pt x="1986" y="781"/>
                      <a:pt x="1997" y="657"/>
                    </a:cubicBezTo>
                    <a:cubicBezTo>
                      <a:pt x="2007" y="544"/>
                      <a:pt x="1545" y="318"/>
                      <a:pt x="1450" y="25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1" name="Google Shape;201;p6"/>
              <p:cNvSpPr/>
              <p:nvPr/>
            </p:nvSpPr>
            <p:spPr>
              <a:xfrm>
                <a:off x="3281411" y="3675934"/>
                <a:ext cx="44066" cy="59804"/>
              </a:xfrm>
              <a:custGeom>
                <a:avLst/>
                <a:gdLst/>
                <a:ahLst/>
                <a:cxnLst/>
                <a:rect l="l" t="t" r="r" b="b"/>
                <a:pathLst>
                  <a:path w="1120" h="1520" extrusionOk="0">
                    <a:moveTo>
                      <a:pt x="18" y="948"/>
                    </a:moveTo>
                    <a:cubicBezTo>
                      <a:pt x="6" y="709"/>
                      <a:pt x="79" y="419"/>
                      <a:pt x="213" y="219"/>
                    </a:cubicBezTo>
                    <a:cubicBezTo>
                      <a:pt x="269" y="137"/>
                      <a:pt x="356" y="66"/>
                      <a:pt x="450" y="30"/>
                    </a:cubicBezTo>
                    <a:cubicBezTo>
                      <a:pt x="518" y="4"/>
                      <a:pt x="597" y="0"/>
                      <a:pt x="664" y="33"/>
                    </a:cubicBezTo>
                    <a:cubicBezTo>
                      <a:pt x="1120" y="250"/>
                      <a:pt x="680" y="1031"/>
                      <a:pt x="453" y="1250"/>
                    </a:cubicBezTo>
                    <a:cubicBezTo>
                      <a:pt x="395" y="1305"/>
                      <a:pt x="171" y="1520"/>
                      <a:pt x="82" y="1479"/>
                    </a:cubicBezTo>
                    <a:cubicBezTo>
                      <a:pt x="0" y="1443"/>
                      <a:pt x="21" y="1037"/>
                      <a:pt x="16" y="94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2" name="Google Shape;202;p6"/>
              <p:cNvSpPr/>
              <p:nvPr/>
            </p:nvSpPr>
            <p:spPr>
              <a:xfrm>
                <a:off x="3246040" y="3632026"/>
                <a:ext cx="32735" cy="62952"/>
              </a:xfrm>
              <a:custGeom>
                <a:avLst/>
                <a:gdLst/>
                <a:ahLst/>
                <a:cxnLst/>
                <a:rect l="l" t="t" r="r" b="b"/>
                <a:pathLst>
                  <a:path w="832" h="1600" extrusionOk="0">
                    <a:moveTo>
                      <a:pt x="219" y="1167"/>
                    </a:moveTo>
                    <a:cubicBezTo>
                      <a:pt x="87" y="968"/>
                      <a:pt x="0" y="682"/>
                      <a:pt x="11" y="441"/>
                    </a:cubicBezTo>
                    <a:cubicBezTo>
                      <a:pt x="16" y="341"/>
                      <a:pt x="53" y="237"/>
                      <a:pt x="117" y="158"/>
                    </a:cubicBezTo>
                    <a:cubicBezTo>
                      <a:pt x="162" y="100"/>
                      <a:pt x="228" y="55"/>
                      <a:pt x="301" y="49"/>
                    </a:cubicBezTo>
                    <a:cubicBezTo>
                      <a:pt x="804" y="1"/>
                      <a:pt x="831" y="895"/>
                      <a:pt x="749" y="1199"/>
                    </a:cubicBezTo>
                    <a:cubicBezTo>
                      <a:pt x="728" y="1277"/>
                      <a:pt x="648" y="1576"/>
                      <a:pt x="550" y="1588"/>
                    </a:cubicBezTo>
                    <a:cubicBezTo>
                      <a:pt x="461" y="1599"/>
                      <a:pt x="269" y="1240"/>
                      <a:pt x="219" y="11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3" name="Google Shape;203;p6"/>
              <p:cNvSpPr/>
              <p:nvPr/>
            </p:nvSpPr>
            <p:spPr>
              <a:xfrm>
                <a:off x="3221922" y="3709023"/>
                <a:ext cx="63818" cy="33640"/>
              </a:xfrm>
              <a:custGeom>
                <a:avLst/>
                <a:gdLst/>
                <a:ahLst/>
                <a:cxnLst/>
                <a:rect l="l" t="t" r="r" b="b"/>
                <a:pathLst>
                  <a:path w="1622" h="855" extrusionOk="0">
                    <a:moveTo>
                      <a:pt x="1209" y="268"/>
                    </a:moveTo>
                    <a:cubicBezTo>
                      <a:pt x="1021" y="119"/>
                      <a:pt x="742" y="10"/>
                      <a:pt x="503" y="3"/>
                    </a:cubicBezTo>
                    <a:cubicBezTo>
                      <a:pt x="401" y="0"/>
                      <a:pt x="295" y="29"/>
                      <a:pt x="211" y="86"/>
                    </a:cubicBezTo>
                    <a:cubicBezTo>
                      <a:pt x="150" y="125"/>
                      <a:pt x="101" y="188"/>
                      <a:pt x="88" y="260"/>
                    </a:cubicBezTo>
                    <a:cubicBezTo>
                      <a:pt x="0" y="758"/>
                      <a:pt x="891" y="855"/>
                      <a:pt x="1200" y="798"/>
                    </a:cubicBezTo>
                    <a:cubicBezTo>
                      <a:pt x="1279" y="783"/>
                      <a:pt x="1584" y="725"/>
                      <a:pt x="1604" y="628"/>
                    </a:cubicBezTo>
                    <a:cubicBezTo>
                      <a:pt x="1621" y="540"/>
                      <a:pt x="1278" y="322"/>
                      <a:pt x="1209" y="26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4" name="Google Shape;204;p6"/>
              <p:cNvSpPr/>
              <p:nvPr/>
            </p:nvSpPr>
            <p:spPr>
              <a:xfrm>
                <a:off x="3472468" y="4563199"/>
                <a:ext cx="52014" cy="21915"/>
              </a:xfrm>
              <a:custGeom>
                <a:avLst/>
                <a:gdLst/>
                <a:ahLst/>
                <a:cxnLst/>
                <a:rect l="l" t="t" r="r" b="b"/>
                <a:pathLst>
                  <a:path w="1322" h="557" extrusionOk="0">
                    <a:moveTo>
                      <a:pt x="1322" y="1"/>
                    </a:moveTo>
                    <a:lnTo>
                      <a:pt x="1322" y="1"/>
                    </a:lnTo>
                    <a:cubicBezTo>
                      <a:pt x="1206" y="32"/>
                      <a:pt x="1093" y="72"/>
                      <a:pt x="980" y="112"/>
                    </a:cubicBezTo>
                    <a:cubicBezTo>
                      <a:pt x="868" y="153"/>
                      <a:pt x="757" y="198"/>
                      <a:pt x="647" y="244"/>
                    </a:cubicBezTo>
                    <a:cubicBezTo>
                      <a:pt x="537" y="291"/>
                      <a:pt x="427" y="338"/>
                      <a:pt x="319" y="391"/>
                    </a:cubicBezTo>
                    <a:cubicBezTo>
                      <a:pt x="211" y="443"/>
                      <a:pt x="105" y="496"/>
                      <a:pt x="1" y="557"/>
                    </a:cubicBezTo>
                    <a:cubicBezTo>
                      <a:pt x="116" y="525"/>
                      <a:pt x="230" y="485"/>
                      <a:pt x="343" y="444"/>
                    </a:cubicBezTo>
                    <a:cubicBezTo>
                      <a:pt x="455" y="405"/>
                      <a:pt x="565" y="359"/>
                      <a:pt x="676" y="313"/>
                    </a:cubicBezTo>
                    <a:cubicBezTo>
                      <a:pt x="786" y="266"/>
                      <a:pt x="896" y="219"/>
                      <a:pt x="1003" y="167"/>
                    </a:cubicBezTo>
                    <a:cubicBezTo>
                      <a:pt x="1111" y="115"/>
                      <a:pt x="1218" y="62"/>
                      <a:pt x="13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5" name="Google Shape;205;p6"/>
              <p:cNvSpPr/>
              <p:nvPr/>
            </p:nvSpPr>
            <p:spPr>
              <a:xfrm>
                <a:off x="3484429" y="4491985"/>
                <a:ext cx="48316" cy="21050"/>
              </a:xfrm>
              <a:custGeom>
                <a:avLst/>
                <a:gdLst/>
                <a:ahLst/>
                <a:cxnLst/>
                <a:rect l="l" t="t" r="r" b="b"/>
                <a:pathLst>
                  <a:path w="1228" h="535" extrusionOk="0">
                    <a:moveTo>
                      <a:pt x="1227" y="1"/>
                    </a:moveTo>
                    <a:cubicBezTo>
                      <a:pt x="1012" y="62"/>
                      <a:pt x="804" y="144"/>
                      <a:pt x="599" y="232"/>
                    </a:cubicBezTo>
                    <a:cubicBezTo>
                      <a:pt x="395" y="323"/>
                      <a:pt x="193" y="418"/>
                      <a:pt x="0" y="534"/>
                    </a:cubicBezTo>
                    <a:cubicBezTo>
                      <a:pt x="217" y="472"/>
                      <a:pt x="424" y="389"/>
                      <a:pt x="629" y="301"/>
                    </a:cubicBezTo>
                    <a:cubicBezTo>
                      <a:pt x="833" y="212"/>
                      <a:pt x="1035" y="117"/>
                      <a:pt x="12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6" name="Google Shape;206;p6"/>
              <p:cNvSpPr/>
              <p:nvPr/>
            </p:nvSpPr>
            <p:spPr>
              <a:xfrm>
                <a:off x="3483917" y="4400351"/>
                <a:ext cx="49339" cy="40132"/>
              </a:xfrm>
              <a:custGeom>
                <a:avLst/>
                <a:gdLst/>
                <a:ahLst/>
                <a:cxnLst/>
                <a:rect l="l" t="t" r="r" b="b"/>
                <a:pathLst>
                  <a:path w="1254" h="1020" extrusionOk="0">
                    <a:moveTo>
                      <a:pt x="1254" y="0"/>
                    </a:moveTo>
                    <a:lnTo>
                      <a:pt x="1254" y="0"/>
                    </a:lnTo>
                    <a:cubicBezTo>
                      <a:pt x="1140" y="73"/>
                      <a:pt x="1031" y="153"/>
                      <a:pt x="922" y="233"/>
                    </a:cubicBezTo>
                    <a:cubicBezTo>
                      <a:pt x="813" y="312"/>
                      <a:pt x="708" y="397"/>
                      <a:pt x="604" y="481"/>
                    </a:cubicBezTo>
                    <a:cubicBezTo>
                      <a:pt x="500" y="566"/>
                      <a:pt x="396" y="652"/>
                      <a:pt x="295" y="742"/>
                    </a:cubicBezTo>
                    <a:cubicBezTo>
                      <a:pt x="195" y="831"/>
                      <a:pt x="95" y="922"/>
                      <a:pt x="1" y="1019"/>
                    </a:cubicBezTo>
                    <a:cubicBezTo>
                      <a:pt x="115" y="946"/>
                      <a:pt x="224" y="867"/>
                      <a:pt x="333" y="787"/>
                    </a:cubicBezTo>
                    <a:cubicBezTo>
                      <a:pt x="440" y="707"/>
                      <a:pt x="546" y="623"/>
                      <a:pt x="651" y="539"/>
                    </a:cubicBezTo>
                    <a:cubicBezTo>
                      <a:pt x="755" y="454"/>
                      <a:pt x="859" y="368"/>
                      <a:pt x="959" y="278"/>
                    </a:cubicBezTo>
                    <a:cubicBezTo>
                      <a:pt x="1059" y="189"/>
                      <a:pt x="1160" y="98"/>
                      <a:pt x="1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7" name="Google Shape;207;p6"/>
              <p:cNvSpPr/>
              <p:nvPr/>
            </p:nvSpPr>
            <p:spPr>
              <a:xfrm>
                <a:off x="3463891" y="4316901"/>
                <a:ext cx="29273" cy="52408"/>
              </a:xfrm>
              <a:custGeom>
                <a:avLst/>
                <a:gdLst/>
                <a:ahLst/>
                <a:cxnLst/>
                <a:rect l="l" t="t" r="r" b="b"/>
                <a:pathLst>
                  <a:path w="744" h="1332" extrusionOk="0">
                    <a:moveTo>
                      <a:pt x="744" y="0"/>
                    </a:moveTo>
                    <a:lnTo>
                      <a:pt x="744" y="0"/>
                    </a:lnTo>
                    <a:cubicBezTo>
                      <a:pt x="668" y="104"/>
                      <a:pt x="600" y="211"/>
                      <a:pt x="532" y="318"/>
                    </a:cubicBezTo>
                    <a:cubicBezTo>
                      <a:pt x="465" y="426"/>
                      <a:pt x="402" y="536"/>
                      <a:pt x="339" y="648"/>
                    </a:cubicBezTo>
                    <a:cubicBezTo>
                      <a:pt x="278" y="759"/>
                      <a:pt x="218" y="871"/>
                      <a:pt x="162" y="985"/>
                    </a:cubicBezTo>
                    <a:cubicBezTo>
                      <a:pt x="105" y="1099"/>
                      <a:pt x="49" y="1212"/>
                      <a:pt x="1" y="1331"/>
                    </a:cubicBezTo>
                    <a:lnTo>
                      <a:pt x="2" y="1331"/>
                    </a:lnTo>
                    <a:cubicBezTo>
                      <a:pt x="78" y="1229"/>
                      <a:pt x="146" y="1121"/>
                      <a:pt x="213" y="1013"/>
                    </a:cubicBezTo>
                    <a:cubicBezTo>
                      <a:pt x="281" y="905"/>
                      <a:pt x="343" y="795"/>
                      <a:pt x="406" y="684"/>
                    </a:cubicBezTo>
                    <a:cubicBezTo>
                      <a:pt x="466" y="574"/>
                      <a:pt x="527" y="462"/>
                      <a:pt x="584" y="347"/>
                    </a:cubicBezTo>
                    <a:cubicBezTo>
                      <a:pt x="640" y="233"/>
                      <a:pt x="695" y="119"/>
                      <a:pt x="7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8" name="Google Shape;208;p6"/>
              <p:cNvSpPr/>
              <p:nvPr/>
            </p:nvSpPr>
            <p:spPr>
              <a:xfrm>
                <a:off x="3408691" y="4219207"/>
                <a:ext cx="21246" cy="68342"/>
              </a:xfrm>
              <a:custGeom>
                <a:avLst/>
                <a:gdLst/>
                <a:ahLst/>
                <a:cxnLst/>
                <a:rect l="l" t="t" r="r" b="b"/>
                <a:pathLst>
                  <a:path w="540" h="1737" extrusionOk="0">
                    <a:moveTo>
                      <a:pt x="539" y="0"/>
                    </a:moveTo>
                    <a:cubicBezTo>
                      <a:pt x="480" y="140"/>
                      <a:pt x="428" y="283"/>
                      <a:pt x="377" y="426"/>
                    </a:cubicBezTo>
                    <a:cubicBezTo>
                      <a:pt x="325" y="569"/>
                      <a:pt x="279" y="712"/>
                      <a:pt x="234" y="857"/>
                    </a:cubicBezTo>
                    <a:cubicBezTo>
                      <a:pt x="190" y="1002"/>
                      <a:pt x="146" y="1147"/>
                      <a:pt x="109" y="1294"/>
                    </a:cubicBezTo>
                    <a:cubicBezTo>
                      <a:pt x="69" y="1441"/>
                      <a:pt x="31" y="1587"/>
                      <a:pt x="1" y="1736"/>
                    </a:cubicBezTo>
                    <a:cubicBezTo>
                      <a:pt x="60" y="1597"/>
                      <a:pt x="112" y="1454"/>
                      <a:pt x="163" y="1311"/>
                    </a:cubicBezTo>
                    <a:cubicBezTo>
                      <a:pt x="215" y="1168"/>
                      <a:pt x="261" y="1024"/>
                      <a:pt x="307" y="880"/>
                    </a:cubicBezTo>
                    <a:cubicBezTo>
                      <a:pt x="350" y="735"/>
                      <a:pt x="395" y="590"/>
                      <a:pt x="433" y="444"/>
                    </a:cubicBezTo>
                    <a:cubicBezTo>
                      <a:pt x="471" y="296"/>
                      <a:pt x="510" y="150"/>
                      <a:pt x="5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9" name="Google Shape;209;p6"/>
              <p:cNvSpPr/>
              <p:nvPr/>
            </p:nvSpPr>
            <p:spPr>
              <a:xfrm>
                <a:off x="3355733" y="4153777"/>
                <a:ext cx="22112" cy="64604"/>
              </a:xfrm>
              <a:custGeom>
                <a:avLst/>
                <a:gdLst/>
                <a:ahLst/>
                <a:cxnLst/>
                <a:rect l="l" t="t" r="r" b="b"/>
                <a:pathLst>
                  <a:path w="562" h="1642" extrusionOk="0">
                    <a:moveTo>
                      <a:pt x="562" y="0"/>
                    </a:moveTo>
                    <a:cubicBezTo>
                      <a:pt x="500" y="133"/>
                      <a:pt x="447" y="267"/>
                      <a:pt x="393" y="402"/>
                    </a:cubicBezTo>
                    <a:cubicBezTo>
                      <a:pt x="340" y="535"/>
                      <a:pt x="293" y="673"/>
                      <a:pt x="245" y="809"/>
                    </a:cubicBezTo>
                    <a:cubicBezTo>
                      <a:pt x="199" y="945"/>
                      <a:pt x="153" y="1083"/>
                      <a:pt x="114" y="1221"/>
                    </a:cubicBezTo>
                    <a:cubicBezTo>
                      <a:pt x="73" y="1360"/>
                      <a:pt x="33" y="1500"/>
                      <a:pt x="1" y="1641"/>
                    </a:cubicBezTo>
                    <a:cubicBezTo>
                      <a:pt x="63" y="1510"/>
                      <a:pt x="116" y="1375"/>
                      <a:pt x="168" y="1241"/>
                    </a:cubicBezTo>
                    <a:cubicBezTo>
                      <a:pt x="221" y="1106"/>
                      <a:pt x="270" y="970"/>
                      <a:pt x="317" y="834"/>
                    </a:cubicBezTo>
                    <a:cubicBezTo>
                      <a:pt x="364" y="696"/>
                      <a:pt x="409" y="559"/>
                      <a:pt x="449" y="420"/>
                    </a:cubicBezTo>
                    <a:cubicBezTo>
                      <a:pt x="490" y="281"/>
                      <a:pt x="530" y="143"/>
                      <a:pt x="5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0" name="Google Shape;210;p6"/>
              <p:cNvSpPr/>
              <p:nvPr/>
            </p:nvSpPr>
            <p:spPr>
              <a:xfrm>
                <a:off x="3335628" y="4070366"/>
                <a:ext cx="41194" cy="49378"/>
              </a:xfrm>
              <a:custGeom>
                <a:avLst/>
                <a:gdLst/>
                <a:ahLst/>
                <a:cxnLst/>
                <a:rect l="l" t="t" r="r" b="b"/>
                <a:pathLst>
                  <a:path w="1047" h="1255" extrusionOk="0">
                    <a:moveTo>
                      <a:pt x="1047" y="0"/>
                    </a:moveTo>
                    <a:lnTo>
                      <a:pt x="1047" y="0"/>
                    </a:lnTo>
                    <a:cubicBezTo>
                      <a:pt x="948" y="95"/>
                      <a:pt x="855" y="195"/>
                      <a:pt x="763" y="295"/>
                    </a:cubicBezTo>
                    <a:cubicBezTo>
                      <a:pt x="670" y="395"/>
                      <a:pt x="582" y="499"/>
                      <a:pt x="494" y="604"/>
                    </a:cubicBezTo>
                    <a:cubicBezTo>
                      <a:pt x="408" y="709"/>
                      <a:pt x="321" y="814"/>
                      <a:pt x="239" y="923"/>
                    </a:cubicBezTo>
                    <a:cubicBezTo>
                      <a:pt x="156" y="1031"/>
                      <a:pt x="75" y="1141"/>
                      <a:pt x="0" y="1255"/>
                    </a:cubicBezTo>
                    <a:cubicBezTo>
                      <a:pt x="99" y="1161"/>
                      <a:pt x="192" y="1060"/>
                      <a:pt x="284" y="960"/>
                    </a:cubicBezTo>
                    <a:cubicBezTo>
                      <a:pt x="377" y="860"/>
                      <a:pt x="465" y="756"/>
                      <a:pt x="553" y="652"/>
                    </a:cubicBezTo>
                    <a:cubicBezTo>
                      <a:pt x="639" y="547"/>
                      <a:pt x="726" y="441"/>
                      <a:pt x="808" y="332"/>
                    </a:cubicBezTo>
                    <a:cubicBezTo>
                      <a:pt x="890" y="225"/>
                      <a:pt x="971" y="116"/>
                      <a:pt x="1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1" name="Google Shape;211;p6"/>
              <p:cNvSpPr/>
              <p:nvPr/>
            </p:nvSpPr>
            <p:spPr>
              <a:xfrm>
                <a:off x="3346054" y="3963073"/>
                <a:ext cx="38755" cy="42493"/>
              </a:xfrm>
              <a:custGeom>
                <a:avLst/>
                <a:gdLst/>
                <a:ahLst/>
                <a:cxnLst/>
                <a:rect l="l" t="t" r="r" b="b"/>
                <a:pathLst>
                  <a:path w="985" h="1080" extrusionOk="0">
                    <a:moveTo>
                      <a:pt x="985" y="1"/>
                    </a:moveTo>
                    <a:cubicBezTo>
                      <a:pt x="891" y="80"/>
                      <a:pt x="804" y="165"/>
                      <a:pt x="717" y="251"/>
                    </a:cubicBezTo>
                    <a:cubicBezTo>
                      <a:pt x="629" y="336"/>
                      <a:pt x="548" y="425"/>
                      <a:pt x="465" y="515"/>
                    </a:cubicBezTo>
                    <a:cubicBezTo>
                      <a:pt x="383" y="605"/>
                      <a:pt x="301" y="695"/>
                      <a:pt x="225" y="790"/>
                    </a:cubicBezTo>
                    <a:cubicBezTo>
                      <a:pt x="148" y="884"/>
                      <a:pt x="71" y="979"/>
                      <a:pt x="0" y="1079"/>
                    </a:cubicBezTo>
                    <a:cubicBezTo>
                      <a:pt x="93" y="1000"/>
                      <a:pt x="181" y="915"/>
                      <a:pt x="268" y="829"/>
                    </a:cubicBezTo>
                    <a:cubicBezTo>
                      <a:pt x="355" y="744"/>
                      <a:pt x="438" y="655"/>
                      <a:pt x="520" y="565"/>
                    </a:cubicBezTo>
                    <a:cubicBezTo>
                      <a:pt x="602" y="475"/>
                      <a:pt x="683" y="385"/>
                      <a:pt x="759" y="291"/>
                    </a:cubicBezTo>
                    <a:cubicBezTo>
                      <a:pt x="837" y="196"/>
                      <a:pt x="914" y="102"/>
                      <a:pt x="9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2" name="Google Shape;212;p6"/>
              <p:cNvSpPr/>
              <p:nvPr/>
            </p:nvSpPr>
            <p:spPr>
              <a:xfrm>
                <a:off x="3365726" y="3863609"/>
                <a:ext cx="33719" cy="36670"/>
              </a:xfrm>
              <a:custGeom>
                <a:avLst/>
                <a:gdLst/>
                <a:ahLst/>
                <a:cxnLst/>
                <a:rect l="l" t="t" r="r" b="b"/>
                <a:pathLst>
                  <a:path w="857" h="932" extrusionOk="0">
                    <a:moveTo>
                      <a:pt x="856" y="0"/>
                    </a:moveTo>
                    <a:lnTo>
                      <a:pt x="856" y="0"/>
                    </a:lnTo>
                    <a:cubicBezTo>
                      <a:pt x="692" y="135"/>
                      <a:pt x="543" y="286"/>
                      <a:pt x="401" y="440"/>
                    </a:cubicBezTo>
                    <a:cubicBezTo>
                      <a:pt x="258" y="596"/>
                      <a:pt x="121" y="756"/>
                      <a:pt x="1" y="931"/>
                    </a:cubicBezTo>
                    <a:cubicBezTo>
                      <a:pt x="165" y="796"/>
                      <a:pt x="313" y="645"/>
                      <a:pt x="456" y="492"/>
                    </a:cubicBezTo>
                    <a:cubicBezTo>
                      <a:pt x="598" y="336"/>
                      <a:pt x="735" y="176"/>
                      <a:pt x="8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3" name="Google Shape;213;p6"/>
              <p:cNvSpPr/>
              <p:nvPr/>
            </p:nvSpPr>
            <p:spPr>
              <a:xfrm>
                <a:off x="3332559" y="3747463"/>
                <a:ext cx="14164" cy="54847"/>
              </a:xfrm>
              <a:custGeom>
                <a:avLst/>
                <a:gdLst/>
                <a:ahLst/>
                <a:cxnLst/>
                <a:rect l="l" t="t" r="r" b="b"/>
                <a:pathLst>
                  <a:path w="360" h="1394" extrusionOk="0">
                    <a:moveTo>
                      <a:pt x="360" y="0"/>
                    </a:moveTo>
                    <a:lnTo>
                      <a:pt x="360" y="0"/>
                    </a:lnTo>
                    <a:cubicBezTo>
                      <a:pt x="314" y="113"/>
                      <a:pt x="277" y="227"/>
                      <a:pt x="242" y="341"/>
                    </a:cubicBezTo>
                    <a:cubicBezTo>
                      <a:pt x="205" y="456"/>
                      <a:pt x="174" y="571"/>
                      <a:pt x="143" y="687"/>
                    </a:cubicBezTo>
                    <a:cubicBezTo>
                      <a:pt x="114" y="804"/>
                      <a:pt x="86" y="920"/>
                      <a:pt x="62" y="1038"/>
                    </a:cubicBezTo>
                    <a:cubicBezTo>
                      <a:pt x="38" y="1155"/>
                      <a:pt x="15" y="1273"/>
                      <a:pt x="0" y="1393"/>
                    </a:cubicBezTo>
                    <a:cubicBezTo>
                      <a:pt x="45" y="1282"/>
                      <a:pt x="82" y="1167"/>
                      <a:pt x="118" y="1053"/>
                    </a:cubicBezTo>
                    <a:cubicBezTo>
                      <a:pt x="155" y="937"/>
                      <a:pt x="186" y="822"/>
                      <a:pt x="217" y="706"/>
                    </a:cubicBezTo>
                    <a:cubicBezTo>
                      <a:pt x="246" y="590"/>
                      <a:pt x="274" y="473"/>
                      <a:pt x="298" y="355"/>
                    </a:cubicBezTo>
                    <a:cubicBezTo>
                      <a:pt x="322" y="238"/>
                      <a:pt x="345" y="120"/>
                      <a:pt x="3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4" name="Google Shape;214;p6"/>
              <p:cNvSpPr/>
              <p:nvPr/>
            </p:nvSpPr>
            <p:spPr>
              <a:xfrm>
                <a:off x="3284991" y="3693797"/>
                <a:ext cx="14361" cy="40014"/>
              </a:xfrm>
              <a:custGeom>
                <a:avLst/>
                <a:gdLst/>
                <a:ahLst/>
                <a:cxnLst/>
                <a:rect l="l" t="t" r="r" b="b"/>
                <a:pathLst>
                  <a:path w="365" h="1017" extrusionOk="0">
                    <a:moveTo>
                      <a:pt x="365" y="1"/>
                    </a:moveTo>
                    <a:cubicBezTo>
                      <a:pt x="276" y="160"/>
                      <a:pt x="209" y="326"/>
                      <a:pt x="147" y="496"/>
                    </a:cubicBezTo>
                    <a:cubicBezTo>
                      <a:pt x="88" y="664"/>
                      <a:pt x="33" y="837"/>
                      <a:pt x="1" y="1016"/>
                    </a:cubicBezTo>
                    <a:cubicBezTo>
                      <a:pt x="89" y="856"/>
                      <a:pt x="157" y="690"/>
                      <a:pt x="218" y="521"/>
                    </a:cubicBezTo>
                    <a:cubicBezTo>
                      <a:pt x="278" y="351"/>
                      <a:pt x="331" y="180"/>
                      <a:pt x="3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6"/>
              <p:cNvSpPr/>
              <p:nvPr/>
            </p:nvSpPr>
            <p:spPr>
              <a:xfrm>
                <a:off x="3257371" y="3652327"/>
                <a:ext cx="10348" cy="42217"/>
              </a:xfrm>
              <a:custGeom>
                <a:avLst/>
                <a:gdLst/>
                <a:ahLst/>
                <a:cxnLst/>
                <a:rect l="l" t="t" r="r" b="b"/>
                <a:pathLst>
                  <a:path w="263" h="1073" extrusionOk="0">
                    <a:moveTo>
                      <a:pt x="1" y="1"/>
                    </a:moveTo>
                    <a:lnTo>
                      <a:pt x="1" y="1"/>
                    </a:lnTo>
                    <a:cubicBezTo>
                      <a:pt x="14" y="187"/>
                      <a:pt x="52" y="368"/>
                      <a:pt x="94" y="546"/>
                    </a:cubicBezTo>
                    <a:cubicBezTo>
                      <a:pt x="139" y="724"/>
                      <a:pt x="189" y="901"/>
                      <a:pt x="262" y="1072"/>
                    </a:cubicBezTo>
                    <a:cubicBezTo>
                      <a:pt x="247" y="886"/>
                      <a:pt x="210" y="707"/>
                      <a:pt x="168" y="527"/>
                    </a:cubicBezTo>
                    <a:cubicBezTo>
                      <a:pt x="123" y="349"/>
                      <a:pt x="73" y="173"/>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6"/>
              <p:cNvSpPr/>
              <p:nvPr/>
            </p:nvSpPr>
            <p:spPr>
              <a:xfrm>
                <a:off x="3240296" y="3720709"/>
                <a:ext cx="40801" cy="14204"/>
              </a:xfrm>
              <a:custGeom>
                <a:avLst/>
                <a:gdLst/>
                <a:ahLst/>
                <a:cxnLst/>
                <a:rect l="l" t="t" r="r" b="b"/>
                <a:pathLst>
                  <a:path w="1037" h="361" extrusionOk="0">
                    <a:moveTo>
                      <a:pt x="0" y="0"/>
                    </a:moveTo>
                    <a:lnTo>
                      <a:pt x="0" y="0"/>
                    </a:lnTo>
                    <a:cubicBezTo>
                      <a:pt x="164" y="88"/>
                      <a:pt x="333" y="155"/>
                      <a:pt x="505" y="216"/>
                    </a:cubicBezTo>
                    <a:cubicBezTo>
                      <a:pt x="679" y="275"/>
                      <a:pt x="853" y="328"/>
                      <a:pt x="1037" y="361"/>
                    </a:cubicBezTo>
                    <a:cubicBezTo>
                      <a:pt x="873" y="271"/>
                      <a:pt x="703" y="206"/>
                      <a:pt x="530" y="144"/>
                    </a:cubicBezTo>
                    <a:cubicBezTo>
                      <a:pt x="358" y="86"/>
                      <a:pt x="183" y="32"/>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7" name="Google Shape;217;p6"/>
              <p:cNvSpPr/>
              <p:nvPr/>
            </p:nvSpPr>
            <p:spPr>
              <a:xfrm>
                <a:off x="3275666" y="3799949"/>
                <a:ext cx="50637" cy="4407"/>
              </a:xfrm>
              <a:custGeom>
                <a:avLst/>
                <a:gdLst/>
                <a:ahLst/>
                <a:cxnLst/>
                <a:rect l="l" t="t" r="r" b="b"/>
                <a:pathLst>
                  <a:path w="1287" h="112" extrusionOk="0">
                    <a:moveTo>
                      <a:pt x="216" y="1"/>
                    </a:moveTo>
                    <a:cubicBezTo>
                      <a:pt x="144" y="1"/>
                      <a:pt x="72" y="3"/>
                      <a:pt x="0" y="7"/>
                    </a:cubicBezTo>
                    <a:cubicBezTo>
                      <a:pt x="212" y="53"/>
                      <a:pt x="426" y="77"/>
                      <a:pt x="640" y="94"/>
                    </a:cubicBezTo>
                    <a:cubicBezTo>
                      <a:pt x="784" y="104"/>
                      <a:pt x="927" y="111"/>
                      <a:pt x="1071" y="111"/>
                    </a:cubicBezTo>
                    <a:cubicBezTo>
                      <a:pt x="1142" y="111"/>
                      <a:pt x="1214" y="110"/>
                      <a:pt x="1287" y="105"/>
                    </a:cubicBezTo>
                    <a:cubicBezTo>
                      <a:pt x="1075" y="59"/>
                      <a:pt x="861" y="36"/>
                      <a:pt x="646" y="18"/>
                    </a:cubicBezTo>
                    <a:cubicBezTo>
                      <a:pt x="504" y="8"/>
                      <a:pt x="360" y="1"/>
                      <a:pt x="2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8" name="Google Shape;218;p6"/>
              <p:cNvSpPr/>
              <p:nvPr/>
            </p:nvSpPr>
            <p:spPr>
              <a:xfrm>
                <a:off x="3319142" y="3865458"/>
                <a:ext cx="45522" cy="30925"/>
              </a:xfrm>
              <a:custGeom>
                <a:avLst/>
                <a:gdLst/>
                <a:ahLst/>
                <a:cxnLst/>
                <a:rect l="l" t="t" r="r" b="b"/>
                <a:pathLst>
                  <a:path w="1157" h="786" extrusionOk="0">
                    <a:moveTo>
                      <a:pt x="1" y="0"/>
                    </a:moveTo>
                    <a:lnTo>
                      <a:pt x="1" y="0"/>
                    </a:lnTo>
                    <a:cubicBezTo>
                      <a:pt x="177" y="156"/>
                      <a:pt x="365" y="292"/>
                      <a:pt x="557" y="424"/>
                    </a:cubicBezTo>
                    <a:cubicBezTo>
                      <a:pt x="750" y="554"/>
                      <a:pt x="947" y="679"/>
                      <a:pt x="1156" y="785"/>
                    </a:cubicBezTo>
                    <a:cubicBezTo>
                      <a:pt x="980" y="629"/>
                      <a:pt x="792" y="493"/>
                      <a:pt x="600" y="362"/>
                    </a:cubicBezTo>
                    <a:cubicBezTo>
                      <a:pt x="406" y="232"/>
                      <a:pt x="210" y="107"/>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9" name="Google Shape;219;p6"/>
              <p:cNvSpPr/>
              <p:nvPr/>
            </p:nvSpPr>
            <p:spPr>
              <a:xfrm>
                <a:off x="3291640" y="3970470"/>
                <a:ext cx="51739" cy="40093"/>
              </a:xfrm>
              <a:custGeom>
                <a:avLst/>
                <a:gdLst/>
                <a:ahLst/>
                <a:cxnLst/>
                <a:rect l="l" t="t" r="r" b="b"/>
                <a:pathLst>
                  <a:path w="1315" h="1019" extrusionOk="0">
                    <a:moveTo>
                      <a:pt x="0" y="1"/>
                    </a:moveTo>
                    <a:cubicBezTo>
                      <a:pt x="99" y="99"/>
                      <a:pt x="205" y="189"/>
                      <a:pt x="310" y="278"/>
                    </a:cubicBezTo>
                    <a:cubicBezTo>
                      <a:pt x="416" y="369"/>
                      <a:pt x="524" y="454"/>
                      <a:pt x="633" y="540"/>
                    </a:cubicBezTo>
                    <a:cubicBezTo>
                      <a:pt x="743" y="624"/>
                      <a:pt x="853" y="708"/>
                      <a:pt x="967" y="787"/>
                    </a:cubicBezTo>
                    <a:cubicBezTo>
                      <a:pt x="1080" y="867"/>
                      <a:pt x="1194" y="946"/>
                      <a:pt x="1314" y="1019"/>
                    </a:cubicBezTo>
                    <a:cubicBezTo>
                      <a:pt x="1214" y="921"/>
                      <a:pt x="1109" y="831"/>
                      <a:pt x="1003" y="741"/>
                    </a:cubicBezTo>
                    <a:cubicBezTo>
                      <a:pt x="898" y="651"/>
                      <a:pt x="789" y="566"/>
                      <a:pt x="680" y="480"/>
                    </a:cubicBezTo>
                    <a:cubicBezTo>
                      <a:pt x="570" y="396"/>
                      <a:pt x="460" y="312"/>
                      <a:pt x="346" y="233"/>
                    </a:cubicBezTo>
                    <a:cubicBezTo>
                      <a:pt x="233" y="152"/>
                      <a:pt x="119" y="7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0" name="Google Shape;220;p6"/>
              <p:cNvSpPr/>
              <p:nvPr/>
            </p:nvSpPr>
            <p:spPr>
              <a:xfrm>
                <a:off x="3280624" y="4082681"/>
                <a:ext cx="54414" cy="34820"/>
              </a:xfrm>
              <a:custGeom>
                <a:avLst/>
                <a:gdLst/>
                <a:ahLst/>
                <a:cxnLst/>
                <a:rect l="l" t="t" r="r" b="b"/>
                <a:pathLst>
                  <a:path w="1383" h="885" extrusionOk="0">
                    <a:moveTo>
                      <a:pt x="0" y="1"/>
                    </a:moveTo>
                    <a:lnTo>
                      <a:pt x="0" y="1"/>
                    </a:lnTo>
                    <a:cubicBezTo>
                      <a:pt x="107" y="87"/>
                      <a:pt x="218" y="167"/>
                      <a:pt x="330" y="246"/>
                    </a:cubicBezTo>
                    <a:cubicBezTo>
                      <a:pt x="441" y="325"/>
                      <a:pt x="556" y="401"/>
                      <a:pt x="670" y="475"/>
                    </a:cubicBezTo>
                    <a:cubicBezTo>
                      <a:pt x="787" y="548"/>
                      <a:pt x="902" y="621"/>
                      <a:pt x="1021" y="688"/>
                    </a:cubicBezTo>
                    <a:cubicBezTo>
                      <a:pt x="1140" y="757"/>
                      <a:pt x="1258" y="824"/>
                      <a:pt x="1382" y="885"/>
                    </a:cubicBezTo>
                    <a:cubicBezTo>
                      <a:pt x="1276" y="798"/>
                      <a:pt x="1164" y="718"/>
                      <a:pt x="1052" y="640"/>
                    </a:cubicBezTo>
                    <a:cubicBezTo>
                      <a:pt x="940" y="560"/>
                      <a:pt x="826" y="485"/>
                      <a:pt x="711" y="411"/>
                    </a:cubicBezTo>
                    <a:cubicBezTo>
                      <a:pt x="596" y="338"/>
                      <a:pt x="481" y="265"/>
                      <a:pt x="362" y="198"/>
                    </a:cubicBezTo>
                    <a:cubicBezTo>
                      <a:pt x="243" y="128"/>
                      <a:pt x="124" y="6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1" name="Google Shape;221;p6"/>
              <p:cNvSpPr/>
              <p:nvPr/>
            </p:nvSpPr>
            <p:spPr>
              <a:xfrm>
                <a:off x="3293293" y="4195168"/>
                <a:ext cx="60198" cy="23882"/>
              </a:xfrm>
              <a:custGeom>
                <a:avLst/>
                <a:gdLst/>
                <a:ahLst/>
                <a:cxnLst/>
                <a:rect l="l" t="t" r="r" b="b"/>
                <a:pathLst>
                  <a:path w="1530" h="607" extrusionOk="0">
                    <a:moveTo>
                      <a:pt x="0" y="1"/>
                    </a:moveTo>
                    <a:lnTo>
                      <a:pt x="0" y="1"/>
                    </a:lnTo>
                    <a:cubicBezTo>
                      <a:pt x="122" y="65"/>
                      <a:pt x="247" y="122"/>
                      <a:pt x="372" y="179"/>
                    </a:cubicBezTo>
                    <a:cubicBezTo>
                      <a:pt x="497" y="236"/>
                      <a:pt x="623" y="287"/>
                      <a:pt x="751" y="339"/>
                    </a:cubicBezTo>
                    <a:cubicBezTo>
                      <a:pt x="878" y="389"/>
                      <a:pt x="1006" y="438"/>
                      <a:pt x="1136" y="481"/>
                    </a:cubicBezTo>
                    <a:cubicBezTo>
                      <a:pt x="1266" y="526"/>
                      <a:pt x="1396" y="571"/>
                      <a:pt x="1530" y="606"/>
                    </a:cubicBezTo>
                    <a:cubicBezTo>
                      <a:pt x="1407" y="541"/>
                      <a:pt x="1283" y="484"/>
                      <a:pt x="1158" y="428"/>
                    </a:cubicBezTo>
                    <a:cubicBezTo>
                      <a:pt x="1033" y="371"/>
                      <a:pt x="906" y="319"/>
                      <a:pt x="778" y="268"/>
                    </a:cubicBezTo>
                    <a:cubicBezTo>
                      <a:pt x="650" y="219"/>
                      <a:pt x="523" y="169"/>
                      <a:pt x="393" y="125"/>
                    </a:cubicBezTo>
                    <a:cubicBezTo>
                      <a:pt x="263" y="80"/>
                      <a:pt x="133" y="37"/>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2" name="Google Shape;222;p6"/>
              <p:cNvSpPr/>
              <p:nvPr/>
            </p:nvSpPr>
            <p:spPr>
              <a:xfrm>
                <a:off x="3348061" y="4281412"/>
                <a:ext cx="58978" cy="8971"/>
              </a:xfrm>
              <a:custGeom>
                <a:avLst/>
                <a:gdLst/>
                <a:ahLst/>
                <a:cxnLst/>
                <a:rect l="l" t="t" r="r" b="b"/>
                <a:pathLst>
                  <a:path w="1499" h="228" extrusionOk="0">
                    <a:moveTo>
                      <a:pt x="0" y="1"/>
                    </a:moveTo>
                    <a:cubicBezTo>
                      <a:pt x="123" y="35"/>
                      <a:pt x="247" y="61"/>
                      <a:pt x="370" y="86"/>
                    </a:cubicBezTo>
                    <a:cubicBezTo>
                      <a:pt x="494" y="112"/>
                      <a:pt x="619" y="132"/>
                      <a:pt x="744" y="152"/>
                    </a:cubicBezTo>
                    <a:cubicBezTo>
                      <a:pt x="868" y="170"/>
                      <a:pt x="993" y="188"/>
                      <a:pt x="1120" y="200"/>
                    </a:cubicBezTo>
                    <a:cubicBezTo>
                      <a:pt x="1245" y="212"/>
                      <a:pt x="1371" y="225"/>
                      <a:pt x="1499" y="227"/>
                    </a:cubicBezTo>
                    <a:cubicBezTo>
                      <a:pt x="1376" y="193"/>
                      <a:pt x="1252" y="167"/>
                      <a:pt x="1128" y="142"/>
                    </a:cubicBezTo>
                    <a:cubicBezTo>
                      <a:pt x="1004" y="116"/>
                      <a:pt x="879" y="96"/>
                      <a:pt x="756" y="76"/>
                    </a:cubicBezTo>
                    <a:cubicBezTo>
                      <a:pt x="630" y="59"/>
                      <a:pt x="505" y="40"/>
                      <a:pt x="379" y="29"/>
                    </a:cubicBezTo>
                    <a:cubicBezTo>
                      <a:pt x="254" y="16"/>
                      <a:pt x="128" y="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3" name="Google Shape;223;p6"/>
              <p:cNvSpPr/>
              <p:nvPr/>
            </p:nvSpPr>
            <p:spPr>
              <a:xfrm>
                <a:off x="3399405" y="4346134"/>
                <a:ext cx="59136" cy="21443"/>
              </a:xfrm>
              <a:custGeom>
                <a:avLst/>
                <a:gdLst/>
                <a:ahLst/>
                <a:cxnLst/>
                <a:rect l="l" t="t" r="r" b="b"/>
                <a:pathLst>
                  <a:path w="1503" h="545" extrusionOk="0">
                    <a:moveTo>
                      <a:pt x="0" y="0"/>
                    </a:moveTo>
                    <a:cubicBezTo>
                      <a:pt x="120" y="60"/>
                      <a:pt x="243" y="113"/>
                      <a:pt x="367" y="164"/>
                    </a:cubicBezTo>
                    <a:cubicBezTo>
                      <a:pt x="489" y="216"/>
                      <a:pt x="615" y="261"/>
                      <a:pt x="738" y="308"/>
                    </a:cubicBezTo>
                    <a:cubicBezTo>
                      <a:pt x="865" y="353"/>
                      <a:pt x="990" y="398"/>
                      <a:pt x="1117" y="436"/>
                    </a:cubicBezTo>
                    <a:cubicBezTo>
                      <a:pt x="1245" y="476"/>
                      <a:pt x="1372" y="514"/>
                      <a:pt x="1502" y="545"/>
                    </a:cubicBezTo>
                    <a:cubicBezTo>
                      <a:pt x="1382" y="484"/>
                      <a:pt x="1260" y="432"/>
                      <a:pt x="1137" y="382"/>
                    </a:cubicBezTo>
                    <a:cubicBezTo>
                      <a:pt x="1014" y="330"/>
                      <a:pt x="889" y="284"/>
                      <a:pt x="764" y="237"/>
                    </a:cubicBezTo>
                    <a:cubicBezTo>
                      <a:pt x="639" y="192"/>
                      <a:pt x="514" y="148"/>
                      <a:pt x="387" y="109"/>
                    </a:cubicBezTo>
                    <a:cubicBezTo>
                      <a:pt x="259" y="70"/>
                      <a:pt x="132" y="31"/>
                      <a:pt x="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4" name="Google Shape;224;p6"/>
              <p:cNvSpPr/>
              <p:nvPr/>
            </p:nvSpPr>
            <p:spPr>
              <a:xfrm>
                <a:off x="3424035" y="4411131"/>
                <a:ext cx="54532" cy="26164"/>
              </a:xfrm>
              <a:custGeom>
                <a:avLst/>
                <a:gdLst/>
                <a:ahLst/>
                <a:cxnLst/>
                <a:rect l="l" t="t" r="r" b="b"/>
                <a:pathLst>
                  <a:path w="1386" h="665" extrusionOk="0">
                    <a:moveTo>
                      <a:pt x="1" y="0"/>
                    </a:moveTo>
                    <a:lnTo>
                      <a:pt x="1" y="0"/>
                    </a:lnTo>
                    <a:cubicBezTo>
                      <a:pt x="109" y="71"/>
                      <a:pt x="221" y="133"/>
                      <a:pt x="334" y="193"/>
                    </a:cubicBezTo>
                    <a:cubicBezTo>
                      <a:pt x="447" y="254"/>
                      <a:pt x="562" y="311"/>
                      <a:pt x="677" y="367"/>
                    </a:cubicBezTo>
                    <a:cubicBezTo>
                      <a:pt x="792" y="421"/>
                      <a:pt x="909" y="476"/>
                      <a:pt x="1026" y="525"/>
                    </a:cubicBezTo>
                    <a:cubicBezTo>
                      <a:pt x="1144" y="575"/>
                      <a:pt x="1263" y="624"/>
                      <a:pt x="1385" y="665"/>
                    </a:cubicBezTo>
                    <a:cubicBezTo>
                      <a:pt x="1276" y="596"/>
                      <a:pt x="1165" y="534"/>
                      <a:pt x="1052" y="472"/>
                    </a:cubicBezTo>
                    <a:cubicBezTo>
                      <a:pt x="940" y="411"/>
                      <a:pt x="824" y="354"/>
                      <a:pt x="709" y="298"/>
                    </a:cubicBezTo>
                    <a:cubicBezTo>
                      <a:pt x="593" y="244"/>
                      <a:pt x="478" y="189"/>
                      <a:pt x="359" y="140"/>
                    </a:cubicBezTo>
                    <a:cubicBezTo>
                      <a:pt x="241" y="90"/>
                      <a:pt x="122" y="42"/>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5" name="Google Shape;225;p6"/>
              <p:cNvSpPr/>
              <p:nvPr/>
            </p:nvSpPr>
            <p:spPr>
              <a:xfrm>
                <a:off x="3434146" y="4483054"/>
                <a:ext cx="48748" cy="26951"/>
              </a:xfrm>
              <a:custGeom>
                <a:avLst/>
                <a:gdLst/>
                <a:ahLst/>
                <a:cxnLst/>
                <a:rect l="l" t="t" r="r" b="b"/>
                <a:pathLst>
                  <a:path w="1239" h="685" extrusionOk="0">
                    <a:moveTo>
                      <a:pt x="0" y="1"/>
                    </a:moveTo>
                    <a:lnTo>
                      <a:pt x="0" y="1"/>
                    </a:lnTo>
                    <a:cubicBezTo>
                      <a:pt x="96" y="72"/>
                      <a:pt x="196" y="135"/>
                      <a:pt x="296" y="198"/>
                    </a:cubicBezTo>
                    <a:cubicBezTo>
                      <a:pt x="395" y="261"/>
                      <a:pt x="498" y="318"/>
                      <a:pt x="601" y="376"/>
                    </a:cubicBezTo>
                    <a:cubicBezTo>
                      <a:pt x="705" y="432"/>
                      <a:pt x="808" y="489"/>
                      <a:pt x="914" y="540"/>
                    </a:cubicBezTo>
                    <a:cubicBezTo>
                      <a:pt x="1021" y="592"/>
                      <a:pt x="1127" y="641"/>
                      <a:pt x="1239" y="685"/>
                    </a:cubicBezTo>
                    <a:cubicBezTo>
                      <a:pt x="1143" y="614"/>
                      <a:pt x="1043" y="551"/>
                      <a:pt x="943" y="489"/>
                    </a:cubicBezTo>
                    <a:cubicBezTo>
                      <a:pt x="843" y="426"/>
                      <a:pt x="741" y="368"/>
                      <a:pt x="638" y="309"/>
                    </a:cubicBezTo>
                    <a:cubicBezTo>
                      <a:pt x="534" y="254"/>
                      <a:pt x="430" y="198"/>
                      <a:pt x="323" y="147"/>
                    </a:cubicBezTo>
                    <a:cubicBezTo>
                      <a:pt x="217" y="95"/>
                      <a:pt x="110" y="4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6" name="Google Shape;226;p6"/>
              <p:cNvSpPr/>
              <p:nvPr/>
            </p:nvSpPr>
            <p:spPr>
              <a:xfrm>
                <a:off x="3429740" y="4542937"/>
                <a:ext cx="41155" cy="39188"/>
              </a:xfrm>
              <a:custGeom>
                <a:avLst/>
                <a:gdLst/>
                <a:ahLst/>
                <a:cxnLst/>
                <a:rect l="l" t="t" r="r" b="b"/>
                <a:pathLst>
                  <a:path w="1046" h="996" extrusionOk="0">
                    <a:moveTo>
                      <a:pt x="1" y="1"/>
                    </a:moveTo>
                    <a:cubicBezTo>
                      <a:pt x="78" y="95"/>
                      <a:pt x="159" y="183"/>
                      <a:pt x="242" y="271"/>
                    </a:cubicBezTo>
                    <a:cubicBezTo>
                      <a:pt x="325" y="359"/>
                      <a:pt x="411" y="442"/>
                      <a:pt x="497" y="526"/>
                    </a:cubicBezTo>
                    <a:cubicBezTo>
                      <a:pt x="585" y="608"/>
                      <a:pt x="673" y="689"/>
                      <a:pt x="765" y="767"/>
                    </a:cubicBezTo>
                    <a:cubicBezTo>
                      <a:pt x="856" y="845"/>
                      <a:pt x="948" y="923"/>
                      <a:pt x="1046" y="995"/>
                    </a:cubicBezTo>
                    <a:cubicBezTo>
                      <a:pt x="970" y="901"/>
                      <a:pt x="887" y="812"/>
                      <a:pt x="804" y="725"/>
                    </a:cubicBezTo>
                    <a:cubicBezTo>
                      <a:pt x="723" y="637"/>
                      <a:pt x="636" y="554"/>
                      <a:pt x="549" y="470"/>
                    </a:cubicBezTo>
                    <a:cubicBezTo>
                      <a:pt x="463" y="388"/>
                      <a:pt x="375" y="307"/>
                      <a:pt x="283" y="229"/>
                    </a:cubicBezTo>
                    <a:cubicBezTo>
                      <a:pt x="191" y="149"/>
                      <a:pt x="100" y="73"/>
                      <a:pt x="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27" name="Google Shape;227;p6"/>
            <p:cNvGrpSpPr/>
            <p:nvPr/>
          </p:nvGrpSpPr>
          <p:grpSpPr>
            <a:xfrm>
              <a:off x="0" y="12"/>
              <a:ext cx="1772825" cy="945955"/>
              <a:chOff x="0" y="12"/>
              <a:chExt cx="1772825" cy="945955"/>
            </a:xfrm>
          </p:grpSpPr>
          <p:sp>
            <p:nvSpPr>
              <p:cNvPr id="228" name="Google Shape;228;p6"/>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6"/>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0" name="Google Shape;230;p6"/>
            <p:cNvGrpSpPr/>
            <p:nvPr/>
          </p:nvGrpSpPr>
          <p:grpSpPr>
            <a:xfrm>
              <a:off x="7373568" y="4201833"/>
              <a:ext cx="1772825" cy="945955"/>
              <a:chOff x="7373568" y="4201833"/>
              <a:chExt cx="1772825" cy="945955"/>
            </a:xfrm>
          </p:grpSpPr>
          <p:sp>
            <p:nvSpPr>
              <p:cNvPr id="231" name="Google Shape;231;p6"/>
              <p:cNvSpPr/>
              <p:nvPr/>
            </p:nvSpPr>
            <p:spPr>
              <a:xfrm rot="10800000">
                <a:off x="7373568" y="4201833"/>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6"/>
              <p:cNvSpPr/>
              <p:nvPr/>
            </p:nvSpPr>
            <p:spPr>
              <a:xfrm rot="10800000">
                <a:off x="8083950" y="4488824"/>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a:effectLst>
                <a:outerShdw blurRad="142875" dist="114300" dir="1326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3" name="Google Shape;233;p6"/>
            <p:cNvGrpSpPr/>
            <p:nvPr/>
          </p:nvGrpSpPr>
          <p:grpSpPr>
            <a:xfrm flipH="1">
              <a:off x="-79497" y="4262427"/>
              <a:ext cx="1023895" cy="820519"/>
              <a:chOff x="4423100" y="2378550"/>
              <a:chExt cx="540200" cy="432900"/>
            </a:xfrm>
          </p:grpSpPr>
          <p:sp>
            <p:nvSpPr>
              <p:cNvPr id="234" name="Google Shape;234;p6"/>
              <p:cNvSpPr/>
              <p:nvPr/>
            </p:nvSpPr>
            <p:spPr>
              <a:xfrm>
                <a:off x="4537050" y="2582000"/>
                <a:ext cx="206275" cy="123200"/>
              </a:xfrm>
              <a:custGeom>
                <a:avLst/>
                <a:gdLst/>
                <a:ahLst/>
                <a:cxnLst/>
                <a:rect l="l" t="t" r="r" b="b"/>
                <a:pathLst>
                  <a:path w="8251" h="4928" extrusionOk="0">
                    <a:moveTo>
                      <a:pt x="13" y="4691"/>
                    </a:moveTo>
                    <a:cubicBezTo>
                      <a:pt x="68" y="4744"/>
                      <a:pt x="334" y="4751"/>
                      <a:pt x="398" y="4757"/>
                    </a:cubicBezTo>
                    <a:cubicBezTo>
                      <a:pt x="844" y="4800"/>
                      <a:pt x="1294" y="4791"/>
                      <a:pt x="1742" y="4801"/>
                    </a:cubicBezTo>
                    <a:cubicBezTo>
                      <a:pt x="2180" y="4812"/>
                      <a:pt x="2610" y="4871"/>
                      <a:pt x="3045" y="4928"/>
                    </a:cubicBezTo>
                    <a:cubicBezTo>
                      <a:pt x="2902" y="4851"/>
                      <a:pt x="2624" y="4663"/>
                      <a:pt x="2624" y="4663"/>
                    </a:cubicBezTo>
                    <a:cubicBezTo>
                      <a:pt x="2646" y="4630"/>
                      <a:pt x="2841" y="4611"/>
                      <a:pt x="2887" y="4599"/>
                    </a:cubicBezTo>
                    <a:cubicBezTo>
                      <a:pt x="2986" y="4573"/>
                      <a:pt x="3085" y="4547"/>
                      <a:pt x="3184" y="4519"/>
                    </a:cubicBezTo>
                    <a:cubicBezTo>
                      <a:pt x="3380" y="4462"/>
                      <a:pt x="3576" y="4398"/>
                      <a:pt x="3766" y="4325"/>
                    </a:cubicBezTo>
                    <a:cubicBezTo>
                      <a:pt x="4143" y="4178"/>
                      <a:pt x="4504" y="3995"/>
                      <a:pt x="4829" y="3754"/>
                    </a:cubicBezTo>
                    <a:cubicBezTo>
                      <a:pt x="5332" y="3380"/>
                      <a:pt x="5642" y="2779"/>
                      <a:pt x="6177" y="2459"/>
                    </a:cubicBezTo>
                    <a:cubicBezTo>
                      <a:pt x="6426" y="2309"/>
                      <a:pt x="6725" y="2269"/>
                      <a:pt x="6991" y="2156"/>
                    </a:cubicBezTo>
                    <a:cubicBezTo>
                      <a:pt x="7541" y="1924"/>
                      <a:pt x="7910" y="1410"/>
                      <a:pt x="8250" y="921"/>
                    </a:cubicBezTo>
                    <a:cubicBezTo>
                      <a:pt x="7733" y="1116"/>
                      <a:pt x="7216" y="1313"/>
                      <a:pt x="6699" y="1510"/>
                    </a:cubicBezTo>
                    <a:cubicBezTo>
                      <a:pt x="6826" y="1254"/>
                      <a:pt x="6897" y="970"/>
                      <a:pt x="6909" y="684"/>
                    </a:cubicBezTo>
                    <a:cubicBezTo>
                      <a:pt x="6915" y="539"/>
                      <a:pt x="6852" y="117"/>
                      <a:pt x="6971" y="1"/>
                    </a:cubicBezTo>
                    <a:cubicBezTo>
                      <a:pt x="6725" y="248"/>
                      <a:pt x="6475" y="502"/>
                      <a:pt x="6312" y="812"/>
                    </a:cubicBezTo>
                    <a:cubicBezTo>
                      <a:pt x="6216" y="994"/>
                      <a:pt x="6154" y="1192"/>
                      <a:pt x="6089" y="1387"/>
                    </a:cubicBezTo>
                    <a:cubicBezTo>
                      <a:pt x="5957" y="1789"/>
                      <a:pt x="5774" y="2168"/>
                      <a:pt x="5392" y="2385"/>
                    </a:cubicBezTo>
                    <a:cubicBezTo>
                      <a:pt x="4821" y="2711"/>
                      <a:pt x="4103" y="2681"/>
                      <a:pt x="3464" y="2752"/>
                    </a:cubicBezTo>
                    <a:cubicBezTo>
                      <a:pt x="3568" y="2685"/>
                      <a:pt x="3931" y="2342"/>
                      <a:pt x="4012" y="2237"/>
                    </a:cubicBezTo>
                    <a:cubicBezTo>
                      <a:pt x="3442" y="2434"/>
                      <a:pt x="2871" y="2631"/>
                      <a:pt x="2316" y="2868"/>
                    </a:cubicBezTo>
                    <a:cubicBezTo>
                      <a:pt x="1845" y="3070"/>
                      <a:pt x="1419" y="3367"/>
                      <a:pt x="1025" y="3693"/>
                    </a:cubicBezTo>
                    <a:cubicBezTo>
                      <a:pt x="812" y="3870"/>
                      <a:pt x="603" y="4055"/>
                      <a:pt x="400" y="4244"/>
                    </a:cubicBezTo>
                    <a:cubicBezTo>
                      <a:pt x="288" y="4348"/>
                      <a:pt x="172" y="4453"/>
                      <a:pt x="74" y="4571"/>
                    </a:cubicBezTo>
                    <a:cubicBezTo>
                      <a:pt x="58" y="4591"/>
                      <a:pt x="1" y="4643"/>
                      <a:pt x="3" y="4673"/>
                    </a:cubicBezTo>
                    <a:cubicBezTo>
                      <a:pt x="3" y="4679"/>
                      <a:pt x="7" y="4685"/>
                      <a:pt x="13" y="4691"/>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5" name="Google Shape;235;p6"/>
              <p:cNvSpPr/>
              <p:nvPr/>
            </p:nvSpPr>
            <p:spPr>
              <a:xfrm>
                <a:off x="4579075" y="2691625"/>
                <a:ext cx="187425" cy="91125"/>
              </a:xfrm>
              <a:custGeom>
                <a:avLst/>
                <a:gdLst/>
                <a:ahLst/>
                <a:cxnLst/>
                <a:rect l="l" t="t" r="r" b="b"/>
                <a:pathLst>
                  <a:path w="7497" h="3645" extrusionOk="0">
                    <a:moveTo>
                      <a:pt x="6" y="3033"/>
                    </a:moveTo>
                    <a:cubicBezTo>
                      <a:pt x="46" y="3086"/>
                      <a:pt x="270" y="3127"/>
                      <a:pt x="325" y="3141"/>
                    </a:cubicBezTo>
                    <a:cubicBezTo>
                      <a:pt x="696" y="3238"/>
                      <a:pt x="1079" y="3292"/>
                      <a:pt x="1456" y="3361"/>
                    </a:cubicBezTo>
                    <a:cubicBezTo>
                      <a:pt x="1827" y="3429"/>
                      <a:pt x="2183" y="3537"/>
                      <a:pt x="2544" y="3645"/>
                    </a:cubicBezTo>
                    <a:cubicBezTo>
                      <a:pt x="2432" y="3560"/>
                      <a:pt x="2223" y="3362"/>
                      <a:pt x="2223" y="3362"/>
                    </a:cubicBezTo>
                    <a:cubicBezTo>
                      <a:pt x="2245" y="3339"/>
                      <a:pt x="2414" y="3349"/>
                      <a:pt x="2454" y="3345"/>
                    </a:cubicBezTo>
                    <a:cubicBezTo>
                      <a:pt x="2542" y="3336"/>
                      <a:pt x="2629" y="3328"/>
                      <a:pt x="2717" y="3316"/>
                    </a:cubicBezTo>
                    <a:cubicBezTo>
                      <a:pt x="2892" y="3295"/>
                      <a:pt x="3065" y="3267"/>
                      <a:pt x="3237" y="3230"/>
                    </a:cubicBezTo>
                    <a:cubicBezTo>
                      <a:pt x="3575" y="3158"/>
                      <a:pt x="3907" y="3053"/>
                      <a:pt x="4214" y="2892"/>
                    </a:cubicBezTo>
                    <a:cubicBezTo>
                      <a:pt x="4691" y="2642"/>
                      <a:pt x="5035" y="2176"/>
                      <a:pt x="5533" y="1975"/>
                    </a:cubicBezTo>
                    <a:cubicBezTo>
                      <a:pt x="5763" y="1882"/>
                      <a:pt x="6021" y="1889"/>
                      <a:pt x="6262" y="1829"/>
                    </a:cubicBezTo>
                    <a:cubicBezTo>
                      <a:pt x="6760" y="1707"/>
                      <a:pt x="7143" y="1322"/>
                      <a:pt x="7497" y="953"/>
                    </a:cubicBezTo>
                    <a:cubicBezTo>
                      <a:pt x="7032" y="1049"/>
                      <a:pt x="6567" y="1146"/>
                      <a:pt x="6102" y="1242"/>
                    </a:cubicBezTo>
                    <a:cubicBezTo>
                      <a:pt x="6245" y="1043"/>
                      <a:pt x="6343" y="811"/>
                      <a:pt x="6392" y="571"/>
                    </a:cubicBezTo>
                    <a:cubicBezTo>
                      <a:pt x="6418" y="450"/>
                      <a:pt x="6422" y="83"/>
                      <a:pt x="6537" y="0"/>
                    </a:cubicBezTo>
                    <a:cubicBezTo>
                      <a:pt x="6294" y="177"/>
                      <a:pt x="6049" y="358"/>
                      <a:pt x="5870" y="598"/>
                    </a:cubicBezTo>
                    <a:cubicBezTo>
                      <a:pt x="5763" y="740"/>
                      <a:pt x="5684" y="899"/>
                      <a:pt x="5602" y="1055"/>
                    </a:cubicBezTo>
                    <a:cubicBezTo>
                      <a:pt x="5436" y="1378"/>
                      <a:pt x="5231" y="1674"/>
                      <a:pt x="4877" y="1807"/>
                    </a:cubicBezTo>
                    <a:cubicBezTo>
                      <a:pt x="4349" y="2005"/>
                      <a:pt x="3745" y="1884"/>
                      <a:pt x="3194" y="1856"/>
                    </a:cubicBezTo>
                    <a:cubicBezTo>
                      <a:pt x="3290" y="1816"/>
                      <a:pt x="3644" y="1573"/>
                      <a:pt x="3727" y="1495"/>
                    </a:cubicBezTo>
                    <a:cubicBezTo>
                      <a:pt x="3217" y="1584"/>
                      <a:pt x="2707" y="1674"/>
                      <a:pt x="2204" y="1801"/>
                    </a:cubicBezTo>
                    <a:cubicBezTo>
                      <a:pt x="1777" y="1907"/>
                      <a:pt x="1377" y="2102"/>
                      <a:pt x="1000" y="2325"/>
                    </a:cubicBezTo>
                    <a:cubicBezTo>
                      <a:pt x="794" y="2446"/>
                      <a:pt x="593" y="2573"/>
                      <a:pt x="395" y="2707"/>
                    </a:cubicBezTo>
                    <a:cubicBezTo>
                      <a:pt x="286" y="2780"/>
                      <a:pt x="174" y="2853"/>
                      <a:pt x="75" y="2940"/>
                    </a:cubicBezTo>
                    <a:cubicBezTo>
                      <a:pt x="58" y="2954"/>
                      <a:pt x="3" y="2991"/>
                      <a:pt x="1" y="3015"/>
                    </a:cubicBezTo>
                    <a:cubicBezTo>
                      <a:pt x="0" y="3022"/>
                      <a:pt x="3" y="3027"/>
                      <a:pt x="6" y="3033"/>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6" name="Google Shape;236;p6"/>
              <p:cNvSpPr/>
              <p:nvPr/>
            </p:nvSpPr>
            <p:spPr>
              <a:xfrm>
                <a:off x="4691850" y="2537450"/>
                <a:ext cx="179600" cy="154850"/>
              </a:xfrm>
              <a:custGeom>
                <a:avLst/>
                <a:gdLst/>
                <a:ahLst/>
                <a:cxnLst/>
                <a:rect l="l" t="t" r="r" b="b"/>
                <a:pathLst>
                  <a:path w="7184" h="6194" extrusionOk="0">
                    <a:moveTo>
                      <a:pt x="21" y="6154"/>
                    </a:moveTo>
                    <a:cubicBezTo>
                      <a:pt x="87" y="6193"/>
                      <a:pt x="348" y="6139"/>
                      <a:pt x="411" y="6130"/>
                    </a:cubicBezTo>
                    <a:cubicBezTo>
                      <a:pt x="856" y="6071"/>
                      <a:pt x="1292" y="5959"/>
                      <a:pt x="1730" y="5868"/>
                    </a:cubicBezTo>
                    <a:cubicBezTo>
                      <a:pt x="2160" y="5778"/>
                      <a:pt x="2592" y="5736"/>
                      <a:pt x="3028" y="5694"/>
                    </a:cubicBezTo>
                    <a:cubicBezTo>
                      <a:pt x="2872" y="5652"/>
                      <a:pt x="2557" y="5531"/>
                      <a:pt x="2557" y="5531"/>
                    </a:cubicBezTo>
                    <a:cubicBezTo>
                      <a:pt x="2572" y="5495"/>
                      <a:pt x="2758" y="5432"/>
                      <a:pt x="2800" y="5409"/>
                    </a:cubicBezTo>
                    <a:cubicBezTo>
                      <a:pt x="2890" y="5362"/>
                      <a:pt x="2981" y="5314"/>
                      <a:pt x="3070" y="5263"/>
                    </a:cubicBezTo>
                    <a:cubicBezTo>
                      <a:pt x="3250" y="5163"/>
                      <a:pt x="3424" y="5057"/>
                      <a:pt x="3593" y="4941"/>
                    </a:cubicBezTo>
                    <a:cubicBezTo>
                      <a:pt x="3926" y="4714"/>
                      <a:pt x="4238" y="4453"/>
                      <a:pt x="4498" y="4144"/>
                    </a:cubicBezTo>
                    <a:cubicBezTo>
                      <a:pt x="4901" y="3665"/>
                      <a:pt x="5067" y="3010"/>
                      <a:pt x="5516" y="2575"/>
                    </a:cubicBezTo>
                    <a:cubicBezTo>
                      <a:pt x="5724" y="2373"/>
                      <a:pt x="6005" y="2265"/>
                      <a:pt x="6239" y="2095"/>
                    </a:cubicBezTo>
                    <a:cubicBezTo>
                      <a:pt x="6720" y="1744"/>
                      <a:pt x="6963" y="1158"/>
                      <a:pt x="7184" y="605"/>
                    </a:cubicBezTo>
                    <a:cubicBezTo>
                      <a:pt x="6724" y="913"/>
                      <a:pt x="6266" y="1223"/>
                      <a:pt x="5808" y="1532"/>
                    </a:cubicBezTo>
                    <a:cubicBezTo>
                      <a:pt x="5872" y="1254"/>
                      <a:pt x="5877" y="962"/>
                      <a:pt x="5824" y="680"/>
                    </a:cubicBezTo>
                    <a:cubicBezTo>
                      <a:pt x="5798" y="538"/>
                      <a:pt x="5639" y="141"/>
                      <a:pt x="5729" y="1"/>
                    </a:cubicBezTo>
                    <a:cubicBezTo>
                      <a:pt x="5545" y="299"/>
                      <a:pt x="5360" y="602"/>
                      <a:pt x="5272" y="940"/>
                    </a:cubicBezTo>
                    <a:cubicBezTo>
                      <a:pt x="5220" y="1140"/>
                      <a:pt x="5204" y="1347"/>
                      <a:pt x="5185" y="1551"/>
                    </a:cubicBezTo>
                    <a:cubicBezTo>
                      <a:pt x="5148" y="1973"/>
                      <a:pt x="5057" y="2383"/>
                      <a:pt x="4734" y="2682"/>
                    </a:cubicBezTo>
                    <a:cubicBezTo>
                      <a:pt x="4253" y="3130"/>
                      <a:pt x="3547" y="3265"/>
                      <a:pt x="2941" y="3478"/>
                    </a:cubicBezTo>
                    <a:cubicBezTo>
                      <a:pt x="3027" y="3391"/>
                      <a:pt x="3302" y="2974"/>
                      <a:pt x="3357" y="2852"/>
                    </a:cubicBezTo>
                    <a:cubicBezTo>
                      <a:pt x="2847" y="3174"/>
                      <a:pt x="2336" y="3496"/>
                      <a:pt x="1849" y="3854"/>
                    </a:cubicBezTo>
                    <a:cubicBezTo>
                      <a:pt x="1435" y="4159"/>
                      <a:pt x="1090" y="4544"/>
                      <a:pt x="780" y="4951"/>
                    </a:cubicBezTo>
                    <a:cubicBezTo>
                      <a:pt x="613" y="5172"/>
                      <a:pt x="452" y="5400"/>
                      <a:pt x="297" y="5630"/>
                    </a:cubicBezTo>
                    <a:cubicBezTo>
                      <a:pt x="212" y="5757"/>
                      <a:pt x="123" y="5886"/>
                      <a:pt x="54" y="6022"/>
                    </a:cubicBezTo>
                    <a:cubicBezTo>
                      <a:pt x="42" y="6046"/>
                      <a:pt x="0" y="6109"/>
                      <a:pt x="9" y="6138"/>
                    </a:cubicBezTo>
                    <a:cubicBezTo>
                      <a:pt x="10" y="6144"/>
                      <a:pt x="15" y="6149"/>
                      <a:pt x="23" y="6154"/>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7" name="Google Shape;237;p6"/>
              <p:cNvSpPr/>
              <p:nvPr/>
            </p:nvSpPr>
            <p:spPr>
              <a:xfrm>
                <a:off x="4791000" y="2420875"/>
                <a:ext cx="86325" cy="102925"/>
              </a:xfrm>
              <a:custGeom>
                <a:avLst/>
                <a:gdLst/>
                <a:ahLst/>
                <a:cxnLst/>
                <a:rect l="l" t="t" r="r" b="b"/>
                <a:pathLst>
                  <a:path w="3453" h="4117" extrusionOk="0">
                    <a:moveTo>
                      <a:pt x="18" y="4101"/>
                    </a:moveTo>
                    <a:cubicBezTo>
                      <a:pt x="59" y="4116"/>
                      <a:pt x="200" y="4057"/>
                      <a:pt x="236" y="4044"/>
                    </a:cubicBezTo>
                    <a:cubicBezTo>
                      <a:pt x="480" y="3963"/>
                      <a:pt x="714" y="3853"/>
                      <a:pt x="951" y="3752"/>
                    </a:cubicBezTo>
                    <a:cubicBezTo>
                      <a:pt x="1184" y="3654"/>
                      <a:pt x="1423" y="3584"/>
                      <a:pt x="1665" y="3512"/>
                    </a:cubicBezTo>
                    <a:cubicBezTo>
                      <a:pt x="1572" y="3505"/>
                      <a:pt x="1381" y="3471"/>
                      <a:pt x="1381" y="3471"/>
                    </a:cubicBezTo>
                    <a:cubicBezTo>
                      <a:pt x="1385" y="3449"/>
                      <a:pt x="1483" y="3393"/>
                      <a:pt x="1505" y="3376"/>
                    </a:cubicBezTo>
                    <a:cubicBezTo>
                      <a:pt x="1551" y="3339"/>
                      <a:pt x="1597" y="3302"/>
                      <a:pt x="1641" y="3264"/>
                    </a:cubicBezTo>
                    <a:cubicBezTo>
                      <a:pt x="1732" y="3188"/>
                      <a:pt x="1818" y="3108"/>
                      <a:pt x="1901" y="3024"/>
                    </a:cubicBezTo>
                    <a:cubicBezTo>
                      <a:pt x="2065" y="2859"/>
                      <a:pt x="2212" y="2677"/>
                      <a:pt x="2325" y="2474"/>
                    </a:cubicBezTo>
                    <a:cubicBezTo>
                      <a:pt x="2501" y="2160"/>
                      <a:pt x="2522" y="1772"/>
                      <a:pt x="2727" y="1476"/>
                    </a:cubicBezTo>
                    <a:cubicBezTo>
                      <a:pt x="2823" y="1340"/>
                      <a:pt x="2970" y="1248"/>
                      <a:pt x="3084" y="1127"/>
                    </a:cubicBezTo>
                    <a:cubicBezTo>
                      <a:pt x="3317" y="876"/>
                      <a:pt x="3390" y="518"/>
                      <a:pt x="3453" y="181"/>
                    </a:cubicBezTo>
                    <a:cubicBezTo>
                      <a:pt x="3227" y="406"/>
                      <a:pt x="3003" y="632"/>
                      <a:pt x="2778" y="856"/>
                    </a:cubicBezTo>
                    <a:cubicBezTo>
                      <a:pt x="2784" y="691"/>
                      <a:pt x="2754" y="527"/>
                      <a:pt x="2694" y="373"/>
                    </a:cubicBezTo>
                    <a:cubicBezTo>
                      <a:pt x="2663" y="296"/>
                      <a:pt x="2530" y="88"/>
                      <a:pt x="2565" y="0"/>
                    </a:cubicBezTo>
                    <a:cubicBezTo>
                      <a:pt x="2494" y="188"/>
                      <a:pt x="2423" y="380"/>
                      <a:pt x="2410" y="581"/>
                    </a:cubicBezTo>
                    <a:cubicBezTo>
                      <a:pt x="2403" y="699"/>
                      <a:pt x="2416" y="818"/>
                      <a:pt x="2429" y="935"/>
                    </a:cubicBezTo>
                    <a:cubicBezTo>
                      <a:pt x="2454" y="1178"/>
                      <a:pt x="2447" y="1419"/>
                      <a:pt x="2297" y="1624"/>
                    </a:cubicBezTo>
                    <a:cubicBezTo>
                      <a:pt x="2075" y="1928"/>
                      <a:pt x="1691" y="2083"/>
                      <a:pt x="1372" y="2270"/>
                    </a:cubicBezTo>
                    <a:cubicBezTo>
                      <a:pt x="1411" y="2211"/>
                      <a:pt x="1521" y="1946"/>
                      <a:pt x="1538" y="1871"/>
                    </a:cubicBezTo>
                    <a:cubicBezTo>
                      <a:pt x="1286" y="2109"/>
                      <a:pt x="1032" y="2347"/>
                      <a:pt x="797" y="2602"/>
                    </a:cubicBezTo>
                    <a:cubicBezTo>
                      <a:pt x="597" y="2819"/>
                      <a:pt x="444" y="3075"/>
                      <a:pt x="314" y="3339"/>
                    </a:cubicBezTo>
                    <a:cubicBezTo>
                      <a:pt x="243" y="3482"/>
                      <a:pt x="178" y="3628"/>
                      <a:pt x="116" y="3776"/>
                    </a:cubicBezTo>
                    <a:cubicBezTo>
                      <a:pt x="81" y="3856"/>
                      <a:pt x="45" y="3939"/>
                      <a:pt x="22" y="4023"/>
                    </a:cubicBezTo>
                    <a:cubicBezTo>
                      <a:pt x="17" y="4038"/>
                      <a:pt x="0" y="4079"/>
                      <a:pt x="8" y="4093"/>
                    </a:cubicBezTo>
                    <a:cubicBezTo>
                      <a:pt x="9" y="4096"/>
                      <a:pt x="13" y="4099"/>
                      <a:pt x="18" y="4101"/>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8" name="Google Shape;238;p6"/>
              <p:cNvSpPr/>
              <p:nvPr/>
            </p:nvSpPr>
            <p:spPr>
              <a:xfrm>
                <a:off x="4903750" y="2378550"/>
                <a:ext cx="59550" cy="83725"/>
              </a:xfrm>
              <a:custGeom>
                <a:avLst/>
                <a:gdLst/>
                <a:ahLst/>
                <a:cxnLst/>
                <a:rect l="l" t="t" r="r" b="b"/>
                <a:pathLst>
                  <a:path w="2382" h="3349" extrusionOk="0">
                    <a:moveTo>
                      <a:pt x="16" y="3340"/>
                    </a:moveTo>
                    <a:cubicBezTo>
                      <a:pt x="49" y="3349"/>
                      <a:pt x="154" y="3293"/>
                      <a:pt x="180" y="3282"/>
                    </a:cubicBezTo>
                    <a:cubicBezTo>
                      <a:pt x="362" y="3200"/>
                      <a:pt x="534" y="3099"/>
                      <a:pt x="710" y="3005"/>
                    </a:cubicBezTo>
                    <a:cubicBezTo>
                      <a:pt x="882" y="2913"/>
                      <a:pt x="1061" y="2841"/>
                      <a:pt x="1242" y="2769"/>
                    </a:cubicBezTo>
                    <a:cubicBezTo>
                      <a:pt x="1170" y="2771"/>
                      <a:pt x="1021" y="2758"/>
                      <a:pt x="1021" y="2758"/>
                    </a:cubicBezTo>
                    <a:cubicBezTo>
                      <a:pt x="1023" y="2741"/>
                      <a:pt x="1094" y="2690"/>
                      <a:pt x="1110" y="2676"/>
                    </a:cubicBezTo>
                    <a:cubicBezTo>
                      <a:pt x="1142" y="2644"/>
                      <a:pt x="1174" y="2612"/>
                      <a:pt x="1206" y="2580"/>
                    </a:cubicBezTo>
                    <a:cubicBezTo>
                      <a:pt x="1271" y="2514"/>
                      <a:pt x="1331" y="2447"/>
                      <a:pt x="1390" y="2377"/>
                    </a:cubicBezTo>
                    <a:cubicBezTo>
                      <a:pt x="1504" y="2238"/>
                      <a:pt x="1604" y="2088"/>
                      <a:pt x="1677" y="1924"/>
                    </a:cubicBezTo>
                    <a:cubicBezTo>
                      <a:pt x="1788" y="1668"/>
                      <a:pt x="1777" y="1368"/>
                      <a:pt x="1915" y="1126"/>
                    </a:cubicBezTo>
                    <a:cubicBezTo>
                      <a:pt x="1979" y="1015"/>
                      <a:pt x="2086" y="933"/>
                      <a:pt x="2164" y="831"/>
                    </a:cubicBezTo>
                    <a:cubicBezTo>
                      <a:pt x="2326" y="621"/>
                      <a:pt x="2357" y="341"/>
                      <a:pt x="2382" y="77"/>
                    </a:cubicBezTo>
                    <a:cubicBezTo>
                      <a:pt x="2224" y="267"/>
                      <a:pt x="2067" y="456"/>
                      <a:pt x="1910" y="644"/>
                    </a:cubicBezTo>
                    <a:cubicBezTo>
                      <a:pt x="1902" y="518"/>
                      <a:pt x="1868" y="393"/>
                      <a:pt x="1809" y="279"/>
                    </a:cubicBezTo>
                    <a:cubicBezTo>
                      <a:pt x="1781" y="222"/>
                      <a:pt x="1663" y="72"/>
                      <a:pt x="1684" y="0"/>
                    </a:cubicBezTo>
                    <a:cubicBezTo>
                      <a:pt x="1643" y="150"/>
                      <a:pt x="1601" y="304"/>
                      <a:pt x="1606" y="459"/>
                    </a:cubicBezTo>
                    <a:cubicBezTo>
                      <a:pt x="1609" y="550"/>
                      <a:pt x="1627" y="641"/>
                      <a:pt x="1646" y="731"/>
                    </a:cubicBezTo>
                    <a:cubicBezTo>
                      <a:pt x="1682" y="916"/>
                      <a:pt x="1694" y="1101"/>
                      <a:pt x="1594" y="1270"/>
                    </a:cubicBezTo>
                    <a:cubicBezTo>
                      <a:pt x="1444" y="1521"/>
                      <a:pt x="1159" y="1667"/>
                      <a:pt x="928" y="1833"/>
                    </a:cubicBezTo>
                    <a:cubicBezTo>
                      <a:pt x="954" y="1786"/>
                      <a:pt x="1019" y="1573"/>
                      <a:pt x="1027" y="1515"/>
                    </a:cubicBezTo>
                    <a:cubicBezTo>
                      <a:pt x="850" y="1716"/>
                      <a:pt x="671" y="1917"/>
                      <a:pt x="509" y="2130"/>
                    </a:cubicBezTo>
                    <a:cubicBezTo>
                      <a:pt x="371" y="2312"/>
                      <a:pt x="270" y="2520"/>
                      <a:pt x="190" y="2732"/>
                    </a:cubicBezTo>
                    <a:cubicBezTo>
                      <a:pt x="145" y="2847"/>
                      <a:pt x="106" y="2965"/>
                      <a:pt x="67" y="3083"/>
                    </a:cubicBezTo>
                    <a:cubicBezTo>
                      <a:pt x="47" y="3148"/>
                      <a:pt x="25" y="3214"/>
                      <a:pt x="13" y="3281"/>
                    </a:cubicBezTo>
                    <a:cubicBezTo>
                      <a:pt x="11" y="3292"/>
                      <a:pt x="0" y="3324"/>
                      <a:pt x="8" y="3335"/>
                    </a:cubicBezTo>
                    <a:cubicBezTo>
                      <a:pt x="9" y="3338"/>
                      <a:pt x="13" y="3339"/>
                      <a:pt x="15" y="3340"/>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6"/>
              <p:cNvSpPr/>
              <p:nvPr/>
            </p:nvSpPr>
            <p:spPr>
              <a:xfrm>
                <a:off x="4483875" y="2710600"/>
                <a:ext cx="120725" cy="46275"/>
              </a:xfrm>
              <a:custGeom>
                <a:avLst/>
                <a:gdLst/>
                <a:ahLst/>
                <a:cxnLst/>
                <a:rect l="l" t="t" r="r" b="b"/>
                <a:pathLst>
                  <a:path w="4829" h="1851" extrusionOk="0">
                    <a:moveTo>
                      <a:pt x="3" y="1221"/>
                    </a:moveTo>
                    <a:cubicBezTo>
                      <a:pt x="22" y="1258"/>
                      <a:pt x="157" y="1305"/>
                      <a:pt x="187" y="1320"/>
                    </a:cubicBezTo>
                    <a:cubicBezTo>
                      <a:pt x="408" y="1417"/>
                      <a:pt x="638" y="1488"/>
                      <a:pt x="864" y="1568"/>
                    </a:cubicBezTo>
                    <a:cubicBezTo>
                      <a:pt x="1086" y="1647"/>
                      <a:pt x="1295" y="1749"/>
                      <a:pt x="1506" y="1850"/>
                    </a:cubicBezTo>
                    <a:cubicBezTo>
                      <a:pt x="1447" y="1788"/>
                      <a:pt x="1337" y="1645"/>
                      <a:pt x="1337" y="1645"/>
                    </a:cubicBezTo>
                    <a:cubicBezTo>
                      <a:pt x="1354" y="1632"/>
                      <a:pt x="1455" y="1655"/>
                      <a:pt x="1481" y="1657"/>
                    </a:cubicBezTo>
                    <a:cubicBezTo>
                      <a:pt x="1536" y="1661"/>
                      <a:pt x="1592" y="1663"/>
                      <a:pt x="1646" y="1666"/>
                    </a:cubicBezTo>
                    <a:cubicBezTo>
                      <a:pt x="1756" y="1670"/>
                      <a:pt x="1865" y="1670"/>
                      <a:pt x="1976" y="1665"/>
                    </a:cubicBezTo>
                    <a:cubicBezTo>
                      <a:pt x="2191" y="1653"/>
                      <a:pt x="2406" y="1621"/>
                      <a:pt x="2612" y="1552"/>
                    </a:cubicBezTo>
                    <a:cubicBezTo>
                      <a:pt x="2930" y="1445"/>
                      <a:pt x="3189" y="1193"/>
                      <a:pt x="3516" y="1119"/>
                    </a:cubicBezTo>
                    <a:cubicBezTo>
                      <a:pt x="3667" y="1084"/>
                      <a:pt x="3826" y="1114"/>
                      <a:pt x="3980" y="1101"/>
                    </a:cubicBezTo>
                    <a:cubicBezTo>
                      <a:pt x="4300" y="1075"/>
                      <a:pt x="4573" y="875"/>
                      <a:pt x="4829" y="683"/>
                    </a:cubicBezTo>
                    <a:lnTo>
                      <a:pt x="3939" y="724"/>
                    </a:lnTo>
                    <a:cubicBezTo>
                      <a:pt x="4047" y="613"/>
                      <a:pt x="4131" y="481"/>
                      <a:pt x="4186" y="337"/>
                    </a:cubicBezTo>
                    <a:cubicBezTo>
                      <a:pt x="4213" y="265"/>
                      <a:pt x="4252" y="40"/>
                      <a:pt x="4331" y="0"/>
                    </a:cubicBezTo>
                    <a:cubicBezTo>
                      <a:pt x="4165" y="85"/>
                      <a:pt x="3995" y="172"/>
                      <a:pt x="3860" y="302"/>
                    </a:cubicBezTo>
                    <a:cubicBezTo>
                      <a:pt x="3781" y="379"/>
                      <a:pt x="3715" y="470"/>
                      <a:pt x="3650" y="558"/>
                    </a:cubicBezTo>
                    <a:cubicBezTo>
                      <a:pt x="3515" y="741"/>
                      <a:pt x="3359" y="903"/>
                      <a:pt x="3128" y="949"/>
                    </a:cubicBezTo>
                    <a:cubicBezTo>
                      <a:pt x="2783" y="1019"/>
                      <a:pt x="2421" y="884"/>
                      <a:pt x="2086" y="813"/>
                    </a:cubicBezTo>
                    <a:cubicBezTo>
                      <a:pt x="2149" y="797"/>
                      <a:pt x="2392" y="683"/>
                      <a:pt x="2450" y="643"/>
                    </a:cubicBezTo>
                    <a:cubicBezTo>
                      <a:pt x="2127" y="648"/>
                      <a:pt x="1803" y="652"/>
                      <a:pt x="1480" y="680"/>
                    </a:cubicBezTo>
                    <a:cubicBezTo>
                      <a:pt x="1207" y="704"/>
                      <a:pt x="940" y="784"/>
                      <a:pt x="685" y="883"/>
                    </a:cubicBezTo>
                    <a:cubicBezTo>
                      <a:pt x="547" y="938"/>
                      <a:pt x="410" y="997"/>
                      <a:pt x="274" y="1059"/>
                    </a:cubicBezTo>
                    <a:cubicBezTo>
                      <a:pt x="200" y="1094"/>
                      <a:pt x="123" y="1127"/>
                      <a:pt x="54" y="1172"/>
                    </a:cubicBezTo>
                    <a:cubicBezTo>
                      <a:pt x="43" y="1178"/>
                      <a:pt x="4" y="1195"/>
                      <a:pt x="1" y="1210"/>
                    </a:cubicBezTo>
                    <a:cubicBezTo>
                      <a:pt x="1" y="1214"/>
                      <a:pt x="1" y="1218"/>
                      <a:pt x="3" y="1223"/>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6"/>
              <p:cNvSpPr/>
              <p:nvPr/>
            </p:nvSpPr>
            <p:spPr>
              <a:xfrm>
                <a:off x="4423100" y="2767775"/>
                <a:ext cx="134250" cy="43675"/>
              </a:xfrm>
              <a:custGeom>
                <a:avLst/>
                <a:gdLst/>
                <a:ahLst/>
                <a:cxnLst/>
                <a:rect l="l" t="t" r="r" b="b"/>
                <a:pathLst>
                  <a:path w="5370" h="1747" extrusionOk="0">
                    <a:moveTo>
                      <a:pt x="3" y="899"/>
                    </a:moveTo>
                    <a:cubicBezTo>
                      <a:pt x="21" y="942"/>
                      <a:pt x="163" y="1007"/>
                      <a:pt x="196" y="1027"/>
                    </a:cubicBezTo>
                    <a:cubicBezTo>
                      <a:pt x="429" y="1156"/>
                      <a:pt x="674" y="1257"/>
                      <a:pt x="916" y="1369"/>
                    </a:cubicBezTo>
                    <a:cubicBezTo>
                      <a:pt x="1151" y="1479"/>
                      <a:pt x="1372" y="1613"/>
                      <a:pt x="1593" y="1746"/>
                    </a:cubicBezTo>
                    <a:cubicBezTo>
                      <a:pt x="1534" y="1671"/>
                      <a:pt x="1427" y="1502"/>
                      <a:pt x="1427" y="1502"/>
                    </a:cubicBezTo>
                    <a:cubicBezTo>
                      <a:pt x="1447" y="1490"/>
                      <a:pt x="1557" y="1526"/>
                      <a:pt x="1586" y="1531"/>
                    </a:cubicBezTo>
                    <a:cubicBezTo>
                      <a:pt x="1645" y="1541"/>
                      <a:pt x="1706" y="1550"/>
                      <a:pt x="1767" y="1557"/>
                    </a:cubicBezTo>
                    <a:cubicBezTo>
                      <a:pt x="1887" y="1573"/>
                      <a:pt x="2007" y="1584"/>
                      <a:pt x="2128" y="1589"/>
                    </a:cubicBezTo>
                    <a:cubicBezTo>
                      <a:pt x="2367" y="1599"/>
                      <a:pt x="2607" y="1585"/>
                      <a:pt x="2840" y="1531"/>
                    </a:cubicBezTo>
                    <a:cubicBezTo>
                      <a:pt x="3202" y="1447"/>
                      <a:pt x="3513" y="1195"/>
                      <a:pt x="3880" y="1147"/>
                    </a:cubicBezTo>
                    <a:cubicBezTo>
                      <a:pt x="4050" y="1125"/>
                      <a:pt x="4222" y="1174"/>
                      <a:pt x="4393" y="1176"/>
                    </a:cubicBezTo>
                    <a:cubicBezTo>
                      <a:pt x="4747" y="1179"/>
                      <a:pt x="5069" y="989"/>
                      <a:pt x="5370" y="803"/>
                    </a:cubicBezTo>
                    <a:cubicBezTo>
                      <a:pt x="5043" y="787"/>
                      <a:pt x="4715" y="772"/>
                      <a:pt x="4388" y="756"/>
                    </a:cubicBezTo>
                    <a:cubicBezTo>
                      <a:pt x="4517" y="647"/>
                      <a:pt x="4623" y="509"/>
                      <a:pt x="4698" y="357"/>
                    </a:cubicBezTo>
                    <a:cubicBezTo>
                      <a:pt x="4735" y="280"/>
                      <a:pt x="4802" y="35"/>
                      <a:pt x="4893" y="0"/>
                    </a:cubicBezTo>
                    <a:cubicBezTo>
                      <a:pt x="4700" y="77"/>
                      <a:pt x="4504" y="155"/>
                      <a:pt x="4343" y="285"/>
                    </a:cubicBezTo>
                    <a:cubicBezTo>
                      <a:pt x="4248" y="361"/>
                      <a:pt x="4166" y="454"/>
                      <a:pt x="4086" y="544"/>
                    </a:cubicBezTo>
                    <a:cubicBezTo>
                      <a:pt x="3919" y="731"/>
                      <a:pt x="3729" y="893"/>
                      <a:pt x="3470" y="922"/>
                    </a:cubicBezTo>
                    <a:cubicBezTo>
                      <a:pt x="3083" y="963"/>
                      <a:pt x="2700" y="777"/>
                      <a:pt x="2337" y="664"/>
                    </a:cubicBezTo>
                    <a:cubicBezTo>
                      <a:pt x="2409" y="653"/>
                      <a:pt x="2687" y="551"/>
                      <a:pt x="2756" y="514"/>
                    </a:cubicBezTo>
                    <a:cubicBezTo>
                      <a:pt x="2399" y="486"/>
                      <a:pt x="2043" y="457"/>
                      <a:pt x="1685" y="455"/>
                    </a:cubicBezTo>
                    <a:cubicBezTo>
                      <a:pt x="1381" y="454"/>
                      <a:pt x="1081" y="513"/>
                      <a:pt x="790" y="597"/>
                    </a:cubicBezTo>
                    <a:cubicBezTo>
                      <a:pt x="631" y="643"/>
                      <a:pt x="474" y="694"/>
                      <a:pt x="319" y="748"/>
                    </a:cubicBezTo>
                    <a:cubicBezTo>
                      <a:pt x="234" y="778"/>
                      <a:pt x="146" y="808"/>
                      <a:pt x="64" y="849"/>
                    </a:cubicBezTo>
                    <a:cubicBezTo>
                      <a:pt x="50" y="855"/>
                      <a:pt x="7" y="871"/>
                      <a:pt x="2" y="887"/>
                    </a:cubicBezTo>
                    <a:cubicBezTo>
                      <a:pt x="1" y="891"/>
                      <a:pt x="1" y="894"/>
                      <a:pt x="3" y="899"/>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1" name="Google Shape;241;p6"/>
            <p:cNvGrpSpPr/>
            <p:nvPr/>
          </p:nvGrpSpPr>
          <p:grpSpPr>
            <a:xfrm>
              <a:off x="8762778" y="2007235"/>
              <a:ext cx="312152" cy="1409160"/>
              <a:chOff x="3969875" y="1708525"/>
              <a:chExt cx="94175" cy="425150"/>
            </a:xfrm>
          </p:grpSpPr>
          <p:sp>
            <p:nvSpPr>
              <p:cNvPr id="242" name="Google Shape;242;p6"/>
              <p:cNvSpPr/>
              <p:nvPr/>
            </p:nvSpPr>
            <p:spPr>
              <a:xfrm>
                <a:off x="3969875" y="1708525"/>
                <a:ext cx="48350" cy="48350"/>
              </a:xfrm>
              <a:custGeom>
                <a:avLst/>
                <a:gdLst/>
                <a:ahLst/>
                <a:cxnLst/>
                <a:rect l="l" t="t" r="r" b="b"/>
                <a:pathLst>
                  <a:path w="1934" h="1934" extrusionOk="0">
                    <a:moveTo>
                      <a:pt x="966" y="0"/>
                    </a:moveTo>
                    <a:cubicBezTo>
                      <a:pt x="432" y="0"/>
                      <a:pt x="0" y="432"/>
                      <a:pt x="0" y="967"/>
                    </a:cubicBezTo>
                    <a:cubicBezTo>
                      <a:pt x="0" y="1501"/>
                      <a:pt x="432" y="1933"/>
                      <a:pt x="966" y="1933"/>
                    </a:cubicBezTo>
                    <a:cubicBezTo>
                      <a:pt x="1500" y="1933"/>
                      <a:pt x="1933" y="1501"/>
                      <a:pt x="1933" y="967"/>
                    </a:cubicBezTo>
                    <a:cubicBezTo>
                      <a:pt x="1933" y="432"/>
                      <a:pt x="1500" y="0"/>
                      <a:pt x="9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6"/>
              <p:cNvSpPr/>
              <p:nvPr/>
            </p:nvSpPr>
            <p:spPr>
              <a:xfrm>
                <a:off x="4031375" y="1847950"/>
                <a:ext cx="24175" cy="24175"/>
              </a:xfrm>
              <a:custGeom>
                <a:avLst/>
                <a:gdLst/>
                <a:ahLst/>
                <a:cxnLst/>
                <a:rect l="l" t="t" r="r" b="b"/>
                <a:pathLst>
                  <a:path w="967" h="967" extrusionOk="0">
                    <a:moveTo>
                      <a:pt x="483" y="0"/>
                    </a:moveTo>
                    <a:cubicBezTo>
                      <a:pt x="216" y="0"/>
                      <a:pt x="1" y="216"/>
                      <a:pt x="1" y="483"/>
                    </a:cubicBezTo>
                    <a:cubicBezTo>
                      <a:pt x="1" y="749"/>
                      <a:pt x="216" y="966"/>
                      <a:pt x="483" y="966"/>
                    </a:cubicBezTo>
                    <a:cubicBezTo>
                      <a:pt x="750" y="966"/>
                      <a:pt x="966" y="749"/>
                      <a:pt x="966" y="483"/>
                    </a:cubicBezTo>
                    <a:cubicBezTo>
                      <a:pt x="966" y="216"/>
                      <a:pt x="750" y="0"/>
                      <a:pt x="4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6"/>
              <p:cNvSpPr/>
              <p:nvPr/>
            </p:nvSpPr>
            <p:spPr>
              <a:xfrm>
                <a:off x="4022425" y="1748075"/>
                <a:ext cx="8550" cy="8550"/>
              </a:xfrm>
              <a:custGeom>
                <a:avLst/>
                <a:gdLst/>
                <a:ahLst/>
                <a:cxnLst/>
                <a:rect l="l" t="t" r="r" b="b"/>
                <a:pathLst>
                  <a:path w="342" h="342" extrusionOk="0">
                    <a:moveTo>
                      <a:pt x="172" y="1"/>
                    </a:moveTo>
                    <a:cubicBezTo>
                      <a:pt x="77" y="1"/>
                      <a:pt x="1" y="77"/>
                      <a:pt x="1" y="171"/>
                    </a:cubicBezTo>
                    <a:cubicBezTo>
                      <a:pt x="1" y="266"/>
                      <a:pt x="77" y="341"/>
                      <a:pt x="172" y="341"/>
                    </a:cubicBezTo>
                    <a:cubicBezTo>
                      <a:pt x="266" y="341"/>
                      <a:pt x="341" y="266"/>
                      <a:pt x="341" y="171"/>
                    </a:cubicBezTo>
                    <a:cubicBezTo>
                      <a:pt x="341" y="77"/>
                      <a:pt x="266" y="1"/>
                      <a:pt x="1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5" name="Google Shape;245;p6"/>
              <p:cNvSpPr/>
              <p:nvPr/>
            </p:nvSpPr>
            <p:spPr>
              <a:xfrm>
                <a:off x="4043450" y="1925425"/>
                <a:ext cx="8550" cy="8550"/>
              </a:xfrm>
              <a:custGeom>
                <a:avLst/>
                <a:gdLst/>
                <a:ahLst/>
                <a:cxnLst/>
                <a:rect l="l" t="t" r="r" b="b"/>
                <a:pathLst>
                  <a:path w="342" h="342" extrusionOk="0">
                    <a:moveTo>
                      <a:pt x="170" y="1"/>
                    </a:moveTo>
                    <a:cubicBezTo>
                      <a:pt x="76" y="1"/>
                      <a:pt x="0" y="76"/>
                      <a:pt x="0" y="170"/>
                    </a:cubicBezTo>
                    <a:cubicBezTo>
                      <a:pt x="0" y="264"/>
                      <a:pt x="76" y="341"/>
                      <a:pt x="170" y="341"/>
                    </a:cubicBezTo>
                    <a:cubicBezTo>
                      <a:pt x="264" y="341"/>
                      <a:pt x="341" y="264"/>
                      <a:pt x="341" y="170"/>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6"/>
              <p:cNvSpPr/>
              <p:nvPr/>
            </p:nvSpPr>
            <p:spPr>
              <a:xfrm>
                <a:off x="4055525" y="2125125"/>
                <a:ext cx="8525" cy="8550"/>
              </a:xfrm>
              <a:custGeom>
                <a:avLst/>
                <a:gdLst/>
                <a:ahLst/>
                <a:cxnLst/>
                <a:rect l="l" t="t" r="r" b="b"/>
                <a:pathLst>
                  <a:path w="341" h="342" extrusionOk="0">
                    <a:moveTo>
                      <a:pt x="170" y="1"/>
                    </a:moveTo>
                    <a:cubicBezTo>
                      <a:pt x="77" y="1"/>
                      <a:pt x="0" y="76"/>
                      <a:pt x="0" y="171"/>
                    </a:cubicBezTo>
                    <a:cubicBezTo>
                      <a:pt x="0" y="265"/>
                      <a:pt x="77" y="341"/>
                      <a:pt x="170" y="341"/>
                    </a:cubicBezTo>
                    <a:cubicBezTo>
                      <a:pt x="264" y="341"/>
                      <a:pt x="341" y="265"/>
                      <a:pt x="341" y="171"/>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7" name="Google Shape;247;p6"/>
              <p:cNvSpPr/>
              <p:nvPr/>
            </p:nvSpPr>
            <p:spPr>
              <a:xfrm>
                <a:off x="4018200" y="1899375"/>
                <a:ext cx="17050" cy="17000"/>
              </a:xfrm>
              <a:custGeom>
                <a:avLst/>
                <a:gdLst/>
                <a:ahLst/>
                <a:cxnLst/>
                <a:rect l="l" t="t" r="r" b="b"/>
                <a:pathLst>
                  <a:path w="682" h="680" extrusionOk="0">
                    <a:moveTo>
                      <a:pt x="341" y="0"/>
                    </a:moveTo>
                    <a:cubicBezTo>
                      <a:pt x="152" y="0"/>
                      <a:pt x="0" y="152"/>
                      <a:pt x="0" y="341"/>
                    </a:cubicBezTo>
                    <a:cubicBezTo>
                      <a:pt x="0" y="528"/>
                      <a:pt x="152" y="680"/>
                      <a:pt x="341" y="680"/>
                    </a:cubicBezTo>
                    <a:cubicBezTo>
                      <a:pt x="529" y="680"/>
                      <a:pt x="681" y="528"/>
                      <a:pt x="681" y="341"/>
                    </a:cubicBezTo>
                    <a:cubicBezTo>
                      <a:pt x="681" y="152"/>
                      <a:pt x="529"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6"/>
              <p:cNvSpPr/>
              <p:nvPr/>
            </p:nvSpPr>
            <p:spPr>
              <a:xfrm>
                <a:off x="3994000" y="1801550"/>
                <a:ext cx="17075" cy="17050"/>
              </a:xfrm>
              <a:custGeom>
                <a:avLst/>
                <a:gdLst/>
                <a:ahLst/>
                <a:cxnLst/>
                <a:rect l="l" t="t" r="r" b="b"/>
                <a:pathLst>
                  <a:path w="683" h="682" extrusionOk="0">
                    <a:moveTo>
                      <a:pt x="341" y="0"/>
                    </a:moveTo>
                    <a:cubicBezTo>
                      <a:pt x="155" y="0"/>
                      <a:pt x="1" y="152"/>
                      <a:pt x="1" y="341"/>
                    </a:cubicBezTo>
                    <a:cubicBezTo>
                      <a:pt x="1" y="529"/>
                      <a:pt x="155" y="681"/>
                      <a:pt x="341" y="681"/>
                    </a:cubicBezTo>
                    <a:cubicBezTo>
                      <a:pt x="530" y="681"/>
                      <a:pt x="682" y="529"/>
                      <a:pt x="682" y="341"/>
                    </a:cubicBezTo>
                    <a:cubicBezTo>
                      <a:pt x="682" y="152"/>
                      <a:pt x="530"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249" name="Google Shape;249;p6"/>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extLst>
      <p:ext uri="{BB962C8B-B14F-4D97-AF65-F5344CB8AC3E}">
        <p14:creationId xmlns:p14="http://schemas.microsoft.com/office/powerpoint/2010/main" val="2138605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14"/>
        <p:cNvGrpSpPr/>
        <p:nvPr/>
      </p:nvGrpSpPr>
      <p:grpSpPr>
        <a:xfrm>
          <a:off x="0" y="0"/>
          <a:ext cx="0" cy="0"/>
          <a:chOff x="0" y="0"/>
          <a:chExt cx="0" cy="0"/>
        </a:xfrm>
      </p:grpSpPr>
      <p:grpSp>
        <p:nvGrpSpPr>
          <p:cNvPr id="315" name="Google Shape;315;p8"/>
          <p:cNvGrpSpPr/>
          <p:nvPr/>
        </p:nvGrpSpPr>
        <p:grpSpPr>
          <a:xfrm>
            <a:off x="-329831" y="2347543"/>
            <a:ext cx="6299388" cy="4629679"/>
            <a:chOff x="-247374" y="1760657"/>
            <a:chExt cx="4724541" cy="3472259"/>
          </a:xfrm>
        </p:grpSpPr>
        <p:sp>
          <p:nvSpPr>
            <p:cNvPr id="316" name="Google Shape;316;p8"/>
            <p:cNvSpPr/>
            <p:nvPr/>
          </p:nvSpPr>
          <p:spPr>
            <a:xfrm>
              <a:off x="4066392" y="4670304"/>
              <a:ext cx="410775" cy="453401"/>
            </a:xfrm>
            <a:custGeom>
              <a:avLst/>
              <a:gdLst/>
              <a:ahLst/>
              <a:cxnLst/>
              <a:rect l="l" t="t" r="r" b="b"/>
              <a:pathLst>
                <a:path w="2891" h="3191" extrusionOk="0">
                  <a:moveTo>
                    <a:pt x="543" y="3023"/>
                  </a:moveTo>
                  <a:cubicBezTo>
                    <a:pt x="181" y="2805"/>
                    <a:pt x="0" y="2463"/>
                    <a:pt x="24" y="2052"/>
                  </a:cubicBezTo>
                  <a:cubicBezTo>
                    <a:pt x="36" y="1840"/>
                    <a:pt x="96" y="1819"/>
                    <a:pt x="170" y="1625"/>
                  </a:cubicBezTo>
                  <a:cubicBezTo>
                    <a:pt x="257" y="1403"/>
                    <a:pt x="184" y="1180"/>
                    <a:pt x="190" y="961"/>
                  </a:cubicBezTo>
                  <a:cubicBezTo>
                    <a:pt x="190" y="986"/>
                    <a:pt x="263" y="1067"/>
                    <a:pt x="277" y="1094"/>
                  </a:cubicBezTo>
                  <a:cubicBezTo>
                    <a:pt x="305" y="1153"/>
                    <a:pt x="324" y="1215"/>
                    <a:pt x="339" y="1280"/>
                  </a:cubicBezTo>
                  <a:cubicBezTo>
                    <a:pt x="368" y="1408"/>
                    <a:pt x="371" y="1542"/>
                    <a:pt x="388" y="1673"/>
                  </a:cubicBezTo>
                  <a:cubicBezTo>
                    <a:pt x="402" y="1782"/>
                    <a:pt x="414" y="1927"/>
                    <a:pt x="485" y="2016"/>
                  </a:cubicBezTo>
                  <a:cubicBezTo>
                    <a:pt x="565" y="2120"/>
                    <a:pt x="705" y="2180"/>
                    <a:pt x="788" y="2289"/>
                  </a:cubicBezTo>
                  <a:cubicBezTo>
                    <a:pt x="843" y="2361"/>
                    <a:pt x="903" y="2426"/>
                    <a:pt x="966" y="2488"/>
                  </a:cubicBezTo>
                  <a:cubicBezTo>
                    <a:pt x="1031" y="2551"/>
                    <a:pt x="1059" y="2143"/>
                    <a:pt x="1058" y="2129"/>
                  </a:cubicBezTo>
                  <a:cubicBezTo>
                    <a:pt x="1049" y="1975"/>
                    <a:pt x="1013" y="1823"/>
                    <a:pt x="1018" y="1668"/>
                  </a:cubicBezTo>
                  <a:cubicBezTo>
                    <a:pt x="1027" y="1387"/>
                    <a:pt x="1147" y="1218"/>
                    <a:pt x="1238" y="953"/>
                  </a:cubicBezTo>
                  <a:cubicBezTo>
                    <a:pt x="1325" y="695"/>
                    <a:pt x="1566" y="268"/>
                    <a:pt x="1520" y="0"/>
                  </a:cubicBezTo>
                  <a:cubicBezTo>
                    <a:pt x="1592" y="426"/>
                    <a:pt x="1651" y="855"/>
                    <a:pt x="1704" y="1283"/>
                  </a:cubicBezTo>
                  <a:cubicBezTo>
                    <a:pt x="1741" y="1584"/>
                    <a:pt x="1942" y="2191"/>
                    <a:pt x="1824" y="2467"/>
                  </a:cubicBezTo>
                  <a:cubicBezTo>
                    <a:pt x="1957" y="2155"/>
                    <a:pt x="2561" y="2039"/>
                    <a:pt x="2797" y="1800"/>
                  </a:cubicBezTo>
                  <a:cubicBezTo>
                    <a:pt x="2891" y="2312"/>
                    <a:pt x="2279" y="2949"/>
                    <a:pt x="1837" y="3090"/>
                  </a:cubicBezTo>
                  <a:cubicBezTo>
                    <a:pt x="1542" y="3184"/>
                    <a:pt x="836" y="3190"/>
                    <a:pt x="566" y="3037"/>
                  </a:cubicBezTo>
                  <a:cubicBezTo>
                    <a:pt x="558" y="3032"/>
                    <a:pt x="550" y="3028"/>
                    <a:pt x="543" y="302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317" name="Google Shape;317;p8"/>
            <p:cNvGrpSpPr/>
            <p:nvPr/>
          </p:nvGrpSpPr>
          <p:grpSpPr>
            <a:xfrm>
              <a:off x="-247374" y="1760657"/>
              <a:ext cx="960595" cy="3472259"/>
              <a:chOff x="-247374" y="1760657"/>
              <a:chExt cx="960595" cy="3472259"/>
            </a:xfrm>
          </p:grpSpPr>
          <p:grpSp>
            <p:nvGrpSpPr>
              <p:cNvPr id="318" name="Google Shape;318;p8"/>
              <p:cNvGrpSpPr/>
              <p:nvPr/>
            </p:nvGrpSpPr>
            <p:grpSpPr>
              <a:xfrm flipH="1">
                <a:off x="-247374" y="2327722"/>
                <a:ext cx="960595" cy="2905194"/>
                <a:chOff x="3221922" y="3632026"/>
                <a:chExt cx="349066" cy="1055705"/>
              </a:xfrm>
            </p:grpSpPr>
            <p:sp>
              <p:nvSpPr>
                <p:cNvPr id="319" name="Google Shape;319;p8"/>
                <p:cNvSpPr/>
                <p:nvPr/>
              </p:nvSpPr>
              <p:spPr>
                <a:xfrm>
                  <a:off x="3266263" y="3688839"/>
                  <a:ext cx="223755" cy="998891"/>
                </a:xfrm>
                <a:custGeom>
                  <a:avLst/>
                  <a:gdLst/>
                  <a:ahLst/>
                  <a:cxnLst/>
                  <a:rect l="l" t="t" r="r" b="b"/>
                  <a:pathLst>
                    <a:path w="5687" h="25388" extrusionOk="0">
                      <a:moveTo>
                        <a:pt x="65" y="0"/>
                      </a:moveTo>
                      <a:lnTo>
                        <a:pt x="0" y="12"/>
                      </a:lnTo>
                      <a:cubicBezTo>
                        <a:pt x="58" y="294"/>
                        <a:pt x="141" y="570"/>
                        <a:pt x="255" y="835"/>
                      </a:cubicBezTo>
                      <a:cubicBezTo>
                        <a:pt x="370" y="1099"/>
                        <a:pt x="515" y="1348"/>
                        <a:pt x="674" y="1587"/>
                      </a:cubicBezTo>
                      <a:cubicBezTo>
                        <a:pt x="991" y="2065"/>
                        <a:pt x="1366" y="2497"/>
                        <a:pt x="1693" y="2961"/>
                      </a:cubicBezTo>
                      <a:cubicBezTo>
                        <a:pt x="1856" y="3194"/>
                        <a:pt x="2007" y="3434"/>
                        <a:pt x="2140" y="3684"/>
                      </a:cubicBezTo>
                      <a:cubicBezTo>
                        <a:pt x="2259" y="3938"/>
                        <a:pt x="2368" y="4201"/>
                        <a:pt x="2414" y="4481"/>
                      </a:cubicBezTo>
                      <a:cubicBezTo>
                        <a:pt x="2449" y="4617"/>
                        <a:pt x="2454" y="4759"/>
                        <a:pt x="2473" y="4898"/>
                      </a:cubicBezTo>
                      <a:cubicBezTo>
                        <a:pt x="2477" y="4968"/>
                        <a:pt x="2478" y="5039"/>
                        <a:pt x="2480" y="5110"/>
                      </a:cubicBezTo>
                      <a:cubicBezTo>
                        <a:pt x="2484" y="5180"/>
                        <a:pt x="2485" y="5251"/>
                        <a:pt x="2480" y="5321"/>
                      </a:cubicBezTo>
                      <a:lnTo>
                        <a:pt x="2472" y="5533"/>
                      </a:lnTo>
                      <a:lnTo>
                        <a:pt x="2452" y="5745"/>
                      </a:lnTo>
                      <a:cubicBezTo>
                        <a:pt x="2441" y="5886"/>
                        <a:pt x="2415" y="6026"/>
                        <a:pt x="2395" y="6166"/>
                      </a:cubicBezTo>
                      <a:cubicBezTo>
                        <a:pt x="2302" y="6727"/>
                        <a:pt x="2156" y="7278"/>
                        <a:pt x="2030" y="7835"/>
                      </a:cubicBezTo>
                      <a:cubicBezTo>
                        <a:pt x="1967" y="8114"/>
                        <a:pt x="1906" y="8394"/>
                        <a:pt x="1864" y="8677"/>
                      </a:cubicBezTo>
                      <a:cubicBezTo>
                        <a:pt x="1822" y="8961"/>
                        <a:pt x="1786" y="9244"/>
                        <a:pt x="1758" y="9529"/>
                      </a:cubicBezTo>
                      <a:cubicBezTo>
                        <a:pt x="1729" y="9814"/>
                        <a:pt x="1709" y="10099"/>
                        <a:pt x="1700" y="10386"/>
                      </a:cubicBezTo>
                      <a:cubicBezTo>
                        <a:pt x="1690" y="10672"/>
                        <a:pt x="1694" y="10959"/>
                        <a:pt x="1713" y="11245"/>
                      </a:cubicBezTo>
                      <a:cubicBezTo>
                        <a:pt x="1746" y="11819"/>
                        <a:pt x="1848" y="12388"/>
                        <a:pt x="2023" y="12937"/>
                      </a:cubicBezTo>
                      <a:cubicBezTo>
                        <a:pt x="2069" y="13073"/>
                        <a:pt x="2114" y="13209"/>
                        <a:pt x="2170" y="13342"/>
                      </a:cubicBezTo>
                      <a:cubicBezTo>
                        <a:pt x="2220" y="13477"/>
                        <a:pt x="2284" y="13608"/>
                        <a:pt x="2349" y="13737"/>
                      </a:cubicBezTo>
                      <a:cubicBezTo>
                        <a:pt x="2483" y="13994"/>
                        <a:pt x="2651" y="14230"/>
                        <a:pt x="2828" y="14456"/>
                      </a:cubicBezTo>
                      <a:cubicBezTo>
                        <a:pt x="3185" y="14908"/>
                        <a:pt x="3592" y="15311"/>
                        <a:pt x="3963" y="15740"/>
                      </a:cubicBezTo>
                      <a:cubicBezTo>
                        <a:pt x="4148" y="15955"/>
                        <a:pt x="4323" y="16177"/>
                        <a:pt x="4478" y="16413"/>
                      </a:cubicBezTo>
                      <a:cubicBezTo>
                        <a:pt x="4633" y="16647"/>
                        <a:pt x="4764" y="16897"/>
                        <a:pt x="4880" y="17156"/>
                      </a:cubicBezTo>
                      <a:cubicBezTo>
                        <a:pt x="5112" y="17672"/>
                        <a:pt x="5288" y="18213"/>
                        <a:pt x="5397" y="18768"/>
                      </a:cubicBezTo>
                      <a:cubicBezTo>
                        <a:pt x="5504" y="19323"/>
                        <a:pt x="5553" y="19890"/>
                        <a:pt x="5525" y="20454"/>
                      </a:cubicBezTo>
                      <a:cubicBezTo>
                        <a:pt x="5497" y="21019"/>
                        <a:pt x="5415" y="21581"/>
                        <a:pt x="5289" y="22134"/>
                      </a:cubicBezTo>
                      <a:cubicBezTo>
                        <a:pt x="5036" y="23241"/>
                        <a:pt x="4610" y="24302"/>
                        <a:pt x="4114" y="25322"/>
                      </a:cubicBezTo>
                      <a:lnTo>
                        <a:pt x="4249" y="25388"/>
                      </a:lnTo>
                      <a:cubicBezTo>
                        <a:pt x="4745" y="24358"/>
                        <a:pt x="5172" y="23285"/>
                        <a:pt x="5425" y="22165"/>
                      </a:cubicBezTo>
                      <a:cubicBezTo>
                        <a:pt x="5551" y="21605"/>
                        <a:pt x="5633" y="21034"/>
                        <a:pt x="5659" y="20459"/>
                      </a:cubicBezTo>
                      <a:cubicBezTo>
                        <a:pt x="5686" y="19884"/>
                        <a:pt x="5634" y="19307"/>
                        <a:pt x="5523" y="18742"/>
                      </a:cubicBezTo>
                      <a:cubicBezTo>
                        <a:pt x="5410" y="18178"/>
                        <a:pt x="5229" y="17627"/>
                        <a:pt x="4992" y="17104"/>
                      </a:cubicBezTo>
                      <a:cubicBezTo>
                        <a:pt x="4874" y="16842"/>
                        <a:pt x="4739" y="16586"/>
                        <a:pt x="4579" y="16346"/>
                      </a:cubicBezTo>
                      <a:cubicBezTo>
                        <a:pt x="4420" y="16104"/>
                        <a:pt x="4240" y="15878"/>
                        <a:pt x="4052" y="15662"/>
                      </a:cubicBezTo>
                      <a:cubicBezTo>
                        <a:pt x="3677" y="15230"/>
                        <a:pt x="3269" y="14829"/>
                        <a:pt x="2916" y="14386"/>
                      </a:cubicBezTo>
                      <a:cubicBezTo>
                        <a:pt x="2742" y="14164"/>
                        <a:pt x="2577" y="13934"/>
                        <a:pt x="2446" y="13685"/>
                      </a:cubicBezTo>
                      <a:cubicBezTo>
                        <a:pt x="2383" y="13560"/>
                        <a:pt x="2321" y="13435"/>
                        <a:pt x="2271" y="13302"/>
                      </a:cubicBezTo>
                      <a:cubicBezTo>
                        <a:pt x="2215" y="13171"/>
                        <a:pt x="2171" y="13037"/>
                        <a:pt x="2125" y="12903"/>
                      </a:cubicBezTo>
                      <a:cubicBezTo>
                        <a:pt x="1952" y="12366"/>
                        <a:pt x="1849" y="11805"/>
                        <a:pt x="1814" y="11239"/>
                      </a:cubicBezTo>
                      <a:cubicBezTo>
                        <a:pt x="1796" y="10956"/>
                        <a:pt x="1791" y="10672"/>
                        <a:pt x="1799" y="10388"/>
                      </a:cubicBezTo>
                      <a:cubicBezTo>
                        <a:pt x="1807" y="10105"/>
                        <a:pt x="1827" y="9821"/>
                        <a:pt x="1854" y="9538"/>
                      </a:cubicBezTo>
                      <a:cubicBezTo>
                        <a:pt x="1881" y="9255"/>
                        <a:pt x="1916" y="8973"/>
                        <a:pt x="1957" y="8692"/>
                      </a:cubicBezTo>
                      <a:cubicBezTo>
                        <a:pt x="1997" y="8411"/>
                        <a:pt x="2057" y="8132"/>
                        <a:pt x="2119" y="7855"/>
                      </a:cubicBezTo>
                      <a:cubicBezTo>
                        <a:pt x="2244" y="7299"/>
                        <a:pt x="2388" y="6745"/>
                        <a:pt x="2480" y="6179"/>
                      </a:cubicBezTo>
                      <a:cubicBezTo>
                        <a:pt x="2499" y="6038"/>
                        <a:pt x="2525" y="5897"/>
                        <a:pt x="2536" y="5754"/>
                      </a:cubicBezTo>
                      <a:lnTo>
                        <a:pt x="2556" y="5539"/>
                      </a:lnTo>
                      <a:lnTo>
                        <a:pt x="2565" y="5324"/>
                      </a:lnTo>
                      <a:cubicBezTo>
                        <a:pt x="2568" y="5252"/>
                        <a:pt x="2567" y="5180"/>
                        <a:pt x="2563" y="5107"/>
                      </a:cubicBezTo>
                      <a:cubicBezTo>
                        <a:pt x="2561" y="5035"/>
                        <a:pt x="2560" y="4964"/>
                        <a:pt x="2555" y="4892"/>
                      </a:cubicBezTo>
                      <a:cubicBezTo>
                        <a:pt x="2535" y="4749"/>
                        <a:pt x="2530" y="4604"/>
                        <a:pt x="2493" y="4464"/>
                      </a:cubicBezTo>
                      <a:cubicBezTo>
                        <a:pt x="2444" y="4178"/>
                        <a:pt x="2333" y="3908"/>
                        <a:pt x="2209" y="3648"/>
                      </a:cubicBezTo>
                      <a:cubicBezTo>
                        <a:pt x="2074" y="3395"/>
                        <a:pt x="1919" y="3152"/>
                        <a:pt x="1755" y="2918"/>
                      </a:cubicBezTo>
                      <a:cubicBezTo>
                        <a:pt x="1424" y="2450"/>
                        <a:pt x="1048" y="2020"/>
                        <a:pt x="732" y="1548"/>
                      </a:cubicBezTo>
                      <a:cubicBezTo>
                        <a:pt x="575" y="1312"/>
                        <a:pt x="432" y="1067"/>
                        <a:pt x="317" y="808"/>
                      </a:cubicBezTo>
                      <a:cubicBezTo>
                        <a:pt x="204" y="548"/>
                        <a:pt x="121" y="277"/>
                        <a:pt x="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0" name="Google Shape;320;p8"/>
                <p:cNvSpPr/>
                <p:nvPr/>
              </p:nvSpPr>
              <p:spPr>
                <a:xfrm>
                  <a:off x="3470225" y="4544353"/>
                  <a:ext cx="83018" cy="46781"/>
                </a:xfrm>
                <a:custGeom>
                  <a:avLst/>
                  <a:gdLst/>
                  <a:ahLst/>
                  <a:cxnLst/>
                  <a:rect l="l" t="t" r="r" b="b"/>
                  <a:pathLst>
                    <a:path w="2110" h="1189" extrusionOk="0">
                      <a:moveTo>
                        <a:pt x="471" y="501"/>
                      </a:moveTo>
                      <a:cubicBezTo>
                        <a:pt x="682" y="276"/>
                        <a:pt x="1016" y="81"/>
                        <a:pt x="1320" y="24"/>
                      </a:cubicBezTo>
                      <a:cubicBezTo>
                        <a:pt x="1447" y="1"/>
                        <a:pt x="1590" y="17"/>
                        <a:pt x="1707" y="71"/>
                      </a:cubicBezTo>
                      <a:cubicBezTo>
                        <a:pt x="1794" y="111"/>
                        <a:pt x="1869" y="180"/>
                        <a:pt x="1899" y="271"/>
                      </a:cubicBezTo>
                      <a:cubicBezTo>
                        <a:pt x="2110" y="887"/>
                        <a:pt x="994" y="1188"/>
                        <a:pt x="588" y="1176"/>
                      </a:cubicBezTo>
                      <a:cubicBezTo>
                        <a:pt x="484" y="1173"/>
                        <a:pt x="85" y="1160"/>
                        <a:pt x="40" y="1041"/>
                      </a:cubicBezTo>
                      <a:cubicBezTo>
                        <a:pt x="1" y="932"/>
                        <a:pt x="393" y="585"/>
                        <a:pt x="471" y="5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1" name="Google Shape;321;p8"/>
                <p:cNvSpPr/>
                <p:nvPr/>
              </p:nvSpPr>
              <p:spPr>
                <a:xfrm>
                  <a:off x="3397635" y="4526884"/>
                  <a:ext cx="77746" cy="62086"/>
                </a:xfrm>
                <a:custGeom>
                  <a:avLst/>
                  <a:gdLst/>
                  <a:ahLst/>
                  <a:cxnLst/>
                  <a:rect l="l" t="t" r="r" b="b"/>
                  <a:pathLst>
                    <a:path w="1976" h="1578" extrusionOk="0">
                      <a:moveTo>
                        <a:pt x="1674" y="829"/>
                      </a:moveTo>
                      <a:cubicBezTo>
                        <a:pt x="1551" y="546"/>
                        <a:pt x="1300" y="252"/>
                        <a:pt x="1032" y="97"/>
                      </a:cubicBezTo>
                      <a:cubicBezTo>
                        <a:pt x="920" y="32"/>
                        <a:pt x="780" y="0"/>
                        <a:pt x="650" y="14"/>
                      </a:cubicBezTo>
                      <a:cubicBezTo>
                        <a:pt x="556" y="22"/>
                        <a:pt x="461" y="63"/>
                        <a:pt x="403" y="138"/>
                      </a:cubicBezTo>
                      <a:cubicBezTo>
                        <a:pt x="1" y="650"/>
                        <a:pt x="953" y="1303"/>
                        <a:pt x="1341" y="1427"/>
                      </a:cubicBezTo>
                      <a:cubicBezTo>
                        <a:pt x="1440" y="1458"/>
                        <a:pt x="1821" y="1578"/>
                        <a:pt x="1903" y="1480"/>
                      </a:cubicBezTo>
                      <a:cubicBezTo>
                        <a:pt x="1976" y="1391"/>
                        <a:pt x="1719" y="933"/>
                        <a:pt x="1674"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2" name="Google Shape;322;p8"/>
                <p:cNvSpPr/>
                <p:nvPr/>
              </p:nvSpPr>
              <p:spPr>
                <a:xfrm>
                  <a:off x="3482186" y="4472273"/>
                  <a:ext cx="82979" cy="46742"/>
                </a:xfrm>
                <a:custGeom>
                  <a:avLst/>
                  <a:gdLst/>
                  <a:ahLst/>
                  <a:cxnLst/>
                  <a:rect l="l" t="t" r="r" b="b"/>
                  <a:pathLst>
                    <a:path w="2109" h="1188" extrusionOk="0">
                      <a:moveTo>
                        <a:pt x="472" y="502"/>
                      </a:moveTo>
                      <a:cubicBezTo>
                        <a:pt x="681" y="275"/>
                        <a:pt x="1016" y="81"/>
                        <a:pt x="1320" y="24"/>
                      </a:cubicBezTo>
                      <a:cubicBezTo>
                        <a:pt x="1448" y="0"/>
                        <a:pt x="1590" y="16"/>
                        <a:pt x="1708" y="71"/>
                      </a:cubicBezTo>
                      <a:cubicBezTo>
                        <a:pt x="1793" y="112"/>
                        <a:pt x="1869" y="181"/>
                        <a:pt x="1900" y="270"/>
                      </a:cubicBezTo>
                      <a:cubicBezTo>
                        <a:pt x="2109" y="887"/>
                        <a:pt x="995" y="1188"/>
                        <a:pt x="587" y="1176"/>
                      </a:cubicBezTo>
                      <a:cubicBezTo>
                        <a:pt x="483" y="1173"/>
                        <a:pt x="84" y="1159"/>
                        <a:pt x="40" y="1040"/>
                      </a:cubicBezTo>
                      <a:cubicBezTo>
                        <a:pt x="0" y="931"/>
                        <a:pt x="394" y="585"/>
                        <a:pt x="472" y="50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3" name="Google Shape;323;p8"/>
                <p:cNvSpPr/>
                <p:nvPr/>
              </p:nvSpPr>
              <p:spPr>
                <a:xfrm>
                  <a:off x="3405543" y="4462162"/>
                  <a:ext cx="81247" cy="55162"/>
                </a:xfrm>
                <a:custGeom>
                  <a:avLst/>
                  <a:gdLst/>
                  <a:ahLst/>
                  <a:cxnLst/>
                  <a:rect l="l" t="t" r="r" b="b"/>
                  <a:pathLst>
                    <a:path w="2065" h="1402" extrusionOk="0">
                      <a:moveTo>
                        <a:pt x="1681" y="683"/>
                      </a:moveTo>
                      <a:cubicBezTo>
                        <a:pt x="1516" y="423"/>
                        <a:pt x="1223" y="169"/>
                        <a:pt x="935" y="59"/>
                      </a:cubicBezTo>
                      <a:cubicBezTo>
                        <a:pt x="814" y="12"/>
                        <a:pt x="670" y="1"/>
                        <a:pt x="544" y="33"/>
                      </a:cubicBezTo>
                      <a:cubicBezTo>
                        <a:pt x="452" y="58"/>
                        <a:pt x="366" y="111"/>
                        <a:pt x="320" y="194"/>
                      </a:cubicBezTo>
                      <a:cubicBezTo>
                        <a:pt x="0" y="761"/>
                        <a:pt x="1041" y="1261"/>
                        <a:pt x="1443" y="1326"/>
                      </a:cubicBezTo>
                      <a:cubicBezTo>
                        <a:pt x="1546" y="1342"/>
                        <a:pt x="1940" y="1401"/>
                        <a:pt x="2005" y="1292"/>
                      </a:cubicBezTo>
                      <a:cubicBezTo>
                        <a:pt x="2065" y="1193"/>
                        <a:pt x="1741" y="780"/>
                        <a:pt x="1681" y="68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4" name="Google Shape;324;p8"/>
                <p:cNvSpPr/>
                <p:nvPr/>
              </p:nvSpPr>
              <p:spPr>
                <a:xfrm>
                  <a:off x="3480219" y="4378554"/>
                  <a:ext cx="90769" cy="66965"/>
                </a:xfrm>
                <a:custGeom>
                  <a:avLst/>
                  <a:gdLst/>
                  <a:ahLst/>
                  <a:cxnLst/>
                  <a:rect l="l" t="t" r="r" b="b"/>
                  <a:pathLst>
                    <a:path w="2307" h="1702" extrusionOk="0">
                      <a:moveTo>
                        <a:pt x="392" y="864"/>
                      </a:moveTo>
                      <a:cubicBezTo>
                        <a:pt x="557" y="553"/>
                        <a:pt x="867" y="241"/>
                        <a:pt x="1184" y="89"/>
                      </a:cubicBezTo>
                      <a:cubicBezTo>
                        <a:pt x="1317" y="26"/>
                        <a:pt x="1479" y="1"/>
                        <a:pt x="1624" y="27"/>
                      </a:cubicBezTo>
                      <a:cubicBezTo>
                        <a:pt x="1731" y="45"/>
                        <a:pt x="1833" y="100"/>
                        <a:pt x="1894" y="189"/>
                      </a:cubicBezTo>
                      <a:cubicBezTo>
                        <a:pt x="2306" y="805"/>
                        <a:pt x="1170" y="1463"/>
                        <a:pt x="719" y="1571"/>
                      </a:cubicBezTo>
                      <a:cubicBezTo>
                        <a:pt x="604" y="1598"/>
                        <a:pt x="160" y="1701"/>
                        <a:pt x="77" y="1583"/>
                      </a:cubicBezTo>
                      <a:cubicBezTo>
                        <a:pt x="1" y="1476"/>
                        <a:pt x="331" y="979"/>
                        <a:pt x="392" y="86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5" name="Google Shape;325;p8"/>
                <p:cNvSpPr/>
                <p:nvPr/>
              </p:nvSpPr>
              <p:spPr>
                <a:xfrm>
                  <a:off x="3392048" y="4389256"/>
                  <a:ext cx="94074" cy="56381"/>
                </a:xfrm>
                <a:custGeom>
                  <a:avLst/>
                  <a:gdLst/>
                  <a:ahLst/>
                  <a:cxnLst/>
                  <a:rect l="l" t="t" r="r" b="b"/>
                  <a:pathLst>
                    <a:path w="2391" h="1433" extrusionOk="0">
                      <a:moveTo>
                        <a:pt x="1892" y="653"/>
                      </a:moveTo>
                      <a:cubicBezTo>
                        <a:pt x="1673" y="378"/>
                        <a:pt x="1310" y="128"/>
                        <a:pt x="971" y="37"/>
                      </a:cubicBezTo>
                      <a:cubicBezTo>
                        <a:pt x="829" y="0"/>
                        <a:pt x="665" y="5"/>
                        <a:pt x="527" y="58"/>
                      </a:cubicBezTo>
                      <a:cubicBezTo>
                        <a:pt x="426" y="95"/>
                        <a:pt x="335" y="168"/>
                        <a:pt x="293" y="268"/>
                      </a:cubicBezTo>
                      <a:cubicBezTo>
                        <a:pt x="0" y="949"/>
                        <a:pt x="1240" y="1386"/>
                        <a:pt x="1703" y="1408"/>
                      </a:cubicBezTo>
                      <a:cubicBezTo>
                        <a:pt x="1821" y="1413"/>
                        <a:pt x="2275" y="1433"/>
                        <a:pt x="2336" y="1301"/>
                      </a:cubicBezTo>
                      <a:cubicBezTo>
                        <a:pt x="2390" y="1181"/>
                        <a:pt x="1974" y="754"/>
                        <a:pt x="1892" y="6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6" name="Google Shape;326;p8"/>
                <p:cNvSpPr/>
                <p:nvPr/>
              </p:nvSpPr>
              <p:spPr>
                <a:xfrm>
                  <a:off x="3458934" y="4289084"/>
                  <a:ext cx="71805" cy="83569"/>
                </a:xfrm>
                <a:custGeom>
                  <a:avLst/>
                  <a:gdLst/>
                  <a:ahLst/>
                  <a:cxnLst/>
                  <a:rect l="l" t="t" r="r" b="b"/>
                  <a:pathLst>
                    <a:path w="1825" h="2124" extrusionOk="0">
                      <a:moveTo>
                        <a:pt x="112" y="1273"/>
                      </a:moveTo>
                      <a:cubicBezTo>
                        <a:pt x="138" y="926"/>
                        <a:pt x="295" y="520"/>
                        <a:pt x="523" y="256"/>
                      </a:cubicBezTo>
                      <a:cubicBezTo>
                        <a:pt x="618" y="146"/>
                        <a:pt x="756" y="60"/>
                        <a:pt x="898" y="26"/>
                      </a:cubicBezTo>
                      <a:cubicBezTo>
                        <a:pt x="1001" y="0"/>
                        <a:pt x="1116" y="9"/>
                        <a:pt x="1207" y="66"/>
                      </a:cubicBezTo>
                      <a:cubicBezTo>
                        <a:pt x="1824" y="461"/>
                        <a:pt x="1054" y="1510"/>
                        <a:pt x="688" y="1784"/>
                      </a:cubicBezTo>
                      <a:cubicBezTo>
                        <a:pt x="595" y="1855"/>
                        <a:pt x="235" y="2124"/>
                        <a:pt x="112" y="2051"/>
                      </a:cubicBezTo>
                      <a:cubicBezTo>
                        <a:pt x="1" y="1983"/>
                        <a:pt x="102" y="1402"/>
                        <a:pt x="112" y="12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7" name="Google Shape;327;p8"/>
                <p:cNvSpPr/>
                <p:nvPr/>
              </p:nvSpPr>
              <p:spPr>
                <a:xfrm>
                  <a:off x="3372061" y="4325202"/>
                  <a:ext cx="93484" cy="51975"/>
                </a:xfrm>
                <a:custGeom>
                  <a:avLst/>
                  <a:gdLst/>
                  <a:ahLst/>
                  <a:cxnLst/>
                  <a:rect l="l" t="t" r="r" b="b"/>
                  <a:pathLst>
                    <a:path w="2376" h="1321" extrusionOk="0">
                      <a:moveTo>
                        <a:pt x="1831" y="530"/>
                      </a:moveTo>
                      <a:cubicBezTo>
                        <a:pt x="1586" y="283"/>
                        <a:pt x="1202" y="75"/>
                        <a:pt x="858" y="23"/>
                      </a:cubicBezTo>
                      <a:cubicBezTo>
                        <a:pt x="714" y="1"/>
                        <a:pt x="554" y="24"/>
                        <a:pt x="423" y="91"/>
                      </a:cubicBezTo>
                      <a:cubicBezTo>
                        <a:pt x="328" y="140"/>
                        <a:pt x="246" y="220"/>
                        <a:pt x="215" y="322"/>
                      </a:cubicBezTo>
                      <a:cubicBezTo>
                        <a:pt x="1" y="1024"/>
                        <a:pt x="1266" y="1321"/>
                        <a:pt x="1724" y="1294"/>
                      </a:cubicBezTo>
                      <a:cubicBezTo>
                        <a:pt x="1842" y="1286"/>
                        <a:pt x="2290" y="1257"/>
                        <a:pt x="2335" y="1120"/>
                      </a:cubicBezTo>
                      <a:cubicBezTo>
                        <a:pt x="2376" y="997"/>
                        <a:pt x="1921" y="621"/>
                        <a:pt x="1831" y="5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8" name="Google Shape;328;p8"/>
                <p:cNvSpPr/>
                <p:nvPr/>
              </p:nvSpPr>
              <p:spPr>
                <a:xfrm>
                  <a:off x="3401727" y="4197056"/>
                  <a:ext cx="67477" cy="97379"/>
                </a:xfrm>
                <a:custGeom>
                  <a:avLst/>
                  <a:gdLst/>
                  <a:ahLst/>
                  <a:cxnLst/>
                  <a:rect l="l" t="t" r="r" b="b"/>
                  <a:pathLst>
                    <a:path w="1715" h="2475" extrusionOk="0">
                      <a:moveTo>
                        <a:pt x="49" y="1584"/>
                      </a:moveTo>
                      <a:cubicBezTo>
                        <a:pt x="1" y="1205"/>
                        <a:pt x="80" y="732"/>
                        <a:pt x="267" y="399"/>
                      </a:cubicBezTo>
                      <a:cubicBezTo>
                        <a:pt x="346" y="259"/>
                        <a:pt x="474" y="135"/>
                        <a:pt x="620" y="67"/>
                      </a:cubicBezTo>
                      <a:cubicBezTo>
                        <a:pt x="726" y="17"/>
                        <a:pt x="851" y="0"/>
                        <a:pt x="962" y="42"/>
                      </a:cubicBezTo>
                      <a:cubicBezTo>
                        <a:pt x="1715" y="332"/>
                        <a:pt x="1116" y="1631"/>
                        <a:pt x="783" y="2009"/>
                      </a:cubicBezTo>
                      <a:cubicBezTo>
                        <a:pt x="698" y="2105"/>
                        <a:pt x="369" y="2474"/>
                        <a:pt x="220" y="2422"/>
                      </a:cubicBezTo>
                      <a:cubicBezTo>
                        <a:pt x="85" y="2374"/>
                        <a:pt x="68" y="1725"/>
                        <a:pt x="49" y="158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9" name="Google Shape;329;p8"/>
                <p:cNvSpPr/>
                <p:nvPr/>
              </p:nvSpPr>
              <p:spPr>
                <a:xfrm>
                  <a:off x="3311155" y="4257254"/>
                  <a:ext cx="100448" cy="52250"/>
                </a:xfrm>
                <a:custGeom>
                  <a:avLst/>
                  <a:gdLst/>
                  <a:ahLst/>
                  <a:cxnLst/>
                  <a:rect l="l" t="t" r="r" b="b"/>
                  <a:pathLst>
                    <a:path w="2553" h="1328" extrusionOk="0">
                      <a:moveTo>
                        <a:pt x="1862" y="350"/>
                      </a:moveTo>
                      <a:cubicBezTo>
                        <a:pt x="1544" y="138"/>
                        <a:pt x="1084" y="1"/>
                        <a:pt x="703" y="20"/>
                      </a:cubicBezTo>
                      <a:cubicBezTo>
                        <a:pt x="542" y="28"/>
                        <a:pt x="375" y="88"/>
                        <a:pt x="250" y="189"/>
                      </a:cubicBezTo>
                      <a:cubicBezTo>
                        <a:pt x="158" y="262"/>
                        <a:pt x="86" y="367"/>
                        <a:pt x="76" y="483"/>
                      </a:cubicBezTo>
                      <a:cubicBezTo>
                        <a:pt x="1" y="1286"/>
                        <a:pt x="1430" y="1328"/>
                        <a:pt x="1916" y="1195"/>
                      </a:cubicBezTo>
                      <a:cubicBezTo>
                        <a:pt x="2041" y="1162"/>
                        <a:pt x="2518" y="1032"/>
                        <a:pt x="2537" y="875"/>
                      </a:cubicBezTo>
                      <a:cubicBezTo>
                        <a:pt x="2553" y="732"/>
                        <a:pt x="1980" y="429"/>
                        <a:pt x="1862" y="35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0" name="Google Shape;330;p8"/>
                <p:cNvSpPr/>
                <p:nvPr/>
              </p:nvSpPr>
              <p:spPr>
                <a:xfrm>
                  <a:off x="3346841" y="4125842"/>
                  <a:ext cx="67437" cy="97379"/>
                </a:xfrm>
                <a:custGeom>
                  <a:avLst/>
                  <a:gdLst/>
                  <a:ahLst/>
                  <a:cxnLst/>
                  <a:rect l="l" t="t" r="r" b="b"/>
                  <a:pathLst>
                    <a:path w="1714" h="2475" extrusionOk="0">
                      <a:moveTo>
                        <a:pt x="49" y="1585"/>
                      </a:moveTo>
                      <a:cubicBezTo>
                        <a:pt x="0" y="1206"/>
                        <a:pt x="79" y="734"/>
                        <a:pt x="266" y="400"/>
                      </a:cubicBezTo>
                      <a:cubicBezTo>
                        <a:pt x="346" y="260"/>
                        <a:pt x="473" y="136"/>
                        <a:pt x="619" y="68"/>
                      </a:cubicBezTo>
                      <a:cubicBezTo>
                        <a:pt x="726" y="18"/>
                        <a:pt x="851" y="1"/>
                        <a:pt x="961" y="43"/>
                      </a:cubicBezTo>
                      <a:cubicBezTo>
                        <a:pt x="1714" y="333"/>
                        <a:pt x="1116" y="1632"/>
                        <a:pt x="782" y="2009"/>
                      </a:cubicBezTo>
                      <a:cubicBezTo>
                        <a:pt x="697" y="2106"/>
                        <a:pt x="368" y="2475"/>
                        <a:pt x="219" y="2423"/>
                      </a:cubicBezTo>
                      <a:cubicBezTo>
                        <a:pt x="84" y="2375"/>
                        <a:pt x="66" y="1726"/>
                        <a:pt x="49" y="158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1" name="Google Shape;331;p8"/>
                <p:cNvSpPr/>
                <p:nvPr/>
              </p:nvSpPr>
              <p:spPr>
                <a:xfrm>
                  <a:off x="3255286" y="4169279"/>
                  <a:ext cx="102730" cy="58034"/>
                </a:xfrm>
                <a:custGeom>
                  <a:avLst/>
                  <a:gdLst/>
                  <a:ahLst/>
                  <a:cxnLst/>
                  <a:rect l="l" t="t" r="r" b="b"/>
                  <a:pathLst>
                    <a:path w="2611" h="1475" extrusionOk="0">
                      <a:moveTo>
                        <a:pt x="2033" y="630"/>
                      </a:moveTo>
                      <a:cubicBezTo>
                        <a:pt x="1775" y="348"/>
                        <a:pt x="1363" y="103"/>
                        <a:pt x="987" y="30"/>
                      </a:cubicBezTo>
                      <a:cubicBezTo>
                        <a:pt x="829" y="0"/>
                        <a:pt x="652" y="18"/>
                        <a:pt x="506" y="84"/>
                      </a:cubicBezTo>
                      <a:cubicBezTo>
                        <a:pt x="399" y="134"/>
                        <a:pt x="305" y="219"/>
                        <a:pt x="267" y="330"/>
                      </a:cubicBezTo>
                      <a:cubicBezTo>
                        <a:pt x="1" y="1091"/>
                        <a:pt x="1377" y="1475"/>
                        <a:pt x="1881" y="1465"/>
                      </a:cubicBezTo>
                      <a:cubicBezTo>
                        <a:pt x="2010" y="1461"/>
                        <a:pt x="2504" y="1450"/>
                        <a:pt x="2561" y="1303"/>
                      </a:cubicBezTo>
                      <a:cubicBezTo>
                        <a:pt x="2611" y="1168"/>
                        <a:pt x="2128" y="734"/>
                        <a:pt x="2033" y="6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2" name="Google Shape;332;p8"/>
                <p:cNvSpPr/>
                <p:nvPr/>
              </p:nvSpPr>
              <p:spPr>
                <a:xfrm>
                  <a:off x="3331103" y="4047074"/>
                  <a:ext cx="82152" cy="76841"/>
                </a:xfrm>
                <a:custGeom>
                  <a:avLst/>
                  <a:gdLst/>
                  <a:ahLst/>
                  <a:cxnLst/>
                  <a:rect l="l" t="t" r="r" b="b"/>
                  <a:pathLst>
                    <a:path w="2088" h="1953" extrusionOk="0">
                      <a:moveTo>
                        <a:pt x="244" y="1089"/>
                      </a:moveTo>
                      <a:cubicBezTo>
                        <a:pt x="336" y="751"/>
                        <a:pt x="567" y="379"/>
                        <a:pt x="842" y="163"/>
                      </a:cubicBezTo>
                      <a:cubicBezTo>
                        <a:pt x="957" y="72"/>
                        <a:pt x="1109" y="13"/>
                        <a:pt x="1256" y="6"/>
                      </a:cubicBezTo>
                      <a:cubicBezTo>
                        <a:pt x="1362" y="1"/>
                        <a:pt x="1475" y="30"/>
                        <a:pt x="1553" y="105"/>
                      </a:cubicBezTo>
                      <a:cubicBezTo>
                        <a:pt x="2088" y="611"/>
                        <a:pt x="1131" y="1500"/>
                        <a:pt x="717" y="1703"/>
                      </a:cubicBezTo>
                      <a:cubicBezTo>
                        <a:pt x="611" y="1755"/>
                        <a:pt x="205" y="1952"/>
                        <a:pt x="97" y="1856"/>
                      </a:cubicBezTo>
                      <a:cubicBezTo>
                        <a:pt x="0" y="1768"/>
                        <a:pt x="211" y="1214"/>
                        <a:pt x="244" y="108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3" name="Google Shape;333;p8"/>
                <p:cNvSpPr/>
                <p:nvPr/>
              </p:nvSpPr>
              <p:spPr>
                <a:xfrm>
                  <a:off x="3245647" y="4063953"/>
                  <a:ext cx="92500" cy="60788"/>
                </a:xfrm>
                <a:custGeom>
                  <a:avLst/>
                  <a:gdLst/>
                  <a:ahLst/>
                  <a:cxnLst/>
                  <a:rect l="l" t="t" r="r" b="b"/>
                  <a:pathLst>
                    <a:path w="2351" h="1545" extrusionOk="0">
                      <a:moveTo>
                        <a:pt x="1900" y="739"/>
                      </a:moveTo>
                      <a:cubicBezTo>
                        <a:pt x="1705" y="450"/>
                        <a:pt x="1365" y="173"/>
                        <a:pt x="1036" y="56"/>
                      </a:cubicBezTo>
                      <a:cubicBezTo>
                        <a:pt x="897" y="7"/>
                        <a:pt x="735" y="0"/>
                        <a:pt x="593" y="41"/>
                      </a:cubicBezTo>
                      <a:cubicBezTo>
                        <a:pt x="491" y="71"/>
                        <a:pt x="394" y="134"/>
                        <a:pt x="345" y="229"/>
                      </a:cubicBezTo>
                      <a:cubicBezTo>
                        <a:pt x="0" y="882"/>
                        <a:pt x="1194" y="1414"/>
                        <a:pt x="1651" y="1474"/>
                      </a:cubicBezTo>
                      <a:cubicBezTo>
                        <a:pt x="1769" y="1488"/>
                        <a:pt x="2217" y="1544"/>
                        <a:pt x="2287" y="1418"/>
                      </a:cubicBezTo>
                      <a:cubicBezTo>
                        <a:pt x="2351" y="1304"/>
                        <a:pt x="1973" y="847"/>
                        <a:pt x="1900" y="73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4" name="Google Shape;334;p8"/>
                <p:cNvSpPr/>
                <p:nvPr/>
              </p:nvSpPr>
              <p:spPr>
                <a:xfrm>
                  <a:off x="3340506" y="3943833"/>
                  <a:ext cx="85536" cy="73339"/>
                </a:xfrm>
                <a:custGeom>
                  <a:avLst/>
                  <a:gdLst/>
                  <a:ahLst/>
                  <a:cxnLst/>
                  <a:rect l="l" t="t" r="r" b="b"/>
                  <a:pathLst>
                    <a:path w="2174" h="1864" extrusionOk="0">
                      <a:moveTo>
                        <a:pt x="297" y="1005"/>
                      </a:moveTo>
                      <a:cubicBezTo>
                        <a:pt x="415" y="676"/>
                        <a:pt x="676" y="324"/>
                        <a:pt x="966" y="129"/>
                      </a:cubicBezTo>
                      <a:cubicBezTo>
                        <a:pt x="1089" y="48"/>
                        <a:pt x="1243" y="1"/>
                        <a:pt x="1391" y="6"/>
                      </a:cubicBezTo>
                      <a:cubicBezTo>
                        <a:pt x="1499" y="8"/>
                        <a:pt x="1608" y="46"/>
                        <a:pt x="1679" y="127"/>
                      </a:cubicBezTo>
                      <a:cubicBezTo>
                        <a:pt x="2173" y="674"/>
                        <a:pt x="1148" y="1485"/>
                        <a:pt x="720" y="1655"/>
                      </a:cubicBezTo>
                      <a:cubicBezTo>
                        <a:pt x="611" y="1698"/>
                        <a:pt x="190" y="1863"/>
                        <a:pt x="91" y="1758"/>
                      </a:cubicBezTo>
                      <a:cubicBezTo>
                        <a:pt x="0" y="1664"/>
                        <a:pt x="254" y="1126"/>
                        <a:pt x="297" y="100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5" name="Google Shape;335;p8"/>
                <p:cNvSpPr/>
                <p:nvPr/>
              </p:nvSpPr>
              <p:spPr>
                <a:xfrm>
                  <a:off x="3256742" y="3952253"/>
                  <a:ext cx="90926" cy="65195"/>
                </a:xfrm>
                <a:custGeom>
                  <a:avLst/>
                  <a:gdLst/>
                  <a:ahLst/>
                  <a:cxnLst/>
                  <a:rect l="l" t="t" r="r" b="b"/>
                  <a:pathLst>
                    <a:path w="2311" h="1657" extrusionOk="0">
                      <a:moveTo>
                        <a:pt x="1905" y="829"/>
                      </a:moveTo>
                      <a:cubicBezTo>
                        <a:pt x="1734" y="526"/>
                        <a:pt x="1417" y="223"/>
                        <a:pt x="1098" y="80"/>
                      </a:cubicBezTo>
                      <a:cubicBezTo>
                        <a:pt x="964" y="21"/>
                        <a:pt x="803" y="1"/>
                        <a:pt x="658" y="31"/>
                      </a:cubicBezTo>
                      <a:cubicBezTo>
                        <a:pt x="553" y="52"/>
                        <a:pt x="453" y="109"/>
                        <a:pt x="394" y="199"/>
                      </a:cubicBezTo>
                      <a:cubicBezTo>
                        <a:pt x="1" y="822"/>
                        <a:pt x="1149" y="1447"/>
                        <a:pt x="1601" y="1541"/>
                      </a:cubicBezTo>
                      <a:cubicBezTo>
                        <a:pt x="1716" y="1566"/>
                        <a:pt x="2158" y="1656"/>
                        <a:pt x="2238" y="1536"/>
                      </a:cubicBezTo>
                      <a:cubicBezTo>
                        <a:pt x="2310" y="1427"/>
                        <a:pt x="1970" y="942"/>
                        <a:pt x="1905"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 name="Google Shape;336;p8"/>
                <p:cNvSpPr/>
                <p:nvPr/>
              </p:nvSpPr>
              <p:spPr>
                <a:xfrm>
                  <a:off x="3362028" y="3840553"/>
                  <a:ext cx="74126" cy="63503"/>
                </a:xfrm>
                <a:custGeom>
                  <a:avLst/>
                  <a:gdLst/>
                  <a:ahLst/>
                  <a:cxnLst/>
                  <a:rect l="l" t="t" r="r" b="b"/>
                  <a:pathLst>
                    <a:path w="1884" h="1614" extrusionOk="0">
                      <a:moveTo>
                        <a:pt x="258" y="871"/>
                      </a:moveTo>
                      <a:cubicBezTo>
                        <a:pt x="360" y="586"/>
                        <a:pt x="586" y="280"/>
                        <a:pt x="838" y="112"/>
                      </a:cubicBezTo>
                      <a:cubicBezTo>
                        <a:pt x="944" y="41"/>
                        <a:pt x="1078" y="0"/>
                        <a:pt x="1205" y="4"/>
                      </a:cubicBezTo>
                      <a:cubicBezTo>
                        <a:pt x="1298" y="8"/>
                        <a:pt x="1394" y="41"/>
                        <a:pt x="1456" y="109"/>
                      </a:cubicBezTo>
                      <a:cubicBezTo>
                        <a:pt x="1884" y="584"/>
                        <a:pt x="996" y="1287"/>
                        <a:pt x="625" y="1434"/>
                      </a:cubicBezTo>
                      <a:cubicBezTo>
                        <a:pt x="529" y="1472"/>
                        <a:pt x="165" y="1614"/>
                        <a:pt x="79" y="1524"/>
                      </a:cubicBezTo>
                      <a:cubicBezTo>
                        <a:pt x="1" y="1442"/>
                        <a:pt x="221" y="976"/>
                        <a:pt x="258" y="87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7" name="Google Shape;337;p8"/>
                <p:cNvSpPr/>
                <p:nvPr/>
              </p:nvSpPr>
              <p:spPr>
                <a:xfrm>
                  <a:off x="3289437" y="3847871"/>
                  <a:ext cx="78808" cy="56499"/>
                </a:xfrm>
                <a:custGeom>
                  <a:avLst/>
                  <a:gdLst/>
                  <a:ahLst/>
                  <a:cxnLst/>
                  <a:rect l="l" t="t" r="r" b="b"/>
                  <a:pathLst>
                    <a:path w="2003" h="1436" extrusionOk="0">
                      <a:moveTo>
                        <a:pt x="1651" y="718"/>
                      </a:moveTo>
                      <a:cubicBezTo>
                        <a:pt x="1503" y="455"/>
                        <a:pt x="1228" y="193"/>
                        <a:pt x="952" y="70"/>
                      </a:cubicBezTo>
                      <a:cubicBezTo>
                        <a:pt x="835" y="18"/>
                        <a:pt x="695" y="0"/>
                        <a:pt x="570" y="26"/>
                      </a:cubicBezTo>
                      <a:cubicBezTo>
                        <a:pt x="480" y="45"/>
                        <a:pt x="392" y="93"/>
                        <a:pt x="342" y="172"/>
                      </a:cubicBezTo>
                      <a:cubicBezTo>
                        <a:pt x="1" y="712"/>
                        <a:pt x="996" y="1253"/>
                        <a:pt x="1386" y="1336"/>
                      </a:cubicBezTo>
                      <a:cubicBezTo>
                        <a:pt x="1486" y="1356"/>
                        <a:pt x="1870" y="1435"/>
                        <a:pt x="1940" y="1331"/>
                      </a:cubicBezTo>
                      <a:cubicBezTo>
                        <a:pt x="2003" y="1237"/>
                        <a:pt x="1707" y="816"/>
                        <a:pt x="1651" y="71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8" name="Google Shape;338;p8"/>
                <p:cNvSpPr/>
                <p:nvPr/>
              </p:nvSpPr>
              <p:spPr>
                <a:xfrm>
                  <a:off x="3324060" y="3726728"/>
                  <a:ext cx="52565" cy="77628"/>
                </a:xfrm>
                <a:custGeom>
                  <a:avLst/>
                  <a:gdLst/>
                  <a:ahLst/>
                  <a:cxnLst/>
                  <a:rect l="l" t="t" r="r" b="b"/>
                  <a:pathLst>
                    <a:path w="1336" h="1973" extrusionOk="0">
                      <a:moveTo>
                        <a:pt x="49" y="1275"/>
                      </a:moveTo>
                      <a:cubicBezTo>
                        <a:pt x="1" y="977"/>
                        <a:pt x="52" y="600"/>
                        <a:pt x="192" y="331"/>
                      </a:cubicBezTo>
                      <a:cubicBezTo>
                        <a:pt x="250" y="218"/>
                        <a:pt x="349" y="117"/>
                        <a:pt x="463" y="59"/>
                      </a:cubicBezTo>
                      <a:cubicBezTo>
                        <a:pt x="545" y="17"/>
                        <a:pt x="645" y="1"/>
                        <a:pt x="732" y="32"/>
                      </a:cubicBezTo>
                      <a:cubicBezTo>
                        <a:pt x="1336" y="241"/>
                        <a:pt x="895" y="1285"/>
                        <a:pt x="641" y="1592"/>
                      </a:cubicBezTo>
                      <a:cubicBezTo>
                        <a:pt x="576" y="1671"/>
                        <a:pt x="324" y="1972"/>
                        <a:pt x="205" y="1934"/>
                      </a:cubicBezTo>
                      <a:cubicBezTo>
                        <a:pt x="98" y="1899"/>
                        <a:pt x="67" y="1385"/>
                        <a:pt x="49" y="12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9" name="Google Shape;339;p8"/>
                <p:cNvSpPr/>
                <p:nvPr/>
              </p:nvSpPr>
              <p:spPr>
                <a:xfrm>
                  <a:off x="3253988" y="3776421"/>
                  <a:ext cx="79005" cy="41234"/>
                </a:xfrm>
                <a:custGeom>
                  <a:avLst/>
                  <a:gdLst/>
                  <a:ahLst/>
                  <a:cxnLst/>
                  <a:rect l="l" t="t" r="r" b="b"/>
                  <a:pathLst>
                    <a:path w="2008" h="1048" extrusionOk="0">
                      <a:moveTo>
                        <a:pt x="1450" y="258"/>
                      </a:moveTo>
                      <a:cubicBezTo>
                        <a:pt x="1193" y="99"/>
                        <a:pt x="826" y="1"/>
                        <a:pt x="524" y="27"/>
                      </a:cubicBezTo>
                      <a:cubicBezTo>
                        <a:pt x="396" y="37"/>
                        <a:pt x="266" y="89"/>
                        <a:pt x="168" y="172"/>
                      </a:cubicBezTo>
                      <a:cubicBezTo>
                        <a:pt x="98" y="231"/>
                        <a:pt x="45" y="317"/>
                        <a:pt x="40" y="410"/>
                      </a:cubicBezTo>
                      <a:cubicBezTo>
                        <a:pt x="0" y="1047"/>
                        <a:pt x="1133" y="1044"/>
                        <a:pt x="1514" y="927"/>
                      </a:cubicBezTo>
                      <a:cubicBezTo>
                        <a:pt x="1612" y="897"/>
                        <a:pt x="1986" y="781"/>
                        <a:pt x="1997" y="657"/>
                      </a:cubicBezTo>
                      <a:cubicBezTo>
                        <a:pt x="2007" y="544"/>
                        <a:pt x="1545" y="318"/>
                        <a:pt x="1450" y="25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8"/>
                <p:cNvSpPr/>
                <p:nvPr/>
              </p:nvSpPr>
              <p:spPr>
                <a:xfrm>
                  <a:off x="3281411" y="3675934"/>
                  <a:ext cx="44066" cy="59804"/>
                </a:xfrm>
                <a:custGeom>
                  <a:avLst/>
                  <a:gdLst/>
                  <a:ahLst/>
                  <a:cxnLst/>
                  <a:rect l="l" t="t" r="r" b="b"/>
                  <a:pathLst>
                    <a:path w="1120" h="1520" extrusionOk="0">
                      <a:moveTo>
                        <a:pt x="18" y="948"/>
                      </a:moveTo>
                      <a:cubicBezTo>
                        <a:pt x="6" y="709"/>
                        <a:pt x="79" y="419"/>
                        <a:pt x="213" y="219"/>
                      </a:cubicBezTo>
                      <a:cubicBezTo>
                        <a:pt x="269" y="137"/>
                        <a:pt x="356" y="66"/>
                        <a:pt x="450" y="30"/>
                      </a:cubicBezTo>
                      <a:cubicBezTo>
                        <a:pt x="518" y="4"/>
                        <a:pt x="597" y="0"/>
                        <a:pt x="664" y="33"/>
                      </a:cubicBezTo>
                      <a:cubicBezTo>
                        <a:pt x="1120" y="250"/>
                        <a:pt x="680" y="1031"/>
                        <a:pt x="453" y="1250"/>
                      </a:cubicBezTo>
                      <a:cubicBezTo>
                        <a:pt x="395" y="1305"/>
                        <a:pt x="171" y="1520"/>
                        <a:pt x="82" y="1479"/>
                      </a:cubicBezTo>
                      <a:cubicBezTo>
                        <a:pt x="0" y="1443"/>
                        <a:pt x="21" y="1037"/>
                        <a:pt x="16" y="94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1" name="Google Shape;341;p8"/>
                <p:cNvSpPr/>
                <p:nvPr/>
              </p:nvSpPr>
              <p:spPr>
                <a:xfrm>
                  <a:off x="3246040" y="3632026"/>
                  <a:ext cx="32735" cy="62952"/>
                </a:xfrm>
                <a:custGeom>
                  <a:avLst/>
                  <a:gdLst/>
                  <a:ahLst/>
                  <a:cxnLst/>
                  <a:rect l="l" t="t" r="r" b="b"/>
                  <a:pathLst>
                    <a:path w="832" h="1600" extrusionOk="0">
                      <a:moveTo>
                        <a:pt x="219" y="1167"/>
                      </a:moveTo>
                      <a:cubicBezTo>
                        <a:pt x="87" y="968"/>
                        <a:pt x="0" y="682"/>
                        <a:pt x="11" y="441"/>
                      </a:cubicBezTo>
                      <a:cubicBezTo>
                        <a:pt x="16" y="341"/>
                        <a:pt x="53" y="237"/>
                        <a:pt x="117" y="158"/>
                      </a:cubicBezTo>
                      <a:cubicBezTo>
                        <a:pt x="162" y="100"/>
                        <a:pt x="228" y="55"/>
                        <a:pt x="301" y="49"/>
                      </a:cubicBezTo>
                      <a:cubicBezTo>
                        <a:pt x="804" y="1"/>
                        <a:pt x="831" y="895"/>
                        <a:pt x="749" y="1199"/>
                      </a:cubicBezTo>
                      <a:cubicBezTo>
                        <a:pt x="728" y="1277"/>
                        <a:pt x="648" y="1576"/>
                        <a:pt x="550" y="1588"/>
                      </a:cubicBezTo>
                      <a:cubicBezTo>
                        <a:pt x="461" y="1599"/>
                        <a:pt x="269" y="1240"/>
                        <a:pt x="219" y="11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2" name="Google Shape;342;p8"/>
                <p:cNvSpPr/>
                <p:nvPr/>
              </p:nvSpPr>
              <p:spPr>
                <a:xfrm>
                  <a:off x="3221922" y="3709023"/>
                  <a:ext cx="63818" cy="33640"/>
                </a:xfrm>
                <a:custGeom>
                  <a:avLst/>
                  <a:gdLst/>
                  <a:ahLst/>
                  <a:cxnLst/>
                  <a:rect l="l" t="t" r="r" b="b"/>
                  <a:pathLst>
                    <a:path w="1622" h="855" extrusionOk="0">
                      <a:moveTo>
                        <a:pt x="1209" y="268"/>
                      </a:moveTo>
                      <a:cubicBezTo>
                        <a:pt x="1021" y="119"/>
                        <a:pt x="742" y="10"/>
                        <a:pt x="503" y="3"/>
                      </a:cubicBezTo>
                      <a:cubicBezTo>
                        <a:pt x="401" y="0"/>
                        <a:pt x="295" y="29"/>
                        <a:pt x="211" y="86"/>
                      </a:cubicBezTo>
                      <a:cubicBezTo>
                        <a:pt x="150" y="125"/>
                        <a:pt x="101" y="188"/>
                        <a:pt x="88" y="260"/>
                      </a:cubicBezTo>
                      <a:cubicBezTo>
                        <a:pt x="0" y="758"/>
                        <a:pt x="891" y="855"/>
                        <a:pt x="1200" y="798"/>
                      </a:cubicBezTo>
                      <a:cubicBezTo>
                        <a:pt x="1279" y="783"/>
                        <a:pt x="1584" y="725"/>
                        <a:pt x="1604" y="628"/>
                      </a:cubicBezTo>
                      <a:cubicBezTo>
                        <a:pt x="1621" y="540"/>
                        <a:pt x="1278" y="322"/>
                        <a:pt x="1209" y="26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3" name="Google Shape;343;p8"/>
                <p:cNvSpPr/>
                <p:nvPr/>
              </p:nvSpPr>
              <p:spPr>
                <a:xfrm>
                  <a:off x="3472468" y="4563199"/>
                  <a:ext cx="52014" cy="21915"/>
                </a:xfrm>
                <a:custGeom>
                  <a:avLst/>
                  <a:gdLst/>
                  <a:ahLst/>
                  <a:cxnLst/>
                  <a:rect l="l" t="t" r="r" b="b"/>
                  <a:pathLst>
                    <a:path w="1322" h="557" extrusionOk="0">
                      <a:moveTo>
                        <a:pt x="1322" y="1"/>
                      </a:moveTo>
                      <a:lnTo>
                        <a:pt x="1322" y="1"/>
                      </a:lnTo>
                      <a:cubicBezTo>
                        <a:pt x="1206" y="32"/>
                        <a:pt x="1093" y="72"/>
                        <a:pt x="980" y="112"/>
                      </a:cubicBezTo>
                      <a:cubicBezTo>
                        <a:pt x="868" y="153"/>
                        <a:pt x="757" y="198"/>
                        <a:pt x="647" y="244"/>
                      </a:cubicBezTo>
                      <a:cubicBezTo>
                        <a:pt x="537" y="291"/>
                        <a:pt x="427" y="338"/>
                        <a:pt x="319" y="391"/>
                      </a:cubicBezTo>
                      <a:cubicBezTo>
                        <a:pt x="211" y="443"/>
                        <a:pt x="105" y="496"/>
                        <a:pt x="1" y="557"/>
                      </a:cubicBezTo>
                      <a:cubicBezTo>
                        <a:pt x="116" y="525"/>
                        <a:pt x="230" y="485"/>
                        <a:pt x="343" y="444"/>
                      </a:cubicBezTo>
                      <a:cubicBezTo>
                        <a:pt x="455" y="405"/>
                        <a:pt x="565" y="359"/>
                        <a:pt x="676" y="313"/>
                      </a:cubicBezTo>
                      <a:cubicBezTo>
                        <a:pt x="786" y="266"/>
                        <a:pt x="896" y="219"/>
                        <a:pt x="1003" y="167"/>
                      </a:cubicBezTo>
                      <a:cubicBezTo>
                        <a:pt x="1111" y="115"/>
                        <a:pt x="1218" y="62"/>
                        <a:pt x="13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4" name="Google Shape;344;p8"/>
                <p:cNvSpPr/>
                <p:nvPr/>
              </p:nvSpPr>
              <p:spPr>
                <a:xfrm>
                  <a:off x="3484429" y="4491985"/>
                  <a:ext cx="48316" cy="21050"/>
                </a:xfrm>
                <a:custGeom>
                  <a:avLst/>
                  <a:gdLst/>
                  <a:ahLst/>
                  <a:cxnLst/>
                  <a:rect l="l" t="t" r="r" b="b"/>
                  <a:pathLst>
                    <a:path w="1228" h="535" extrusionOk="0">
                      <a:moveTo>
                        <a:pt x="1227" y="1"/>
                      </a:moveTo>
                      <a:cubicBezTo>
                        <a:pt x="1012" y="62"/>
                        <a:pt x="804" y="144"/>
                        <a:pt x="599" y="232"/>
                      </a:cubicBezTo>
                      <a:cubicBezTo>
                        <a:pt x="395" y="323"/>
                        <a:pt x="193" y="418"/>
                        <a:pt x="0" y="534"/>
                      </a:cubicBezTo>
                      <a:cubicBezTo>
                        <a:pt x="217" y="472"/>
                        <a:pt x="424" y="389"/>
                        <a:pt x="629" y="301"/>
                      </a:cubicBezTo>
                      <a:cubicBezTo>
                        <a:pt x="833" y="212"/>
                        <a:pt x="1035" y="117"/>
                        <a:pt x="12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5" name="Google Shape;345;p8"/>
                <p:cNvSpPr/>
                <p:nvPr/>
              </p:nvSpPr>
              <p:spPr>
                <a:xfrm>
                  <a:off x="3483917" y="4400351"/>
                  <a:ext cx="49339" cy="40132"/>
                </a:xfrm>
                <a:custGeom>
                  <a:avLst/>
                  <a:gdLst/>
                  <a:ahLst/>
                  <a:cxnLst/>
                  <a:rect l="l" t="t" r="r" b="b"/>
                  <a:pathLst>
                    <a:path w="1254" h="1020" extrusionOk="0">
                      <a:moveTo>
                        <a:pt x="1254" y="0"/>
                      </a:moveTo>
                      <a:lnTo>
                        <a:pt x="1254" y="0"/>
                      </a:lnTo>
                      <a:cubicBezTo>
                        <a:pt x="1140" y="73"/>
                        <a:pt x="1031" y="153"/>
                        <a:pt x="922" y="233"/>
                      </a:cubicBezTo>
                      <a:cubicBezTo>
                        <a:pt x="813" y="312"/>
                        <a:pt x="708" y="397"/>
                        <a:pt x="604" y="481"/>
                      </a:cubicBezTo>
                      <a:cubicBezTo>
                        <a:pt x="500" y="566"/>
                        <a:pt x="396" y="652"/>
                        <a:pt x="295" y="742"/>
                      </a:cubicBezTo>
                      <a:cubicBezTo>
                        <a:pt x="195" y="831"/>
                        <a:pt x="95" y="922"/>
                        <a:pt x="1" y="1019"/>
                      </a:cubicBezTo>
                      <a:cubicBezTo>
                        <a:pt x="115" y="946"/>
                        <a:pt x="224" y="867"/>
                        <a:pt x="333" y="787"/>
                      </a:cubicBezTo>
                      <a:cubicBezTo>
                        <a:pt x="440" y="707"/>
                        <a:pt x="546" y="623"/>
                        <a:pt x="651" y="539"/>
                      </a:cubicBezTo>
                      <a:cubicBezTo>
                        <a:pt x="755" y="454"/>
                        <a:pt x="859" y="368"/>
                        <a:pt x="959" y="278"/>
                      </a:cubicBezTo>
                      <a:cubicBezTo>
                        <a:pt x="1059" y="189"/>
                        <a:pt x="1160" y="98"/>
                        <a:pt x="1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6" name="Google Shape;346;p8"/>
                <p:cNvSpPr/>
                <p:nvPr/>
              </p:nvSpPr>
              <p:spPr>
                <a:xfrm>
                  <a:off x="3463891" y="4316901"/>
                  <a:ext cx="29273" cy="52408"/>
                </a:xfrm>
                <a:custGeom>
                  <a:avLst/>
                  <a:gdLst/>
                  <a:ahLst/>
                  <a:cxnLst/>
                  <a:rect l="l" t="t" r="r" b="b"/>
                  <a:pathLst>
                    <a:path w="744" h="1332" extrusionOk="0">
                      <a:moveTo>
                        <a:pt x="744" y="0"/>
                      </a:moveTo>
                      <a:lnTo>
                        <a:pt x="744" y="0"/>
                      </a:lnTo>
                      <a:cubicBezTo>
                        <a:pt x="668" y="104"/>
                        <a:pt x="600" y="211"/>
                        <a:pt x="532" y="318"/>
                      </a:cubicBezTo>
                      <a:cubicBezTo>
                        <a:pt x="465" y="426"/>
                        <a:pt x="402" y="536"/>
                        <a:pt x="339" y="648"/>
                      </a:cubicBezTo>
                      <a:cubicBezTo>
                        <a:pt x="278" y="759"/>
                        <a:pt x="218" y="871"/>
                        <a:pt x="162" y="985"/>
                      </a:cubicBezTo>
                      <a:cubicBezTo>
                        <a:pt x="105" y="1099"/>
                        <a:pt x="49" y="1212"/>
                        <a:pt x="1" y="1331"/>
                      </a:cubicBezTo>
                      <a:lnTo>
                        <a:pt x="2" y="1331"/>
                      </a:lnTo>
                      <a:cubicBezTo>
                        <a:pt x="78" y="1229"/>
                        <a:pt x="146" y="1121"/>
                        <a:pt x="213" y="1013"/>
                      </a:cubicBezTo>
                      <a:cubicBezTo>
                        <a:pt x="281" y="905"/>
                        <a:pt x="343" y="795"/>
                        <a:pt x="406" y="684"/>
                      </a:cubicBezTo>
                      <a:cubicBezTo>
                        <a:pt x="466" y="574"/>
                        <a:pt x="527" y="462"/>
                        <a:pt x="584" y="347"/>
                      </a:cubicBezTo>
                      <a:cubicBezTo>
                        <a:pt x="640" y="233"/>
                        <a:pt x="695" y="119"/>
                        <a:pt x="7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7" name="Google Shape;347;p8"/>
                <p:cNvSpPr/>
                <p:nvPr/>
              </p:nvSpPr>
              <p:spPr>
                <a:xfrm>
                  <a:off x="3408691" y="4219207"/>
                  <a:ext cx="21246" cy="68342"/>
                </a:xfrm>
                <a:custGeom>
                  <a:avLst/>
                  <a:gdLst/>
                  <a:ahLst/>
                  <a:cxnLst/>
                  <a:rect l="l" t="t" r="r" b="b"/>
                  <a:pathLst>
                    <a:path w="540" h="1737" extrusionOk="0">
                      <a:moveTo>
                        <a:pt x="539" y="0"/>
                      </a:moveTo>
                      <a:cubicBezTo>
                        <a:pt x="480" y="140"/>
                        <a:pt x="428" y="283"/>
                        <a:pt x="377" y="426"/>
                      </a:cubicBezTo>
                      <a:cubicBezTo>
                        <a:pt x="325" y="569"/>
                        <a:pt x="279" y="712"/>
                        <a:pt x="234" y="857"/>
                      </a:cubicBezTo>
                      <a:cubicBezTo>
                        <a:pt x="190" y="1002"/>
                        <a:pt x="146" y="1147"/>
                        <a:pt x="109" y="1294"/>
                      </a:cubicBezTo>
                      <a:cubicBezTo>
                        <a:pt x="69" y="1441"/>
                        <a:pt x="31" y="1587"/>
                        <a:pt x="1" y="1736"/>
                      </a:cubicBezTo>
                      <a:cubicBezTo>
                        <a:pt x="60" y="1597"/>
                        <a:pt x="112" y="1454"/>
                        <a:pt x="163" y="1311"/>
                      </a:cubicBezTo>
                      <a:cubicBezTo>
                        <a:pt x="215" y="1168"/>
                        <a:pt x="261" y="1024"/>
                        <a:pt x="307" y="880"/>
                      </a:cubicBezTo>
                      <a:cubicBezTo>
                        <a:pt x="350" y="735"/>
                        <a:pt x="395" y="590"/>
                        <a:pt x="433" y="444"/>
                      </a:cubicBezTo>
                      <a:cubicBezTo>
                        <a:pt x="471" y="296"/>
                        <a:pt x="510" y="150"/>
                        <a:pt x="5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8" name="Google Shape;348;p8"/>
                <p:cNvSpPr/>
                <p:nvPr/>
              </p:nvSpPr>
              <p:spPr>
                <a:xfrm>
                  <a:off x="3355733" y="4153777"/>
                  <a:ext cx="22112" cy="64604"/>
                </a:xfrm>
                <a:custGeom>
                  <a:avLst/>
                  <a:gdLst/>
                  <a:ahLst/>
                  <a:cxnLst/>
                  <a:rect l="l" t="t" r="r" b="b"/>
                  <a:pathLst>
                    <a:path w="562" h="1642" extrusionOk="0">
                      <a:moveTo>
                        <a:pt x="562" y="0"/>
                      </a:moveTo>
                      <a:cubicBezTo>
                        <a:pt x="500" y="133"/>
                        <a:pt x="447" y="267"/>
                        <a:pt x="393" y="402"/>
                      </a:cubicBezTo>
                      <a:cubicBezTo>
                        <a:pt x="340" y="535"/>
                        <a:pt x="293" y="673"/>
                        <a:pt x="245" y="809"/>
                      </a:cubicBezTo>
                      <a:cubicBezTo>
                        <a:pt x="199" y="945"/>
                        <a:pt x="153" y="1083"/>
                        <a:pt x="114" y="1221"/>
                      </a:cubicBezTo>
                      <a:cubicBezTo>
                        <a:pt x="73" y="1360"/>
                        <a:pt x="33" y="1500"/>
                        <a:pt x="1" y="1641"/>
                      </a:cubicBezTo>
                      <a:cubicBezTo>
                        <a:pt x="63" y="1510"/>
                        <a:pt x="116" y="1375"/>
                        <a:pt x="168" y="1241"/>
                      </a:cubicBezTo>
                      <a:cubicBezTo>
                        <a:pt x="221" y="1106"/>
                        <a:pt x="270" y="970"/>
                        <a:pt x="317" y="834"/>
                      </a:cubicBezTo>
                      <a:cubicBezTo>
                        <a:pt x="364" y="696"/>
                        <a:pt x="409" y="559"/>
                        <a:pt x="449" y="420"/>
                      </a:cubicBezTo>
                      <a:cubicBezTo>
                        <a:pt x="490" y="281"/>
                        <a:pt x="530" y="143"/>
                        <a:pt x="5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9" name="Google Shape;349;p8"/>
                <p:cNvSpPr/>
                <p:nvPr/>
              </p:nvSpPr>
              <p:spPr>
                <a:xfrm>
                  <a:off x="3335628" y="4070366"/>
                  <a:ext cx="41194" cy="49378"/>
                </a:xfrm>
                <a:custGeom>
                  <a:avLst/>
                  <a:gdLst/>
                  <a:ahLst/>
                  <a:cxnLst/>
                  <a:rect l="l" t="t" r="r" b="b"/>
                  <a:pathLst>
                    <a:path w="1047" h="1255" extrusionOk="0">
                      <a:moveTo>
                        <a:pt x="1047" y="0"/>
                      </a:moveTo>
                      <a:lnTo>
                        <a:pt x="1047" y="0"/>
                      </a:lnTo>
                      <a:cubicBezTo>
                        <a:pt x="948" y="95"/>
                        <a:pt x="855" y="195"/>
                        <a:pt x="763" y="295"/>
                      </a:cubicBezTo>
                      <a:cubicBezTo>
                        <a:pt x="670" y="395"/>
                        <a:pt x="582" y="499"/>
                        <a:pt x="494" y="604"/>
                      </a:cubicBezTo>
                      <a:cubicBezTo>
                        <a:pt x="408" y="709"/>
                        <a:pt x="321" y="814"/>
                        <a:pt x="239" y="923"/>
                      </a:cubicBezTo>
                      <a:cubicBezTo>
                        <a:pt x="156" y="1031"/>
                        <a:pt x="75" y="1141"/>
                        <a:pt x="0" y="1255"/>
                      </a:cubicBezTo>
                      <a:cubicBezTo>
                        <a:pt x="99" y="1161"/>
                        <a:pt x="192" y="1060"/>
                        <a:pt x="284" y="960"/>
                      </a:cubicBezTo>
                      <a:cubicBezTo>
                        <a:pt x="377" y="860"/>
                        <a:pt x="465" y="756"/>
                        <a:pt x="553" y="652"/>
                      </a:cubicBezTo>
                      <a:cubicBezTo>
                        <a:pt x="639" y="547"/>
                        <a:pt x="726" y="441"/>
                        <a:pt x="808" y="332"/>
                      </a:cubicBezTo>
                      <a:cubicBezTo>
                        <a:pt x="890" y="225"/>
                        <a:pt x="971" y="116"/>
                        <a:pt x="1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0" name="Google Shape;350;p8"/>
                <p:cNvSpPr/>
                <p:nvPr/>
              </p:nvSpPr>
              <p:spPr>
                <a:xfrm>
                  <a:off x="3346054" y="3963073"/>
                  <a:ext cx="38755" cy="42493"/>
                </a:xfrm>
                <a:custGeom>
                  <a:avLst/>
                  <a:gdLst/>
                  <a:ahLst/>
                  <a:cxnLst/>
                  <a:rect l="l" t="t" r="r" b="b"/>
                  <a:pathLst>
                    <a:path w="985" h="1080" extrusionOk="0">
                      <a:moveTo>
                        <a:pt x="985" y="1"/>
                      </a:moveTo>
                      <a:cubicBezTo>
                        <a:pt x="891" y="80"/>
                        <a:pt x="804" y="165"/>
                        <a:pt x="717" y="251"/>
                      </a:cubicBezTo>
                      <a:cubicBezTo>
                        <a:pt x="629" y="336"/>
                        <a:pt x="548" y="425"/>
                        <a:pt x="465" y="515"/>
                      </a:cubicBezTo>
                      <a:cubicBezTo>
                        <a:pt x="383" y="605"/>
                        <a:pt x="301" y="695"/>
                        <a:pt x="225" y="790"/>
                      </a:cubicBezTo>
                      <a:cubicBezTo>
                        <a:pt x="148" y="884"/>
                        <a:pt x="71" y="979"/>
                        <a:pt x="0" y="1079"/>
                      </a:cubicBezTo>
                      <a:cubicBezTo>
                        <a:pt x="93" y="1000"/>
                        <a:pt x="181" y="915"/>
                        <a:pt x="268" y="829"/>
                      </a:cubicBezTo>
                      <a:cubicBezTo>
                        <a:pt x="355" y="744"/>
                        <a:pt x="438" y="655"/>
                        <a:pt x="520" y="565"/>
                      </a:cubicBezTo>
                      <a:cubicBezTo>
                        <a:pt x="602" y="475"/>
                        <a:pt x="683" y="385"/>
                        <a:pt x="759" y="291"/>
                      </a:cubicBezTo>
                      <a:cubicBezTo>
                        <a:pt x="837" y="196"/>
                        <a:pt x="914" y="102"/>
                        <a:pt x="9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1" name="Google Shape;351;p8"/>
                <p:cNvSpPr/>
                <p:nvPr/>
              </p:nvSpPr>
              <p:spPr>
                <a:xfrm>
                  <a:off x="3365726" y="3863609"/>
                  <a:ext cx="33719" cy="36670"/>
                </a:xfrm>
                <a:custGeom>
                  <a:avLst/>
                  <a:gdLst/>
                  <a:ahLst/>
                  <a:cxnLst/>
                  <a:rect l="l" t="t" r="r" b="b"/>
                  <a:pathLst>
                    <a:path w="857" h="932" extrusionOk="0">
                      <a:moveTo>
                        <a:pt x="856" y="0"/>
                      </a:moveTo>
                      <a:lnTo>
                        <a:pt x="856" y="0"/>
                      </a:lnTo>
                      <a:cubicBezTo>
                        <a:pt x="692" y="135"/>
                        <a:pt x="543" y="286"/>
                        <a:pt x="401" y="440"/>
                      </a:cubicBezTo>
                      <a:cubicBezTo>
                        <a:pt x="258" y="596"/>
                        <a:pt x="121" y="756"/>
                        <a:pt x="1" y="931"/>
                      </a:cubicBezTo>
                      <a:cubicBezTo>
                        <a:pt x="165" y="796"/>
                        <a:pt x="313" y="645"/>
                        <a:pt x="456" y="492"/>
                      </a:cubicBezTo>
                      <a:cubicBezTo>
                        <a:pt x="598" y="336"/>
                        <a:pt x="735" y="176"/>
                        <a:pt x="8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2" name="Google Shape;352;p8"/>
                <p:cNvSpPr/>
                <p:nvPr/>
              </p:nvSpPr>
              <p:spPr>
                <a:xfrm>
                  <a:off x="3332559" y="3747463"/>
                  <a:ext cx="14164" cy="54847"/>
                </a:xfrm>
                <a:custGeom>
                  <a:avLst/>
                  <a:gdLst/>
                  <a:ahLst/>
                  <a:cxnLst/>
                  <a:rect l="l" t="t" r="r" b="b"/>
                  <a:pathLst>
                    <a:path w="360" h="1394" extrusionOk="0">
                      <a:moveTo>
                        <a:pt x="360" y="0"/>
                      </a:moveTo>
                      <a:lnTo>
                        <a:pt x="360" y="0"/>
                      </a:lnTo>
                      <a:cubicBezTo>
                        <a:pt x="314" y="113"/>
                        <a:pt x="277" y="227"/>
                        <a:pt x="242" y="341"/>
                      </a:cubicBezTo>
                      <a:cubicBezTo>
                        <a:pt x="205" y="456"/>
                        <a:pt x="174" y="571"/>
                        <a:pt x="143" y="687"/>
                      </a:cubicBezTo>
                      <a:cubicBezTo>
                        <a:pt x="114" y="804"/>
                        <a:pt x="86" y="920"/>
                        <a:pt x="62" y="1038"/>
                      </a:cubicBezTo>
                      <a:cubicBezTo>
                        <a:pt x="38" y="1155"/>
                        <a:pt x="15" y="1273"/>
                        <a:pt x="0" y="1393"/>
                      </a:cubicBezTo>
                      <a:cubicBezTo>
                        <a:pt x="45" y="1282"/>
                        <a:pt x="82" y="1167"/>
                        <a:pt x="118" y="1053"/>
                      </a:cubicBezTo>
                      <a:cubicBezTo>
                        <a:pt x="155" y="937"/>
                        <a:pt x="186" y="822"/>
                        <a:pt x="217" y="706"/>
                      </a:cubicBezTo>
                      <a:cubicBezTo>
                        <a:pt x="246" y="590"/>
                        <a:pt x="274" y="473"/>
                        <a:pt x="298" y="355"/>
                      </a:cubicBezTo>
                      <a:cubicBezTo>
                        <a:pt x="322" y="238"/>
                        <a:pt x="345" y="120"/>
                        <a:pt x="3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3" name="Google Shape;353;p8"/>
                <p:cNvSpPr/>
                <p:nvPr/>
              </p:nvSpPr>
              <p:spPr>
                <a:xfrm>
                  <a:off x="3284991" y="3693797"/>
                  <a:ext cx="14361" cy="40014"/>
                </a:xfrm>
                <a:custGeom>
                  <a:avLst/>
                  <a:gdLst/>
                  <a:ahLst/>
                  <a:cxnLst/>
                  <a:rect l="l" t="t" r="r" b="b"/>
                  <a:pathLst>
                    <a:path w="365" h="1017" extrusionOk="0">
                      <a:moveTo>
                        <a:pt x="365" y="1"/>
                      </a:moveTo>
                      <a:cubicBezTo>
                        <a:pt x="276" y="160"/>
                        <a:pt x="209" y="326"/>
                        <a:pt x="147" y="496"/>
                      </a:cubicBezTo>
                      <a:cubicBezTo>
                        <a:pt x="88" y="664"/>
                        <a:pt x="33" y="837"/>
                        <a:pt x="1" y="1016"/>
                      </a:cubicBezTo>
                      <a:cubicBezTo>
                        <a:pt x="89" y="856"/>
                        <a:pt x="157" y="690"/>
                        <a:pt x="218" y="521"/>
                      </a:cubicBezTo>
                      <a:cubicBezTo>
                        <a:pt x="278" y="351"/>
                        <a:pt x="331" y="180"/>
                        <a:pt x="3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4" name="Google Shape;354;p8"/>
                <p:cNvSpPr/>
                <p:nvPr/>
              </p:nvSpPr>
              <p:spPr>
                <a:xfrm>
                  <a:off x="3257371" y="3652327"/>
                  <a:ext cx="10348" cy="42217"/>
                </a:xfrm>
                <a:custGeom>
                  <a:avLst/>
                  <a:gdLst/>
                  <a:ahLst/>
                  <a:cxnLst/>
                  <a:rect l="l" t="t" r="r" b="b"/>
                  <a:pathLst>
                    <a:path w="263" h="1073" extrusionOk="0">
                      <a:moveTo>
                        <a:pt x="1" y="1"/>
                      </a:moveTo>
                      <a:lnTo>
                        <a:pt x="1" y="1"/>
                      </a:lnTo>
                      <a:cubicBezTo>
                        <a:pt x="14" y="187"/>
                        <a:pt x="52" y="368"/>
                        <a:pt x="94" y="546"/>
                      </a:cubicBezTo>
                      <a:cubicBezTo>
                        <a:pt x="139" y="724"/>
                        <a:pt x="189" y="901"/>
                        <a:pt x="262" y="1072"/>
                      </a:cubicBezTo>
                      <a:cubicBezTo>
                        <a:pt x="247" y="886"/>
                        <a:pt x="210" y="707"/>
                        <a:pt x="168" y="527"/>
                      </a:cubicBezTo>
                      <a:cubicBezTo>
                        <a:pt x="123" y="349"/>
                        <a:pt x="73" y="173"/>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5" name="Google Shape;355;p8"/>
                <p:cNvSpPr/>
                <p:nvPr/>
              </p:nvSpPr>
              <p:spPr>
                <a:xfrm>
                  <a:off x="3240296" y="3720709"/>
                  <a:ext cx="40801" cy="14204"/>
                </a:xfrm>
                <a:custGeom>
                  <a:avLst/>
                  <a:gdLst/>
                  <a:ahLst/>
                  <a:cxnLst/>
                  <a:rect l="l" t="t" r="r" b="b"/>
                  <a:pathLst>
                    <a:path w="1037" h="361" extrusionOk="0">
                      <a:moveTo>
                        <a:pt x="0" y="0"/>
                      </a:moveTo>
                      <a:lnTo>
                        <a:pt x="0" y="0"/>
                      </a:lnTo>
                      <a:cubicBezTo>
                        <a:pt x="164" y="88"/>
                        <a:pt x="333" y="155"/>
                        <a:pt x="505" y="216"/>
                      </a:cubicBezTo>
                      <a:cubicBezTo>
                        <a:pt x="679" y="275"/>
                        <a:pt x="853" y="328"/>
                        <a:pt x="1037" y="361"/>
                      </a:cubicBezTo>
                      <a:cubicBezTo>
                        <a:pt x="873" y="271"/>
                        <a:pt x="703" y="206"/>
                        <a:pt x="530" y="144"/>
                      </a:cubicBezTo>
                      <a:cubicBezTo>
                        <a:pt x="358" y="86"/>
                        <a:pt x="183" y="32"/>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6" name="Google Shape;356;p8"/>
                <p:cNvSpPr/>
                <p:nvPr/>
              </p:nvSpPr>
              <p:spPr>
                <a:xfrm>
                  <a:off x="3275666" y="3799949"/>
                  <a:ext cx="50637" cy="4407"/>
                </a:xfrm>
                <a:custGeom>
                  <a:avLst/>
                  <a:gdLst/>
                  <a:ahLst/>
                  <a:cxnLst/>
                  <a:rect l="l" t="t" r="r" b="b"/>
                  <a:pathLst>
                    <a:path w="1287" h="112" extrusionOk="0">
                      <a:moveTo>
                        <a:pt x="216" y="1"/>
                      </a:moveTo>
                      <a:cubicBezTo>
                        <a:pt x="144" y="1"/>
                        <a:pt x="72" y="3"/>
                        <a:pt x="0" y="7"/>
                      </a:cubicBezTo>
                      <a:cubicBezTo>
                        <a:pt x="212" y="53"/>
                        <a:pt x="426" y="77"/>
                        <a:pt x="640" y="94"/>
                      </a:cubicBezTo>
                      <a:cubicBezTo>
                        <a:pt x="784" y="104"/>
                        <a:pt x="927" y="111"/>
                        <a:pt x="1071" y="111"/>
                      </a:cubicBezTo>
                      <a:cubicBezTo>
                        <a:pt x="1142" y="111"/>
                        <a:pt x="1214" y="110"/>
                        <a:pt x="1287" y="105"/>
                      </a:cubicBezTo>
                      <a:cubicBezTo>
                        <a:pt x="1075" y="59"/>
                        <a:pt x="861" y="36"/>
                        <a:pt x="646" y="18"/>
                      </a:cubicBezTo>
                      <a:cubicBezTo>
                        <a:pt x="504" y="8"/>
                        <a:pt x="360" y="1"/>
                        <a:pt x="2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7" name="Google Shape;357;p8"/>
                <p:cNvSpPr/>
                <p:nvPr/>
              </p:nvSpPr>
              <p:spPr>
                <a:xfrm>
                  <a:off x="3319142" y="3865458"/>
                  <a:ext cx="45522" cy="30925"/>
                </a:xfrm>
                <a:custGeom>
                  <a:avLst/>
                  <a:gdLst/>
                  <a:ahLst/>
                  <a:cxnLst/>
                  <a:rect l="l" t="t" r="r" b="b"/>
                  <a:pathLst>
                    <a:path w="1157" h="786" extrusionOk="0">
                      <a:moveTo>
                        <a:pt x="1" y="0"/>
                      </a:moveTo>
                      <a:lnTo>
                        <a:pt x="1" y="0"/>
                      </a:lnTo>
                      <a:cubicBezTo>
                        <a:pt x="177" y="156"/>
                        <a:pt x="365" y="292"/>
                        <a:pt x="557" y="424"/>
                      </a:cubicBezTo>
                      <a:cubicBezTo>
                        <a:pt x="750" y="554"/>
                        <a:pt x="947" y="679"/>
                        <a:pt x="1156" y="785"/>
                      </a:cubicBezTo>
                      <a:cubicBezTo>
                        <a:pt x="980" y="629"/>
                        <a:pt x="792" y="493"/>
                        <a:pt x="600" y="362"/>
                      </a:cubicBezTo>
                      <a:cubicBezTo>
                        <a:pt x="406" y="232"/>
                        <a:pt x="210" y="107"/>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8" name="Google Shape;358;p8"/>
                <p:cNvSpPr/>
                <p:nvPr/>
              </p:nvSpPr>
              <p:spPr>
                <a:xfrm>
                  <a:off x="3291640" y="3970470"/>
                  <a:ext cx="51739" cy="40093"/>
                </a:xfrm>
                <a:custGeom>
                  <a:avLst/>
                  <a:gdLst/>
                  <a:ahLst/>
                  <a:cxnLst/>
                  <a:rect l="l" t="t" r="r" b="b"/>
                  <a:pathLst>
                    <a:path w="1315" h="1019" extrusionOk="0">
                      <a:moveTo>
                        <a:pt x="0" y="1"/>
                      </a:moveTo>
                      <a:cubicBezTo>
                        <a:pt x="99" y="99"/>
                        <a:pt x="205" y="189"/>
                        <a:pt x="310" y="278"/>
                      </a:cubicBezTo>
                      <a:cubicBezTo>
                        <a:pt x="416" y="369"/>
                        <a:pt x="524" y="454"/>
                        <a:pt x="633" y="540"/>
                      </a:cubicBezTo>
                      <a:cubicBezTo>
                        <a:pt x="743" y="624"/>
                        <a:pt x="853" y="708"/>
                        <a:pt x="967" y="787"/>
                      </a:cubicBezTo>
                      <a:cubicBezTo>
                        <a:pt x="1080" y="867"/>
                        <a:pt x="1194" y="946"/>
                        <a:pt x="1314" y="1019"/>
                      </a:cubicBezTo>
                      <a:cubicBezTo>
                        <a:pt x="1214" y="921"/>
                        <a:pt x="1109" y="831"/>
                        <a:pt x="1003" y="741"/>
                      </a:cubicBezTo>
                      <a:cubicBezTo>
                        <a:pt x="898" y="651"/>
                        <a:pt x="789" y="566"/>
                        <a:pt x="680" y="480"/>
                      </a:cubicBezTo>
                      <a:cubicBezTo>
                        <a:pt x="570" y="396"/>
                        <a:pt x="460" y="312"/>
                        <a:pt x="346" y="233"/>
                      </a:cubicBezTo>
                      <a:cubicBezTo>
                        <a:pt x="233" y="152"/>
                        <a:pt x="119" y="7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9" name="Google Shape;359;p8"/>
                <p:cNvSpPr/>
                <p:nvPr/>
              </p:nvSpPr>
              <p:spPr>
                <a:xfrm>
                  <a:off x="3280624" y="4082681"/>
                  <a:ext cx="54414" cy="34820"/>
                </a:xfrm>
                <a:custGeom>
                  <a:avLst/>
                  <a:gdLst/>
                  <a:ahLst/>
                  <a:cxnLst/>
                  <a:rect l="l" t="t" r="r" b="b"/>
                  <a:pathLst>
                    <a:path w="1383" h="885" extrusionOk="0">
                      <a:moveTo>
                        <a:pt x="0" y="1"/>
                      </a:moveTo>
                      <a:lnTo>
                        <a:pt x="0" y="1"/>
                      </a:lnTo>
                      <a:cubicBezTo>
                        <a:pt x="107" y="87"/>
                        <a:pt x="218" y="167"/>
                        <a:pt x="330" y="246"/>
                      </a:cubicBezTo>
                      <a:cubicBezTo>
                        <a:pt x="441" y="325"/>
                        <a:pt x="556" y="401"/>
                        <a:pt x="670" y="475"/>
                      </a:cubicBezTo>
                      <a:cubicBezTo>
                        <a:pt x="787" y="548"/>
                        <a:pt x="902" y="621"/>
                        <a:pt x="1021" y="688"/>
                      </a:cubicBezTo>
                      <a:cubicBezTo>
                        <a:pt x="1140" y="757"/>
                        <a:pt x="1258" y="824"/>
                        <a:pt x="1382" y="885"/>
                      </a:cubicBezTo>
                      <a:cubicBezTo>
                        <a:pt x="1276" y="798"/>
                        <a:pt x="1164" y="718"/>
                        <a:pt x="1052" y="640"/>
                      </a:cubicBezTo>
                      <a:cubicBezTo>
                        <a:pt x="940" y="560"/>
                        <a:pt x="826" y="485"/>
                        <a:pt x="711" y="411"/>
                      </a:cubicBezTo>
                      <a:cubicBezTo>
                        <a:pt x="596" y="338"/>
                        <a:pt x="481" y="265"/>
                        <a:pt x="362" y="198"/>
                      </a:cubicBezTo>
                      <a:cubicBezTo>
                        <a:pt x="243" y="128"/>
                        <a:pt x="124" y="6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0" name="Google Shape;360;p8"/>
                <p:cNvSpPr/>
                <p:nvPr/>
              </p:nvSpPr>
              <p:spPr>
                <a:xfrm>
                  <a:off x="3293293" y="4195168"/>
                  <a:ext cx="60198" cy="23882"/>
                </a:xfrm>
                <a:custGeom>
                  <a:avLst/>
                  <a:gdLst/>
                  <a:ahLst/>
                  <a:cxnLst/>
                  <a:rect l="l" t="t" r="r" b="b"/>
                  <a:pathLst>
                    <a:path w="1530" h="607" extrusionOk="0">
                      <a:moveTo>
                        <a:pt x="0" y="1"/>
                      </a:moveTo>
                      <a:lnTo>
                        <a:pt x="0" y="1"/>
                      </a:lnTo>
                      <a:cubicBezTo>
                        <a:pt x="122" y="65"/>
                        <a:pt x="247" y="122"/>
                        <a:pt x="372" y="179"/>
                      </a:cubicBezTo>
                      <a:cubicBezTo>
                        <a:pt x="497" y="236"/>
                        <a:pt x="623" y="287"/>
                        <a:pt x="751" y="339"/>
                      </a:cubicBezTo>
                      <a:cubicBezTo>
                        <a:pt x="878" y="389"/>
                        <a:pt x="1006" y="438"/>
                        <a:pt x="1136" y="481"/>
                      </a:cubicBezTo>
                      <a:cubicBezTo>
                        <a:pt x="1266" y="526"/>
                        <a:pt x="1396" y="571"/>
                        <a:pt x="1530" y="606"/>
                      </a:cubicBezTo>
                      <a:cubicBezTo>
                        <a:pt x="1407" y="541"/>
                        <a:pt x="1283" y="484"/>
                        <a:pt x="1158" y="428"/>
                      </a:cubicBezTo>
                      <a:cubicBezTo>
                        <a:pt x="1033" y="371"/>
                        <a:pt x="906" y="319"/>
                        <a:pt x="778" y="268"/>
                      </a:cubicBezTo>
                      <a:cubicBezTo>
                        <a:pt x="650" y="219"/>
                        <a:pt x="523" y="169"/>
                        <a:pt x="393" y="125"/>
                      </a:cubicBezTo>
                      <a:cubicBezTo>
                        <a:pt x="263" y="80"/>
                        <a:pt x="133" y="37"/>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1" name="Google Shape;361;p8"/>
                <p:cNvSpPr/>
                <p:nvPr/>
              </p:nvSpPr>
              <p:spPr>
                <a:xfrm>
                  <a:off x="3348061" y="4281412"/>
                  <a:ext cx="58978" cy="8971"/>
                </a:xfrm>
                <a:custGeom>
                  <a:avLst/>
                  <a:gdLst/>
                  <a:ahLst/>
                  <a:cxnLst/>
                  <a:rect l="l" t="t" r="r" b="b"/>
                  <a:pathLst>
                    <a:path w="1499" h="228" extrusionOk="0">
                      <a:moveTo>
                        <a:pt x="0" y="1"/>
                      </a:moveTo>
                      <a:cubicBezTo>
                        <a:pt x="123" y="35"/>
                        <a:pt x="247" y="61"/>
                        <a:pt x="370" y="86"/>
                      </a:cubicBezTo>
                      <a:cubicBezTo>
                        <a:pt x="494" y="112"/>
                        <a:pt x="619" y="132"/>
                        <a:pt x="744" y="152"/>
                      </a:cubicBezTo>
                      <a:cubicBezTo>
                        <a:pt x="868" y="170"/>
                        <a:pt x="993" y="188"/>
                        <a:pt x="1120" y="200"/>
                      </a:cubicBezTo>
                      <a:cubicBezTo>
                        <a:pt x="1245" y="212"/>
                        <a:pt x="1371" y="225"/>
                        <a:pt x="1499" y="227"/>
                      </a:cubicBezTo>
                      <a:cubicBezTo>
                        <a:pt x="1376" y="193"/>
                        <a:pt x="1252" y="167"/>
                        <a:pt x="1128" y="142"/>
                      </a:cubicBezTo>
                      <a:cubicBezTo>
                        <a:pt x="1004" y="116"/>
                        <a:pt x="879" y="96"/>
                        <a:pt x="756" y="76"/>
                      </a:cubicBezTo>
                      <a:cubicBezTo>
                        <a:pt x="630" y="59"/>
                        <a:pt x="505" y="40"/>
                        <a:pt x="379" y="29"/>
                      </a:cubicBezTo>
                      <a:cubicBezTo>
                        <a:pt x="254" y="16"/>
                        <a:pt x="128" y="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2" name="Google Shape;362;p8"/>
                <p:cNvSpPr/>
                <p:nvPr/>
              </p:nvSpPr>
              <p:spPr>
                <a:xfrm>
                  <a:off x="3399405" y="4346134"/>
                  <a:ext cx="59136" cy="21443"/>
                </a:xfrm>
                <a:custGeom>
                  <a:avLst/>
                  <a:gdLst/>
                  <a:ahLst/>
                  <a:cxnLst/>
                  <a:rect l="l" t="t" r="r" b="b"/>
                  <a:pathLst>
                    <a:path w="1503" h="545" extrusionOk="0">
                      <a:moveTo>
                        <a:pt x="0" y="0"/>
                      </a:moveTo>
                      <a:cubicBezTo>
                        <a:pt x="120" y="60"/>
                        <a:pt x="243" y="113"/>
                        <a:pt x="367" y="164"/>
                      </a:cubicBezTo>
                      <a:cubicBezTo>
                        <a:pt x="489" y="216"/>
                        <a:pt x="615" y="261"/>
                        <a:pt x="738" y="308"/>
                      </a:cubicBezTo>
                      <a:cubicBezTo>
                        <a:pt x="865" y="353"/>
                        <a:pt x="990" y="398"/>
                        <a:pt x="1117" y="436"/>
                      </a:cubicBezTo>
                      <a:cubicBezTo>
                        <a:pt x="1245" y="476"/>
                        <a:pt x="1372" y="514"/>
                        <a:pt x="1502" y="545"/>
                      </a:cubicBezTo>
                      <a:cubicBezTo>
                        <a:pt x="1382" y="484"/>
                        <a:pt x="1260" y="432"/>
                        <a:pt x="1137" y="382"/>
                      </a:cubicBezTo>
                      <a:cubicBezTo>
                        <a:pt x="1014" y="330"/>
                        <a:pt x="889" y="284"/>
                        <a:pt x="764" y="237"/>
                      </a:cubicBezTo>
                      <a:cubicBezTo>
                        <a:pt x="639" y="192"/>
                        <a:pt x="514" y="148"/>
                        <a:pt x="387" y="109"/>
                      </a:cubicBezTo>
                      <a:cubicBezTo>
                        <a:pt x="259" y="70"/>
                        <a:pt x="132" y="31"/>
                        <a:pt x="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3" name="Google Shape;363;p8"/>
                <p:cNvSpPr/>
                <p:nvPr/>
              </p:nvSpPr>
              <p:spPr>
                <a:xfrm>
                  <a:off x="3424035" y="4411131"/>
                  <a:ext cx="54532" cy="26164"/>
                </a:xfrm>
                <a:custGeom>
                  <a:avLst/>
                  <a:gdLst/>
                  <a:ahLst/>
                  <a:cxnLst/>
                  <a:rect l="l" t="t" r="r" b="b"/>
                  <a:pathLst>
                    <a:path w="1386" h="665" extrusionOk="0">
                      <a:moveTo>
                        <a:pt x="1" y="0"/>
                      </a:moveTo>
                      <a:lnTo>
                        <a:pt x="1" y="0"/>
                      </a:lnTo>
                      <a:cubicBezTo>
                        <a:pt x="109" y="71"/>
                        <a:pt x="221" y="133"/>
                        <a:pt x="334" y="193"/>
                      </a:cubicBezTo>
                      <a:cubicBezTo>
                        <a:pt x="447" y="254"/>
                        <a:pt x="562" y="311"/>
                        <a:pt x="677" y="367"/>
                      </a:cubicBezTo>
                      <a:cubicBezTo>
                        <a:pt x="792" y="421"/>
                        <a:pt x="909" y="476"/>
                        <a:pt x="1026" y="525"/>
                      </a:cubicBezTo>
                      <a:cubicBezTo>
                        <a:pt x="1144" y="575"/>
                        <a:pt x="1263" y="624"/>
                        <a:pt x="1385" y="665"/>
                      </a:cubicBezTo>
                      <a:cubicBezTo>
                        <a:pt x="1276" y="596"/>
                        <a:pt x="1165" y="534"/>
                        <a:pt x="1052" y="472"/>
                      </a:cubicBezTo>
                      <a:cubicBezTo>
                        <a:pt x="940" y="411"/>
                        <a:pt x="824" y="354"/>
                        <a:pt x="709" y="298"/>
                      </a:cubicBezTo>
                      <a:cubicBezTo>
                        <a:pt x="593" y="244"/>
                        <a:pt x="478" y="189"/>
                        <a:pt x="359" y="140"/>
                      </a:cubicBezTo>
                      <a:cubicBezTo>
                        <a:pt x="241" y="90"/>
                        <a:pt x="122" y="42"/>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4" name="Google Shape;364;p8"/>
                <p:cNvSpPr/>
                <p:nvPr/>
              </p:nvSpPr>
              <p:spPr>
                <a:xfrm>
                  <a:off x="3434146" y="4483054"/>
                  <a:ext cx="48748" cy="26951"/>
                </a:xfrm>
                <a:custGeom>
                  <a:avLst/>
                  <a:gdLst/>
                  <a:ahLst/>
                  <a:cxnLst/>
                  <a:rect l="l" t="t" r="r" b="b"/>
                  <a:pathLst>
                    <a:path w="1239" h="685" extrusionOk="0">
                      <a:moveTo>
                        <a:pt x="0" y="1"/>
                      </a:moveTo>
                      <a:lnTo>
                        <a:pt x="0" y="1"/>
                      </a:lnTo>
                      <a:cubicBezTo>
                        <a:pt x="96" y="72"/>
                        <a:pt x="196" y="135"/>
                        <a:pt x="296" y="198"/>
                      </a:cubicBezTo>
                      <a:cubicBezTo>
                        <a:pt x="395" y="261"/>
                        <a:pt x="498" y="318"/>
                        <a:pt x="601" y="376"/>
                      </a:cubicBezTo>
                      <a:cubicBezTo>
                        <a:pt x="705" y="432"/>
                        <a:pt x="808" y="489"/>
                        <a:pt x="914" y="540"/>
                      </a:cubicBezTo>
                      <a:cubicBezTo>
                        <a:pt x="1021" y="592"/>
                        <a:pt x="1127" y="641"/>
                        <a:pt x="1239" y="685"/>
                      </a:cubicBezTo>
                      <a:cubicBezTo>
                        <a:pt x="1143" y="614"/>
                        <a:pt x="1043" y="551"/>
                        <a:pt x="943" y="489"/>
                      </a:cubicBezTo>
                      <a:cubicBezTo>
                        <a:pt x="843" y="426"/>
                        <a:pt x="741" y="368"/>
                        <a:pt x="638" y="309"/>
                      </a:cubicBezTo>
                      <a:cubicBezTo>
                        <a:pt x="534" y="254"/>
                        <a:pt x="430" y="198"/>
                        <a:pt x="323" y="147"/>
                      </a:cubicBezTo>
                      <a:cubicBezTo>
                        <a:pt x="217" y="95"/>
                        <a:pt x="110" y="4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5" name="Google Shape;365;p8"/>
                <p:cNvSpPr/>
                <p:nvPr/>
              </p:nvSpPr>
              <p:spPr>
                <a:xfrm>
                  <a:off x="3429740" y="4542937"/>
                  <a:ext cx="41155" cy="39188"/>
                </a:xfrm>
                <a:custGeom>
                  <a:avLst/>
                  <a:gdLst/>
                  <a:ahLst/>
                  <a:cxnLst/>
                  <a:rect l="l" t="t" r="r" b="b"/>
                  <a:pathLst>
                    <a:path w="1046" h="996" extrusionOk="0">
                      <a:moveTo>
                        <a:pt x="1" y="1"/>
                      </a:moveTo>
                      <a:cubicBezTo>
                        <a:pt x="78" y="95"/>
                        <a:pt x="159" y="183"/>
                        <a:pt x="242" y="271"/>
                      </a:cubicBezTo>
                      <a:cubicBezTo>
                        <a:pt x="325" y="359"/>
                        <a:pt x="411" y="442"/>
                        <a:pt x="497" y="526"/>
                      </a:cubicBezTo>
                      <a:cubicBezTo>
                        <a:pt x="585" y="608"/>
                        <a:pt x="673" y="689"/>
                        <a:pt x="765" y="767"/>
                      </a:cubicBezTo>
                      <a:cubicBezTo>
                        <a:pt x="856" y="845"/>
                        <a:pt x="948" y="923"/>
                        <a:pt x="1046" y="995"/>
                      </a:cubicBezTo>
                      <a:cubicBezTo>
                        <a:pt x="970" y="901"/>
                        <a:pt x="887" y="812"/>
                        <a:pt x="804" y="725"/>
                      </a:cubicBezTo>
                      <a:cubicBezTo>
                        <a:pt x="723" y="637"/>
                        <a:pt x="636" y="554"/>
                        <a:pt x="549" y="470"/>
                      </a:cubicBezTo>
                      <a:cubicBezTo>
                        <a:pt x="463" y="388"/>
                        <a:pt x="375" y="307"/>
                        <a:pt x="283" y="229"/>
                      </a:cubicBezTo>
                      <a:cubicBezTo>
                        <a:pt x="191" y="149"/>
                        <a:pt x="100" y="73"/>
                        <a:pt x="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66" name="Google Shape;366;p8"/>
              <p:cNvGrpSpPr/>
              <p:nvPr/>
            </p:nvGrpSpPr>
            <p:grpSpPr>
              <a:xfrm rot="420477">
                <a:off x="163610" y="1774435"/>
                <a:ext cx="312149" cy="1409144"/>
                <a:chOff x="3969875" y="1708525"/>
                <a:chExt cx="94175" cy="425150"/>
              </a:xfrm>
            </p:grpSpPr>
            <p:sp>
              <p:nvSpPr>
                <p:cNvPr id="367" name="Google Shape;367;p8"/>
                <p:cNvSpPr/>
                <p:nvPr/>
              </p:nvSpPr>
              <p:spPr>
                <a:xfrm>
                  <a:off x="3969875" y="1708525"/>
                  <a:ext cx="48350" cy="48350"/>
                </a:xfrm>
                <a:custGeom>
                  <a:avLst/>
                  <a:gdLst/>
                  <a:ahLst/>
                  <a:cxnLst/>
                  <a:rect l="l" t="t" r="r" b="b"/>
                  <a:pathLst>
                    <a:path w="1934" h="1934" extrusionOk="0">
                      <a:moveTo>
                        <a:pt x="966" y="0"/>
                      </a:moveTo>
                      <a:cubicBezTo>
                        <a:pt x="432" y="0"/>
                        <a:pt x="0" y="432"/>
                        <a:pt x="0" y="967"/>
                      </a:cubicBezTo>
                      <a:cubicBezTo>
                        <a:pt x="0" y="1501"/>
                        <a:pt x="432" y="1933"/>
                        <a:pt x="966" y="1933"/>
                      </a:cubicBezTo>
                      <a:cubicBezTo>
                        <a:pt x="1500" y="1933"/>
                        <a:pt x="1933" y="1501"/>
                        <a:pt x="1933" y="967"/>
                      </a:cubicBezTo>
                      <a:cubicBezTo>
                        <a:pt x="1933" y="432"/>
                        <a:pt x="1500" y="0"/>
                        <a:pt x="9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8" name="Google Shape;368;p8"/>
                <p:cNvSpPr/>
                <p:nvPr/>
              </p:nvSpPr>
              <p:spPr>
                <a:xfrm>
                  <a:off x="4031375" y="1847950"/>
                  <a:ext cx="24175" cy="24175"/>
                </a:xfrm>
                <a:custGeom>
                  <a:avLst/>
                  <a:gdLst/>
                  <a:ahLst/>
                  <a:cxnLst/>
                  <a:rect l="l" t="t" r="r" b="b"/>
                  <a:pathLst>
                    <a:path w="967" h="967" extrusionOk="0">
                      <a:moveTo>
                        <a:pt x="483" y="0"/>
                      </a:moveTo>
                      <a:cubicBezTo>
                        <a:pt x="216" y="0"/>
                        <a:pt x="1" y="216"/>
                        <a:pt x="1" y="483"/>
                      </a:cubicBezTo>
                      <a:cubicBezTo>
                        <a:pt x="1" y="749"/>
                        <a:pt x="216" y="966"/>
                        <a:pt x="483" y="966"/>
                      </a:cubicBezTo>
                      <a:cubicBezTo>
                        <a:pt x="750" y="966"/>
                        <a:pt x="966" y="749"/>
                        <a:pt x="966" y="483"/>
                      </a:cubicBezTo>
                      <a:cubicBezTo>
                        <a:pt x="966" y="216"/>
                        <a:pt x="750" y="0"/>
                        <a:pt x="4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69" name="Google Shape;369;p8"/>
                <p:cNvSpPr/>
                <p:nvPr/>
              </p:nvSpPr>
              <p:spPr>
                <a:xfrm>
                  <a:off x="4022425" y="1748075"/>
                  <a:ext cx="8550" cy="8550"/>
                </a:xfrm>
                <a:custGeom>
                  <a:avLst/>
                  <a:gdLst/>
                  <a:ahLst/>
                  <a:cxnLst/>
                  <a:rect l="l" t="t" r="r" b="b"/>
                  <a:pathLst>
                    <a:path w="342" h="342" extrusionOk="0">
                      <a:moveTo>
                        <a:pt x="172" y="1"/>
                      </a:moveTo>
                      <a:cubicBezTo>
                        <a:pt x="77" y="1"/>
                        <a:pt x="1" y="77"/>
                        <a:pt x="1" y="171"/>
                      </a:cubicBezTo>
                      <a:cubicBezTo>
                        <a:pt x="1" y="266"/>
                        <a:pt x="77" y="341"/>
                        <a:pt x="172" y="341"/>
                      </a:cubicBezTo>
                      <a:cubicBezTo>
                        <a:pt x="266" y="341"/>
                        <a:pt x="341" y="266"/>
                        <a:pt x="341" y="171"/>
                      </a:cubicBezTo>
                      <a:cubicBezTo>
                        <a:pt x="341" y="77"/>
                        <a:pt x="266" y="1"/>
                        <a:pt x="1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0" name="Google Shape;370;p8"/>
                <p:cNvSpPr/>
                <p:nvPr/>
              </p:nvSpPr>
              <p:spPr>
                <a:xfrm>
                  <a:off x="4043450" y="1925425"/>
                  <a:ext cx="8550" cy="8550"/>
                </a:xfrm>
                <a:custGeom>
                  <a:avLst/>
                  <a:gdLst/>
                  <a:ahLst/>
                  <a:cxnLst/>
                  <a:rect l="l" t="t" r="r" b="b"/>
                  <a:pathLst>
                    <a:path w="342" h="342" extrusionOk="0">
                      <a:moveTo>
                        <a:pt x="170" y="1"/>
                      </a:moveTo>
                      <a:cubicBezTo>
                        <a:pt x="76" y="1"/>
                        <a:pt x="0" y="76"/>
                        <a:pt x="0" y="170"/>
                      </a:cubicBezTo>
                      <a:cubicBezTo>
                        <a:pt x="0" y="264"/>
                        <a:pt x="76" y="341"/>
                        <a:pt x="170" y="341"/>
                      </a:cubicBezTo>
                      <a:cubicBezTo>
                        <a:pt x="264" y="341"/>
                        <a:pt x="341" y="264"/>
                        <a:pt x="341" y="170"/>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1" name="Google Shape;371;p8"/>
                <p:cNvSpPr/>
                <p:nvPr/>
              </p:nvSpPr>
              <p:spPr>
                <a:xfrm>
                  <a:off x="4055525" y="2125125"/>
                  <a:ext cx="8525" cy="8550"/>
                </a:xfrm>
                <a:custGeom>
                  <a:avLst/>
                  <a:gdLst/>
                  <a:ahLst/>
                  <a:cxnLst/>
                  <a:rect l="l" t="t" r="r" b="b"/>
                  <a:pathLst>
                    <a:path w="341" h="342" extrusionOk="0">
                      <a:moveTo>
                        <a:pt x="170" y="1"/>
                      </a:moveTo>
                      <a:cubicBezTo>
                        <a:pt x="77" y="1"/>
                        <a:pt x="0" y="76"/>
                        <a:pt x="0" y="171"/>
                      </a:cubicBezTo>
                      <a:cubicBezTo>
                        <a:pt x="0" y="265"/>
                        <a:pt x="77" y="341"/>
                        <a:pt x="170" y="341"/>
                      </a:cubicBezTo>
                      <a:cubicBezTo>
                        <a:pt x="264" y="341"/>
                        <a:pt x="341" y="265"/>
                        <a:pt x="341" y="171"/>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2" name="Google Shape;372;p8"/>
                <p:cNvSpPr/>
                <p:nvPr/>
              </p:nvSpPr>
              <p:spPr>
                <a:xfrm>
                  <a:off x="4018200" y="1899375"/>
                  <a:ext cx="17050" cy="17000"/>
                </a:xfrm>
                <a:custGeom>
                  <a:avLst/>
                  <a:gdLst/>
                  <a:ahLst/>
                  <a:cxnLst/>
                  <a:rect l="l" t="t" r="r" b="b"/>
                  <a:pathLst>
                    <a:path w="682" h="680" extrusionOk="0">
                      <a:moveTo>
                        <a:pt x="341" y="0"/>
                      </a:moveTo>
                      <a:cubicBezTo>
                        <a:pt x="152" y="0"/>
                        <a:pt x="0" y="152"/>
                        <a:pt x="0" y="341"/>
                      </a:cubicBezTo>
                      <a:cubicBezTo>
                        <a:pt x="0" y="528"/>
                        <a:pt x="152" y="680"/>
                        <a:pt x="341" y="680"/>
                      </a:cubicBezTo>
                      <a:cubicBezTo>
                        <a:pt x="529" y="680"/>
                        <a:pt x="681" y="528"/>
                        <a:pt x="681" y="341"/>
                      </a:cubicBezTo>
                      <a:cubicBezTo>
                        <a:pt x="681" y="152"/>
                        <a:pt x="529"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3" name="Google Shape;373;p8"/>
                <p:cNvSpPr/>
                <p:nvPr/>
              </p:nvSpPr>
              <p:spPr>
                <a:xfrm>
                  <a:off x="3994000" y="1801550"/>
                  <a:ext cx="17075" cy="17050"/>
                </a:xfrm>
                <a:custGeom>
                  <a:avLst/>
                  <a:gdLst/>
                  <a:ahLst/>
                  <a:cxnLst/>
                  <a:rect l="l" t="t" r="r" b="b"/>
                  <a:pathLst>
                    <a:path w="683" h="682" extrusionOk="0">
                      <a:moveTo>
                        <a:pt x="341" y="0"/>
                      </a:moveTo>
                      <a:cubicBezTo>
                        <a:pt x="155" y="0"/>
                        <a:pt x="1" y="152"/>
                        <a:pt x="1" y="341"/>
                      </a:cubicBezTo>
                      <a:cubicBezTo>
                        <a:pt x="1" y="529"/>
                        <a:pt x="155" y="681"/>
                        <a:pt x="341" y="681"/>
                      </a:cubicBezTo>
                      <a:cubicBezTo>
                        <a:pt x="530" y="681"/>
                        <a:pt x="682" y="529"/>
                        <a:pt x="682" y="341"/>
                      </a:cubicBezTo>
                      <a:cubicBezTo>
                        <a:pt x="682" y="152"/>
                        <a:pt x="530"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grpSp>
      <p:sp>
        <p:nvSpPr>
          <p:cNvPr id="374" name="Google Shape;374;p8"/>
          <p:cNvSpPr txBox="1">
            <a:spLocks noGrp="1"/>
          </p:cNvSpPr>
          <p:nvPr>
            <p:ph type="title"/>
          </p:nvPr>
        </p:nvSpPr>
        <p:spPr>
          <a:xfrm>
            <a:off x="1475033" y="1630200"/>
            <a:ext cx="6140000" cy="2891200"/>
          </a:xfrm>
          <a:prstGeom prst="rect">
            <a:avLst/>
          </a:prstGeom>
        </p:spPr>
        <p:txBody>
          <a:bodyPr spcFirstLastPara="1" wrap="square" lIns="91425" tIns="91425" rIns="91425" bIns="91425" anchor="ctr" anchorCtr="0">
            <a:noAutofit/>
          </a:bodyPr>
          <a:lstStyle>
            <a:lvl1pPr lvl="0">
              <a:lnSpc>
                <a:spcPct val="80000"/>
              </a:lnSpc>
              <a:spcBef>
                <a:spcPts val="0"/>
              </a:spcBef>
              <a:spcAft>
                <a:spcPts val="0"/>
              </a:spcAft>
              <a:buSzPts val="4800"/>
              <a:buNone/>
              <a:defRPr sz="80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2972150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5"/>
        <p:cNvGrpSpPr/>
        <p:nvPr/>
      </p:nvGrpSpPr>
      <p:grpSpPr>
        <a:xfrm>
          <a:off x="0" y="0"/>
          <a:ext cx="0" cy="0"/>
          <a:chOff x="0" y="0"/>
          <a:chExt cx="0" cy="0"/>
        </a:xfrm>
      </p:grpSpPr>
      <p:grpSp>
        <p:nvGrpSpPr>
          <p:cNvPr id="376" name="Google Shape;376;p9"/>
          <p:cNvGrpSpPr/>
          <p:nvPr/>
        </p:nvGrpSpPr>
        <p:grpSpPr>
          <a:xfrm>
            <a:off x="6512264" y="15210"/>
            <a:ext cx="5972931" cy="6962037"/>
            <a:chOff x="4884198" y="11407"/>
            <a:chExt cx="4479698" cy="5221528"/>
          </a:xfrm>
        </p:grpSpPr>
        <p:sp>
          <p:nvSpPr>
            <p:cNvPr id="377" name="Google Shape;377;p9"/>
            <p:cNvSpPr/>
            <p:nvPr/>
          </p:nvSpPr>
          <p:spPr>
            <a:xfrm flipH="1">
              <a:off x="4884198" y="4690104"/>
              <a:ext cx="410775" cy="453401"/>
            </a:xfrm>
            <a:custGeom>
              <a:avLst/>
              <a:gdLst/>
              <a:ahLst/>
              <a:cxnLst/>
              <a:rect l="l" t="t" r="r" b="b"/>
              <a:pathLst>
                <a:path w="2891" h="3191" extrusionOk="0">
                  <a:moveTo>
                    <a:pt x="543" y="3023"/>
                  </a:moveTo>
                  <a:cubicBezTo>
                    <a:pt x="181" y="2805"/>
                    <a:pt x="0" y="2463"/>
                    <a:pt x="24" y="2052"/>
                  </a:cubicBezTo>
                  <a:cubicBezTo>
                    <a:pt x="36" y="1840"/>
                    <a:pt x="96" y="1819"/>
                    <a:pt x="170" y="1625"/>
                  </a:cubicBezTo>
                  <a:cubicBezTo>
                    <a:pt x="257" y="1403"/>
                    <a:pt x="184" y="1180"/>
                    <a:pt x="190" y="961"/>
                  </a:cubicBezTo>
                  <a:cubicBezTo>
                    <a:pt x="190" y="986"/>
                    <a:pt x="263" y="1067"/>
                    <a:pt x="277" y="1094"/>
                  </a:cubicBezTo>
                  <a:cubicBezTo>
                    <a:pt x="305" y="1153"/>
                    <a:pt x="324" y="1215"/>
                    <a:pt x="339" y="1280"/>
                  </a:cubicBezTo>
                  <a:cubicBezTo>
                    <a:pt x="368" y="1408"/>
                    <a:pt x="371" y="1542"/>
                    <a:pt x="388" y="1673"/>
                  </a:cubicBezTo>
                  <a:cubicBezTo>
                    <a:pt x="402" y="1782"/>
                    <a:pt x="414" y="1927"/>
                    <a:pt x="485" y="2016"/>
                  </a:cubicBezTo>
                  <a:cubicBezTo>
                    <a:pt x="565" y="2120"/>
                    <a:pt x="705" y="2180"/>
                    <a:pt x="788" y="2289"/>
                  </a:cubicBezTo>
                  <a:cubicBezTo>
                    <a:pt x="843" y="2361"/>
                    <a:pt x="903" y="2426"/>
                    <a:pt x="966" y="2488"/>
                  </a:cubicBezTo>
                  <a:cubicBezTo>
                    <a:pt x="1031" y="2551"/>
                    <a:pt x="1059" y="2143"/>
                    <a:pt x="1058" y="2129"/>
                  </a:cubicBezTo>
                  <a:cubicBezTo>
                    <a:pt x="1049" y="1975"/>
                    <a:pt x="1013" y="1823"/>
                    <a:pt x="1018" y="1668"/>
                  </a:cubicBezTo>
                  <a:cubicBezTo>
                    <a:pt x="1027" y="1387"/>
                    <a:pt x="1147" y="1218"/>
                    <a:pt x="1238" y="953"/>
                  </a:cubicBezTo>
                  <a:cubicBezTo>
                    <a:pt x="1325" y="695"/>
                    <a:pt x="1566" y="268"/>
                    <a:pt x="1520" y="0"/>
                  </a:cubicBezTo>
                  <a:cubicBezTo>
                    <a:pt x="1592" y="426"/>
                    <a:pt x="1651" y="855"/>
                    <a:pt x="1704" y="1283"/>
                  </a:cubicBezTo>
                  <a:cubicBezTo>
                    <a:pt x="1741" y="1584"/>
                    <a:pt x="1942" y="2191"/>
                    <a:pt x="1824" y="2467"/>
                  </a:cubicBezTo>
                  <a:cubicBezTo>
                    <a:pt x="1957" y="2155"/>
                    <a:pt x="2561" y="2039"/>
                    <a:pt x="2797" y="1800"/>
                  </a:cubicBezTo>
                  <a:cubicBezTo>
                    <a:pt x="2891" y="2312"/>
                    <a:pt x="2279" y="2949"/>
                    <a:pt x="1837" y="3090"/>
                  </a:cubicBezTo>
                  <a:cubicBezTo>
                    <a:pt x="1542" y="3184"/>
                    <a:pt x="836" y="3190"/>
                    <a:pt x="566" y="3037"/>
                  </a:cubicBezTo>
                  <a:cubicBezTo>
                    <a:pt x="558" y="3032"/>
                    <a:pt x="550" y="3028"/>
                    <a:pt x="543" y="302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378" name="Google Shape;378;p9"/>
            <p:cNvGrpSpPr/>
            <p:nvPr/>
          </p:nvGrpSpPr>
          <p:grpSpPr>
            <a:xfrm>
              <a:off x="6806441" y="11407"/>
              <a:ext cx="2557455" cy="5221528"/>
              <a:chOff x="6806441" y="11407"/>
              <a:chExt cx="2557455" cy="5221528"/>
            </a:xfrm>
          </p:grpSpPr>
          <p:sp>
            <p:nvSpPr>
              <p:cNvPr id="379" name="Google Shape;379;p9"/>
              <p:cNvSpPr/>
              <p:nvPr/>
            </p:nvSpPr>
            <p:spPr>
              <a:xfrm flipH="1">
                <a:off x="8161684" y="4323898"/>
                <a:ext cx="667127" cy="909038"/>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380" name="Google Shape;380;p9"/>
              <p:cNvGrpSpPr/>
              <p:nvPr/>
            </p:nvGrpSpPr>
            <p:grpSpPr>
              <a:xfrm>
                <a:off x="8403301" y="2238297"/>
                <a:ext cx="960595" cy="2905194"/>
                <a:chOff x="3221922" y="3632026"/>
                <a:chExt cx="349066" cy="1055705"/>
              </a:xfrm>
            </p:grpSpPr>
            <p:sp>
              <p:nvSpPr>
                <p:cNvPr id="381" name="Google Shape;381;p9"/>
                <p:cNvSpPr/>
                <p:nvPr/>
              </p:nvSpPr>
              <p:spPr>
                <a:xfrm>
                  <a:off x="3266263" y="3688839"/>
                  <a:ext cx="223755" cy="998891"/>
                </a:xfrm>
                <a:custGeom>
                  <a:avLst/>
                  <a:gdLst/>
                  <a:ahLst/>
                  <a:cxnLst/>
                  <a:rect l="l" t="t" r="r" b="b"/>
                  <a:pathLst>
                    <a:path w="5687" h="25388" extrusionOk="0">
                      <a:moveTo>
                        <a:pt x="65" y="0"/>
                      </a:moveTo>
                      <a:lnTo>
                        <a:pt x="0" y="12"/>
                      </a:lnTo>
                      <a:cubicBezTo>
                        <a:pt x="58" y="294"/>
                        <a:pt x="141" y="570"/>
                        <a:pt x="255" y="835"/>
                      </a:cubicBezTo>
                      <a:cubicBezTo>
                        <a:pt x="370" y="1099"/>
                        <a:pt x="515" y="1348"/>
                        <a:pt x="674" y="1587"/>
                      </a:cubicBezTo>
                      <a:cubicBezTo>
                        <a:pt x="991" y="2065"/>
                        <a:pt x="1366" y="2497"/>
                        <a:pt x="1693" y="2961"/>
                      </a:cubicBezTo>
                      <a:cubicBezTo>
                        <a:pt x="1856" y="3194"/>
                        <a:pt x="2007" y="3434"/>
                        <a:pt x="2140" y="3684"/>
                      </a:cubicBezTo>
                      <a:cubicBezTo>
                        <a:pt x="2259" y="3938"/>
                        <a:pt x="2368" y="4201"/>
                        <a:pt x="2414" y="4481"/>
                      </a:cubicBezTo>
                      <a:cubicBezTo>
                        <a:pt x="2449" y="4617"/>
                        <a:pt x="2454" y="4759"/>
                        <a:pt x="2473" y="4898"/>
                      </a:cubicBezTo>
                      <a:cubicBezTo>
                        <a:pt x="2477" y="4968"/>
                        <a:pt x="2478" y="5039"/>
                        <a:pt x="2480" y="5110"/>
                      </a:cubicBezTo>
                      <a:cubicBezTo>
                        <a:pt x="2484" y="5180"/>
                        <a:pt x="2485" y="5251"/>
                        <a:pt x="2480" y="5321"/>
                      </a:cubicBezTo>
                      <a:lnTo>
                        <a:pt x="2472" y="5533"/>
                      </a:lnTo>
                      <a:lnTo>
                        <a:pt x="2452" y="5745"/>
                      </a:lnTo>
                      <a:cubicBezTo>
                        <a:pt x="2441" y="5886"/>
                        <a:pt x="2415" y="6026"/>
                        <a:pt x="2395" y="6166"/>
                      </a:cubicBezTo>
                      <a:cubicBezTo>
                        <a:pt x="2302" y="6727"/>
                        <a:pt x="2156" y="7278"/>
                        <a:pt x="2030" y="7835"/>
                      </a:cubicBezTo>
                      <a:cubicBezTo>
                        <a:pt x="1967" y="8114"/>
                        <a:pt x="1906" y="8394"/>
                        <a:pt x="1864" y="8677"/>
                      </a:cubicBezTo>
                      <a:cubicBezTo>
                        <a:pt x="1822" y="8961"/>
                        <a:pt x="1786" y="9244"/>
                        <a:pt x="1758" y="9529"/>
                      </a:cubicBezTo>
                      <a:cubicBezTo>
                        <a:pt x="1729" y="9814"/>
                        <a:pt x="1709" y="10099"/>
                        <a:pt x="1700" y="10386"/>
                      </a:cubicBezTo>
                      <a:cubicBezTo>
                        <a:pt x="1690" y="10672"/>
                        <a:pt x="1694" y="10959"/>
                        <a:pt x="1713" y="11245"/>
                      </a:cubicBezTo>
                      <a:cubicBezTo>
                        <a:pt x="1746" y="11819"/>
                        <a:pt x="1848" y="12388"/>
                        <a:pt x="2023" y="12937"/>
                      </a:cubicBezTo>
                      <a:cubicBezTo>
                        <a:pt x="2069" y="13073"/>
                        <a:pt x="2114" y="13209"/>
                        <a:pt x="2170" y="13342"/>
                      </a:cubicBezTo>
                      <a:cubicBezTo>
                        <a:pt x="2220" y="13477"/>
                        <a:pt x="2284" y="13608"/>
                        <a:pt x="2349" y="13737"/>
                      </a:cubicBezTo>
                      <a:cubicBezTo>
                        <a:pt x="2483" y="13994"/>
                        <a:pt x="2651" y="14230"/>
                        <a:pt x="2828" y="14456"/>
                      </a:cubicBezTo>
                      <a:cubicBezTo>
                        <a:pt x="3185" y="14908"/>
                        <a:pt x="3592" y="15311"/>
                        <a:pt x="3963" y="15740"/>
                      </a:cubicBezTo>
                      <a:cubicBezTo>
                        <a:pt x="4148" y="15955"/>
                        <a:pt x="4323" y="16177"/>
                        <a:pt x="4478" y="16413"/>
                      </a:cubicBezTo>
                      <a:cubicBezTo>
                        <a:pt x="4633" y="16647"/>
                        <a:pt x="4764" y="16897"/>
                        <a:pt x="4880" y="17156"/>
                      </a:cubicBezTo>
                      <a:cubicBezTo>
                        <a:pt x="5112" y="17672"/>
                        <a:pt x="5288" y="18213"/>
                        <a:pt x="5397" y="18768"/>
                      </a:cubicBezTo>
                      <a:cubicBezTo>
                        <a:pt x="5504" y="19323"/>
                        <a:pt x="5553" y="19890"/>
                        <a:pt x="5525" y="20454"/>
                      </a:cubicBezTo>
                      <a:cubicBezTo>
                        <a:pt x="5497" y="21019"/>
                        <a:pt x="5415" y="21581"/>
                        <a:pt x="5289" y="22134"/>
                      </a:cubicBezTo>
                      <a:cubicBezTo>
                        <a:pt x="5036" y="23241"/>
                        <a:pt x="4610" y="24302"/>
                        <a:pt x="4114" y="25322"/>
                      </a:cubicBezTo>
                      <a:lnTo>
                        <a:pt x="4249" y="25388"/>
                      </a:lnTo>
                      <a:cubicBezTo>
                        <a:pt x="4745" y="24358"/>
                        <a:pt x="5172" y="23285"/>
                        <a:pt x="5425" y="22165"/>
                      </a:cubicBezTo>
                      <a:cubicBezTo>
                        <a:pt x="5551" y="21605"/>
                        <a:pt x="5633" y="21034"/>
                        <a:pt x="5659" y="20459"/>
                      </a:cubicBezTo>
                      <a:cubicBezTo>
                        <a:pt x="5686" y="19884"/>
                        <a:pt x="5634" y="19307"/>
                        <a:pt x="5523" y="18742"/>
                      </a:cubicBezTo>
                      <a:cubicBezTo>
                        <a:pt x="5410" y="18178"/>
                        <a:pt x="5229" y="17627"/>
                        <a:pt x="4992" y="17104"/>
                      </a:cubicBezTo>
                      <a:cubicBezTo>
                        <a:pt x="4874" y="16842"/>
                        <a:pt x="4739" y="16586"/>
                        <a:pt x="4579" y="16346"/>
                      </a:cubicBezTo>
                      <a:cubicBezTo>
                        <a:pt x="4420" y="16104"/>
                        <a:pt x="4240" y="15878"/>
                        <a:pt x="4052" y="15662"/>
                      </a:cubicBezTo>
                      <a:cubicBezTo>
                        <a:pt x="3677" y="15230"/>
                        <a:pt x="3269" y="14829"/>
                        <a:pt x="2916" y="14386"/>
                      </a:cubicBezTo>
                      <a:cubicBezTo>
                        <a:pt x="2742" y="14164"/>
                        <a:pt x="2577" y="13934"/>
                        <a:pt x="2446" y="13685"/>
                      </a:cubicBezTo>
                      <a:cubicBezTo>
                        <a:pt x="2383" y="13560"/>
                        <a:pt x="2321" y="13435"/>
                        <a:pt x="2271" y="13302"/>
                      </a:cubicBezTo>
                      <a:cubicBezTo>
                        <a:pt x="2215" y="13171"/>
                        <a:pt x="2171" y="13037"/>
                        <a:pt x="2125" y="12903"/>
                      </a:cubicBezTo>
                      <a:cubicBezTo>
                        <a:pt x="1952" y="12366"/>
                        <a:pt x="1849" y="11805"/>
                        <a:pt x="1814" y="11239"/>
                      </a:cubicBezTo>
                      <a:cubicBezTo>
                        <a:pt x="1796" y="10956"/>
                        <a:pt x="1791" y="10672"/>
                        <a:pt x="1799" y="10388"/>
                      </a:cubicBezTo>
                      <a:cubicBezTo>
                        <a:pt x="1807" y="10105"/>
                        <a:pt x="1827" y="9821"/>
                        <a:pt x="1854" y="9538"/>
                      </a:cubicBezTo>
                      <a:cubicBezTo>
                        <a:pt x="1881" y="9255"/>
                        <a:pt x="1916" y="8973"/>
                        <a:pt x="1957" y="8692"/>
                      </a:cubicBezTo>
                      <a:cubicBezTo>
                        <a:pt x="1997" y="8411"/>
                        <a:pt x="2057" y="8132"/>
                        <a:pt x="2119" y="7855"/>
                      </a:cubicBezTo>
                      <a:cubicBezTo>
                        <a:pt x="2244" y="7299"/>
                        <a:pt x="2388" y="6745"/>
                        <a:pt x="2480" y="6179"/>
                      </a:cubicBezTo>
                      <a:cubicBezTo>
                        <a:pt x="2499" y="6038"/>
                        <a:pt x="2525" y="5897"/>
                        <a:pt x="2536" y="5754"/>
                      </a:cubicBezTo>
                      <a:lnTo>
                        <a:pt x="2556" y="5539"/>
                      </a:lnTo>
                      <a:lnTo>
                        <a:pt x="2565" y="5324"/>
                      </a:lnTo>
                      <a:cubicBezTo>
                        <a:pt x="2568" y="5252"/>
                        <a:pt x="2567" y="5180"/>
                        <a:pt x="2563" y="5107"/>
                      </a:cubicBezTo>
                      <a:cubicBezTo>
                        <a:pt x="2561" y="5035"/>
                        <a:pt x="2560" y="4964"/>
                        <a:pt x="2555" y="4892"/>
                      </a:cubicBezTo>
                      <a:cubicBezTo>
                        <a:pt x="2535" y="4749"/>
                        <a:pt x="2530" y="4604"/>
                        <a:pt x="2493" y="4464"/>
                      </a:cubicBezTo>
                      <a:cubicBezTo>
                        <a:pt x="2444" y="4178"/>
                        <a:pt x="2333" y="3908"/>
                        <a:pt x="2209" y="3648"/>
                      </a:cubicBezTo>
                      <a:cubicBezTo>
                        <a:pt x="2074" y="3395"/>
                        <a:pt x="1919" y="3152"/>
                        <a:pt x="1755" y="2918"/>
                      </a:cubicBezTo>
                      <a:cubicBezTo>
                        <a:pt x="1424" y="2450"/>
                        <a:pt x="1048" y="2020"/>
                        <a:pt x="732" y="1548"/>
                      </a:cubicBezTo>
                      <a:cubicBezTo>
                        <a:pt x="575" y="1312"/>
                        <a:pt x="432" y="1067"/>
                        <a:pt x="317" y="808"/>
                      </a:cubicBezTo>
                      <a:cubicBezTo>
                        <a:pt x="204" y="548"/>
                        <a:pt x="121" y="277"/>
                        <a:pt x="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2" name="Google Shape;382;p9"/>
                <p:cNvSpPr/>
                <p:nvPr/>
              </p:nvSpPr>
              <p:spPr>
                <a:xfrm>
                  <a:off x="3470225" y="4544353"/>
                  <a:ext cx="83018" cy="46781"/>
                </a:xfrm>
                <a:custGeom>
                  <a:avLst/>
                  <a:gdLst/>
                  <a:ahLst/>
                  <a:cxnLst/>
                  <a:rect l="l" t="t" r="r" b="b"/>
                  <a:pathLst>
                    <a:path w="2110" h="1189" extrusionOk="0">
                      <a:moveTo>
                        <a:pt x="471" y="501"/>
                      </a:moveTo>
                      <a:cubicBezTo>
                        <a:pt x="682" y="276"/>
                        <a:pt x="1016" y="81"/>
                        <a:pt x="1320" y="24"/>
                      </a:cubicBezTo>
                      <a:cubicBezTo>
                        <a:pt x="1447" y="1"/>
                        <a:pt x="1590" y="17"/>
                        <a:pt x="1707" y="71"/>
                      </a:cubicBezTo>
                      <a:cubicBezTo>
                        <a:pt x="1794" y="111"/>
                        <a:pt x="1869" y="180"/>
                        <a:pt x="1899" y="271"/>
                      </a:cubicBezTo>
                      <a:cubicBezTo>
                        <a:pt x="2110" y="887"/>
                        <a:pt x="994" y="1188"/>
                        <a:pt x="588" y="1176"/>
                      </a:cubicBezTo>
                      <a:cubicBezTo>
                        <a:pt x="484" y="1173"/>
                        <a:pt x="85" y="1160"/>
                        <a:pt x="40" y="1041"/>
                      </a:cubicBezTo>
                      <a:cubicBezTo>
                        <a:pt x="1" y="932"/>
                        <a:pt x="393" y="585"/>
                        <a:pt x="471" y="5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3" name="Google Shape;383;p9"/>
                <p:cNvSpPr/>
                <p:nvPr/>
              </p:nvSpPr>
              <p:spPr>
                <a:xfrm>
                  <a:off x="3397635" y="4526884"/>
                  <a:ext cx="77746" cy="62086"/>
                </a:xfrm>
                <a:custGeom>
                  <a:avLst/>
                  <a:gdLst/>
                  <a:ahLst/>
                  <a:cxnLst/>
                  <a:rect l="l" t="t" r="r" b="b"/>
                  <a:pathLst>
                    <a:path w="1976" h="1578" extrusionOk="0">
                      <a:moveTo>
                        <a:pt x="1674" y="829"/>
                      </a:moveTo>
                      <a:cubicBezTo>
                        <a:pt x="1551" y="546"/>
                        <a:pt x="1300" y="252"/>
                        <a:pt x="1032" y="97"/>
                      </a:cubicBezTo>
                      <a:cubicBezTo>
                        <a:pt x="920" y="32"/>
                        <a:pt x="780" y="0"/>
                        <a:pt x="650" y="14"/>
                      </a:cubicBezTo>
                      <a:cubicBezTo>
                        <a:pt x="556" y="22"/>
                        <a:pt x="461" y="63"/>
                        <a:pt x="403" y="138"/>
                      </a:cubicBezTo>
                      <a:cubicBezTo>
                        <a:pt x="1" y="650"/>
                        <a:pt x="953" y="1303"/>
                        <a:pt x="1341" y="1427"/>
                      </a:cubicBezTo>
                      <a:cubicBezTo>
                        <a:pt x="1440" y="1458"/>
                        <a:pt x="1821" y="1578"/>
                        <a:pt x="1903" y="1480"/>
                      </a:cubicBezTo>
                      <a:cubicBezTo>
                        <a:pt x="1976" y="1391"/>
                        <a:pt x="1719" y="933"/>
                        <a:pt x="1674"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4" name="Google Shape;384;p9"/>
                <p:cNvSpPr/>
                <p:nvPr/>
              </p:nvSpPr>
              <p:spPr>
                <a:xfrm>
                  <a:off x="3482186" y="4472273"/>
                  <a:ext cx="82979" cy="46742"/>
                </a:xfrm>
                <a:custGeom>
                  <a:avLst/>
                  <a:gdLst/>
                  <a:ahLst/>
                  <a:cxnLst/>
                  <a:rect l="l" t="t" r="r" b="b"/>
                  <a:pathLst>
                    <a:path w="2109" h="1188" extrusionOk="0">
                      <a:moveTo>
                        <a:pt x="472" y="502"/>
                      </a:moveTo>
                      <a:cubicBezTo>
                        <a:pt x="681" y="275"/>
                        <a:pt x="1016" y="81"/>
                        <a:pt x="1320" y="24"/>
                      </a:cubicBezTo>
                      <a:cubicBezTo>
                        <a:pt x="1448" y="0"/>
                        <a:pt x="1590" y="16"/>
                        <a:pt x="1708" y="71"/>
                      </a:cubicBezTo>
                      <a:cubicBezTo>
                        <a:pt x="1793" y="112"/>
                        <a:pt x="1869" y="181"/>
                        <a:pt x="1900" y="270"/>
                      </a:cubicBezTo>
                      <a:cubicBezTo>
                        <a:pt x="2109" y="887"/>
                        <a:pt x="995" y="1188"/>
                        <a:pt x="587" y="1176"/>
                      </a:cubicBezTo>
                      <a:cubicBezTo>
                        <a:pt x="483" y="1173"/>
                        <a:pt x="84" y="1159"/>
                        <a:pt x="40" y="1040"/>
                      </a:cubicBezTo>
                      <a:cubicBezTo>
                        <a:pt x="0" y="931"/>
                        <a:pt x="394" y="585"/>
                        <a:pt x="472" y="50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5" name="Google Shape;385;p9"/>
                <p:cNvSpPr/>
                <p:nvPr/>
              </p:nvSpPr>
              <p:spPr>
                <a:xfrm>
                  <a:off x="3405543" y="4462162"/>
                  <a:ext cx="81247" cy="55162"/>
                </a:xfrm>
                <a:custGeom>
                  <a:avLst/>
                  <a:gdLst/>
                  <a:ahLst/>
                  <a:cxnLst/>
                  <a:rect l="l" t="t" r="r" b="b"/>
                  <a:pathLst>
                    <a:path w="2065" h="1402" extrusionOk="0">
                      <a:moveTo>
                        <a:pt x="1681" y="683"/>
                      </a:moveTo>
                      <a:cubicBezTo>
                        <a:pt x="1516" y="423"/>
                        <a:pt x="1223" y="169"/>
                        <a:pt x="935" y="59"/>
                      </a:cubicBezTo>
                      <a:cubicBezTo>
                        <a:pt x="814" y="12"/>
                        <a:pt x="670" y="1"/>
                        <a:pt x="544" y="33"/>
                      </a:cubicBezTo>
                      <a:cubicBezTo>
                        <a:pt x="452" y="58"/>
                        <a:pt x="366" y="111"/>
                        <a:pt x="320" y="194"/>
                      </a:cubicBezTo>
                      <a:cubicBezTo>
                        <a:pt x="0" y="761"/>
                        <a:pt x="1041" y="1261"/>
                        <a:pt x="1443" y="1326"/>
                      </a:cubicBezTo>
                      <a:cubicBezTo>
                        <a:pt x="1546" y="1342"/>
                        <a:pt x="1940" y="1401"/>
                        <a:pt x="2005" y="1292"/>
                      </a:cubicBezTo>
                      <a:cubicBezTo>
                        <a:pt x="2065" y="1193"/>
                        <a:pt x="1741" y="780"/>
                        <a:pt x="1681" y="68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6" name="Google Shape;386;p9"/>
                <p:cNvSpPr/>
                <p:nvPr/>
              </p:nvSpPr>
              <p:spPr>
                <a:xfrm>
                  <a:off x="3480219" y="4378554"/>
                  <a:ext cx="90769" cy="66965"/>
                </a:xfrm>
                <a:custGeom>
                  <a:avLst/>
                  <a:gdLst/>
                  <a:ahLst/>
                  <a:cxnLst/>
                  <a:rect l="l" t="t" r="r" b="b"/>
                  <a:pathLst>
                    <a:path w="2307" h="1702" extrusionOk="0">
                      <a:moveTo>
                        <a:pt x="392" y="864"/>
                      </a:moveTo>
                      <a:cubicBezTo>
                        <a:pt x="557" y="553"/>
                        <a:pt x="867" y="241"/>
                        <a:pt x="1184" y="89"/>
                      </a:cubicBezTo>
                      <a:cubicBezTo>
                        <a:pt x="1317" y="26"/>
                        <a:pt x="1479" y="1"/>
                        <a:pt x="1624" y="27"/>
                      </a:cubicBezTo>
                      <a:cubicBezTo>
                        <a:pt x="1731" y="45"/>
                        <a:pt x="1833" y="100"/>
                        <a:pt x="1894" y="189"/>
                      </a:cubicBezTo>
                      <a:cubicBezTo>
                        <a:pt x="2306" y="805"/>
                        <a:pt x="1170" y="1463"/>
                        <a:pt x="719" y="1571"/>
                      </a:cubicBezTo>
                      <a:cubicBezTo>
                        <a:pt x="604" y="1598"/>
                        <a:pt x="160" y="1701"/>
                        <a:pt x="77" y="1583"/>
                      </a:cubicBezTo>
                      <a:cubicBezTo>
                        <a:pt x="1" y="1476"/>
                        <a:pt x="331" y="979"/>
                        <a:pt x="392" y="86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7" name="Google Shape;387;p9"/>
                <p:cNvSpPr/>
                <p:nvPr/>
              </p:nvSpPr>
              <p:spPr>
                <a:xfrm>
                  <a:off x="3392048" y="4389256"/>
                  <a:ext cx="94074" cy="56381"/>
                </a:xfrm>
                <a:custGeom>
                  <a:avLst/>
                  <a:gdLst/>
                  <a:ahLst/>
                  <a:cxnLst/>
                  <a:rect l="l" t="t" r="r" b="b"/>
                  <a:pathLst>
                    <a:path w="2391" h="1433" extrusionOk="0">
                      <a:moveTo>
                        <a:pt x="1892" y="653"/>
                      </a:moveTo>
                      <a:cubicBezTo>
                        <a:pt x="1673" y="378"/>
                        <a:pt x="1310" y="128"/>
                        <a:pt x="971" y="37"/>
                      </a:cubicBezTo>
                      <a:cubicBezTo>
                        <a:pt x="829" y="0"/>
                        <a:pt x="665" y="5"/>
                        <a:pt x="527" y="58"/>
                      </a:cubicBezTo>
                      <a:cubicBezTo>
                        <a:pt x="426" y="95"/>
                        <a:pt x="335" y="168"/>
                        <a:pt x="293" y="268"/>
                      </a:cubicBezTo>
                      <a:cubicBezTo>
                        <a:pt x="0" y="949"/>
                        <a:pt x="1240" y="1386"/>
                        <a:pt x="1703" y="1408"/>
                      </a:cubicBezTo>
                      <a:cubicBezTo>
                        <a:pt x="1821" y="1413"/>
                        <a:pt x="2275" y="1433"/>
                        <a:pt x="2336" y="1301"/>
                      </a:cubicBezTo>
                      <a:cubicBezTo>
                        <a:pt x="2390" y="1181"/>
                        <a:pt x="1974" y="754"/>
                        <a:pt x="1892" y="6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8" name="Google Shape;388;p9"/>
                <p:cNvSpPr/>
                <p:nvPr/>
              </p:nvSpPr>
              <p:spPr>
                <a:xfrm>
                  <a:off x="3458934" y="4289084"/>
                  <a:ext cx="71805" cy="83569"/>
                </a:xfrm>
                <a:custGeom>
                  <a:avLst/>
                  <a:gdLst/>
                  <a:ahLst/>
                  <a:cxnLst/>
                  <a:rect l="l" t="t" r="r" b="b"/>
                  <a:pathLst>
                    <a:path w="1825" h="2124" extrusionOk="0">
                      <a:moveTo>
                        <a:pt x="112" y="1273"/>
                      </a:moveTo>
                      <a:cubicBezTo>
                        <a:pt x="138" y="926"/>
                        <a:pt x="295" y="520"/>
                        <a:pt x="523" y="256"/>
                      </a:cubicBezTo>
                      <a:cubicBezTo>
                        <a:pt x="618" y="146"/>
                        <a:pt x="756" y="60"/>
                        <a:pt x="898" y="26"/>
                      </a:cubicBezTo>
                      <a:cubicBezTo>
                        <a:pt x="1001" y="0"/>
                        <a:pt x="1116" y="9"/>
                        <a:pt x="1207" y="66"/>
                      </a:cubicBezTo>
                      <a:cubicBezTo>
                        <a:pt x="1824" y="461"/>
                        <a:pt x="1054" y="1510"/>
                        <a:pt x="688" y="1784"/>
                      </a:cubicBezTo>
                      <a:cubicBezTo>
                        <a:pt x="595" y="1855"/>
                        <a:pt x="235" y="2124"/>
                        <a:pt x="112" y="2051"/>
                      </a:cubicBezTo>
                      <a:cubicBezTo>
                        <a:pt x="1" y="1983"/>
                        <a:pt x="102" y="1402"/>
                        <a:pt x="112" y="12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9" name="Google Shape;389;p9"/>
                <p:cNvSpPr/>
                <p:nvPr/>
              </p:nvSpPr>
              <p:spPr>
                <a:xfrm>
                  <a:off x="3372061" y="4325202"/>
                  <a:ext cx="93484" cy="51975"/>
                </a:xfrm>
                <a:custGeom>
                  <a:avLst/>
                  <a:gdLst/>
                  <a:ahLst/>
                  <a:cxnLst/>
                  <a:rect l="l" t="t" r="r" b="b"/>
                  <a:pathLst>
                    <a:path w="2376" h="1321" extrusionOk="0">
                      <a:moveTo>
                        <a:pt x="1831" y="530"/>
                      </a:moveTo>
                      <a:cubicBezTo>
                        <a:pt x="1586" y="283"/>
                        <a:pt x="1202" y="75"/>
                        <a:pt x="858" y="23"/>
                      </a:cubicBezTo>
                      <a:cubicBezTo>
                        <a:pt x="714" y="1"/>
                        <a:pt x="554" y="24"/>
                        <a:pt x="423" y="91"/>
                      </a:cubicBezTo>
                      <a:cubicBezTo>
                        <a:pt x="328" y="140"/>
                        <a:pt x="246" y="220"/>
                        <a:pt x="215" y="322"/>
                      </a:cubicBezTo>
                      <a:cubicBezTo>
                        <a:pt x="1" y="1024"/>
                        <a:pt x="1266" y="1321"/>
                        <a:pt x="1724" y="1294"/>
                      </a:cubicBezTo>
                      <a:cubicBezTo>
                        <a:pt x="1842" y="1286"/>
                        <a:pt x="2290" y="1257"/>
                        <a:pt x="2335" y="1120"/>
                      </a:cubicBezTo>
                      <a:cubicBezTo>
                        <a:pt x="2376" y="997"/>
                        <a:pt x="1921" y="621"/>
                        <a:pt x="1831" y="5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0" name="Google Shape;390;p9"/>
                <p:cNvSpPr/>
                <p:nvPr/>
              </p:nvSpPr>
              <p:spPr>
                <a:xfrm>
                  <a:off x="3401727" y="4197056"/>
                  <a:ext cx="67477" cy="97379"/>
                </a:xfrm>
                <a:custGeom>
                  <a:avLst/>
                  <a:gdLst/>
                  <a:ahLst/>
                  <a:cxnLst/>
                  <a:rect l="l" t="t" r="r" b="b"/>
                  <a:pathLst>
                    <a:path w="1715" h="2475" extrusionOk="0">
                      <a:moveTo>
                        <a:pt x="49" y="1584"/>
                      </a:moveTo>
                      <a:cubicBezTo>
                        <a:pt x="1" y="1205"/>
                        <a:pt x="80" y="732"/>
                        <a:pt x="267" y="399"/>
                      </a:cubicBezTo>
                      <a:cubicBezTo>
                        <a:pt x="346" y="259"/>
                        <a:pt x="474" y="135"/>
                        <a:pt x="620" y="67"/>
                      </a:cubicBezTo>
                      <a:cubicBezTo>
                        <a:pt x="726" y="17"/>
                        <a:pt x="851" y="0"/>
                        <a:pt x="962" y="42"/>
                      </a:cubicBezTo>
                      <a:cubicBezTo>
                        <a:pt x="1715" y="332"/>
                        <a:pt x="1116" y="1631"/>
                        <a:pt x="783" y="2009"/>
                      </a:cubicBezTo>
                      <a:cubicBezTo>
                        <a:pt x="698" y="2105"/>
                        <a:pt x="369" y="2474"/>
                        <a:pt x="220" y="2422"/>
                      </a:cubicBezTo>
                      <a:cubicBezTo>
                        <a:pt x="85" y="2374"/>
                        <a:pt x="68" y="1725"/>
                        <a:pt x="49" y="158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1" name="Google Shape;391;p9"/>
                <p:cNvSpPr/>
                <p:nvPr/>
              </p:nvSpPr>
              <p:spPr>
                <a:xfrm>
                  <a:off x="3311155" y="4257254"/>
                  <a:ext cx="100448" cy="52250"/>
                </a:xfrm>
                <a:custGeom>
                  <a:avLst/>
                  <a:gdLst/>
                  <a:ahLst/>
                  <a:cxnLst/>
                  <a:rect l="l" t="t" r="r" b="b"/>
                  <a:pathLst>
                    <a:path w="2553" h="1328" extrusionOk="0">
                      <a:moveTo>
                        <a:pt x="1862" y="350"/>
                      </a:moveTo>
                      <a:cubicBezTo>
                        <a:pt x="1544" y="138"/>
                        <a:pt x="1084" y="1"/>
                        <a:pt x="703" y="20"/>
                      </a:cubicBezTo>
                      <a:cubicBezTo>
                        <a:pt x="542" y="28"/>
                        <a:pt x="375" y="88"/>
                        <a:pt x="250" y="189"/>
                      </a:cubicBezTo>
                      <a:cubicBezTo>
                        <a:pt x="158" y="262"/>
                        <a:pt x="86" y="367"/>
                        <a:pt x="76" y="483"/>
                      </a:cubicBezTo>
                      <a:cubicBezTo>
                        <a:pt x="1" y="1286"/>
                        <a:pt x="1430" y="1328"/>
                        <a:pt x="1916" y="1195"/>
                      </a:cubicBezTo>
                      <a:cubicBezTo>
                        <a:pt x="2041" y="1162"/>
                        <a:pt x="2518" y="1032"/>
                        <a:pt x="2537" y="875"/>
                      </a:cubicBezTo>
                      <a:cubicBezTo>
                        <a:pt x="2553" y="732"/>
                        <a:pt x="1980" y="429"/>
                        <a:pt x="1862" y="35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2" name="Google Shape;392;p9"/>
                <p:cNvSpPr/>
                <p:nvPr/>
              </p:nvSpPr>
              <p:spPr>
                <a:xfrm>
                  <a:off x="3346841" y="4125842"/>
                  <a:ext cx="67437" cy="97379"/>
                </a:xfrm>
                <a:custGeom>
                  <a:avLst/>
                  <a:gdLst/>
                  <a:ahLst/>
                  <a:cxnLst/>
                  <a:rect l="l" t="t" r="r" b="b"/>
                  <a:pathLst>
                    <a:path w="1714" h="2475" extrusionOk="0">
                      <a:moveTo>
                        <a:pt x="49" y="1585"/>
                      </a:moveTo>
                      <a:cubicBezTo>
                        <a:pt x="0" y="1206"/>
                        <a:pt x="79" y="734"/>
                        <a:pt x="266" y="400"/>
                      </a:cubicBezTo>
                      <a:cubicBezTo>
                        <a:pt x="346" y="260"/>
                        <a:pt x="473" y="136"/>
                        <a:pt x="619" y="68"/>
                      </a:cubicBezTo>
                      <a:cubicBezTo>
                        <a:pt x="726" y="18"/>
                        <a:pt x="851" y="1"/>
                        <a:pt x="961" y="43"/>
                      </a:cubicBezTo>
                      <a:cubicBezTo>
                        <a:pt x="1714" y="333"/>
                        <a:pt x="1116" y="1632"/>
                        <a:pt x="782" y="2009"/>
                      </a:cubicBezTo>
                      <a:cubicBezTo>
                        <a:pt x="697" y="2106"/>
                        <a:pt x="368" y="2475"/>
                        <a:pt x="219" y="2423"/>
                      </a:cubicBezTo>
                      <a:cubicBezTo>
                        <a:pt x="84" y="2375"/>
                        <a:pt x="66" y="1726"/>
                        <a:pt x="49" y="158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3" name="Google Shape;393;p9"/>
                <p:cNvSpPr/>
                <p:nvPr/>
              </p:nvSpPr>
              <p:spPr>
                <a:xfrm>
                  <a:off x="3255286" y="4169279"/>
                  <a:ext cx="102730" cy="58034"/>
                </a:xfrm>
                <a:custGeom>
                  <a:avLst/>
                  <a:gdLst/>
                  <a:ahLst/>
                  <a:cxnLst/>
                  <a:rect l="l" t="t" r="r" b="b"/>
                  <a:pathLst>
                    <a:path w="2611" h="1475" extrusionOk="0">
                      <a:moveTo>
                        <a:pt x="2033" y="630"/>
                      </a:moveTo>
                      <a:cubicBezTo>
                        <a:pt x="1775" y="348"/>
                        <a:pt x="1363" y="103"/>
                        <a:pt x="987" y="30"/>
                      </a:cubicBezTo>
                      <a:cubicBezTo>
                        <a:pt x="829" y="0"/>
                        <a:pt x="652" y="18"/>
                        <a:pt x="506" y="84"/>
                      </a:cubicBezTo>
                      <a:cubicBezTo>
                        <a:pt x="399" y="134"/>
                        <a:pt x="305" y="219"/>
                        <a:pt x="267" y="330"/>
                      </a:cubicBezTo>
                      <a:cubicBezTo>
                        <a:pt x="1" y="1091"/>
                        <a:pt x="1377" y="1475"/>
                        <a:pt x="1881" y="1465"/>
                      </a:cubicBezTo>
                      <a:cubicBezTo>
                        <a:pt x="2010" y="1461"/>
                        <a:pt x="2504" y="1450"/>
                        <a:pt x="2561" y="1303"/>
                      </a:cubicBezTo>
                      <a:cubicBezTo>
                        <a:pt x="2611" y="1168"/>
                        <a:pt x="2128" y="734"/>
                        <a:pt x="2033" y="6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4" name="Google Shape;394;p9"/>
                <p:cNvSpPr/>
                <p:nvPr/>
              </p:nvSpPr>
              <p:spPr>
                <a:xfrm>
                  <a:off x="3331103" y="4047074"/>
                  <a:ext cx="82152" cy="76841"/>
                </a:xfrm>
                <a:custGeom>
                  <a:avLst/>
                  <a:gdLst/>
                  <a:ahLst/>
                  <a:cxnLst/>
                  <a:rect l="l" t="t" r="r" b="b"/>
                  <a:pathLst>
                    <a:path w="2088" h="1953" extrusionOk="0">
                      <a:moveTo>
                        <a:pt x="244" y="1089"/>
                      </a:moveTo>
                      <a:cubicBezTo>
                        <a:pt x="336" y="751"/>
                        <a:pt x="567" y="379"/>
                        <a:pt x="842" y="163"/>
                      </a:cubicBezTo>
                      <a:cubicBezTo>
                        <a:pt x="957" y="72"/>
                        <a:pt x="1109" y="13"/>
                        <a:pt x="1256" y="6"/>
                      </a:cubicBezTo>
                      <a:cubicBezTo>
                        <a:pt x="1362" y="1"/>
                        <a:pt x="1475" y="30"/>
                        <a:pt x="1553" y="105"/>
                      </a:cubicBezTo>
                      <a:cubicBezTo>
                        <a:pt x="2088" y="611"/>
                        <a:pt x="1131" y="1500"/>
                        <a:pt x="717" y="1703"/>
                      </a:cubicBezTo>
                      <a:cubicBezTo>
                        <a:pt x="611" y="1755"/>
                        <a:pt x="205" y="1952"/>
                        <a:pt x="97" y="1856"/>
                      </a:cubicBezTo>
                      <a:cubicBezTo>
                        <a:pt x="0" y="1768"/>
                        <a:pt x="211" y="1214"/>
                        <a:pt x="244" y="108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5" name="Google Shape;395;p9"/>
                <p:cNvSpPr/>
                <p:nvPr/>
              </p:nvSpPr>
              <p:spPr>
                <a:xfrm>
                  <a:off x="3245647" y="4063953"/>
                  <a:ext cx="92500" cy="60788"/>
                </a:xfrm>
                <a:custGeom>
                  <a:avLst/>
                  <a:gdLst/>
                  <a:ahLst/>
                  <a:cxnLst/>
                  <a:rect l="l" t="t" r="r" b="b"/>
                  <a:pathLst>
                    <a:path w="2351" h="1545" extrusionOk="0">
                      <a:moveTo>
                        <a:pt x="1900" y="739"/>
                      </a:moveTo>
                      <a:cubicBezTo>
                        <a:pt x="1705" y="450"/>
                        <a:pt x="1365" y="173"/>
                        <a:pt x="1036" y="56"/>
                      </a:cubicBezTo>
                      <a:cubicBezTo>
                        <a:pt x="897" y="7"/>
                        <a:pt x="735" y="0"/>
                        <a:pt x="593" y="41"/>
                      </a:cubicBezTo>
                      <a:cubicBezTo>
                        <a:pt x="491" y="71"/>
                        <a:pt x="394" y="134"/>
                        <a:pt x="345" y="229"/>
                      </a:cubicBezTo>
                      <a:cubicBezTo>
                        <a:pt x="0" y="882"/>
                        <a:pt x="1194" y="1414"/>
                        <a:pt x="1651" y="1474"/>
                      </a:cubicBezTo>
                      <a:cubicBezTo>
                        <a:pt x="1769" y="1488"/>
                        <a:pt x="2217" y="1544"/>
                        <a:pt x="2287" y="1418"/>
                      </a:cubicBezTo>
                      <a:cubicBezTo>
                        <a:pt x="2351" y="1304"/>
                        <a:pt x="1973" y="847"/>
                        <a:pt x="1900" y="73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6" name="Google Shape;396;p9"/>
                <p:cNvSpPr/>
                <p:nvPr/>
              </p:nvSpPr>
              <p:spPr>
                <a:xfrm>
                  <a:off x="3340506" y="3943833"/>
                  <a:ext cx="85536" cy="73339"/>
                </a:xfrm>
                <a:custGeom>
                  <a:avLst/>
                  <a:gdLst/>
                  <a:ahLst/>
                  <a:cxnLst/>
                  <a:rect l="l" t="t" r="r" b="b"/>
                  <a:pathLst>
                    <a:path w="2174" h="1864" extrusionOk="0">
                      <a:moveTo>
                        <a:pt x="297" y="1005"/>
                      </a:moveTo>
                      <a:cubicBezTo>
                        <a:pt x="415" y="676"/>
                        <a:pt x="676" y="324"/>
                        <a:pt x="966" y="129"/>
                      </a:cubicBezTo>
                      <a:cubicBezTo>
                        <a:pt x="1089" y="48"/>
                        <a:pt x="1243" y="1"/>
                        <a:pt x="1391" y="6"/>
                      </a:cubicBezTo>
                      <a:cubicBezTo>
                        <a:pt x="1499" y="8"/>
                        <a:pt x="1608" y="46"/>
                        <a:pt x="1679" y="127"/>
                      </a:cubicBezTo>
                      <a:cubicBezTo>
                        <a:pt x="2173" y="674"/>
                        <a:pt x="1148" y="1485"/>
                        <a:pt x="720" y="1655"/>
                      </a:cubicBezTo>
                      <a:cubicBezTo>
                        <a:pt x="611" y="1698"/>
                        <a:pt x="190" y="1863"/>
                        <a:pt x="91" y="1758"/>
                      </a:cubicBezTo>
                      <a:cubicBezTo>
                        <a:pt x="0" y="1664"/>
                        <a:pt x="254" y="1126"/>
                        <a:pt x="297" y="100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7" name="Google Shape;397;p9"/>
                <p:cNvSpPr/>
                <p:nvPr/>
              </p:nvSpPr>
              <p:spPr>
                <a:xfrm>
                  <a:off x="3256742" y="3952253"/>
                  <a:ext cx="90926" cy="65195"/>
                </a:xfrm>
                <a:custGeom>
                  <a:avLst/>
                  <a:gdLst/>
                  <a:ahLst/>
                  <a:cxnLst/>
                  <a:rect l="l" t="t" r="r" b="b"/>
                  <a:pathLst>
                    <a:path w="2311" h="1657" extrusionOk="0">
                      <a:moveTo>
                        <a:pt x="1905" y="829"/>
                      </a:moveTo>
                      <a:cubicBezTo>
                        <a:pt x="1734" y="526"/>
                        <a:pt x="1417" y="223"/>
                        <a:pt x="1098" y="80"/>
                      </a:cubicBezTo>
                      <a:cubicBezTo>
                        <a:pt x="964" y="21"/>
                        <a:pt x="803" y="1"/>
                        <a:pt x="658" y="31"/>
                      </a:cubicBezTo>
                      <a:cubicBezTo>
                        <a:pt x="553" y="52"/>
                        <a:pt x="453" y="109"/>
                        <a:pt x="394" y="199"/>
                      </a:cubicBezTo>
                      <a:cubicBezTo>
                        <a:pt x="1" y="822"/>
                        <a:pt x="1149" y="1447"/>
                        <a:pt x="1601" y="1541"/>
                      </a:cubicBezTo>
                      <a:cubicBezTo>
                        <a:pt x="1716" y="1566"/>
                        <a:pt x="2158" y="1656"/>
                        <a:pt x="2238" y="1536"/>
                      </a:cubicBezTo>
                      <a:cubicBezTo>
                        <a:pt x="2310" y="1427"/>
                        <a:pt x="1970" y="942"/>
                        <a:pt x="1905"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8" name="Google Shape;398;p9"/>
                <p:cNvSpPr/>
                <p:nvPr/>
              </p:nvSpPr>
              <p:spPr>
                <a:xfrm>
                  <a:off x="3362028" y="3840553"/>
                  <a:ext cx="74126" cy="63503"/>
                </a:xfrm>
                <a:custGeom>
                  <a:avLst/>
                  <a:gdLst/>
                  <a:ahLst/>
                  <a:cxnLst/>
                  <a:rect l="l" t="t" r="r" b="b"/>
                  <a:pathLst>
                    <a:path w="1884" h="1614" extrusionOk="0">
                      <a:moveTo>
                        <a:pt x="258" y="871"/>
                      </a:moveTo>
                      <a:cubicBezTo>
                        <a:pt x="360" y="586"/>
                        <a:pt x="586" y="280"/>
                        <a:pt x="838" y="112"/>
                      </a:cubicBezTo>
                      <a:cubicBezTo>
                        <a:pt x="944" y="41"/>
                        <a:pt x="1078" y="0"/>
                        <a:pt x="1205" y="4"/>
                      </a:cubicBezTo>
                      <a:cubicBezTo>
                        <a:pt x="1298" y="8"/>
                        <a:pt x="1394" y="41"/>
                        <a:pt x="1456" y="109"/>
                      </a:cubicBezTo>
                      <a:cubicBezTo>
                        <a:pt x="1884" y="584"/>
                        <a:pt x="996" y="1287"/>
                        <a:pt x="625" y="1434"/>
                      </a:cubicBezTo>
                      <a:cubicBezTo>
                        <a:pt x="529" y="1472"/>
                        <a:pt x="165" y="1614"/>
                        <a:pt x="79" y="1524"/>
                      </a:cubicBezTo>
                      <a:cubicBezTo>
                        <a:pt x="1" y="1442"/>
                        <a:pt x="221" y="976"/>
                        <a:pt x="258" y="87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9" name="Google Shape;399;p9"/>
                <p:cNvSpPr/>
                <p:nvPr/>
              </p:nvSpPr>
              <p:spPr>
                <a:xfrm>
                  <a:off x="3289437" y="3847871"/>
                  <a:ext cx="78808" cy="56499"/>
                </a:xfrm>
                <a:custGeom>
                  <a:avLst/>
                  <a:gdLst/>
                  <a:ahLst/>
                  <a:cxnLst/>
                  <a:rect l="l" t="t" r="r" b="b"/>
                  <a:pathLst>
                    <a:path w="2003" h="1436" extrusionOk="0">
                      <a:moveTo>
                        <a:pt x="1651" y="718"/>
                      </a:moveTo>
                      <a:cubicBezTo>
                        <a:pt x="1503" y="455"/>
                        <a:pt x="1228" y="193"/>
                        <a:pt x="952" y="70"/>
                      </a:cubicBezTo>
                      <a:cubicBezTo>
                        <a:pt x="835" y="18"/>
                        <a:pt x="695" y="0"/>
                        <a:pt x="570" y="26"/>
                      </a:cubicBezTo>
                      <a:cubicBezTo>
                        <a:pt x="480" y="45"/>
                        <a:pt x="392" y="93"/>
                        <a:pt x="342" y="172"/>
                      </a:cubicBezTo>
                      <a:cubicBezTo>
                        <a:pt x="1" y="712"/>
                        <a:pt x="996" y="1253"/>
                        <a:pt x="1386" y="1336"/>
                      </a:cubicBezTo>
                      <a:cubicBezTo>
                        <a:pt x="1486" y="1356"/>
                        <a:pt x="1870" y="1435"/>
                        <a:pt x="1940" y="1331"/>
                      </a:cubicBezTo>
                      <a:cubicBezTo>
                        <a:pt x="2003" y="1237"/>
                        <a:pt x="1707" y="816"/>
                        <a:pt x="1651" y="71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0" name="Google Shape;400;p9"/>
                <p:cNvSpPr/>
                <p:nvPr/>
              </p:nvSpPr>
              <p:spPr>
                <a:xfrm>
                  <a:off x="3324060" y="3726728"/>
                  <a:ext cx="52565" cy="77628"/>
                </a:xfrm>
                <a:custGeom>
                  <a:avLst/>
                  <a:gdLst/>
                  <a:ahLst/>
                  <a:cxnLst/>
                  <a:rect l="l" t="t" r="r" b="b"/>
                  <a:pathLst>
                    <a:path w="1336" h="1973" extrusionOk="0">
                      <a:moveTo>
                        <a:pt x="49" y="1275"/>
                      </a:moveTo>
                      <a:cubicBezTo>
                        <a:pt x="1" y="977"/>
                        <a:pt x="52" y="600"/>
                        <a:pt x="192" y="331"/>
                      </a:cubicBezTo>
                      <a:cubicBezTo>
                        <a:pt x="250" y="218"/>
                        <a:pt x="349" y="117"/>
                        <a:pt x="463" y="59"/>
                      </a:cubicBezTo>
                      <a:cubicBezTo>
                        <a:pt x="545" y="17"/>
                        <a:pt x="645" y="1"/>
                        <a:pt x="732" y="32"/>
                      </a:cubicBezTo>
                      <a:cubicBezTo>
                        <a:pt x="1336" y="241"/>
                        <a:pt x="895" y="1285"/>
                        <a:pt x="641" y="1592"/>
                      </a:cubicBezTo>
                      <a:cubicBezTo>
                        <a:pt x="576" y="1671"/>
                        <a:pt x="324" y="1972"/>
                        <a:pt x="205" y="1934"/>
                      </a:cubicBezTo>
                      <a:cubicBezTo>
                        <a:pt x="98" y="1899"/>
                        <a:pt x="67" y="1385"/>
                        <a:pt x="49" y="12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1" name="Google Shape;401;p9"/>
                <p:cNvSpPr/>
                <p:nvPr/>
              </p:nvSpPr>
              <p:spPr>
                <a:xfrm>
                  <a:off x="3253988" y="3776421"/>
                  <a:ext cx="79005" cy="41234"/>
                </a:xfrm>
                <a:custGeom>
                  <a:avLst/>
                  <a:gdLst/>
                  <a:ahLst/>
                  <a:cxnLst/>
                  <a:rect l="l" t="t" r="r" b="b"/>
                  <a:pathLst>
                    <a:path w="2008" h="1048" extrusionOk="0">
                      <a:moveTo>
                        <a:pt x="1450" y="258"/>
                      </a:moveTo>
                      <a:cubicBezTo>
                        <a:pt x="1193" y="99"/>
                        <a:pt x="826" y="1"/>
                        <a:pt x="524" y="27"/>
                      </a:cubicBezTo>
                      <a:cubicBezTo>
                        <a:pt x="396" y="37"/>
                        <a:pt x="266" y="89"/>
                        <a:pt x="168" y="172"/>
                      </a:cubicBezTo>
                      <a:cubicBezTo>
                        <a:pt x="98" y="231"/>
                        <a:pt x="45" y="317"/>
                        <a:pt x="40" y="410"/>
                      </a:cubicBezTo>
                      <a:cubicBezTo>
                        <a:pt x="0" y="1047"/>
                        <a:pt x="1133" y="1044"/>
                        <a:pt x="1514" y="927"/>
                      </a:cubicBezTo>
                      <a:cubicBezTo>
                        <a:pt x="1612" y="897"/>
                        <a:pt x="1986" y="781"/>
                        <a:pt x="1997" y="657"/>
                      </a:cubicBezTo>
                      <a:cubicBezTo>
                        <a:pt x="2007" y="544"/>
                        <a:pt x="1545" y="318"/>
                        <a:pt x="1450" y="25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2" name="Google Shape;402;p9"/>
                <p:cNvSpPr/>
                <p:nvPr/>
              </p:nvSpPr>
              <p:spPr>
                <a:xfrm>
                  <a:off x="3281411" y="3675934"/>
                  <a:ext cx="44066" cy="59804"/>
                </a:xfrm>
                <a:custGeom>
                  <a:avLst/>
                  <a:gdLst/>
                  <a:ahLst/>
                  <a:cxnLst/>
                  <a:rect l="l" t="t" r="r" b="b"/>
                  <a:pathLst>
                    <a:path w="1120" h="1520" extrusionOk="0">
                      <a:moveTo>
                        <a:pt x="18" y="948"/>
                      </a:moveTo>
                      <a:cubicBezTo>
                        <a:pt x="6" y="709"/>
                        <a:pt x="79" y="419"/>
                        <a:pt x="213" y="219"/>
                      </a:cubicBezTo>
                      <a:cubicBezTo>
                        <a:pt x="269" y="137"/>
                        <a:pt x="356" y="66"/>
                        <a:pt x="450" y="30"/>
                      </a:cubicBezTo>
                      <a:cubicBezTo>
                        <a:pt x="518" y="4"/>
                        <a:pt x="597" y="0"/>
                        <a:pt x="664" y="33"/>
                      </a:cubicBezTo>
                      <a:cubicBezTo>
                        <a:pt x="1120" y="250"/>
                        <a:pt x="680" y="1031"/>
                        <a:pt x="453" y="1250"/>
                      </a:cubicBezTo>
                      <a:cubicBezTo>
                        <a:pt x="395" y="1305"/>
                        <a:pt x="171" y="1520"/>
                        <a:pt x="82" y="1479"/>
                      </a:cubicBezTo>
                      <a:cubicBezTo>
                        <a:pt x="0" y="1443"/>
                        <a:pt x="21" y="1037"/>
                        <a:pt x="16" y="94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3" name="Google Shape;403;p9"/>
                <p:cNvSpPr/>
                <p:nvPr/>
              </p:nvSpPr>
              <p:spPr>
                <a:xfrm>
                  <a:off x="3246040" y="3632026"/>
                  <a:ext cx="32735" cy="62952"/>
                </a:xfrm>
                <a:custGeom>
                  <a:avLst/>
                  <a:gdLst/>
                  <a:ahLst/>
                  <a:cxnLst/>
                  <a:rect l="l" t="t" r="r" b="b"/>
                  <a:pathLst>
                    <a:path w="832" h="1600" extrusionOk="0">
                      <a:moveTo>
                        <a:pt x="219" y="1167"/>
                      </a:moveTo>
                      <a:cubicBezTo>
                        <a:pt x="87" y="968"/>
                        <a:pt x="0" y="682"/>
                        <a:pt x="11" y="441"/>
                      </a:cubicBezTo>
                      <a:cubicBezTo>
                        <a:pt x="16" y="341"/>
                        <a:pt x="53" y="237"/>
                        <a:pt x="117" y="158"/>
                      </a:cubicBezTo>
                      <a:cubicBezTo>
                        <a:pt x="162" y="100"/>
                        <a:pt x="228" y="55"/>
                        <a:pt x="301" y="49"/>
                      </a:cubicBezTo>
                      <a:cubicBezTo>
                        <a:pt x="804" y="1"/>
                        <a:pt x="831" y="895"/>
                        <a:pt x="749" y="1199"/>
                      </a:cubicBezTo>
                      <a:cubicBezTo>
                        <a:pt x="728" y="1277"/>
                        <a:pt x="648" y="1576"/>
                        <a:pt x="550" y="1588"/>
                      </a:cubicBezTo>
                      <a:cubicBezTo>
                        <a:pt x="461" y="1599"/>
                        <a:pt x="269" y="1240"/>
                        <a:pt x="219" y="11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4" name="Google Shape;404;p9"/>
                <p:cNvSpPr/>
                <p:nvPr/>
              </p:nvSpPr>
              <p:spPr>
                <a:xfrm>
                  <a:off x="3221922" y="3709023"/>
                  <a:ext cx="63818" cy="33640"/>
                </a:xfrm>
                <a:custGeom>
                  <a:avLst/>
                  <a:gdLst/>
                  <a:ahLst/>
                  <a:cxnLst/>
                  <a:rect l="l" t="t" r="r" b="b"/>
                  <a:pathLst>
                    <a:path w="1622" h="855" extrusionOk="0">
                      <a:moveTo>
                        <a:pt x="1209" y="268"/>
                      </a:moveTo>
                      <a:cubicBezTo>
                        <a:pt x="1021" y="119"/>
                        <a:pt x="742" y="10"/>
                        <a:pt x="503" y="3"/>
                      </a:cubicBezTo>
                      <a:cubicBezTo>
                        <a:pt x="401" y="0"/>
                        <a:pt x="295" y="29"/>
                        <a:pt x="211" y="86"/>
                      </a:cubicBezTo>
                      <a:cubicBezTo>
                        <a:pt x="150" y="125"/>
                        <a:pt x="101" y="188"/>
                        <a:pt x="88" y="260"/>
                      </a:cubicBezTo>
                      <a:cubicBezTo>
                        <a:pt x="0" y="758"/>
                        <a:pt x="891" y="855"/>
                        <a:pt x="1200" y="798"/>
                      </a:cubicBezTo>
                      <a:cubicBezTo>
                        <a:pt x="1279" y="783"/>
                        <a:pt x="1584" y="725"/>
                        <a:pt x="1604" y="628"/>
                      </a:cubicBezTo>
                      <a:cubicBezTo>
                        <a:pt x="1621" y="540"/>
                        <a:pt x="1278" y="322"/>
                        <a:pt x="1209" y="26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5" name="Google Shape;405;p9"/>
                <p:cNvSpPr/>
                <p:nvPr/>
              </p:nvSpPr>
              <p:spPr>
                <a:xfrm>
                  <a:off x="3472468" y="4563199"/>
                  <a:ext cx="52014" cy="21915"/>
                </a:xfrm>
                <a:custGeom>
                  <a:avLst/>
                  <a:gdLst/>
                  <a:ahLst/>
                  <a:cxnLst/>
                  <a:rect l="l" t="t" r="r" b="b"/>
                  <a:pathLst>
                    <a:path w="1322" h="557" extrusionOk="0">
                      <a:moveTo>
                        <a:pt x="1322" y="1"/>
                      </a:moveTo>
                      <a:lnTo>
                        <a:pt x="1322" y="1"/>
                      </a:lnTo>
                      <a:cubicBezTo>
                        <a:pt x="1206" y="32"/>
                        <a:pt x="1093" y="72"/>
                        <a:pt x="980" y="112"/>
                      </a:cubicBezTo>
                      <a:cubicBezTo>
                        <a:pt x="868" y="153"/>
                        <a:pt x="757" y="198"/>
                        <a:pt x="647" y="244"/>
                      </a:cubicBezTo>
                      <a:cubicBezTo>
                        <a:pt x="537" y="291"/>
                        <a:pt x="427" y="338"/>
                        <a:pt x="319" y="391"/>
                      </a:cubicBezTo>
                      <a:cubicBezTo>
                        <a:pt x="211" y="443"/>
                        <a:pt x="105" y="496"/>
                        <a:pt x="1" y="557"/>
                      </a:cubicBezTo>
                      <a:cubicBezTo>
                        <a:pt x="116" y="525"/>
                        <a:pt x="230" y="485"/>
                        <a:pt x="343" y="444"/>
                      </a:cubicBezTo>
                      <a:cubicBezTo>
                        <a:pt x="455" y="405"/>
                        <a:pt x="565" y="359"/>
                        <a:pt x="676" y="313"/>
                      </a:cubicBezTo>
                      <a:cubicBezTo>
                        <a:pt x="786" y="266"/>
                        <a:pt x="896" y="219"/>
                        <a:pt x="1003" y="167"/>
                      </a:cubicBezTo>
                      <a:cubicBezTo>
                        <a:pt x="1111" y="115"/>
                        <a:pt x="1218" y="62"/>
                        <a:pt x="13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6" name="Google Shape;406;p9"/>
                <p:cNvSpPr/>
                <p:nvPr/>
              </p:nvSpPr>
              <p:spPr>
                <a:xfrm>
                  <a:off x="3484429" y="4491985"/>
                  <a:ext cx="48316" cy="21050"/>
                </a:xfrm>
                <a:custGeom>
                  <a:avLst/>
                  <a:gdLst/>
                  <a:ahLst/>
                  <a:cxnLst/>
                  <a:rect l="l" t="t" r="r" b="b"/>
                  <a:pathLst>
                    <a:path w="1228" h="535" extrusionOk="0">
                      <a:moveTo>
                        <a:pt x="1227" y="1"/>
                      </a:moveTo>
                      <a:cubicBezTo>
                        <a:pt x="1012" y="62"/>
                        <a:pt x="804" y="144"/>
                        <a:pt x="599" y="232"/>
                      </a:cubicBezTo>
                      <a:cubicBezTo>
                        <a:pt x="395" y="323"/>
                        <a:pt x="193" y="418"/>
                        <a:pt x="0" y="534"/>
                      </a:cubicBezTo>
                      <a:cubicBezTo>
                        <a:pt x="217" y="472"/>
                        <a:pt x="424" y="389"/>
                        <a:pt x="629" y="301"/>
                      </a:cubicBezTo>
                      <a:cubicBezTo>
                        <a:pt x="833" y="212"/>
                        <a:pt x="1035" y="117"/>
                        <a:pt x="12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7" name="Google Shape;407;p9"/>
                <p:cNvSpPr/>
                <p:nvPr/>
              </p:nvSpPr>
              <p:spPr>
                <a:xfrm>
                  <a:off x="3483917" y="4400351"/>
                  <a:ext cx="49339" cy="40132"/>
                </a:xfrm>
                <a:custGeom>
                  <a:avLst/>
                  <a:gdLst/>
                  <a:ahLst/>
                  <a:cxnLst/>
                  <a:rect l="l" t="t" r="r" b="b"/>
                  <a:pathLst>
                    <a:path w="1254" h="1020" extrusionOk="0">
                      <a:moveTo>
                        <a:pt x="1254" y="0"/>
                      </a:moveTo>
                      <a:lnTo>
                        <a:pt x="1254" y="0"/>
                      </a:lnTo>
                      <a:cubicBezTo>
                        <a:pt x="1140" y="73"/>
                        <a:pt x="1031" y="153"/>
                        <a:pt x="922" y="233"/>
                      </a:cubicBezTo>
                      <a:cubicBezTo>
                        <a:pt x="813" y="312"/>
                        <a:pt x="708" y="397"/>
                        <a:pt x="604" y="481"/>
                      </a:cubicBezTo>
                      <a:cubicBezTo>
                        <a:pt x="500" y="566"/>
                        <a:pt x="396" y="652"/>
                        <a:pt x="295" y="742"/>
                      </a:cubicBezTo>
                      <a:cubicBezTo>
                        <a:pt x="195" y="831"/>
                        <a:pt x="95" y="922"/>
                        <a:pt x="1" y="1019"/>
                      </a:cubicBezTo>
                      <a:cubicBezTo>
                        <a:pt x="115" y="946"/>
                        <a:pt x="224" y="867"/>
                        <a:pt x="333" y="787"/>
                      </a:cubicBezTo>
                      <a:cubicBezTo>
                        <a:pt x="440" y="707"/>
                        <a:pt x="546" y="623"/>
                        <a:pt x="651" y="539"/>
                      </a:cubicBezTo>
                      <a:cubicBezTo>
                        <a:pt x="755" y="454"/>
                        <a:pt x="859" y="368"/>
                        <a:pt x="959" y="278"/>
                      </a:cubicBezTo>
                      <a:cubicBezTo>
                        <a:pt x="1059" y="189"/>
                        <a:pt x="1160" y="98"/>
                        <a:pt x="1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8" name="Google Shape;408;p9"/>
                <p:cNvSpPr/>
                <p:nvPr/>
              </p:nvSpPr>
              <p:spPr>
                <a:xfrm>
                  <a:off x="3463891" y="4316901"/>
                  <a:ext cx="29273" cy="52408"/>
                </a:xfrm>
                <a:custGeom>
                  <a:avLst/>
                  <a:gdLst/>
                  <a:ahLst/>
                  <a:cxnLst/>
                  <a:rect l="l" t="t" r="r" b="b"/>
                  <a:pathLst>
                    <a:path w="744" h="1332" extrusionOk="0">
                      <a:moveTo>
                        <a:pt x="744" y="0"/>
                      </a:moveTo>
                      <a:lnTo>
                        <a:pt x="744" y="0"/>
                      </a:lnTo>
                      <a:cubicBezTo>
                        <a:pt x="668" y="104"/>
                        <a:pt x="600" y="211"/>
                        <a:pt x="532" y="318"/>
                      </a:cubicBezTo>
                      <a:cubicBezTo>
                        <a:pt x="465" y="426"/>
                        <a:pt x="402" y="536"/>
                        <a:pt x="339" y="648"/>
                      </a:cubicBezTo>
                      <a:cubicBezTo>
                        <a:pt x="278" y="759"/>
                        <a:pt x="218" y="871"/>
                        <a:pt x="162" y="985"/>
                      </a:cubicBezTo>
                      <a:cubicBezTo>
                        <a:pt x="105" y="1099"/>
                        <a:pt x="49" y="1212"/>
                        <a:pt x="1" y="1331"/>
                      </a:cubicBezTo>
                      <a:lnTo>
                        <a:pt x="2" y="1331"/>
                      </a:lnTo>
                      <a:cubicBezTo>
                        <a:pt x="78" y="1229"/>
                        <a:pt x="146" y="1121"/>
                        <a:pt x="213" y="1013"/>
                      </a:cubicBezTo>
                      <a:cubicBezTo>
                        <a:pt x="281" y="905"/>
                        <a:pt x="343" y="795"/>
                        <a:pt x="406" y="684"/>
                      </a:cubicBezTo>
                      <a:cubicBezTo>
                        <a:pt x="466" y="574"/>
                        <a:pt x="527" y="462"/>
                        <a:pt x="584" y="347"/>
                      </a:cubicBezTo>
                      <a:cubicBezTo>
                        <a:pt x="640" y="233"/>
                        <a:pt x="695" y="119"/>
                        <a:pt x="7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9" name="Google Shape;409;p9"/>
                <p:cNvSpPr/>
                <p:nvPr/>
              </p:nvSpPr>
              <p:spPr>
                <a:xfrm>
                  <a:off x="3408691" y="4219207"/>
                  <a:ext cx="21246" cy="68342"/>
                </a:xfrm>
                <a:custGeom>
                  <a:avLst/>
                  <a:gdLst/>
                  <a:ahLst/>
                  <a:cxnLst/>
                  <a:rect l="l" t="t" r="r" b="b"/>
                  <a:pathLst>
                    <a:path w="540" h="1737" extrusionOk="0">
                      <a:moveTo>
                        <a:pt x="539" y="0"/>
                      </a:moveTo>
                      <a:cubicBezTo>
                        <a:pt x="480" y="140"/>
                        <a:pt x="428" y="283"/>
                        <a:pt x="377" y="426"/>
                      </a:cubicBezTo>
                      <a:cubicBezTo>
                        <a:pt x="325" y="569"/>
                        <a:pt x="279" y="712"/>
                        <a:pt x="234" y="857"/>
                      </a:cubicBezTo>
                      <a:cubicBezTo>
                        <a:pt x="190" y="1002"/>
                        <a:pt x="146" y="1147"/>
                        <a:pt x="109" y="1294"/>
                      </a:cubicBezTo>
                      <a:cubicBezTo>
                        <a:pt x="69" y="1441"/>
                        <a:pt x="31" y="1587"/>
                        <a:pt x="1" y="1736"/>
                      </a:cubicBezTo>
                      <a:cubicBezTo>
                        <a:pt x="60" y="1597"/>
                        <a:pt x="112" y="1454"/>
                        <a:pt x="163" y="1311"/>
                      </a:cubicBezTo>
                      <a:cubicBezTo>
                        <a:pt x="215" y="1168"/>
                        <a:pt x="261" y="1024"/>
                        <a:pt x="307" y="880"/>
                      </a:cubicBezTo>
                      <a:cubicBezTo>
                        <a:pt x="350" y="735"/>
                        <a:pt x="395" y="590"/>
                        <a:pt x="433" y="444"/>
                      </a:cubicBezTo>
                      <a:cubicBezTo>
                        <a:pt x="471" y="296"/>
                        <a:pt x="510" y="150"/>
                        <a:pt x="5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0" name="Google Shape;410;p9"/>
                <p:cNvSpPr/>
                <p:nvPr/>
              </p:nvSpPr>
              <p:spPr>
                <a:xfrm>
                  <a:off x="3355733" y="4153777"/>
                  <a:ext cx="22112" cy="64604"/>
                </a:xfrm>
                <a:custGeom>
                  <a:avLst/>
                  <a:gdLst/>
                  <a:ahLst/>
                  <a:cxnLst/>
                  <a:rect l="l" t="t" r="r" b="b"/>
                  <a:pathLst>
                    <a:path w="562" h="1642" extrusionOk="0">
                      <a:moveTo>
                        <a:pt x="562" y="0"/>
                      </a:moveTo>
                      <a:cubicBezTo>
                        <a:pt x="500" y="133"/>
                        <a:pt x="447" y="267"/>
                        <a:pt x="393" y="402"/>
                      </a:cubicBezTo>
                      <a:cubicBezTo>
                        <a:pt x="340" y="535"/>
                        <a:pt x="293" y="673"/>
                        <a:pt x="245" y="809"/>
                      </a:cubicBezTo>
                      <a:cubicBezTo>
                        <a:pt x="199" y="945"/>
                        <a:pt x="153" y="1083"/>
                        <a:pt x="114" y="1221"/>
                      </a:cubicBezTo>
                      <a:cubicBezTo>
                        <a:pt x="73" y="1360"/>
                        <a:pt x="33" y="1500"/>
                        <a:pt x="1" y="1641"/>
                      </a:cubicBezTo>
                      <a:cubicBezTo>
                        <a:pt x="63" y="1510"/>
                        <a:pt x="116" y="1375"/>
                        <a:pt x="168" y="1241"/>
                      </a:cubicBezTo>
                      <a:cubicBezTo>
                        <a:pt x="221" y="1106"/>
                        <a:pt x="270" y="970"/>
                        <a:pt x="317" y="834"/>
                      </a:cubicBezTo>
                      <a:cubicBezTo>
                        <a:pt x="364" y="696"/>
                        <a:pt x="409" y="559"/>
                        <a:pt x="449" y="420"/>
                      </a:cubicBezTo>
                      <a:cubicBezTo>
                        <a:pt x="490" y="281"/>
                        <a:pt x="530" y="143"/>
                        <a:pt x="5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1" name="Google Shape;411;p9"/>
                <p:cNvSpPr/>
                <p:nvPr/>
              </p:nvSpPr>
              <p:spPr>
                <a:xfrm>
                  <a:off x="3335628" y="4070366"/>
                  <a:ext cx="41194" cy="49378"/>
                </a:xfrm>
                <a:custGeom>
                  <a:avLst/>
                  <a:gdLst/>
                  <a:ahLst/>
                  <a:cxnLst/>
                  <a:rect l="l" t="t" r="r" b="b"/>
                  <a:pathLst>
                    <a:path w="1047" h="1255" extrusionOk="0">
                      <a:moveTo>
                        <a:pt x="1047" y="0"/>
                      </a:moveTo>
                      <a:lnTo>
                        <a:pt x="1047" y="0"/>
                      </a:lnTo>
                      <a:cubicBezTo>
                        <a:pt x="948" y="95"/>
                        <a:pt x="855" y="195"/>
                        <a:pt x="763" y="295"/>
                      </a:cubicBezTo>
                      <a:cubicBezTo>
                        <a:pt x="670" y="395"/>
                        <a:pt x="582" y="499"/>
                        <a:pt x="494" y="604"/>
                      </a:cubicBezTo>
                      <a:cubicBezTo>
                        <a:pt x="408" y="709"/>
                        <a:pt x="321" y="814"/>
                        <a:pt x="239" y="923"/>
                      </a:cubicBezTo>
                      <a:cubicBezTo>
                        <a:pt x="156" y="1031"/>
                        <a:pt x="75" y="1141"/>
                        <a:pt x="0" y="1255"/>
                      </a:cubicBezTo>
                      <a:cubicBezTo>
                        <a:pt x="99" y="1161"/>
                        <a:pt x="192" y="1060"/>
                        <a:pt x="284" y="960"/>
                      </a:cubicBezTo>
                      <a:cubicBezTo>
                        <a:pt x="377" y="860"/>
                        <a:pt x="465" y="756"/>
                        <a:pt x="553" y="652"/>
                      </a:cubicBezTo>
                      <a:cubicBezTo>
                        <a:pt x="639" y="547"/>
                        <a:pt x="726" y="441"/>
                        <a:pt x="808" y="332"/>
                      </a:cubicBezTo>
                      <a:cubicBezTo>
                        <a:pt x="890" y="225"/>
                        <a:pt x="971" y="116"/>
                        <a:pt x="1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2" name="Google Shape;412;p9"/>
                <p:cNvSpPr/>
                <p:nvPr/>
              </p:nvSpPr>
              <p:spPr>
                <a:xfrm>
                  <a:off x="3346054" y="3963073"/>
                  <a:ext cx="38755" cy="42493"/>
                </a:xfrm>
                <a:custGeom>
                  <a:avLst/>
                  <a:gdLst/>
                  <a:ahLst/>
                  <a:cxnLst/>
                  <a:rect l="l" t="t" r="r" b="b"/>
                  <a:pathLst>
                    <a:path w="985" h="1080" extrusionOk="0">
                      <a:moveTo>
                        <a:pt x="985" y="1"/>
                      </a:moveTo>
                      <a:cubicBezTo>
                        <a:pt x="891" y="80"/>
                        <a:pt x="804" y="165"/>
                        <a:pt x="717" y="251"/>
                      </a:cubicBezTo>
                      <a:cubicBezTo>
                        <a:pt x="629" y="336"/>
                        <a:pt x="548" y="425"/>
                        <a:pt x="465" y="515"/>
                      </a:cubicBezTo>
                      <a:cubicBezTo>
                        <a:pt x="383" y="605"/>
                        <a:pt x="301" y="695"/>
                        <a:pt x="225" y="790"/>
                      </a:cubicBezTo>
                      <a:cubicBezTo>
                        <a:pt x="148" y="884"/>
                        <a:pt x="71" y="979"/>
                        <a:pt x="0" y="1079"/>
                      </a:cubicBezTo>
                      <a:cubicBezTo>
                        <a:pt x="93" y="1000"/>
                        <a:pt x="181" y="915"/>
                        <a:pt x="268" y="829"/>
                      </a:cubicBezTo>
                      <a:cubicBezTo>
                        <a:pt x="355" y="744"/>
                        <a:pt x="438" y="655"/>
                        <a:pt x="520" y="565"/>
                      </a:cubicBezTo>
                      <a:cubicBezTo>
                        <a:pt x="602" y="475"/>
                        <a:pt x="683" y="385"/>
                        <a:pt x="759" y="291"/>
                      </a:cubicBezTo>
                      <a:cubicBezTo>
                        <a:pt x="837" y="196"/>
                        <a:pt x="914" y="102"/>
                        <a:pt x="9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3" name="Google Shape;413;p9"/>
                <p:cNvSpPr/>
                <p:nvPr/>
              </p:nvSpPr>
              <p:spPr>
                <a:xfrm>
                  <a:off x="3365726" y="3863609"/>
                  <a:ext cx="33719" cy="36670"/>
                </a:xfrm>
                <a:custGeom>
                  <a:avLst/>
                  <a:gdLst/>
                  <a:ahLst/>
                  <a:cxnLst/>
                  <a:rect l="l" t="t" r="r" b="b"/>
                  <a:pathLst>
                    <a:path w="857" h="932" extrusionOk="0">
                      <a:moveTo>
                        <a:pt x="856" y="0"/>
                      </a:moveTo>
                      <a:lnTo>
                        <a:pt x="856" y="0"/>
                      </a:lnTo>
                      <a:cubicBezTo>
                        <a:pt x="692" y="135"/>
                        <a:pt x="543" y="286"/>
                        <a:pt x="401" y="440"/>
                      </a:cubicBezTo>
                      <a:cubicBezTo>
                        <a:pt x="258" y="596"/>
                        <a:pt x="121" y="756"/>
                        <a:pt x="1" y="931"/>
                      </a:cubicBezTo>
                      <a:cubicBezTo>
                        <a:pt x="165" y="796"/>
                        <a:pt x="313" y="645"/>
                        <a:pt x="456" y="492"/>
                      </a:cubicBezTo>
                      <a:cubicBezTo>
                        <a:pt x="598" y="336"/>
                        <a:pt x="735" y="176"/>
                        <a:pt x="8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4" name="Google Shape;414;p9"/>
                <p:cNvSpPr/>
                <p:nvPr/>
              </p:nvSpPr>
              <p:spPr>
                <a:xfrm>
                  <a:off x="3332559" y="3747463"/>
                  <a:ext cx="14164" cy="54847"/>
                </a:xfrm>
                <a:custGeom>
                  <a:avLst/>
                  <a:gdLst/>
                  <a:ahLst/>
                  <a:cxnLst/>
                  <a:rect l="l" t="t" r="r" b="b"/>
                  <a:pathLst>
                    <a:path w="360" h="1394" extrusionOk="0">
                      <a:moveTo>
                        <a:pt x="360" y="0"/>
                      </a:moveTo>
                      <a:lnTo>
                        <a:pt x="360" y="0"/>
                      </a:lnTo>
                      <a:cubicBezTo>
                        <a:pt x="314" y="113"/>
                        <a:pt x="277" y="227"/>
                        <a:pt x="242" y="341"/>
                      </a:cubicBezTo>
                      <a:cubicBezTo>
                        <a:pt x="205" y="456"/>
                        <a:pt x="174" y="571"/>
                        <a:pt x="143" y="687"/>
                      </a:cubicBezTo>
                      <a:cubicBezTo>
                        <a:pt x="114" y="804"/>
                        <a:pt x="86" y="920"/>
                        <a:pt x="62" y="1038"/>
                      </a:cubicBezTo>
                      <a:cubicBezTo>
                        <a:pt x="38" y="1155"/>
                        <a:pt x="15" y="1273"/>
                        <a:pt x="0" y="1393"/>
                      </a:cubicBezTo>
                      <a:cubicBezTo>
                        <a:pt x="45" y="1282"/>
                        <a:pt x="82" y="1167"/>
                        <a:pt x="118" y="1053"/>
                      </a:cubicBezTo>
                      <a:cubicBezTo>
                        <a:pt x="155" y="937"/>
                        <a:pt x="186" y="822"/>
                        <a:pt x="217" y="706"/>
                      </a:cubicBezTo>
                      <a:cubicBezTo>
                        <a:pt x="246" y="590"/>
                        <a:pt x="274" y="473"/>
                        <a:pt x="298" y="355"/>
                      </a:cubicBezTo>
                      <a:cubicBezTo>
                        <a:pt x="322" y="238"/>
                        <a:pt x="345" y="120"/>
                        <a:pt x="3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5" name="Google Shape;415;p9"/>
                <p:cNvSpPr/>
                <p:nvPr/>
              </p:nvSpPr>
              <p:spPr>
                <a:xfrm>
                  <a:off x="3284991" y="3693797"/>
                  <a:ext cx="14361" cy="40014"/>
                </a:xfrm>
                <a:custGeom>
                  <a:avLst/>
                  <a:gdLst/>
                  <a:ahLst/>
                  <a:cxnLst/>
                  <a:rect l="l" t="t" r="r" b="b"/>
                  <a:pathLst>
                    <a:path w="365" h="1017" extrusionOk="0">
                      <a:moveTo>
                        <a:pt x="365" y="1"/>
                      </a:moveTo>
                      <a:cubicBezTo>
                        <a:pt x="276" y="160"/>
                        <a:pt x="209" y="326"/>
                        <a:pt x="147" y="496"/>
                      </a:cubicBezTo>
                      <a:cubicBezTo>
                        <a:pt x="88" y="664"/>
                        <a:pt x="33" y="837"/>
                        <a:pt x="1" y="1016"/>
                      </a:cubicBezTo>
                      <a:cubicBezTo>
                        <a:pt x="89" y="856"/>
                        <a:pt x="157" y="690"/>
                        <a:pt x="218" y="521"/>
                      </a:cubicBezTo>
                      <a:cubicBezTo>
                        <a:pt x="278" y="351"/>
                        <a:pt x="331" y="180"/>
                        <a:pt x="3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6" name="Google Shape;416;p9"/>
                <p:cNvSpPr/>
                <p:nvPr/>
              </p:nvSpPr>
              <p:spPr>
                <a:xfrm>
                  <a:off x="3257371" y="3652327"/>
                  <a:ext cx="10348" cy="42217"/>
                </a:xfrm>
                <a:custGeom>
                  <a:avLst/>
                  <a:gdLst/>
                  <a:ahLst/>
                  <a:cxnLst/>
                  <a:rect l="l" t="t" r="r" b="b"/>
                  <a:pathLst>
                    <a:path w="263" h="1073" extrusionOk="0">
                      <a:moveTo>
                        <a:pt x="1" y="1"/>
                      </a:moveTo>
                      <a:lnTo>
                        <a:pt x="1" y="1"/>
                      </a:lnTo>
                      <a:cubicBezTo>
                        <a:pt x="14" y="187"/>
                        <a:pt x="52" y="368"/>
                        <a:pt x="94" y="546"/>
                      </a:cubicBezTo>
                      <a:cubicBezTo>
                        <a:pt x="139" y="724"/>
                        <a:pt x="189" y="901"/>
                        <a:pt x="262" y="1072"/>
                      </a:cubicBezTo>
                      <a:cubicBezTo>
                        <a:pt x="247" y="886"/>
                        <a:pt x="210" y="707"/>
                        <a:pt x="168" y="527"/>
                      </a:cubicBezTo>
                      <a:cubicBezTo>
                        <a:pt x="123" y="349"/>
                        <a:pt x="73" y="173"/>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7" name="Google Shape;417;p9"/>
                <p:cNvSpPr/>
                <p:nvPr/>
              </p:nvSpPr>
              <p:spPr>
                <a:xfrm>
                  <a:off x="3240296" y="3720709"/>
                  <a:ext cx="40801" cy="14204"/>
                </a:xfrm>
                <a:custGeom>
                  <a:avLst/>
                  <a:gdLst/>
                  <a:ahLst/>
                  <a:cxnLst/>
                  <a:rect l="l" t="t" r="r" b="b"/>
                  <a:pathLst>
                    <a:path w="1037" h="361" extrusionOk="0">
                      <a:moveTo>
                        <a:pt x="0" y="0"/>
                      </a:moveTo>
                      <a:lnTo>
                        <a:pt x="0" y="0"/>
                      </a:lnTo>
                      <a:cubicBezTo>
                        <a:pt x="164" y="88"/>
                        <a:pt x="333" y="155"/>
                        <a:pt x="505" y="216"/>
                      </a:cubicBezTo>
                      <a:cubicBezTo>
                        <a:pt x="679" y="275"/>
                        <a:pt x="853" y="328"/>
                        <a:pt x="1037" y="361"/>
                      </a:cubicBezTo>
                      <a:cubicBezTo>
                        <a:pt x="873" y="271"/>
                        <a:pt x="703" y="206"/>
                        <a:pt x="530" y="144"/>
                      </a:cubicBezTo>
                      <a:cubicBezTo>
                        <a:pt x="358" y="86"/>
                        <a:pt x="183" y="32"/>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8" name="Google Shape;418;p9"/>
                <p:cNvSpPr/>
                <p:nvPr/>
              </p:nvSpPr>
              <p:spPr>
                <a:xfrm>
                  <a:off x="3275666" y="3799949"/>
                  <a:ext cx="50637" cy="4407"/>
                </a:xfrm>
                <a:custGeom>
                  <a:avLst/>
                  <a:gdLst/>
                  <a:ahLst/>
                  <a:cxnLst/>
                  <a:rect l="l" t="t" r="r" b="b"/>
                  <a:pathLst>
                    <a:path w="1287" h="112" extrusionOk="0">
                      <a:moveTo>
                        <a:pt x="216" y="1"/>
                      </a:moveTo>
                      <a:cubicBezTo>
                        <a:pt x="144" y="1"/>
                        <a:pt x="72" y="3"/>
                        <a:pt x="0" y="7"/>
                      </a:cubicBezTo>
                      <a:cubicBezTo>
                        <a:pt x="212" y="53"/>
                        <a:pt x="426" y="77"/>
                        <a:pt x="640" y="94"/>
                      </a:cubicBezTo>
                      <a:cubicBezTo>
                        <a:pt x="784" y="104"/>
                        <a:pt x="927" y="111"/>
                        <a:pt x="1071" y="111"/>
                      </a:cubicBezTo>
                      <a:cubicBezTo>
                        <a:pt x="1142" y="111"/>
                        <a:pt x="1214" y="110"/>
                        <a:pt x="1287" y="105"/>
                      </a:cubicBezTo>
                      <a:cubicBezTo>
                        <a:pt x="1075" y="59"/>
                        <a:pt x="861" y="36"/>
                        <a:pt x="646" y="18"/>
                      </a:cubicBezTo>
                      <a:cubicBezTo>
                        <a:pt x="504" y="8"/>
                        <a:pt x="360" y="1"/>
                        <a:pt x="2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9" name="Google Shape;419;p9"/>
                <p:cNvSpPr/>
                <p:nvPr/>
              </p:nvSpPr>
              <p:spPr>
                <a:xfrm>
                  <a:off x="3319142" y="3865458"/>
                  <a:ext cx="45522" cy="30925"/>
                </a:xfrm>
                <a:custGeom>
                  <a:avLst/>
                  <a:gdLst/>
                  <a:ahLst/>
                  <a:cxnLst/>
                  <a:rect l="l" t="t" r="r" b="b"/>
                  <a:pathLst>
                    <a:path w="1157" h="786" extrusionOk="0">
                      <a:moveTo>
                        <a:pt x="1" y="0"/>
                      </a:moveTo>
                      <a:lnTo>
                        <a:pt x="1" y="0"/>
                      </a:lnTo>
                      <a:cubicBezTo>
                        <a:pt x="177" y="156"/>
                        <a:pt x="365" y="292"/>
                        <a:pt x="557" y="424"/>
                      </a:cubicBezTo>
                      <a:cubicBezTo>
                        <a:pt x="750" y="554"/>
                        <a:pt x="947" y="679"/>
                        <a:pt x="1156" y="785"/>
                      </a:cubicBezTo>
                      <a:cubicBezTo>
                        <a:pt x="980" y="629"/>
                        <a:pt x="792" y="493"/>
                        <a:pt x="600" y="362"/>
                      </a:cubicBezTo>
                      <a:cubicBezTo>
                        <a:pt x="406" y="232"/>
                        <a:pt x="210" y="107"/>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0" name="Google Shape;420;p9"/>
                <p:cNvSpPr/>
                <p:nvPr/>
              </p:nvSpPr>
              <p:spPr>
                <a:xfrm>
                  <a:off x="3291640" y="3970470"/>
                  <a:ext cx="51739" cy="40093"/>
                </a:xfrm>
                <a:custGeom>
                  <a:avLst/>
                  <a:gdLst/>
                  <a:ahLst/>
                  <a:cxnLst/>
                  <a:rect l="l" t="t" r="r" b="b"/>
                  <a:pathLst>
                    <a:path w="1315" h="1019" extrusionOk="0">
                      <a:moveTo>
                        <a:pt x="0" y="1"/>
                      </a:moveTo>
                      <a:cubicBezTo>
                        <a:pt x="99" y="99"/>
                        <a:pt x="205" y="189"/>
                        <a:pt x="310" y="278"/>
                      </a:cubicBezTo>
                      <a:cubicBezTo>
                        <a:pt x="416" y="369"/>
                        <a:pt x="524" y="454"/>
                        <a:pt x="633" y="540"/>
                      </a:cubicBezTo>
                      <a:cubicBezTo>
                        <a:pt x="743" y="624"/>
                        <a:pt x="853" y="708"/>
                        <a:pt x="967" y="787"/>
                      </a:cubicBezTo>
                      <a:cubicBezTo>
                        <a:pt x="1080" y="867"/>
                        <a:pt x="1194" y="946"/>
                        <a:pt x="1314" y="1019"/>
                      </a:cubicBezTo>
                      <a:cubicBezTo>
                        <a:pt x="1214" y="921"/>
                        <a:pt x="1109" y="831"/>
                        <a:pt x="1003" y="741"/>
                      </a:cubicBezTo>
                      <a:cubicBezTo>
                        <a:pt x="898" y="651"/>
                        <a:pt x="789" y="566"/>
                        <a:pt x="680" y="480"/>
                      </a:cubicBezTo>
                      <a:cubicBezTo>
                        <a:pt x="570" y="396"/>
                        <a:pt x="460" y="312"/>
                        <a:pt x="346" y="233"/>
                      </a:cubicBezTo>
                      <a:cubicBezTo>
                        <a:pt x="233" y="152"/>
                        <a:pt x="119" y="7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1" name="Google Shape;421;p9"/>
                <p:cNvSpPr/>
                <p:nvPr/>
              </p:nvSpPr>
              <p:spPr>
                <a:xfrm>
                  <a:off x="3280624" y="4082681"/>
                  <a:ext cx="54414" cy="34820"/>
                </a:xfrm>
                <a:custGeom>
                  <a:avLst/>
                  <a:gdLst/>
                  <a:ahLst/>
                  <a:cxnLst/>
                  <a:rect l="l" t="t" r="r" b="b"/>
                  <a:pathLst>
                    <a:path w="1383" h="885" extrusionOk="0">
                      <a:moveTo>
                        <a:pt x="0" y="1"/>
                      </a:moveTo>
                      <a:lnTo>
                        <a:pt x="0" y="1"/>
                      </a:lnTo>
                      <a:cubicBezTo>
                        <a:pt x="107" y="87"/>
                        <a:pt x="218" y="167"/>
                        <a:pt x="330" y="246"/>
                      </a:cubicBezTo>
                      <a:cubicBezTo>
                        <a:pt x="441" y="325"/>
                        <a:pt x="556" y="401"/>
                        <a:pt x="670" y="475"/>
                      </a:cubicBezTo>
                      <a:cubicBezTo>
                        <a:pt x="787" y="548"/>
                        <a:pt x="902" y="621"/>
                        <a:pt x="1021" y="688"/>
                      </a:cubicBezTo>
                      <a:cubicBezTo>
                        <a:pt x="1140" y="757"/>
                        <a:pt x="1258" y="824"/>
                        <a:pt x="1382" y="885"/>
                      </a:cubicBezTo>
                      <a:cubicBezTo>
                        <a:pt x="1276" y="798"/>
                        <a:pt x="1164" y="718"/>
                        <a:pt x="1052" y="640"/>
                      </a:cubicBezTo>
                      <a:cubicBezTo>
                        <a:pt x="940" y="560"/>
                        <a:pt x="826" y="485"/>
                        <a:pt x="711" y="411"/>
                      </a:cubicBezTo>
                      <a:cubicBezTo>
                        <a:pt x="596" y="338"/>
                        <a:pt x="481" y="265"/>
                        <a:pt x="362" y="198"/>
                      </a:cubicBezTo>
                      <a:cubicBezTo>
                        <a:pt x="243" y="128"/>
                        <a:pt x="124" y="6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2" name="Google Shape;422;p9"/>
                <p:cNvSpPr/>
                <p:nvPr/>
              </p:nvSpPr>
              <p:spPr>
                <a:xfrm>
                  <a:off x="3293293" y="4195168"/>
                  <a:ext cx="60198" cy="23882"/>
                </a:xfrm>
                <a:custGeom>
                  <a:avLst/>
                  <a:gdLst/>
                  <a:ahLst/>
                  <a:cxnLst/>
                  <a:rect l="l" t="t" r="r" b="b"/>
                  <a:pathLst>
                    <a:path w="1530" h="607" extrusionOk="0">
                      <a:moveTo>
                        <a:pt x="0" y="1"/>
                      </a:moveTo>
                      <a:lnTo>
                        <a:pt x="0" y="1"/>
                      </a:lnTo>
                      <a:cubicBezTo>
                        <a:pt x="122" y="65"/>
                        <a:pt x="247" y="122"/>
                        <a:pt x="372" y="179"/>
                      </a:cubicBezTo>
                      <a:cubicBezTo>
                        <a:pt x="497" y="236"/>
                        <a:pt x="623" y="287"/>
                        <a:pt x="751" y="339"/>
                      </a:cubicBezTo>
                      <a:cubicBezTo>
                        <a:pt x="878" y="389"/>
                        <a:pt x="1006" y="438"/>
                        <a:pt x="1136" y="481"/>
                      </a:cubicBezTo>
                      <a:cubicBezTo>
                        <a:pt x="1266" y="526"/>
                        <a:pt x="1396" y="571"/>
                        <a:pt x="1530" y="606"/>
                      </a:cubicBezTo>
                      <a:cubicBezTo>
                        <a:pt x="1407" y="541"/>
                        <a:pt x="1283" y="484"/>
                        <a:pt x="1158" y="428"/>
                      </a:cubicBezTo>
                      <a:cubicBezTo>
                        <a:pt x="1033" y="371"/>
                        <a:pt x="906" y="319"/>
                        <a:pt x="778" y="268"/>
                      </a:cubicBezTo>
                      <a:cubicBezTo>
                        <a:pt x="650" y="219"/>
                        <a:pt x="523" y="169"/>
                        <a:pt x="393" y="125"/>
                      </a:cubicBezTo>
                      <a:cubicBezTo>
                        <a:pt x="263" y="80"/>
                        <a:pt x="133" y="37"/>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3" name="Google Shape;423;p9"/>
                <p:cNvSpPr/>
                <p:nvPr/>
              </p:nvSpPr>
              <p:spPr>
                <a:xfrm>
                  <a:off x="3348061" y="4281412"/>
                  <a:ext cx="58978" cy="8971"/>
                </a:xfrm>
                <a:custGeom>
                  <a:avLst/>
                  <a:gdLst/>
                  <a:ahLst/>
                  <a:cxnLst/>
                  <a:rect l="l" t="t" r="r" b="b"/>
                  <a:pathLst>
                    <a:path w="1499" h="228" extrusionOk="0">
                      <a:moveTo>
                        <a:pt x="0" y="1"/>
                      </a:moveTo>
                      <a:cubicBezTo>
                        <a:pt x="123" y="35"/>
                        <a:pt x="247" y="61"/>
                        <a:pt x="370" y="86"/>
                      </a:cubicBezTo>
                      <a:cubicBezTo>
                        <a:pt x="494" y="112"/>
                        <a:pt x="619" y="132"/>
                        <a:pt x="744" y="152"/>
                      </a:cubicBezTo>
                      <a:cubicBezTo>
                        <a:pt x="868" y="170"/>
                        <a:pt x="993" y="188"/>
                        <a:pt x="1120" y="200"/>
                      </a:cubicBezTo>
                      <a:cubicBezTo>
                        <a:pt x="1245" y="212"/>
                        <a:pt x="1371" y="225"/>
                        <a:pt x="1499" y="227"/>
                      </a:cubicBezTo>
                      <a:cubicBezTo>
                        <a:pt x="1376" y="193"/>
                        <a:pt x="1252" y="167"/>
                        <a:pt x="1128" y="142"/>
                      </a:cubicBezTo>
                      <a:cubicBezTo>
                        <a:pt x="1004" y="116"/>
                        <a:pt x="879" y="96"/>
                        <a:pt x="756" y="76"/>
                      </a:cubicBezTo>
                      <a:cubicBezTo>
                        <a:pt x="630" y="59"/>
                        <a:pt x="505" y="40"/>
                        <a:pt x="379" y="29"/>
                      </a:cubicBezTo>
                      <a:cubicBezTo>
                        <a:pt x="254" y="16"/>
                        <a:pt x="128" y="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4" name="Google Shape;424;p9"/>
                <p:cNvSpPr/>
                <p:nvPr/>
              </p:nvSpPr>
              <p:spPr>
                <a:xfrm>
                  <a:off x="3399405" y="4346134"/>
                  <a:ext cx="59136" cy="21443"/>
                </a:xfrm>
                <a:custGeom>
                  <a:avLst/>
                  <a:gdLst/>
                  <a:ahLst/>
                  <a:cxnLst/>
                  <a:rect l="l" t="t" r="r" b="b"/>
                  <a:pathLst>
                    <a:path w="1503" h="545" extrusionOk="0">
                      <a:moveTo>
                        <a:pt x="0" y="0"/>
                      </a:moveTo>
                      <a:cubicBezTo>
                        <a:pt x="120" y="60"/>
                        <a:pt x="243" y="113"/>
                        <a:pt x="367" y="164"/>
                      </a:cubicBezTo>
                      <a:cubicBezTo>
                        <a:pt x="489" y="216"/>
                        <a:pt x="615" y="261"/>
                        <a:pt x="738" y="308"/>
                      </a:cubicBezTo>
                      <a:cubicBezTo>
                        <a:pt x="865" y="353"/>
                        <a:pt x="990" y="398"/>
                        <a:pt x="1117" y="436"/>
                      </a:cubicBezTo>
                      <a:cubicBezTo>
                        <a:pt x="1245" y="476"/>
                        <a:pt x="1372" y="514"/>
                        <a:pt x="1502" y="545"/>
                      </a:cubicBezTo>
                      <a:cubicBezTo>
                        <a:pt x="1382" y="484"/>
                        <a:pt x="1260" y="432"/>
                        <a:pt x="1137" y="382"/>
                      </a:cubicBezTo>
                      <a:cubicBezTo>
                        <a:pt x="1014" y="330"/>
                        <a:pt x="889" y="284"/>
                        <a:pt x="764" y="237"/>
                      </a:cubicBezTo>
                      <a:cubicBezTo>
                        <a:pt x="639" y="192"/>
                        <a:pt x="514" y="148"/>
                        <a:pt x="387" y="109"/>
                      </a:cubicBezTo>
                      <a:cubicBezTo>
                        <a:pt x="259" y="70"/>
                        <a:pt x="132" y="31"/>
                        <a:pt x="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5" name="Google Shape;425;p9"/>
                <p:cNvSpPr/>
                <p:nvPr/>
              </p:nvSpPr>
              <p:spPr>
                <a:xfrm>
                  <a:off x="3424035" y="4411131"/>
                  <a:ext cx="54532" cy="26164"/>
                </a:xfrm>
                <a:custGeom>
                  <a:avLst/>
                  <a:gdLst/>
                  <a:ahLst/>
                  <a:cxnLst/>
                  <a:rect l="l" t="t" r="r" b="b"/>
                  <a:pathLst>
                    <a:path w="1386" h="665" extrusionOk="0">
                      <a:moveTo>
                        <a:pt x="1" y="0"/>
                      </a:moveTo>
                      <a:lnTo>
                        <a:pt x="1" y="0"/>
                      </a:lnTo>
                      <a:cubicBezTo>
                        <a:pt x="109" y="71"/>
                        <a:pt x="221" y="133"/>
                        <a:pt x="334" y="193"/>
                      </a:cubicBezTo>
                      <a:cubicBezTo>
                        <a:pt x="447" y="254"/>
                        <a:pt x="562" y="311"/>
                        <a:pt x="677" y="367"/>
                      </a:cubicBezTo>
                      <a:cubicBezTo>
                        <a:pt x="792" y="421"/>
                        <a:pt x="909" y="476"/>
                        <a:pt x="1026" y="525"/>
                      </a:cubicBezTo>
                      <a:cubicBezTo>
                        <a:pt x="1144" y="575"/>
                        <a:pt x="1263" y="624"/>
                        <a:pt x="1385" y="665"/>
                      </a:cubicBezTo>
                      <a:cubicBezTo>
                        <a:pt x="1276" y="596"/>
                        <a:pt x="1165" y="534"/>
                        <a:pt x="1052" y="472"/>
                      </a:cubicBezTo>
                      <a:cubicBezTo>
                        <a:pt x="940" y="411"/>
                        <a:pt x="824" y="354"/>
                        <a:pt x="709" y="298"/>
                      </a:cubicBezTo>
                      <a:cubicBezTo>
                        <a:pt x="593" y="244"/>
                        <a:pt x="478" y="189"/>
                        <a:pt x="359" y="140"/>
                      </a:cubicBezTo>
                      <a:cubicBezTo>
                        <a:pt x="241" y="90"/>
                        <a:pt x="122" y="42"/>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6" name="Google Shape;426;p9"/>
                <p:cNvSpPr/>
                <p:nvPr/>
              </p:nvSpPr>
              <p:spPr>
                <a:xfrm>
                  <a:off x="3434146" y="4483054"/>
                  <a:ext cx="48748" cy="26951"/>
                </a:xfrm>
                <a:custGeom>
                  <a:avLst/>
                  <a:gdLst/>
                  <a:ahLst/>
                  <a:cxnLst/>
                  <a:rect l="l" t="t" r="r" b="b"/>
                  <a:pathLst>
                    <a:path w="1239" h="685" extrusionOk="0">
                      <a:moveTo>
                        <a:pt x="0" y="1"/>
                      </a:moveTo>
                      <a:lnTo>
                        <a:pt x="0" y="1"/>
                      </a:lnTo>
                      <a:cubicBezTo>
                        <a:pt x="96" y="72"/>
                        <a:pt x="196" y="135"/>
                        <a:pt x="296" y="198"/>
                      </a:cubicBezTo>
                      <a:cubicBezTo>
                        <a:pt x="395" y="261"/>
                        <a:pt x="498" y="318"/>
                        <a:pt x="601" y="376"/>
                      </a:cubicBezTo>
                      <a:cubicBezTo>
                        <a:pt x="705" y="432"/>
                        <a:pt x="808" y="489"/>
                        <a:pt x="914" y="540"/>
                      </a:cubicBezTo>
                      <a:cubicBezTo>
                        <a:pt x="1021" y="592"/>
                        <a:pt x="1127" y="641"/>
                        <a:pt x="1239" y="685"/>
                      </a:cubicBezTo>
                      <a:cubicBezTo>
                        <a:pt x="1143" y="614"/>
                        <a:pt x="1043" y="551"/>
                        <a:pt x="943" y="489"/>
                      </a:cubicBezTo>
                      <a:cubicBezTo>
                        <a:pt x="843" y="426"/>
                        <a:pt x="741" y="368"/>
                        <a:pt x="638" y="309"/>
                      </a:cubicBezTo>
                      <a:cubicBezTo>
                        <a:pt x="534" y="254"/>
                        <a:pt x="430" y="198"/>
                        <a:pt x="323" y="147"/>
                      </a:cubicBezTo>
                      <a:cubicBezTo>
                        <a:pt x="217" y="95"/>
                        <a:pt x="110" y="4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7" name="Google Shape;427;p9"/>
                <p:cNvSpPr/>
                <p:nvPr/>
              </p:nvSpPr>
              <p:spPr>
                <a:xfrm>
                  <a:off x="3429740" y="4542937"/>
                  <a:ext cx="41155" cy="39188"/>
                </a:xfrm>
                <a:custGeom>
                  <a:avLst/>
                  <a:gdLst/>
                  <a:ahLst/>
                  <a:cxnLst/>
                  <a:rect l="l" t="t" r="r" b="b"/>
                  <a:pathLst>
                    <a:path w="1046" h="996" extrusionOk="0">
                      <a:moveTo>
                        <a:pt x="1" y="1"/>
                      </a:moveTo>
                      <a:cubicBezTo>
                        <a:pt x="78" y="95"/>
                        <a:pt x="159" y="183"/>
                        <a:pt x="242" y="271"/>
                      </a:cubicBezTo>
                      <a:cubicBezTo>
                        <a:pt x="325" y="359"/>
                        <a:pt x="411" y="442"/>
                        <a:pt x="497" y="526"/>
                      </a:cubicBezTo>
                      <a:cubicBezTo>
                        <a:pt x="585" y="608"/>
                        <a:pt x="673" y="689"/>
                        <a:pt x="765" y="767"/>
                      </a:cubicBezTo>
                      <a:cubicBezTo>
                        <a:pt x="856" y="845"/>
                        <a:pt x="948" y="923"/>
                        <a:pt x="1046" y="995"/>
                      </a:cubicBezTo>
                      <a:cubicBezTo>
                        <a:pt x="970" y="901"/>
                        <a:pt x="887" y="812"/>
                        <a:pt x="804" y="725"/>
                      </a:cubicBezTo>
                      <a:cubicBezTo>
                        <a:pt x="723" y="637"/>
                        <a:pt x="636" y="554"/>
                        <a:pt x="549" y="470"/>
                      </a:cubicBezTo>
                      <a:cubicBezTo>
                        <a:pt x="463" y="388"/>
                        <a:pt x="375" y="307"/>
                        <a:pt x="283" y="229"/>
                      </a:cubicBezTo>
                      <a:cubicBezTo>
                        <a:pt x="191" y="149"/>
                        <a:pt x="100" y="73"/>
                        <a:pt x="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28" name="Google Shape;428;p9"/>
              <p:cNvGrpSpPr/>
              <p:nvPr/>
            </p:nvGrpSpPr>
            <p:grpSpPr>
              <a:xfrm flipH="1">
                <a:off x="6806441" y="11407"/>
                <a:ext cx="2321869" cy="1238918"/>
                <a:chOff x="0" y="12"/>
                <a:chExt cx="1772825" cy="945955"/>
              </a:xfrm>
            </p:grpSpPr>
            <p:sp>
              <p:nvSpPr>
                <p:cNvPr id="429" name="Google Shape;429;p9"/>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0" name="Google Shape;430;p9"/>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31" name="Google Shape;431;p9"/>
              <p:cNvGrpSpPr/>
              <p:nvPr/>
            </p:nvGrpSpPr>
            <p:grpSpPr>
              <a:xfrm rot="-420477" flipH="1">
                <a:off x="8640763" y="1685010"/>
                <a:ext cx="312149" cy="1409144"/>
                <a:chOff x="3969875" y="1708525"/>
                <a:chExt cx="94175" cy="425150"/>
              </a:xfrm>
            </p:grpSpPr>
            <p:sp>
              <p:nvSpPr>
                <p:cNvPr id="432" name="Google Shape;432;p9"/>
                <p:cNvSpPr/>
                <p:nvPr/>
              </p:nvSpPr>
              <p:spPr>
                <a:xfrm>
                  <a:off x="3969875" y="1708525"/>
                  <a:ext cx="48350" cy="48350"/>
                </a:xfrm>
                <a:custGeom>
                  <a:avLst/>
                  <a:gdLst/>
                  <a:ahLst/>
                  <a:cxnLst/>
                  <a:rect l="l" t="t" r="r" b="b"/>
                  <a:pathLst>
                    <a:path w="1934" h="1934" extrusionOk="0">
                      <a:moveTo>
                        <a:pt x="966" y="0"/>
                      </a:moveTo>
                      <a:cubicBezTo>
                        <a:pt x="432" y="0"/>
                        <a:pt x="0" y="432"/>
                        <a:pt x="0" y="967"/>
                      </a:cubicBezTo>
                      <a:cubicBezTo>
                        <a:pt x="0" y="1501"/>
                        <a:pt x="432" y="1933"/>
                        <a:pt x="966" y="1933"/>
                      </a:cubicBezTo>
                      <a:cubicBezTo>
                        <a:pt x="1500" y="1933"/>
                        <a:pt x="1933" y="1501"/>
                        <a:pt x="1933" y="967"/>
                      </a:cubicBezTo>
                      <a:cubicBezTo>
                        <a:pt x="1933" y="432"/>
                        <a:pt x="1500" y="0"/>
                        <a:pt x="9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3" name="Google Shape;433;p9"/>
                <p:cNvSpPr/>
                <p:nvPr/>
              </p:nvSpPr>
              <p:spPr>
                <a:xfrm>
                  <a:off x="4031375" y="1847950"/>
                  <a:ext cx="24175" cy="24175"/>
                </a:xfrm>
                <a:custGeom>
                  <a:avLst/>
                  <a:gdLst/>
                  <a:ahLst/>
                  <a:cxnLst/>
                  <a:rect l="l" t="t" r="r" b="b"/>
                  <a:pathLst>
                    <a:path w="967" h="967" extrusionOk="0">
                      <a:moveTo>
                        <a:pt x="483" y="0"/>
                      </a:moveTo>
                      <a:cubicBezTo>
                        <a:pt x="216" y="0"/>
                        <a:pt x="1" y="216"/>
                        <a:pt x="1" y="483"/>
                      </a:cubicBezTo>
                      <a:cubicBezTo>
                        <a:pt x="1" y="749"/>
                        <a:pt x="216" y="966"/>
                        <a:pt x="483" y="966"/>
                      </a:cubicBezTo>
                      <a:cubicBezTo>
                        <a:pt x="750" y="966"/>
                        <a:pt x="966" y="749"/>
                        <a:pt x="966" y="483"/>
                      </a:cubicBezTo>
                      <a:cubicBezTo>
                        <a:pt x="966" y="216"/>
                        <a:pt x="750" y="0"/>
                        <a:pt x="4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4" name="Google Shape;434;p9"/>
                <p:cNvSpPr/>
                <p:nvPr/>
              </p:nvSpPr>
              <p:spPr>
                <a:xfrm>
                  <a:off x="4022425" y="1748075"/>
                  <a:ext cx="8550" cy="8550"/>
                </a:xfrm>
                <a:custGeom>
                  <a:avLst/>
                  <a:gdLst/>
                  <a:ahLst/>
                  <a:cxnLst/>
                  <a:rect l="l" t="t" r="r" b="b"/>
                  <a:pathLst>
                    <a:path w="342" h="342" extrusionOk="0">
                      <a:moveTo>
                        <a:pt x="172" y="1"/>
                      </a:moveTo>
                      <a:cubicBezTo>
                        <a:pt x="77" y="1"/>
                        <a:pt x="1" y="77"/>
                        <a:pt x="1" y="171"/>
                      </a:cubicBezTo>
                      <a:cubicBezTo>
                        <a:pt x="1" y="266"/>
                        <a:pt x="77" y="341"/>
                        <a:pt x="172" y="341"/>
                      </a:cubicBezTo>
                      <a:cubicBezTo>
                        <a:pt x="266" y="341"/>
                        <a:pt x="341" y="266"/>
                        <a:pt x="341" y="171"/>
                      </a:cubicBezTo>
                      <a:cubicBezTo>
                        <a:pt x="341" y="77"/>
                        <a:pt x="266" y="1"/>
                        <a:pt x="1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5" name="Google Shape;435;p9"/>
                <p:cNvSpPr/>
                <p:nvPr/>
              </p:nvSpPr>
              <p:spPr>
                <a:xfrm>
                  <a:off x="4043450" y="1925425"/>
                  <a:ext cx="8550" cy="8550"/>
                </a:xfrm>
                <a:custGeom>
                  <a:avLst/>
                  <a:gdLst/>
                  <a:ahLst/>
                  <a:cxnLst/>
                  <a:rect l="l" t="t" r="r" b="b"/>
                  <a:pathLst>
                    <a:path w="342" h="342" extrusionOk="0">
                      <a:moveTo>
                        <a:pt x="170" y="1"/>
                      </a:moveTo>
                      <a:cubicBezTo>
                        <a:pt x="76" y="1"/>
                        <a:pt x="0" y="76"/>
                        <a:pt x="0" y="170"/>
                      </a:cubicBezTo>
                      <a:cubicBezTo>
                        <a:pt x="0" y="264"/>
                        <a:pt x="76" y="341"/>
                        <a:pt x="170" y="341"/>
                      </a:cubicBezTo>
                      <a:cubicBezTo>
                        <a:pt x="264" y="341"/>
                        <a:pt x="341" y="264"/>
                        <a:pt x="341" y="170"/>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6" name="Google Shape;436;p9"/>
                <p:cNvSpPr/>
                <p:nvPr/>
              </p:nvSpPr>
              <p:spPr>
                <a:xfrm>
                  <a:off x="4055525" y="2125125"/>
                  <a:ext cx="8525" cy="8550"/>
                </a:xfrm>
                <a:custGeom>
                  <a:avLst/>
                  <a:gdLst/>
                  <a:ahLst/>
                  <a:cxnLst/>
                  <a:rect l="l" t="t" r="r" b="b"/>
                  <a:pathLst>
                    <a:path w="341" h="342" extrusionOk="0">
                      <a:moveTo>
                        <a:pt x="170" y="1"/>
                      </a:moveTo>
                      <a:cubicBezTo>
                        <a:pt x="77" y="1"/>
                        <a:pt x="0" y="76"/>
                        <a:pt x="0" y="171"/>
                      </a:cubicBezTo>
                      <a:cubicBezTo>
                        <a:pt x="0" y="265"/>
                        <a:pt x="77" y="341"/>
                        <a:pt x="170" y="341"/>
                      </a:cubicBezTo>
                      <a:cubicBezTo>
                        <a:pt x="264" y="341"/>
                        <a:pt x="341" y="265"/>
                        <a:pt x="341" y="171"/>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7" name="Google Shape;437;p9"/>
                <p:cNvSpPr/>
                <p:nvPr/>
              </p:nvSpPr>
              <p:spPr>
                <a:xfrm>
                  <a:off x="4018200" y="1899375"/>
                  <a:ext cx="17050" cy="17000"/>
                </a:xfrm>
                <a:custGeom>
                  <a:avLst/>
                  <a:gdLst/>
                  <a:ahLst/>
                  <a:cxnLst/>
                  <a:rect l="l" t="t" r="r" b="b"/>
                  <a:pathLst>
                    <a:path w="682" h="680" extrusionOk="0">
                      <a:moveTo>
                        <a:pt x="341" y="0"/>
                      </a:moveTo>
                      <a:cubicBezTo>
                        <a:pt x="152" y="0"/>
                        <a:pt x="0" y="152"/>
                        <a:pt x="0" y="341"/>
                      </a:cubicBezTo>
                      <a:cubicBezTo>
                        <a:pt x="0" y="528"/>
                        <a:pt x="152" y="680"/>
                        <a:pt x="341" y="680"/>
                      </a:cubicBezTo>
                      <a:cubicBezTo>
                        <a:pt x="529" y="680"/>
                        <a:pt x="681" y="528"/>
                        <a:pt x="681" y="341"/>
                      </a:cubicBezTo>
                      <a:cubicBezTo>
                        <a:pt x="681" y="152"/>
                        <a:pt x="529"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8" name="Google Shape;438;p9"/>
                <p:cNvSpPr/>
                <p:nvPr/>
              </p:nvSpPr>
              <p:spPr>
                <a:xfrm>
                  <a:off x="3994000" y="1801550"/>
                  <a:ext cx="17075" cy="17050"/>
                </a:xfrm>
                <a:custGeom>
                  <a:avLst/>
                  <a:gdLst/>
                  <a:ahLst/>
                  <a:cxnLst/>
                  <a:rect l="l" t="t" r="r" b="b"/>
                  <a:pathLst>
                    <a:path w="683" h="682" extrusionOk="0">
                      <a:moveTo>
                        <a:pt x="341" y="0"/>
                      </a:moveTo>
                      <a:cubicBezTo>
                        <a:pt x="155" y="0"/>
                        <a:pt x="1" y="152"/>
                        <a:pt x="1" y="341"/>
                      </a:cubicBezTo>
                      <a:cubicBezTo>
                        <a:pt x="1" y="529"/>
                        <a:pt x="155" y="681"/>
                        <a:pt x="341" y="681"/>
                      </a:cubicBezTo>
                      <a:cubicBezTo>
                        <a:pt x="530" y="681"/>
                        <a:pt x="682" y="529"/>
                        <a:pt x="682" y="341"/>
                      </a:cubicBezTo>
                      <a:cubicBezTo>
                        <a:pt x="682" y="152"/>
                        <a:pt x="530"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grpSp>
      <p:sp>
        <p:nvSpPr>
          <p:cNvPr id="439" name="Google Shape;439;p9"/>
          <p:cNvSpPr txBox="1">
            <a:spLocks noGrp="1"/>
          </p:cNvSpPr>
          <p:nvPr>
            <p:ph type="title"/>
          </p:nvPr>
        </p:nvSpPr>
        <p:spPr>
          <a:xfrm>
            <a:off x="5570167" y="1588700"/>
            <a:ext cx="4679200" cy="14268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sz="80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440" name="Google Shape;440;p9"/>
          <p:cNvSpPr txBox="1">
            <a:spLocks noGrp="1"/>
          </p:cNvSpPr>
          <p:nvPr>
            <p:ph type="subTitle" idx="1"/>
          </p:nvPr>
        </p:nvSpPr>
        <p:spPr>
          <a:xfrm>
            <a:off x="5570167" y="2913967"/>
            <a:ext cx="4679200" cy="151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4126435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532"/>
        <p:cNvGrpSpPr/>
        <p:nvPr/>
      </p:nvGrpSpPr>
      <p:grpSpPr>
        <a:xfrm>
          <a:off x="0" y="0"/>
          <a:ext cx="0" cy="0"/>
          <a:chOff x="0" y="0"/>
          <a:chExt cx="0" cy="0"/>
        </a:xfrm>
      </p:grpSpPr>
    </p:spTree>
    <p:extLst>
      <p:ext uri="{BB962C8B-B14F-4D97-AF65-F5344CB8AC3E}">
        <p14:creationId xmlns:p14="http://schemas.microsoft.com/office/powerpoint/2010/main" val="254567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000"/>
        <p:cNvGrpSpPr/>
        <p:nvPr/>
      </p:nvGrpSpPr>
      <p:grpSpPr>
        <a:xfrm>
          <a:off x="0" y="0"/>
          <a:ext cx="0" cy="0"/>
          <a:chOff x="0" y="0"/>
          <a:chExt cx="0" cy="0"/>
        </a:xfrm>
      </p:grpSpPr>
      <p:sp>
        <p:nvSpPr>
          <p:cNvPr id="1001" name="Google Shape;1001;p25"/>
          <p:cNvSpPr txBox="1">
            <a:spLocks noGrp="1"/>
          </p:cNvSpPr>
          <p:nvPr>
            <p:ph type="title" hasCustomPrompt="1"/>
          </p:nvPr>
        </p:nvSpPr>
        <p:spPr>
          <a:xfrm>
            <a:off x="1063028" y="839967"/>
            <a:ext cx="5103200" cy="1025200"/>
          </a:xfrm>
          <a:prstGeom prst="rect">
            <a:avLst/>
          </a:prstGeom>
          <a:solidFill>
            <a:schemeClr val="accent1"/>
          </a:solidFill>
        </p:spPr>
        <p:txBody>
          <a:bodyPr spcFirstLastPara="1" wrap="square" lIns="91425" tIns="91425" rIns="91425" bIns="91425" anchor="b" anchorCtr="0">
            <a:noAutofit/>
          </a:bodyPr>
          <a:lstStyle>
            <a:lvl1pPr lvl="0" rtl="0">
              <a:spcBef>
                <a:spcPts val="0"/>
              </a:spcBef>
              <a:spcAft>
                <a:spcPts val="0"/>
              </a:spcAft>
              <a:buClr>
                <a:schemeClr val="lt1"/>
              </a:buClr>
              <a:buSzPts val="6000"/>
              <a:buNone/>
              <a:defRPr sz="5333">
                <a:solidFill>
                  <a:schemeClr val="lt1"/>
                </a:solidFill>
              </a:defRPr>
            </a:lvl1pPr>
            <a:lvl2pPr lvl="1" algn="ctr" rtl="0">
              <a:spcBef>
                <a:spcPts val="0"/>
              </a:spcBef>
              <a:spcAft>
                <a:spcPts val="0"/>
              </a:spcAft>
              <a:buClr>
                <a:schemeClr val="lt1"/>
              </a:buClr>
              <a:buSzPts val="6000"/>
              <a:buNone/>
              <a:defRPr sz="8000">
                <a:solidFill>
                  <a:schemeClr val="lt1"/>
                </a:solidFill>
              </a:defRPr>
            </a:lvl2pPr>
            <a:lvl3pPr lvl="2" algn="ctr" rtl="0">
              <a:spcBef>
                <a:spcPts val="0"/>
              </a:spcBef>
              <a:spcAft>
                <a:spcPts val="0"/>
              </a:spcAft>
              <a:buClr>
                <a:schemeClr val="lt1"/>
              </a:buClr>
              <a:buSzPts val="6000"/>
              <a:buNone/>
              <a:defRPr sz="8000">
                <a:solidFill>
                  <a:schemeClr val="lt1"/>
                </a:solidFill>
              </a:defRPr>
            </a:lvl3pPr>
            <a:lvl4pPr lvl="3" algn="ctr" rtl="0">
              <a:spcBef>
                <a:spcPts val="0"/>
              </a:spcBef>
              <a:spcAft>
                <a:spcPts val="0"/>
              </a:spcAft>
              <a:buClr>
                <a:schemeClr val="lt1"/>
              </a:buClr>
              <a:buSzPts val="6000"/>
              <a:buNone/>
              <a:defRPr sz="8000">
                <a:solidFill>
                  <a:schemeClr val="lt1"/>
                </a:solidFill>
              </a:defRPr>
            </a:lvl4pPr>
            <a:lvl5pPr lvl="4" algn="ctr" rtl="0">
              <a:spcBef>
                <a:spcPts val="0"/>
              </a:spcBef>
              <a:spcAft>
                <a:spcPts val="0"/>
              </a:spcAft>
              <a:buClr>
                <a:schemeClr val="lt1"/>
              </a:buClr>
              <a:buSzPts val="6000"/>
              <a:buNone/>
              <a:defRPr sz="8000">
                <a:solidFill>
                  <a:schemeClr val="lt1"/>
                </a:solidFill>
              </a:defRPr>
            </a:lvl5pPr>
            <a:lvl6pPr lvl="5" algn="ctr" rtl="0">
              <a:spcBef>
                <a:spcPts val="0"/>
              </a:spcBef>
              <a:spcAft>
                <a:spcPts val="0"/>
              </a:spcAft>
              <a:buClr>
                <a:schemeClr val="lt1"/>
              </a:buClr>
              <a:buSzPts val="6000"/>
              <a:buNone/>
              <a:defRPr sz="8000">
                <a:solidFill>
                  <a:schemeClr val="lt1"/>
                </a:solidFill>
              </a:defRPr>
            </a:lvl6pPr>
            <a:lvl7pPr lvl="6" algn="ctr" rtl="0">
              <a:spcBef>
                <a:spcPts val="0"/>
              </a:spcBef>
              <a:spcAft>
                <a:spcPts val="0"/>
              </a:spcAft>
              <a:buClr>
                <a:schemeClr val="lt1"/>
              </a:buClr>
              <a:buSzPts val="6000"/>
              <a:buNone/>
              <a:defRPr sz="8000">
                <a:solidFill>
                  <a:schemeClr val="lt1"/>
                </a:solidFill>
              </a:defRPr>
            </a:lvl7pPr>
            <a:lvl8pPr lvl="7" algn="ctr" rtl="0">
              <a:spcBef>
                <a:spcPts val="0"/>
              </a:spcBef>
              <a:spcAft>
                <a:spcPts val="0"/>
              </a:spcAft>
              <a:buClr>
                <a:schemeClr val="lt1"/>
              </a:buClr>
              <a:buSzPts val="6000"/>
              <a:buNone/>
              <a:defRPr sz="8000">
                <a:solidFill>
                  <a:schemeClr val="lt1"/>
                </a:solidFill>
              </a:defRPr>
            </a:lvl8pPr>
            <a:lvl9pPr lvl="8" algn="ctr" rtl="0">
              <a:spcBef>
                <a:spcPts val="0"/>
              </a:spcBef>
              <a:spcAft>
                <a:spcPts val="0"/>
              </a:spcAft>
              <a:buClr>
                <a:schemeClr val="lt1"/>
              </a:buClr>
              <a:buSzPts val="6000"/>
              <a:buNone/>
              <a:defRPr sz="8000">
                <a:solidFill>
                  <a:schemeClr val="lt1"/>
                </a:solidFill>
              </a:defRPr>
            </a:lvl9pPr>
          </a:lstStyle>
          <a:p>
            <a:r>
              <a:t>xx%</a:t>
            </a:r>
          </a:p>
        </p:txBody>
      </p:sp>
      <p:sp>
        <p:nvSpPr>
          <p:cNvPr id="1002" name="Google Shape;1002;p25"/>
          <p:cNvSpPr txBox="1">
            <a:spLocks noGrp="1"/>
          </p:cNvSpPr>
          <p:nvPr>
            <p:ph type="subTitle" idx="1"/>
          </p:nvPr>
        </p:nvSpPr>
        <p:spPr>
          <a:xfrm>
            <a:off x="947028" y="1850632"/>
            <a:ext cx="5219200" cy="49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400"/>
              <a:buNone/>
              <a:defRPr sz="2133"/>
            </a:lvl1pPr>
            <a:lvl2pPr lvl="1" algn="ctr" rtl="0">
              <a:lnSpc>
                <a:spcPct val="100000"/>
              </a:lnSpc>
              <a:spcBef>
                <a:spcPts val="0"/>
              </a:spcBef>
              <a:spcAft>
                <a:spcPts val="0"/>
              </a:spcAft>
              <a:buClr>
                <a:schemeClr val="dk1"/>
              </a:buClr>
              <a:buSzPts val="2100"/>
              <a:buNone/>
              <a:defRPr sz="2800">
                <a:solidFill>
                  <a:schemeClr val="dk1"/>
                </a:solidFill>
              </a:defRPr>
            </a:lvl2pPr>
            <a:lvl3pPr lvl="2" algn="ctr" rtl="0">
              <a:lnSpc>
                <a:spcPct val="100000"/>
              </a:lnSpc>
              <a:spcBef>
                <a:spcPts val="0"/>
              </a:spcBef>
              <a:spcAft>
                <a:spcPts val="0"/>
              </a:spcAft>
              <a:buClr>
                <a:schemeClr val="dk1"/>
              </a:buClr>
              <a:buSzPts val="2100"/>
              <a:buNone/>
              <a:defRPr sz="2800">
                <a:solidFill>
                  <a:schemeClr val="dk1"/>
                </a:solidFill>
              </a:defRPr>
            </a:lvl3pPr>
            <a:lvl4pPr lvl="3" algn="ctr" rtl="0">
              <a:lnSpc>
                <a:spcPct val="100000"/>
              </a:lnSpc>
              <a:spcBef>
                <a:spcPts val="0"/>
              </a:spcBef>
              <a:spcAft>
                <a:spcPts val="0"/>
              </a:spcAft>
              <a:buClr>
                <a:schemeClr val="dk1"/>
              </a:buClr>
              <a:buSzPts val="2100"/>
              <a:buNone/>
              <a:defRPr sz="2800">
                <a:solidFill>
                  <a:schemeClr val="dk1"/>
                </a:solidFill>
              </a:defRPr>
            </a:lvl4pPr>
            <a:lvl5pPr lvl="4" algn="ctr" rtl="0">
              <a:lnSpc>
                <a:spcPct val="100000"/>
              </a:lnSpc>
              <a:spcBef>
                <a:spcPts val="0"/>
              </a:spcBef>
              <a:spcAft>
                <a:spcPts val="0"/>
              </a:spcAft>
              <a:buClr>
                <a:schemeClr val="dk1"/>
              </a:buClr>
              <a:buSzPts val="2100"/>
              <a:buNone/>
              <a:defRPr sz="2800">
                <a:solidFill>
                  <a:schemeClr val="dk1"/>
                </a:solidFill>
              </a:defRPr>
            </a:lvl5pPr>
            <a:lvl6pPr lvl="5" algn="ctr" rtl="0">
              <a:lnSpc>
                <a:spcPct val="100000"/>
              </a:lnSpc>
              <a:spcBef>
                <a:spcPts val="0"/>
              </a:spcBef>
              <a:spcAft>
                <a:spcPts val="0"/>
              </a:spcAft>
              <a:buClr>
                <a:schemeClr val="dk1"/>
              </a:buClr>
              <a:buSzPts val="2100"/>
              <a:buNone/>
              <a:defRPr sz="2800">
                <a:solidFill>
                  <a:schemeClr val="dk1"/>
                </a:solidFill>
              </a:defRPr>
            </a:lvl6pPr>
            <a:lvl7pPr lvl="6" algn="ctr" rtl="0">
              <a:lnSpc>
                <a:spcPct val="100000"/>
              </a:lnSpc>
              <a:spcBef>
                <a:spcPts val="0"/>
              </a:spcBef>
              <a:spcAft>
                <a:spcPts val="0"/>
              </a:spcAft>
              <a:buClr>
                <a:schemeClr val="dk1"/>
              </a:buClr>
              <a:buSzPts val="2100"/>
              <a:buNone/>
              <a:defRPr sz="2800">
                <a:solidFill>
                  <a:schemeClr val="dk1"/>
                </a:solidFill>
              </a:defRPr>
            </a:lvl7pPr>
            <a:lvl8pPr lvl="7" algn="ctr" rtl="0">
              <a:lnSpc>
                <a:spcPct val="100000"/>
              </a:lnSpc>
              <a:spcBef>
                <a:spcPts val="0"/>
              </a:spcBef>
              <a:spcAft>
                <a:spcPts val="0"/>
              </a:spcAft>
              <a:buClr>
                <a:schemeClr val="dk1"/>
              </a:buClr>
              <a:buSzPts val="2100"/>
              <a:buNone/>
              <a:defRPr sz="2800">
                <a:solidFill>
                  <a:schemeClr val="dk1"/>
                </a:solidFill>
              </a:defRPr>
            </a:lvl8pPr>
            <a:lvl9pPr lvl="8" algn="ctr" rtl="0">
              <a:lnSpc>
                <a:spcPct val="100000"/>
              </a:lnSpc>
              <a:spcBef>
                <a:spcPts val="0"/>
              </a:spcBef>
              <a:spcAft>
                <a:spcPts val="0"/>
              </a:spcAft>
              <a:buClr>
                <a:schemeClr val="dk1"/>
              </a:buClr>
              <a:buSzPts val="2100"/>
              <a:buNone/>
              <a:defRPr sz="2800">
                <a:solidFill>
                  <a:schemeClr val="dk1"/>
                </a:solidFill>
              </a:defRPr>
            </a:lvl9pPr>
          </a:lstStyle>
          <a:p>
            <a:endParaRPr/>
          </a:p>
        </p:txBody>
      </p:sp>
      <p:sp>
        <p:nvSpPr>
          <p:cNvPr id="1003" name="Google Shape;1003;p25"/>
          <p:cNvSpPr txBox="1">
            <a:spLocks noGrp="1"/>
          </p:cNvSpPr>
          <p:nvPr>
            <p:ph type="title" idx="2" hasCustomPrompt="1"/>
          </p:nvPr>
        </p:nvSpPr>
        <p:spPr>
          <a:xfrm>
            <a:off x="1063028" y="2671835"/>
            <a:ext cx="5103200" cy="1025200"/>
          </a:xfrm>
          <a:prstGeom prst="rect">
            <a:avLst/>
          </a:prstGeom>
          <a:solidFill>
            <a:schemeClr val="accent1"/>
          </a:solidFill>
        </p:spPr>
        <p:txBody>
          <a:bodyPr spcFirstLastPara="1" wrap="square" lIns="91425" tIns="91425" rIns="91425" bIns="91425" anchor="b" anchorCtr="0">
            <a:noAutofit/>
          </a:bodyPr>
          <a:lstStyle>
            <a:lvl1pPr lvl="0" rtl="0">
              <a:spcBef>
                <a:spcPts val="0"/>
              </a:spcBef>
              <a:spcAft>
                <a:spcPts val="0"/>
              </a:spcAft>
              <a:buClr>
                <a:schemeClr val="lt1"/>
              </a:buClr>
              <a:buSzPts val="6000"/>
              <a:buNone/>
              <a:defRPr sz="5333">
                <a:solidFill>
                  <a:schemeClr val="lt1"/>
                </a:solidFill>
              </a:defRPr>
            </a:lvl1pPr>
            <a:lvl2pPr lvl="1" algn="ctr" rtl="0">
              <a:spcBef>
                <a:spcPts val="0"/>
              </a:spcBef>
              <a:spcAft>
                <a:spcPts val="0"/>
              </a:spcAft>
              <a:buClr>
                <a:schemeClr val="lt1"/>
              </a:buClr>
              <a:buSzPts val="6000"/>
              <a:buNone/>
              <a:defRPr sz="8000">
                <a:solidFill>
                  <a:schemeClr val="lt1"/>
                </a:solidFill>
              </a:defRPr>
            </a:lvl2pPr>
            <a:lvl3pPr lvl="2" algn="ctr" rtl="0">
              <a:spcBef>
                <a:spcPts val="0"/>
              </a:spcBef>
              <a:spcAft>
                <a:spcPts val="0"/>
              </a:spcAft>
              <a:buClr>
                <a:schemeClr val="lt1"/>
              </a:buClr>
              <a:buSzPts val="6000"/>
              <a:buNone/>
              <a:defRPr sz="8000">
                <a:solidFill>
                  <a:schemeClr val="lt1"/>
                </a:solidFill>
              </a:defRPr>
            </a:lvl3pPr>
            <a:lvl4pPr lvl="3" algn="ctr" rtl="0">
              <a:spcBef>
                <a:spcPts val="0"/>
              </a:spcBef>
              <a:spcAft>
                <a:spcPts val="0"/>
              </a:spcAft>
              <a:buClr>
                <a:schemeClr val="lt1"/>
              </a:buClr>
              <a:buSzPts val="6000"/>
              <a:buNone/>
              <a:defRPr sz="8000">
                <a:solidFill>
                  <a:schemeClr val="lt1"/>
                </a:solidFill>
              </a:defRPr>
            </a:lvl4pPr>
            <a:lvl5pPr lvl="4" algn="ctr" rtl="0">
              <a:spcBef>
                <a:spcPts val="0"/>
              </a:spcBef>
              <a:spcAft>
                <a:spcPts val="0"/>
              </a:spcAft>
              <a:buClr>
                <a:schemeClr val="lt1"/>
              </a:buClr>
              <a:buSzPts val="6000"/>
              <a:buNone/>
              <a:defRPr sz="8000">
                <a:solidFill>
                  <a:schemeClr val="lt1"/>
                </a:solidFill>
              </a:defRPr>
            </a:lvl5pPr>
            <a:lvl6pPr lvl="5" algn="ctr" rtl="0">
              <a:spcBef>
                <a:spcPts val="0"/>
              </a:spcBef>
              <a:spcAft>
                <a:spcPts val="0"/>
              </a:spcAft>
              <a:buClr>
                <a:schemeClr val="lt1"/>
              </a:buClr>
              <a:buSzPts val="6000"/>
              <a:buNone/>
              <a:defRPr sz="8000">
                <a:solidFill>
                  <a:schemeClr val="lt1"/>
                </a:solidFill>
              </a:defRPr>
            </a:lvl6pPr>
            <a:lvl7pPr lvl="6" algn="ctr" rtl="0">
              <a:spcBef>
                <a:spcPts val="0"/>
              </a:spcBef>
              <a:spcAft>
                <a:spcPts val="0"/>
              </a:spcAft>
              <a:buClr>
                <a:schemeClr val="lt1"/>
              </a:buClr>
              <a:buSzPts val="6000"/>
              <a:buNone/>
              <a:defRPr sz="8000">
                <a:solidFill>
                  <a:schemeClr val="lt1"/>
                </a:solidFill>
              </a:defRPr>
            </a:lvl7pPr>
            <a:lvl8pPr lvl="7" algn="ctr" rtl="0">
              <a:spcBef>
                <a:spcPts val="0"/>
              </a:spcBef>
              <a:spcAft>
                <a:spcPts val="0"/>
              </a:spcAft>
              <a:buClr>
                <a:schemeClr val="lt1"/>
              </a:buClr>
              <a:buSzPts val="6000"/>
              <a:buNone/>
              <a:defRPr sz="8000">
                <a:solidFill>
                  <a:schemeClr val="lt1"/>
                </a:solidFill>
              </a:defRPr>
            </a:lvl8pPr>
            <a:lvl9pPr lvl="8" algn="ctr" rtl="0">
              <a:spcBef>
                <a:spcPts val="0"/>
              </a:spcBef>
              <a:spcAft>
                <a:spcPts val="0"/>
              </a:spcAft>
              <a:buClr>
                <a:schemeClr val="lt1"/>
              </a:buClr>
              <a:buSzPts val="6000"/>
              <a:buNone/>
              <a:defRPr sz="8000">
                <a:solidFill>
                  <a:schemeClr val="lt1"/>
                </a:solidFill>
              </a:defRPr>
            </a:lvl9pPr>
          </a:lstStyle>
          <a:p>
            <a:r>
              <a:t>xx%</a:t>
            </a:r>
          </a:p>
        </p:txBody>
      </p:sp>
      <p:sp>
        <p:nvSpPr>
          <p:cNvPr id="1004" name="Google Shape;1004;p25"/>
          <p:cNvSpPr txBox="1">
            <a:spLocks noGrp="1"/>
          </p:cNvSpPr>
          <p:nvPr>
            <p:ph type="subTitle" idx="3"/>
          </p:nvPr>
        </p:nvSpPr>
        <p:spPr>
          <a:xfrm>
            <a:off x="947028" y="3685933"/>
            <a:ext cx="5219200" cy="49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400"/>
              <a:buNone/>
              <a:defRPr sz="2133"/>
            </a:lvl1pPr>
            <a:lvl2pPr lvl="1" algn="ctr" rtl="0">
              <a:lnSpc>
                <a:spcPct val="100000"/>
              </a:lnSpc>
              <a:spcBef>
                <a:spcPts val="0"/>
              </a:spcBef>
              <a:spcAft>
                <a:spcPts val="0"/>
              </a:spcAft>
              <a:buClr>
                <a:schemeClr val="dk1"/>
              </a:buClr>
              <a:buSzPts val="2100"/>
              <a:buNone/>
              <a:defRPr sz="2800">
                <a:solidFill>
                  <a:schemeClr val="dk1"/>
                </a:solidFill>
              </a:defRPr>
            </a:lvl2pPr>
            <a:lvl3pPr lvl="2" algn="ctr" rtl="0">
              <a:lnSpc>
                <a:spcPct val="100000"/>
              </a:lnSpc>
              <a:spcBef>
                <a:spcPts val="0"/>
              </a:spcBef>
              <a:spcAft>
                <a:spcPts val="0"/>
              </a:spcAft>
              <a:buClr>
                <a:schemeClr val="dk1"/>
              </a:buClr>
              <a:buSzPts val="2100"/>
              <a:buNone/>
              <a:defRPr sz="2800">
                <a:solidFill>
                  <a:schemeClr val="dk1"/>
                </a:solidFill>
              </a:defRPr>
            </a:lvl3pPr>
            <a:lvl4pPr lvl="3" algn="ctr" rtl="0">
              <a:lnSpc>
                <a:spcPct val="100000"/>
              </a:lnSpc>
              <a:spcBef>
                <a:spcPts val="0"/>
              </a:spcBef>
              <a:spcAft>
                <a:spcPts val="0"/>
              </a:spcAft>
              <a:buClr>
                <a:schemeClr val="dk1"/>
              </a:buClr>
              <a:buSzPts val="2100"/>
              <a:buNone/>
              <a:defRPr sz="2800">
                <a:solidFill>
                  <a:schemeClr val="dk1"/>
                </a:solidFill>
              </a:defRPr>
            </a:lvl4pPr>
            <a:lvl5pPr lvl="4" algn="ctr" rtl="0">
              <a:lnSpc>
                <a:spcPct val="100000"/>
              </a:lnSpc>
              <a:spcBef>
                <a:spcPts val="0"/>
              </a:spcBef>
              <a:spcAft>
                <a:spcPts val="0"/>
              </a:spcAft>
              <a:buClr>
                <a:schemeClr val="dk1"/>
              </a:buClr>
              <a:buSzPts val="2100"/>
              <a:buNone/>
              <a:defRPr sz="2800">
                <a:solidFill>
                  <a:schemeClr val="dk1"/>
                </a:solidFill>
              </a:defRPr>
            </a:lvl5pPr>
            <a:lvl6pPr lvl="5" algn="ctr" rtl="0">
              <a:lnSpc>
                <a:spcPct val="100000"/>
              </a:lnSpc>
              <a:spcBef>
                <a:spcPts val="0"/>
              </a:spcBef>
              <a:spcAft>
                <a:spcPts val="0"/>
              </a:spcAft>
              <a:buClr>
                <a:schemeClr val="dk1"/>
              </a:buClr>
              <a:buSzPts val="2100"/>
              <a:buNone/>
              <a:defRPr sz="2800">
                <a:solidFill>
                  <a:schemeClr val="dk1"/>
                </a:solidFill>
              </a:defRPr>
            </a:lvl6pPr>
            <a:lvl7pPr lvl="6" algn="ctr" rtl="0">
              <a:lnSpc>
                <a:spcPct val="100000"/>
              </a:lnSpc>
              <a:spcBef>
                <a:spcPts val="0"/>
              </a:spcBef>
              <a:spcAft>
                <a:spcPts val="0"/>
              </a:spcAft>
              <a:buClr>
                <a:schemeClr val="dk1"/>
              </a:buClr>
              <a:buSzPts val="2100"/>
              <a:buNone/>
              <a:defRPr sz="2800">
                <a:solidFill>
                  <a:schemeClr val="dk1"/>
                </a:solidFill>
              </a:defRPr>
            </a:lvl7pPr>
            <a:lvl8pPr lvl="7" algn="ctr" rtl="0">
              <a:lnSpc>
                <a:spcPct val="100000"/>
              </a:lnSpc>
              <a:spcBef>
                <a:spcPts val="0"/>
              </a:spcBef>
              <a:spcAft>
                <a:spcPts val="0"/>
              </a:spcAft>
              <a:buClr>
                <a:schemeClr val="dk1"/>
              </a:buClr>
              <a:buSzPts val="2100"/>
              <a:buNone/>
              <a:defRPr sz="2800">
                <a:solidFill>
                  <a:schemeClr val="dk1"/>
                </a:solidFill>
              </a:defRPr>
            </a:lvl8pPr>
            <a:lvl9pPr lvl="8" algn="ctr" rtl="0">
              <a:lnSpc>
                <a:spcPct val="100000"/>
              </a:lnSpc>
              <a:spcBef>
                <a:spcPts val="0"/>
              </a:spcBef>
              <a:spcAft>
                <a:spcPts val="0"/>
              </a:spcAft>
              <a:buClr>
                <a:schemeClr val="dk1"/>
              </a:buClr>
              <a:buSzPts val="2100"/>
              <a:buNone/>
              <a:defRPr sz="2800">
                <a:solidFill>
                  <a:schemeClr val="dk1"/>
                </a:solidFill>
              </a:defRPr>
            </a:lvl9pPr>
          </a:lstStyle>
          <a:p>
            <a:endParaRPr/>
          </a:p>
        </p:txBody>
      </p:sp>
      <p:sp>
        <p:nvSpPr>
          <p:cNvPr id="1005" name="Google Shape;1005;p25"/>
          <p:cNvSpPr txBox="1">
            <a:spLocks noGrp="1"/>
          </p:cNvSpPr>
          <p:nvPr>
            <p:ph type="title" idx="4" hasCustomPrompt="1"/>
          </p:nvPr>
        </p:nvSpPr>
        <p:spPr>
          <a:xfrm>
            <a:off x="1063028" y="4503703"/>
            <a:ext cx="5103200" cy="1025200"/>
          </a:xfrm>
          <a:prstGeom prst="rect">
            <a:avLst/>
          </a:prstGeom>
          <a:solidFill>
            <a:schemeClr val="accent1"/>
          </a:solidFill>
        </p:spPr>
        <p:txBody>
          <a:bodyPr spcFirstLastPara="1" wrap="square" lIns="91425" tIns="91425" rIns="91425" bIns="91425" anchor="b" anchorCtr="0">
            <a:noAutofit/>
          </a:bodyPr>
          <a:lstStyle>
            <a:lvl1pPr lvl="0" rtl="0">
              <a:spcBef>
                <a:spcPts val="0"/>
              </a:spcBef>
              <a:spcAft>
                <a:spcPts val="0"/>
              </a:spcAft>
              <a:buClr>
                <a:schemeClr val="lt1"/>
              </a:buClr>
              <a:buSzPts val="6000"/>
              <a:buNone/>
              <a:defRPr sz="5333">
                <a:solidFill>
                  <a:schemeClr val="lt1"/>
                </a:solidFill>
              </a:defRPr>
            </a:lvl1pPr>
            <a:lvl2pPr lvl="1" algn="ctr" rtl="0">
              <a:spcBef>
                <a:spcPts val="0"/>
              </a:spcBef>
              <a:spcAft>
                <a:spcPts val="0"/>
              </a:spcAft>
              <a:buClr>
                <a:schemeClr val="lt1"/>
              </a:buClr>
              <a:buSzPts val="6000"/>
              <a:buNone/>
              <a:defRPr sz="8000">
                <a:solidFill>
                  <a:schemeClr val="lt1"/>
                </a:solidFill>
              </a:defRPr>
            </a:lvl2pPr>
            <a:lvl3pPr lvl="2" algn="ctr" rtl="0">
              <a:spcBef>
                <a:spcPts val="0"/>
              </a:spcBef>
              <a:spcAft>
                <a:spcPts val="0"/>
              </a:spcAft>
              <a:buClr>
                <a:schemeClr val="lt1"/>
              </a:buClr>
              <a:buSzPts val="6000"/>
              <a:buNone/>
              <a:defRPr sz="8000">
                <a:solidFill>
                  <a:schemeClr val="lt1"/>
                </a:solidFill>
              </a:defRPr>
            </a:lvl3pPr>
            <a:lvl4pPr lvl="3" algn="ctr" rtl="0">
              <a:spcBef>
                <a:spcPts val="0"/>
              </a:spcBef>
              <a:spcAft>
                <a:spcPts val="0"/>
              </a:spcAft>
              <a:buClr>
                <a:schemeClr val="lt1"/>
              </a:buClr>
              <a:buSzPts val="6000"/>
              <a:buNone/>
              <a:defRPr sz="8000">
                <a:solidFill>
                  <a:schemeClr val="lt1"/>
                </a:solidFill>
              </a:defRPr>
            </a:lvl4pPr>
            <a:lvl5pPr lvl="4" algn="ctr" rtl="0">
              <a:spcBef>
                <a:spcPts val="0"/>
              </a:spcBef>
              <a:spcAft>
                <a:spcPts val="0"/>
              </a:spcAft>
              <a:buClr>
                <a:schemeClr val="lt1"/>
              </a:buClr>
              <a:buSzPts val="6000"/>
              <a:buNone/>
              <a:defRPr sz="8000">
                <a:solidFill>
                  <a:schemeClr val="lt1"/>
                </a:solidFill>
              </a:defRPr>
            </a:lvl5pPr>
            <a:lvl6pPr lvl="5" algn="ctr" rtl="0">
              <a:spcBef>
                <a:spcPts val="0"/>
              </a:spcBef>
              <a:spcAft>
                <a:spcPts val="0"/>
              </a:spcAft>
              <a:buClr>
                <a:schemeClr val="lt1"/>
              </a:buClr>
              <a:buSzPts val="6000"/>
              <a:buNone/>
              <a:defRPr sz="8000">
                <a:solidFill>
                  <a:schemeClr val="lt1"/>
                </a:solidFill>
              </a:defRPr>
            </a:lvl6pPr>
            <a:lvl7pPr lvl="6" algn="ctr" rtl="0">
              <a:spcBef>
                <a:spcPts val="0"/>
              </a:spcBef>
              <a:spcAft>
                <a:spcPts val="0"/>
              </a:spcAft>
              <a:buClr>
                <a:schemeClr val="lt1"/>
              </a:buClr>
              <a:buSzPts val="6000"/>
              <a:buNone/>
              <a:defRPr sz="8000">
                <a:solidFill>
                  <a:schemeClr val="lt1"/>
                </a:solidFill>
              </a:defRPr>
            </a:lvl7pPr>
            <a:lvl8pPr lvl="7" algn="ctr" rtl="0">
              <a:spcBef>
                <a:spcPts val="0"/>
              </a:spcBef>
              <a:spcAft>
                <a:spcPts val="0"/>
              </a:spcAft>
              <a:buClr>
                <a:schemeClr val="lt1"/>
              </a:buClr>
              <a:buSzPts val="6000"/>
              <a:buNone/>
              <a:defRPr sz="8000">
                <a:solidFill>
                  <a:schemeClr val="lt1"/>
                </a:solidFill>
              </a:defRPr>
            </a:lvl8pPr>
            <a:lvl9pPr lvl="8" algn="ctr" rtl="0">
              <a:spcBef>
                <a:spcPts val="0"/>
              </a:spcBef>
              <a:spcAft>
                <a:spcPts val="0"/>
              </a:spcAft>
              <a:buClr>
                <a:schemeClr val="lt1"/>
              </a:buClr>
              <a:buSzPts val="6000"/>
              <a:buNone/>
              <a:defRPr sz="8000">
                <a:solidFill>
                  <a:schemeClr val="lt1"/>
                </a:solidFill>
              </a:defRPr>
            </a:lvl9pPr>
          </a:lstStyle>
          <a:p>
            <a:r>
              <a:t>xx%</a:t>
            </a:r>
          </a:p>
        </p:txBody>
      </p:sp>
      <p:sp>
        <p:nvSpPr>
          <p:cNvPr id="1006" name="Google Shape;1006;p25"/>
          <p:cNvSpPr txBox="1">
            <a:spLocks noGrp="1"/>
          </p:cNvSpPr>
          <p:nvPr>
            <p:ph type="subTitle" idx="5"/>
          </p:nvPr>
        </p:nvSpPr>
        <p:spPr>
          <a:xfrm>
            <a:off x="947028" y="5521233"/>
            <a:ext cx="5219200" cy="49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400"/>
              <a:buNone/>
              <a:defRPr sz="2133"/>
            </a:lvl1pPr>
            <a:lvl2pPr lvl="1" algn="ctr" rtl="0">
              <a:lnSpc>
                <a:spcPct val="100000"/>
              </a:lnSpc>
              <a:spcBef>
                <a:spcPts val="0"/>
              </a:spcBef>
              <a:spcAft>
                <a:spcPts val="0"/>
              </a:spcAft>
              <a:buClr>
                <a:schemeClr val="dk1"/>
              </a:buClr>
              <a:buSzPts val="2100"/>
              <a:buNone/>
              <a:defRPr sz="2800">
                <a:solidFill>
                  <a:schemeClr val="dk1"/>
                </a:solidFill>
              </a:defRPr>
            </a:lvl2pPr>
            <a:lvl3pPr lvl="2" algn="ctr" rtl="0">
              <a:lnSpc>
                <a:spcPct val="100000"/>
              </a:lnSpc>
              <a:spcBef>
                <a:spcPts val="0"/>
              </a:spcBef>
              <a:spcAft>
                <a:spcPts val="0"/>
              </a:spcAft>
              <a:buClr>
                <a:schemeClr val="dk1"/>
              </a:buClr>
              <a:buSzPts val="2100"/>
              <a:buNone/>
              <a:defRPr sz="2800">
                <a:solidFill>
                  <a:schemeClr val="dk1"/>
                </a:solidFill>
              </a:defRPr>
            </a:lvl3pPr>
            <a:lvl4pPr lvl="3" algn="ctr" rtl="0">
              <a:lnSpc>
                <a:spcPct val="100000"/>
              </a:lnSpc>
              <a:spcBef>
                <a:spcPts val="0"/>
              </a:spcBef>
              <a:spcAft>
                <a:spcPts val="0"/>
              </a:spcAft>
              <a:buClr>
                <a:schemeClr val="dk1"/>
              </a:buClr>
              <a:buSzPts val="2100"/>
              <a:buNone/>
              <a:defRPr sz="2800">
                <a:solidFill>
                  <a:schemeClr val="dk1"/>
                </a:solidFill>
              </a:defRPr>
            </a:lvl4pPr>
            <a:lvl5pPr lvl="4" algn="ctr" rtl="0">
              <a:lnSpc>
                <a:spcPct val="100000"/>
              </a:lnSpc>
              <a:spcBef>
                <a:spcPts val="0"/>
              </a:spcBef>
              <a:spcAft>
                <a:spcPts val="0"/>
              </a:spcAft>
              <a:buClr>
                <a:schemeClr val="dk1"/>
              </a:buClr>
              <a:buSzPts val="2100"/>
              <a:buNone/>
              <a:defRPr sz="2800">
                <a:solidFill>
                  <a:schemeClr val="dk1"/>
                </a:solidFill>
              </a:defRPr>
            </a:lvl5pPr>
            <a:lvl6pPr lvl="5" algn="ctr" rtl="0">
              <a:lnSpc>
                <a:spcPct val="100000"/>
              </a:lnSpc>
              <a:spcBef>
                <a:spcPts val="0"/>
              </a:spcBef>
              <a:spcAft>
                <a:spcPts val="0"/>
              </a:spcAft>
              <a:buClr>
                <a:schemeClr val="dk1"/>
              </a:buClr>
              <a:buSzPts val="2100"/>
              <a:buNone/>
              <a:defRPr sz="2800">
                <a:solidFill>
                  <a:schemeClr val="dk1"/>
                </a:solidFill>
              </a:defRPr>
            </a:lvl6pPr>
            <a:lvl7pPr lvl="6" algn="ctr" rtl="0">
              <a:lnSpc>
                <a:spcPct val="100000"/>
              </a:lnSpc>
              <a:spcBef>
                <a:spcPts val="0"/>
              </a:spcBef>
              <a:spcAft>
                <a:spcPts val="0"/>
              </a:spcAft>
              <a:buClr>
                <a:schemeClr val="dk1"/>
              </a:buClr>
              <a:buSzPts val="2100"/>
              <a:buNone/>
              <a:defRPr sz="2800">
                <a:solidFill>
                  <a:schemeClr val="dk1"/>
                </a:solidFill>
              </a:defRPr>
            </a:lvl7pPr>
            <a:lvl8pPr lvl="7" algn="ctr" rtl="0">
              <a:lnSpc>
                <a:spcPct val="100000"/>
              </a:lnSpc>
              <a:spcBef>
                <a:spcPts val="0"/>
              </a:spcBef>
              <a:spcAft>
                <a:spcPts val="0"/>
              </a:spcAft>
              <a:buClr>
                <a:schemeClr val="dk1"/>
              </a:buClr>
              <a:buSzPts val="2100"/>
              <a:buNone/>
              <a:defRPr sz="2800">
                <a:solidFill>
                  <a:schemeClr val="dk1"/>
                </a:solidFill>
              </a:defRPr>
            </a:lvl8pPr>
            <a:lvl9pPr lvl="8" algn="ctr" rtl="0">
              <a:lnSpc>
                <a:spcPct val="100000"/>
              </a:lnSpc>
              <a:spcBef>
                <a:spcPts val="0"/>
              </a:spcBef>
              <a:spcAft>
                <a:spcPts val="0"/>
              </a:spcAft>
              <a:buClr>
                <a:schemeClr val="dk1"/>
              </a:buClr>
              <a:buSzPts val="2100"/>
              <a:buNone/>
              <a:defRPr sz="2800">
                <a:solidFill>
                  <a:schemeClr val="dk1"/>
                </a:solidFill>
              </a:defRPr>
            </a:lvl9pPr>
          </a:lstStyle>
          <a:p>
            <a:endParaRPr/>
          </a:p>
        </p:txBody>
      </p:sp>
      <p:grpSp>
        <p:nvGrpSpPr>
          <p:cNvPr id="1007" name="Google Shape;1007;p25"/>
          <p:cNvGrpSpPr/>
          <p:nvPr/>
        </p:nvGrpSpPr>
        <p:grpSpPr>
          <a:xfrm>
            <a:off x="-243991" y="5711881"/>
            <a:ext cx="1607209" cy="1212055"/>
            <a:chOff x="-182994" y="4283910"/>
            <a:chExt cx="1205407" cy="909041"/>
          </a:xfrm>
        </p:grpSpPr>
        <p:sp>
          <p:nvSpPr>
            <p:cNvPr id="1008" name="Google Shape;1008;p25"/>
            <p:cNvSpPr/>
            <p:nvPr/>
          </p:nvSpPr>
          <p:spPr>
            <a:xfrm>
              <a:off x="-182994" y="4283910"/>
              <a:ext cx="667127" cy="909038"/>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9" name="Google Shape;1009;p25"/>
            <p:cNvSpPr/>
            <p:nvPr/>
          </p:nvSpPr>
          <p:spPr>
            <a:xfrm>
              <a:off x="710279" y="4848427"/>
              <a:ext cx="312134" cy="344524"/>
            </a:xfrm>
            <a:custGeom>
              <a:avLst/>
              <a:gdLst/>
              <a:ahLst/>
              <a:cxnLst/>
              <a:rect l="l" t="t" r="r" b="b"/>
              <a:pathLst>
                <a:path w="2891" h="3191" extrusionOk="0">
                  <a:moveTo>
                    <a:pt x="543" y="3023"/>
                  </a:moveTo>
                  <a:cubicBezTo>
                    <a:pt x="181" y="2805"/>
                    <a:pt x="0" y="2463"/>
                    <a:pt x="24" y="2052"/>
                  </a:cubicBezTo>
                  <a:cubicBezTo>
                    <a:pt x="36" y="1840"/>
                    <a:pt x="96" y="1819"/>
                    <a:pt x="170" y="1625"/>
                  </a:cubicBezTo>
                  <a:cubicBezTo>
                    <a:pt x="257" y="1403"/>
                    <a:pt x="184" y="1180"/>
                    <a:pt x="190" y="961"/>
                  </a:cubicBezTo>
                  <a:cubicBezTo>
                    <a:pt x="190" y="986"/>
                    <a:pt x="263" y="1067"/>
                    <a:pt x="277" y="1094"/>
                  </a:cubicBezTo>
                  <a:cubicBezTo>
                    <a:pt x="305" y="1153"/>
                    <a:pt x="324" y="1215"/>
                    <a:pt x="339" y="1280"/>
                  </a:cubicBezTo>
                  <a:cubicBezTo>
                    <a:pt x="368" y="1408"/>
                    <a:pt x="371" y="1542"/>
                    <a:pt x="388" y="1673"/>
                  </a:cubicBezTo>
                  <a:cubicBezTo>
                    <a:pt x="402" y="1782"/>
                    <a:pt x="414" y="1927"/>
                    <a:pt x="485" y="2016"/>
                  </a:cubicBezTo>
                  <a:cubicBezTo>
                    <a:pt x="565" y="2120"/>
                    <a:pt x="705" y="2180"/>
                    <a:pt x="788" y="2289"/>
                  </a:cubicBezTo>
                  <a:cubicBezTo>
                    <a:pt x="843" y="2361"/>
                    <a:pt x="903" y="2426"/>
                    <a:pt x="966" y="2488"/>
                  </a:cubicBezTo>
                  <a:cubicBezTo>
                    <a:pt x="1031" y="2551"/>
                    <a:pt x="1059" y="2143"/>
                    <a:pt x="1058" y="2129"/>
                  </a:cubicBezTo>
                  <a:cubicBezTo>
                    <a:pt x="1049" y="1975"/>
                    <a:pt x="1013" y="1823"/>
                    <a:pt x="1018" y="1668"/>
                  </a:cubicBezTo>
                  <a:cubicBezTo>
                    <a:pt x="1027" y="1387"/>
                    <a:pt x="1147" y="1218"/>
                    <a:pt x="1238" y="953"/>
                  </a:cubicBezTo>
                  <a:cubicBezTo>
                    <a:pt x="1325" y="695"/>
                    <a:pt x="1566" y="268"/>
                    <a:pt x="1520" y="0"/>
                  </a:cubicBezTo>
                  <a:cubicBezTo>
                    <a:pt x="1592" y="426"/>
                    <a:pt x="1651" y="855"/>
                    <a:pt x="1704" y="1283"/>
                  </a:cubicBezTo>
                  <a:cubicBezTo>
                    <a:pt x="1741" y="1584"/>
                    <a:pt x="1942" y="2191"/>
                    <a:pt x="1824" y="2467"/>
                  </a:cubicBezTo>
                  <a:cubicBezTo>
                    <a:pt x="1957" y="2155"/>
                    <a:pt x="2561" y="2039"/>
                    <a:pt x="2797" y="1800"/>
                  </a:cubicBezTo>
                  <a:cubicBezTo>
                    <a:pt x="2891" y="2312"/>
                    <a:pt x="2279" y="2949"/>
                    <a:pt x="1837" y="3090"/>
                  </a:cubicBezTo>
                  <a:cubicBezTo>
                    <a:pt x="1542" y="3184"/>
                    <a:pt x="836" y="3190"/>
                    <a:pt x="566" y="3037"/>
                  </a:cubicBezTo>
                  <a:cubicBezTo>
                    <a:pt x="558" y="3032"/>
                    <a:pt x="550" y="3028"/>
                    <a:pt x="543" y="30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434509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072"/>
        <p:cNvGrpSpPr/>
        <p:nvPr/>
      </p:nvGrpSpPr>
      <p:grpSpPr>
        <a:xfrm>
          <a:off x="0" y="0"/>
          <a:ext cx="0" cy="0"/>
          <a:chOff x="0" y="0"/>
          <a:chExt cx="0" cy="0"/>
        </a:xfrm>
      </p:grpSpPr>
      <p:grpSp>
        <p:nvGrpSpPr>
          <p:cNvPr id="1073" name="Google Shape;1073;p27"/>
          <p:cNvGrpSpPr/>
          <p:nvPr/>
        </p:nvGrpSpPr>
        <p:grpSpPr>
          <a:xfrm>
            <a:off x="-628473" y="11"/>
            <a:ext cx="13391804" cy="7039128"/>
            <a:chOff x="-471355" y="8"/>
            <a:chExt cx="10043853" cy="5279346"/>
          </a:xfrm>
        </p:grpSpPr>
        <p:grpSp>
          <p:nvGrpSpPr>
            <p:cNvPr id="1074" name="Google Shape;1074;p27"/>
            <p:cNvGrpSpPr/>
            <p:nvPr/>
          </p:nvGrpSpPr>
          <p:grpSpPr>
            <a:xfrm rot="-896081" flipH="1">
              <a:off x="8544421" y="2884656"/>
              <a:ext cx="748876" cy="2264877"/>
              <a:chOff x="3221922" y="3632026"/>
              <a:chExt cx="349066" cy="1055705"/>
            </a:xfrm>
          </p:grpSpPr>
          <p:sp>
            <p:nvSpPr>
              <p:cNvPr id="1075" name="Google Shape;1075;p27"/>
              <p:cNvSpPr/>
              <p:nvPr/>
            </p:nvSpPr>
            <p:spPr>
              <a:xfrm>
                <a:off x="3266263" y="3688839"/>
                <a:ext cx="223755" cy="998891"/>
              </a:xfrm>
              <a:custGeom>
                <a:avLst/>
                <a:gdLst/>
                <a:ahLst/>
                <a:cxnLst/>
                <a:rect l="l" t="t" r="r" b="b"/>
                <a:pathLst>
                  <a:path w="5687" h="25388" extrusionOk="0">
                    <a:moveTo>
                      <a:pt x="65" y="0"/>
                    </a:moveTo>
                    <a:lnTo>
                      <a:pt x="0" y="12"/>
                    </a:lnTo>
                    <a:cubicBezTo>
                      <a:pt x="58" y="294"/>
                      <a:pt x="141" y="570"/>
                      <a:pt x="255" y="835"/>
                    </a:cubicBezTo>
                    <a:cubicBezTo>
                      <a:pt x="370" y="1099"/>
                      <a:pt x="515" y="1348"/>
                      <a:pt x="674" y="1587"/>
                    </a:cubicBezTo>
                    <a:cubicBezTo>
                      <a:pt x="991" y="2065"/>
                      <a:pt x="1366" y="2497"/>
                      <a:pt x="1693" y="2961"/>
                    </a:cubicBezTo>
                    <a:cubicBezTo>
                      <a:pt x="1856" y="3194"/>
                      <a:pt x="2007" y="3434"/>
                      <a:pt x="2140" y="3684"/>
                    </a:cubicBezTo>
                    <a:cubicBezTo>
                      <a:pt x="2259" y="3938"/>
                      <a:pt x="2368" y="4201"/>
                      <a:pt x="2414" y="4481"/>
                    </a:cubicBezTo>
                    <a:cubicBezTo>
                      <a:pt x="2449" y="4617"/>
                      <a:pt x="2454" y="4759"/>
                      <a:pt x="2473" y="4898"/>
                    </a:cubicBezTo>
                    <a:cubicBezTo>
                      <a:pt x="2477" y="4968"/>
                      <a:pt x="2478" y="5039"/>
                      <a:pt x="2480" y="5110"/>
                    </a:cubicBezTo>
                    <a:cubicBezTo>
                      <a:pt x="2484" y="5180"/>
                      <a:pt x="2485" y="5251"/>
                      <a:pt x="2480" y="5321"/>
                    </a:cubicBezTo>
                    <a:lnTo>
                      <a:pt x="2472" y="5533"/>
                    </a:lnTo>
                    <a:lnTo>
                      <a:pt x="2452" y="5745"/>
                    </a:lnTo>
                    <a:cubicBezTo>
                      <a:pt x="2441" y="5886"/>
                      <a:pt x="2415" y="6026"/>
                      <a:pt x="2395" y="6166"/>
                    </a:cubicBezTo>
                    <a:cubicBezTo>
                      <a:pt x="2302" y="6727"/>
                      <a:pt x="2156" y="7278"/>
                      <a:pt x="2030" y="7835"/>
                    </a:cubicBezTo>
                    <a:cubicBezTo>
                      <a:pt x="1967" y="8114"/>
                      <a:pt x="1906" y="8394"/>
                      <a:pt x="1864" y="8677"/>
                    </a:cubicBezTo>
                    <a:cubicBezTo>
                      <a:pt x="1822" y="8961"/>
                      <a:pt x="1786" y="9244"/>
                      <a:pt x="1758" y="9529"/>
                    </a:cubicBezTo>
                    <a:cubicBezTo>
                      <a:pt x="1729" y="9814"/>
                      <a:pt x="1709" y="10099"/>
                      <a:pt x="1700" y="10386"/>
                    </a:cubicBezTo>
                    <a:cubicBezTo>
                      <a:pt x="1690" y="10672"/>
                      <a:pt x="1694" y="10959"/>
                      <a:pt x="1713" y="11245"/>
                    </a:cubicBezTo>
                    <a:cubicBezTo>
                      <a:pt x="1746" y="11819"/>
                      <a:pt x="1848" y="12388"/>
                      <a:pt x="2023" y="12937"/>
                    </a:cubicBezTo>
                    <a:cubicBezTo>
                      <a:pt x="2069" y="13073"/>
                      <a:pt x="2114" y="13209"/>
                      <a:pt x="2170" y="13342"/>
                    </a:cubicBezTo>
                    <a:cubicBezTo>
                      <a:pt x="2220" y="13477"/>
                      <a:pt x="2284" y="13608"/>
                      <a:pt x="2349" y="13737"/>
                    </a:cubicBezTo>
                    <a:cubicBezTo>
                      <a:pt x="2483" y="13994"/>
                      <a:pt x="2651" y="14230"/>
                      <a:pt x="2828" y="14456"/>
                    </a:cubicBezTo>
                    <a:cubicBezTo>
                      <a:pt x="3185" y="14908"/>
                      <a:pt x="3592" y="15311"/>
                      <a:pt x="3963" y="15740"/>
                    </a:cubicBezTo>
                    <a:cubicBezTo>
                      <a:pt x="4148" y="15955"/>
                      <a:pt x="4323" y="16177"/>
                      <a:pt x="4478" y="16413"/>
                    </a:cubicBezTo>
                    <a:cubicBezTo>
                      <a:pt x="4633" y="16647"/>
                      <a:pt x="4764" y="16897"/>
                      <a:pt x="4880" y="17156"/>
                    </a:cubicBezTo>
                    <a:cubicBezTo>
                      <a:pt x="5112" y="17672"/>
                      <a:pt x="5288" y="18213"/>
                      <a:pt x="5397" y="18768"/>
                    </a:cubicBezTo>
                    <a:cubicBezTo>
                      <a:pt x="5504" y="19323"/>
                      <a:pt x="5553" y="19890"/>
                      <a:pt x="5525" y="20454"/>
                    </a:cubicBezTo>
                    <a:cubicBezTo>
                      <a:pt x="5497" y="21019"/>
                      <a:pt x="5415" y="21581"/>
                      <a:pt x="5289" y="22134"/>
                    </a:cubicBezTo>
                    <a:cubicBezTo>
                      <a:pt x="5036" y="23241"/>
                      <a:pt x="4610" y="24302"/>
                      <a:pt x="4114" y="25322"/>
                    </a:cubicBezTo>
                    <a:lnTo>
                      <a:pt x="4249" y="25388"/>
                    </a:lnTo>
                    <a:cubicBezTo>
                      <a:pt x="4745" y="24358"/>
                      <a:pt x="5172" y="23285"/>
                      <a:pt x="5425" y="22165"/>
                    </a:cubicBezTo>
                    <a:cubicBezTo>
                      <a:pt x="5551" y="21605"/>
                      <a:pt x="5633" y="21034"/>
                      <a:pt x="5659" y="20459"/>
                    </a:cubicBezTo>
                    <a:cubicBezTo>
                      <a:pt x="5686" y="19884"/>
                      <a:pt x="5634" y="19307"/>
                      <a:pt x="5523" y="18742"/>
                    </a:cubicBezTo>
                    <a:cubicBezTo>
                      <a:pt x="5410" y="18178"/>
                      <a:pt x="5229" y="17627"/>
                      <a:pt x="4992" y="17104"/>
                    </a:cubicBezTo>
                    <a:cubicBezTo>
                      <a:pt x="4874" y="16842"/>
                      <a:pt x="4739" y="16586"/>
                      <a:pt x="4579" y="16346"/>
                    </a:cubicBezTo>
                    <a:cubicBezTo>
                      <a:pt x="4420" y="16104"/>
                      <a:pt x="4240" y="15878"/>
                      <a:pt x="4052" y="15662"/>
                    </a:cubicBezTo>
                    <a:cubicBezTo>
                      <a:pt x="3677" y="15230"/>
                      <a:pt x="3269" y="14829"/>
                      <a:pt x="2916" y="14386"/>
                    </a:cubicBezTo>
                    <a:cubicBezTo>
                      <a:pt x="2742" y="14164"/>
                      <a:pt x="2577" y="13934"/>
                      <a:pt x="2446" y="13685"/>
                    </a:cubicBezTo>
                    <a:cubicBezTo>
                      <a:pt x="2383" y="13560"/>
                      <a:pt x="2321" y="13435"/>
                      <a:pt x="2271" y="13302"/>
                    </a:cubicBezTo>
                    <a:cubicBezTo>
                      <a:pt x="2215" y="13171"/>
                      <a:pt x="2171" y="13037"/>
                      <a:pt x="2125" y="12903"/>
                    </a:cubicBezTo>
                    <a:cubicBezTo>
                      <a:pt x="1952" y="12366"/>
                      <a:pt x="1849" y="11805"/>
                      <a:pt x="1814" y="11239"/>
                    </a:cubicBezTo>
                    <a:cubicBezTo>
                      <a:pt x="1796" y="10956"/>
                      <a:pt x="1791" y="10672"/>
                      <a:pt x="1799" y="10388"/>
                    </a:cubicBezTo>
                    <a:cubicBezTo>
                      <a:pt x="1807" y="10105"/>
                      <a:pt x="1827" y="9821"/>
                      <a:pt x="1854" y="9538"/>
                    </a:cubicBezTo>
                    <a:cubicBezTo>
                      <a:pt x="1881" y="9255"/>
                      <a:pt x="1916" y="8973"/>
                      <a:pt x="1957" y="8692"/>
                    </a:cubicBezTo>
                    <a:cubicBezTo>
                      <a:pt x="1997" y="8411"/>
                      <a:pt x="2057" y="8132"/>
                      <a:pt x="2119" y="7855"/>
                    </a:cubicBezTo>
                    <a:cubicBezTo>
                      <a:pt x="2244" y="7299"/>
                      <a:pt x="2388" y="6745"/>
                      <a:pt x="2480" y="6179"/>
                    </a:cubicBezTo>
                    <a:cubicBezTo>
                      <a:pt x="2499" y="6038"/>
                      <a:pt x="2525" y="5897"/>
                      <a:pt x="2536" y="5754"/>
                    </a:cubicBezTo>
                    <a:lnTo>
                      <a:pt x="2556" y="5539"/>
                    </a:lnTo>
                    <a:lnTo>
                      <a:pt x="2565" y="5324"/>
                    </a:lnTo>
                    <a:cubicBezTo>
                      <a:pt x="2568" y="5252"/>
                      <a:pt x="2567" y="5180"/>
                      <a:pt x="2563" y="5107"/>
                    </a:cubicBezTo>
                    <a:cubicBezTo>
                      <a:pt x="2561" y="5035"/>
                      <a:pt x="2560" y="4964"/>
                      <a:pt x="2555" y="4892"/>
                    </a:cubicBezTo>
                    <a:cubicBezTo>
                      <a:pt x="2535" y="4749"/>
                      <a:pt x="2530" y="4604"/>
                      <a:pt x="2493" y="4464"/>
                    </a:cubicBezTo>
                    <a:cubicBezTo>
                      <a:pt x="2444" y="4178"/>
                      <a:pt x="2333" y="3908"/>
                      <a:pt x="2209" y="3648"/>
                    </a:cubicBezTo>
                    <a:cubicBezTo>
                      <a:pt x="2074" y="3395"/>
                      <a:pt x="1919" y="3152"/>
                      <a:pt x="1755" y="2918"/>
                    </a:cubicBezTo>
                    <a:cubicBezTo>
                      <a:pt x="1424" y="2450"/>
                      <a:pt x="1048" y="2020"/>
                      <a:pt x="732" y="1548"/>
                    </a:cubicBezTo>
                    <a:cubicBezTo>
                      <a:pt x="575" y="1312"/>
                      <a:pt x="432" y="1067"/>
                      <a:pt x="317" y="808"/>
                    </a:cubicBezTo>
                    <a:cubicBezTo>
                      <a:pt x="204" y="548"/>
                      <a:pt x="121" y="277"/>
                      <a:pt x="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6" name="Google Shape;1076;p27"/>
              <p:cNvSpPr/>
              <p:nvPr/>
            </p:nvSpPr>
            <p:spPr>
              <a:xfrm>
                <a:off x="3470225" y="4544353"/>
                <a:ext cx="83018" cy="46781"/>
              </a:xfrm>
              <a:custGeom>
                <a:avLst/>
                <a:gdLst/>
                <a:ahLst/>
                <a:cxnLst/>
                <a:rect l="l" t="t" r="r" b="b"/>
                <a:pathLst>
                  <a:path w="2110" h="1189" extrusionOk="0">
                    <a:moveTo>
                      <a:pt x="471" y="501"/>
                    </a:moveTo>
                    <a:cubicBezTo>
                      <a:pt x="682" y="276"/>
                      <a:pt x="1016" y="81"/>
                      <a:pt x="1320" y="24"/>
                    </a:cubicBezTo>
                    <a:cubicBezTo>
                      <a:pt x="1447" y="1"/>
                      <a:pt x="1590" y="17"/>
                      <a:pt x="1707" y="71"/>
                    </a:cubicBezTo>
                    <a:cubicBezTo>
                      <a:pt x="1794" y="111"/>
                      <a:pt x="1869" y="180"/>
                      <a:pt x="1899" y="271"/>
                    </a:cubicBezTo>
                    <a:cubicBezTo>
                      <a:pt x="2110" y="887"/>
                      <a:pt x="994" y="1188"/>
                      <a:pt x="588" y="1176"/>
                    </a:cubicBezTo>
                    <a:cubicBezTo>
                      <a:pt x="484" y="1173"/>
                      <a:pt x="85" y="1160"/>
                      <a:pt x="40" y="1041"/>
                    </a:cubicBezTo>
                    <a:cubicBezTo>
                      <a:pt x="1" y="932"/>
                      <a:pt x="393" y="585"/>
                      <a:pt x="471" y="5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7" name="Google Shape;1077;p27"/>
              <p:cNvSpPr/>
              <p:nvPr/>
            </p:nvSpPr>
            <p:spPr>
              <a:xfrm>
                <a:off x="3397635" y="4526884"/>
                <a:ext cx="77746" cy="62086"/>
              </a:xfrm>
              <a:custGeom>
                <a:avLst/>
                <a:gdLst/>
                <a:ahLst/>
                <a:cxnLst/>
                <a:rect l="l" t="t" r="r" b="b"/>
                <a:pathLst>
                  <a:path w="1976" h="1578" extrusionOk="0">
                    <a:moveTo>
                      <a:pt x="1674" y="829"/>
                    </a:moveTo>
                    <a:cubicBezTo>
                      <a:pt x="1551" y="546"/>
                      <a:pt x="1300" y="252"/>
                      <a:pt x="1032" y="97"/>
                    </a:cubicBezTo>
                    <a:cubicBezTo>
                      <a:pt x="920" y="32"/>
                      <a:pt x="780" y="0"/>
                      <a:pt x="650" y="14"/>
                    </a:cubicBezTo>
                    <a:cubicBezTo>
                      <a:pt x="556" y="22"/>
                      <a:pt x="461" y="63"/>
                      <a:pt x="403" y="138"/>
                    </a:cubicBezTo>
                    <a:cubicBezTo>
                      <a:pt x="1" y="650"/>
                      <a:pt x="953" y="1303"/>
                      <a:pt x="1341" y="1427"/>
                    </a:cubicBezTo>
                    <a:cubicBezTo>
                      <a:pt x="1440" y="1458"/>
                      <a:pt x="1821" y="1578"/>
                      <a:pt x="1903" y="1480"/>
                    </a:cubicBezTo>
                    <a:cubicBezTo>
                      <a:pt x="1976" y="1391"/>
                      <a:pt x="1719" y="933"/>
                      <a:pt x="1674"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8" name="Google Shape;1078;p27"/>
              <p:cNvSpPr/>
              <p:nvPr/>
            </p:nvSpPr>
            <p:spPr>
              <a:xfrm>
                <a:off x="3482186" y="4472273"/>
                <a:ext cx="82979" cy="46742"/>
              </a:xfrm>
              <a:custGeom>
                <a:avLst/>
                <a:gdLst/>
                <a:ahLst/>
                <a:cxnLst/>
                <a:rect l="l" t="t" r="r" b="b"/>
                <a:pathLst>
                  <a:path w="2109" h="1188" extrusionOk="0">
                    <a:moveTo>
                      <a:pt x="472" y="502"/>
                    </a:moveTo>
                    <a:cubicBezTo>
                      <a:pt x="681" y="275"/>
                      <a:pt x="1016" y="81"/>
                      <a:pt x="1320" y="24"/>
                    </a:cubicBezTo>
                    <a:cubicBezTo>
                      <a:pt x="1448" y="0"/>
                      <a:pt x="1590" y="16"/>
                      <a:pt x="1708" y="71"/>
                    </a:cubicBezTo>
                    <a:cubicBezTo>
                      <a:pt x="1793" y="112"/>
                      <a:pt x="1869" y="181"/>
                      <a:pt x="1900" y="270"/>
                    </a:cubicBezTo>
                    <a:cubicBezTo>
                      <a:pt x="2109" y="887"/>
                      <a:pt x="995" y="1188"/>
                      <a:pt x="587" y="1176"/>
                    </a:cubicBezTo>
                    <a:cubicBezTo>
                      <a:pt x="483" y="1173"/>
                      <a:pt x="84" y="1159"/>
                      <a:pt x="40" y="1040"/>
                    </a:cubicBezTo>
                    <a:cubicBezTo>
                      <a:pt x="0" y="931"/>
                      <a:pt x="394" y="585"/>
                      <a:pt x="472" y="50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9" name="Google Shape;1079;p27"/>
              <p:cNvSpPr/>
              <p:nvPr/>
            </p:nvSpPr>
            <p:spPr>
              <a:xfrm>
                <a:off x="3405543" y="4462162"/>
                <a:ext cx="81247" cy="55162"/>
              </a:xfrm>
              <a:custGeom>
                <a:avLst/>
                <a:gdLst/>
                <a:ahLst/>
                <a:cxnLst/>
                <a:rect l="l" t="t" r="r" b="b"/>
                <a:pathLst>
                  <a:path w="2065" h="1402" extrusionOk="0">
                    <a:moveTo>
                      <a:pt x="1681" y="683"/>
                    </a:moveTo>
                    <a:cubicBezTo>
                      <a:pt x="1516" y="423"/>
                      <a:pt x="1223" y="169"/>
                      <a:pt x="935" y="59"/>
                    </a:cubicBezTo>
                    <a:cubicBezTo>
                      <a:pt x="814" y="12"/>
                      <a:pt x="670" y="1"/>
                      <a:pt x="544" y="33"/>
                    </a:cubicBezTo>
                    <a:cubicBezTo>
                      <a:pt x="452" y="58"/>
                      <a:pt x="366" y="111"/>
                      <a:pt x="320" y="194"/>
                    </a:cubicBezTo>
                    <a:cubicBezTo>
                      <a:pt x="0" y="761"/>
                      <a:pt x="1041" y="1261"/>
                      <a:pt x="1443" y="1326"/>
                    </a:cubicBezTo>
                    <a:cubicBezTo>
                      <a:pt x="1546" y="1342"/>
                      <a:pt x="1940" y="1401"/>
                      <a:pt x="2005" y="1292"/>
                    </a:cubicBezTo>
                    <a:cubicBezTo>
                      <a:pt x="2065" y="1193"/>
                      <a:pt x="1741" y="780"/>
                      <a:pt x="1681" y="68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0" name="Google Shape;1080;p27"/>
              <p:cNvSpPr/>
              <p:nvPr/>
            </p:nvSpPr>
            <p:spPr>
              <a:xfrm>
                <a:off x="3480219" y="4378554"/>
                <a:ext cx="90769" cy="66965"/>
              </a:xfrm>
              <a:custGeom>
                <a:avLst/>
                <a:gdLst/>
                <a:ahLst/>
                <a:cxnLst/>
                <a:rect l="l" t="t" r="r" b="b"/>
                <a:pathLst>
                  <a:path w="2307" h="1702" extrusionOk="0">
                    <a:moveTo>
                      <a:pt x="392" y="864"/>
                    </a:moveTo>
                    <a:cubicBezTo>
                      <a:pt x="557" y="553"/>
                      <a:pt x="867" y="241"/>
                      <a:pt x="1184" y="89"/>
                    </a:cubicBezTo>
                    <a:cubicBezTo>
                      <a:pt x="1317" y="26"/>
                      <a:pt x="1479" y="1"/>
                      <a:pt x="1624" y="27"/>
                    </a:cubicBezTo>
                    <a:cubicBezTo>
                      <a:pt x="1731" y="45"/>
                      <a:pt x="1833" y="100"/>
                      <a:pt x="1894" y="189"/>
                    </a:cubicBezTo>
                    <a:cubicBezTo>
                      <a:pt x="2306" y="805"/>
                      <a:pt x="1170" y="1463"/>
                      <a:pt x="719" y="1571"/>
                    </a:cubicBezTo>
                    <a:cubicBezTo>
                      <a:pt x="604" y="1598"/>
                      <a:pt x="160" y="1701"/>
                      <a:pt x="77" y="1583"/>
                    </a:cubicBezTo>
                    <a:cubicBezTo>
                      <a:pt x="1" y="1476"/>
                      <a:pt x="331" y="979"/>
                      <a:pt x="392" y="86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1" name="Google Shape;1081;p27"/>
              <p:cNvSpPr/>
              <p:nvPr/>
            </p:nvSpPr>
            <p:spPr>
              <a:xfrm>
                <a:off x="3392048" y="4389256"/>
                <a:ext cx="94074" cy="56381"/>
              </a:xfrm>
              <a:custGeom>
                <a:avLst/>
                <a:gdLst/>
                <a:ahLst/>
                <a:cxnLst/>
                <a:rect l="l" t="t" r="r" b="b"/>
                <a:pathLst>
                  <a:path w="2391" h="1433" extrusionOk="0">
                    <a:moveTo>
                      <a:pt x="1892" y="653"/>
                    </a:moveTo>
                    <a:cubicBezTo>
                      <a:pt x="1673" y="378"/>
                      <a:pt x="1310" y="128"/>
                      <a:pt x="971" y="37"/>
                    </a:cubicBezTo>
                    <a:cubicBezTo>
                      <a:pt x="829" y="0"/>
                      <a:pt x="665" y="5"/>
                      <a:pt x="527" y="58"/>
                    </a:cubicBezTo>
                    <a:cubicBezTo>
                      <a:pt x="426" y="95"/>
                      <a:pt x="335" y="168"/>
                      <a:pt x="293" y="268"/>
                    </a:cubicBezTo>
                    <a:cubicBezTo>
                      <a:pt x="0" y="949"/>
                      <a:pt x="1240" y="1386"/>
                      <a:pt x="1703" y="1408"/>
                    </a:cubicBezTo>
                    <a:cubicBezTo>
                      <a:pt x="1821" y="1413"/>
                      <a:pt x="2275" y="1433"/>
                      <a:pt x="2336" y="1301"/>
                    </a:cubicBezTo>
                    <a:cubicBezTo>
                      <a:pt x="2390" y="1181"/>
                      <a:pt x="1974" y="754"/>
                      <a:pt x="1892" y="6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2" name="Google Shape;1082;p27"/>
              <p:cNvSpPr/>
              <p:nvPr/>
            </p:nvSpPr>
            <p:spPr>
              <a:xfrm>
                <a:off x="3458934" y="4289084"/>
                <a:ext cx="71805" cy="83569"/>
              </a:xfrm>
              <a:custGeom>
                <a:avLst/>
                <a:gdLst/>
                <a:ahLst/>
                <a:cxnLst/>
                <a:rect l="l" t="t" r="r" b="b"/>
                <a:pathLst>
                  <a:path w="1825" h="2124" extrusionOk="0">
                    <a:moveTo>
                      <a:pt x="112" y="1273"/>
                    </a:moveTo>
                    <a:cubicBezTo>
                      <a:pt x="138" y="926"/>
                      <a:pt x="295" y="520"/>
                      <a:pt x="523" y="256"/>
                    </a:cubicBezTo>
                    <a:cubicBezTo>
                      <a:pt x="618" y="146"/>
                      <a:pt x="756" y="60"/>
                      <a:pt x="898" y="26"/>
                    </a:cubicBezTo>
                    <a:cubicBezTo>
                      <a:pt x="1001" y="0"/>
                      <a:pt x="1116" y="9"/>
                      <a:pt x="1207" y="66"/>
                    </a:cubicBezTo>
                    <a:cubicBezTo>
                      <a:pt x="1824" y="461"/>
                      <a:pt x="1054" y="1510"/>
                      <a:pt x="688" y="1784"/>
                    </a:cubicBezTo>
                    <a:cubicBezTo>
                      <a:pt x="595" y="1855"/>
                      <a:pt x="235" y="2124"/>
                      <a:pt x="112" y="2051"/>
                    </a:cubicBezTo>
                    <a:cubicBezTo>
                      <a:pt x="1" y="1983"/>
                      <a:pt x="102" y="1402"/>
                      <a:pt x="112" y="12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3" name="Google Shape;1083;p27"/>
              <p:cNvSpPr/>
              <p:nvPr/>
            </p:nvSpPr>
            <p:spPr>
              <a:xfrm>
                <a:off x="3372061" y="4325202"/>
                <a:ext cx="93484" cy="51975"/>
              </a:xfrm>
              <a:custGeom>
                <a:avLst/>
                <a:gdLst/>
                <a:ahLst/>
                <a:cxnLst/>
                <a:rect l="l" t="t" r="r" b="b"/>
                <a:pathLst>
                  <a:path w="2376" h="1321" extrusionOk="0">
                    <a:moveTo>
                      <a:pt x="1831" y="530"/>
                    </a:moveTo>
                    <a:cubicBezTo>
                      <a:pt x="1586" y="283"/>
                      <a:pt x="1202" y="75"/>
                      <a:pt x="858" y="23"/>
                    </a:cubicBezTo>
                    <a:cubicBezTo>
                      <a:pt x="714" y="1"/>
                      <a:pt x="554" y="24"/>
                      <a:pt x="423" y="91"/>
                    </a:cubicBezTo>
                    <a:cubicBezTo>
                      <a:pt x="328" y="140"/>
                      <a:pt x="246" y="220"/>
                      <a:pt x="215" y="322"/>
                    </a:cubicBezTo>
                    <a:cubicBezTo>
                      <a:pt x="1" y="1024"/>
                      <a:pt x="1266" y="1321"/>
                      <a:pt x="1724" y="1294"/>
                    </a:cubicBezTo>
                    <a:cubicBezTo>
                      <a:pt x="1842" y="1286"/>
                      <a:pt x="2290" y="1257"/>
                      <a:pt x="2335" y="1120"/>
                    </a:cubicBezTo>
                    <a:cubicBezTo>
                      <a:pt x="2376" y="997"/>
                      <a:pt x="1921" y="621"/>
                      <a:pt x="1831" y="5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4" name="Google Shape;1084;p27"/>
              <p:cNvSpPr/>
              <p:nvPr/>
            </p:nvSpPr>
            <p:spPr>
              <a:xfrm>
                <a:off x="3401727" y="4197056"/>
                <a:ext cx="67477" cy="97379"/>
              </a:xfrm>
              <a:custGeom>
                <a:avLst/>
                <a:gdLst/>
                <a:ahLst/>
                <a:cxnLst/>
                <a:rect l="l" t="t" r="r" b="b"/>
                <a:pathLst>
                  <a:path w="1715" h="2475" extrusionOk="0">
                    <a:moveTo>
                      <a:pt x="49" y="1584"/>
                    </a:moveTo>
                    <a:cubicBezTo>
                      <a:pt x="1" y="1205"/>
                      <a:pt x="80" y="732"/>
                      <a:pt x="267" y="399"/>
                    </a:cubicBezTo>
                    <a:cubicBezTo>
                      <a:pt x="346" y="259"/>
                      <a:pt x="474" y="135"/>
                      <a:pt x="620" y="67"/>
                    </a:cubicBezTo>
                    <a:cubicBezTo>
                      <a:pt x="726" y="17"/>
                      <a:pt x="851" y="0"/>
                      <a:pt x="962" y="42"/>
                    </a:cubicBezTo>
                    <a:cubicBezTo>
                      <a:pt x="1715" y="332"/>
                      <a:pt x="1116" y="1631"/>
                      <a:pt x="783" y="2009"/>
                    </a:cubicBezTo>
                    <a:cubicBezTo>
                      <a:pt x="698" y="2105"/>
                      <a:pt x="369" y="2474"/>
                      <a:pt x="220" y="2422"/>
                    </a:cubicBezTo>
                    <a:cubicBezTo>
                      <a:pt x="85" y="2374"/>
                      <a:pt x="68" y="1725"/>
                      <a:pt x="49" y="158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5" name="Google Shape;1085;p27"/>
              <p:cNvSpPr/>
              <p:nvPr/>
            </p:nvSpPr>
            <p:spPr>
              <a:xfrm>
                <a:off x="3311155" y="4257254"/>
                <a:ext cx="100448" cy="52250"/>
              </a:xfrm>
              <a:custGeom>
                <a:avLst/>
                <a:gdLst/>
                <a:ahLst/>
                <a:cxnLst/>
                <a:rect l="l" t="t" r="r" b="b"/>
                <a:pathLst>
                  <a:path w="2553" h="1328" extrusionOk="0">
                    <a:moveTo>
                      <a:pt x="1862" y="350"/>
                    </a:moveTo>
                    <a:cubicBezTo>
                      <a:pt x="1544" y="138"/>
                      <a:pt x="1084" y="1"/>
                      <a:pt x="703" y="20"/>
                    </a:cubicBezTo>
                    <a:cubicBezTo>
                      <a:pt x="542" y="28"/>
                      <a:pt x="375" y="88"/>
                      <a:pt x="250" y="189"/>
                    </a:cubicBezTo>
                    <a:cubicBezTo>
                      <a:pt x="158" y="262"/>
                      <a:pt x="86" y="367"/>
                      <a:pt x="76" y="483"/>
                    </a:cubicBezTo>
                    <a:cubicBezTo>
                      <a:pt x="1" y="1286"/>
                      <a:pt x="1430" y="1328"/>
                      <a:pt x="1916" y="1195"/>
                    </a:cubicBezTo>
                    <a:cubicBezTo>
                      <a:pt x="2041" y="1162"/>
                      <a:pt x="2518" y="1032"/>
                      <a:pt x="2537" y="875"/>
                    </a:cubicBezTo>
                    <a:cubicBezTo>
                      <a:pt x="2553" y="732"/>
                      <a:pt x="1980" y="429"/>
                      <a:pt x="1862" y="35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6" name="Google Shape;1086;p27"/>
              <p:cNvSpPr/>
              <p:nvPr/>
            </p:nvSpPr>
            <p:spPr>
              <a:xfrm>
                <a:off x="3346841" y="4125842"/>
                <a:ext cx="67437" cy="97379"/>
              </a:xfrm>
              <a:custGeom>
                <a:avLst/>
                <a:gdLst/>
                <a:ahLst/>
                <a:cxnLst/>
                <a:rect l="l" t="t" r="r" b="b"/>
                <a:pathLst>
                  <a:path w="1714" h="2475" extrusionOk="0">
                    <a:moveTo>
                      <a:pt x="49" y="1585"/>
                    </a:moveTo>
                    <a:cubicBezTo>
                      <a:pt x="0" y="1206"/>
                      <a:pt x="79" y="734"/>
                      <a:pt x="266" y="400"/>
                    </a:cubicBezTo>
                    <a:cubicBezTo>
                      <a:pt x="346" y="260"/>
                      <a:pt x="473" y="136"/>
                      <a:pt x="619" y="68"/>
                    </a:cubicBezTo>
                    <a:cubicBezTo>
                      <a:pt x="726" y="18"/>
                      <a:pt x="851" y="1"/>
                      <a:pt x="961" y="43"/>
                    </a:cubicBezTo>
                    <a:cubicBezTo>
                      <a:pt x="1714" y="333"/>
                      <a:pt x="1116" y="1632"/>
                      <a:pt x="782" y="2009"/>
                    </a:cubicBezTo>
                    <a:cubicBezTo>
                      <a:pt x="697" y="2106"/>
                      <a:pt x="368" y="2475"/>
                      <a:pt x="219" y="2423"/>
                    </a:cubicBezTo>
                    <a:cubicBezTo>
                      <a:pt x="84" y="2375"/>
                      <a:pt x="66" y="1726"/>
                      <a:pt x="49" y="158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7" name="Google Shape;1087;p27"/>
              <p:cNvSpPr/>
              <p:nvPr/>
            </p:nvSpPr>
            <p:spPr>
              <a:xfrm>
                <a:off x="3255286" y="4169279"/>
                <a:ext cx="102730" cy="58034"/>
              </a:xfrm>
              <a:custGeom>
                <a:avLst/>
                <a:gdLst/>
                <a:ahLst/>
                <a:cxnLst/>
                <a:rect l="l" t="t" r="r" b="b"/>
                <a:pathLst>
                  <a:path w="2611" h="1475" extrusionOk="0">
                    <a:moveTo>
                      <a:pt x="2033" y="630"/>
                    </a:moveTo>
                    <a:cubicBezTo>
                      <a:pt x="1775" y="348"/>
                      <a:pt x="1363" y="103"/>
                      <a:pt x="987" y="30"/>
                    </a:cubicBezTo>
                    <a:cubicBezTo>
                      <a:pt x="829" y="0"/>
                      <a:pt x="652" y="18"/>
                      <a:pt x="506" y="84"/>
                    </a:cubicBezTo>
                    <a:cubicBezTo>
                      <a:pt x="399" y="134"/>
                      <a:pt x="305" y="219"/>
                      <a:pt x="267" y="330"/>
                    </a:cubicBezTo>
                    <a:cubicBezTo>
                      <a:pt x="1" y="1091"/>
                      <a:pt x="1377" y="1475"/>
                      <a:pt x="1881" y="1465"/>
                    </a:cubicBezTo>
                    <a:cubicBezTo>
                      <a:pt x="2010" y="1461"/>
                      <a:pt x="2504" y="1450"/>
                      <a:pt x="2561" y="1303"/>
                    </a:cubicBezTo>
                    <a:cubicBezTo>
                      <a:pt x="2611" y="1168"/>
                      <a:pt x="2128" y="734"/>
                      <a:pt x="2033" y="6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8" name="Google Shape;1088;p27"/>
              <p:cNvSpPr/>
              <p:nvPr/>
            </p:nvSpPr>
            <p:spPr>
              <a:xfrm>
                <a:off x="3331103" y="4047074"/>
                <a:ext cx="82152" cy="76841"/>
              </a:xfrm>
              <a:custGeom>
                <a:avLst/>
                <a:gdLst/>
                <a:ahLst/>
                <a:cxnLst/>
                <a:rect l="l" t="t" r="r" b="b"/>
                <a:pathLst>
                  <a:path w="2088" h="1953" extrusionOk="0">
                    <a:moveTo>
                      <a:pt x="244" y="1089"/>
                    </a:moveTo>
                    <a:cubicBezTo>
                      <a:pt x="336" y="751"/>
                      <a:pt x="567" y="379"/>
                      <a:pt x="842" y="163"/>
                    </a:cubicBezTo>
                    <a:cubicBezTo>
                      <a:pt x="957" y="72"/>
                      <a:pt x="1109" y="13"/>
                      <a:pt x="1256" y="6"/>
                    </a:cubicBezTo>
                    <a:cubicBezTo>
                      <a:pt x="1362" y="1"/>
                      <a:pt x="1475" y="30"/>
                      <a:pt x="1553" y="105"/>
                    </a:cubicBezTo>
                    <a:cubicBezTo>
                      <a:pt x="2088" y="611"/>
                      <a:pt x="1131" y="1500"/>
                      <a:pt x="717" y="1703"/>
                    </a:cubicBezTo>
                    <a:cubicBezTo>
                      <a:pt x="611" y="1755"/>
                      <a:pt x="205" y="1952"/>
                      <a:pt x="97" y="1856"/>
                    </a:cubicBezTo>
                    <a:cubicBezTo>
                      <a:pt x="0" y="1768"/>
                      <a:pt x="211" y="1214"/>
                      <a:pt x="244" y="108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9" name="Google Shape;1089;p27"/>
              <p:cNvSpPr/>
              <p:nvPr/>
            </p:nvSpPr>
            <p:spPr>
              <a:xfrm>
                <a:off x="3245647" y="4063953"/>
                <a:ext cx="92500" cy="60788"/>
              </a:xfrm>
              <a:custGeom>
                <a:avLst/>
                <a:gdLst/>
                <a:ahLst/>
                <a:cxnLst/>
                <a:rect l="l" t="t" r="r" b="b"/>
                <a:pathLst>
                  <a:path w="2351" h="1545" extrusionOk="0">
                    <a:moveTo>
                      <a:pt x="1900" y="739"/>
                    </a:moveTo>
                    <a:cubicBezTo>
                      <a:pt x="1705" y="450"/>
                      <a:pt x="1365" y="173"/>
                      <a:pt x="1036" y="56"/>
                    </a:cubicBezTo>
                    <a:cubicBezTo>
                      <a:pt x="897" y="7"/>
                      <a:pt x="735" y="0"/>
                      <a:pt x="593" y="41"/>
                    </a:cubicBezTo>
                    <a:cubicBezTo>
                      <a:pt x="491" y="71"/>
                      <a:pt x="394" y="134"/>
                      <a:pt x="345" y="229"/>
                    </a:cubicBezTo>
                    <a:cubicBezTo>
                      <a:pt x="0" y="882"/>
                      <a:pt x="1194" y="1414"/>
                      <a:pt x="1651" y="1474"/>
                    </a:cubicBezTo>
                    <a:cubicBezTo>
                      <a:pt x="1769" y="1488"/>
                      <a:pt x="2217" y="1544"/>
                      <a:pt x="2287" y="1418"/>
                    </a:cubicBezTo>
                    <a:cubicBezTo>
                      <a:pt x="2351" y="1304"/>
                      <a:pt x="1973" y="847"/>
                      <a:pt x="1900" y="73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0" name="Google Shape;1090;p27"/>
              <p:cNvSpPr/>
              <p:nvPr/>
            </p:nvSpPr>
            <p:spPr>
              <a:xfrm>
                <a:off x="3340506" y="3943833"/>
                <a:ext cx="85536" cy="73339"/>
              </a:xfrm>
              <a:custGeom>
                <a:avLst/>
                <a:gdLst/>
                <a:ahLst/>
                <a:cxnLst/>
                <a:rect l="l" t="t" r="r" b="b"/>
                <a:pathLst>
                  <a:path w="2174" h="1864" extrusionOk="0">
                    <a:moveTo>
                      <a:pt x="297" y="1005"/>
                    </a:moveTo>
                    <a:cubicBezTo>
                      <a:pt x="415" y="676"/>
                      <a:pt x="676" y="324"/>
                      <a:pt x="966" y="129"/>
                    </a:cubicBezTo>
                    <a:cubicBezTo>
                      <a:pt x="1089" y="48"/>
                      <a:pt x="1243" y="1"/>
                      <a:pt x="1391" y="6"/>
                    </a:cubicBezTo>
                    <a:cubicBezTo>
                      <a:pt x="1499" y="8"/>
                      <a:pt x="1608" y="46"/>
                      <a:pt x="1679" y="127"/>
                    </a:cubicBezTo>
                    <a:cubicBezTo>
                      <a:pt x="2173" y="674"/>
                      <a:pt x="1148" y="1485"/>
                      <a:pt x="720" y="1655"/>
                    </a:cubicBezTo>
                    <a:cubicBezTo>
                      <a:pt x="611" y="1698"/>
                      <a:pt x="190" y="1863"/>
                      <a:pt x="91" y="1758"/>
                    </a:cubicBezTo>
                    <a:cubicBezTo>
                      <a:pt x="0" y="1664"/>
                      <a:pt x="254" y="1126"/>
                      <a:pt x="297" y="100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1" name="Google Shape;1091;p27"/>
              <p:cNvSpPr/>
              <p:nvPr/>
            </p:nvSpPr>
            <p:spPr>
              <a:xfrm>
                <a:off x="3256742" y="3952253"/>
                <a:ext cx="90926" cy="65195"/>
              </a:xfrm>
              <a:custGeom>
                <a:avLst/>
                <a:gdLst/>
                <a:ahLst/>
                <a:cxnLst/>
                <a:rect l="l" t="t" r="r" b="b"/>
                <a:pathLst>
                  <a:path w="2311" h="1657" extrusionOk="0">
                    <a:moveTo>
                      <a:pt x="1905" y="829"/>
                    </a:moveTo>
                    <a:cubicBezTo>
                      <a:pt x="1734" y="526"/>
                      <a:pt x="1417" y="223"/>
                      <a:pt x="1098" y="80"/>
                    </a:cubicBezTo>
                    <a:cubicBezTo>
                      <a:pt x="964" y="21"/>
                      <a:pt x="803" y="1"/>
                      <a:pt x="658" y="31"/>
                    </a:cubicBezTo>
                    <a:cubicBezTo>
                      <a:pt x="553" y="52"/>
                      <a:pt x="453" y="109"/>
                      <a:pt x="394" y="199"/>
                    </a:cubicBezTo>
                    <a:cubicBezTo>
                      <a:pt x="1" y="822"/>
                      <a:pt x="1149" y="1447"/>
                      <a:pt x="1601" y="1541"/>
                    </a:cubicBezTo>
                    <a:cubicBezTo>
                      <a:pt x="1716" y="1566"/>
                      <a:pt x="2158" y="1656"/>
                      <a:pt x="2238" y="1536"/>
                    </a:cubicBezTo>
                    <a:cubicBezTo>
                      <a:pt x="2310" y="1427"/>
                      <a:pt x="1970" y="942"/>
                      <a:pt x="1905"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2" name="Google Shape;1092;p27"/>
              <p:cNvSpPr/>
              <p:nvPr/>
            </p:nvSpPr>
            <p:spPr>
              <a:xfrm>
                <a:off x="3362028" y="3840553"/>
                <a:ext cx="74126" cy="63503"/>
              </a:xfrm>
              <a:custGeom>
                <a:avLst/>
                <a:gdLst/>
                <a:ahLst/>
                <a:cxnLst/>
                <a:rect l="l" t="t" r="r" b="b"/>
                <a:pathLst>
                  <a:path w="1884" h="1614" extrusionOk="0">
                    <a:moveTo>
                      <a:pt x="258" y="871"/>
                    </a:moveTo>
                    <a:cubicBezTo>
                      <a:pt x="360" y="586"/>
                      <a:pt x="586" y="280"/>
                      <a:pt x="838" y="112"/>
                    </a:cubicBezTo>
                    <a:cubicBezTo>
                      <a:pt x="944" y="41"/>
                      <a:pt x="1078" y="0"/>
                      <a:pt x="1205" y="4"/>
                    </a:cubicBezTo>
                    <a:cubicBezTo>
                      <a:pt x="1298" y="8"/>
                      <a:pt x="1394" y="41"/>
                      <a:pt x="1456" y="109"/>
                    </a:cubicBezTo>
                    <a:cubicBezTo>
                      <a:pt x="1884" y="584"/>
                      <a:pt x="996" y="1287"/>
                      <a:pt x="625" y="1434"/>
                    </a:cubicBezTo>
                    <a:cubicBezTo>
                      <a:pt x="529" y="1472"/>
                      <a:pt x="165" y="1614"/>
                      <a:pt x="79" y="1524"/>
                    </a:cubicBezTo>
                    <a:cubicBezTo>
                      <a:pt x="1" y="1442"/>
                      <a:pt x="221" y="976"/>
                      <a:pt x="258" y="87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3" name="Google Shape;1093;p27"/>
              <p:cNvSpPr/>
              <p:nvPr/>
            </p:nvSpPr>
            <p:spPr>
              <a:xfrm>
                <a:off x="3289437" y="3847871"/>
                <a:ext cx="78808" cy="56499"/>
              </a:xfrm>
              <a:custGeom>
                <a:avLst/>
                <a:gdLst/>
                <a:ahLst/>
                <a:cxnLst/>
                <a:rect l="l" t="t" r="r" b="b"/>
                <a:pathLst>
                  <a:path w="2003" h="1436" extrusionOk="0">
                    <a:moveTo>
                      <a:pt x="1651" y="718"/>
                    </a:moveTo>
                    <a:cubicBezTo>
                      <a:pt x="1503" y="455"/>
                      <a:pt x="1228" y="193"/>
                      <a:pt x="952" y="70"/>
                    </a:cubicBezTo>
                    <a:cubicBezTo>
                      <a:pt x="835" y="18"/>
                      <a:pt x="695" y="0"/>
                      <a:pt x="570" y="26"/>
                    </a:cubicBezTo>
                    <a:cubicBezTo>
                      <a:pt x="480" y="45"/>
                      <a:pt x="392" y="93"/>
                      <a:pt x="342" y="172"/>
                    </a:cubicBezTo>
                    <a:cubicBezTo>
                      <a:pt x="1" y="712"/>
                      <a:pt x="996" y="1253"/>
                      <a:pt x="1386" y="1336"/>
                    </a:cubicBezTo>
                    <a:cubicBezTo>
                      <a:pt x="1486" y="1356"/>
                      <a:pt x="1870" y="1435"/>
                      <a:pt x="1940" y="1331"/>
                    </a:cubicBezTo>
                    <a:cubicBezTo>
                      <a:pt x="2003" y="1237"/>
                      <a:pt x="1707" y="816"/>
                      <a:pt x="1651" y="71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4" name="Google Shape;1094;p27"/>
              <p:cNvSpPr/>
              <p:nvPr/>
            </p:nvSpPr>
            <p:spPr>
              <a:xfrm>
                <a:off x="3324060" y="3726728"/>
                <a:ext cx="52565" cy="77628"/>
              </a:xfrm>
              <a:custGeom>
                <a:avLst/>
                <a:gdLst/>
                <a:ahLst/>
                <a:cxnLst/>
                <a:rect l="l" t="t" r="r" b="b"/>
                <a:pathLst>
                  <a:path w="1336" h="1973" extrusionOk="0">
                    <a:moveTo>
                      <a:pt x="49" y="1275"/>
                    </a:moveTo>
                    <a:cubicBezTo>
                      <a:pt x="1" y="977"/>
                      <a:pt x="52" y="600"/>
                      <a:pt x="192" y="331"/>
                    </a:cubicBezTo>
                    <a:cubicBezTo>
                      <a:pt x="250" y="218"/>
                      <a:pt x="349" y="117"/>
                      <a:pt x="463" y="59"/>
                    </a:cubicBezTo>
                    <a:cubicBezTo>
                      <a:pt x="545" y="17"/>
                      <a:pt x="645" y="1"/>
                      <a:pt x="732" y="32"/>
                    </a:cubicBezTo>
                    <a:cubicBezTo>
                      <a:pt x="1336" y="241"/>
                      <a:pt x="895" y="1285"/>
                      <a:pt x="641" y="1592"/>
                    </a:cubicBezTo>
                    <a:cubicBezTo>
                      <a:pt x="576" y="1671"/>
                      <a:pt x="324" y="1972"/>
                      <a:pt x="205" y="1934"/>
                    </a:cubicBezTo>
                    <a:cubicBezTo>
                      <a:pt x="98" y="1899"/>
                      <a:pt x="67" y="1385"/>
                      <a:pt x="49" y="12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5" name="Google Shape;1095;p27"/>
              <p:cNvSpPr/>
              <p:nvPr/>
            </p:nvSpPr>
            <p:spPr>
              <a:xfrm>
                <a:off x="3253988" y="3776421"/>
                <a:ext cx="79005" cy="41234"/>
              </a:xfrm>
              <a:custGeom>
                <a:avLst/>
                <a:gdLst/>
                <a:ahLst/>
                <a:cxnLst/>
                <a:rect l="l" t="t" r="r" b="b"/>
                <a:pathLst>
                  <a:path w="2008" h="1048" extrusionOk="0">
                    <a:moveTo>
                      <a:pt x="1450" y="258"/>
                    </a:moveTo>
                    <a:cubicBezTo>
                      <a:pt x="1193" y="99"/>
                      <a:pt x="826" y="1"/>
                      <a:pt x="524" y="27"/>
                    </a:cubicBezTo>
                    <a:cubicBezTo>
                      <a:pt x="396" y="37"/>
                      <a:pt x="266" y="89"/>
                      <a:pt x="168" y="172"/>
                    </a:cubicBezTo>
                    <a:cubicBezTo>
                      <a:pt x="98" y="231"/>
                      <a:pt x="45" y="317"/>
                      <a:pt x="40" y="410"/>
                    </a:cubicBezTo>
                    <a:cubicBezTo>
                      <a:pt x="0" y="1047"/>
                      <a:pt x="1133" y="1044"/>
                      <a:pt x="1514" y="927"/>
                    </a:cubicBezTo>
                    <a:cubicBezTo>
                      <a:pt x="1612" y="897"/>
                      <a:pt x="1986" y="781"/>
                      <a:pt x="1997" y="657"/>
                    </a:cubicBezTo>
                    <a:cubicBezTo>
                      <a:pt x="2007" y="544"/>
                      <a:pt x="1545" y="318"/>
                      <a:pt x="1450" y="25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6" name="Google Shape;1096;p27"/>
              <p:cNvSpPr/>
              <p:nvPr/>
            </p:nvSpPr>
            <p:spPr>
              <a:xfrm>
                <a:off x="3281411" y="3675934"/>
                <a:ext cx="44066" cy="59804"/>
              </a:xfrm>
              <a:custGeom>
                <a:avLst/>
                <a:gdLst/>
                <a:ahLst/>
                <a:cxnLst/>
                <a:rect l="l" t="t" r="r" b="b"/>
                <a:pathLst>
                  <a:path w="1120" h="1520" extrusionOk="0">
                    <a:moveTo>
                      <a:pt x="18" y="948"/>
                    </a:moveTo>
                    <a:cubicBezTo>
                      <a:pt x="6" y="709"/>
                      <a:pt x="79" y="419"/>
                      <a:pt x="213" y="219"/>
                    </a:cubicBezTo>
                    <a:cubicBezTo>
                      <a:pt x="269" y="137"/>
                      <a:pt x="356" y="66"/>
                      <a:pt x="450" y="30"/>
                    </a:cubicBezTo>
                    <a:cubicBezTo>
                      <a:pt x="518" y="4"/>
                      <a:pt x="597" y="0"/>
                      <a:pt x="664" y="33"/>
                    </a:cubicBezTo>
                    <a:cubicBezTo>
                      <a:pt x="1120" y="250"/>
                      <a:pt x="680" y="1031"/>
                      <a:pt x="453" y="1250"/>
                    </a:cubicBezTo>
                    <a:cubicBezTo>
                      <a:pt x="395" y="1305"/>
                      <a:pt x="171" y="1520"/>
                      <a:pt x="82" y="1479"/>
                    </a:cubicBezTo>
                    <a:cubicBezTo>
                      <a:pt x="0" y="1443"/>
                      <a:pt x="21" y="1037"/>
                      <a:pt x="16" y="94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7" name="Google Shape;1097;p27"/>
              <p:cNvSpPr/>
              <p:nvPr/>
            </p:nvSpPr>
            <p:spPr>
              <a:xfrm>
                <a:off x="3246040" y="3632026"/>
                <a:ext cx="32735" cy="62952"/>
              </a:xfrm>
              <a:custGeom>
                <a:avLst/>
                <a:gdLst/>
                <a:ahLst/>
                <a:cxnLst/>
                <a:rect l="l" t="t" r="r" b="b"/>
                <a:pathLst>
                  <a:path w="832" h="1600" extrusionOk="0">
                    <a:moveTo>
                      <a:pt x="219" y="1167"/>
                    </a:moveTo>
                    <a:cubicBezTo>
                      <a:pt x="87" y="968"/>
                      <a:pt x="0" y="682"/>
                      <a:pt x="11" y="441"/>
                    </a:cubicBezTo>
                    <a:cubicBezTo>
                      <a:pt x="16" y="341"/>
                      <a:pt x="53" y="237"/>
                      <a:pt x="117" y="158"/>
                    </a:cubicBezTo>
                    <a:cubicBezTo>
                      <a:pt x="162" y="100"/>
                      <a:pt x="228" y="55"/>
                      <a:pt x="301" y="49"/>
                    </a:cubicBezTo>
                    <a:cubicBezTo>
                      <a:pt x="804" y="1"/>
                      <a:pt x="831" y="895"/>
                      <a:pt x="749" y="1199"/>
                    </a:cubicBezTo>
                    <a:cubicBezTo>
                      <a:pt x="728" y="1277"/>
                      <a:pt x="648" y="1576"/>
                      <a:pt x="550" y="1588"/>
                    </a:cubicBezTo>
                    <a:cubicBezTo>
                      <a:pt x="461" y="1599"/>
                      <a:pt x="269" y="1240"/>
                      <a:pt x="219" y="11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8" name="Google Shape;1098;p27"/>
              <p:cNvSpPr/>
              <p:nvPr/>
            </p:nvSpPr>
            <p:spPr>
              <a:xfrm>
                <a:off x="3221922" y="3709023"/>
                <a:ext cx="63818" cy="33640"/>
              </a:xfrm>
              <a:custGeom>
                <a:avLst/>
                <a:gdLst/>
                <a:ahLst/>
                <a:cxnLst/>
                <a:rect l="l" t="t" r="r" b="b"/>
                <a:pathLst>
                  <a:path w="1622" h="855" extrusionOk="0">
                    <a:moveTo>
                      <a:pt x="1209" y="268"/>
                    </a:moveTo>
                    <a:cubicBezTo>
                      <a:pt x="1021" y="119"/>
                      <a:pt x="742" y="10"/>
                      <a:pt x="503" y="3"/>
                    </a:cubicBezTo>
                    <a:cubicBezTo>
                      <a:pt x="401" y="0"/>
                      <a:pt x="295" y="29"/>
                      <a:pt x="211" y="86"/>
                    </a:cubicBezTo>
                    <a:cubicBezTo>
                      <a:pt x="150" y="125"/>
                      <a:pt x="101" y="188"/>
                      <a:pt x="88" y="260"/>
                    </a:cubicBezTo>
                    <a:cubicBezTo>
                      <a:pt x="0" y="758"/>
                      <a:pt x="891" y="855"/>
                      <a:pt x="1200" y="798"/>
                    </a:cubicBezTo>
                    <a:cubicBezTo>
                      <a:pt x="1279" y="783"/>
                      <a:pt x="1584" y="725"/>
                      <a:pt x="1604" y="628"/>
                    </a:cubicBezTo>
                    <a:cubicBezTo>
                      <a:pt x="1621" y="540"/>
                      <a:pt x="1278" y="322"/>
                      <a:pt x="1209" y="26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9" name="Google Shape;1099;p27"/>
              <p:cNvSpPr/>
              <p:nvPr/>
            </p:nvSpPr>
            <p:spPr>
              <a:xfrm>
                <a:off x="3472468" y="4563199"/>
                <a:ext cx="52014" cy="21915"/>
              </a:xfrm>
              <a:custGeom>
                <a:avLst/>
                <a:gdLst/>
                <a:ahLst/>
                <a:cxnLst/>
                <a:rect l="l" t="t" r="r" b="b"/>
                <a:pathLst>
                  <a:path w="1322" h="557" extrusionOk="0">
                    <a:moveTo>
                      <a:pt x="1322" y="1"/>
                    </a:moveTo>
                    <a:lnTo>
                      <a:pt x="1322" y="1"/>
                    </a:lnTo>
                    <a:cubicBezTo>
                      <a:pt x="1206" y="32"/>
                      <a:pt x="1093" y="72"/>
                      <a:pt x="980" y="112"/>
                    </a:cubicBezTo>
                    <a:cubicBezTo>
                      <a:pt x="868" y="153"/>
                      <a:pt x="757" y="198"/>
                      <a:pt x="647" y="244"/>
                    </a:cubicBezTo>
                    <a:cubicBezTo>
                      <a:pt x="537" y="291"/>
                      <a:pt x="427" y="338"/>
                      <a:pt x="319" y="391"/>
                    </a:cubicBezTo>
                    <a:cubicBezTo>
                      <a:pt x="211" y="443"/>
                      <a:pt x="105" y="496"/>
                      <a:pt x="1" y="557"/>
                    </a:cubicBezTo>
                    <a:cubicBezTo>
                      <a:pt x="116" y="525"/>
                      <a:pt x="230" y="485"/>
                      <a:pt x="343" y="444"/>
                    </a:cubicBezTo>
                    <a:cubicBezTo>
                      <a:pt x="455" y="405"/>
                      <a:pt x="565" y="359"/>
                      <a:pt x="676" y="313"/>
                    </a:cubicBezTo>
                    <a:cubicBezTo>
                      <a:pt x="786" y="266"/>
                      <a:pt x="896" y="219"/>
                      <a:pt x="1003" y="167"/>
                    </a:cubicBezTo>
                    <a:cubicBezTo>
                      <a:pt x="1111" y="115"/>
                      <a:pt x="1218" y="62"/>
                      <a:pt x="13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0" name="Google Shape;1100;p27"/>
              <p:cNvSpPr/>
              <p:nvPr/>
            </p:nvSpPr>
            <p:spPr>
              <a:xfrm>
                <a:off x="3484429" y="4491985"/>
                <a:ext cx="48316" cy="21050"/>
              </a:xfrm>
              <a:custGeom>
                <a:avLst/>
                <a:gdLst/>
                <a:ahLst/>
                <a:cxnLst/>
                <a:rect l="l" t="t" r="r" b="b"/>
                <a:pathLst>
                  <a:path w="1228" h="535" extrusionOk="0">
                    <a:moveTo>
                      <a:pt x="1227" y="1"/>
                    </a:moveTo>
                    <a:cubicBezTo>
                      <a:pt x="1012" y="62"/>
                      <a:pt x="804" y="144"/>
                      <a:pt x="599" y="232"/>
                    </a:cubicBezTo>
                    <a:cubicBezTo>
                      <a:pt x="395" y="323"/>
                      <a:pt x="193" y="418"/>
                      <a:pt x="0" y="534"/>
                    </a:cubicBezTo>
                    <a:cubicBezTo>
                      <a:pt x="217" y="472"/>
                      <a:pt x="424" y="389"/>
                      <a:pt x="629" y="301"/>
                    </a:cubicBezTo>
                    <a:cubicBezTo>
                      <a:pt x="833" y="212"/>
                      <a:pt x="1035" y="117"/>
                      <a:pt x="12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1" name="Google Shape;1101;p27"/>
              <p:cNvSpPr/>
              <p:nvPr/>
            </p:nvSpPr>
            <p:spPr>
              <a:xfrm>
                <a:off x="3483917" y="4400351"/>
                <a:ext cx="49339" cy="40132"/>
              </a:xfrm>
              <a:custGeom>
                <a:avLst/>
                <a:gdLst/>
                <a:ahLst/>
                <a:cxnLst/>
                <a:rect l="l" t="t" r="r" b="b"/>
                <a:pathLst>
                  <a:path w="1254" h="1020" extrusionOk="0">
                    <a:moveTo>
                      <a:pt x="1254" y="0"/>
                    </a:moveTo>
                    <a:lnTo>
                      <a:pt x="1254" y="0"/>
                    </a:lnTo>
                    <a:cubicBezTo>
                      <a:pt x="1140" y="73"/>
                      <a:pt x="1031" y="153"/>
                      <a:pt x="922" y="233"/>
                    </a:cubicBezTo>
                    <a:cubicBezTo>
                      <a:pt x="813" y="312"/>
                      <a:pt x="708" y="397"/>
                      <a:pt x="604" y="481"/>
                    </a:cubicBezTo>
                    <a:cubicBezTo>
                      <a:pt x="500" y="566"/>
                      <a:pt x="396" y="652"/>
                      <a:pt x="295" y="742"/>
                    </a:cubicBezTo>
                    <a:cubicBezTo>
                      <a:pt x="195" y="831"/>
                      <a:pt x="95" y="922"/>
                      <a:pt x="1" y="1019"/>
                    </a:cubicBezTo>
                    <a:cubicBezTo>
                      <a:pt x="115" y="946"/>
                      <a:pt x="224" y="867"/>
                      <a:pt x="333" y="787"/>
                    </a:cubicBezTo>
                    <a:cubicBezTo>
                      <a:pt x="440" y="707"/>
                      <a:pt x="546" y="623"/>
                      <a:pt x="651" y="539"/>
                    </a:cubicBezTo>
                    <a:cubicBezTo>
                      <a:pt x="755" y="454"/>
                      <a:pt x="859" y="368"/>
                      <a:pt x="959" y="278"/>
                    </a:cubicBezTo>
                    <a:cubicBezTo>
                      <a:pt x="1059" y="189"/>
                      <a:pt x="1160" y="98"/>
                      <a:pt x="1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2" name="Google Shape;1102;p27"/>
              <p:cNvSpPr/>
              <p:nvPr/>
            </p:nvSpPr>
            <p:spPr>
              <a:xfrm>
                <a:off x="3463891" y="4316901"/>
                <a:ext cx="29273" cy="52408"/>
              </a:xfrm>
              <a:custGeom>
                <a:avLst/>
                <a:gdLst/>
                <a:ahLst/>
                <a:cxnLst/>
                <a:rect l="l" t="t" r="r" b="b"/>
                <a:pathLst>
                  <a:path w="744" h="1332" extrusionOk="0">
                    <a:moveTo>
                      <a:pt x="744" y="0"/>
                    </a:moveTo>
                    <a:lnTo>
                      <a:pt x="744" y="0"/>
                    </a:lnTo>
                    <a:cubicBezTo>
                      <a:pt x="668" y="104"/>
                      <a:pt x="600" y="211"/>
                      <a:pt x="532" y="318"/>
                    </a:cubicBezTo>
                    <a:cubicBezTo>
                      <a:pt x="465" y="426"/>
                      <a:pt x="402" y="536"/>
                      <a:pt x="339" y="648"/>
                    </a:cubicBezTo>
                    <a:cubicBezTo>
                      <a:pt x="278" y="759"/>
                      <a:pt x="218" y="871"/>
                      <a:pt x="162" y="985"/>
                    </a:cubicBezTo>
                    <a:cubicBezTo>
                      <a:pt x="105" y="1099"/>
                      <a:pt x="49" y="1212"/>
                      <a:pt x="1" y="1331"/>
                    </a:cubicBezTo>
                    <a:lnTo>
                      <a:pt x="2" y="1331"/>
                    </a:lnTo>
                    <a:cubicBezTo>
                      <a:pt x="78" y="1229"/>
                      <a:pt x="146" y="1121"/>
                      <a:pt x="213" y="1013"/>
                    </a:cubicBezTo>
                    <a:cubicBezTo>
                      <a:pt x="281" y="905"/>
                      <a:pt x="343" y="795"/>
                      <a:pt x="406" y="684"/>
                    </a:cubicBezTo>
                    <a:cubicBezTo>
                      <a:pt x="466" y="574"/>
                      <a:pt x="527" y="462"/>
                      <a:pt x="584" y="347"/>
                    </a:cubicBezTo>
                    <a:cubicBezTo>
                      <a:pt x="640" y="233"/>
                      <a:pt x="695" y="119"/>
                      <a:pt x="7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3" name="Google Shape;1103;p27"/>
              <p:cNvSpPr/>
              <p:nvPr/>
            </p:nvSpPr>
            <p:spPr>
              <a:xfrm>
                <a:off x="3408691" y="4219207"/>
                <a:ext cx="21246" cy="68342"/>
              </a:xfrm>
              <a:custGeom>
                <a:avLst/>
                <a:gdLst/>
                <a:ahLst/>
                <a:cxnLst/>
                <a:rect l="l" t="t" r="r" b="b"/>
                <a:pathLst>
                  <a:path w="540" h="1737" extrusionOk="0">
                    <a:moveTo>
                      <a:pt x="539" y="0"/>
                    </a:moveTo>
                    <a:cubicBezTo>
                      <a:pt x="480" y="140"/>
                      <a:pt x="428" y="283"/>
                      <a:pt x="377" y="426"/>
                    </a:cubicBezTo>
                    <a:cubicBezTo>
                      <a:pt x="325" y="569"/>
                      <a:pt x="279" y="712"/>
                      <a:pt x="234" y="857"/>
                    </a:cubicBezTo>
                    <a:cubicBezTo>
                      <a:pt x="190" y="1002"/>
                      <a:pt x="146" y="1147"/>
                      <a:pt x="109" y="1294"/>
                    </a:cubicBezTo>
                    <a:cubicBezTo>
                      <a:pt x="69" y="1441"/>
                      <a:pt x="31" y="1587"/>
                      <a:pt x="1" y="1736"/>
                    </a:cubicBezTo>
                    <a:cubicBezTo>
                      <a:pt x="60" y="1597"/>
                      <a:pt x="112" y="1454"/>
                      <a:pt x="163" y="1311"/>
                    </a:cubicBezTo>
                    <a:cubicBezTo>
                      <a:pt x="215" y="1168"/>
                      <a:pt x="261" y="1024"/>
                      <a:pt x="307" y="880"/>
                    </a:cubicBezTo>
                    <a:cubicBezTo>
                      <a:pt x="350" y="735"/>
                      <a:pt x="395" y="590"/>
                      <a:pt x="433" y="444"/>
                    </a:cubicBezTo>
                    <a:cubicBezTo>
                      <a:pt x="471" y="296"/>
                      <a:pt x="510" y="150"/>
                      <a:pt x="5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4" name="Google Shape;1104;p27"/>
              <p:cNvSpPr/>
              <p:nvPr/>
            </p:nvSpPr>
            <p:spPr>
              <a:xfrm>
                <a:off x="3355733" y="4153777"/>
                <a:ext cx="22112" cy="64604"/>
              </a:xfrm>
              <a:custGeom>
                <a:avLst/>
                <a:gdLst/>
                <a:ahLst/>
                <a:cxnLst/>
                <a:rect l="l" t="t" r="r" b="b"/>
                <a:pathLst>
                  <a:path w="562" h="1642" extrusionOk="0">
                    <a:moveTo>
                      <a:pt x="562" y="0"/>
                    </a:moveTo>
                    <a:cubicBezTo>
                      <a:pt x="500" y="133"/>
                      <a:pt x="447" y="267"/>
                      <a:pt x="393" y="402"/>
                    </a:cubicBezTo>
                    <a:cubicBezTo>
                      <a:pt x="340" y="535"/>
                      <a:pt x="293" y="673"/>
                      <a:pt x="245" y="809"/>
                    </a:cubicBezTo>
                    <a:cubicBezTo>
                      <a:pt x="199" y="945"/>
                      <a:pt x="153" y="1083"/>
                      <a:pt x="114" y="1221"/>
                    </a:cubicBezTo>
                    <a:cubicBezTo>
                      <a:pt x="73" y="1360"/>
                      <a:pt x="33" y="1500"/>
                      <a:pt x="1" y="1641"/>
                    </a:cubicBezTo>
                    <a:cubicBezTo>
                      <a:pt x="63" y="1510"/>
                      <a:pt x="116" y="1375"/>
                      <a:pt x="168" y="1241"/>
                    </a:cubicBezTo>
                    <a:cubicBezTo>
                      <a:pt x="221" y="1106"/>
                      <a:pt x="270" y="970"/>
                      <a:pt x="317" y="834"/>
                    </a:cubicBezTo>
                    <a:cubicBezTo>
                      <a:pt x="364" y="696"/>
                      <a:pt x="409" y="559"/>
                      <a:pt x="449" y="420"/>
                    </a:cubicBezTo>
                    <a:cubicBezTo>
                      <a:pt x="490" y="281"/>
                      <a:pt x="530" y="143"/>
                      <a:pt x="5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5" name="Google Shape;1105;p27"/>
              <p:cNvSpPr/>
              <p:nvPr/>
            </p:nvSpPr>
            <p:spPr>
              <a:xfrm>
                <a:off x="3335628" y="4070366"/>
                <a:ext cx="41194" cy="49378"/>
              </a:xfrm>
              <a:custGeom>
                <a:avLst/>
                <a:gdLst/>
                <a:ahLst/>
                <a:cxnLst/>
                <a:rect l="l" t="t" r="r" b="b"/>
                <a:pathLst>
                  <a:path w="1047" h="1255" extrusionOk="0">
                    <a:moveTo>
                      <a:pt x="1047" y="0"/>
                    </a:moveTo>
                    <a:lnTo>
                      <a:pt x="1047" y="0"/>
                    </a:lnTo>
                    <a:cubicBezTo>
                      <a:pt x="948" y="95"/>
                      <a:pt x="855" y="195"/>
                      <a:pt x="763" y="295"/>
                    </a:cubicBezTo>
                    <a:cubicBezTo>
                      <a:pt x="670" y="395"/>
                      <a:pt x="582" y="499"/>
                      <a:pt x="494" y="604"/>
                    </a:cubicBezTo>
                    <a:cubicBezTo>
                      <a:pt x="408" y="709"/>
                      <a:pt x="321" y="814"/>
                      <a:pt x="239" y="923"/>
                    </a:cubicBezTo>
                    <a:cubicBezTo>
                      <a:pt x="156" y="1031"/>
                      <a:pt x="75" y="1141"/>
                      <a:pt x="0" y="1255"/>
                    </a:cubicBezTo>
                    <a:cubicBezTo>
                      <a:pt x="99" y="1161"/>
                      <a:pt x="192" y="1060"/>
                      <a:pt x="284" y="960"/>
                    </a:cubicBezTo>
                    <a:cubicBezTo>
                      <a:pt x="377" y="860"/>
                      <a:pt x="465" y="756"/>
                      <a:pt x="553" y="652"/>
                    </a:cubicBezTo>
                    <a:cubicBezTo>
                      <a:pt x="639" y="547"/>
                      <a:pt x="726" y="441"/>
                      <a:pt x="808" y="332"/>
                    </a:cubicBezTo>
                    <a:cubicBezTo>
                      <a:pt x="890" y="225"/>
                      <a:pt x="971" y="116"/>
                      <a:pt x="1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6" name="Google Shape;1106;p27"/>
              <p:cNvSpPr/>
              <p:nvPr/>
            </p:nvSpPr>
            <p:spPr>
              <a:xfrm>
                <a:off x="3346054" y="3963073"/>
                <a:ext cx="38755" cy="42493"/>
              </a:xfrm>
              <a:custGeom>
                <a:avLst/>
                <a:gdLst/>
                <a:ahLst/>
                <a:cxnLst/>
                <a:rect l="l" t="t" r="r" b="b"/>
                <a:pathLst>
                  <a:path w="985" h="1080" extrusionOk="0">
                    <a:moveTo>
                      <a:pt x="985" y="1"/>
                    </a:moveTo>
                    <a:cubicBezTo>
                      <a:pt x="891" y="80"/>
                      <a:pt x="804" y="165"/>
                      <a:pt x="717" y="251"/>
                    </a:cubicBezTo>
                    <a:cubicBezTo>
                      <a:pt x="629" y="336"/>
                      <a:pt x="548" y="425"/>
                      <a:pt x="465" y="515"/>
                    </a:cubicBezTo>
                    <a:cubicBezTo>
                      <a:pt x="383" y="605"/>
                      <a:pt x="301" y="695"/>
                      <a:pt x="225" y="790"/>
                    </a:cubicBezTo>
                    <a:cubicBezTo>
                      <a:pt x="148" y="884"/>
                      <a:pt x="71" y="979"/>
                      <a:pt x="0" y="1079"/>
                    </a:cubicBezTo>
                    <a:cubicBezTo>
                      <a:pt x="93" y="1000"/>
                      <a:pt x="181" y="915"/>
                      <a:pt x="268" y="829"/>
                    </a:cubicBezTo>
                    <a:cubicBezTo>
                      <a:pt x="355" y="744"/>
                      <a:pt x="438" y="655"/>
                      <a:pt x="520" y="565"/>
                    </a:cubicBezTo>
                    <a:cubicBezTo>
                      <a:pt x="602" y="475"/>
                      <a:pt x="683" y="385"/>
                      <a:pt x="759" y="291"/>
                    </a:cubicBezTo>
                    <a:cubicBezTo>
                      <a:pt x="837" y="196"/>
                      <a:pt x="914" y="102"/>
                      <a:pt x="9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7" name="Google Shape;1107;p27"/>
              <p:cNvSpPr/>
              <p:nvPr/>
            </p:nvSpPr>
            <p:spPr>
              <a:xfrm>
                <a:off x="3365726" y="3863609"/>
                <a:ext cx="33719" cy="36670"/>
              </a:xfrm>
              <a:custGeom>
                <a:avLst/>
                <a:gdLst/>
                <a:ahLst/>
                <a:cxnLst/>
                <a:rect l="l" t="t" r="r" b="b"/>
                <a:pathLst>
                  <a:path w="857" h="932" extrusionOk="0">
                    <a:moveTo>
                      <a:pt x="856" y="0"/>
                    </a:moveTo>
                    <a:lnTo>
                      <a:pt x="856" y="0"/>
                    </a:lnTo>
                    <a:cubicBezTo>
                      <a:pt x="692" y="135"/>
                      <a:pt x="543" y="286"/>
                      <a:pt x="401" y="440"/>
                    </a:cubicBezTo>
                    <a:cubicBezTo>
                      <a:pt x="258" y="596"/>
                      <a:pt x="121" y="756"/>
                      <a:pt x="1" y="931"/>
                    </a:cubicBezTo>
                    <a:cubicBezTo>
                      <a:pt x="165" y="796"/>
                      <a:pt x="313" y="645"/>
                      <a:pt x="456" y="492"/>
                    </a:cubicBezTo>
                    <a:cubicBezTo>
                      <a:pt x="598" y="336"/>
                      <a:pt x="735" y="176"/>
                      <a:pt x="8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8" name="Google Shape;1108;p27"/>
              <p:cNvSpPr/>
              <p:nvPr/>
            </p:nvSpPr>
            <p:spPr>
              <a:xfrm>
                <a:off x="3332559" y="3747463"/>
                <a:ext cx="14164" cy="54847"/>
              </a:xfrm>
              <a:custGeom>
                <a:avLst/>
                <a:gdLst/>
                <a:ahLst/>
                <a:cxnLst/>
                <a:rect l="l" t="t" r="r" b="b"/>
                <a:pathLst>
                  <a:path w="360" h="1394" extrusionOk="0">
                    <a:moveTo>
                      <a:pt x="360" y="0"/>
                    </a:moveTo>
                    <a:lnTo>
                      <a:pt x="360" y="0"/>
                    </a:lnTo>
                    <a:cubicBezTo>
                      <a:pt x="314" y="113"/>
                      <a:pt x="277" y="227"/>
                      <a:pt x="242" y="341"/>
                    </a:cubicBezTo>
                    <a:cubicBezTo>
                      <a:pt x="205" y="456"/>
                      <a:pt x="174" y="571"/>
                      <a:pt x="143" y="687"/>
                    </a:cubicBezTo>
                    <a:cubicBezTo>
                      <a:pt x="114" y="804"/>
                      <a:pt x="86" y="920"/>
                      <a:pt x="62" y="1038"/>
                    </a:cubicBezTo>
                    <a:cubicBezTo>
                      <a:pt x="38" y="1155"/>
                      <a:pt x="15" y="1273"/>
                      <a:pt x="0" y="1393"/>
                    </a:cubicBezTo>
                    <a:cubicBezTo>
                      <a:pt x="45" y="1282"/>
                      <a:pt x="82" y="1167"/>
                      <a:pt x="118" y="1053"/>
                    </a:cubicBezTo>
                    <a:cubicBezTo>
                      <a:pt x="155" y="937"/>
                      <a:pt x="186" y="822"/>
                      <a:pt x="217" y="706"/>
                    </a:cubicBezTo>
                    <a:cubicBezTo>
                      <a:pt x="246" y="590"/>
                      <a:pt x="274" y="473"/>
                      <a:pt x="298" y="355"/>
                    </a:cubicBezTo>
                    <a:cubicBezTo>
                      <a:pt x="322" y="238"/>
                      <a:pt x="345" y="120"/>
                      <a:pt x="3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9" name="Google Shape;1109;p27"/>
              <p:cNvSpPr/>
              <p:nvPr/>
            </p:nvSpPr>
            <p:spPr>
              <a:xfrm>
                <a:off x="3284991" y="3693797"/>
                <a:ext cx="14361" cy="40014"/>
              </a:xfrm>
              <a:custGeom>
                <a:avLst/>
                <a:gdLst/>
                <a:ahLst/>
                <a:cxnLst/>
                <a:rect l="l" t="t" r="r" b="b"/>
                <a:pathLst>
                  <a:path w="365" h="1017" extrusionOk="0">
                    <a:moveTo>
                      <a:pt x="365" y="1"/>
                    </a:moveTo>
                    <a:cubicBezTo>
                      <a:pt x="276" y="160"/>
                      <a:pt x="209" y="326"/>
                      <a:pt x="147" y="496"/>
                    </a:cubicBezTo>
                    <a:cubicBezTo>
                      <a:pt x="88" y="664"/>
                      <a:pt x="33" y="837"/>
                      <a:pt x="1" y="1016"/>
                    </a:cubicBezTo>
                    <a:cubicBezTo>
                      <a:pt x="89" y="856"/>
                      <a:pt x="157" y="690"/>
                      <a:pt x="218" y="521"/>
                    </a:cubicBezTo>
                    <a:cubicBezTo>
                      <a:pt x="278" y="351"/>
                      <a:pt x="331" y="180"/>
                      <a:pt x="3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0" name="Google Shape;1110;p27"/>
              <p:cNvSpPr/>
              <p:nvPr/>
            </p:nvSpPr>
            <p:spPr>
              <a:xfrm>
                <a:off x="3257371" y="3652327"/>
                <a:ext cx="10348" cy="42217"/>
              </a:xfrm>
              <a:custGeom>
                <a:avLst/>
                <a:gdLst/>
                <a:ahLst/>
                <a:cxnLst/>
                <a:rect l="l" t="t" r="r" b="b"/>
                <a:pathLst>
                  <a:path w="263" h="1073" extrusionOk="0">
                    <a:moveTo>
                      <a:pt x="1" y="1"/>
                    </a:moveTo>
                    <a:lnTo>
                      <a:pt x="1" y="1"/>
                    </a:lnTo>
                    <a:cubicBezTo>
                      <a:pt x="14" y="187"/>
                      <a:pt x="52" y="368"/>
                      <a:pt x="94" y="546"/>
                    </a:cubicBezTo>
                    <a:cubicBezTo>
                      <a:pt x="139" y="724"/>
                      <a:pt x="189" y="901"/>
                      <a:pt x="262" y="1072"/>
                    </a:cubicBezTo>
                    <a:cubicBezTo>
                      <a:pt x="247" y="886"/>
                      <a:pt x="210" y="707"/>
                      <a:pt x="168" y="527"/>
                    </a:cubicBezTo>
                    <a:cubicBezTo>
                      <a:pt x="123" y="349"/>
                      <a:pt x="73" y="173"/>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1" name="Google Shape;1111;p27"/>
              <p:cNvSpPr/>
              <p:nvPr/>
            </p:nvSpPr>
            <p:spPr>
              <a:xfrm>
                <a:off x="3240296" y="3720709"/>
                <a:ext cx="40801" cy="14204"/>
              </a:xfrm>
              <a:custGeom>
                <a:avLst/>
                <a:gdLst/>
                <a:ahLst/>
                <a:cxnLst/>
                <a:rect l="l" t="t" r="r" b="b"/>
                <a:pathLst>
                  <a:path w="1037" h="361" extrusionOk="0">
                    <a:moveTo>
                      <a:pt x="0" y="0"/>
                    </a:moveTo>
                    <a:lnTo>
                      <a:pt x="0" y="0"/>
                    </a:lnTo>
                    <a:cubicBezTo>
                      <a:pt x="164" y="88"/>
                      <a:pt x="333" y="155"/>
                      <a:pt x="505" y="216"/>
                    </a:cubicBezTo>
                    <a:cubicBezTo>
                      <a:pt x="679" y="275"/>
                      <a:pt x="853" y="328"/>
                      <a:pt x="1037" y="361"/>
                    </a:cubicBezTo>
                    <a:cubicBezTo>
                      <a:pt x="873" y="271"/>
                      <a:pt x="703" y="206"/>
                      <a:pt x="530" y="144"/>
                    </a:cubicBezTo>
                    <a:cubicBezTo>
                      <a:pt x="358" y="86"/>
                      <a:pt x="183" y="32"/>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2" name="Google Shape;1112;p27"/>
              <p:cNvSpPr/>
              <p:nvPr/>
            </p:nvSpPr>
            <p:spPr>
              <a:xfrm>
                <a:off x="3275666" y="3799949"/>
                <a:ext cx="50637" cy="4407"/>
              </a:xfrm>
              <a:custGeom>
                <a:avLst/>
                <a:gdLst/>
                <a:ahLst/>
                <a:cxnLst/>
                <a:rect l="l" t="t" r="r" b="b"/>
                <a:pathLst>
                  <a:path w="1287" h="112" extrusionOk="0">
                    <a:moveTo>
                      <a:pt x="216" y="1"/>
                    </a:moveTo>
                    <a:cubicBezTo>
                      <a:pt x="144" y="1"/>
                      <a:pt x="72" y="3"/>
                      <a:pt x="0" y="7"/>
                    </a:cubicBezTo>
                    <a:cubicBezTo>
                      <a:pt x="212" y="53"/>
                      <a:pt x="426" y="77"/>
                      <a:pt x="640" y="94"/>
                    </a:cubicBezTo>
                    <a:cubicBezTo>
                      <a:pt x="784" y="104"/>
                      <a:pt x="927" y="111"/>
                      <a:pt x="1071" y="111"/>
                    </a:cubicBezTo>
                    <a:cubicBezTo>
                      <a:pt x="1142" y="111"/>
                      <a:pt x="1214" y="110"/>
                      <a:pt x="1287" y="105"/>
                    </a:cubicBezTo>
                    <a:cubicBezTo>
                      <a:pt x="1075" y="59"/>
                      <a:pt x="861" y="36"/>
                      <a:pt x="646" y="18"/>
                    </a:cubicBezTo>
                    <a:cubicBezTo>
                      <a:pt x="504" y="8"/>
                      <a:pt x="360" y="1"/>
                      <a:pt x="2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3" name="Google Shape;1113;p27"/>
              <p:cNvSpPr/>
              <p:nvPr/>
            </p:nvSpPr>
            <p:spPr>
              <a:xfrm>
                <a:off x="3319142" y="3865458"/>
                <a:ext cx="45522" cy="30925"/>
              </a:xfrm>
              <a:custGeom>
                <a:avLst/>
                <a:gdLst/>
                <a:ahLst/>
                <a:cxnLst/>
                <a:rect l="l" t="t" r="r" b="b"/>
                <a:pathLst>
                  <a:path w="1157" h="786" extrusionOk="0">
                    <a:moveTo>
                      <a:pt x="1" y="0"/>
                    </a:moveTo>
                    <a:lnTo>
                      <a:pt x="1" y="0"/>
                    </a:lnTo>
                    <a:cubicBezTo>
                      <a:pt x="177" y="156"/>
                      <a:pt x="365" y="292"/>
                      <a:pt x="557" y="424"/>
                    </a:cubicBezTo>
                    <a:cubicBezTo>
                      <a:pt x="750" y="554"/>
                      <a:pt x="947" y="679"/>
                      <a:pt x="1156" y="785"/>
                    </a:cubicBezTo>
                    <a:cubicBezTo>
                      <a:pt x="980" y="629"/>
                      <a:pt x="792" y="493"/>
                      <a:pt x="600" y="362"/>
                    </a:cubicBezTo>
                    <a:cubicBezTo>
                      <a:pt x="406" y="232"/>
                      <a:pt x="210" y="107"/>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4" name="Google Shape;1114;p27"/>
              <p:cNvSpPr/>
              <p:nvPr/>
            </p:nvSpPr>
            <p:spPr>
              <a:xfrm>
                <a:off x="3291640" y="3970470"/>
                <a:ext cx="51739" cy="40093"/>
              </a:xfrm>
              <a:custGeom>
                <a:avLst/>
                <a:gdLst/>
                <a:ahLst/>
                <a:cxnLst/>
                <a:rect l="l" t="t" r="r" b="b"/>
                <a:pathLst>
                  <a:path w="1315" h="1019" extrusionOk="0">
                    <a:moveTo>
                      <a:pt x="0" y="1"/>
                    </a:moveTo>
                    <a:cubicBezTo>
                      <a:pt x="99" y="99"/>
                      <a:pt x="205" y="189"/>
                      <a:pt x="310" y="278"/>
                    </a:cubicBezTo>
                    <a:cubicBezTo>
                      <a:pt x="416" y="369"/>
                      <a:pt x="524" y="454"/>
                      <a:pt x="633" y="540"/>
                    </a:cubicBezTo>
                    <a:cubicBezTo>
                      <a:pt x="743" y="624"/>
                      <a:pt x="853" y="708"/>
                      <a:pt x="967" y="787"/>
                    </a:cubicBezTo>
                    <a:cubicBezTo>
                      <a:pt x="1080" y="867"/>
                      <a:pt x="1194" y="946"/>
                      <a:pt x="1314" y="1019"/>
                    </a:cubicBezTo>
                    <a:cubicBezTo>
                      <a:pt x="1214" y="921"/>
                      <a:pt x="1109" y="831"/>
                      <a:pt x="1003" y="741"/>
                    </a:cubicBezTo>
                    <a:cubicBezTo>
                      <a:pt x="898" y="651"/>
                      <a:pt x="789" y="566"/>
                      <a:pt x="680" y="480"/>
                    </a:cubicBezTo>
                    <a:cubicBezTo>
                      <a:pt x="570" y="396"/>
                      <a:pt x="460" y="312"/>
                      <a:pt x="346" y="233"/>
                    </a:cubicBezTo>
                    <a:cubicBezTo>
                      <a:pt x="233" y="152"/>
                      <a:pt x="119" y="7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5" name="Google Shape;1115;p27"/>
              <p:cNvSpPr/>
              <p:nvPr/>
            </p:nvSpPr>
            <p:spPr>
              <a:xfrm>
                <a:off x="3280624" y="4082681"/>
                <a:ext cx="54414" cy="34820"/>
              </a:xfrm>
              <a:custGeom>
                <a:avLst/>
                <a:gdLst/>
                <a:ahLst/>
                <a:cxnLst/>
                <a:rect l="l" t="t" r="r" b="b"/>
                <a:pathLst>
                  <a:path w="1383" h="885" extrusionOk="0">
                    <a:moveTo>
                      <a:pt x="0" y="1"/>
                    </a:moveTo>
                    <a:lnTo>
                      <a:pt x="0" y="1"/>
                    </a:lnTo>
                    <a:cubicBezTo>
                      <a:pt x="107" y="87"/>
                      <a:pt x="218" y="167"/>
                      <a:pt x="330" y="246"/>
                    </a:cubicBezTo>
                    <a:cubicBezTo>
                      <a:pt x="441" y="325"/>
                      <a:pt x="556" y="401"/>
                      <a:pt x="670" y="475"/>
                    </a:cubicBezTo>
                    <a:cubicBezTo>
                      <a:pt x="787" y="548"/>
                      <a:pt x="902" y="621"/>
                      <a:pt x="1021" y="688"/>
                    </a:cubicBezTo>
                    <a:cubicBezTo>
                      <a:pt x="1140" y="757"/>
                      <a:pt x="1258" y="824"/>
                      <a:pt x="1382" y="885"/>
                    </a:cubicBezTo>
                    <a:cubicBezTo>
                      <a:pt x="1276" y="798"/>
                      <a:pt x="1164" y="718"/>
                      <a:pt x="1052" y="640"/>
                    </a:cubicBezTo>
                    <a:cubicBezTo>
                      <a:pt x="940" y="560"/>
                      <a:pt x="826" y="485"/>
                      <a:pt x="711" y="411"/>
                    </a:cubicBezTo>
                    <a:cubicBezTo>
                      <a:pt x="596" y="338"/>
                      <a:pt x="481" y="265"/>
                      <a:pt x="362" y="198"/>
                    </a:cubicBezTo>
                    <a:cubicBezTo>
                      <a:pt x="243" y="128"/>
                      <a:pt x="124" y="6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6" name="Google Shape;1116;p27"/>
              <p:cNvSpPr/>
              <p:nvPr/>
            </p:nvSpPr>
            <p:spPr>
              <a:xfrm>
                <a:off x="3293293" y="4195168"/>
                <a:ext cx="60198" cy="23882"/>
              </a:xfrm>
              <a:custGeom>
                <a:avLst/>
                <a:gdLst/>
                <a:ahLst/>
                <a:cxnLst/>
                <a:rect l="l" t="t" r="r" b="b"/>
                <a:pathLst>
                  <a:path w="1530" h="607" extrusionOk="0">
                    <a:moveTo>
                      <a:pt x="0" y="1"/>
                    </a:moveTo>
                    <a:lnTo>
                      <a:pt x="0" y="1"/>
                    </a:lnTo>
                    <a:cubicBezTo>
                      <a:pt x="122" y="65"/>
                      <a:pt x="247" y="122"/>
                      <a:pt x="372" y="179"/>
                    </a:cubicBezTo>
                    <a:cubicBezTo>
                      <a:pt x="497" y="236"/>
                      <a:pt x="623" y="287"/>
                      <a:pt x="751" y="339"/>
                    </a:cubicBezTo>
                    <a:cubicBezTo>
                      <a:pt x="878" y="389"/>
                      <a:pt x="1006" y="438"/>
                      <a:pt x="1136" y="481"/>
                    </a:cubicBezTo>
                    <a:cubicBezTo>
                      <a:pt x="1266" y="526"/>
                      <a:pt x="1396" y="571"/>
                      <a:pt x="1530" y="606"/>
                    </a:cubicBezTo>
                    <a:cubicBezTo>
                      <a:pt x="1407" y="541"/>
                      <a:pt x="1283" y="484"/>
                      <a:pt x="1158" y="428"/>
                    </a:cubicBezTo>
                    <a:cubicBezTo>
                      <a:pt x="1033" y="371"/>
                      <a:pt x="906" y="319"/>
                      <a:pt x="778" y="268"/>
                    </a:cubicBezTo>
                    <a:cubicBezTo>
                      <a:pt x="650" y="219"/>
                      <a:pt x="523" y="169"/>
                      <a:pt x="393" y="125"/>
                    </a:cubicBezTo>
                    <a:cubicBezTo>
                      <a:pt x="263" y="80"/>
                      <a:pt x="133" y="37"/>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7" name="Google Shape;1117;p27"/>
              <p:cNvSpPr/>
              <p:nvPr/>
            </p:nvSpPr>
            <p:spPr>
              <a:xfrm>
                <a:off x="3348061" y="4281412"/>
                <a:ext cx="58978" cy="8971"/>
              </a:xfrm>
              <a:custGeom>
                <a:avLst/>
                <a:gdLst/>
                <a:ahLst/>
                <a:cxnLst/>
                <a:rect l="l" t="t" r="r" b="b"/>
                <a:pathLst>
                  <a:path w="1499" h="228" extrusionOk="0">
                    <a:moveTo>
                      <a:pt x="0" y="1"/>
                    </a:moveTo>
                    <a:cubicBezTo>
                      <a:pt x="123" y="35"/>
                      <a:pt x="247" y="61"/>
                      <a:pt x="370" y="86"/>
                    </a:cubicBezTo>
                    <a:cubicBezTo>
                      <a:pt x="494" y="112"/>
                      <a:pt x="619" y="132"/>
                      <a:pt x="744" y="152"/>
                    </a:cubicBezTo>
                    <a:cubicBezTo>
                      <a:pt x="868" y="170"/>
                      <a:pt x="993" y="188"/>
                      <a:pt x="1120" y="200"/>
                    </a:cubicBezTo>
                    <a:cubicBezTo>
                      <a:pt x="1245" y="212"/>
                      <a:pt x="1371" y="225"/>
                      <a:pt x="1499" y="227"/>
                    </a:cubicBezTo>
                    <a:cubicBezTo>
                      <a:pt x="1376" y="193"/>
                      <a:pt x="1252" y="167"/>
                      <a:pt x="1128" y="142"/>
                    </a:cubicBezTo>
                    <a:cubicBezTo>
                      <a:pt x="1004" y="116"/>
                      <a:pt x="879" y="96"/>
                      <a:pt x="756" y="76"/>
                    </a:cubicBezTo>
                    <a:cubicBezTo>
                      <a:pt x="630" y="59"/>
                      <a:pt x="505" y="40"/>
                      <a:pt x="379" y="29"/>
                    </a:cubicBezTo>
                    <a:cubicBezTo>
                      <a:pt x="254" y="16"/>
                      <a:pt x="128" y="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8" name="Google Shape;1118;p27"/>
              <p:cNvSpPr/>
              <p:nvPr/>
            </p:nvSpPr>
            <p:spPr>
              <a:xfrm>
                <a:off x="3399405" y="4346134"/>
                <a:ext cx="59136" cy="21443"/>
              </a:xfrm>
              <a:custGeom>
                <a:avLst/>
                <a:gdLst/>
                <a:ahLst/>
                <a:cxnLst/>
                <a:rect l="l" t="t" r="r" b="b"/>
                <a:pathLst>
                  <a:path w="1503" h="545" extrusionOk="0">
                    <a:moveTo>
                      <a:pt x="0" y="0"/>
                    </a:moveTo>
                    <a:cubicBezTo>
                      <a:pt x="120" y="60"/>
                      <a:pt x="243" y="113"/>
                      <a:pt x="367" y="164"/>
                    </a:cubicBezTo>
                    <a:cubicBezTo>
                      <a:pt x="489" y="216"/>
                      <a:pt x="615" y="261"/>
                      <a:pt x="738" y="308"/>
                    </a:cubicBezTo>
                    <a:cubicBezTo>
                      <a:pt x="865" y="353"/>
                      <a:pt x="990" y="398"/>
                      <a:pt x="1117" y="436"/>
                    </a:cubicBezTo>
                    <a:cubicBezTo>
                      <a:pt x="1245" y="476"/>
                      <a:pt x="1372" y="514"/>
                      <a:pt x="1502" y="545"/>
                    </a:cubicBezTo>
                    <a:cubicBezTo>
                      <a:pt x="1382" y="484"/>
                      <a:pt x="1260" y="432"/>
                      <a:pt x="1137" y="382"/>
                    </a:cubicBezTo>
                    <a:cubicBezTo>
                      <a:pt x="1014" y="330"/>
                      <a:pt x="889" y="284"/>
                      <a:pt x="764" y="237"/>
                    </a:cubicBezTo>
                    <a:cubicBezTo>
                      <a:pt x="639" y="192"/>
                      <a:pt x="514" y="148"/>
                      <a:pt x="387" y="109"/>
                    </a:cubicBezTo>
                    <a:cubicBezTo>
                      <a:pt x="259" y="70"/>
                      <a:pt x="132" y="31"/>
                      <a:pt x="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9" name="Google Shape;1119;p27"/>
              <p:cNvSpPr/>
              <p:nvPr/>
            </p:nvSpPr>
            <p:spPr>
              <a:xfrm>
                <a:off x="3424035" y="4411131"/>
                <a:ext cx="54532" cy="26164"/>
              </a:xfrm>
              <a:custGeom>
                <a:avLst/>
                <a:gdLst/>
                <a:ahLst/>
                <a:cxnLst/>
                <a:rect l="l" t="t" r="r" b="b"/>
                <a:pathLst>
                  <a:path w="1386" h="665" extrusionOk="0">
                    <a:moveTo>
                      <a:pt x="1" y="0"/>
                    </a:moveTo>
                    <a:lnTo>
                      <a:pt x="1" y="0"/>
                    </a:lnTo>
                    <a:cubicBezTo>
                      <a:pt x="109" y="71"/>
                      <a:pt x="221" y="133"/>
                      <a:pt x="334" y="193"/>
                    </a:cubicBezTo>
                    <a:cubicBezTo>
                      <a:pt x="447" y="254"/>
                      <a:pt x="562" y="311"/>
                      <a:pt x="677" y="367"/>
                    </a:cubicBezTo>
                    <a:cubicBezTo>
                      <a:pt x="792" y="421"/>
                      <a:pt x="909" y="476"/>
                      <a:pt x="1026" y="525"/>
                    </a:cubicBezTo>
                    <a:cubicBezTo>
                      <a:pt x="1144" y="575"/>
                      <a:pt x="1263" y="624"/>
                      <a:pt x="1385" y="665"/>
                    </a:cubicBezTo>
                    <a:cubicBezTo>
                      <a:pt x="1276" y="596"/>
                      <a:pt x="1165" y="534"/>
                      <a:pt x="1052" y="472"/>
                    </a:cubicBezTo>
                    <a:cubicBezTo>
                      <a:pt x="940" y="411"/>
                      <a:pt x="824" y="354"/>
                      <a:pt x="709" y="298"/>
                    </a:cubicBezTo>
                    <a:cubicBezTo>
                      <a:pt x="593" y="244"/>
                      <a:pt x="478" y="189"/>
                      <a:pt x="359" y="140"/>
                    </a:cubicBezTo>
                    <a:cubicBezTo>
                      <a:pt x="241" y="90"/>
                      <a:pt x="122" y="42"/>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0" name="Google Shape;1120;p27"/>
              <p:cNvSpPr/>
              <p:nvPr/>
            </p:nvSpPr>
            <p:spPr>
              <a:xfrm>
                <a:off x="3434146" y="4483054"/>
                <a:ext cx="48748" cy="26951"/>
              </a:xfrm>
              <a:custGeom>
                <a:avLst/>
                <a:gdLst/>
                <a:ahLst/>
                <a:cxnLst/>
                <a:rect l="l" t="t" r="r" b="b"/>
                <a:pathLst>
                  <a:path w="1239" h="685" extrusionOk="0">
                    <a:moveTo>
                      <a:pt x="0" y="1"/>
                    </a:moveTo>
                    <a:lnTo>
                      <a:pt x="0" y="1"/>
                    </a:lnTo>
                    <a:cubicBezTo>
                      <a:pt x="96" y="72"/>
                      <a:pt x="196" y="135"/>
                      <a:pt x="296" y="198"/>
                    </a:cubicBezTo>
                    <a:cubicBezTo>
                      <a:pt x="395" y="261"/>
                      <a:pt x="498" y="318"/>
                      <a:pt x="601" y="376"/>
                    </a:cubicBezTo>
                    <a:cubicBezTo>
                      <a:pt x="705" y="432"/>
                      <a:pt x="808" y="489"/>
                      <a:pt x="914" y="540"/>
                    </a:cubicBezTo>
                    <a:cubicBezTo>
                      <a:pt x="1021" y="592"/>
                      <a:pt x="1127" y="641"/>
                      <a:pt x="1239" y="685"/>
                    </a:cubicBezTo>
                    <a:cubicBezTo>
                      <a:pt x="1143" y="614"/>
                      <a:pt x="1043" y="551"/>
                      <a:pt x="943" y="489"/>
                    </a:cubicBezTo>
                    <a:cubicBezTo>
                      <a:pt x="843" y="426"/>
                      <a:pt x="741" y="368"/>
                      <a:pt x="638" y="309"/>
                    </a:cubicBezTo>
                    <a:cubicBezTo>
                      <a:pt x="534" y="254"/>
                      <a:pt x="430" y="198"/>
                      <a:pt x="323" y="147"/>
                    </a:cubicBezTo>
                    <a:cubicBezTo>
                      <a:pt x="217" y="95"/>
                      <a:pt x="110" y="4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1" name="Google Shape;1121;p27"/>
              <p:cNvSpPr/>
              <p:nvPr/>
            </p:nvSpPr>
            <p:spPr>
              <a:xfrm>
                <a:off x="3429740" y="4542937"/>
                <a:ext cx="41155" cy="39188"/>
              </a:xfrm>
              <a:custGeom>
                <a:avLst/>
                <a:gdLst/>
                <a:ahLst/>
                <a:cxnLst/>
                <a:rect l="l" t="t" r="r" b="b"/>
                <a:pathLst>
                  <a:path w="1046" h="996" extrusionOk="0">
                    <a:moveTo>
                      <a:pt x="1" y="1"/>
                    </a:moveTo>
                    <a:cubicBezTo>
                      <a:pt x="78" y="95"/>
                      <a:pt x="159" y="183"/>
                      <a:pt x="242" y="271"/>
                    </a:cubicBezTo>
                    <a:cubicBezTo>
                      <a:pt x="325" y="359"/>
                      <a:pt x="411" y="442"/>
                      <a:pt x="497" y="526"/>
                    </a:cubicBezTo>
                    <a:cubicBezTo>
                      <a:pt x="585" y="608"/>
                      <a:pt x="673" y="689"/>
                      <a:pt x="765" y="767"/>
                    </a:cubicBezTo>
                    <a:cubicBezTo>
                      <a:pt x="856" y="845"/>
                      <a:pt x="948" y="923"/>
                      <a:pt x="1046" y="995"/>
                    </a:cubicBezTo>
                    <a:cubicBezTo>
                      <a:pt x="970" y="901"/>
                      <a:pt x="887" y="812"/>
                      <a:pt x="804" y="725"/>
                    </a:cubicBezTo>
                    <a:cubicBezTo>
                      <a:pt x="723" y="637"/>
                      <a:pt x="636" y="554"/>
                      <a:pt x="549" y="470"/>
                    </a:cubicBezTo>
                    <a:cubicBezTo>
                      <a:pt x="463" y="388"/>
                      <a:pt x="375" y="307"/>
                      <a:pt x="283" y="229"/>
                    </a:cubicBezTo>
                    <a:cubicBezTo>
                      <a:pt x="191" y="149"/>
                      <a:pt x="100" y="73"/>
                      <a:pt x="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22" name="Google Shape;1122;p27"/>
            <p:cNvGrpSpPr/>
            <p:nvPr/>
          </p:nvGrpSpPr>
          <p:grpSpPr>
            <a:xfrm rot="10800000">
              <a:off x="-7" y="8"/>
              <a:ext cx="1772825" cy="945955"/>
              <a:chOff x="7373568" y="4201833"/>
              <a:chExt cx="1772825" cy="945955"/>
            </a:xfrm>
          </p:grpSpPr>
          <p:sp>
            <p:nvSpPr>
              <p:cNvPr id="1123" name="Google Shape;1123;p27"/>
              <p:cNvSpPr/>
              <p:nvPr/>
            </p:nvSpPr>
            <p:spPr>
              <a:xfrm rot="10800000">
                <a:off x="7373568" y="4201833"/>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4" name="Google Shape;1124;p27"/>
              <p:cNvSpPr/>
              <p:nvPr/>
            </p:nvSpPr>
            <p:spPr>
              <a:xfrm rot="10800000">
                <a:off x="8083950" y="4488824"/>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a:effectLst>
                <a:outerShdw blurRad="142875" dist="114300" dir="1326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25" name="Google Shape;1125;p27"/>
            <p:cNvGrpSpPr/>
            <p:nvPr/>
          </p:nvGrpSpPr>
          <p:grpSpPr>
            <a:xfrm>
              <a:off x="8762778" y="2007235"/>
              <a:ext cx="312152" cy="1409160"/>
              <a:chOff x="3969875" y="1708525"/>
              <a:chExt cx="94175" cy="425150"/>
            </a:xfrm>
          </p:grpSpPr>
          <p:sp>
            <p:nvSpPr>
              <p:cNvPr id="1126" name="Google Shape;1126;p27"/>
              <p:cNvSpPr/>
              <p:nvPr/>
            </p:nvSpPr>
            <p:spPr>
              <a:xfrm>
                <a:off x="3969875" y="1708525"/>
                <a:ext cx="48350" cy="48350"/>
              </a:xfrm>
              <a:custGeom>
                <a:avLst/>
                <a:gdLst/>
                <a:ahLst/>
                <a:cxnLst/>
                <a:rect l="l" t="t" r="r" b="b"/>
                <a:pathLst>
                  <a:path w="1934" h="1934" extrusionOk="0">
                    <a:moveTo>
                      <a:pt x="966" y="0"/>
                    </a:moveTo>
                    <a:cubicBezTo>
                      <a:pt x="432" y="0"/>
                      <a:pt x="0" y="432"/>
                      <a:pt x="0" y="967"/>
                    </a:cubicBezTo>
                    <a:cubicBezTo>
                      <a:pt x="0" y="1501"/>
                      <a:pt x="432" y="1933"/>
                      <a:pt x="966" y="1933"/>
                    </a:cubicBezTo>
                    <a:cubicBezTo>
                      <a:pt x="1500" y="1933"/>
                      <a:pt x="1933" y="1501"/>
                      <a:pt x="1933" y="967"/>
                    </a:cubicBezTo>
                    <a:cubicBezTo>
                      <a:pt x="1933" y="432"/>
                      <a:pt x="1500" y="0"/>
                      <a:pt x="9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7" name="Google Shape;1127;p27"/>
              <p:cNvSpPr/>
              <p:nvPr/>
            </p:nvSpPr>
            <p:spPr>
              <a:xfrm>
                <a:off x="4031375" y="1847950"/>
                <a:ext cx="24175" cy="24175"/>
              </a:xfrm>
              <a:custGeom>
                <a:avLst/>
                <a:gdLst/>
                <a:ahLst/>
                <a:cxnLst/>
                <a:rect l="l" t="t" r="r" b="b"/>
                <a:pathLst>
                  <a:path w="967" h="967" extrusionOk="0">
                    <a:moveTo>
                      <a:pt x="483" y="0"/>
                    </a:moveTo>
                    <a:cubicBezTo>
                      <a:pt x="216" y="0"/>
                      <a:pt x="1" y="216"/>
                      <a:pt x="1" y="483"/>
                    </a:cubicBezTo>
                    <a:cubicBezTo>
                      <a:pt x="1" y="749"/>
                      <a:pt x="216" y="966"/>
                      <a:pt x="483" y="966"/>
                    </a:cubicBezTo>
                    <a:cubicBezTo>
                      <a:pt x="750" y="966"/>
                      <a:pt x="966" y="749"/>
                      <a:pt x="966" y="483"/>
                    </a:cubicBezTo>
                    <a:cubicBezTo>
                      <a:pt x="966" y="216"/>
                      <a:pt x="750" y="0"/>
                      <a:pt x="4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8" name="Google Shape;1128;p27"/>
              <p:cNvSpPr/>
              <p:nvPr/>
            </p:nvSpPr>
            <p:spPr>
              <a:xfrm>
                <a:off x="4022425" y="1748075"/>
                <a:ext cx="8550" cy="8550"/>
              </a:xfrm>
              <a:custGeom>
                <a:avLst/>
                <a:gdLst/>
                <a:ahLst/>
                <a:cxnLst/>
                <a:rect l="l" t="t" r="r" b="b"/>
                <a:pathLst>
                  <a:path w="342" h="342" extrusionOk="0">
                    <a:moveTo>
                      <a:pt x="172" y="1"/>
                    </a:moveTo>
                    <a:cubicBezTo>
                      <a:pt x="77" y="1"/>
                      <a:pt x="1" y="77"/>
                      <a:pt x="1" y="171"/>
                    </a:cubicBezTo>
                    <a:cubicBezTo>
                      <a:pt x="1" y="266"/>
                      <a:pt x="77" y="341"/>
                      <a:pt x="172" y="341"/>
                    </a:cubicBezTo>
                    <a:cubicBezTo>
                      <a:pt x="266" y="341"/>
                      <a:pt x="341" y="266"/>
                      <a:pt x="341" y="171"/>
                    </a:cubicBezTo>
                    <a:cubicBezTo>
                      <a:pt x="341" y="77"/>
                      <a:pt x="266" y="1"/>
                      <a:pt x="1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9" name="Google Shape;1129;p27"/>
              <p:cNvSpPr/>
              <p:nvPr/>
            </p:nvSpPr>
            <p:spPr>
              <a:xfrm>
                <a:off x="4043450" y="1925425"/>
                <a:ext cx="8550" cy="8550"/>
              </a:xfrm>
              <a:custGeom>
                <a:avLst/>
                <a:gdLst/>
                <a:ahLst/>
                <a:cxnLst/>
                <a:rect l="l" t="t" r="r" b="b"/>
                <a:pathLst>
                  <a:path w="342" h="342" extrusionOk="0">
                    <a:moveTo>
                      <a:pt x="170" y="1"/>
                    </a:moveTo>
                    <a:cubicBezTo>
                      <a:pt x="76" y="1"/>
                      <a:pt x="0" y="76"/>
                      <a:pt x="0" y="170"/>
                    </a:cubicBezTo>
                    <a:cubicBezTo>
                      <a:pt x="0" y="264"/>
                      <a:pt x="76" y="341"/>
                      <a:pt x="170" y="341"/>
                    </a:cubicBezTo>
                    <a:cubicBezTo>
                      <a:pt x="264" y="341"/>
                      <a:pt x="341" y="264"/>
                      <a:pt x="341" y="170"/>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0" name="Google Shape;1130;p27"/>
              <p:cNvSpPr/>
              <p:nvPr/>
            </p:nvSpPr>
            <p:spPr>
              <a:xfrm>
                <a:off x="4055525" y="2125125"/>
                <a:ext cx="8525" cy="8550"/>
              </a:xfrm>
              <a:custGeom>
                <a:avLst/>
                <a:gdLst/>
                <a:ahLst/>
                <a:cxnLst/>
                <a:rect l="l" t="t" r="r" b="b"/>
                <a:pathLst>
                  <a:path w="341" h="342" extrusionOk="0">
                    <a:moveTo>
                      <a:pt x="170" y="1"/>
                    </a:moveTo>
                    <a:cubicBezTo>
                      <a:pt x="77" y="1"/>
                      <a:pt x="0" y="76"/>
                      <a:pt x="0" y="171"/>
                    </a:cubicBezTo>
                    <a:cubicBezTo>
                      <a:pt x="0" y="265"/>
                      <a:pt x="77" y="341"/>
                      <a:pt x="170" y="341"/>
                    </a:cubicBezTo>
                    <a:cubicBezTo>
                      <a:pt x="264" y="341"/>
                      <a:pt x="341" y="265"/>
                      <a:pt x="341" y="171"/>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1" name="Google Shape;1131;p27"/>
              <p:cNvSpPr/>
              <p:nvPr/>
            </p:nvSpPr>
            <p:spPr>
              <a:xfrm>
                <a:off x="4018200" y="1899375"/>
                <a:ext cx="17050" cy="17000"/>
              </a:xfrm>
              <a:custGeom>
                <a:avLst/>
                <a:gdLst/>
                <a:ahLst/>
                <a:cxnLst/>
                <a:rect l="l" t="t" r="r" b="b"/>
                <a:pathLst>
                  <a:path w="682" h="680" extrusionOk="0">
                    <a:moveTo>
                      <a:pt x="341" y="0"/>
                    </a:moveTo>
                    <a:cubicBezTo>
                      <a:pt x="152" y="0"/>
                      <a:pt x="0" y="152"/>
                      <a:pt x="0" y="341"/>
                    </a:cubicBezTo>
                    <a:cubicBezTo>
                      <a:pt x="0" y="528"/>
                      <a:pt x="152" y="680"/>
                      <a:pt x="341" y="680"/>
                    </a:cubicBezTo>
                    <a:cubicBezTo>
                      <a:pt x="529" y="680"/>
                      <a:pt x="681" y="528"/>
                      <a:pt x="681" y="341"/>
                    </a:cubicBezTo>
                    <a:cubicBezTo>
                      <a:pt x="681" y="152"/>
                      <a:pt x="529"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2" name="Google Shape;1132;p27"/>
              <p:cNvSpPr/>
              <p:nvPr/>
            </p:nvSpPr>
            <p:spPr>
              <a:xfrm>
                <a:off x="3994000" y="1801550"/>
                <a:ext cx="17075" cy="17050"/>
              </a:xfrm>
              <a:custGeom>
                <a:avLst/>
                <a:gdLst/>
                <a:ahLst/>
                <a:cxnLst/>
                <a:rect l="l" t="t" r="r" b="b"/>
                <a:pathLst>
                  <a:path w="683" h="682" extrusionOk="0">
                    <a:moveTo>
                      <a:pt x="341" y="0"/>
                    </a:moveTo>
                    <a:cubicBezTo>
                      <a:pt x="155" y="0"/>
                      <a:pt x="1" y="152"/>
                      <a:pt x="1" y="341"/>
                    </a:cubicBezTo>
                    <a:cubicBezTo>
                      <a:pt x="1" y="529"/>
                      <a:pt x="155" y="681"/>
                      <a:pt x="341" y="681"/>
                    </a:cubicBezTo>
                    <a:cubicBezTo>
                      <a:pt x="530" y="681"/>
                      <a:pt x="682" y="529"/>
                      <a:pt x="682" y="341"/>
                    </a:cubicBezTo>
                    <a:cubicBezTo>
                      <a:pt x="682" y="152"/>
                      <a:pt x="530"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33" name="Google Shape;1133;p27"/>
            <p:cNvGrpSpPr/>
            <p:nvPr/>
          </p:nvGrpSpPr>
          <p:grpSpPr>
            <a:xfrm rot="-896081" flipH="1">
              <a:off x="-192154" y="2956231"/>
              <a:ext cx="748876" cy="2264877"/>
              <a:chOff x="3221922" y="3632026"/>
              <a:chExt cx="349066" cy="1055705"/>
            </a:xfrm>
          </p:grpSpPr>
          <p:sp>
            <p:nvSpPr>
              <p:cNvPr id="1134" name="Google Shape;1134;p27"/>
              <p:cNvSpPr/>
              <p:nvPr/>
            </p:nvSpPr>
            <p:spPr>
              <a:xfrm>
                <a:off x="3266263" y="3688839"/>
                <a:ext cx="223755" cy="998891"/>
              </a:xfrm>
              <a:custGeom>
                <a:avLst/>
                <a:gdLst/>
                <a:ahLst/>
                <a:cxnLst/>
                <a:rect l="l" t="t" r="r" b="b"/>
                <a:pathLst>
                  <a:path w="5687" h="25388" extrusionOk="0">
                    <a:moveTo>
                      <a:pt x="65" y="0"/>
                    </a:moveTo>
                    <a:lnTo>
                      <a:pt x="0" y="12"/>
                    </a:lnTo>
                    <a:cubicBezTo>
                      <a:pt x="58" y="294"/>
                      <a:pt x="141" y="570"/>
                      <a:pt x="255" y="835"/>
                    </a:cubicBezTo>
                    <a:cubicBezTo>
                      <a:pt x="370" y="1099"/>
                      <a:pt x="515" y="1348"/>
                      <a:pt x="674" y="1587"/>
                    </a:cubicBezTo>
                    <a:cubicBezTo>
                      <a:pt x="991" y="2065"/>
                      <a:pt x="1366" y="2497"/>
                      <a:pt x="1693" y="2961"/>
                    </a:cubicBezTo>
                    <a:cubicBezTo>
                      <a:pt x="1856" y="3194"/>
                      <a:pt x="2007" y="3434"/>
                      <a:pt x="2140" y="3684"/>
                    </a:cubicBezTo>
                    <a:cubicBezTo>
                      <a:pt x="2259" y="3938"/>
                      <a:pt x="2368" y="4201"/>
                      <a:pt x="2414" y="4481"/>
                    </a:cubicBezTo>
                    <a:cubicBezTo>
                      <a:pt x="2449" y="4617"/>
                      <a:pt x="2454" y="4759"/>
                      <a:pt x="2473" y="4898"/>
                    </a:cubicBezTo>
                    <a:cubicBezTo>
                      <a:pt x="2477" y="4968"/>
                      <a:pt x="2478" y="5039"/>
                      <a:pt x="2480" y="5110"/>
                    </a:cubicBezTo>
                    <a:cubicBezTo>
                      <a:pt x="2484" y="5180"/>
                      <a:pt x="2485" y="5251"/>
                      <a:pt x="2480" y="5321"/>
                    </a:cubicBezTo>
                    <a:lnTo>
                      <a:pt x="2472" y="5533"/>
                    </a:lnTo>
                    <a:lnTo>
                      <a:pt x="2452" y="5745"/>
                    </a:lnTo>
                    <a:cubicBezTo>
                      <a:pt x="2441" y="5886"/>
                      <a:pt x="2415" y="6026"/>
                      <a:pt x="2395" y="6166"/>
                    </a:cubicBezTo>
                    <a:cubicBezTo>
                      <a:pt x="2302" y="6727"/>
                      <a:pt x="2156" y="7278"/>
                      <a:pt x="2030" y="7835"/>
                    </a:cubicBezTo>
                    <a:cubicBezTo>
                      <a:pt x="1967" y="8114"/>
                      <a:pt x="1906" y="8394"/>
                      <a:pt x="1864" y="8677"/>
                    </a:cubicBezTo>
                    <a:cubicBezTo>
                      <a:pt x="1822" y="8961"/>
                      <a:pt x="1786" y="9244"/>
                      <a:pt x="1758" y="9529"/>
                    </a:cubicBezTo>
                    <a:cubicBezTo>
                      <a:pt x="1729" y="9814"/>
                      <a:pt x="1709" y="10099"/>
                      <a:pt x="1700" y="10386"/>
                    </a:cubicBezTo>
                    <a:cubicBezTo>
                      <a:pt x="1690" y="10672"/>
                      <a:pt x="1694" y="10959"/>
                      <a:pt x="1713" y="11245"/>
                    </a:cubicBezTo>
                    <a:cubicBezTo>
                      <a:pt x="1746" y="11819"/>
                      <a:pt x="1848" y="12388"/>
                      <a:pt x="2023" y="12937"/>
                    </a:cubicBezTo>
                    <a:cubicBezTo>
                      <a:pt x="2069" y="13073"/>
                      <a:pt x="2114" y="13209"/>
                      <a:pt x="2170" y="13342"/>
                    </a:cubicBezTo>
                    <a:cubicBezTo>
                      <a:pt x="2220" y="13477"/>
                      <a:pt x="2284" y="13608"/>
                      <a:pt x="2349" y="13737"/>
                    </a:cubicBezTo>
                    <a:cubicBezTo>
                      <a:pt x="2483" y="13994"/>
                      <a:pt x="2651" y="14230"/>
                      <a:pt x="2828" y="14456"/>
                    </a:cubicBezTo>
                    <a:cubicBezTo>
                      <a:pt x="3185" y="14908"/>
                      <a:pt x="3592" y="15311"/>
                      <a:pt x="3963" y="15740"/>
                    </a:cubicBezTo>
                    <a:cubicBezTo>
                      <a:pt x="4148" y="15955"/>
                      <a:pt x="4323" y="16177"/>
                      <a:pt x="4478" y="16413"/>
                    </a:cubicBezTo>
                    <a:cubicBezTo>
                      <a:pt x="4633" y="16647"/>
                      <a:pt x="4764" y="16897"/>
                      <a:pt x="4880" y="17156"/>
                    </a:cubicBezTo>
                    <a:cubicBezTo>
                      <a:pt x="5112" y="17672"/>
                      <a:pt x="5288" y="18213"/>
                      <a:pt x="5397" y="18768"/>
                    </a:cubicBezTo>
                    <a:cubicBezTo>
                      <a:pt x="5504" y="19323"/>
                      <a:pt x="5553" y="19890"/>
                      <a:pt x="5525" y="20454"/>
                    </a:cubicBezTo>
                    <a:cubicBezTo>
                      <a:pt x="5497" y="21019"/>
                      <a:pt x="5415" y="21581"/>
                      <a:pt x="5289" y="22134"/>
                    </a:cubicBezTo>
                    <a:cubicBezTo>
                      <a:pt x="5036" y="23241"/>
                      <a:pt x="4610" y="24302"/>
                      <a:pt x="4114" y="25322"/>
                    </a:cubicBezTo>
                    <a:lnTo>
                      <a:pt x="4249" y="25388"/>
                    </a:lnTo>
                    <a:cubicBezTo>
                      <a:pt x="4745" y="24358"/>
                      <a:pt x="5172" y="23285"/>
                      <a:pt x="5425" y="22165"/>
                    </a:cubicBezTo>
                    <a:cubicBezTo>
                      <a:pt x="5551" y="21605"/>
                      <a:pt x="5633" y="21034"/>
                      <a:pt x="5659" y="20459"/>
                    </a:cubicBezTo>
                    <a:cubicBezTo>
                      <a:pt x="5686" y="19884"/>
                      <a:pt x="5634" y="19307"/>
                      <a:pt x="5523" y="18742"/>
                    </a:cubicBezTo>
                    <a:cubicBezTo>
                      <a:pt x="5410" y="18178"/>
                      <a:pt x="5229" y="17627"/>
                      <a:pt x="4992" y="17104"/>
                    </a:cubicBezTo>
                    <a:cubicBezTo>
                      <a:pt x="4874" y="16842"/>
                      <a:pt x="4739" y="16586"/>
                      <a:pt x="4579" y="16346"/>
                    </a:cubicBezTo>
                    <a:cubicBezTo>
                      <a:pt x="4420" y="16104"/>
                      <a:pt x="4240" y="15878"/>
                      <a:pt x="4052" y="15662"/>
                    </a:cubicBezTo>
                    <a:cubicBezTo>
                      <a:pt x="3677" y="15230"/>
                      <a:pt x="3269" y="14829"/>
                      <a:pt x="2916" y="14386"/>
                    </a:cubicBezTo>
                    <a:cubicBezTo>
                      <a:pt x="2742" y="14164"/>
                      <a:pt x="2577" y="13934"/>
                      <a:pt x="2446" y="13685"/>
                    </a:cubicBezTo>
                    <a:cubicBezTo>
                      <a:pt x="2383" y="13560"/>
                      <a:pt x="2321" y="13435"/>
                      <a:pt x="2271" y="13302"/>
                    </a:cubicBezTo>
                    <a:cubicBezTo>
                      <a:pt x="2215" y="13171"/>
                      <a:pt x="2171" y="13037"/>
                      <a:pt x="2125" y="12903"/>
                    </a:cubicBezTo>
                    <a:cubicBezTo>
                      <a:pt x="1952" y="12366"/>
                      <a:pt x="1849" y="11805"/>
                      <a:pt x="1814" y="11239"/>
                    </a:cubicBezTo>
                    <a:cubicBezTo>
                      <a:pt x="1796" y="10956"/>
                      <a:pt x="1791" y="10672"/>
                      <a:pt x="1799" y="10388"/>
                    </a:cubicBezTo>
                    <a:cubicBezTo>
                      <a:pt x="1807" y="10105"/>
                      <a:pt x="1827" y="9821"/>
                      <a:pt x="1854" y="9538"/>
                    </a:cubicBezTo>
                    <a:cubicBezTo>
                      <a:pt x="1881" y="9255"/>
                      <a:pt x="1916" y="8973"/>
                      <a:pt x="1957" y="8692"/>
                    </a:cubicBezTo>
                    <a:cubicBezTo>
                      <a:pt x="1997" y="8411"/>
                      <a:pt x="2057" y="8132"/>
                      <a:pt x="2119" y="7855"/>
                    </a:cubicBezTo>
                    <a:cubicBezTo>
                      <a:pt x="2244" y="7299"/>
                      <a:pt x="2388" y="6745"/>
                      <a:pt x="2480" y="6179"/>
                    </a:cubicBezTo>
                    <a:cubicBezTo>
                      <a:pt x="2499" y="6038"/>
                      <a:pt x="2525" y="5897"/>
                      <a:pt x="2536" y="5754"/>
                    </a:cubicBezTo>
                    <a:lnTo>
                      <a:pt x="2556" y="5539"/>
                    </a:lnTo>
                    <a:lnTo>
                      <a:pt x="2565" y="5324"/>
                    </a:lnTo>
                    <a:cubicBezTo>
                      <a:pt x="2568" y="5252"/>
                      <a:pt x="2567" y="5180"/>
                      <a:pt x="2563" y="5107"/>
                    </a:cubicBezTo>
                    <a:cubicBezTo>
                      <a:pt x="2561" y="5035"/>
                      <a:pt x="2560" y="4964"/>
                      <a:pt x="2555" y="4892"/>
                    </a:cubicBezTo>
                    <a:cubicBezTo>
                      <a:pt x="2535" y="4749"/>
                      <a:pt x="2530" y="4604"/>
                      <a:pt x="2493" y="4464"/>
                    </a:cubicBezTo>
                    <a:cubicBezTo>
                      <a:pt x="2444" y="4178"/>
                      <a:pt x="2333" y="3908"/>
                      <a:pt x="2209" y="3648"/>
                    </a:cubicBezTo>
                    <a:cubicBezTo>
                      <a:pt x="2074" y="3395"/>
                      <a:pt x="1919" y="3152"/>
                      <a:pt x="1755" y="2918"/>
                    </a:cubicBezTo>
                    <a:cubicBezTo>
                      <a:pt x="1424" y="2450"/>
                      <a:pt x="1048" y="2020"/>
                      <a:pt x="732" y="1548"/>
                    </a:cubicBezTo>
                    <a:cubicBezTo>
                      <a:pt x="575" y="1312"/>
                      <a:pt x="432" y="1067"/>
                      <a:pt x="317" y="808"/>
                    </a:cubicBezTo>
                    <a:cubicBezTo>
                      <a:pt x="204" y="548"/>
                      <a:pt x="121" y="277"/>
                      <a:pt x="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5" name="Google Shape;1135;p27"/>
              <p:cNvSpPr/>
              <p:nvPr/>
            </p:nvSpPr>
            <p:spPr>
              <a:xfrm>
                <a:off x="3470225" y="4544353"/>
                <a:ext cx="83018" cy="46781"/>
              </a:xfrm>
              <a:custGeom>
                <a:avLst/>
                <a:gdLst/>
                <a:ahLst/>
                <a:cxnLst/>
                <a:rect l="l" t="t" r="r" b="b"/>
                <a:pathLst>
                  <a:path w="2110" h="1189" extrusionOk="0">
                    <a:moveTo>
                      <a:pt x="471" y="501"/>
                    </a:moveTo>
                    <a:cubicBezTo>
                      <a:pt x="682" y="276"/>
                      <a:pt x="1016" y="81"/>
                      <a:pt x="1320" y="24"/>
                    </a:cubicBezTo>
                    <a:cubicBezTo>
                      <a:pt x="1447" y="1"/>
                      <a:pt x="1590" y="17"/>
                      <a:pt x="1707" y="71"/>
                    </a:cubicBezTo>
                    <a:cubicBezTo>
                      <a:pt x="1794" y="111"/>
                      <a:pt x="1869" y="180"/>
                      <a:pt x="1899" y="271"/>
                    </a:cubicBezTo>
                    <a:cubicBezTo>
                      <a:pt x="2110" y="887"/>
                      <a:pt x="994" y="1188"/>
                      <a:pt x="588" y="1176"/>
                    </a:cubicBezTo>
                    <a:cubicBezTo>
                      <a:pt x="484" y="1173"/>
                      <a:pt x="85" y="1160"/>
                      <a:pt x="40" y="1041"/>
                    </a:cubicBezTo>
                    <a:cubicBezTo>
                      <a:pt x="1" y="932"/>
                      <a:pt x="393" y="585"/>
                      <a:pt x="471" y="5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6" name="Google Shape;1136;p27"/>
              <p:cNvSpPr/>
              <p:nvPr/>
            </p:nvSpPr>
            <p:spPr>
              <a:xfrm>
                <a:off x="3397635" y="4526884"/>
                <a:ext cx="77746" cy="62086"/>
              </a:xfrm>
              <a:custGeom>
                <a:avLst/>
                <a:gdLst/>
                <a:ahLst/>
                <a:cxnLst/>
                <a:rect l="l" t="t" r="r" b="b"/>
                <a:pathLst>
                  <a:path w="1976" h="1578" extrusionOk="0">
                    <a:moveTo>
                      <a:pt x="1674" y="829"/>
                    </a:moveTo>
                    <a:cubicBezTo>
                      <a:pt x="1551" y="546"/>
                      <a:pt x="1300" y="252"/>
                      <a:pt x="1032" y="97"/>
                    </a:cubicBezTo>
                    <a:cubicBezTo>
                      <a:pt x="920" y="32"/>
                      <a:pt x="780" y="0"/>
                      <a:pt x="650" y="14"/>
                    </a:cubicBezTo>
                    <a:cubicBezTo>
                      <a:pt x="556" y="22"/>
                      <a:pt x="461" y="63"/>
                      <a:pt x="403" y="138"/>
                    </a:cubicBezTo>
                    <a:cubicBezTo>
                      <a:pt x="1" y="650"/>
                      <a:pt x="953" y="1303"/>
                      <a:pt x="1341" y="1427"/>
                    </a:cubicBezTo>
                    <a:cubicBezTo>
                      <a:pt x="1440" y="1458"/>
                      <a:pt x="1821" y="1578"/>
                      <a:pt x="1903" y="1480"/>
                    </a:cubicBezTo>
                    <a:cubicBezTo>
                      <a:pt x="1976" y="1391"/>
                      <a:pt x="1719" y="933"/>
                      <a:pt x="1674"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7" name="Google Shape;1137;p27"/>
              <p:cNvSpPr/>
              <p:nvPr/>
            </p:nvSpPr>
            <p:spPr>
              <a:xfrm>
                <a:off x="3482186" y="4472273"/>
                <a:ext cx="82979" cy="46742"/>
              </a:xfrm>
              <a:custGeom>
                <a:avLst/>
                <a:gdLst/>
                <a:ahLst/>
                <a:cxnLst/>
                <a:rect l="l" t="t" r="r" b="b"/>
                <a:pathLst>
                  <a:path w="2109" h="1188" extrusionOk="0">
                    <a:moveTo>
                      <a:pt x="472" y="502"/>
                    </a:moveTo>
                    <a:cubicBezTo>
                      <a:pt x="681" y="275"/>
                      <a:pt x="1016" y="81"/>
                      <a:pt x="1320" y="24"/>
                    </a:cubicBezTo>
                    <a:cubicBezTo>
                      <a:pt x="1448" y="0"/>
                      <a:pt x="1590" y="16"/>
                      <a:pt x="1708" y="71"/>
                    </a:cubicBezTo>
                    <a:cubicBezTo>
                      <a:pt x="1793" y="112"/>
                      <a:pt x="1869" y="181"/>
                      <a:pt x="1900" y="270"/>
                    </a:cubicBezTo>
                    <a:cubicBezTo>
                      <a:pt x="2109" y="887"/>
                      <a:pt x="995" y="1188"/>
                      <a:pt x="587" y="1176"/>
                    </a:cubicBezTo>
                    <a:cubicBezTo>
                      <a:pt x="483" y="1173"/>
                      <a:pt x="84" y="1159"/>
                      <a:pt x="40" y="1040"/>
                    </a:cubicBezTo>
                    <a:cubicBezTo>
                      <a:pt x="0" y="931"/>
                      <a:pt x="394" y="585"/>
                      <a:pt x="472" y="50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8" name="Google Shape;1138;p27"/>
              <p:cNvSpPr/>
              <p:nvPr/>
            </p:nvSpPr>
            <p:spPr>
              <a:xfrm>
                <a:off x="3405543" y="4462162"/>
                <a:ext cx="81247" cy="55162"/>
              </a:xfrm>
              <a:custGeom>
                <a:avLst/>
                <a:gdLst/>
                <a:ahLst/>
                <a:cxnLst/>
                <a:rect l="l" t="t" r="r" b="b"/>
                <a:pathLst>
                  <a:path w="2065" h="1402" extrusionOk="0">
                    <a:moveTo>
                      <a:pt x="1681" y="683"/>
                    </a:moveTo>
                    <a:cubicBezTo>
                      <a:pt x="1516" y="423"/>
                      <a:pt x="1223" y="169"/>
                      <a:pt x="935" y="59"/>
                    </a:cubicBezTo>
                    <a:cubicBezTo>
                      <a:pt x="814" y="12"/>
                      <a:pt x="670" y="1"/>
                      <a:pt x="544" y="33"/>
                    </a:cubicBezTo>
                    <a:cubicBezTo>
                      <a:pt x="452" y="58"/>
                      <a:pt x="366" y="111"/>
                      <a:pt x="320" y="194"/>
                    </a:cubicBezTo>
                    <a:cubicBezTo>
                      <a:pt x="0" y="761"/>
                      <a:pt x="1041" y="1261"/>
                      <a:pt x="1443" y="1326"/>
                    </a:cubicBezTo>
                    <a:cubicBezTo>
                      <a:pt x="1546" y="1342"/>
                      <a:pt x="1940" y="1401"/>
                      <a:pt x="2005" y="1292"/>
                    </a:cubicBezTo>
                    <a:cubicBezTo>
                      <a:pt x="2065" y="1193"/>
                      <a:pt x="1741" y="780"/>
                      <a:pt x="1681" y="68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9" name="Google Shape;1139;p27"/>
              <p:cNvSpPr/>
              <p:nvPr/>
            </p:nvSpPr>
            <p:spPr>
              <a:xfrm>
                <a:off x="3480219" y="4378554"/>
                <a:ext cx="90769" cy="66965"/>
              </a:xfrm>
              <a:custGeom>
                <a:avLst/>
                <a:gdLst/>
                <a:ahLst/>
                <a:cxnLst/>
                <a:rect l="l" t="t" r="r" b="b"/>
                <a:pathLst>
                  <a:path w="2307" h="1702" extrusionOk="0">
                    <a:moveTo>
                      <a:pt x="392" y="864"/>
                    </a:moveTo>
                    <a:cubicBezTo>
                      <a:pt x="557" y="553"/>
                      <a:pt x="867" y="241"/>
                      <a:pt x="1184" y="89"/>
                    </a:cubicBezTo>
                    <a:cubicBezTo>
                      <a:pt x="1317" y="26"/>
                      <a:pt x="1479" y="1"/>
                      <a:pt x="1624" y="27"/>
                    </a:cubicBezTo>
                    <a:cubicBezTo>
                      <a:pt x="1731" y="45"/>
                      <a:pt x="1833" y="100"/>
                      <a:pt x="1894" y="189"/>
                    </a:cubicBezTo>
                    <a:cubicBezTo>
                      <a:pt x="2306" y="805"/>
                      <a:pt x="1170" y="1463"/>
                      <a:pt x="719" y="1571"/>
                    </a:cubicBezTo>
                    <a:cubicBezTo>
                      <a:pt x="604" y="1598"/>
                      <a:pt x="160" y="1701"/>
                      <a:pt x="77" y="1583"/>
                    </a:cubicBezTo>
                    <a:cubicBezTo>
                      <a:pt x="1" y="1476"/>
                      <a:pt x="331" y="979"/>
                      <a:pt x="392" y="86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0" name="Google Shape;1140;p27"/>
              <p:cNvSpPr/>
              <p:nvPr/>
            </p:nvSpPr>
            <p:spPr>
              <a:xfrm>
                <a:off x="3392048" y="4389256"/>
                <a:ext cx="94074" cy="56381"/>
              </a:xfrm>
              <a:custGeom>
                <a:avLst/>
                <a:gdLst/>
                <a:ahLst/>
                <a:cxnLst/>
                <a:rect l="l" t="t" r="r" b="b"/>
                <a:pathLst>
                  <a:path w="2391" h="1433" extrusionOk="0">
                    <a:moveTo>
                      <a:pt x="1892" y="653"/>
                    </a:moveTo>
                    <a:cubicBezTo>
                      <a:pt x="1673" y="378"/>
                      <a:pt x="1310" y="128"/>
                      <a:pt x="971" y="37"/>
                    </a:cubicBezTo>
                    <a:cubicBezTo>
                      <a:pt x="829" y="0"/>
                      <a:pt x="665" y="5"/>
                      <a:pt x="527" y="58"/>
                    </a:cubicBezTo>
                    <a:cubicBezTo>
                      <a:pt x="426" y="95"/>
                      <a:pt x="335" y="168"/>
                      <a:pt x="293" y="268"/>
                    </a:cubicBezTo>
                    <a:cubicBezTo>
                      <a:pt x="0" y="949"/>
                      <a:pt x="1240" y="1386"/>
                      <a:pt x="1703" y="1408"/>
                    </a:cubicBezTo>
                    <a:cubicBezTo>
                      <a:pt x="1821" y="1413"/>
                      <a:pt x="2275" y="1433"/>
                      <a:pt x="2336" y="1301"/>
                    </a:cubicBezTo>
                    <a:cubicBezTo>
                      <a:pt x="2390" y="1181"/>
                      <a:pt x="1974" y="754"/>
                      <a:pt x="1892" y="6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1" name="Google Shape;1141;p27"/>
              <p:cNvSpPr/>
              <p:nvPr/>
            </p:nvSpPr>
            <p:spPr>
              <a:xfrm>
                <a:off x="3458934" y="4289084"/>
                <a:ext cx="71805" cy="83569"/>
              </a:xfrm>
              <a:custGeom>
                <a:avLst/>
                <a:gdLst/>
                <a:ahLst/>
                <a:cxnLst/>
                <a:rect l="l" t="t" r="r" b="b"/>
                <a:pathLst>
                  <a:path w="1825" h="2124" extrusionOk="0">
                    <a:moveTo>
                      <a:pt x="112" y="1273"/>
                    </a:moveTo>
                    <a:cubicBezTo>
                      <a:pt x="138" y="926"/>
                      <a:pt x="295" y="520"/>
                      <a:pt x="523" y="256"/>
                    </a:cubicBezTo>
                    <a:cubicBezTo>
                      <a:pt x="618" y="146"/>
                      <a:pt x="756" y="60"/>
                      <a:pt x="898" y="26"/>
                    </a:cubicBezTo>
                    <a:cubicBezTo>
                      <a:pt x="1001" y="0"/>
                      <a:pt x="1116" y="9"/>
                      <a:pt x="1207" y="66"/>
                    </a:cubicBezTo>
                    <a:cubicBezTo>
                      <a:pt x="1824" y="461"/>
                      <a:pt x="1054" y="1510"/>
                      <a:pt x="688" y="1784"/>
                    </a:cubicBezTo>
                    <a:cubicBezTo>
                      <a:pt x="595" y="1855"/>
                      <a:pt x="235" y="2124"/>
                      <a:pt x="112" y="2051"/>
                    </a:cubicBezTo>
                    <a:cubicBezTo>
                      <a:pt x="1" y="1983"/>
                      <a:pt x="102" y="1402"/>
                      <a:pt x="112" y="12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2" name="Google Shape;1142;p27"/>
              <p:cNvSpPr/>
              <p:nvPr/>
            </p:nvSpPr>
            <p:spPr>
              <a:xfrm>
                <a:off x="3372061" y="4325202"/>
                <a:ext cx="93484" cy="51975"/>
              </a:xfrm>
              <a:custGeom>
                <a:avLst/>
                <a:gdLst/>
                <a:ahLst/>
                <a:cxnLst/>
                <a:rect l="l" t="t" r="r" b="b"/>
                <a:pathLst>
                  <a:path w="2376" h="1321" extrusionOk="0">
                    <a:moveTo>
                      <a:pt x="1831" y="530"/>
                    </a:moveTo>
                    <a:cubicBezTo>
                      <a:pt x="1586" y="283"/>
                      <a:pt x="1202" y="75"/>
                      <a:pt x="858" y="23"/>
                    </a:cubicBezTo>
                    <a:cubicBezTo>
                      <a:pt x="714" y="1"/>
                      <a:pt x="554" y="24"/>
                      <a:pt x="423" y="91"/>
                    </a:cubicBezTo>
                    <a:cubicBezTo>
                      <a:pt x="328" y="140"/>
                      <a:pt x="246" y="220"/>
                      <a:pt x="215" y="322"/>
                    </a:cubicBezTo>
                    <a:cubicBezTo>
                      <a:pt x="1" y="1024"/>
                      <a:pt x="1266" y="1321"/>
                      <a:pt x="1724" y="1294"/>
                    </a:cubicBezTo>
                    <a:cubicBezTo>
                      <a:pt x="1842" y="1286"/>
                      <a:pt x="2290" y="1257"/>
                      <a:pt x="2335" y="1120"/>
                    </a:cubicBezTo>
                    <a:cubicBezTo>
                      <a:pt x="2376" y="997"/>
                      <a:pt x="1921" y="621"/>
                      <a:pt x="1831" y="5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3" name="Google Shape;1143;p27"/>
              <p:cNvSpPr/>
              <p:nvPr/>
            </p:nvSpPr>
            <p:spPr>
              <a:xfrm>
                <a:off x="3401727" y="4197056"/>
                <a:ext cx="67477" cy="97379"/>
              </a:xfrm>
              <a:custGeom>
                <a:avLst/>
                <a:gdLst/>
                <a:ahLst/>
                <a:cxnLst/>
                <a:rect l="l" t="t" r="r" b="b"/>
                <a:pathLst>
                  <a:path w="1715" h="2475" extrusionOk="0">
                    <a:moveTo>
                      <a:pt x="49" y="1584"/>
                    </a:moveTo>
                    <a:cubicBezTo>
                      <a:pt x="1" y="1205"/>
                      <a:pt x="80" y="732"/>
                      <a:pt x="267" y="399"/>
                    </a:cubicBezTo>
                    <a:cubicBezTo>
                      <a:pt x="346" y="259"/>
                      <a:pt x="474" y="135"/>
                      <a:pt x="620" y="67"/>
                    </a:cubicBezTo>
                    <a:cubicBezTo>
                      <a:pt x="726" y="17"/>
                      <a:pt x="851" y="0"/>
                      <a:pt x="962" y="42"/>
                    </a:cubicBezTo>
                    <a:cubicBezTo>
                      <a:pt x="1715" y="332"/>
                      <a:pt x="1116" y="1631"/>
                      <a:pt x="783" y="2009"/>
                    </a:cubicBezTo>
                    <a:cubicBezTo>
                      <a:pt x="698" y="2105"/>
                      <a:pt x="369" y="2474"/>
                      <a:pt x="220" y="2422"/>
                    </a:cubicBezTo>
                    <a:cubicBezTo>
                      <a:pt x="85" y="2374"/>
                      <a:pt x="68" y="1725"/>
                      <a:pt x="49" y="158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4" name="Google Shape;1144;p27"/>
              <p:cNvSpPr/>
              <p:nvPr/>
            </p:nvSpPr>
            <p:spPr>
              <a:xfrm>
                <a:off x="3311155" y="4257254"/>
                <a:ext cx="100448" cy="52250"/>
              </a:xfrm>
              <a:custGeom>
                <a:avLst/>
                <a:gdLst/>
                <a:ahLst/>
                <a:cxnLst/>
                <a:rect l="l" t="t" r="r" b="b"/>
                <a:pathLst>
                  <a:path w="2553" h="1328" extrusionOk="0">
                    <a:moveTo>
                      <a:pt x="1862" y="350"/>
                    </a:moveTo>
                    <a:cubicBezTo>
                      <a:pt x="1544" y="138"/>
                      <a:pt x="1084" y="1"/>
                      <a:pt x="703" y="20"/>
                    </a:cubicBezTo>
                    <a:cubicBezTo>
                      <a:pt x="542" y="28"/>
                      <a:pt x="375" y="88"/>
                      <a:pt x="250" y="189"/>
                    </a:cubicBezTo>
                    <a:cubicBezTo>
                      <a:pt x="158" y="262"/>
                      <a:pt x="86" y="367"/>
                      <a:pt x="76" y="483"/>
                    </a:cubicBezTo>
                    <a:cubicBezTo>
                      <a:pt x="1" y="1286"/>
                      <a:pt x="1430" y="1328"/>
                      <a:pt x="1916" y="1195"/>
                    </a:cubicBezTo>
                    <a:cubicBezTo>
                      <a:pt x="2041" y="1162"/>
                      <a:pt x="2518" y="1032"/>
                      <a:pt x="2537" y="875"/>
                    </a:cubicBezTo>
                    <a:cubicBezTo>
                      <a:pt x="2553" y="732"/>
                      <a:pt x="1980" y="429"/>
                      <a:pt x="1862" y="35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5" name="Google Shape;1145;p27"/>
              <p:cNvSpPr/>
              <p:nvPr/>
            </p:nvSpPr>
            <p:spPr>
              <a:xfrm>
                <a:off x="3346841" y="4125842"/>
                <a:ext cx="67437" cy="97379"/>
              </a:xfrm>
              <a:custGeom>
                <a:avLst/>
                <a:gdLst/>
                <a:ahLst/>
                <a:cxnLst/>
                <a:rect l="l" t="t" r="r" b="b"/>
                <a:pathLst>
                  <a:path w="1714" h="2475" extrusionOk="0">
                    <a:moveTo>
                      <a:pt x="49" y="1585"/>
                    </a:moveTo>
                    <a:cubicBezTo>
                      <a:pt x="0" y="1206"/>
                      <a:pt x="79" y="734"/>
                      <a:pt x="266" y="400"/>
                    </a:cubicBezTo>
                    <a:cubicBezTo>
                      <a:pt x="346" y="260"/>
                      <a:pt x="473" y="136"/>
                      <a:pt x="619" y="68"/>
                    </a:cubicBezTo>
                    <a:cubicBezTo>
                      <a:pt x="726" y="18"/>
                      <a:pt x="851" y="1"/>
                      <a:pt x="961" y="43"/>
                    </a:cubicBezTo>
                    <a:cubicBezTo>
                      <a:pt x="1714" y="333"/>
                      <a:pt x="1116" y="1632"/>
                      <a:pt x="782" y="2009"/>
                    </a:cubicBezTo>
                    <a:cubicBezTo>
                      <a:pt x="697" y="2106"/>
                      <a:pt x="368" y="2475"/>
                      <a:pt x="219" y="2423"/>
                    </a:cubicBezTo>
                    <a:cubicBezTo>
                      <a:pt x="84" y="2375"/>
                      <a:pt x="66" y="1726"/>
                      <a:pt x="49" y="158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6" name="Google Shape;1146;p27"/>
              <p:cNvSpPr/>
              <p:nvPr/>
            </p:nvSpPr>
            <p:spPr>
              <a:xfrm>
                <a:off x="3255286" y="4169279"/>
                <a:ext cx="102730" cy="58034"/>
              </a:xfrm>
              <a:custGeom>
                <a:avLst/>
                <a:gdLst/>
                <a:ahLst/>
                <a:cxnLst/>
                <a:rect l="l" t="t" r="r" b="b"/>
                <a:pathLst>
                  <a:path w="2611" h="1475" extrusionOk="0">
                    <a:moveTo>
                      <a:pt x="2033" y="630"/>
                    </a:moveTo>
                    <a:cubicBezTo>
                      <a:pt x="1775" y="348"/>
                      <a:pt x="1363" y="103"/>
                      <a:pt x="987" y="30"/>
                    </a:cubicBezTo>
                    <a:cubicBezTo>
                      <a:pt x="829" y="0"/>
                      <a:pt x="652" y="18"/>
                      <a:pt x="506" y="84"/>
                    </a:cubicBezTo>
                    <a:cubicBezTo>
                      <a:pt x="399" y="134"/>
                      <a:pt x="305" y="219"/>
                      <a:pt x="267" y="330"/>
                    </a:cubicBezTo>
                    <a:cubicBezTo>
                      <a:pt x="1" y="1091"/>
                      <a:pt x="1377" y="1475"/>
                      <a:pt x="1881" y="1465"/>
                    </a:cubicBezTo>
                    <a:cubicBezTo>
                      <a:pt x="2010" y="1461"/>
                      <a:pt x="2504" y="1450"/>
                      <a:pt x="2561" y="1303"/>
                    </a:cubicBezTo>
                    <a:cubicBezTo>
                      <a:pt x="2611" y="1168"/>
                      <a:pt x="2128" y="734"/>
                      <a:pt x="2033" y="63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7" name="Google Shape;1147;p27"/>
              <p:cNvSpPr/>
              <p:nvPr/>
            </p:nvSpPr>
            <p:spPr>
              <a:xfrm>
                <a:off x="3331103" y="4047074"/>
                <a:ext cx="82152" cy="76841"/>
              </a:xfrm>
              <a:custGeom>
                <a:avLst/>
                <a:gdLst/>
                <a:ahLst/>
                <a:cxnLst/>
                <a:rect l="l" t="t" r="r" b="b"/>
                <a:pathLst>
                  <a:path w="2088" h="1953" extrusionOk="0">
                    <a:moveTo>
                      <a:pt x="244" y="1089"/>
                    </a:moveTo>
                    <a:cubicBezTo>
                      <a:pt x="336" y="751"/>
                      <a:pt x="567" y="379"/>
                      <a:pt x="842" y="163"/>
                    </a:cubicBezTo>
                    <a:cubicBezTo>
                      <a:pt x="957" y="72"/>
                      <a:pt x="1109" y="13"/>
                      <a:pt x="1256" y="6"/>
                    </a:cubicBezTo>
                    <a:cubicBezTo>
                      <a:pt x="1362" y="1"/>
                      <a:pt x="1475" y="30"/>
                      <a:pt x="1553" y="105"/>
                    </a:cubicBezTo>
                    <a:cubicBezTo>
                      <a:pt x="2088" y="611"/>
                      <a:pt x="1131" y="1500"/>
                      <a:pt x="717" y="1703"/>
                    </a:cubicBezTo>
                    <a:cubicBezTo>
                      <a:pt x="611" y="1755"/>
                      <a:pt x="205" y="1952"/>
                      <a:pt x="97" y="1856"/>
                    </a:cubicBezTo>
                    <a:cubicBezTo>
                      <a:pt x="0" y="1768"/>
                      <a:pt x="211" y="1214"/>
                      <a:pt x="244" y="108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8" name="Google Shape;1148;p27"/>
              <p:cNvSpPr/>
              <p:nvPr/>
            </p:nvSpPr>
            <p:spPr>
              <a:xfrm>
                <a:off x="3245647" y="4063953"/>
                <a:ext cx="92500" cy="60788"/>
              </a:xfrm>
              <a:custGeom>
                <a:avLst/>
                <a:gdLst/>
                <a:ahLst/>
                <a:cxnLst/>
                <a:rect l="l" t="t" r="r" b="b"/>
                <a:pathLst>
                  <a:path w="2351" h="1545" extrusionOk="0">
                    <a:moveTo>
                      <a:pt x="1900" y="739"/>
                    </a:moveTo>
                    <a:cubicBezTo>
                      <a:pt x="1705" y="450"/>
                      <a:pt x="1365" y="173"/>
                      <a:pt x="1036" y="56"/>
                    </a:cubicBezTo>
                    <a:cubicBezTo>
                      <a:pt x="897" y="7"/>
                      <a:pt x="735" y="0"/>
                      <a:pt x="593" y="41"/>
                    </a:cubicBezTo>
                    <a:cubicBezTo>
                      <a:pt x="491" y="71"/>
                      <a:pt x="394" y="134"/>
                      <a:pt x="345" y="229"/>
                    </a:cubicBezTo>
                    <a:cubicBezTo>
                      <a:pt x="0" y="882"/>
                      <a:pt x="1194" y="1414"/>
                      <a:pt x="1651" y="1474"/>
                    </a:cubicBezTo>
                    <a:cubicBezTo>
                      <a:pt x="1769" y="1488"/>
                      <a:pt x="2217" y="1544"/>
                      <a:pt x="2287" y="1418"/>
                    </a:cubicBezTo>
                    <a:cubicBezTo>
                      <a:pt x="2351" y="1304"/>
                      <a:pt x="1973" y="847"/>
                      <a:pt x="1900" y="73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9" name="Google Shape;1149;p27"/>
              <p:cNvSpPr/>
              <p:nvPr/>
            </p:nvSpPr>
            <p:spPr>
              <a:xfrm>
                <a:off x="3340506" y="3943833"/>
                <a:ext cx="85536" cy="73339"/>
              </a:xfrm>
              <a:custGeom>
                <a:avLst/>
                <a:gdLst/>
                <a:ahLst/>
                <a:cxnLst/>
                <a:rect l="l" t="t" r="r" b="b"/>
                <a:pathLst>
                  <a:path w="2174" h="1864" extrusionOk="0">
                    <a:moveTo>
                      <a:pt x="297" y="1005"/>
                    </a:moveTo>
                    <a:cubicBezTo>
                      <a:pt x="415" y="676"/>
                      <a:pt x="676" y="324"/>
                      <a:pt x="966" y="129"/>
                    </a:cubicBezTo>
                    <a:cubicBezTo>
                      <a:pt x="1089" y="48"/>
                      <a:pt x="1243" y="1"/>
                      <a:pt x="1391" y="6"/>
                    </a:cubicBezTo>
                    <a:cubicBezTo>
                      <a:pt x="1499" y="8"/>
                      <a:pt x="1608" y="46"/>
                      <a:pt x="1679" y="127"/>
                    </a:cubicBezTo>
                    <a:cubicBezTo>
                      <a:pt x="2173" y="674"/>
                      <a:pt x="1148" y="1485"/>
                      <a:pt x="720" y="1655"/>
                    </a:cubicBezTo>
                    <a:cubicBezTo>
                      <a:pt x="611" y="1698"/>
                      <a:pt x="190" y="1863"/>
                      <a:pt x="91" y="1758"/>
                    </a:cubicBezTo>
                    <a:cubicBezTo>
                      <a:pt x="0" y="1664"/>
                      <a:pt x="254" y="1126"/>
                      <a:pt x="297" y="100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0" name="Google Shape;1150;p27"/>
              <p:cNvSpPr/>
              <p:nvPr/>
            </p:nvSpPr>
            <p:spPr>
              <a:xfrm>
                <a:off x="3256742" y="3952253"/>
                <a:ext cx="90926" cy="65195"/>
              </a:xfrm>
              <a:custGeom>
                <a:avLst/>
                <a:gdLst/>
                <a:ahLst/>
                <a:cxnLst/>
                <a:rect l="l" t="t" r="r" b="b"/>
                <a:pathLst>
                  <a:path w="2311" h="1657" extrusionOk="0">
                    <a:moveTo>
                      <a:pt x="1905" y="829"/>
                    </a:moveTo>
                    <a:cubicBezTo>
                      <a:pt x="1734" y="526"/>
                      <a:pt x="1417" y="223"/>
                      <a:pt x="1098" y="80"/>
                    </a:cubicBezTo>
                    <a:cubicBezTo>
                      <a:pt x="964" y="21"/>
                      <a:pt x="803" y="1"/>
                      <a:pt x="658" y="31"/>
                    </a:cubicBezTo>
                    <a:cubicBezTo>
                      <a:pt x="553" y="52"/>
                      <a:pt x="453" y="109"/>
                      <a:pt x="394" y="199"/>
                    </a:cubicBezTo>
                    <a:cubicBezTo>
                      <a:pt x="1" y="822"/>
                      <a:pt x="1149" y="1447"/>
                      <a:pt x="1601" y="1541"/>
                    </a:cubicBezTo>
                    <a:cubicBezTo>
                      <a:pt x="1716" y="1566"/>
                      <a:pt x="2158" y="1656"/>
                      <a:pt x="2238" y="1536"/>
                    </a:cubicBezTo>
                    <a:cubicBezTo>
                      <a:pt x="2310" y="1427"/>
                      <a:pt x="1970" y="942"/>
                      <a:pt x="1905" y="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1" name="Google Shape;1151;p27"/>
              <p:cNvSpPr/>
              <p:nvPr/>
            </p:nvSpPr>
            <p:spPr>
              <a:xfrm>
                <a:off x="3362028" y="3840553"/>
                <a:ext cx="74126" cy="63503"/>
              </a:xfrm>
              <a:custGeom>
                <a:avLst/>
                <a:gdLst/>
                <a:ahLst/>
                <a:cxnLst/>
                <a:rect l="l" t="t" r="r" b="b"/>
                <a:pathLst>
                  <a:path w="1884" h="1614" extrusionOk="0">
                    <a:moveTo>
                      <a:pt x="258" y="871"/>
                    </a:moveTo>
                    <a:cubicBezTo>
                      <a:pt x="360" y="586"/>
                      <a:pt x="586" y="280"/>
                      <a:pt x="838" y="112"/>
                    </a:cubicBezTo>
                    <a:cubicBezTo>
                      <a:pt x="944" y="41"/>
                      <a:pt x="1078" y="0"/>
                      <a:pt x="1205" y="4"/>
                    </a:cubicBezTo>
                    <a:cubicBezTo>
                      <a:pt x="1298" y="8"/>
                      <a:pt x="1394" y="41"/>
                      <a:pt x="1456" y="109"/>
                    </a:cubicBezTo>
                    <a:cubicBezTo>
                      <a:pt x="1884" y="584"/>
                      <a:pt x="996" y="1287"/>
                      <a:pt x="625" y="1434"/>
                    </a:cubicBezTo>
                    <a:cubicBezTo>
                      <a:pt x="529" y="1472"/>
                      <a:pt x="165" y="1614"/>
                      <a:pt x="79" y="1524"/>
                    </a:cubicBezTo>
                    <a:cubicBezTo>
                      <a:pt x="1" y="1442"/>
                      <a:pt x="221" y="976"/>
                      <a:pt x="258" y="87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2" name="Google Shape;1152;p27"/>
              <p:cNvSpPr/>
              <p:nvPr/>
            </p:nvSpPr>
            <p:spPr>
              <a:xfrm>
                <a:off x="3289437" y="3847871"/>
                <a:ext cx="78808" cy="56499"/>
              </a:xfrm>
              <a:custGeom>
                <a:avLst/>
                <a:gdLst/>
                <a:ahLst/>
                <a:cxnLst/>
                <a:rect l="l" t="t" r="r" b="b"/>
                <a:pathLst>
                  <a:path w="2003" h="1436" extrusionOk="0">
                    <a:moveTo>
                      <a:pt x="1651" y="718"/>
                    </a:moveTo>
                    <a:cubicBezTo>
                      <a:pt x="1503" y="455"/>
                      <a:pt x="1228" y="193"/>
                      <a:pt x="952" y="70"/>
                    </a:cubicBezTo>
                    <a:cubicBezTo>
                      <a:pt x="835" y="18"/>
                      <a:pt x="695" y="0"/>
                      <a:pt x="570" y="26"/>
                    </a:cubicBezTo>
                    <a:cubicBezTo>
                      <a:pt x="480" y="45"/>
                      <a:pt x="392" y="93"/>
                      <a:pt x="342" y="172"/>
                    </a:cubicBezTo>
                    <a:cubicBezTo>
                      <a:pt x="1" y="712"/>
                      <a:pt x="996" y="1253"/>
                      <a:pt x="1386" y="1336"/>
                    </a:cubicBezTo>
                    <a:cubicBezTo>
                      <a:pt x="1486" y="1356"/>
                      <a:pt x="1870" y="1435"/>
                      <a:pt x="1940" y="1331"/>
                    </a:cubicBezTo>
                    <a:cubicBezTo>
                      <a:pt x="2003" y="1237"/>
                      <a:pt x="1707" y="816"/>
                      <a:pt x="1651" y="71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3" name="Google Shape;1153;p27"/>
              <p:cNvSpPr/>
              <p:nvPr/>
            </p:nvSpPr>
            <p:spPr>
              <a:xfrm>
                <a:off x="3324060" y="3726728"/>
                <a:ext cx="52565" cy="77628"/>
              </a:xfrm>
              <a:custGeom>
                <a:avLst/>
                <a:gdLst/>
                <a:ahLst/>
                <a:cxnLst/>
                <a:rect l="l" t="t" r="r" b="b"/>
                <a:pathLst>
                  <a:path w="1336" h="1973" extrusionOk="0">
                    <a:moveTo>
                      <a:pt x="49" y="1275"/>
                    </a:moveTo>
                    <a:cubicBezTo>
                      <a:pt x="1" y="977"/>
                      <a:pt x="52" y="600"/>
                      <a:pt x="192" y="331"/>
                    </a:cubicBezTo>
                    <a:cubicBezTo>
                      <a:pt x="250" y="218"/>
                      <a:pt x="349" y="117"/>
                      <a:pt x="463" y="59"/>
                    </a:cubicBezTo>
                    <a:cubicBezTo>
                      <a:pt x="545" y="17"/>
                      <a:pt x="645" y="1"/>
                      <a:pt x="732" y="32"/>
                    </a:cubicBezTo>
                    <a:cubicBezTo>
                      <a:pt x="1336" y="241"/>
                      <a:pt x="895" y="1285"/>
                      <a:pt x="641" y="1592"/>
                    </a:cubicBezTo>
                    <a:cubicBezTo>
                      <a:pt x="576" y="1671"/>
                      <a:pt x="324" y="1972"/>
                      <a:pt x="205" y="1934"/>
                    </a:cubicBezTo>
                    <a:cubicBezTo>
                      <a:pt x="98" y="1899"/>
                      <a:pt x="67" y="1385"/>
                      <a:pt x="49" y="12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4" name="Google Shape;1154;p27"/>
              <p:cNvSpPr/>
              <p:nvPr/>
            </p:nvSpPr>
            <p:spPr>
              <a:xfrm>
                <a:off x="3253988" y="3776421"/>
                <a:ext cx="79005" cy="41234"/>
              </a:xfrm>
              <a:custGeom>
                <a:avLst/>
                <a:gdLst/>
                <a:ahLst/>
                <a:cxnLst/>
                <a:rect l="l" t="t" r="r" b="b"/>
                <a:pathLst>
                  <a:path w="2008" h="1048" extrusionOk="0">
                    <a:moveTo>
                      <a:pt x="1450" y="258"/>
                    </a:moveTo>
                    <a:cubicBezTo>
                      <a:pt x="1193" y="99"/>
                      <a:pt x="826" y="1"/>
                      <a:pt x="524" y="27"/>
                    </a:cubicBezTo>
                    <a:cubicBezTo>
                      <a:pt x="396" y="37"/>
                      <a:pt x="266" y="89"/>
                      <a:pt x="168" y="172"/>
                    </a:cubicBezTo>
                    <a:cubicBezTo>
                      <a:pt x="98" y="231"/>
                      <a:pt x="45" y="317"/>
                      <a:pt x="40" y="410"/>
                    </a:cubicBezTo>
                    <a:cubicBezTo>
                      <a:pt x="0" y="1047"/>
                      <a:pt x="1133" y="1044"/>
                      <a:pt x="1514" y="927"/>
                    </a:cubicBezTo>
                    <a:cubicBezTo>
                      <a:pt x="1612" y="897"/>
                      <a:pt x="1986" y="781"/>
                      <a:pt x="1997" y="657"/>
                    </a:cubicBezTo>
                    <a:cubicBezTo>
                      <a:pt x="2007" y="544"/>
                      <a:pt x="1545" y="318"/>
                      <a:pt x="1450" y="25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5" name="Google Shape;1155;p27"/>
              <p:cNvSpPr/>
              <p:nvPr/>
            </p:nvSpPr>
            <p:spPr>
              <a:xfrm>
                <a:off x="3281411" y="3675934"/>
                <a:ext cx="44066" cy="59804"/>
              </a:xfrm>
              <a:custGeom>
                <a:avLst/>
                <a:gdLst/>
                <a:ahLst/>
                <a:cxnLst/>
                <a:rect l="l" t="t" r="r" b="b"/>
                <a:pathLst>
                  <a:path w="1120" h="1520" extrusionOk="0">
                    <a:moveTo>
                      <a:pt x="18" y="948"/>
                    </a:moveTo>
                    <a:cubicBezTo>
                      <a:pt x="6" y="709"/>
                      <a:pt x="79" y="419"/>
                      <a:pt x="213" y="219"/>
                    </a:cubicBezTo>
                    <a:cubicBezTo>
                      <a:pt x="269" y="137"/>
                      <a:pt x="356" y="66"/>
                      <a:pt x="450" y="30"/>
                    </a:cubicBezTo>
                    <a:cubicBezTo>
                      <a:pt x="518" y="4"/>
                      <a:pt x="597" y="0"/>
                      <a:pt x="664" y="33"/>
                    </a:cubicBezTo>
                    <a:cubicBezTo>
                      <a:pt x="1120" y="250"/>
                      <a:pt x="680" y="1031"/>
                      <a:pt x="453" y="1250"/>
                    </a:cubicBezTo>
                    <a:cubicBezTo>
                      <a:pt x="395" y="1305"/>
                      <a:pt x="171" y="1520"/>
                      <a:pt x="82" y="1479"/>
                    </a:cubicBezTo>
                    <a:cubicBezTo>
                      <a:pt x="0" y="1443"/>
                      <a:pt x="21" y="1037"/>
                      <a:pt x="16" y="94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6" name="Google Shape;1156;p27"/>
              <p:cNvSpPr/>
              <p:nvPr/>
            </p:nvSpPr>
            <p:spPr>
              <a:xfrm>
                <a:off x="3246040" y="3632026"/>
                <a:ext cx="32735" cy="62952"/>
              </a:xfrm>
              <a:custGeom>
                <a:avLst/>
                <a:gdLst/>
                <a:ahLst/>
                <a:cxnLst/>
                <a:rect l="l" t="t" r="r" b="b"/>
                <a:pathLst>
                  <a:path w="832" h="1600" extrusionOk="0">
                    <a:moveTo>
                      <a:pt x="219" y="1167"/>
                    </a:moveTo>
                    <a:cubicBezTo>
                      <a:pt x="87" y="968"/>
                      <a:pt x="0" y="682"/>
                      <a:pt x="11" y="441"/>
                    </a:cubicBezTo>
                    <a:cubicBezTo>
                      <a:pt x="16" y="341"/>
                      <a:pt x="53" y="237"/>
                      <a:pt x="117" y="158"/>
                    </a:cubicBezTo>
                    <a:cubicBezTo>
                      <a:pt x="162" y="100"/>
                      <a:pt x="228" y="55"/>
                      <a:pt x="301" y="49"/>
                    </a:cubicBezTo>
                    <a:cubicBezTo>
                      <a:pt x="804" y="1"/>
                      <a:pt x="831" y="895"/>
                      <a:pt x="749" y="1199"/>
                    </a:cubicBezTo>
                    <a:cubicBezTo>
                      <a:pt x="728" y="1277"/>
                      <a:pt x="648" y="1576"/>
                      <a:pt x="550" y="1588"/>
                    </a:cubicBezTo>
                    <a:cubicBezTo>
                      <a:pt x="461" y="1599"/>
                      <a:pt x="269" y="1240"/>
                      <a:pt x="219" y="11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7" name="Google Shape;1157;p27"/>
              <p:cNvSpPr/>
              <p:nvPr/>
            </p:nvSpPr>
            <p:spPr>
              <a:xfrm>
                <a:off x="3221922" y="3709023"/>
                <a:ext cx="63818" cy="33640"/>
              </a:xfrm>
              <a:custGeom>
                <a:avLst/>
                <a:gdLst/>
                <a:ahLst/>
                <a:cxnLst/>
                <a:rect l="l" t="t" r="r" b="b"/>
                <a:pathLst>
                  <a:path w="1622" h="855" extrusionOk="0">
                    <a:moveTo>
                      <a:pt x="1209" y="268"/>
                    </a:moveTo>
                    <a:cubicBezTo>
                      <a:pt x="1021" y="119"/>
                      <a:pt x="742" y="10"/>
                      <a:pt x="503" y="3"/>
                    </a:cubicBezTo>
                    <a:cubicBezTo>
                      <a:pt x="401" y="0"/>
                      <a:pt x="295" y="29"/>
                      <a:pt x="211" y="86"/>
                    </a:cubicBezTo>
                    <a:cubicBezTo>
                      <a:pt x="150" y="125"/>
                      <a:pt x="101" y="188"/>
                      <a:pt x="88" y="260"/>
                    </a:cubicBezTo>
                    <a:cubicBezTo>
                      <a:pt x="0" y="758"/>
                      <a:pt x="891" y="855"/>
                      <a:pt x="1200" y="798"/>
                    </a:cubicBezTo>
                    <a:cubicBezTo>
                      <a:pt x="1279" y="783"/>
                      <a:pt x="1584" y="725"/>
                      <a:pt x="1604" y="628"/>
                    </a:cubicBezTo>
                    <a:cubicBezTo>
                      <a:pt x="1621" y="540"/>
                      <a:pt x="1278" y="322"/>
                      <a:pt x="1209" y="26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8" name="Google Shape;1158;p27"/>
              <p:cNvSpPr/>
              <p:nvPr/>
            </p:nvSpPr>
            <p:spPr>
              <a:xfrm>
                <a:off x="3472468" y="4563199"/>
                <a:ext cx="52014" cy="21915"/>
              </a:xfrm>
              <a:custGeom>
                <a:avLst/>
                <a:gdLst/>
                <a:ahLst/>
                <a:cxnLst/>
                <a:rect l="l" t="t" r="r" b="b"/>
                <a:pathLst>
                  <a:path w="1322" h="557" extrusionOk="0">
                    <a:moveTo>
                      <a:pt x="1322" y="1"/>
                    </a:moveTo>
                    <a:lnTo>
                      <a:pt x="1322" y="1"/>
                    </a:lnTo>
                    <a:cubicBezTo>
                      <a:pt x="1206" y="32"/>
                      <a:pt x="1093" y="72"/>
                      <a:pt x="980" y="112"/>
                    </a:cubicBezTo>
                    <a:cubicBezTo>
                      <a:pt x="868" y="153"/>
                      <a:pt x="757" y="198"/>
                      <a:pt x="647" y="244"/>
                    </a:cubicBezTo>
                    <a:cubicBezTo>
                      <a:pt x="537" y="291"/>
                      <a:pt x="427" y="338"/>
                      <a:pt x="319" y="391"/>
                    </a:cubicBezTo>
                    <a:cubicBezTo>
                      <a:pt x="211" y="443"/>
                      <a:pt x="105" y="496"/>
                      <a:pt x="1" y="557"/>
                    </a:cubicBezTo>
                    <a:cubicBezTo>
                      <a:pt x="116" y="525"/>
                      <a:pt x="230" y="485"/>
                      <a:pt x="343" y="444"/>
                    </a:cubicBezTo>
                    <a:cubicBezTo>
                      <a:pt x="455" y="405"/>
                      <a:pt x="565" y="359"/>
                      <a:pt x="676" y="313"/>
                    </a:cubicBezTo>
                    <a:cubicBezTo>
                      <a:pt x="786" y="266"/>
                      <a:pt x="896" y="219"/>
                      <a:pt x="1003" y="167"/>
                    </a:cubicBezTo>
                    <a:cubicBezTo>
                      <a:pt x="1111" y="115"/>
                      <a:pt x="1218" y="62"/>
                      <a:pt x="13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9" name="Google Shape;1159;p27"/>
              <p:cNvSpPr/>
              <p:nvPr/>
            </p:nvSpPr>
            <p:spPr>
              <a:xfrm>
                <a:off x="3484429" y="4491985"/>
                <a:ext cx="48316" cy="21050"/>
              </a:xfrm>
              <a:custGeom>
                <a:avLst/>
                <a:gdLst/>
                <a:ahLst/>
                <a:cxnLst/>
                <a:rect l="l" t="t" r="r" b="b"/>
                <a:pathLst>
                  <a:path w="1228" h="535" extrusionOk="0">
                    <a:moveTo>
                      <a:pt x="1227" y="1"/>
                    </a:moveTo>
                    <a:cubicBezTo>
                      <a:pt x="1012" y="62"/>
                      <a:pt x="804" y="144"/>
                      <a:pt x="599" y="232"/>
                    </a:cubicBezTo>
                    <a:cubicBezTo>
                      <a:pt x="395" y="323"/>
                      <a:pt x="193" y="418"/>
                      <a:pt x="0" y="534"/>
                    </a:cubicBezTo>
                    <a:cubicBezTo>
                      <a:pt x="217" y="472"/>
                      <a:pt x="424" y="389"/>
                      <a:pt x="629" y="301"/>
                    </a:cubicBezTo>
                    <a:cubicBezTo>
                      <a:pt x="833" y="212"/>
                      <a:pt x="1035" y="117"/>
                      <a:pt x="12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0" name="Google Shape;1160;p27"/>
              <p:cNvSpPr/>
              <p:nvPr/>
            </p:nvSpPr>
            <p:spPr>
              <a:xfrm>
                <a:off x="3483917" y="4400351"/>
                <a:ext cx="49339" cy="40132"/>
              </a:xfrm>
              <a:custGeom>
                <a:avLst/>
                <a:gdLst/>
                <a:ahLst/>
                <a:cxnLst/>
                <a:rect l="l" t="t" r="r" b="b"/>
                <a:pathLst>
                  <a:path w="1254" h="1020" extrusionOk="0">
                    <a:moveTo>
                      <a:pt x="1254" y="0"/>
                    </a:moveTo>
                    <a:lnTo>
                      <a:pt x="1254" y="0"/>
                    </a:lnTo>
                    <a:cubicBezTo>
                      <a:pt x="1140" y="73"/>
                      <a:pt x="1031" y="153"/>
                      <a:pt x="922" y="233"/>
                    </a:cubicBezTo>
                    <a:cubicBezTo>
                      <a:pt x="813" y="312"/>
                      <a:pt x="708" y="397"/>
                      <a:pt x="604" y="481"/>
                    </a:cubicBezTo>
                    <a:cubicBezTo>
                      <a:pt x="500" y="566"/>
                      <a:pt x="396" y="652"/>
                      <a:pt x="295" y="742"/>
                    </a:cubicBezTo>
                    <a:cubicBezTo>
                      <a:pt x="195" y="831"/>
                      <a:pt x="95" y="922"/>
                      <a:pt x="1" y="1019"/>
                    </a:cubicBezTo>
                    <a:cubicBezTo>
                      <a:pt x="115" y="946"/>
                      <a:pt x="224" y="867"/>
                      <a:pt x="333" y="787"/>
                    </a:cubicBezTo>
                    <a:cubicBezTo>
                      <a:pt x="440" y="707"/>
                      <a:pt x="546" y="623"/>
                      <a:pt x="651" y="539"/>
                    </a:cubicBezTo>
                    <a:cubicBezTo>
                      <a:pt x="755" y="454"/>
                      <a:pt x="859" y="368"/>
                      <a:pt x="959" y="278"/>
                    </a:cubicBezTo>
                    <a:cubicBezTo>
                      <a:pt x="1059" y="189"/>
                      <a:pt x="1160" y="98"/>
                      <a:pt x="1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1" name="Google Shape;1161;p27"/>
              <p:cNvSpPr/>
              <p:nvPr/>
            </p:nvSpPr>
            <p:spPr>
              <a:xfrm>
                <a:off x="3463891" y="4316901"/>
                <a:ext cx="29273" cy="52408"/>
              </a:xfrm>
              <a:custGeom>
                <a:avLst/>
                <a:gdLst/>
                <a:ahLst/>
                <a:cxnLst/>
                <a:rect l="l" t="t" r="r" b="b"/>
                <a:pathLst>
                  <a:path w="744" h="1332" extrusionOk="0">
                    <a:moveTo>
                      <a:pt x="744" y="0"/>
                    </a:moveTo>
                    <a:lnTo>
                      <a:pt x="744" y="0"/>
                    </a:lnTo>
                    <a:cubicBezTo>
                      <a:pt x="668" y="104"/>
                      <a:pt x="600" y="211"/>
                      <a:pt x="532" y="318"/>
                    </a:cubicBezTo>
                    <a:cubicBezTo>
                      <a:pt x="465" y="426"/>
                      <a:pt x="402" y="536"/>
                      <a:pt x="339" y="648"/>
                    </a:cubicBezTo>
                    <a:cubicBezTo>
                      <a:pt x="278" y="759"/>
                      <a:pt x="218" y="871"/>
                      <a:pt x="162" y="985"/>
                    </a:cubicBezTo>
                    <a:cubicBezTo>
                      <a:pt x="105" y="1099"/>
                      <a:pt x="49" y="1212"/>
                      <a:pt x="1" y="1331"/>
                    </a:cubicBezTo>
                    <a:lnTo>
                      <a:pt x="2" y="1331"/>
                    </a:lnTo>
                    <a:cubicBezTo>
                      <a:pt x="78" y="1229"/>
                      <a:pt x="146" y="1121"/>
                      <a:pt x="213" y="1013"/>
                    </a:cubicBezTo>
                    <a:cubicBezTo>
                      <a:pt x="281" y="905"/>
                      <a:pt x="343" y="795"/>
                      <a:pt x="406" y="684"/>
                    </a:cubicBezTo>
                    <a:cubicBezTo>
                      <a:pt x="466" y="574"/>
                      <a:pt x="527" y="462"/>
                      <a:pt x="584" y="347"/>
                    </a:cubicBezTo>
                    <a:cubicBezTo>
                      <a:pt x="640" y="233"/>
                      <a:pt x="695" y="119"/>
                      <a:pt x="7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2" name="Google Shape;1162;p27"/>
              <p:cNvSpPr/>
              <p:nvPr/>
            </p:nvSpPr>
            <p:spPr>
              <a:xfrm>
                <a:off x="3408691" y="4219207"/>
                <a:ext cx="21246" cy="68342"/>
              </a:xfrm>
              <a:custGeom>
                <a:avLst/>
                <a:gdLst/>
                <a:ahLst/>
                <a:cxnLst/>
                <a:rect l="l" t="t" r="r" b="b"/>
                <a:pathLst>
                  <a:path w="540" h="1737" extrusionOk="0">
                    <a:moveTo>
                      <a:pt x="539" y="0"/>
                    </a:moveTo>
                    <a:cubicBezTo>
                      <a:pt x="480" y="140"/>
                      <a:pt x="428" y="283"/>
                      <a:pt x="377" y="426"/>
                    </a:cubicBezTo>
                    <a:cubicBezTo>
                      <a:pt x="325" y="569"/>
                      <a:pt x="279" y="712"/>
                      <a:pt x="234" y="857"/>
                    </a:cubicBezTo>
                    <a:cubicBezTo>
                      <a:pt x="190" y="1002"/>
                      <a:pt x="146" y="1147"/>
                      <a:pt x="109" y="1294"/>
                    </a:cubicBezTo>
                    <a:cubicBezTo>
                      <a:pt x="69" y="1441"/>
                      <a:pt x="31" y="1587"/>
                      <a:pt x="1" y="1736"/>
                    </a:cubicBezTo>
                    <a:cubicBezTo>
                      <a:pt x="60" y="1597"/>
                      <a:pt x="112" y="1454"/>
                      <a:pt x="163" y="1311"/>
                    </a:cubicBezTo>
                    <a:cubicBezTo>
                      <a:pt x="215" y="1168"/>
                      <a:pt x="261" y="1024"/>
                      <a:pt x="307" y="880"/>
                    </a:cubicBezTo>
                    <a:cubicBezTo>
                      <a:pt x="350" y="735"/>
                      <a:pt x="395" y="590"/>
                      <a:pt x="433" y="444"/>
                    </a:cubicBezTo>
                    <a:cubicBezTo>
                      <a:pt x="471" y="296"/>
                      <a:pt x="510" y="150"/>
                      <a:pt x="5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3" name="Google Shape;1163;p27"/>
              <p:cNvSpPr/>
              <p:nvPr/>
            </p:nvSpPr>
            <p:spPr>
              <a:xfrm>
                <a:off x="3355733" y="4153777"/>
                <a:ext cx="22112" cy="64604"/>
              </a:xfrm>
              <a:custGeom>
                <a:avLst/>
                <a:gdLst/>
                <a:ahLst/>
                <a:cxnLst/>
                <a:rect l="l" t="t" r="r" b="b"/>
                <a:pathLst>
                  <a:path w="562" h="1642" extrusionOk="0">
                    <a:moveTo>
                      <a:pt x="562" y="0"/>
                    </a:moveTo>
                    <a:cubicBezTo>
                      <a:pt x="500" y="133"/>
                      <a:pt x="447" y="267"/>
                      <a:pt x="393" y="402"/>
                    </a:cubicBezTo>
                    <a:cubicBezTo>
                      <a:pt x="340" y="535"/>
                      <a:pt x="293" y="673"/>
                      <a:pt x="245" y="809"/>
                    </a:cubicBezTo>
                    <a:cubicBezTo>
                      <a:pt x="199" y="945"/>
                      <a:pt x="153" y="1083"/>
                      <a:pt x="114" y="1221"/>
                    </a:cubicBezTo>
                    <a:cubicBezTo>
                      <a:pt x="73" y="1360"/>
                      <a:pt x="33" y="1500"/>
                      <a:pt x="1" y="1641"/>
                    </a:cubicBezTo>
                    <a:cubicBezTo>
                      <a:pt x="63" y="1510"/>
                      <a:pt x="116" y="1375"/>
                      <a:pt x="168" y="1241"/>
                    </a:cubicBezTo>
                    <a:cubicBezTo>
                      <a:pt x="221" y="1106"/>
                      <a:pt x="270" y="970"/>
                      <a:pt x="317" y="834"/>
                    </a:cubicBezTo>
                    <a:cubicBezTo>
                      <a:pt x="364" y="696"/>
                      <a:pt x="409" y="559"/>
                      <a:pt x="449" y="420"/>
                    </a:cubicBezTo>
                    <a:cubicBezTo>
                      <a:pt x="490" y="281"/>
                      <a:pt x="530" y="143"/>
                      <a:pt x="5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4" name="Google Shape;1164;p27"/>
              <p:cNvSpPr/>
              <p:nvPr/>
            </p:nvSpPr>
            <p:spPr>
              <a:xfrm>
                <a:off x="3335628" y="4070366"/>
                <a:ext cx="41194" cy="49378"/>
              </a:xfrm>
              <a:custGeom>
                <a:avLst/>
                <a:gdLst/>
                <a:ahLst/>
                <a:cxnLst/>
                <a:rect l="l" t="t" r="r" b="b"/>
                <a:pathLst>
                  <a:path w="1047" h="1255" extrusionOk="0">
                    <a:moveTo>
                      <a:pt x="1047" y="0"/>
                    </a:moveTo>
                    <a:lnTo>
                      <a:pt x="1047" y="0"/>
                    </a:lnTo>
                    <a:cubicBezTo>
                      <a:pt x="948" y="95"/>
                      <a:pt x="855" y="195"/>
                      <a:pt x="763" y="295"/>
                    </a:cubicBezTo>
                    <a:cubicBezTo>
                      <a:pt x="670" y="395"/>
                      <a:pt x="582" y="499"/>
                      <a:pt x="494" y="604"/>
                    </a:cubicBezTo>
                    <a:cubicBezTo>
                      <a:pt x="408" y="709"/>
                      <a:pt x="321" y="814"/>
                      <a:pt x="239" y="923"/>
                    </a:cubicBezTo>
                    <a:cubicBezTo>
                      <a:pt x="156" y="1031"/>
                      <a:pt x="75" y="1141"/>
                      <a:pt x="0" y="1255"/>
                    </a:cubicBezTo>
                    <a:cubicBezTo>
                      <a:pt x="99" y="1161"/>
                      <a:pt x="192" y="1060"/>
                      <a:pt x="284" y="960"/>
                    </a:cubicBezTo>
                    <a:cubicBezTo>
                      <a:pt x="377" y="860"/>
                      <a:pt x="465" y="756"/>
                      <a:pt x="553" y="652"/>
                    </a:cubicBezTo>
                    <a:cubicBezTo>
                      <a:pt x="639" y="547"/>
                      <a:pt x="726" y="441"/>
                      <a:pt x="808" y="332"/>
                    </a:cubicBezTo>
                    <a:cubicBezTo>
                      <a:pt x="890" y="225"/>
                      <a:pt x="971" y="116"/>
                      <a:pt x="1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5" name="Google Shape;1165;p27"/>
              <p:cNvSpPr/>
              <p:nvPr/>
            </p:nvSpPr>
            <p:spPr>
              <a:xfrm>
                <a:off x="3346054" y="3963073"/>
                <a:ext cx="38755" cy="42493"/>
              </a:xfrm>
              <a:custGeom>
                <a:avLst/>
                <a:gdLst/>
                <a:ahLst/>
                <a:cxnLst/>
                <a:rect l="l" t="t" r="r" b="b"/>
                <a:pathLst>
                  <a:path w="985" h="1080" extrusionOk="0">
                    <a:moveTo>
                      <a:pt x="985" y="1"/>
                    </a:moveTo>
                    <a:cubicBezTo>
                      <a:pt x="891" y="80"/>
                      <a:pt x="804" y="165"/>
                      <a:pt x="717" y="251"/>
                    </a:cubicBezTo>
                    <a:cubicBezTo>
                      <a:pt x="629" y="336"/>
                      <a:pt x="548" y="425"/>
                      <a:pt x="465" y="515"/>
                    </a:cubicBezTo>
                    <a:cubicBezTo>
                      <a:pt x="383" y="605"/>
                      <a:pt x="301" y="695"/>
                      <a:pt x="225" y="790"/>
                    </a:cubicBezTo>
                    <a:cubicBezTo>
                      <a:pt x="148" y="884"/>
                      <a:pt x="71" y="979"/>
                      <a:pt x="0" y="1079"/>
                    </a:cubicBezTo>
                    <a:cubicBezTo>
                      <a:pt x="93" y="1000"/>
                      <a:pt x="181" y="915"/>
                      <a:pt x="268" y="829"/>
                    </a:cubicBezTo>
                    <a:cubicBezTo>
                      <a:pt x="355" y="744"/>
                      <a:pt x="438" y="655"/>
                      <a:pt x="520" y="565"/>
                    </a:cubicBezTo>
                    <a:cubicBezTo>
                      <a:pt x="602" y="475"/>
                      <a:pt x="683" y="385"/>
                      <a:pt x="759" y="291"/>
                    </a:cubicBezTo>
                    <a:cubicBezTo>
                      <a:pt x="837" y="196"/>
                      <a:pt x="914" y="102"/>
                      <a:pt x="9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6" name="Google Shape;1166;p27"/>
              <p:cNvSpPr/>
              <p:nvPr/>
            </p:nvSpPr>
            <p:spPr>
              <a:xfrm>
                <a:off x="3365726" y="3863609"/>
                <a:ext cx="33719" cy="36670"/>
              </a:xfrm>
              <a:custGeom>
                <a:avLst/>
                <a:gdLst/>
                <a:ahLst/>
                <a:cxnLst/>
                <a:rect l="l" t="t" r="r" b="b"/>
                <a:pathLst>
                  <a:path w="857" h="932" extrusionOk="0">
                    <a:moveTo>
                      <a:pt x="856" y="0"/>
                    </a:moveTo>
                    <a:lnTo>
                      <a:pt x="856" y="0"/>
                    </a:lnTo>
                    <a:cubicBezTo>
                      <a:pt x="692" y="135"/>
                      <a:pt x="543" y="286"/>
                      <a:pt x="401" y="440"/>
                    </a:cubicBezTo>
                    <a:cubicBezTo>
                      <a:pt x="258" y="596"/>
                      <a:pt x="121" y="756"/>
                      <a:pt x="1" y="931"/>
                    </a:cubicBezTo>
                    <a:cubicBezTo>
                      <a:pt x="165" y="796"/>
                      <a:pt x="313" y="645"/>
                      <a:pt x="456" y="492"/>
                    </a:cubicBezTo>
                    <a:cubicBezTo>
                      <a:pt x="598" y="336"/>
                      <a:pt x="735" y="176"/>
                      <a:pt x="8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7" name="Google Shape;1167;p27"/>
              <p:cNvSpPr/>
              <p:nvPr/>
            </p:nvSpPr>
            <p:spPr>
              <a:xfrm>
                <a:off x="3332559" y="3747463"/>
                <a:ext cx="14164" cy="54847"/>
              </a:xfrm>
              <a:custGeom>
                <a:avLst/>
                <a:gdLst/>
                <a:ahLst/>
                <a:cxnLst/>
                <a:rect l="l" t="t" r="r" b="b"/>
                <a:pathLst>
                  <a:path w="360" h="1394" extrusionOk="0">
                    <a:moveTo>
                      <a:pt x="360" y="0"/>
                    </a:moveTo>
                    <a:lnTo>
                      <a:pt x="360" y="0"/>
                    </a:lnTo>
                    <a:cubicBezTo>
                      <a:pt x="314" y="113"/>
                      <a:pt x="277" y="227"/>
                      <a:pt x="242" y="341"/>
                    </a:cubicBezTo>
                    <a:cubicBezTo>
                      <a:pt x="205" y="456"/>
                      <a:pt x="174" y="571"/>
                      <a:pt x="143" y="687"/>
                    </a:cubicBezTo>
                    <a:cubicBezTo>
                      <a:pt x="114" y="804"/>
                      <a:pt x="86" y="920"/>
                      <a:pt x="62" y="1038"/>
                    </a:cubicBezTo>
                    <a:cubicBezTo>
                      <a:pt x="38" y="1155"/>
                      <a:pt x="15" y="1273"/>
                      <a:pt x="0" y="1393"/>
                    </a:cubicBezTo>
                    <a:cubicBezTo>
                      <a:pt x="45" y="1282"/>
                      <a:pt x="82" y="1167"/>
                      <a:pt x="118" y="1053"/>
                    </a:cubicBezTo>
                    <a:cubicBezTo>
                      <a:pt x="155" y="937"/>
                      <a:pt x="186" y="822"/>
                      <a:pt x="217" y="706"/>
                    </a:cubicBezTo>
                    <a:cubicBezTo>
                      <a:pt x="246" y="590"/>
                      <a:pt x="274" y="473"/>
                      <a:pt x="298" y="355"/>
                    </a:cubicBezTo>
                    <a:cubicBezTo>
                      <a:pt x="322" y="238"/>
                      <a:pt x="345" y="120"/>
                      <a:pt x="3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8" name="Google Shape;1168;p27"/>
              <p:cNvSpPr/>
              <p:nvPr/>
            </p:nvSpPr>
            <p:spPr>
              <a:xfrm>
                <a:off x="3284991" y="3693797"/>
                <a:ext cx="14361" cy="40014"/>
              </a:xfrm>
              <a:custGeom>
                <a:avLst/>
                <a:gdLst/>
                <a:ahLst/>
                <a:cxnLst/>
                <a:rect l="l" t="t" r="r" b="b"/>
                <a:pathLst>
                  <a:path w="365" h="1017" extrusionOk="0">
                    <a:moveTo>
                      <a:pt x="365" y="1"/>
                    </a:moveTo>
                    <a:cubicBezTo>
                      <a:pt x="276" y="160"/>
                      <a:pt x="209" y="326"/>
                      <a:pt x="147" y="496"/>
                    </a:cubicBezTo>
                    <a:cubicBezTo>
                      <a:pt x="88" y="664"/>
                      <a:pt x="33" y="837"/>
                      <a:pt x="1" y="1016"/>
                    </a:cubicBezTo>
                    <a:cubicBezTo>
                      <a:pt x="89" y="856"/>
                      <a:pt x="157" y="690"/>
                      <a:pt x="218" y="521"/>
                    </a:cubicBezTo>
                    <a:cubicBezTo>
                      <a:pt x="278" y="351"/>
                      <a:pt x="331" y="180"/>
                      <a:pt x="3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9" name="Google Shape;1169;p27"/>
              <p:cNvSpPr/>
              <p:nvPr/>
            </p:nvSpPr>
            <p:spPr>
              <a:xfrm>
                <a:off x="3257371" y="3652327"/>
                <a:ext cx="10348" cy="42217"/>
              </a:xfrm>
              <a:custGeom>
                <a:avLst/>
                <a:gdLst/>
                <a:ahLst/>
                <a:cxnLst/>
                <a:rect l="l" t="t" r="r" b="b"/>
                <a:pathLst>
                  <a:path w="263" h="1073" extrusionOk="0">
                    <a:moveTo>
                      <a:pt x="1" y="1"/>
                    </a:moveTo>
                    <a:lnTo>
                      <a:pt x="1" y="1"/>
                    </a:lnTo>
                    <a:cubicBezTo>
                      <a:pt x="14" y="187"/>
                      <a:pt x="52" y="368"/>
                      <a:pt x="94" y="546"/>
                    </a:cubicBezTo>
                    <a:cubicBezTo>
                      <a:pt x="139" y="724"/>
                      <a:pt x="189" y="901"/>
                      <a:pt x="262" y="1072"/>
                    </a:cubicBezTo>
                    <a:cubicBezTo>
                      <a:pt x="247" y="886"/>
                      <a:pt x="210" y="707"/>
                      <a:pt x="168" y="527"/>
                    </a:cubicBezTo>
                    <a:cubicBezTo>
                      <a:pt x="123" y="349"/>
                      <a:pt x="73" y="173"/>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0" name="Google Shape;1170;p27"/>
              <p:cNvSpPr/>
              <p:nvPr/>
            </p:nvSpPr>
            <p:spPr>
              <a:xfrm>
                <a:off x="3240296" y="3720709"/>
                <a:ext cx="40801" cy="14204"/>
              </a:xfrm>
              <a:custGeom>
                <a:avLst/>
                <a:gdLst/>
                <a:ahLst/>
                <a:cxnLst/>
                <a:rect l="l" t="t" r="r" b="b"/>
                <a:pathLst>
                  <a:path w="1037" h="361" extrusionOk="0">
                    <a:moveTo>
                      <a:pt x="0" y="0"/>
                    </a:moveTo>
                    <a:lnTo>
                      <a:pt x="0" y="0"/>
                    </a:lnTo>
                    <a:cubicBezTo>
                      <a:pt x="164" y="88"/>
                      <a:pt x="333" y="155"/>
                      <a:pt x="505" y="216"/>
                    </a:cubicBezTo>
                    <a:cubicBezTo>
                      <a:pt x="679" y="275"/>
                      <a:pt x="853" y="328"/>
                      <a:pt x="1037" y="361"/>
                    </a:cubicBezTo>
                    <a:cubicBezTo>
                      <a:pt x="873" y="271"/>
                      <a:pt x="703" y="206"/>
                      <a:pt x="530" y="144"/>
                    </a:cubicBezTo>
                    <a:cubicBezTo>
                      <a:pt x="358" y="86"/>
                      <a:pt x="183" y="32"/>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1" name="Google Shape;1171;p27"/>
              <p:cNvSpPr/>
              <p:nvPr/>
            </p:nvSpPr>
            <p:spPr>
              <a:xfrm>
                <a:off x="3275666" y="3799949"/>
                <a:ext cx="50637" cy="4407"/>
              </a:xfrm>
              <a:custGeom>
                <a:avLst/>
                <a:gdLst/>
                <a:ahLst/>
                <a:cxnLst/>
                <a:rect l="l" t="t" r="r" b="b"/>
                <a:pathLst>
                  <a:path w="1287" h="112" extrusionOk="0">
                    <a:moveTo>
                      <a:pt x="216" y="1"/>
                    </a:moveTo>
                    <a:cubicBezTo>
                      <a:pt x="144" y="1"/>
                      <a:pt x="72" y="3"/>
                      <a:pt x="0" y="7"/>
                    </a:cubicBezTo>
                    <a:cubicBezTo>
                      <a:pt x="212" y="53"/>
                      <a:pt x="426" y="77"/>
                      <a:pt x="640" y="94"/>
                    </a:cubicBezTo>
                    <a:cubicBezTo>
                      <a:pt x="784" y="104"/>
                      <a:pt x="927" y="111"/>
                      <a:pt x="1071" y="111"/>
                    </a:cubicBezTo>
                    <a:cubicBezTo>
                      <a:pt x="1142" y="111"/>
                      <a:pt x="1214" y="110"/>
                      <a:pt x="1287" y="105"/>
                    </a:cubicBezTo>
                    <a:cubicBezTo>
                      <a:pt x="1075" y="59"/>
                      <a:pt x="861" y="36"/>
                      <a:pt x="646" y="18"/>
                    </a:cubicBezTo>
                    <a:cubicBezTo>
                      <a:pt x="504" y="8"/>
                      <a:pt x="360" y="1"/>
                      <a:pt x="2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2" name="Google Shape;1172;p27"/>
              <p:cNvSpPr/>
              <p:nvPr/>
            </p:nvSpPr>
            <p:spPr>
              <a:xfrm>
                <a:off x="3319142" y="3865458"/>
                <a:ext cx="45522" cy="30925"/>
              </a:xfrm>
              <a:custGeom>
                <a:avLst/>
                <a:gdLst/>
                <a:ahLst/>
                <a:cxnLst/>
                <a:rect l="l" t="t" r="r" b="b"/>
                <a:pathLst>
                  <a:path w="1157" h="786" extrusionOk="0">
                    <a:moveTo>
                      <a:pt x="1" y="0"/>
                    </a:moveTo>
                    <a:lnTo>
                      <a:pt x="1" y="0"/>
                    </a:lnTo>
                    <a:cubicBezTo>
                      <a:pt x="177" y="156"/>
                      <a:pt x="365" y="292"/>
                      <a:pt x="557" y="424"/>
                    </a:cubicBezTo>
                    <a:cubicBezTo>
                      <a:pt x="750" y="554"/>
                      <a:pt x="947" y="679"/>
                      <a:pt x="1156" y="785"/>
                    </a:cubicBezTo>
                    <a:cubicBezTo>
                      <a:pt x="980" y="629"/>
                      <a:pt x="792" y="493"/>
                      <a:pt x="600" y="362"/>
                    </a:cubicBezTo>
                    <a:cubicBezTo>
                      <a:pt x="406" y="232"/>
                      <a:pt x="210" y="107"/>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3" name="Google Shape;1173;p27"/>
              <p:cNvSpPr/>
              <p:nvPr/>
            </p:nvSpPr>
            <p:spPr>
              <a:xfrm>
                <a:off x="3291640" y="3970470"/>
                <a:ext cx="51739" cy="40093"/>
              </a:xfrm>
              <a:custGeom>
                <a:avLst/>
                <a:gdLst/>
                <a:ahLst/>
                <a:cxnLst/>
                <a:rect l="l" t="t" r="r" b="b"/>
                <a:pathLst>
                  <a:path w="1315" h="1019" extrusionOk="0">
                    <a:moveTo>
                      <a:pt x="0" y="1"/>
                    </a:moveTo>
                    <a:cubicBezTo>
                      <a:pt x="99" y="99"/>
                      <a:pt x="205" y="189"/>
                      <a:pt x="310" y="278"/>
                    </a:cubicBezTo>
                    <a:cubicBezTo>
                      <a:pt x="416" y="369"/>
                      <a:pt x="524" y="454"/>
                      <a:pt x="633" y="540"/>
                    </a:cubicBezTo>
                    <a:cubicBezTo>
                      <a:pt x="743" y="624"/>
                      <a:pt x="853" y="708"/>
                      <a:pt x="967" y="787"/>
                    </a:cubicBezTo>
                    <a:cubicBezTo>
                      <a:pt x="1080" y="867"/>
                      <a:pt x="1194" y="946"/>
                      <a:pt x="1314" y="1019"/>
                    </a:cubicBezTo>
                    <a:cubicBezTo>
                      <a:pt x="1214" y="921"/>
                      <a:pt x="1109" y="831"/>
                      <a:pt x="1003" y="741"/>
                    </a:cubicBezTo>
                    <a:cubicBezTo>
                      <a:pt x="898" y="651"/>
                      <a:pt x="789" y="566"/>
                      <a:pt x="680" y="480"/>
                    </a:cubicBezTo>
                    <a:cubicBezTo>
                      <a:pt x="570" y="396"/>
                      <a:pt x="460" y="312"/>
                      <a:pt x="346" y="233"/>
                    </a:cubicBezTo>
                    <a:cubicBezTo>
                      <a:pt x="233" y="152"/>
                      <a:pt x="119" y="7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4" name="Google Shape;1174;p27"/>
              <p:cNvSpPr/>
              <p:nvPr/>
            </p:nvSpPr>
            <p:spPr>
              <a:xfrm>
                <a:off x="3280624" y="4082681"/>
                <a:ext cx="54414" cy="34820"/>
              </a:xfrm>
              <a:custGeom>
                <a:avLst/>
                <a:gdLst/>
                <a:ahLst/>
                <a:cxnLst/>
                <a:rect l="l" t="t" r="r" b="b"/>
                <a:pathLst>
                  <a:path w="1383" h="885" extrusionOk="0">
                    <a:moveTo>
                      <a:pt x="0" y="1"/>
                    </a:moveTo>
                    <a:lnTo>
                      <a:pt x="0" y="1"/>
                    </a:lnTo>
                    <a:cubicBezTo>
                      <a:pt x="107" y="87"/>
                      <a:pt x="218" y="167"/>
                      <a:pt x="330" y="246"/>
                    </a:cubicBezTo>
                    <a:cubicBezTo>
                      <a:pt x="441" y="325"/>
                      <a:pt x="556" y="401"/>
                      <a:pt x="670" y="475"/>
                    </a:cubicBezTo>
                    <a:cubicBezTo>
                      <a:pt x="787" y="548"/>
                      <a:pt x="902" y="621"/>
                      <a:pt x="1021" y="688"/>
                    </a:cubicBezTo>
                    <a:cubicBezTo>
                      <a:pt x="1140" y="757"/>
                      <a:pt x="1258" y="824"/>
                      <a:pt x="1382" y="885"/>
                    </a:cubicBezTo>
                    <a:cubicBezTo>
                      <a:pt x="1276" y="798"/>
                      <a:pt x="1164" y="718"/>
                      <a:pt x="1052" y="640"/>
                    </a:cubicBezTo>
                    <a:cubicBezTo>
                      <a:pt x="940" y="560"/>
                      <a:pt x="826" y="485"/>
                      <a:pt x="711" y="411"/>
                    </a:cubicBezTo>
                    <a:cubicBezTo>
                      <a:pt x="596" y="338"/>
                      <a:pt x="481" y="265"/>
                      <a:pt x="362" y="198"/>
                    </a:cubicBezTo>
                    <a:cubicBezTo>
                      <a:pt x="243" y="128"/>
                      <a:pt x="124" y="6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5" name="Google Shape;1175;p27"/>
              <p:cNvSpPr/>
              <p:nvPr/>
            </p:nvSpPr>
            <p:spPr>
              <a:xfrm>
                <a:off x="3293293" y="4195168"/>
                <a:ext cx="60198" cy="23882"/>
              </a:xfrm>
              <a:custGeom>
                <a:avLst/>
                <a:gdLst/>
                <a:ahLst/>
                <a:cxnLst/>
                <a:rect l="l" t="t" r="r" b="b"/>
                <a:pathLst>
                  <a:path w="1530" h="607" extrusionOk="0">
                    <a:moveTo>
                      <a:pt x="0" y="1"/>
                    </a:moveTo>
                    <a:lnTo>
                      <a:pt x="0" y="1"/>
                    </a:lnTo>
                    <a:cubicBezTo>
                      <a:pt x="122" y="65"/>
                      <a:pt x="247" y="122"/>
                      <a:pt x="372" y="179"/>
                    </a:cubicBezTo>
                    <a:cubicBezTo>
                      <a:pt x="497" y="236"/>
                      <a:pt x="623" y="287"/>
                      <a:pt x="751" y="339"/>
                    </a:cubicBezTo>
                    <a:cubicBezTo>
                      <a:pt x="878" y="389"/>
                      <a:pt x="1006" y="438"/>
                      <a:pt x="1136" y="481"/>
                    </a:cubicBezTo>
                    <a:cubicBezTo>
                      <a:pt x="1266" y="526"/>
                      <a:pt x="1396" y="571"/>
                      <a:pt x="1530" y="606"/>
                    </a:cubicBezTo>
                    <a:cubicBezTo>
                      <a:pt x="1407" y="541"/>
                      <a:pt x="1283" y="484"/>
                      <a:pt x="1158" y="428"/>
                    </a:cubicBezTo>
                    <a:cubicBezTo>
                      <a:pt x="1033" y="371"/>
                      <a:pt x="906" y="319"/>
                      <a:pt x="778" y="268"/>
                    </a:cubicBezTo>
                    <a:cubicBezTo>
                      <a:pt x="650" y="219"/>
                      <a:pt x="523" y="169"/>
                      <a:pt x="393" y="125"/>
                    </a:cubicBezTo>
                    <a:cubicBezTo>
                      <a:pt x="263" y="80"/>
                      <a:pt x="133" y="37"/>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6" name="Google Shape;1176;p27"/>
              <p:cNvSpPr/>
              <p:nvPr/>
            </p:nvSpPr>
            <p:spPr>
              <a:xfrm>
                <a:off x="3348061" y="4281412"/>
                <a:ext cx="58978" cy="8971"/>
              </a:xfrm>
              <a:custGeom>
                <a:avLst/>
                <a:gdLst/>
                <a:ahLst/>
                <a:cxnLst/>
                <a:rect l="l" t="t" r="r" b="b"/>
                <a:pathLst>
                  <a:path w="1499" h="228" extrusionOk="0">
                    <a:moveTo>
                      <a:pt x="0" y="1"/>
                    </a:moveTo>
                    <a:cubicBezTo>
                      <a:pt x="123" y="35"/>
                      <a:pt x="247" y="61"/>
                      <a:pt x="370" y="86"/>
                    </a:cubicBezTo>
                    <a:cubicBezTo>
                      <a:pt x="494" y="112"/>
                      <a:pt x="619" y="132"/>
                      <a:pt x="744" y="152"/>
                    </a:cubicBezTo>
                    <a:cubicBezTo>
                      <a:pt x="868" y="170"/>
                      <a:pt x="993" y="188"/>
                      <a:pt x="1120" y="200"/>
                    </a:cubicBezTo>
                    <a:cubicBezTo>
                      <a:pt x="1245" y="212"/>
                      <a:pt x="1371" y="225"/>
                      <a:pt x="1499" y="227"/>
                    </a:cubicBezTo>
                    <a:cubicBezTo>
                      <a:pt x="1376" y="193"/>
                      <a:pt x="1252" y="167"/>
                      <a:pt x="1128" y="142"/>
                    </a:cubicBezTo>
                    <a:cubicBezTo>
                      <a:pt x="1004" y="116"/>
                      <a:pt x="879" y="96"/>
                      <a:pt x="756" y="76"/>
                    </a:cubicBezTo>
                    <a:cubicBezTo>
                      <a:pt x="630" y="59"/>
                      <a:pt x="505" y="40"/>
                      <a:pt x="379" y="29"/>
                    </a:cubicBezTo>
                    <a:cubicBezTo>
                      <a:pt x="254" y="16"/>
                      <a:pt x="128" y="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7" name="Google Shape;1177;p27"/>
              <p:cNvSpPr/>
              <p:nvPr/>
            </p:nvSpPr>
            <p:spPr>
              <a:xfrm>
                <a:off x="3399405" y="4346134"/>
                <a:ext cx="59136" cy="21443"/>
              </a:xfrm>
              <a:custGeom>
                <a:avLst/>
                <a:gdLst/>
                <a:ahLst/>
                <a:cxnLst/>
                <a:rect l="l" t="t" r="r" b="b"/>
                <a:pathLst>
                  <a:path w="1503" h="545" extrusionOk="0">
                    <a:moveTo>
                      <a:pt x="0" y="0"/>
                    </a:moveTo>
                    <a:cubicBezTo>
                      <a:pt x="120" y="60"/>
                      <a:pt x="243" y="113"/>
                      <a:pt x="367" y="164"/>
                    </a:cubicBezTo>
                    <a:cubicBezTo>
                      <a:pt x="489" y="216"/>
                      <a:pt x="615" y="261"/>
                      <a:pt x="738" y="308"/>
                    </a:cubicBezTo>
                    <a:cubicBezTo>
                      <a:pt x="865" y="353"/>
                      <a:pt x="990" y="398"/>
                      <a:pt x="1117" y="436"/>
                    </a:cubicBezTo>
                    <a:cubicBezTo>
                      <a:pt x="1245" y="476"/>
                      <a:pt x="1372" y="514"/>
                      <a:pt x="1502" y="545"/>
                    </a:cubicBezTo>
                    <a:cubicBezTo>
                      <a:pt x="1382" y="484"/>
                      <a:pt x="1260" y="432"/>
                      <a:pt x="1137" y="382"/>
                    </a:cubicBezTo>
                    <a:cubicBezTo>
                      <a:pt x="1014" y="330"/>
                      <a:pt x="889" y="284"/>
                      <a:pt x="764" y="237"/>
                    </a:cubicBezTo>
                    <a:cubicBezTo>
                      <a:pt x="639" y="192"/>
                      <a:pt x="514" y="148"/>
                      <a:pt x="387" y="109"/>
                    </a:cubicBezTo>
                    <a:cubicBezTo>
                      <a:pt x="259" y="70"/>
                      <a:pt x="132" y="31"/>
                      <a:pt x="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8" name="Google Shape;1178;p27"/>
              <p:cNvSpPr/>
              <p:nvPr/>
            </p:nvSpPr>
            <p:spPr>
              <a:xfrm>
                <a:off x="3424035" y="4411131"/>
                <a:ext cx="54532" cy="26164"/>
              </a:xfrm>
              <a:custGeom>
                <a:avLst/>
                <a:gdLst/>
                <a:ahLst/>
                <a:cxnLst/>
                <a:rect l="l" t="t" r="r" b="b"/>
                <a:pathLst>
                  <a:path w="1386" h="665" extrusionOk="0">
                    <a:moveTo>
                      <a:pt x="1" y="0"/>
                    </a:moveTo>
                    <a:lnTo>
                      <a:pt x="1" y="0"/>
                    </a:lnTo>
                    <a:cubicBezTo>
                      <a:pt x="109" y="71"/>
                      <a:pt x="221" y="133"/>
                      <a:pt x="334" y="193"/>
                    </a:cubicBezTo>
                    <a:cubicBezTo>
                      <a:pt x="447" y="254"/>
                      <a:pt x="562" y="311"/>
                      <a:pt x="677" y="367"/>
                    </a:cubicBezTo>
                    <a:cubicBezTo>
                      <a:pt x="792" y="421"/>
                      <a:pt x="909" y="476"/>
                      <a:pt x="1026" y="525"/>
                    </a:cubicBezTo>
                    <a:cubicBezTo>
                      <a:pt x="1144" y="575"/>
                      <a:pt x="1263" y="624"/>
                      <a:pt x="1385" y="665"/>
                    </a:cubicBezTo>
                    <a:cubicBezTo>
                      <a:pt x="1276" y="596"/>
                      <a:pt x="1165" y="534"/>
                      <a:pt x="1052" y="472"/>
                    </a:cubicBezTo>
                    <a:cubicBezTo>
                      <a:pt x="940" y="411"/>
                      <a:pt x="824" y="354"/>
                      <a:pt x="709" y="298"/>
                    </a:cubicBezTo>
                    <a:cubicBezTo>
                      <a:pt x="593" y="244"/>
                      <a:pt x="478" y="189"/>
                      <a:pt x="359" y="140"/>
                    </a:cubicBezTo>
                    <a:cubicBezTo>
                      <a:pt x="241" y="90"/>
                      <a:pt x="122" y="42"/>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79" name="Google Shape;1179;p27"/>
              <p:cNvSpPr/>
              <p:nvPr/>
            </p:nvSpPr>
            <p:spPr>
              <a:xfrm>
                <a:off x="3434146" y="4483054"/>
                <a:ext cx="48748" cy="26951"/>
              </a:xfrm>
              <a:custGeom>
                <a:avLst/>
                <a:gdLst/>
                <a:ahLst/>
                <a:cxnLst/>
                <a:rect l="l" t="t" r="r" b="b"/>
                <a:pathLst>
                  <a:path w="1239" h="685" extrusionOk="0">
                    <a:moveTo>
                      <a:pt x="0" y="1"/>
                    </a:moveTo>
                    <a:lnTo>
                      <a:pt x="0" y="1"/>
                    </a:lnTo>
                    <a:cubicBezTo>
                      <a:pt x="96" y="72"/>
                      <a:pt x="196" y="135"/>
                      <a:pt x="296" y="198"/>
                    </a:cubicBezTo>
                    <a:cubicBezTo>
                      <a:pt x="395" y="261"/>
                      <a:pt x="498" y="318"/>
                      <a:pt x="601" y="376"/>
                    </a:cubicBezTo>
                    <a:cubicBezTo>
                      <a:pt x="705" y="432"/>
                      <a:pt x="808" y="489"/>
                      <a:pt x="914" y="540"/>
                    </a:cubicBezTo>
                    <a:cubicBezTo>
                      <a:pt x="1021" y="592"/>
                      <a:pt x="1127" y="641"/>
                      <a:pt x="1239" y="685"/>
                    </a:cubicBezTo>
                    <a:cubicBezTo>
                      <a:pt x="1143" y="614"/>
                      <a:pt x="1043" y="551"/>
                      <a:pt x="943" y="489"/>
                    </a:cubicBezTo>
                    <a:cubicBezTo>
                      <a:pt x="843" y="426"/>
                      <a:pt x="741" y="368"/>
                      <a:pt x="638" y="309"/>
                    </a:cubicBezTo>
                    <a:cubicBezTo>
                      <a:pt x="534" y="254"/>
                      <a:pt x="430" y="198"/>
                      <a:pt x="323" y="147"/>
                    </a:cubicBezTo>
                    <a:cubicBezTo>
                      <a:pt x="217" y="95"/>
                      <a:pt x="110" y="4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0" name="Google Shape;1180;p27"/>
              <p:cNvSpPr/>
              <p:nvPr/>
            </p:nvSpPr>
            <p:spPr>
              <a:xfrm>
                <a:off x="3429740" y="4542937"/>
                <a:ext cx="41155" cy="39188"/>
              </a:xfrm>
              <a:custGeom>
                <a:avLst/>
                <a:gdLst/>
                <a:ahLst/>
                <a:cxnLst/>
                <a:rect l="l" t="t" r="r" b="b"/>
                <a:pathLst>
                  <a:path w="1046" h="996" extrusionOk="0">
                    <a:moveTo>
                      <a:pt x="1" y="1"/>
                    </a:moveTo>
                    <a:cubicBezTo>
                      <a:pt x="78" y="95"/>
                      <a:pt x="159" y="183"/>
                      <a:pt x="242" y="271"/>
                    </a:cubicBezTo>
                    <a:cubicBezTo>
                      <a:pt x="325" y="359"/>
                      <a:pt x="411" y="442"/>
                      <a:pt x="497" y="526"/>
                    </a:cubicBezTo>
                    <a:cubicBezTo>
                      <a:pt x="585" y="608"/>
                      <a:pt x="673" y="689"/>
                      <a:pt x="765" y="767"/>
                    </a:cubicBezTo>
                    <a:cubicBezTo>
                      <a:pt x="856" y="845"/>
                      <a:pt x="948" y="923"/>
                      <a:pt x="1046" y="995"/>
                    </a:cubicBezTo>
                    <a:cubicBezTo>
                      <a:pt x="970" y="901"/>
                      <a:pt x="887" y="812"/>
                      <a:pt x="804" y="725"/>
                    </a:cubicBezTo>
                    <a:cubicBezTo>
                      <a:pt x="723" y="637"/>
                      <a:pt x="636" y="554"/>
                      <a:pt x="549" y="470"/>
                    </a:cubicBezTo>
                    <a:cubicBezTo>
                      <a:pt x="463" y="388"/>
                      <a:pt x="375" y="307"/>
                      <a:pt x="283" y="229"/>
                    </a:cubicBezTo>
                    <a:cubicBezTo>
                      <a:pt x="191" y="149"/>
                      <a:pt x="100" y="73"/>
                      <a:pt x="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81" name="Google Shape;1181;p27"/>
            <p:cNvGrpSpPr/>
            <p:nvPr/>
          </p:nvGrpSpPr>
          <p:grpSpPr>
            <a:xfrm>
              <a:off x="173253" y="2477610"/>
              <a:ext cx="312152" cy="1409160"/>
              <a:chOff x="3969875" y="1708525"/>
              <a:chExt cx="94175" cy="425150"/>
            </a:xfrm>
          </p:grpSpPr>
          <p:sp>
            <p:nvSpPr>
              <p:cNvPr id="1182" name="Google Shape;1182;p27"/>
              <p:cNvSpPr/>
              <p:nvPr/>
            </p:nvSpPr>
            <p:spPr>
              <a:xfrm>
                <a:off x="3969875" y="1708525"/>
                <a:ext cx="48350" cy="48350"/>
              </a:xfrm>
              <a:custGeom>
                <a:avLst/>
                <a:gdLst/>
                <a:ahLst/>
                <a:cxnLst/>
                <a:rect l="l" t="t" r="r" b="b"/>
                <a:pathLst>
                  <a:path w="1934" h="1934" extrusionOk="0">
                    <a:moveTo>
                      <a:pt x="966" y="0"/>
                    </a:moveTo>
                    <a:cubicBezTo>
                      <a:pt x="432" y="0"/>
                      <a:pt x="0" y="432"/>
                      <a:pt x="0" y="967"/>
                    </a:cubicBezTo>
                    <a:cubicBezTo>
                      <a:pt x="0" y="1501"/>
                      <a:pt x="432" y="1933"/>
                      <a:pt x="966" y="1933"/>
                    </a:cubicBezTo>
                    <a:cubicBezTo>
                      <a:pt x="1500" y="1933"/>
                      <a:pt x="1933" y="1501"/>
                      <a:pt x="1933" y="967"/>
                    </a:cubicBezTo>
                    <a:cubicBezTo>
                      <a:pt x="1933" y="432"/>
                      <a:pt x="1500" y="0"/>
                      <a:pt x="9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3" name="Google Shape;1183;p27"/>
              <p:cNvSpPr/>
              <p:nvPr/>
            </p:nvSpPr>
            <p:spPr>
              <a:xfrm>
                <a:off x="4031375" y="1847950"/>
                <a:ext cx="24175" cy="24175"/>
              </a:xfrm>
              <a:custGeom>
                <a:avLst/>
                <a:gdLst/>
                <a:ahLst/>
                <a:cxnLst/>
                <a:rect l="l" t="t" r="r" b="b"/>
                <a:pathLst>
                  <a:path w="967" h="967" extrusionOk="0">
                    <a:moveTo>
                      <a:pt x="483" y="0"/>
                    </a:moveTo>
                    <a:cubicBezTo>
                      <a:pt x="216" y="0"/>
                      <a:pt x="1" y="216"/>
                      <a:pt x="1" y="483"/>
                    </a:cubicBezTo>
                    <a:cubicBezTo>
                      <a:pt x="1" y="749"/>
                      <a:pt x="216" y="966"/>
                      <a:pt x="483" y="966"/>
                    </a:cubicBezTo>
                    <a:cubicBezTo>
                      <a:pt x="750" y="966"/>
                      <a:pt x="966" y="749"/>
                      <a:pt x="966" y="483"/>
                    </a:cubicBezTo>
                    <a:cubicBezTo>
                      <a:pt x="966" y="216"/>
                      <a:pt x="750" y="0"/>
                      <a:pt x="4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4" name="Google Shape;1184;p27"/>
              <p:cNvSpPr/>
              <p:nvPr/>
            </p:nvSpPr>
            <p:spPr>
              <a:xfrm>
                <a:off x="4022425" y="1748075"/>
                <a:ext cx="8550" cy="8550"/>
              </a:xfrm>
              <a:custGeom>
                <a:avLst/>
                <a:gdLst/>
                <a:ahLst/>
                <a:cxnLst/>
                <a:rect l="l" t="t" r="r" b="b"/>
                <a:pathLst>
                  <a:path w="342" h="342" extrusionOk="0">
                    <a:moveTo>
                      <a:pt x="172" y="1"/>
                    </a:moveTo>
                    <a:cubicBezTo>
                      <a:pt x="77" y="1"/>
                      <a:pt x="1" y="77"/>
                      <a:pt x="1" y="171"/>
                    </a:cubicBezTo>
                    <a:cubicBezTo>
                      <a:pt x="1" y="266"/>
                      <a:pt x="77" y="341"/>
                      <a:pt x="172" y="341"/>
                    </a:cubicBezTo>
                    <a:cubicBezTo>
                      <a:pt x="266" y="341"/>
                      <a:pt x="341" y="266"/>
                      <a:pt x="341" y="171"/>
                    </a:cubicBezTo>
                    <a:cubicBezTo>
                      <a:pt x="341" y="77"/>
                      <a:pt x="266" y="1"/>
                      <a:pt x="1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5" name="Google Shape;1185;p27"/>
              <p:cNvSpPr/>
              <p:nvPr/>
            </p:nvSpPr>
            <p:spPr>
              <a:xfrm>
                <a:off x="4043450" y="1925425"/>
                <a:ext cx="8550" cy="8550"/>
              </a:xfrm>
              <a:custGeom>
                <a:avLst/>
                <a:gdLst/>
                <a:ahLst/>
                <a:cxnLst/>
                <a:rect l="l" t="t" r="r" b="b"/>
                <a:pathLst>
                  <a:path w="342" h="342" extrusionOk="0">
                    <a:moveTo>
                      <a:pt x="170" y="1"/>
                    </a:moveTo>
                    <a:cubicBezTo>
                      <a:pt x="76" y="1"/>
                      <a:pt x="0" y="76"/>
                      <a:pt x="0" y="170"/>
                    </a:cubicBezTo>
                    <a:cubicBezTo>
                      <a:pt x="0" y="264"/>
                      <a:pt x="76" y="341"/>
                      <a:pt x="170" y="341"/>
                    </a:cubicBezTo>
                    <a:cubicBezTo>
                      <a:pt x="264" y="341"/>
                      <a:pt x="341" y="264"/>
                      <a:pt x="341" y="170"/>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6" name="Google Shape;1186;p27"/>
              <p:cNvSpPr/>
              <p:nvPr/>
            </p:nvSpPr>
            <p:spPr>
              <a:xfrm>
                <a:off x="4055525" y="2125125"/>
                <a:ext cx="8525" cy="8550"/>
              </a:xfrm>
              <a:custGeom>
                <a:avLst/>
                <a:gdLst/>
                <a:ahLst/>
                <a:cxnLst/>
                <a:rect l="l" t="t" r="r" b="b"/>
                <a:pathLst>
                  <a:path w="341" h="342" extrusionOk="0">
                    <a:moveTo>
                      <a:pt x="170" y="1"/>
                    </a:moveTo>
                    <a:cubicBezTo>
                      <a:pt x="77" y="1"/>
                      <a:pt x="0" y="76"/>
                      <a:pt x="0" y="171"/>
                    </a:cubicBezTo>
                    <a:cubicBezTo>
                      <a:pt x="0" y="265"/>
                      <a:pt x="77" y="341"/>
                      <a:pt x="170" y="341"/>
                    </a:cubicBezTo>
                    <a:cubicBezTo>
                      <a:pt x="264" y="341"/>
                      <a:pt x="341" y="265"/>
                      <a:pt x="341" y="171"/>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7" name="Google Shape;1187;p27"/>
              <p:cNvSpPr/>
              <p:nvPr/>
            </p:nvSpPr>
            <p:spPr>
              <a:xfrm>
                <a:off x="4018200" y="1899375"/>
                <a:ext cx="17050" cy="17000"/>
              </a:xfrm>
              <a:custGeom>
                <a:avLst/>
                <a:gdLst/>
                <a:ahLst/>
                <a:cxnLst/>
                <a:rect l="l" t="t" r="r" b="b"/>
                <a:pathLst>
                  <a:path w="682" h="680" extrusionOk="0">
                    <a:moveTo>
                      <a:pt x="341" y="0"/>
                    </a:moveTo>
                    <a:cubicBezTo>
                      <a:pt x="152" y="0"/>
                      <a:pt x="0" y="152"/>
                      <a:pt x="0" y="341"/>
                    </a:cubicBezTo>
                    <a:cubicBezTo>
                      <a:pt x="0" y="528"/>
                      <a:pt x="152" y="680"/>
                      <a:pt x="341" y="680"/>
                    </a:cubicBezTo>
                    <a:cubicBezTo>
                      <a:pt x="529" y="680"/>
                      <a:pt x="681" y="528"/>
                      <a:pt x="681" y="341"/>
                    </a:cubicBezTo>
                    <a:cubicBezTo>
                      <a:pt x="681" y="152"/>
                      <a:pt x="529"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8" name="Google Shape;1188;p27"/>
              <p:cNvSpPr/>
              <p:nvPr/>
            </p:nvSpPr>
            <p:spPr>
              <a:xfrm>
                <a:off x="3994000" y="1801550"/>
                <a:ext cx="17075" cy="17050"/>
              </a:xfrm>
              <a:custGeom>
                <a:avLst/>
                <a:gdLst/>
                <a:ahLst/>
                <a:cxnLst/>
                <a:rect l="l" t="t" r="r" b="b"/>
                <a:pathLst>
                  <a:path w="683" h="682" extrusionOk="0">
                    <a:moveTo>
                      <a:pt x="341" y="0"/>
                    </a:moveTo>
                    <a:cubicBezTo>
                      <a:pt x="155" y="0"/>
                      <a:pt x="1" y="152"/>
                      <a:pt x="1" y="341"/>
                    </a:cubicBezTo>
                    <a:cubicBezTo>
                      <a:pt x="1" y="529"/>
                      <a:pt x="155" y="681"/>
                      <a:pt x="341" y="681"/>
                    </a:cubicBezTo>
                    <a:cubicBezTo>
                      <a:pt x="530" y="681"/>
                      <a:pt x="682" y="529"/>
                      <a:pt x="682" y="341"/>
                    </a:cubicBezTo>
                    <a:cubicBezTo>
                      <a:pt x="682" y="152"/>
                      <a:pt x="530"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89" name="Google Shape;1189;p27"/>
            <p:cNvGrpSpPr/>
            <p:nvPr/>
          </p:nvGrpSpPr>
          <p:grpSpPr>
            <a:xfrm rot="10800000" flipH="1">
              <a:off x="7371168" y="8"/>
              <a:ext cx="1772825" cy="945955"/>
              <a:chOff x="7373568" y="4201833"/>
              <a:chExt cx="1772825" cy="945955"/>
            </a:xfrm>
          </p:grpSpPr>
          <p:sp>
            <p:nvSpPr>
              <p:cNvPr id="1190" name="Google Shape;1190;p27"/>
              <p:cNvSpPr/>
              <p:nvPr/>
            </p:nvSpPr>
            <p:spPr>
              <a:xfrm rot="10800000">
                <a:off x="7373568" y="4201833"/>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1" name="Google Shape;1191;p27"/>
              <p:cNvSpPr/>
              <p:nvPr/>
            </p:nvSpPr>
            <p:spPr>
              <a:xfrm rot="10800000">
                <a:off x="8083950" y="4488824"/>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a:effectLst>
                <a:outerShdw blurRad="142875" dist="114300" dir="1326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146799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192"/>
        <p:cNvGrpSpPr/>
        <p:nvPr/>
      </p:nvGrpSpPr>
      <p:grpSpPr>
        <a:xfrm>
          <a:off x="0" y="0"/>
          <a:ext cx="0" cy="0"/>
          <a:chOff x="0" y="0"/>
          <a:chExt cx="0" cy="0"/>
        </a:xfrm>
      </p:grpSpPr>
      <p:grpSp>
        <p:nvGrpSpPr>
          <p:cNvPr id="1193" name="Google Shape;1193;p28"/>
          <p:cNvGrpSpPr/>
          <p:nvPr/>
        </p:nvGrpSpPr>
        <p:grpSpPr>
          <a:xfrm>
            <a:off x="-211157" y="-1421"/>
            <a:ext cx="12546209" cy="6865140"/>
            <a:chOff x="-158368" y="-1066"/>
            <a:chExt cx="9409657" cy="5148855"/>
          </a:xfrm>
        </p:grpSpPr>
        <p:grpSp>
          <p:nvGrpSpPr>
            <p:cNvPr id="1194" name="Google Shape;1194;p28"/>
            <p:cNvGrpSpPr/>
            <p:nvPr/>
          </p:nvGrpSpPr>
          <p:grpSpPr>
            <a:xfrm>
              <a:off x="0" y="12"/>
              <a:ext cx="1772825" cy="945955"/>
              <a:chOff x="0" y="12"/>
              <a:chExt cx="1772825" cy="945955"/>
            </a:xfrm>
          </p:grpSpPr>
          <p:sp>
            <p:nvSpPr>
              <p:cNvPr id="1195" name="Google Shape;1195;p28"/>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6" name="Google Shape;1196;p28"/>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97" name="Google Shape;1197;p28"/>
            <p:cNvGrpSpPr/>
            <p:nvPr/>
          </p:nvGrpSpPr>
          <p:grpSpPr>
            <a:xfrm>
              <a:off x="7373568" y="4201833"/>
              <a:ext cx="1772825" cy="945955"/>
              <a:chOff x="7373568" y="4201833"/>
              <a:chExt cx="1772825" cy="945955"/>
            </a:xfrm>
          </p:grpSpPr>
          <p:sp>
            <p:nvSpPr>
              <p:cNvPr id="1198" name="Google Shape;1198;p28"/>
              <p:cNvSpPr/>
              <p:nvPr/>
            </p:nvSpPr>
            <p:spPr>
              <a:xfrm rot="10800000">
                <a:off x="7373568" y="4201833"/>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9" name="Google Shape;1199;p28"/>
              <p:cNvSpPr/>
              <p:nvPr/>
            </p:nvSpPr>
            <p:spPr>
              <a:xfrm rot="10800000">
                <a:off x="8083950" y="4488824"/>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a:effectLst>
                <a:outerShdw blurRad="142875" dist="114300" dir="1326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00" name="Google Shape;1200;p28"/>
            <p:cNvGrpSpPr/>
            <p:nvPr/>
          </p:nvGrpSpPr>
          <p:grpSpPr>
            <a:xfrm rot="-4014681" flipH="1">
              <a:off x="-177772" y="698962"/>
              <a:ext cx="849814" cy="519346"/>
              <a:chOff x="4423100" y="2537450"/>
              <a:chExt cx="448350" cy="274000"/>
            </a:xfrm>
          </p:grpSpPr>
          <p:sp>
            <p:nvSpPr>
              <p:cNvPr id="1201" name="Google Shape;1201;p28"/>
              <p:cNvSpPr/>
              <p:nvPr/>
            </p:nvSpPr>
            <p:spPr>
              <a:xfrm>
                <a:off x="4537050" y="2582000"/>
                <a:ext cx="206275" cy="123200"/>
              </a:xfrm>
              <a:custGeom>
                <a:avLst/>
                <a:gdLst/>
                <a:ahLst/>
                <a:cxnLst/>
                <a:rect l="l" t="t" r="r" b="b"/>
                <a:pathLst>
                  <a:path w="8251" h="4928" extrusionOk="0">
                    <a:moveTo>
                      <a:pt x="13" y="4691"/>
                    </a:moveTo>
                    <a:cubicBezTo>
                      <a:pt x="68" y="4744"/>
                      <a:pt x="334" y="4751"/>
                      <a:pt x="398" y="4757"/>
                    </a:cubicBezTo>
                    <a:cubicBezTo>
                      <a:pt x="844" y="4800"/>
                      <a:pt x="1294" y="4791"/>
                      <a:pt x="1742" y="4801"/>
                    </a:cubicBezTo>
                    <a:cubicBezTo>
                      <a:pt x="2180" y="4812"/>
                      <a:pt x="2610" y="4871"/>
                      <a:pt x="3045" y="4928"/>
                    </a:cubicBezTo>
                    <a:cubicBezTo>
                      <a:pt x="2902" y="4851"/>
                      <a:pt x="2624" y="4663"/>
                      <a:pt x="2624" y="4663"/>
                    </a:cubicBezTo>
                    <a:cubicBezTo>
                      <a:pt x="2646" y="4630"/>
                      <a:pt x="2841" y="4611"/>
                      <a:pt x="2887" y="4599"/>
                    </a:cubicBezTo>
                    <a:cubicBezTo>
                      <a:pt x="2986" y="4573"/>
                      <a:pt x="3085" y="4547"/>
                      <a:pt x="3184" y="4519"/>
                    </a:cubicBezTo>
                    <a:cubicBezTo>
                      <a:pt x="3380" y="4462"/>
                      <a:pt x="3576" y="4398"/>
                      <a:pt x="3766" y="4325"/>
                    </a:cubicBezTo>
                    <a:cubicBezTo>
                      <a:pt x="4143" y="4178"/>
                      <a:pt x="4504" y="3995"/>
                      <a:pt x="4829" y="3754"/>
                    </a:cubicBezTo>
                    <a:cubicBezTo>
                      <a:pt x="5332" y="3380"/>
                      <a:pt x="5642" y="2779"/>
                      <a:pt x="6177" y="2459"/>
                    </a:cubicBezTo>
                    <a:cubicBezTo>
                      <a:pt x="6426" y="2309"/>
                      <a:pt x="6725" y="2269"/>
                      <a:pt x="6991" y="2156"/>
                    </a:cubicBezTo>
                    <a:cubicBezTo>
                      <a:pt x="7541" y="1924"/>
                      <a:pt x="7910" y="1410"/>
                      <a:pt x="8250" y="921"/>
                    </a:cubicBezTo>
                    <a:cubicBezTo>
                      <a:pt x="7733" y="1116"/>
                      <a:pt x="7216" y="1313"/>
                      <a:pt x="6699" y="1510"/>
                    </a:cubicBezTo>
                    <a:cubicBezTo>
                      <a:pt x="6826" y="1254"/>
                      <a:pt x="6897" y="970"/>
                      <a:pt x="6909" y="684"/>
                    </a:cubicBezTo>
                    <a:cubicBezTo>
                      <a:pt x="6915" y="539"/>
                      <a:pt x="6852" y="117"/>
                      <a:pt x="6971" y="1"/>
                    </a:cubicBezTo>
                    <a:cubicBezTo>
                      <a:pt x="6725" y="248"/>
                      <a:pt x="6475" y="502"/>
                      <a:pt x="6312" y="812"/>
                    </a:cubicBezTo>
                    <a:cubicBezTo>
                      <a:pt x="6216" y="994"/>
                      <a:pt x="6154" y="1192"/>
                      <a:pt x="6089" y="1387"/>
                    </a:cubicBezTo>
                    <a:cubicBezTo>
                      <a:pt x="5957" y="1789"/>
                      <a:pt x="5774" y="2168"/>
                      <a:pt x="5392" y="2385"/>
                    </a:cubicBezTo>
                    <a:cubicBezTo>
                      <a:pt x="4821" y="2711"/>
                      <a:pt x="4103" y="2681"/>
                      <a:pt x="3464" y="2752"/>
                    </a:cubicBezTo>
                    <a:cubicBezTo>
                      <a:pt x="3568" y="2685"/>
                      <a:pt x="3931" y="2342"/>
                      <a:pt x="4012" y="2237"/>
                    </a:cubicBezTo>
                    <a:cubicBezTo>
                      <a:pt x="3442" y="2434"/>
                      <a:pt x="2871" y="2631"/>
                      <a:pt x="2316" y="2868"/>
                    </a:cubicBezTo>
                    <a:cubicBezTo>
                      <a:pt x="1845" y="3070"/>
                      <a:pt x="1419" y="3367"/>
                      <a:pt x="1025" y="3693"/>
                    </a:cubicBezTo>
                    <a:cubicBezTo>
                      <a:pt x="812" y="3870"/>
                      <a:pt x="603" y="4055"/>
                      <a:pt x="400" y="4244"/>
                    </a:cubicBezTo>
                    <a:cubicBezTo>
                      <a:pt x="288" y="4348"/>
                      <a:pt x="172" y="4453"/>
                      <a:pt x="74" y="4571"/>
                    </a:cubicBezTo>
                    <a:cubicBezTo>
                      <a:pt x="58" y="4591"/>
                      <a:pt x="1" y="4643"/>
                      <a:pt x="3" y="4673"/>
                    </a:cubicBezTo>
                    <a:cubicBezTo>
                      <a:pt x="3" y="4679"/>
                      <a:pt x="7" y="4685"/>
                      <a:pt x="13" y="4691"/>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2" name="Google Shape;1202;p28"/>
              <p:cNvSpPr/>
              <p:nvPr/>
            </p:nvSpPr>
            <p:spPr>
              <a:xfrm>
                <a:off x="4579075" y="2691625"/>
                <a:ext cx="187425" cy="91125"/>
              </a:xfrm>
              <a:custGeom>
                <a:avLst/>
                <a:gdLst/>
                <a:ahLst/>
                <a:cxnLst/>
                <a:rect l="l" t="t" r="r" b="b"/>
                <a:pathLst>
                  <a:path w="7497" h="3645" extrusionOk="0">
                    <a:moveTo>
                      <a:pt x="6" y="3033"/>
                    </a:moveTo>
                    <a:cubicBezTo>
                      <a:pt x="46" y="3086"/>
                      <a:pt x="270" y="3127"/>
                      <a:pt x="325" y="3141"/>
                    </a:cubicBezTo>
                    <a:cubicBezTo>
                      <a:pt x="696" y="3238"/>
                      <a:pt x="1079" y="3292"/>
                      <a:pt x="1456" y="3361"/>
                    </a:cubicBezTo>
                    <a:cubicBezTo>
                      <a:pt x="1827" y="3429"/>
                      <a:pt x="2183" y="3537"/>
                      <a:pt x="2544" y="3645"/>
                    </a:cubicBezTo>
                    <a:cubicBezTo>
                      <a:pt x="2432" y="3560"/>
                      <a:pt x="2223" y="3362"/>
                      <a:pt x="2223" y="3362"/>
                    </a:cubicBezTo>
                    <a:cubicBezTo>
                      <a:pt x="2245" y="3339"/>
                      <a:pt x="2414" y="3349"/>
                      <a:pt x="2454" y="3345"/>
                    </a:cubicBezTo>
                    <a:cubicBezTo>
                      <a:pt x="2542" y="3336"/>
                      <a:pt x="2629" y="3328"/>
                      <a:pt x="2717" y="3316"/>
                    </a:cubicBezTo>
                    <a:cubicBezTo>
                      <a:pt x="2892" y="3295"/>
                      <a:pt x="3065" y="3267"/>
                      <a:pt x="3237" y="3230"/>
                    </a:cubicBezTo>
                    <a:cubicBezTo>
                      <a:pt x="3575" y="3158"/>
                      <a:pt x="3907" y="3053"/>
                      <a:pt x="4214" y="2892"/>
                    </a:cubicBezTo>
                    <a:cubicBezTo>
                      <a:pt x="4691" y="2642"/>
                      <a:pt x="5035" y="2176"/>
                      <a:pt x="5533" y="1975"/>
                    </a:cubicBezTo>
                    <a:cubicBezTo>
                      <a:pt x="5763" y="1882"/>
                      <a:pt x="6021" y="1889"/>
                      <a:pt x="6262" y="1829"/>
                    </a:cubicBezTo>
                    <a:cubicBezTo>
                      <a:pt x="6760" y="1707"/>
                      <a:pt x="7143" y="1322"/>
                      <a:pt x="7497" y="953"/>
                    </a:cubicBezTo>
                    <a:cubicBezTo>
                      <a:pt x="7032" y="1049"/>
                      <a:pt x="6567" y="1146"/>
                      <a:pt x="6102" y="1242"/>
                    </a:cubicBezTo>
                    <a:cubicBezTo>
                      <a:pt x="6245" y="1043"/>
                      <a:pt x="6343" y="811"/>
                      <a:pt x="6392" y="571"/>
                    </a:cubicBezTo>
                    <a:cubicBezTo>
                      <a:pt x="6418" y="450"/>
                      <a:pt x="6422" y="83"/>
                      <a:pt x="6537" y="0"/>
                    </a:cubicBezTo>
                    <a:cubicBezTo>
                      <a:pt x="6294" y="177"/>
                      <a:pt x="6049" y="358"/>
                      <a:pt x="5870" y="598"/>
                    </a:cubicBezTo>
                    <a:cubicBezTo>
                      <a:pt x="5763" y="740"/>
                      <a:pt x="5684" y="899"/>
                      <a:pt x="5602" y="1055"/>
                    </a:cubicBezTo>
                    <a:cubicBezTo>
                      <a:pt x="5436" y="1378"/>
                      <a:pt x="5231" y="1674"/>
                      <a:pt x="4877" y="1807"/>
                    </a:cubicBezTo>
                    <a:cubicBezTo>
                      <a:pt x="4349" y="2005"/>
                      <a:pt x="3745" y="1884"/>
                      <a:pt x="3194" y="1856"/>
                    </a:cubicBezTo>
                    <a:cubicBezTo>
                      <a:pt x="3290" y="1816"/>
                      <a:pt x="3644" y="1573"/>
                      <a:pt x="3727" y="1495"/>
                    </a:cubicBezTo>
                    <a:cubicBezTo>
                      <a:pt x="3217" y="1584"/>
                      <a:pt x="2707" y="1674"/>
                      <a:pt x="2204" y="1801"/>
                    </a:cubicBezTo>
                    <a:cubicBezTo>
                      <a:pt x="1777" y="1907"/>
                      <a:pt x="1377" y="2102"/>
                      <a:pt x="1000" y="2325"/>
                    </a:cubicBezTo>
                    <a:cubicBezTo>
                      <a:pt x="794" y="2446"/>
                      <a:pt x="593" y="2573"/>
                      <a:pt x="395" y="2707"/>
                    </a:cubicBezTo>
                    <a:cubicBezTo>
                      <a:pt x="286" y="2780"/>
                      <a:pt x="174" y="2853"/>
                      <a:pt x="75" y="2940"/>
                    </a:cubicBezTo>
                    <a:cubicBezTo>
                      <a:pt x="58" y="2954"/>
                      <a:pt x="3" y="2991"/>
                      <a:pt x="1" y="3015"/>
                    </a:cubicBezTo>
                    <a:cubicBezTo>
                      <a:pt x="0" y="3022"/>
                      <a:pt x="3" y="3027"/>
                      <a:pt x="6" y="3033"/>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3" name="Google Shape;1203;p28"/>
              <p:cNvSpPr/>
              <p:nvPr/>
            </p:nvSpPr>
            <p:spPr>
              <a:xfrm>
                <a:off x="4691850" y="2537450"/>
                <a:ext cx="179600" cy="154850"/>
              </a:xfrm>
              <a:custGeom>
                <a:avLst/>
                <a:gdLst/>
                <a:ahLst/>
                <a:cxnLst/>
                <a:rect l="l" t="t" r="r" b="b"/>
                <a:pathLst>
                  <a:path w="7184" h="6194" extrusionOk="0">
                    <a:moveTo>
                      <a:pt x="21" y="6154"/>
                    </a:moveTo>
                    <a:cubicBezTo>
                      <a:pt x="87" y="6193"/>
                      <a:pt x="348" y="6139"/>
                      <a:pt x="411" y="6130"/>
                    </a:cubicBezTo>
                    <a:cubicBezTo>
                      <a:pt x="856" y="6071"/>
                      <a:pt x="1292" y="5959"/>
                      <a:pt x="1730" y="5868"/>
                    </a:cubicBezTo>
                    <a:cubicBezTo>
                      <a:pt x="2160" y="5778"/>
                      <a:pt x="2592" y="5736"/>
                      <a:pt x="3028" y="5694"/>
                    </a:cubicBezTo>
                    <a:cubicBezTo>
                      <a:pt x="2872" y="5652"/>
                      <a:pt x="2557" y="5531"/>
                      <a:pt x="2557" y="5531"/>
                    </a:cubicBezTo>
                    <a:cubicBezTo>
                      <a:pt x="2572" y="5495"/>
                      <a:pt x="2758" y="5432"/>
                      <a:pt x="2800" y="5409"/>
                    </a:cubicBezTo>
                    <a:cubicBezTo>
                      <a:pt x="2890" y="5362"/>
                      <a:pt x="2981" y="5314"/>
                      <a:pt x="3070" y="5263"/>
                    </a:cubicBezTo>
                    <a:cubicBezTo>
                      <a:pt x="3250" y="5163"/>
                      <a:pt x="3424" y="5057"/>
                      <a:pt x="3593" y="4941"/>
                    </a:cubicBezTo>
                    <a:cubicBezTo>
                      <a:pt x="3926" y="4714"/>
                      <a:pt x="4238" y="4453"/>
                      <a:pt x="4498" y="4144"/>
                    </a:cubicBezTo>
                    <a:cubicBezTo>
                      <a:pt x="4901" y="3665"/>
                      <a:pt x="5067" y="3010"/>
                      <a:pt x="5516" y="2575"/>
                    </a:cubicBezTo>
                    <a:cubicBezTo>
                      <a:pt x="5724" y="2373"/>
                      <a:pt x="6005" y="2265"/>
                      <a:pt x="6239" y="2095"/>
                    </a:cubicBezTo>
                    <a:cubicBezTo>
                      <a:pt x="6720" y="1744"/>
                      <a:pt x="6963" y="1158"/>
                      <a:pt x="7184" y="605"/>
                    </a:cubicBezTo>
                    <a:cubicBezTo>
                      <a:pt x="6724" y="913"/>
                      <a:pt x="6266" y="1223"/>
                      <a:pt x="5808" y="1532"/>
                    </a:cubicBezTo>
                    <a:cubicBezTo>
                      <a:pt x="5872" y="1254"/>
                      <a:pt x="5877" y="962"/>
                      <a:pt x="5824" y="680"/>
                    </a:cubicBezTo>
                    <a:cubicBezTo>
                      <a:pt x="5798" y="538"/>
                      <a:pt x="5639" y="141"/>
                      <a:pt x="5729" y="1"/>
                    </a:cubicBezTo>
                    <a:cubicBezTo>
                      <a:pt x="5545" y="299"/>
                      <a:pt x="5360" y="602"/>
                      <a:pt x="5272" y="940"/>
                    </a:cubicBezTo>
                    <a:cubicBezTo>
                      <a:pt x="5220" y="1140"/>
                      <a:pt x="5204" y="1347"/>
                      <a:pt x="5185" y="1551"/>
                    </a:cubicBezTo>
                    <a:cubicBezTo>
                      <a:pt x="5148" y="1973"/>
                      <a:pt x="5057" y="2383"/>
                      <a:pt x="4734" y="2682"/>
                    </a:cubicBezTo>
                    <a:cubicBezTo>
                      <a:pt x="4253" y="3130"/>
                      <a:pt x="3547" y="3265"/>
                      <a:pt x="2941" y="3478"/>
                    </a:cubicBezTo>
                    <a:cubicBezTo>
                      <a:pt x="3027" y="3391"/>
                      <a:pt x="3302" y="2974"/>
                      <a:pt x="3357" y="2852"/>
                    </a:cubicBezTo>
                    <a:cubicBezTo>
                      <a:pt x="2847" y="3174"/>
                      <a:pt x="2336" y="3496"/>
                      <a:pt x="1849" y="3854"/>
                    </a:cubicBezTo>
                    <a:cubicBezTo>
                      <a:pt x="1435" y="4159"/>
                      <a:pt x="1090" y="4544"/>
                      <a:pt x="780" y="4951"/>
                    </a:cubicBezTo>
                    <a:cubicBezTo>
                      <a:pt x="613" y="5172"/>
                      <a:pt x="452" y="5400"/>
                      <a:pt x="297" y="5630"/>
                    </a:cubicBezTo>
                    <a:cubicBezTo>
                      <a:pt x="212" y="5757"/>
                      <a:pt x="123" y="5886"/>
                      <a:pt x="54" y="6022"/>
                    </a:cubicBezTo>
                    <a:cubicBezTo>
                      <a:pt x="42" y="6046"/>
                      <a:pt x="0" y="6109"/>
                      <a:pt x="9" y="6138"/>
                    </a:cubicBezTo>
                    <a:cubicBezTo>
                      <a:pt x="10" y="6144"/>
                      <a:pt x="15" y="6149"/>
                      <a:pt x="23" y="6154"/>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4" name="Google Shape;1204;p28"/>
              <p:cNvSpPr/>
              <p:nvPr/>
            </p:nvSpPr>
            <p:spPr>
              <a:xfrm>
                <a:off x="4483875" y="2710600"/>
                <a:ext cx="120725" cy="46275"/>
              </a:xfrm>
              <a:custGeom>
                <a:avLst/>
                <a:gdLst/>
                <a:ahLst/>
                <a:cxnLst/>
                <a:rect l="l" t="t" r="r" b="b"/>
                <a:pathLst>
                  <a:path w="4829" h="1851" extrusionOk="0">
                    <a:moveTo>
                      <a:pt x="3" y="1221"/>
                    </a:moveTo>
                    <a:cubicBezTo>
                      <a:pt x="22" y="1258"/>
                      <a:pt x="157" y="1305"/>
                      <a:pt x="187" y="1320"/>
                    </a:cubicBezTo>
                    <a:cubicBezTo>
                      <a:pt x="408" y="1417"/>
                      <a:pt x="638" y="1488"/>
                      <a:pt x="864" y="1568"/>
                    </a:cubicBezTo>
                    <a:cubicBezTo>
                      <a:pt x="1086" y="1647"/>
                      <a:pt x="1295" y="1749"/>
                      <a:pt x="1506" y="1850"/>
                    </a:cubicBezTo>
                    <a:cubicBezTo>
                      <a:pt x="1447" y="1788"/>
                      <a:pt x="1337" y="1645"/>
                      <a:pt x="1337" y="1645"/>
                    </a:cubicBezTo>
                    <a:cubicBezTo>
                      <a:pt x="1354" y="1632"/>
                      <a:pt x="1455" y="1655"/>
                      <a:pt x="1481" y="1657"/>
                    </a:cubicBezTo>
                    <a:cubicBezTo>
                      <a:pt x="1536" y="1661"/>
                      <a:pt x="1592" y="1663"/>
                      <a:pt x="1646" y="1666"/>
                    </a:cubicBezTo>
                    <a:cubicBezTo>
                      <a:pt x="1756" y="1670"/>
                      <a:pt x="1865" y="1670"/>
                      <a:pt x="1976" y="1665"/>
                    </a:cubicBezTo>
                    <a:cubicBezTo>
                      <a:pt x="2191" y="1653"/>
                      <a:pt x="2406" y="1621"/>
                      <a:pt x="2612" y="1552"/>
                    </a:cubicBezTo>
                    <a:cubicBezTo>
                      <a:pt x="2930" y="1445"/>
                      <a:pt x="3189" y="1193"/>
                      <a:pt x="3516" y="1119"/>
                    </a:cubicBezTo>
                    <a:cubicBezTo>
                      <a:pt x="3667" y="1084"/>
                      <a:pt x="3826" y="1114"/>
                      <a:pt x="3980" y="1101"/>
                    </a:cubicBezTo>
                    <a:cubicBezTo>
                      <a:pt x="4300" y="1075"/>
                      <a:pt x="4573" y="875"/>
                      <a:pt x="4829" y="683"/>
                    </a:cubicBezTo>
                    <a:lnTo>
                      <a:pt x="3939" y="724"/>
                    </a:lnTo>
                    <a:cubicBezTo>
                      <a:pt x="4047" y="613"/>
                      <a:pt x="4131" y="481"/>
                      <a:pt x="4186" y="337"/>
                    </a:cubicBezTo>
                    <a:cubicBezTo>
                      <a:pt x="4213" y="265"/>
                      <a:pt x="4252" y="40"/>
                      <a:pt x="4331" y="0"/>
                    </a:cubicBezTo>
                    <a:cubicBezTo>
                      <a:pt x="4165" y="85"/>
                      <a:pt x="3995" y="172"/>
                      <a:pt x="3860" y="302"/>
                    </a:cubicBezTo>
                    <a:cubicBezTo>
                      <a:pt x="3781" y="379"/>
                      <a:pt x="3715" y="470"/>
                      <a:pt x="3650" y="558"/>
                    </a:cubicBezTo>
                    <a:cubicBezTo>
                      <a:pt x="3515" y="741"/>
                      <a:pt x="3359" y="903"/>
                      <a:pt x="3128" y="949"/>
                    </a:cubicBezTo>
                    <a:cubicBezTo>
                      <a:pt x="2783" y="1019"/>
                      <a:pt x="2421" y="884"/>
                      <a:pt x="2086" y="813"/>
                    </a:cubicBezTo>
                    <a:cubicBezTo>
                      <a:pt x="2149" y="797"/>
                      <a:pt x="2392" y="683"/>
                      <a:pt x="2450" y="643"/>
                    </a:cubicBezTo>
                    <a:cubicBezTo>
                      <a:pt x="2127" y="648"/>
                      <a:pt x="1803" y="652"/>
                      <a:pt x="1480" y="680"/>
                    </a:cubicBezTo>
                    <a:cubicBezTo>
                      <a:pt x="1207" y="704"/>
                      <a:pt x="940" y="784"/>
                      <a:pt x="685" y="883"/>
                    </a:cubicBezTo>
                    <a:cubicBezTo>
                      <a:pt x="547" y="938"/>
                      <a:pt x="410" y="997"/>
                      <a:pt x="274" y="1059"/>
                    </a:cubicBezTo>
                    <a:cubicBezTo>
                      <a:pt x="200" y="1094"/>
                      <a:pt x="123" y="1127"/>
                      <a:pt x="54" y="1172"/>
                    </a:cubicBezTo>
                    <a:cubicBezTo>
                      <a:pt x="43" y="1178"/>
                      <a:pt x="4" y="1195"/>
                      <a:pt x="1" y="1210"/>
                    </a:cubicBezTo>
                    <a:cubicBezTo>
                      <a:pt x="1" y="1214"/>
                      <a:pt x="1" y="1218"/>
                      <a:pt x="3" y="1223"/>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5" name="Google Shape;1205;p28"/>
              <p:cNvSpPr/>
              <p:nvPr/>
            </p:nvSpPr>
            <p:spPr>
              <a:xfrm>
                <a:off x="4423100" y="2767775"/>
                <a:ext cx="134250" cy="43675"/>
              </a:xfrm>
              <a:custGeom>
                <a:avLst/>
                <a:gdLst/>
                <a:ahLst/>
                <a:cxnLst/>
                <a:rect l="l" t="t" r="r" b="b"/>
                <a:pathLst>
                  <a:path w="5370" h="1747" extrusionOk="0">
                    <a:moveTo>
                      <a:pt x="3" y="899"/>
                    </a:moveTo>
                    <a:cubicBezTo>
                      <a:pt x="21" y="942"/>
                      <a:pt x="163" y="1007"/>
                      <a:pt x="196" y="1027"/>
                    </a:cubicBezTo>
                    <a:cubicBezTo>
                      <a:pt x="429" y="1156"/>
                      <a:pt x="674" y="1257"/>
                      <a:pt x="916" y="1369"/>
                    </a:cubicBezTo>
                    <a:cubicBezTo>
                      <a:pt x="1151" y="1479"/>
                      <a:pt x="1372" y="1613"/>
                      <a:pt x="1593" y="1746"/>
                    </a:cubicBezTo>
                    <a:cubicBezTo>
                      <a:pt x="1534" y="1671"/>
                      <a:pt x="1427" y="1502"/>
                      <a:pt x="1427" y="1502"/>
                    </a:cubicBezTo>
                    <a:cubicBezTo>
                      <a:pt x="1447" y="1490"/>
                      <a:pt x="1557" y="1526"/>
                      <a:pt x="1586" y="1531"/>
                    </a:cubicBezTo>
                    <a:cubicBezTo>
                      <a:pt x="1645" y="1541"/>
                      <a:pt x="1706" y="1550"/>
                      <a:pt x="1767" y="1557"/>
                    </a:cubicBezTo>
                    <a:cubicBezTo>
                      <a:pt x="1887" y="1573"/>
                      <a:pt x="2007" y="1584"/>
                      <a:pt x="2128" y="1589"/>
                    </a:cubicBezTo>
                    <a:cubicBezTo>
                      <a:pt x="2367" y="1599"/>
                      <a:pt x="2607" y="1585"/>
                      <a:pt x="2840" y="1531"/>
                    </a:cubicBezTo>
                    <a:cubicBezTo>
                      <a:pt x="3202" y="1447"/>
                      <a:pt x="3513" y="1195"/>
                      <a:pt x="3880" y="1147"/>
                    </a:cubicBezTo>
                    <a:cubicBezTo>
                      <a:pt x="4050" y="1125"/>
                      <a:pt x="4222" y="1174"/>
                      <a:pt x="4393" y="1176"/>
                    </a:cubicBezTo>
                    <a:cubicBezTo>
                      <a:pt x="4747" y="1179"/>
                      <a:pt x="5069" y="989"/>
                      <a:pt x="5370" y="803"/>
                    </a:cubicBezTo>
                    <a:cubicBezTo>
                      <a:pt x="5043" y="787"/>
                      <a:pt x="4715" y="772"/>
                      <a:pt x="4388" y="756"/>
                    </a:cubicBezTo>
                    <a:cubicBezTo>
                      <a:pt x="4517" y="647"/>
                      <a:pt x="4623" y="509"/>
                      <a:pt x="4698" y="357"/>
                    </a:cubicBezTo>
                    <a:cubicBezTo>
                      <a:pt x="4735" y="280"/>
                      <a:pt x="4802" y="35"/>
                      <a:pt x="4893" y="0"/>
                    </a:cubicBezTo>
                    <a:cubicBezTo>
                      <a:pt x="4700" y="77"/>
                      <a:pt x="4504" y="155"/>
                      <a:pt x="4343" y="285"/>
                    </a:cubicBezTo>
                    <a:cubicBezTo>
                      <a:pt x="4248" y="361"/>
                      <a:pt x="4166" y="454"/>
                      <a:pt x="4086" y="544"/>
                    </a:cubicBezTo>
                    <a:cubicBezTo>
                      <a:pt x="3919" y="731"/>
                      <a:pt x="3729" y="893"/>
                      <a:pt x="3470" y="922"/>
                    </a:cubicBezTo>
                    <a:cubicBezTo>
                      <a:pt x="3083" y="963"/>
                      <a:pt x="2700" y="777"/>
                      <a:pt x="2337" y="664"/>
                    </a:cubicBezTo>
                    <a:cubicBezTo>
                      <a:pt x="2409" y="653"/>
                      <a:pt x="2687" y="551"/>
                      <a:pt x="2756" y="514"/>
                    </a:cubicBezTo>
                    <a:cubicBezTo>
                      <a:pt x="2399" y="486"/>
                      <a:pt x="2043" y="457"/>
                      <a:pt x="1685" y="455"/>
                    </a:cubicBezTo>
                    <a:cubicBezTo>
                      <a:pt x="1381" y="454"/>
                      <a:pt x="1081" y="513"/>
                      <a:pt x="790" y="597"/>
                    </a:cubicBezTo>
                    <a:cubicBezTo>
                      <a:pt x="631" y="643"/>
                      <a:pt x="474" y="694"/>
                      <a:pt x="319" y="748"/>
                    </a:cubicBezTo>
                    <a:cubicBezTo>
                      <a:pt x="234" y="778"/>
                      <a:pt x="146" y="808"/>
                      <a:pt x="64" y="849"/>
                    </a:cubicBezTo>
                    <a:cubicBezTo>
                      <a:pt x="50" y="855"/>
                      <a:pt x="7" y="871"/>
                      <a:pt x="2" y="887"/>
                    </a:cubicBezTo>
                    <a:cubicBezTo>
                      <a:pt x="1" y="891"/>
                      <a:pt x="1" y="894"/>
                      <a:pt x="3" y="899"/>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06" name="Google Shape;1206;p28"/>
            <p:cNvGrpSpPr/>
            <p:nvPr/>
          </p:nvGrpSpPr>
          <p:grpSpPr>
            <a:xfrm>
              <a:off x="8684966" y="2610560"/>
              <a:ext cx="312152" cy="1409160"/>
              <a:chOff x="3969875" y="1708525"/>
              <a:chExt cx="94175" cy="425150"/>
            </a:xfrm>
          </p:grpSpPr>
          <p:sp>
            <p:nvSpPr>
              <p:cNvPr id="1207" name="Google Shape;1207;p28"/>
              <p:cNvSpPr/>
              <p:nvPr/>
            </p:nvSpPr>
            <p:spPr>
              <a:xfrm>
                <a:off x="3969875" y="1708525"/>
                <a:ext cx="48350" cy="48350"/>
              </a:xfrm>
              <a:custGeom>
                <a:avLst/>
                <a:gdLst/>
                <a:ahLst/>
                <a:cxnLst/>
                <a:rect l="l" t="t" r="r" b="b"/>
                <a:pathLst>
                  <a:path w="1934" h="1934" extrusionOk="0">
                    <a:moveTo>
                      <a:pt x="966" y="0"/>
                    </a:moveTo>
                    <a:cubicBezTo>
                      <a:pt x="432" y="0"/>
                      <a:pt x="0" y="432"/>
                      <a:pt x="0" y="967"/>
                    </a:cubicBezTo>
                    <a:cubicBezTo>
                      <a:pt x="0" y="1501"/>
                      <a:pt x="432" y="1933"/>
                      <a:pt x="966" y="1933"/>
                    </a:cubicBezTo>
                    <a:cubicBezTo>
                      <a:pt x="1500" y="1933"/>
                      <a:pt x="1933" y="1501"/>
                      <a:pt x="1933" y="967"/>
                    </a:cubicBezTo>
                    <a:cubicBezTo>
                      <a:pt x="1933" y="432"/>
                      <a:pt x="1500" y="0"/>
                      <a:pt x="9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8" name="Google Shape;1208;p28"/>
              <p:cNvSpPr/>
              <p:nvPr/>
            </p:nvSpPr>
            <p:spPr>
              <a:xfrm>
                <a:off x="4031375" y="1847950"/>
                <a:ext cx="24175" cy="24175"/>
              </a:xfrm>
              <a:custGeom>
                <a:avLst/>
                <a:gdLst/>
                <a:ahLst/>
                <a:cxnLst/>
                <a:rect l="l" t="t" r="r" b="b"/>
                <a:pathLst>
                  <a:path w="967" h="967" extrusionOk="0">
                    <a:moveTo>
                      <a:pt x="483" y="0"/>
                    </a:moveTo>
                    <a:cubicBezTo>
                      <a:pt x="216" y="0"/>
                      <a:pt x="1" y="216"/>
                      <a:pt x="1" y="483"/>
                    </a:cubicBezTo>
                    <a:cubicBezTo>
                      <a:pt x="1" y="749"/>
                      <a:pt x="216" y="966"/>
                      <a:pt x="483" y="966"/>
                    </a:cubicBezTo>
                    <a:cubicBezTo>
                      <a:pt x="750" y="966"/>
                      <a:pt x="966" y="749"/>
                      <a:pt x="966" y="483"/>
                    </a:cubicBezTo>
                    <a:cubicBezTo>
                      <a:pt x="966" y="216"/>
                      <a:pt x="750" y="0"/>
                      <a:pt x="4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09" name="Google Shape;1209;p28"/>
              <p:cNvSpPr/>
              <p:nvPr/>
            </p:nvSpPr>
            <p:spPr>
              <a:xfrm>
                <a:off x="4022425" y="1748075"/>
                <a:ext cx="8550" cy="8550"/>
              </a:xfrm>
              <a:custGeom>
                <a:avLst/>
                <a:gdLst/>
                <a:ahLst/>
                <a:cxnLst/>
                <a:rect l="l" t="t" r="r" b="b"/>
                <a:pathLst>
                  <a:path w="342" h="342" extrusionOk="0">
                    <a:moveTo>
                      <a:pt x="172" y="1"/>
                    </a:moveTo>
                    <a:cubicBezTo>
                      <a:pt x="77" y="1"/>
                      <a:pt x="1" y="77"/>
                      <a:pt x="1" y="171"/>
                    </a:cubicBezTo>
                    <a:cubicBezTo>
                      <a:pt x="1" y="266"/>
                      <a:pt x="77" y="341"/>
                      <a:pt x="172" y="341"/>
                    </a:cubicBezTo>
                    <a:cubicBezTo>
                      <a:pt x="266" y="341"/>
                      <a:pt x="341" y="266"/>
                      <a:pt x="341" y="171"/>
                    </a:cubicBezTo>
                    <a:cubicBezTo>
                      <a:pt x="341" y="77"/>
                      <a:pt x="266" y="1"/>
                      <a:pt x="1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0" name="Google Shape;1210;p28"/>
              <p:cNvSpPr/>
              <p:nvPr/>
            </p:nvSpPr>
            <p:spPr>
              <a:xfrm>
                <a:off x="4043450" y="1925425"/>
                <a:ext cx="8550" cy="8550"/>
              </a:xfrm>
              <a:custGeom>
                <a:avLst/>
                <a:gdLst/>
                <a:ahLst/>
                <a:cxnLst/>
                <a:rect l="l" t="t" r="r" b="b"/>
                <a:pathLst>
                  <a:path w="342" h="342" extrusionOk="0">
                    <a:moveTo>
                      <a:pt x="170" y="1"/>
                    </a:moveTo>
                    <a:cubicBezTo>
                      <a:pt x="76" y="1"/>
                      <a:pt x="0" y="76"/>
                      <a:pt x="0" y="170"/>
                    </a:cubicBezTo>
                    <a:cubicBezTo>
                      <a:pt x="0" y="264"/>
                      <a:pt x="76" y="341"/>
                      <a:pt x="170" y="341"/>
                    </a:cubicBezTo>
                    <a:cubicBezTo>
                      <a:pt x="264" y="341"/>
                      <a:pt x="341" y="264"/>
                      <a:pt x="341" y="170"/>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1" name="Google Shape;1211;p28"/>
              <p:cNvSpPr/>
              <p:nvPr/>
            </p:nvSpPr>
            <p:spPr>
              <a:xfrm>
                <a:off x="4055525" y="2125125"/>
                <a:ext cx="8525" cy="8550"/>
              </a:xfrm>
              <a:custGeom>
                <a:avLst/>
                <a:gdLst/>
                <a:ahLst/>
                <a:cxnLst/>
                <a:rect l="l" t="t" r="r" b="b"/>
                <a:pathLst>
                  <a:path w="341" h="342" extrusionOk="0">
                    <a:moveTo>
                      <a:pt x="170" y="1"/>
                    </a:moveTo>
                    <a:cubicBezTo>
                      <a:pt x="77" y="1"/>
                      <a:pt x="0" y="76"/>
                      <a:pt x="0" y="171"/>
                    </a:cubicBezTo>
                    <a:cubicBezTo>
                      <a:pt x="0" y="265"/>
                      <a:pt x="77" y="341"/>
                      <a:pt x="170" y="341"/>
                    </a:cubicBezTo>
                    <a:cubicBezTo>
                      <a:pt x="264" y="341"/>
                      <a:pt x="341" y="265"/>
                      <a:pt x="341" y="171"/>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2" name="Google Shape;1212;p28"/>
              <p:cNvSpPr/>
              <p:nvPr/>
            </p:nvSpPr>
            <p:spPr>
              <a:xfrm>
                <a:off x="4018200" y="1899375"/>
                <a:ext cx="17050" cy="17000"/>
              </a:xfrm>
              <a:custGeom>
                <a:avLst/>
                <a:gdLst/>
                <a:ahLst/>
                <a:cxnLst/>
                <a:rect l="l" t="t" r="r" b="b"/>
                <a:pathLst>
                  <a:path w="682" h="680" extrusionOk="0">
                    <a:moveTo>
                      <a:pt x="341" y="0"/>
                    </a:moveTo>
                    <a:cubicBezTo>
                      <a:pt x="152" y="0"/>
                      <a:pt x="0" y="152"/>
                      <a:pt x="0" y="341"/>
                    </a:cubicBezTo>
                    <a:cubicBezTo>
                      <a:pt x="0" y="528"/>
                      <a:pt x="152" y="680"/>
                      <a:pt x="341" y="680"/>
                    </a:cubicBezTo>
                    <a:cubicBezTo>
                      <a:pt x="529" y="680"/>
                      <a:pt x="681" y="528"/>
                      <a:pt x="681" y="341"/>
                    </a:cubicBezTo>
                    <a:cubicBezTo>
                      <a:pt x="681" y="152"/>
                      <a:pt x="529"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3" name="Google Shape;1213;p28"/>
              <p:cNvSpPr/>
              <p:nvPr/>
            </p:nvSpPr>
            <p:spPr>
              <a:xfrm>
                <a:off x="3994000" y="1801550"/>
                <a:ext cx="17075" cy="17050"/>
              </a:xfrm>
              <a:custGeom>
                <a:avLst/>
                <a:gdLst/>
                <a:ahLst/>
                <a:cxnLst/>
                <a:rect l="l" t="t" r="r" b="b"/>
                <a:pathLst>
                  <a:path w="683" h="682" extrusionOk="0">
                    <a:moveTo>
                      <a:pt x="341" y="0"/>
                    </a:moveTo>
                    <a:cubicBezTo>
                      <a:pt x="155" y="0"/>
                      <a:pt x="1" y="152"/>
                      <a:pt x="1" y="341"/>
                    </a:cubicBezTo>
                    <a:cubicBezTo>
                      <a:pt x="1" y="529"/>
                      <a:pt x="155" y="681"/>
                      <a:pt x="341" y="681"/>
                    </a:cubicBezTo>
                    <a:cubicBezTo>
                      <a:pt x="530" y="681"/>
                      <a:pt x="682" y="529"/>
                      <a:pt x="682" y="341"/>
                    </a:cubicBezTo>
                    <a:cubicBezTo>
                      <a:pt x="682" y="152"/>
                      <a:pt x="530"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14" name="Google Shape;1214;p28"/>
            <p:cNvGrpSpPr/>
            <p:nvPr/>
          </p:nvGrpSpPr>
          <p:grpSpPr>
            <a:xfrm rot="-5400000" flipH="1">
              <a:off x="8329082" y="3681803"/>
              <a:ext cx="1023895" cy="820519"/>
              <a:chOff x="4423100" y="2378550"/>
              <a:chExt cx="540200" cy="432900"/>
            </a:xfrm>
          </p:grpSpPr>
          <p:sp>
            <p:nvSpPr>
              <p:cNvPr id="1215" name="Google Shape;1215;p28"/>
              <p:cNvSpPr/>
              <p:nvPr/>
            </p:nvSpPr>
            <p:spPr>
              <a:xfrm>
                <a:off x="4537050" y="2582000"/>
                <a:ext cx="206275" cy="123200"/>
              </a:xfrm>
              <a:custGeom>
                <a:avLst/>
                <a:gdLst/>
                <a:ahLst/>
                <a:cxnLst/>
                <a:rect l="l" t="t" r="r" b="b"/>
                <a:pathLst>
                  <a:path w="8251" h="4928" extrusionOk="0">
                    <a:moveTo>
                      <a:pt x="13" y="4691"/>
                    </a:moveTo>
                    <a:cubicBezTo>
                      <a:pt x="68" y="4744"/>
                      <a:pt x="334" y="4751"/>
                      <a:pt x="398" y="4757"/>
                    </a:cubicBezTo>
                    <a:cubicBezTo>
                      <a:pt x="844" y="4800"/>
                      <a:pt x="1294" y="4791"/>
                      <a:pt x="1742" y="4801"/>
                    </a:cubicBezTo>
                    <a:cubicBezTo>
                      <a:pt x="2180" y="4812"/>
                      <a:pt x="2610" y="4871"/>
                      <a:pt x="3045" y="4928"/>
                    </a:cubicBezTo>
                    <a:cubicBezTo>
                      <a:pt x="2902" y="4851"/>
                      <a:pt x="2624" y="4663"/>
                      <a:pt x="2624" y="4663"/>
                    </a:cubicBezTo>
                    <a:cubicBezTo>
                      <a:pt x="2646" y="4630"/>
                      <a:pt x="2841" y="4611"/>
                      <a:pt x="2887" y="4599"/>
                    </a:cubicBezTo>
                    <a:cubicBezTo>
                      <a:pt x="2986" y="4573"/>
                      <a:pt x="3085" y="4547"/>
                      <a:pt x="3184" y="4519"/>
                    </a:cubicBezTo>
                    <a:cubicBezTo>
                      <a:pt x="3380" y="4462"/>
                      <a:pt x="3576" y="4398"/>
                      <a:pt x="3766" y="4325"/>
                    </a:cubicBezTo>
                    <a:cubicBezTo>
                      <a:pt x="4143" y="4178"/>
                      <a:pt x="4504" y="3995"/>
                      <a:pt x="4829" y="3754"/>
                    </a:cubicBezTo>
                    <a:cubicBezTo>
                      <a:pt x="5332" y="3380"/>
                      <a:pt x="5642" y="2779"/>
                      <a:pt x="6177" y="2459"/>
                    </a:cubicBezTo>
                    <a:cubicBezTo>
                      <a:pt x="6426" y="2309"/>
                      <a:pt x="6725" y="2269"/>
                      <a:pt x="6991" y="2156"/>
                    </a:cubicBezTo>
                    <a:cubicBezTo>
                      <a:pt x="7541" y="1924"/>
                      <a:pt x="7910" y="1410"/>
                      <a:pt x="8250" y="921"/>
                    </a:cubicBezTo>
                    <a:cubicBezTo>
                      <a:pt x="7733" y="1116"/>
                      <a:pt x="7216" y="1313"/>
                      <a:pt x="6699" y="1510"/>
                    </a:cubicBezTo>
                    <a:cubicBezTo>
                      <a:pt x="6826" y="1254"/>
                      <a:pt x="6897" y="970"/>
                      <a:pt x="6909" y="684"/>
                    </a:cubicBezTo>
                    <a:cubicBezTo>
                      <a:pt x="6915" y="539"/>
                      <a:pt x="6852" y="117"/>
                      <a:pt x="6971" y="1"/>
                    </a:cubicBezTo>
                    <a:cubicBezTo>
                      <a:pt x="6725" y="248"/>
                      <a:pt x="6475" y="502"/>
                      <a:pt x="6312" y="812"/>
                    </a:cubicBezTo>
                    <a:cubicBezTo>
                      <a:pt x="6216" y="994"/>
                      <a:pt x="6154" y="1192"/>
                      <a:pt x="6089" y="1387"/>
                    </a:cubicBezTo>
                    <a:cubicBezTo>
                      <a:pt x="5957" y="1789"/>
                      <a:pt x="5774" y="2168"/>
                      <a:pt x="5392" y="2385"/>
                    </a:cubicBezTo>
                    <a:cubicBezTo>
                      <a:pt x="4821" y="2711"/>
                      <a:pt x="4103" y="2681"/>
                      <a:pt x="3464" y="2752"/>
                    </a:cubicBezTo>
                    <a:cubicBezTo>
                      <a:pt x="3568" y="2685"/>
                      <a:pt x="3931" y="2342"/>
                      <a:pt x="4012" y="2237"/>
                    </a:cubicBezTo>
                    <a:cubicBezTo>
                      <a:pt x="3442" y="2434"/>
                      <a:pt x="2871" y="2631"/>
                      <a:pt x="2316" y="2868"/>
                    </a:cubicBezTo>
                    <a:cubicBezTo>
                      <a:pt x="1845" y="3070"/>
                      <a:pt x="1419" y="3367"/>
                      <a:pt x="1025" y="3693"/>
                    </a:cubicBezTo>
                    <a:cubicBezTo>
                      <a:pt x="812" y="3870"/>
                      <a:pt x="603" y="4055"/>
                      <a:pt x="400" y="4244"/>
                    </a:cubicBezTo>
                    <a:cubicBezTo>
                      <a:pt x="288" y="4348"/>
                      <a:pt x="172" y="4453"/>
                      <a:pt x="74" y="4571"/>
                    </a:cubicBezTo>
                    <a:cubicBezTo>
                      <a:pt x="58" y="4591"/>
                      <a:pt x="1" y="4643"/>
                      <a:pt x="3" y="4673"/>
                    </a:cubicBezTo>
                    <a:cubicBezTo>
                      <a:pt x="3" y="4679"/>
                      <a:pt x="7" y="4685"/>
                      <a:pt x="13" y="4691"/>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6" name="Google Shape;1216;p28"/>
              <p:cNvSpPr/>
              <p:nvPr/>
            </p:nvSpPr>
            <p:spPr>
              <a:xfrm>
                <a:off x="4579075" y="2691625"/>
                <a:ext cx="187425" cy="91125"/>
              </a:xfrm>
              <a:custGeom>
                <a:avLst/>
                <a:gdLst/>
                <a:ahLst/>
                <a:cxnLst/>
                <a:rect l="l" t="t" r="r" b="b"/>
                <a:pathLst>
                  <a:path w="7497" h="3645" extrusionOk="0">
                    <a:moveTo>
                      <a:pt x="6" y="3033"/>
                    </a:moveTo>
                    <a:cubicBezTo>
                      <a:pt x="46" y="3086"/>
                      <a:pt x="270" y="3127"/>
                      <a:pt x="325" y="3141"/>
                    </a:cubicBezTo>
                    <a:cubicBezTo>
                      <a:pt x="696" y="3238"/>
                      <a:pt x="1079" y="3292"/>
                      <a:pt x="1456" y="3361"/>
                    </a:cubicBezTo>
                    <a:cubicBezTo>
                      <a:pt x="1827" y="3429"/>
                      <a:pt x="2183" y="3537"/>
                      <a:pt x="2544" y="3645"/>
                    </a:cubicBezTo>
                    <a:cubicBezTo>
                      <a:pt x="2432" y="3560"/>
                      <a:pt x="2223" y="3362"/>
                      <a:pt x="2223" y="3362"/>
                    </a:cubicBezTo>
                    <a:cubicBezTo>
                      <a:pt x="2245" y="3339"/>
                      <a:pt x="2414" y="3349"/>
                      <a:pt x="2454" y="3345"/>
                    </a:cubicBezTo>
                    <a:cubicBezTo>
                      <a:pt x="2542" y="3336"/>
                      <a:pt x="2629" y="3328"/>
                      <a:pt x="2717" y="3316"/>
                    </a:cubicBezTo>
                    <a:cubicBezTo>
                      <a:pt x="2892" y="3295"/>
                      <a:pt x="3065" y="3267"/>
                      <a:pt x="3237" y="3230"/>
                    </a:cubicBezTo>
                    <a:cubicBezTo>
                      <a:pt x="3575" y="3158"/>
                      <a:pt x="3907" y="3053"/>
                      <a:pt x="4214" y="2892"/>
                    </a:cubicBezTo>
                    <a:cubicBezTo>
                      <a:pt x="4691" y="2642"/>
                      <a:pt x="5035" y="2176"/>
                      <a:pt x="5533" y="1975"/>
                    </a:cubicBezTo>
                    <a:cubicBezTo>
                      <a:pt x="5763" y="1882"/>
                      <a:pt x="6021" y="1889"/>
                      <a:pt x="6262" y="1829"/>
                    </a:cubicBezTo>
                    <a:cubicBezTo>
                      <a:pt x="6760" y="1707"/>
                      <a:pt x="7143" y="1322"/>
                      <a:pt x="7497" y="953"/>
                    </a:cubicBezTo>
                    <a:cubicBezTo>
                      <a:pt x="7032" y="1049"/>
                      <a:pt x="6567" y="1146"/>
                      <a:pt x="6102" y="1242"/>
                    </a:cubicBezTo>
                    <a:cubicBezTo>
                      <a:pt x="6245" y="1043"/>
                      <a:pt x="6343" y="811"/>
                      <a:pt x="6392" y="571"/>
                    </a:cubicBezTo>
                    <a:cubicBezTo>
                      <a:pt x="6418" y="450"/>
                      <a:pt x="6422" y="83"/>
                      <a:pt x="6537" y="0"/>
                    </a:cubicBezTo>
                    <a:cubicBezTo>
                      <a:pt x="6294" y="177"/>
                      <a:pt x="6049" y="358"/>
                      <a:pt x="5870" y="598"/>
                    </a:cubicBezTo>
                    <a:cubicBezTo>
                      <a:pt x="5763" y="740"/>
                      <a:pt x="5684" y="899"/>
                      <a:pt x="5602" y="1055"/>
                    </a:cubicBezTo>
                    <a:cubicBezTo>
                      <a:pt x="5436" y="1378"/>
                      <a:pt x="5231" y="1674"/>
                      <a:pt x="4877" y="1807"/>
                    </a:cubicBezTo>
                    <a:cubicBezTo>
                      <a:pt x="4349" y="2005"/>
                      <a:pt x="3745" y="1884"/>
                      <a:pt x="3194" y="1856"/>
                    </a:cubicBezTo>
                    <a:cubicBezTo>
                      <a:pt x="3290" y="1816"/>
                      <a:pt x="3644" y="1573"/>
                      <a:pt x="3727" y="1495"/>
                    </a:cubicBezTo>
                    <a:cubicBezTo>
                      <a:pt x="3217" y="1584"/>
                      <a:pt x="2707" y="1674"/>
                      <a:pt x="2204" y="1801"/>
                    </a:cubicBezTo>
                    <a:cubicBezTo>
                      <a:pt x="1777" y="1907"/>
                      <a:pt x="1377" y="2102"/>
                      <a:pt x="1000" y="2325"/>
                    </a:cubicBezTo>
                    <a:cubicBezTo>
                      <a:pt x="794" y="2446"/>
                      <a:pt x="593" y="2573"/>
                      <a:pt x="395" y="2707"/>
                    </a:cubicBezTo>
                    <a:cubicBezTo>
                      <a:pt x="286" y="2780"/>
                      <a:pt x="174" y="2853"/>
                      <a:pt x="75" y="2940"/>
                    </a:cubicBezTo>
                    <a:cubicBezTo>
                      <a:pt x="58" y="2954"/>
                      <a:pt x="3" y="2991"/>
                      <a:pt x="1" y="3015"/>
                    </a:cubicBezTo>
                    <a:cubicBezTo>
                      <a:pt x="0" y="3022"/>
                      <a:pt x="3" y="3027"/>
                      <a:pt x="6" y="3033"/>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7" name="Google Shape;1217;p28"/>
              <p:cNvSpPr/>
              <p:nvPr/>
            </p:nvSpPr>
            <p:spPr>
              <a:xfrm>
                <a:off x="4691850" y="2537450"/>
                <a:ext cx="179600" cy="154850"/>
              </a:xfrm>
              <a:custGeom>
                <a:avLst/>
                <a:gdLst/>
                <a:ahLst/>
                <a:cxnLst/>
                <a:rect l="l" t="t" r="r" b="b"/>
                <a:pathLst>
                  <a:path w="7184" h="6194" extrusionOk="0">
                    <a:moveTo>
                      <a:pt x="21" y="6154"/>
                    </a:moveTo>
                    <a:cubicBezTo>
                      <a:pt x="87" y="6193"/>
                      <a:pt x="348" y="6139"/>
                      <a:pt x="411" y="6130"/>
                    </a:cubicBezTo>
                    <a:cubicBezTo>
                      <a:pt x="856" y="6071"/>
                      <a:pt x="1292" y="5959"/>
                      <a:pt x="1730" y="5868"/>
                    </a:cubicBezTo>
                    <a:cubicBezTo>
                      <a:pt x="2160" y="5778"/>
                      <a:pt x="2592" y="5736"/>
                      <a:pt x="3028" y="5694"/>
                    </a:cubicBezTo>
                    <a:cubicBezTo>
                      <a:pt x="2872" y="5652"/>
                      <a:pt x="2557" y="5531"/>
                      <a:pt x="2557" y="5531"/>
                    </a:cubicBezTo>
                    <a:cubicBezTo>
                      <a:pt x="2572" y="5495"/>
                      <a:pt x="2758" y="5432"/>
                      <a:pt x="2800" y="5409"/>
                    </a:cubicBezTo>
                    <a:cubicBezTo>
                      <a:pt x="2890" y="5362"/>
                      <a:pt x="2981" y="5314"/>
                      <a:pt x="3070" y="5263"/>
                    </a:cubicBezTo>
                    <a:cubicBezTo>
                      <a:pt x="3250" y="5163"/>
                      <a:pt x="3424" y="5057"/>
                      <a:pt x="3593" y="4941"/>
                    </a:cubicBezTo>
                    <a:cubicBezTo>
                      <a:pt x="3926" y="4714"/>
                      <a:pt x="4238" y="4453"/>
                      <a:pt x="4498" y="4144"/>
                    </a:cubicBezTo>
                    <a:cubicBezTo>
                      <a:pt x="4901" y="3665"/>
                      <a:pt x="5067" y="3010"/>
                      <a:pt x="5516" y="2575"/>
                    </a:cubicBezTo>
                    <a:cubicBezTo>
                      <a:pt x="5724" y="2373"/>
                      <a:pt x="6005" y="2265"/>
                      <a:pt x="6239" y="2095"/>
                    </a:cubicBezTo>
                    <a:cubicBezTo>
                      <a:pt x="6720" y="1744"/>
                      <a:pt x="6963" y="1158"/>
                      <a:pt x="7184" y="605"/>
                    </a:cubicBezTo>
                    <a:cubicBezTo>
                      <a:pt x="6724" y="913"/>
                      <a:pt x="6266" y="1223"/>
                      <a:pt x="5808" y="1532"/>
                    </a:cubicBezTo>
                    <a:cubicBezTo>
                      <a:pt x="5872" y="1254"/>
                      <a:pt x="5877" y="962"/>
                      <a:pt x="5824" y="680"/>
                    </a:cubicBezTo>
                    <a:cubicBezTo>
                      <a:pt x="5798" y="538"/>
                      <a:pt x="5639" y="141"/>
                      <a:pt x="5729" y="1"/>
                    </a:cubicBezTo>
                    <a:cubicBezTo>
                      <a:pt x="5545" y="299"/>
                      <a:pt x="5360" y="602"/>
                      <a:pt x="5272" y="940"/>
                    </a:cubicBezTo>
                    <a:cubicBezTo>
                      <a:pt x="5220" y="1140"/>
                      <a:pt x="5204" y="1347"/>
                      <a:pt x="5185" y="1551"/>
                    </a:cubicBezTo>
                    <a:cubicBezTo>
                      <a:pt x="5148" y="1973"/>
                      <a:pt x="5057" y="2383"/>
                      <a:pt x="4734" y="2682"/>
                    </a:cubicBezTo>
                    <a:cubicBezTo>
                      <a:pt x="4253" y="3130"/>
                      <a:pt x="3547" y="3265"/>
                      <a:pt x="2941" y="3478"/>
                    </a:cubicBezTo>
                    <a:cubicBezTo>
                      <a:pt x="3027" y="3391"/>
                      <a:pt x="3302" y="2974"/>
                      <a:pt x="3357" y="2852"/>
                    </a:cubicBezTo>
                    <a:cubicBezTo>
                      <a:pt x="2847" y="3174"/>
                      <a:pt x="2336" y="3496"/>
                      <a:pt x="1849" y="3854"/>
                    </a:cubicBezTo>
                    <a:cubicBezTo>
                      <a:pt x="1435" y="4159"/>
                      <a:pt x="1090" y="4544"/>
                      <a:pt x="780" y="4951"/>
                    </a:cubicBezTo>
                    <a:cubicBezTo>
                      <a:pt x="613" y="5172"/>
                      <a:pt x="452" y="5400"/>
                      <a:pt x="297" y="5630"/>
                    </a:cubicBezTo>
                    <a:cubicBezTo>
                      <a:pt x="212" y="5757"/>
                      <a:pt x="123" y="5886"/>
                      <a:pt x="54" y="6022"/>
                    </a:cubicBezTo>
                    <a:cubicBezTo>
                      <a:pt x="42" y="6046"/>
                      <a:pt x="0" y="6109"/>
                      <a:pt x="9" y="6138"/>
                    </a:cubicBezTo>
                    <a:cubicBezTo>
                      <a:pt x="10" y="6144"/>
                      <a:pt x="15" y="6149"/>
                      <a:pt x="23" y="6154"/>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8" name="Google Shape;1218;p28"/>
              <p:cNvSpPr/>
              <p:nvPr/>
            </p:nvSpPr>
            <p:spPr>
              <a:xfrm>
                <a:off x="4791000" y="2420875"/>
                <a:ext cx="86325" cy="102925"/>
              </a:xfrm>
              <a:custGeom>
                <a:avLst/>
                <a:gdLst/>
                <a:ahLst/>
                <a:cxnLst/>
                <a:rect l="l" t="t" r="r" b="b"/>
                <a:pathLst>
                  <a:path w="3453" h="4117" extrusionOk="0">
                    <a:moveTo>
                      <a:pt x="18" y="4101"/>
                    </a:moveTo>
                    <a:cubicBezTo>
                      <a:pt x="59" y="4116"/>
                      <a:pt x="200" y="4057"/>
                      <a:pt x="236" y="4044"/>
                    </a:cubicBezTo>
                    <a:cubicBezTo>
                      <a:pt x="480" y="3963"/>
                      <a:pt x="714" y="3853"/>
                      <a:pt x="951" y="3752"/>
                    </a:cubicBezTo>
                    <a:cubicBezTo>
                      <a:pt x="1184" y="3654"/>
                      <a:pt x="1423" y="3584"/>
                      <a:pt x="1665" y="3512"/>
                    </a:cubicBezTo>
                    <a:cubicBezTo>
                      <a:pt x="1572" y="3505"/>
                      <a:pt x="1381" y="3471"/>
                      <a:pt x="1381" y="3471"/>
                    </a:cubicBezTo>
                    <a:cubicBezTo>
                      <a:pt x="1385" y="3449"/>
                      <a:pt x="1483" y="3393"/>
                      <a:pt x="1505" y="3376"/>
                    </a:cubicBezTo>
                    <a:cubicBezTo>
                      <a:pt x="1551" y="3339"/>
                      <a:pt x="1597" y="3302"/>
                      <a:pt x="1641" y="3264"/>
                    </a:cubicBezTo>
                    <a:cubicBezTo>
                      <a:pt x="1732" y="3188"/>
                      <a:pt x="1818" y="3108"/>
                      <a:pt x="1901" y="3024"/>
                    </a:cubicBezTo>
                    <a:cubicBezTo>
                      <a:pt x="2065" y="2859"/>
                      <a:pt x="2212" y="2677"/>
                      <a:pt x="2325" y="2474"/>
                    </a:cubicBezTo>
                    <a:cubicBezTo>
                      <a:pt x="2501" y="2160"/>
                      <a:pt x="2522" y="1772"/>
                      <a:pt x="2727" y="1476"/>
                    </a:cubicBezTo>
                    <a:cubicBezTo>
                      <a:pt x="2823" y="1340"/>
                      <a:pt x="2970" y="1248"/>
                      <a:pt x="3084" y="1127"/>
                    </a:cubicBezTo>
                    <a:cubicBezTo>
                      <a:pt x="3317" y="876"/>
                      <a:pt x="3390" y="518"/>
                      <a:pt x="3453" y="181"/>
                    </a:cubicBezTo>
                    <a:cubicBezTo>
                      <a:pt x="3227" y="406"/>
                      <a:pt x="3003" y="632"/>
                      <a:pt x="2778" y="856"/>
                    </a:cubicBezTo>
                    <a:cubicBezTo>
                      <a:pt x="2784" y="691"/>
                      <a:pt x="2754" y="527"/>
                      <a:pt x="2694" y="373"/>
                    </a:cubicBezTo>
                    <a:cubicBezTo>
                      <a:pt x="2663" y="296"/>
                      <a:pt x="2530" y="88"/>
                      <a:pt x="2565" y="0"/>
                    </a:cubicBezTo>
                    <a:cubicBezTo>
                      <a:pt x="2494" y="188"/>
                      <a:pt x="2423" y="380"/>
                      <a:pt x="2410" y="581"/>
                    </a:cubicBezTo>
                    <a:cubicBezTo>
                      <a:pt x="2403" y="699"/>
                      <a:pt x="2416" y="818"/>
                      <a:pt x="2429" y="935"/>
                    </a:cubicBezTo>
                    <a:cubicBezTo>
                      <a:pt x="2454" y="1178"/>
                      <a:pt x="2447" y="1419"/>
                      <a:pt x="2297" y="1624"/>
                    </a:cubicBezTo>
                    <a:cubicBezTo>
                      <a:pt x="2075" y="1928"/>
                      <a:pt x="1691" y="2083"/>
                      <a:pt x="1372" y="2270"/>
                    </a:cubicBezTo>
                    <a:cubicBezTo>
                      <a:pt x="1411" y="2211"/>
                      <a:pt x="1521" y="1946"/>
                      <a:pt x="1538" y="1871"/>
                    </a:cubicBezTo>
                    <a:cubicBezTo>
                      <a:pt x="1286" y="2109"/>
                      <a:pt x="1032" y="2347"/>
                      <a:pt x="797" y="2602"/>
                    </a:cubicBezTo>
                    <a:cubicBezTo>
                      <a:pt x="597" y="2819"/>
                      <a:pt x="444" y="3075"/>
                      <a:pt x="314" y="3339"/>
                    </a:cubicBezTo>
                    <a:cubicBezTo>
                      <a:pt x="243" y="3482"/>
                      <a:pt x="178" y="3628"/>
                      <a:pt x="116" y="3776"/>
                    </a:cubicBezTo>
                    <a:cubicBezTo>
                      <a:pt x="81" y="3856"/>
                      <a:pt x="45" y="3939"/>
                      <a:pt x="22" y="4023"/>
                    </a:cubicBezTo>
                    <a:cubicBezTo>
                      <a:pt x="17" y="4038"/>
                      <a:pt x="0" y="4079"/>
                      <a:pt x="8" y="4093"/>
                    </a:cubicBezTo>
                    <a:cubicBezTo>
                      <a:pt x="9" y="4096"/>
                      <a:pt x="13" y="4099"/>
                      <a:pt x="18" y="4101"/>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9" name="Google Shape;1219;p28"/>
              <p:cNvSpPr/>
              <p:nvPr/>
            </p:nvSpPr>
            <p:spPr>
              <a:xfrm>
                <a:off x="4903750" y="2378550"/>
                <a:ext cx="59550" cy="83725"/>
              </a:xfrm>
              <a:custGeom>
                <a:avLst/>
                <a:gdLst/>
                <a:ahLst/>
                <a:cxnLst/>
                <a:rect l="l" t="t" r="r" b="b"/>
                <a:pathLst>
                  <a:path w="2382" h="3349" extrusionOk="0">
                    <a:moveTo>
                      <a:pt x="16" y="3340"/>
                    </a:moveTo>
                    <a:cubicBezTo>
                      <a:pt x="49" y="3349"/>
                      <a:pt x="154" y="3293"/>
                      <a:pt x="180" y="3282"/>
                    </a:cubicBezTo>
                    <a:cubicBezTo>
                      <a:pt x="362" y="3200"/>
                      <a:pt x="534" y="3099"/>
                      <a:pt x="710" y="3005"/>
                    </a:cubicBezTo>
                    <a:cubicBezTo>
                      <a:pt x="882" y="2913"/>
                      <a:pt x="1061" y="2841"/>
                      <a:pt x="1242" y="2769"/>
                    </a:cubicBezTo>
                    <a:cubicBezTo>
                      <a:pt x="1170" y="2771"/>
                      <a:pt x="1021" y="2758"/>
                      <a:pt x="1021" y="2758"/>
                    </a:cubicBezTo>
                    <a:cubicBezTo>
                      <a:pt x="1023" y="2741"/>
                      <a:pt x="1094" y="2690"/>
                      <a:pt x="1110" y="2676"/>
                    </a:cubicBezTo>
                    <a:cubicBezTo>
                      <a:pt x="1142" y="2644"/>
                      <a:pt x="1174" y="2612"/>
                      <a:pt x="1206" y="2580"/>
                    </a:cubicBezTo>
                    <a:cubicBezTo>
                      <a:pt x="1271" y="2514"/>
                      <a:pt x="1331" y="2447"/>
                      <a:pt x="1390" y="2377"/>
                    </a:cubicBezTo>
                    <a:cubicBezTo>
                      <a:pt x="1504" y="2238"/>
                      <a:pt x="1604" y="2088"/>
                      <a:pt x="1677" y="1924"/>
                    </a:cubicBezTo>
                    <a:cubicBezTo>
                      <a:pt x="1788" y="1668"/>
                      <a:pt x="1777" y="1368"/>
                      <a:pt x="1915" y="1126"/>
                    </a:cubicBezTo>
                    <a:cubicBezTo>
                      <a:pt x="1979" y="1015"/>
                      <a:pt x="2086" y="933"/>
                      <a:pt x="2164" y="831"/>
                    </a:cubicBezTo>
                    <a:cubicBezTo>
                      <a:pt x="2326" y="621"/>
                      <a:pt x="2357" y="341"/>
                      <a:pt x="2382" y="77"/>
                    </a:cubicBezTo>
                    <a:cubicBezTo>
                      <a:pt x="2224" y="267"/>
                      <a:pt x="2067" y="456"/>
                      <a:pt x="1910" y="644"/>
                    </a:cubicBezTo>
                    <a:cubicBezTo>
                      <a:pt x="1902" y="518"/>
                      <a:pt x="1868" y="393"/>
                      <a:pt x="1809" y="279"/>
                    </a:cubicBezTo>
                    <a:cubicBezTo>
                      <a:pt x="1781" y="222"/>
                      <a:pt x="1663" y="72"/>
                      <a:pt x="1684" y="0"/>
                    </a:cubicBezTo>
                    <a:cubicBezTo>
                      <a:pt x="1643" y="150"/>
                      <a:pt x="1601" y="304"/>
                      <a:pt x="1606" y="459"/>
                    </a:cubicBezTo>
                    <a:cubicBezTo>
                      <a:pt x="1609" y="550"/>
                      <a:pt x="1627" y="641"/>
                      <a:pt x="1646" y="731"/>
                    </a:cubicBezTo>
                    <a:cubicBezTo>
                      <a:pt x="1682" y="916"/>
                      <a:pt x="1694" y="1101"/>
                      <a:pt x="1594" y="1270"/>
                    </a:cubicBezTo>
                    <a:cubicBezTo>
                      <a:pt x="1444" y="1521"/>
                      <a:pt x="1159" y="1667"/>
                      <a:pt x="928" y="1833"/>
                    </a:cubicBezTo>
                    <a:cubicBezTo>
                      <a:pt x="954" y="1786"/>
                      <a:pt x="1019" y="1573"/>
                      <a:pt x="1027" y="1515"/>
                    </a:cubicBezTo>
                    <a:cubicBezTo>
                      <a:pt x="850" y="1716"/>
                      <a:pt x="671" y="1917"/>
                      <a:pt x="509" y="2130"/>
                    </a:cubicBezTo>
                    <a:cubicBezTo>
                      <a:pt x="371" y="2312"/>
                      <a:pt x="270" y="2520"/>
                      <a:pt x="190" y="2732"/>
                    </a:cubicBezTo>
                    <a:cubicBezTo>
                      <a:pt x="145" y="2847"/>
                      <a:pt x="106" y="2965"/>
                      <a:pt x="67" y="3083"/>
                    </a:cubicBezTo>
                    <a:cubicBezTo>
                      <a:pt x="47" y="3148"/>
                      <a:pt x="25" y="3214"/>
                      <a:pt x="13" y="3281"/>
                    </a:cubicBezTo>
                    <a:cubicBezTo>
                      <a:pt x="11" y="3292"/>
                      <a:pt x="0" y="3324"/>
                      <a:pt x="8" y="3335"/>
                    </a:cubicBezTo>
                    <a:cubicBezTo>
                      <a:pt x="9" y="3338"/>
                      <a:pt x="13" y="3339"/>
                      <a:pt x="15" y="3340"/>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0" name="Google Shape;1220;p28"/>
              <p:cNvSpPr/>
              <p:nvPr/>
            </p:nvSpPr>
            <p:spPr>
              <a:xfrm>
                <a:off x="4483875" y="2710600"/>
                <a:ext cx="120725" cy="46275"/>
              </a:xfrm>
              <a:custGeom>
                <a:avLst/>
                <a:gdLst/>
                <a:ahLst/>
                <a:cxnLst/>
                <a:rect l="l" t="t" r="r" b="b"/>
                <a:pathLst>
                  <a:path w="4829" h="1851" extrusionOk="0">
                    <a:moveTo>
                      <a:pt x="3" y="1221"/>
                    </a:moveTo>
                    <a:cubicBezTo>
                      <a:pt x="22" y="1258"/>
                      <a:pt x="157" y="1305"/>
                      <a:pt x="187" y="1320"/>
                    </a:cubicBezTo>
                    <a:cubicBezTo>
                      <a:pt x="408" y="1417"/>
                      <a:pt x="638" y="1488"/>
                      <a:pt x="864" y="1568"/>
                    </a:cubicBezTo>
                    <a:cubicBezTo>
                      <a:pt x="1086" y="1647"/>
                      <a:pt x="1295" y="1749"/>
                      <a:pt x="1506" y="1850"/>
                    </a:cubicBezTo>
                    <a:cubicBezTo>
                      <a:pt x="1447" y="1788"/>
                      <a:pt x="1337" y="1645"/>
                      <a:pt x="1337" y="1645"/>
                    </a:cubicBezTo>
                    <a:cubicBezTo>
                      <a:pt x="1354" y="1632"/>
                      <a:pt x="1455" y="1655"/>
                      <a:pt x="1481" y="1657"/>
                    </a:cubicBezTo>
                    <a:cubicBezTo>
                      <a:pt x="1536" y="1661"/>
                      <a:pt x="1592" y="1663"/>
                      <a:pt x="1646" y="1666"/>
                    </a:cubicBezTo>
                    <a:cubicBezTo>
                      <a:pt x="1756" y="1670"/>
                      <a:pt x="1865" y="1670"/>
                      <a:pt x="1976" y="1665"/>
                    </a:cubicBezTo>
                    <a:cubicBezTo>
                      <a:pt x="2191" y="1653"/>
                      <a:pt x="2406" y="1621"/>
                      <a:pt x="2612" y="1552"/>
                    </a:cubicBezTo>
                    <a:cubicBezTo>
                      <a:pt x="2930" y="1445"/>
                      <a:pt x="3189" y="1193"/>
                      <a:pt x="3516" y="1119"/>
                    </a:cubicBezTo>
                    <a:cubicBezTo>
                      <a:pt x="3667" y="1084"/>
                      <a:pt x="3826" y="1114"/>
                      <a:pt x="3980" y="1101"/>
                    </a:cubicBezTo>
                    <a:cubicBezTo>
                      <a:pt x="4300" y="1075"/>
                      <a:pt x="4573" y="875"/>
                      <a:pt x="4829" y="683"/>
                    </a:cubicBezTo>
                    <a:lnTo>
                      <a:pt x="3939" y="724"/>
                    </a:lnTo>
                    <a:cubicBezTo>
                      <a:pt x="4047" y="613"/>
                      <a:pt x="4131" y="481"/>
                      <a:pt x="4186" y="337"/>
                    </a:cubicBezTo>
                    <a:cubicBezTo>
                      <a:pt x="4213" y="265"/>
                      <a:pt x="4252" y="40"/>
                      <a:pt x="4331" y="0"/>
                    </a:cubicBezTo>
                    <a:cubicBezTo>
                      <a:pt x="4165" y="85"/>
                      <a:pt x="3995" y="172"/>
                      <a:pt x="3860" y="302"/>
                    </a:cubicBezTo>
                    <a:cubicBezTo>
                      <a:pt x="3781" y="379"/>
                      <a:pt x="3715" y="470"/>
                      <a:pt x="3650" y="558"/>
                    </a:cubicBezTo>
                    <a:cubicBezTo>
                      <a:pt x="3515" y="741"/>
                      <a:pt x="3359" y="903"/>
                      <a:pt x="3128" y="949"/>
                    </a:cubicBezTo>
                    <a:cubicBezTo>
                      <a:pt x="2783" y="1019"/>
                      <a:pt x="2421" y="884"/>
                      <a:pt x="2086" y="813"/>
                    </a:cubicBezTo>
                    <a:cubicBezTo>
                      <a:pt x="2149" y="797"/>
                      <a:pt x="2392" y="683"/>
                      <a:pt x="2450" y="643"/>
                    </a:cubicBezTo>
                    <a:cubicBezTo>
                      <a:pt x="2127" y="648"/>
                      <a:pt x="1803" y="652"/>
                      <a:pt x="1480" y="680"/>
                    </a:cubicBezTo>
                    <a:cubicBezTo>
                      <a:pt x="1207" y="704"/>
                      <a:pt x="940" y="784"/>
                      <a:pt x="685" y="883"/>
                    </a:cubicBezTo>
                    <a:cubicBezTo>
                      <a:pt x="547" y="938"/>
                      <a:pt x="410" y="997"/>
                      <a:pt x="274" y="1059"/>
                    </a:cubicBezTo>
                    <a:cubicBezTo>
                      <a:pt x="200" y="1094"/>
                      <a:pt x="123" y="1127"/>
                      <a:pt x="54" y="1172"/>
                    </a:cubicBezTo>
                    <a:cubicBezTo>
                      <a:pt x="43" y="1178"/>
                      <a:pt x="4" y="1195"/>
                      <a:pt x="1" y="1210"/>
                    </a:cubicBezTo>
                    <a:cubicBezTo>
                      <a:pt x="1" y="1214"/>
                      <a:pt x="1" y="1218"/>
                      <a:pt x="3" y="1223"/>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1" name="Google Shape;1221;p28"/>
              <p:cNvSpPr/>
              <p:nvPr/>
            </p:nvSpPr>
            <p:spPr>
              <a:xfrm>
                <a:off x="4423100" y="2767775"/>
                <a:ext cx="134250" cy="43675"/>
              </a:xfrm>
              <a:custGeom>
                <a:avLst/>
                <a:gdLst/>
                <a:ahLst/>
                <a:cxnLst/>
                <a:rect l="l" t="t" r="r" b="b"/>
                <a:pathLst>
                  <a:path w="5370" h="1747" extrusionOk="0">
                    <a:moveTo>
                      <a:pt x="3" y="899"/>
                    </a:moveTo>
                    <a:cubicBezTo>
                      <a:pt x="21" y="942"/>
                      <a:pt x="163" y="1007"/>
                      <a:pt x="196" y="1027"/>
                    </a:cubicBezTo>
                    <a:cubicBezTo>
                      <a:pt x="429" y="1156"/>
                      <a:pt x="674" y="1257"/>
                      <a:pt x="916" y="1369"/>
                    </a:cubicBezTo>
                    <a:cubicBezTo>
                      <a:pt x="1151" y="1479"/>
                      <a:pt x="1372" y="1613"/>
                      <a:pt x="1593" y="1746"/>
                    </a:cubicBezTo>
                    <a:cubicBezTo>
                      <a:pt x="1534" y="1671"/>
                      <a:pt x="1427" y="1502"/>
                      <a:pt x="1427" y="1502"/>
                    </a:cubicBezTo>
                    <a:cubicBezTo>
                      <a:pt x="1447" y="1490"/>
                      <a:pt x="1557" y="1526"/>
                      <a:pt x="1586" y="1531"/>
                    </a:cubicBezTo>
                    <a:cubicBezTo>
                      <a:pt x="1645" y="1541"/>
                      <a:pt x="1706" y="1550"/>
                      <a:pt x="1767" y="1557"/>
                    </a:cubicBezTo>
                    <a:cubicBezTo>
                      <a:pt x="1887" y="1573"/>
                      <a:pt x="2007" y="1584"/>
                      <a:pt x="2128" y="1589"/>
                    </a:cubicBezTo>
                    <a:cubicBezTo>
                      <a:pt x="2367" y="1599"/>
                      <a:pt x="2607" y="1585"/>
                      <a:pt x="2840" y="1531"/>
                    </a:cubicBezTo>
                    <a:cubicBezTo>
                      <a:pt x="3202" y="1447"/>
                      <a:pt x="3513" y="1195"/>
                      <a:pt x="3880" y="1147"/>
                    </a:cubicBezTo>
                    <a:cubicBezTo>
                      <a:pt x="4050" y="1125"/>
                      <a:pt x="4222" y="1174"/>
                      <a:pt x="4393" y="1176"/>
                    </a:cubicBezTo>
                    <a:cubicBezTo>
                      <a:pt x="4747" y="1179"/>
                      <a:pt x="5069" y="989"/>
                      <a:pt x="5370" y="803"/>
                    </a:cubicBezTo>
                    <a:cubicBezTo>
                      <a:pt x="5043" y="787"/>
                      <a:pt x="4715" y="772"/>
                      <a:pt x="4388" y="756"/>
                    </a:cubicBezTo>
                    <a:cubicBezTo>
                      <a:pt x="4517" y="647"/>
                      <a:pt x="4623" y="509"/>
                      <a:pt x="4698" y="357"/>
                    </a:cubicBezTo>
                    <a:cubicBezTo>
                      <a:pt x="4735" y="280"/>
                      <a:pt x="4802" y="35"/>
                      <a:pt x="4893" y="0"/>
                    </a:cubicBezTo>
                    <a:cubicBezTo>
                      <a:pt x="4700" y="77"/>
                      <a:pt x="4504" y="155"/>
                      <a:pt x="4343" y="285"/>
                    </a:cubicBezTo>
                    <a:cubicBezTo>
                      <a:pt x="4248" y="361"/>
                      <a:pt x="4166" y="454"/>
                      <a:pt x="4086" y="544"/>
                    </a:cubicBezTo>
                    <a:cubicBezTo>
                      <a:pt x="3919" y="731"/>
                      <a:pt x="3729" y="893"/>
                      <a:pt x="3470" y="922"/>
                    </a:cubicBezTo>
                    <a:cubicBezTo>
                      <a:pt x="3083" y="963"/>
                      <a:pt x="2700" y="777"/>
                      <a:pt x="2337" y="664"/>
                    </a:cubicBezTo>
                    <a:cubicBezTo>
                      <a:pt x="2409" y="653"/>
                      <a:pt x="2687" y="551"/>
                      <a:pt x="2756" y="514"/>
                    </a:cubicBezTo>
                    <a:cubicBezTo>
                      <a:pt x="2399" y="486"/>
                      <a:pt x="2043" y="457"/>
                      <a:pt x="1685" y="455"/>
                    </a:cubicBezTo>
                    <a:cubicBezTo>
                      <a:pt x="1381" y="454"/>
                      <a:pt x="1081" y="513"/>
                      <a:pt x="790" y="597"/>
                    </a:cubicBezTo>
                    <a:cubicBezTo>
                      <a:pt x="631" y="643"/>
                      <a:pt x="474" y="694"/>
                      <a:pt x="319" y="748"/>
                    </a:cubicBezTo>
                    <a:cubicBezTo>
                      <a:pt x="234" y="778"/>
                      <a:pt x="146" y="808"/>
                      <a:pt x="64" y="849"/>
                    </a:cubicBezTo>
                    <a:cubicBezTo>
                      <a:pt x="50" y="855"/>
                      <a:pt x="7" y="871"/>
                      <a:pt x="2" y="887"/>
                    </a:cubicBezTo>
                    <a:cubicBezTo>
                      <a:pt x="1" y="891"/>
                      <a:pt x="1" y="894"/>
                      <a:pt x="3" y="899"/>
                    </a:cubicBezTo>
                    <a:close/>
                  </a:path>
                </a:pathLst>
              </a:custGeom>
              <a:solidFill>
                <a:srgbClr val="518EE9">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222" name="Google Shape;1222;p28"/>
            <p:cNvGrpSpPr/>
            <p:nvPr/>
          </p:nvGrpSpPr>
          <p:grpSpPr>
            <a:xfrm>
              <a:off x="419219" y="-1066"/>
              <a:ext cx="151974" cy="947036"/>
              <a:chOff x="4018200" y="1847950"/>
              <a:chExt cx="45850" cy="285725"/>
            </a:xfrm>
          </p:grpSpPr>
          <p:sp>
            <p:nvSpPr>
              <p:cNvPr id="1223" name="Google Shape;1223;p28"/>
              <p:cNvSpPr/>
              <p:nvPr/>
            </p:nvSpPr>
            <p:spPr>
              <a:xfrm>
                <a:off x="4031375" y="1847950"/>
                <a:ext cx="24175" cy="24175"/>
              </a:xfrm>
              <a:custGeom>
                <a:avLst/>
                <a:gdLst/>
                <a:ahLst/>
                <a:cxnLst/>
                <a:rect l="l" t="t" r="r" b="b"/>
                <a:pathLst>
                  <a:path w="967" h="967" extrusionOk="0">
                    <a:moveTo>
                      <a:pt x="483" y="0"/>
                    </a:moveTo>
                    <a:cubicBezTo>
                      <a:pt x="216" y="0"/>
                      <a:pt x="1" y="216"/>
                      <a:pt x="1" y="483"/>
                    </a:cubicBezTo>
                    <a:cubicBezTo>
                      <a:pt x="1" y="749"/>
                      <a:pt x="216" y="966"/>
                      <a:pt x="483" y="966"/>
                    </a:cubicBezTo>
                    <a:cubicBezTo>
                      <a:pt x="750" y="966"/>
                      <a:pt x="966" y="749"/>
                      <a:pt x="966" y="483"/>
                    </a:cubicBezTo>
                    <a:cubicBezTo>
                      <a:pt x="966" y="216"/>
                      <a:pt x="750" y="0"/>
                      <a:pt x="4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4" name="Google Shape;1224;p28"/>
              <p:cNvSpPr/>
              <p:nvPr/>
            </p:nvSpPr>
            <p:spPr>
              <a:xfrm>
                <a:off x="4043450" y="1925425"/>
                <a:ext cx="8550" cy="8550"/>
              </a:xfrm>
              <a:custGeom>
                <a:avLst/>
                <a:gdLst/>
                <a:ahLst/>
                <a:cxnLst/>
                <a:rect l="l" t="t" r="r" b="b"/>
                <a:pathLst>
                  <a:path w="342" h="342" extrusionOk="0">
                    <a:moveTo>
                      <a:pt x="170" y="1"/>
                    </a:moveTo>
                    <a:cubicBezTo>
                      <a:pt x="76" y="1"/>
                      <a:pt x="0" y="76"/>
                      <a:pt x="0" y="170"/>
                    </a:cubicBezTo>
                    <a:cubicBezTo>
                      <a:pt x="0" y="264"/>
                      <a:pt x="76" y="341"/>
                      <a:pt x="170" y="341"/>
                    </a:cubicBezTo>
                    <a:cubicBezTo>
                      <a:pt x="264" y="341"/>
                      <a:pt x="341" y="264"/>
                      <a:pt x="341" y="170"/>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5" name="Google Shape;1225;p28"/>
              <p:cNvSpPr/>
              <p:nvPr/>
            </p:nvSpPr>
            <p:spPr>
              <a:xfrm>
                <a:off x="4055525" y="2125125"/>
                <a:ext cx="8525" cy="8550"/>
              </a:xfrm>
              <a:custGeom>
                <a:avLst/>
                <a:gdLst/>
                <a:ahLst/>
                <a:cxnLst/>
                <a:rect l="l" t="t" r="r" b="b"/>
                <a:pathLst>
                  <a:path w="341" h="342" extrusionOk="0">
                    <a:moveTo>
                      <a:pt x="170" y="1"/>
                    </a:moveTo>
                    <a:cubicBezTo>
                      <a:pt x="77" y="1"/>
                      <a:pt x="0" y="76"/>
                      <a:pt x="0" y="171"/>
                    </a:cubicBezTo>
                    <a:cubicBezTo>
                      <a:pt x="0" y="265"/>
                      <a:pt x="77" y="341"/>
                      <a:pt x="170" y="341"/>
                    </a:cubicBezTo>
                    <a:cubicBezTo>
                      <a:pt x="264" y="341"/>
                      <a:pt x="341" y="265"/>
                      <a:pt x="341" y="171"/>
                    </a:cubicBezTo>
                    <a:cubicBezTo>
                      <a:pt x="341" y="76"/>
                      <a:pt x="264" y="1"/>
                      <a:pt x="1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26" name="Google Shape;1226;p28"/>
              <p:cNvSpPr/>
              <p:nvPr/>
            </p:nvSpPr>
            <p:spPr>
              <a:xfrm>
                <a:off x="4018200" y="1899375"/>
                <a:ext cx="17050" cy="17000"/>
              </a:xfrm>
              <a:custGeom>
                <a:avLst/>
                <a:gdLst/>
                <a:ahLst/>
                <a:cxnLst/>
                <a:rect l="l" t="t" r="r" b="b"/>
                <a:pathLst>
                  <a:path w="682" h="680" extrusionOk="0">
                    <a:moveTo>
                      <a:pt x="341" y="0"/>
                    </a:moveTo>
                    <a:cubicBezTo>
                      <a:pt x="152" y="0"/>
                      <a:pt x="0" y="152"/>
                      <a:pt x="0" y="341"/>
                    </a:cubicBezTo>
                    <a:cubicBezTo>
                      <a:pt x="0" y="528"/>
                      <a:pt x="152" y="680"/>
                      <a:pt x="341" y="680"/>
                    </a:cubicBezTo>
                    <a:cubicBezTo>
                      <a:pt x="529" y="680"/>
                      <a:pt x="681" y="528"/>
                      <a:pt x="681" y="341"/>
                    </a:cubicBezTo>
                    <a:cubicBezTo>
                      <a:pt x="681" y="152"/>
                      <a:pt x="529"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3983311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43254-8EB6-110B-4BAB-BB2641F338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6262D3-E422-1CFE-0B07-79A1CAB898B6}"/>
              </a:ext>
            </a:extLst>
          </p:cNvPr>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19F58A-0382-9F87-C547-F43ABFA293FD}"/>
              </a:ext>
            </a:extLst>
          </p:cNvPr>
          <p:cNvSpPr>
            <a:spLocks noGrp="1"/>
          </p:cNvSpPr>
          <p:nvPr>
            <p:ph type="dt" sz="half" idx="10"/>
          </p:nvPr>
        </p:nvSpPr>
        <p:spPr/>
        <p:txBody>
          <a:bodyPr/>
          <a:lstStyle/>
          <a:p>
            <a:fld id="{D9E93FB2-8627-4B55-89A0-C27131116C57}" type="datetimeFigureOut">
              <a:rPr lang="en-US" smtClean="0"/>
              <a:t>11/17/2024</a:t>
            </a:fld>
            <a:endParaRPr lang="en-US"/>
          </a:p>
        </p:txBody>
      </p:sp>
      <p:sp>
        <p:nvSpPr>
          <p:cNvPr id="5" name="Footer Placeholder 4">
            <a:extLst>
              <a:ext uri="{FF2B5EF4-FFF2-40B4-BE49-F238E27FC236}">
                <a16:creationId xmlns:a16="http://schemas.microsoft.com/office/drawing/2014/main" id="{87A56EE0-1371-EFC4-A29B-FD1C417662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98108-98D9-60AB-0E78-C1FA20DA15AD}"/>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068154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593367"/>
            <a:ext cx="102900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1pPr>
            <a:lvl2pPr lvl="1"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2pPr>
            <a:lvl3pPr lvl="2"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3pPr>
            <a:lvl4pPr lvl="3"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4pPr>
            <a:lvl5pPr lvl="4"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5pPr>
            <a:lvl6pPr lvl="5"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6pPr>
            <a:lvl7pPr lvl="6"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7pPr>
            <a:lvl8pPr lvl="7"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8pPr>
            <a:lvl9pPr lvl="8" rtl="0">
              <a:spcBef>
                <a:spcPts val="0"/>
              </a:spcBef>
              <a:spcAft>
                <a:spcPts val="0"/>
              </a:spcAft>
              <a:buClr>
                <a:schemeClr val="lt1"/>
              </a:buClr>
              <a:buSzPts val="3500"/>
              <a:buFont typeface="El Messiri"/>
              <a:buNone/>
              <a:defRPr sz="3500" b="1">
                <a:solidFill>
                  <a:schemeClr val="lt1"/>
                </a:solidFill>
                <a:latin typeface="El Messiri"/>
                <a:ea typeface="El Messiri"/>
                <a:cs typeface="El Messiri"/>
                <a:sym typeface="El Messiri"/>
              </a:defRPr>
            </a:lvl9pPr>
          </a:lstStyle>
          <a:p>
            <a:endParaRPr/>
          </a:p>
        </p:txBody>
      </p:sp>
      <p:sp>
        <p:nvSpPr>
          <p:cNvPr id="7" name="Google Shape;7;p1"/>
          <p:cNvSpPr txBox="1">
            <a:spLocks noGrp="1"/>
          </p:cNvSpPr>
          <p:nvPr>
            <p:ph type="body" idx="1"/>
          </p:nvPr>
        </p:nvSpPr>
        <p:spPr>
          <a:xfrm>
            <a:off x="950967" y="1536633"/>
            <a:ext cx="10290000" cy="45552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lt1"/>
              </a:buClr>
              <a:buSzPts val="1400"/>
              <a:buFont typeface="Open Sans"/>
              <a:buChar char="●"/>
              <a:defRPr>
                <a:solidFill>
                  <a:schemeClr val="lt1"/>
                </a:solidFill>
                <a:latin typeface="Open Sans"/>
                <a:ea typeface="Open Sans"/>
                <a:cs typeface="Open Sans"/>
                <a:sym typeface="Open Sans"/>
              </a:defRPr>
            </a:lvl1pPr>
            <a:lvl2pPr marL="914400" lvl="1" indent="-317500">
              <a:lnSpc>
                <a:spcPct val="100000"/>
              </a:lnSpc>
              <a:spcBef>
                <a:spcPts val="1600"/>
              </a:spcBef>
              <a:spcAft>
                <a:spcPts val="0"/>
              </a:spcAft>
              <a:buClr>
                <a:schemeClr val="lt1"/>
              </a:buClr>
              <a:buSzPts val="1400"/>
              <a:buFont typeface="Open Sans"/>
              <a:buChar char="○"/>
              <a:defRPr>
                <a:solidFill>
                  <a:schemeClr val="lt1"/>
                </a:solidFill>
                <a:latin typeface="Open Sans"/>
                <a:ea typeface="Open Sans"/>
                <a:cs typeface="Open Sans"/>
                <a:sym typeface="Open Sans"/>
              </a:defRPr>
            </a:lvl2pPr>
            <a:lvl3pPr marL="1371600" lvl="2" indent="-317500">
              <a:lnSpc>
                <a:spcPct val="100000"/>
              </a:lnSpc>
              <a:spcBef>
                <a:spcPts val="1600"/>
              </a:spcBef>
              <a:spcAft>
                <a:spcPts val="0"/>
              </a:spcAft>
              <a:buClr>
                <a:schemeClr val="lt1"/>
              </a:buClr>
              <a:buSzPts val="1400"/>
              <a:buFont typeface="Open Sans"/>
              <a:buChar char="■"/>
              <a:defRPr>
                <a:solidFill>
                  <a:schemeClr val="lt1"/>
                </a:solidFill>
                <a:latin typeface="Open Sans"/>
                <a:ea typeface="Open Sans"/>
                <a:cs typeface="Open Sans"/>
                <a:sym typeface="Open Sans"/>
              </a:defRPr>
            </a:lvl3pPr>
            <a:lvl4pPr marL="1828800" lvl="3" indent="-317500">
              <a:lnSpc>
                <a:spcPct val="100000"/>
              </a:lnSpc>
              <a:spcBef>
                <a:spcPts val="1600"/>
              </a:spcBef>
              <a:spcAft>
                <a:spcPts val="0"/>
              </a:spcAft>
              <a:buClr>
                <a:schemeClr val="lt1"/>
              </a:buClr>
              <a:buSzPts val="1400"/>
              <a:buFont typeface="Open Sans"/>
              <a:buChar char="●"/>
              <a:defRPr>
                <a:solidFill>
                  <a:schemeClr val="lt1"/>
                </a:solidFill>
                <a:latin typeface="Open Sans"/>
                <a:ea typeface="Open Sans"/>
                <a:cs typeface="Open Sans"/>
                <a:sym typeface="Open Sans"/>
              </a:defRPr>
            </a:lvl4pPr>
            <a:lvl5pPr marL="2286000" lvl="4" indent="-317500">
              <a:lnSpc>
                <a:spcPct val="100000"/>
              </a:lnSpc>
              <a:spcBef>
                <a:spcPts val="1600"/>
              </a:spcBef>
              <a:spcAft>
                <a:spcPts val="0"/>
              </a:spcAft>
              <a:buClr>
                <a:schemeClr val="lt1"/>
              </a:buClr>
              <a:buSzPts val="1400"/>
              <a:buFont typeface="Open Sans"/>
              <a:buChar char="○"/>
              <a:defRPr>
                <a:solidFill>
                  <a:schemeClr val="lt1"/>
                </a:solidFill>
                <a:latin typeface="Open Sans"/>
                <a:ea typeface="Open Sans"/>
                <a:cs typeface="Open Sans"/>
                <a:sym typeface="Open Sans"/>
              </a:defRPr>
            </a:lvl5pPr>
            <a:lvl6pPr marL="2743200" lvl="5" indent="-317500">
              <a:lnSpc>
                <a:spcPct val="100000"/>
              </a:lnSpc>
              <a:spcBef>
                <a:spcPts val="1600"/>
              </a:spcBef>
              <a:spcAft>
                <a:spcPts val="0"/>
              </a:spcAft>
              <a:buClr>
                <a:schemeClr val="lt1"/>
              </a:buClr>
              <a:buSzPts val="1400"/>
              <a:buFont typeface="Open Sans"/>
              <a:buChar char="■"/>
              <a:defRPr>
                <a:solidFill>
                  <a:schemeClr val="lt1"/>
                </a:solidFill>
                <a:latin typeface="Open Sans"/>
                <a:ea typeface="Open Sans"/>
                <a:cs typeface="Open Sans"/>
                <a:sym typeface="Open Sans"/>
              </a:defRPr>
            </a:lvl6pPr>
            <a:lvl7pPr marL="3200400" lvl="6" indent="-317500">
              <a:lnSpc>
                <a:spcPct val="100000"/>
              </a:lnSpc>
              <a:spcBef>
                <a:spcPts val="1600"/>
              </a:spcBef>
              <a:spcAft>
                <a:spcPts val="0"/>
              </a:spcAft>
              <a:buClr>
                <a:schemeClr val="lt1"/>
              </a:buClr>
              <a:buSzPts val="1400"/>
              <a:buFont typeface="Open Sans"/>
              <a:buChar char="●"/>
              <a:defRPr>
                <a:solidFill>
                  <a:schemeClr val="lt1"/>
                </a:solidFill>
                <a:latin typeface="Open Sans"/>
                <a:ea typeface="Open Sans"/>
                <a:cs typeface="Open Sans"/>
                <a:sym typeface="Open Sans"/>
              </a:defRPr>
            </a:lvl7pPr>
            <a:lvl8pPr marL="3657600" lvl="7" indent="-317500">
              <a:lnSpc>
                <a:spcPct val="100000"/>
              </a:lnSpc>
              <a:spcBef>
                <a:spcPts val="1600"/>
              </a:spcBef>
              <a:spcAft>
                <a:spcPts val="0"/>
              </a:spcAft>
              <a:buClr>
                <a:schemeClr val="lt1"/>
              </a:buClr>
              <a:buSzPts val="1400"/>
              <a:buFont typeface="Open Sans"/>
              <a:buChar char="○"/>
              <a:defRPr>
                <a:solidFill>
                  <a:schemeClr val="lt1"/>
                </a:solidFill>
                <a:latin typeface="Open Sans"/>
                <a:ea typeface="Open Sans"/>
                <a:cs typeface="Open Sans"/>
                <a:sym typeface="Open Sans"/>
              </a:defRPr>
            </a:lvl8pPr>
            <a:lvl9pPr marL="4114800" lvl="8" indent="-317500">
              <a:lnSpc>
                <a:spcPct val="100000"/>
              </a:lnSpc>
              <a:spcBef>
                <a:spcPts val="1600"/>
              </a:spcBef>
              <a:spcAft>
                <a:spcPts val="1600"/>
              </a:spcAft>
              <a:buClr>
                <a:schemeClr val="lt1"/>
              </a:buClr>
              <a:buSzPts val="1400"/>
              <a:buFont typeface="Open Sans"/>
              <a:buChar char="■"/>
              <a:defRPr>
                <a:solidFill>
                  <a:schemeClr val="lt1"/>
                </a:solidFill>
                <a:latin typeface="Open Sans"/>
                <a:ea typeface="Open Sans"/>
                <a:cs typeface="Open Sans"/>
                <a:sym typeface="Open Sans"/>
              </a:defRPr>
            </a:lvl9pPr>
          </a:lstStyle>
          <a:p>
            <a:endParaRPr/>
          </a:p>
        </p:txBody>
      </p:sp>
    </p:spTree>
    <p:extLst>
      <p:ext uri="{BB962C8B-B14F-4D97-AF65-F5344CB8AC3E}">
        <p14:creationId xmlns:p14="http://schemas.microsoft.com/office/powerpoint/2010/main" val="80335166"/>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8CA438-9444-CC2B-9F2F-B2E32B30F9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EE18DE-44C5-FD8A-8D9A-4E7AE8BBAB82}"/>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13B829-6DEE-2162-CE23-D10E7C461C46}"/>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93FB2-8627-4B55-89A0-C27131116C57}" type="datetimeFigureOut">
              <a:rPr lang="en-US" smtClean="0"/>
              <a:t>11/17/2024</a:t>
            </a:fld>
            <a:endParaRPr lang="en-US"/>
          </a:p>
        </p:txBody>
      </p:sp>
      <p:sp>
        <p:nvSpPr>
          <p:cNvPr id="5" name="Footer Placeholder 4">
            <a:extLst>
              <a:ext uri="{FF2B5EF4-FFF2-40B4-BE49-F238E27FC236}">
                <a16:creationId xmlns:a16="http://schemas.microsoft.com/office/drawing/2014/main" id="{1014E8BE-0379-FC2C-C03E-4F7629AD3A3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FB77B3-BCDC-8D42-F423-9CA6A06E46E5}"/>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15EF3-AA75-4A1D-BA35-93EB0CBEA60C}" type="slidenum">
              <a:rPr lang="en-US" smtClean="0"/>
              <a:t>‹#›</a:t>
            </a:fld>
            <a:endParaRPr lang="en-US"/>
          </a:p>
        </p:txBody>
      </p:sp>
    </p:spTree>
    <p:extLst>
      <p:ext uri="{BB962C8B-B14F-4D97-AF65-F5344CB8AC3E}">
        <p14:creationId xmlns:p14="http://schemas.microsoft.com/office/powerpoint/2010/main" val="410576720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1BEBE-3291-AAAD-7E78-1869A56FD4F2}"/>
              </a:ext>
            </a:extLst>
          </p:cNvPr>
          <p:cNvSpPr>
            <a:spLocks noGrp="1"/>
          </p:cNvSpPr>
          <p:nvPr>
            <p:ph type="title"/>
          </p:nvPr>
        </p:nvSpPr>
        <p:spPr/>
        <p:txBody>
          <a:bodyPr/>
          <a:lstStyle/>
          <a:p>
            <a:pPr algn="ctr"/>
            <a:r>
              <a:rPr lang="en-US" dirty="0"/>
              <a:t>2024 Ocean Decade Conference, Call for Decade Actions No. 07/2024</a:t>
            </a:r>
            <a:br>
              <a:rPr lang="en-US" dirty="0"/>
            </a:br>
            <a:br>
              <a:rPr lang="en-US" dirty="0"/>
            </a:br>
            <a:r>
              <a:rPr lang="en-US" dirty="0">
                <a:solidFill>
                  <a:srgbClr val="C00000"/>
                </a:solidFill>
              </a:rPr>
              <a:t>Not endorsed yet</a:t>
            </a:r>
            <a:br>
              <a:rPr lang="en-US" dirty="0">
                <a:solidFill>
                  <a:srgbClr val="FFFF00"/>
                </a:solidFill>
              </a:rPr>
            </a:br>
            <a:br>
              <a:rPr lang="en-US" dirty="0">
                <a:solidFill>
                  <a:srgbClr val="FFFF00"/>
                </a:solidFill>
              </a:rPr>
            </a:br>
            <a:r>
              <a:rPr lang="en-US" sz="2800" dirty="0">
                <a:solidFill>
                  <a:srgbClr val="FFFF00"/>
                </a:solidFill>
              </a:rPr>
              <a:t>New Actions and Identifying Gaps for </a:t>
            </a:r>
            <a:br>
              <a:rPr lang="en-US" sz="2800" dirty="0">
                <a:solidFill>
                  <a:srgbClr val="FFFF00"/>
                </a:solidFill>
              </a:rPr>
            </a:br>
            <a:r>
              <a:rPr lang="en-US" sz="2800" dirty="0">
                <a:solidFill>
                  <a:srgbClr val="FFFF00"/>
                </a:solidFill>
              </a:rPr>
              <a:t>ODTP </a:t>
            </a:r>
            <a:r>
              <a:rPr lang="en-GB" sz="2800" dirty="0">
                <a:solidFill>
                  <a:srgbClr val="FFFF00"/>
                </a:solidFill>
                <a:effectLst/>
                <a:latin typeface="Arial" panose="020B0604020202020204" pitchFamily="34" charset="0"/>
                <a:ea typeface="DengXian" panose="02010600030101010101" pitchFamily="2" charset="-122"/>
              </a:rPr>
              <a:t>Scoping of Call for Decade Actions No. 08/2024</a:t>
            </a:r>
            <a:endParaRPr lang="en-US" sz="2800" dirty="0">
              <a:solidFill>
                <a:srgbClr val="FFFF00"/>
              </a:solidFill>
            </a:endParaRPr>
          </a:p>
        </p:txBody>
      </p:sp>
      <p:sp>
        <p:nvSpPr>
          <p:cNvPr id="4" name="TextBox 3">
            <a:extLst>
              <a:ext uri="{FF2B5EF4-FFF2-40B4-BE49-F238E27FC236}">
                <a16:creationId xmlns:a16="http://schemas.microsoft.com/office/drawing/2014/main" id="{BFE4B1F5-92EF-652E-AB0A-E452652FA14B}"/>
              </a:ext>
            </a:extLst>
          </p:cNvPr>
          <p:cNvSpPr txBox="1"/>
          <p:nvPr/>
        </p:nvSpPr>
        <p:spPr>
          <a:xfrm>
            <a:off x="7727795" y="4947568"/>
            <a:ext cx="6200078" cy="369332"/>
          </a:xfrm>
          <a:prstGeom prst="rect">
            <a:avLst/>
          </a:prstGeom>
          <a:noFill/>
        </p:spPr>
        <p:txBody>
          <a:bodyPr wrap="square">
            <a:spAutoFit/>
          </a:bodyPr>
          <a:lstStyle/>
          <a:p>
            <a:r>
              <a:rPr lang="en-US" dirty="0">
                <a:solidFill>
                  <a:schemeClr val="bg1"/>
                </a:solidFill>
              </a:rPr>
              <a:t>Tsunami Resilience Section</a:t>
            </a:r>
          </a:p>
        </p:txBody>
      </p:sp>
    </p:spTree>
    <p:extLst>
      <p:ext uri="{BB962C8B-B14F-4D97-AF65-F5344CB8AC3E}">
        <p14:creationId xmlns:p14="http://schemas.microsoft.com/office/powerpoint/2010/main" val="1154265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C6244-B5D3-E18B-52E0-4A1F525AE0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F0B32B-8C27-FB9B-A1EC-EC624557A24E}"/>
              </a:ext>
            </a:extLst>
          </p:cNvPr>
          <p:cNvSpPr>
            <a:spLocks noGrp="1"/>
          </p:cNvSpPr>
          <p:nvPr>
            <p:ph idx="1"/>
          </p:nvPr>
        </p:nvSpPr>
        <p:spPr>
          <a:xfrm>
            <a:off x="268448" y="1825625"/>
            <a:ext cx="2697775" cy="4351339"/>
          </a:xfrm>
        </p:spPr>
        <p:txBody>
          <a:bodyPr/>
          <a:lstStyle/>
          <a:p>
            <a:r>
              <a:rPr lang="en-US" dirty="0"/>
              <a:t>7 new actions (projects)</a:t>
            </a:r>
          </a:p>
          <a:p>
            <a:r>
              <a:rPr lang="en-US" dirty="0"/>
              <a:t>1 Contribution</a:t>
            </a:r>
          </a:p>
        </p:txBody>
      </p:sp>
      <p:graphicFrame>
        <p:nvGraphicFramePr>
          <p:cNvPr id="4" name="Chart 3">
            <a:extLst>
              <a:ext uri="{FF2B5EF4-FFF2-40B4-BE49-F238E27FC236}">
                <a16:creationId xmlns:a16="http://schemas.microsoft.com/office/drawing/2014/main" id="{6EA80192-A5F3-F439-8B5B-864B3A04AD19}"/>
              </a:ext>
            </a:extLst>
          </p:cNvPr>
          <p:cNvGraphicFramePr>
            <a:graphicFrameLocks/>
          </p:cNvGraphicFramePr>
          <p:nvPr/>
        </p:nvGraphicFramePr>
        <p:xfrm>
          <a:off x="3048000" y="1600200"/>
          <a:ext cx="8305800" cy="48089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330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6299F0-A0D3-E5C9-0B1A-9700BE253B48}"/>
              </a:ext>
            </a:extLst>
          </p:cNvPr>
          <p:cNvSpPr>
            <a:spLocks noGrp="1"/>
          </p:cNvSpPr>
          <p:nvPr>
            <p:ph idx="1"/>
          </p:nvPr>
        </p:nvSpPr>
        <p:spPr>
          <a:xfrm>
            <a:off x="227142" y="1253331"/>
            <a:ext cx="2860007" cy="4351339"/>
          </a:xfrm>
        </p:spPr>
        <p:txBody>
          <a:bodyPr/>
          <a:lstStyle/>
          <a:p>
            <a:r>
              <a:rPr lang="en-US" dirty="0"/>
              <a:t>Focus by ODTP Components</a:t>
            </a:r>
          </a:p>
          <a:p>
            <a:pPr lvl="1"/>
            <a:r>
              <a:rPr lang="en-US" dirty="0"/>
              <a:t>61% Hazard/Risk Knowledge</a:t>
            </a:r>
          </a:p>
          <a:p>
            <a:pPr lvl="1"/>
            <a:r>
              <a:rPr lang="en-US" dirty="0">
                <a:solidFill>
                  <a:srgbClr val="C00000"/>
                </a:solidFill>
              </a:rPr>
              <a:t> 9% only Warning and dissemination</a:t>
            </a:r>
          </a:p>
        </p:txBody>
      </p:sp>
      <p:graphicFrame>
        <p:nvGraphicFramePr>
          <p:cNvPr id="4" name="Chart 3">
            <a:extLst>
              <a:ext uri="{FF2B5EF4-FFF2-40B4-BE49-F238E27FC236}">
                <a16:creationId xmlns:a16="http://schemas.microsoft.com/office/drawing/2014/main" id="{7A602A3E-C039-DEA4-31B0-B467BAEB3EBE}"/>
              </a:ext>
            </a:extLst>
          </p:cNvPr>
          <p:cNvGraphicFramePr>
            <a:graphicFrameLocks/>
          </p:cNvGraphicFramePr>
          <p:nvPr>
            <p:extLst>
              <p:ext uri="{D42A27DB-BD31-4B8C-83A1-F6EECF244321}">
                <p14:modId xmlns:p14="http://schemas.microsoft.com/office/powerpoint/2010/main" val="5071217"/>
              </p:ext>
            </p:extLst>
          </p:nvPr>
        </p:nvGraphicFramePr>
        <p:xfrm>
          <a:off x="3534937" y="1253331"/>
          <a:ext cx="8429922" cy="47313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0773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C4C2D-43D9-A068-3159-637317D577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F8F945-1509-1973-DC02-7F5CCAEB52D5}"/>
              </a:ext>
            </a:extLst>
          </p:cNvPr>
          <p:cNvSpPr>
            <a:spLocks noGrp="1"/>
          </p:cNvSpPr>
          <p:nvPr>
            <p:ph idx="1"/>
          </p:nvPr>
        </p:nvSpPr>
        <p:spPr>
          <a:xfrm>
            <a:off x="838200" y="1825625"/>
            <a:ext cx="3254298" cy="4351339"/>
          </a:xfrm>
        </p:spPr>
        <p:txBody>
          <a:bodyPr/>
          <a:lstStyle/>
          <a:p>
            <a:r>
              <a:rPr lang="en-US" dirty="0"/>
              <a:t>Actions by basin </a:t>
            </a:r>
          </a:p>
          <a:p>
            <a:r>
              <a:rPr lang="en-US" dirty="0">
                <a:solidFill>
                  <a:srgbClr val="C00000"/>
                </a:solidFill>
              </a:rPr>
              <a:t>No-lack of actions in the Pacific and the  Caribbean basin</a:t>
            </a:r>
          </a:p>
        </p:txBody>
      </p:sp>
      <p:graphicFrame>
        <p:nvGraphicFramePr>
          <p:cNvPr id="4" name="Chart 3">
            <a:extLst>
              <a:ext uri="{FF2B5EF4-FFF2-40B4-BE49-F238E27FC236}">
                <a16:creationId xmlns:a16="http://schemas.microsoft.com/office/drawing/2014/main" id="{4A0C597C-9D84-CD01-0DFA-3675E25DCDBF}"/>
              </a:ext>
            </a:extLst>
          </p:cNvPr>
          <p:cNvGraphicFramePr>
            <a:graphicFrameLocks/>
          </p:cNvGraphicFramePr>
          <p:nvPr>
            <p:extLst>
              <p:ext uri="{D42A27DB-BD31-4B8C-83A1-F6EECF244321}">
                <p14:modId xmlns:p14="http://schemas.microsoft.com/office/powerpoint/2010/main" val="3443433018"/>
              </p:ext>
            </p:extLst>
          </p:nvPr>
        </p:nvGraphicFramePr>
        <p:xfrm>
          <a:off x="3864528" y="2003877"/>
          <a:ext cx="7489272" cy="43513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0162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59D9F-C2B0-A7C8-7477-63BCD53335AF}"/>
              </a:ext>
            </a:extLst>
          </p:cNvPr>
          <p:cNvSpPr>
            <a:spLocks noGrp="1"/>
          </p:cNvSpPr>
          <p:nvPr>
            <p:ph type="title"/>
          </p:nvPr>
        </p:nvSpPr>
        <p:spPr>
          <a:xfrm>
            <a:off x="838200" y="365125"/>
            <a:ext cx="10515600" cy="549275"/>
          </a:xfrm>
        </p:spPr>
        <p:txBody>
          <a:bodyPr>
            <a:normAutofit fontScale="90000"/>
          </a:bodyPr>
          <a:lstStyle/>
          <a:p>
            <a:pPr algn="ctr"/>
            <a:r>
              <a:rPr lang="en-US" dirty="0">
                <a:solidFill>
                  <a:srgbClr val="0070C0"/>
                </a:solidFill>
              </a:rPr>
              <a:t>ODTP Related Investments (Call 7)</a:t>
            </a:r>
          </a:p>
        </p:txBody>
      </p:sp>
      <p:sp>
        <p:nvSpPr>
          <p:cNvPr id="3" name="Content Placeholder 2">
            <a:extLst>
              <a:ext uri="{FF2B5EF4-FFF2-40B4-BE49-F238E27FC236}">
                <a16:creationId xmlns:a16="http://schemas.microsoft.com/office/drawing/2014/main" id="{DB91885D-1D5E-75F0-A339-B978045AE0C9}"/>
              </a:ext>
            </a:extLst>
          </p:cNvPr>
          <p:cNvSpPr>
            <a:spLocks noGrp="1"/>
          </p:cNvSpPr>
          <p:nvPr>
            <p:ph idx="1"/>
          </p:nvPr>
        </p:nvSpPr>
        <p:spPr>
          <a:xfrm>
            <a:off x="180278" y="144966"/>
            <a:ext cx="1648521" cy="1917199"/>
          </a:xfrm>
        </p:spPr>
        <p:txBody>
          <a:bodyPr>
            <a:normAutofit/>
          </a:bodyPr>
          <a:lstStyle/>
          <a:p>
            <a:pPr marL="0" indent="0">
              <a:buNone/>
            </a:pPr>
            <a:r>
              <a:rPr lang="en-US" sz="2400" dirty="0">
                <a:solidFill>
                  <a:srgbClr val="0070C0"/>
                </a:solidFill>
              </a:rPr>
              <a:t>17,587320 USD</a:t>
            </a:r>
          </a:p>
          <a:p>
            <a:pPr marL="0" indent="0">
              <a:buNone/>
            </a:pPr>
            <a:r>
              <a:rPr lang="en-US" sz="2400" dirty="0">
                <a:solidFill>
                  <a:srgbClr val="0070C0"/>
                </a:solidFill>
              </a:rPr>
              <a:t>~17.6 Mill USD</a:t>
            </a:r>
          </a:p>
        </p:txBody>
      </p:sp>
      <p:graphicFrame>
        <p:nvGraphicFramePr>
          <p:cNvPr id="4" name="Chart 3">
            <a:extLst>
              <a:ext uri="{FF2B5EF4-FFF2-40B4-BE49-F238E27FC236}">
                <a16:creationId xmlns:a16="http://schemas.microsoft.com/office/drawing/2014/main" id="{A2E954CE-0FEA-3814-62E6-5BA4094EF751}"/>
              </a:ext>
            </a:extLst>
          </p:cNvPr>
          <p:cNvGraphicFramePr>
            <a:graphicFrameLocks/>
          </p:cNvGraphicFramePr>
          <p:nvPr>
            <p:extLst>
              <p:ext uri="{D42A27DB-BD31-4B8C-83A1-F6EECF244321}">
                <p14:modId xmlns:p14="http://schemas.microsoft.com/office/powerpoint/2010/main" val="1072768202"/>
              </p:ext>
            </p:extLst>
          </p:nvPr>
        </p:nvGraphicFramePr>
        <p:xfrm>
          <a:off x="1828801" y="914400"/>
          <a:ext cx="9525000" cy="5374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492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7" y="324779"/>
            <a:ext cx="11126929"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Project  (1):- </a:t>
            </a:r>
            <a:r>
              <a:rPr lang="en-US" sz="7466" kern="100"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Facing and Addressing Ocean Hazards Together</a:t>
            </a:r>
          </a:p>
          <a:p>
            <a:pPr marL="304792" indent="-304792" defTabSz="1219170">
              <a:spcBef>
                <a:spcPts val="1333"/>
              </a:spcBef>
              <a:defRPr/>
            </a:pPr>
            <a:r>
              <a:rPr lang="en-US" sz="7466" b="1" kern="100" dirty="0">
                <a:solidFill>
                  <a:srgbClr val="FFFF00"/>
                </a:solidFill>
                <a:latin typeface="72 Light" panose="020B0303030000000003" pitchFamily="34" charset="0"/>
                <a:ea typeface="DengXian" panose="02010600030101010101" pitchFamily="2" charset="-122"/>
                <a:cs typeface="72 Light" panose="020B0303030000000003" pitchFamily="34" charset="0"/>
                <a:sym typeface="Arial"/>
              </a:rPr>
              <a:t>FOCUS: HAZARD / RISK KNOWLEDGE/GOVERNANCE AND COMMUNICATION</a:t>
            </a:r>
            <a:endParaRPr lang="fr-FR" sz="7466" b="1" dirty="0">
              <a:solidFill>
                <a:srgbClr val="FFFF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Challenge 6: </a:t>
            </a:r>
            <a:r>
              <a:rPr lang="fr-FR" sz="7466" dirty="0">
                <a:solidFill>
                  <a:srgbClr val="FFFFFF"/>
                </a:solidFill>
                <a:latin typeface="72 Light" panose="020B0303030000000003" pitchFamily="34" charset="0"/>
                <a:cs typeface="72 Light" panose="020B0303030000000003" pitchFamily="34" charset="0"/>
                <a:sym typeface="Arial"/>
              </a:rPr>
              <a:t>Coastal </a:t>
            </a:r>
            <a:r>
              <a:rPr lang="fr-FR" sz="7466" dirty="0" err="1">
                <a:solidFill>
                  <a:srgbClr val="FFFFFF"/>
                </a:solidFill>
                <a:latin typeface="72 Light" panose="020B0303030000000003" pitchFamily="34" charset="0"/>
                <a:cs typeface="72 Light" panose="020B0303030000000003" pitchFamily="34" charset="0"/>
                <a:sym typeface="Arial"/>
              </a:rPr>
              <a:t>Resilience</a:t>
            </a:r>
            <a:r>
              <a:rPr lang="fr-FR" sz="7466"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Institution: </a:t>
            </a:r>
            <a:r>
              <a:rPr lang="en-US" sz="7466" kern="100"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Ocean University of China</a:t>
            </a:r>
            <a:endParaRPr lang="fr-FR" sz="7466" b="1"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s-ES" sz="7466" b="1" dirty="0">
                <a:solidFill>
                  <a:srgbClr val="FFC000"/>
                </a:solidFill>
                <a:latin typeface="72 Light" panose="020B0303030000000003" pitchFamily="34" charset="0"/>
                <a:cs typeface="72 Light" panose="020B0303030000000003" pitchFamily="34" charset="0"/>
                <a:sym typeface="Arial"/>
              </a:rPr>
              <a:t>Host</a:t>
            </a:r>
            <a:r>
              <a:rPr lang="es-ES" sz="7466" b="1" dirty="0">
                <a:solidFill>
                  <a:srgbClr val="FFFFFF"/>
                </a:solidFill>
                <a:latin typeface="72 Light" panose="020B0303030000000003" pitchFamily="34" charset="0"/>
                <a:cs typeface="72 Light" panose="020B0303030000000003" pitchFamily="34" charset="0"/>
                <a:sym typeface="Arial"/>
              </a:rPr>
              <a:t>: ODTP</a:t>
            </a:r>
            <a:endParaRPr lang="es-ES" sz="7466" b="1"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n-US" sz="7466" b="1" dirty="0">
                <a:solidFill>
                  <a:srgbClr val="FFC000"/>
                </a:solidFill>
                <a:latin typeface="72 Light" panose="020B0303030000000003" pitchFamily="34" charset="0"/>
                <a:cs typeface="72 Light" panose="020B0303030000000003" pitchFamily="34" charset="0"/>
                <a:sym typeface="Arial"/>
              </a:rPr>
              <a:t>Lead</a:t>
            </a:r>
            <a:r>
              <a:rPr lang="en-US" sz="7466" dirty="0">
                <a:solidFill>
                  <a:srgbClr val="FFC000"/>
                </a:solidFill>
                <a:latin typeface="72 Light" panose="020B0303030000000003" pitchFamily="34" charset="0"/>
                <a:cs typeface="72 Light" panose="020B0303030000000003" pitchFamily="34" charset="0"/>
                <a:sym typeface="Arial"/>
              </a:rPr>
              <a:t>: </a:t>
            </a:r>
            <a:r>
              <a:rPr lang="en-US" sz="7466" dirty="0">
                <a:solidFill>
                  <a:srgbClr val="FFFFFF"/>
                </a:solidFill>
                <a:latin typeface="72 Light" panose="020B0303030000000003" pitchFamily="34" charset="0"/>
                <a:cs typeface="72 Light" panose="020B0303030000000003" pitchFamily="34" charset="0"/>
                <a:sym typeface="Arial"/>
              </a:rPr>
              <a:t>Rui Bao</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Country</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China</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Budget: </a:t>
            </a:r>
            <a:r>
              <a:rPr lang="fr-FR" sz="7466" dirty="0">
                <a:solidFill>
                  <a:srgbClr val="FFFFFF"/>
                </a:solidFill>
                <a:latin typeface="72 Light" panose="020B0303030000000003" pitchFamily="34" charset="0"/>
                <a:cs typeface="72 Light" panose="020B0303030000000003" pitchFamily="34" charset="0"/>
                <a:sym typeface="Arial"/>
              </a:rPr>
              <a:t>500,000 USD</a:t>
            </a:r>
          </a:p>
          <a:p>
            <a:pPr marL="304792" indent="-304792" defTabSz="1219170">
              <a:spcBef>
                <a:spcPts val="1333"/>
              </a:spcBef>
              <a:defRPr/>
            </a:pPr>
            <a:r>
              <a:rPr lang="fr-FR" sz="7466" b="1" dirty="0" err="1">
                <a:solidFill>
                  <a:srgbClr val="FFC000"/>
                </a:solidFill>
                <a:latin typeface="72 Light" panose="020B0303030000000003" pitchFamily="34" charset="0"/>
                <a:cs typeface="72 Light" panose="020B0303030000000003" pitchFamily="34" charset="0"/>
                <a:sym typeface="Arial"/>
              </a:rPr>
              <a:t>Summary</a:t>
            </a:r>
            <a:r>
              <a:rPr lang="fr-FR" sz="7466" b="1" dirty="0">
                <a:solidFill>
                  <a:srgbClr val="FFC000"/>
                </a:solidFill>
                <a:latin typeface="72 Light" panose="020B0303030000000003" pitchFamily="34" charset="0"/>
                <a:cs typeface="72 Light" panose="020B0303030000000003" pitchFamily="34" charset="0"/>
                <a:sym typeface="Arial"/>
              </a:rPr>
              <a:t>:</a:t>
            </a:r>
          </a:p>
          <a:p>
            <a:pPr marL="304792" indent="-304792" algn="just" defTabSz="1219170">
              <a:spcBef>
                <a:spcPts val="1333"/>
              </a:spcBef>
              <a:defRPr/>
            </a:pPr>
            <a:r>
              <a:rPr lang="en-US" sz="7466" kern="100"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The project “Facing and Addressing Ocean Hazards Together” (FACT) is to engage more renowned international marine scientists and individuals concerned about the oceans, including science enthusiasts, especially young people, to form a scientific community; jointly carry out relevant international exchanges and cooperation to address potential marine disasters and propose response measures. The FACT will Organize regular forums to disseminate conclusions and early warnings from the scientific community to the public, influencing decision-makers on major ocean affairs and helping them make informed and impactful decisions in responding to marine Hazards.</a:t>
            </a:r>
            <a:endParaRPr lang="en-US" sz="7466"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Start and End</a:t>
            </a:r>
            <a:r>
              <a:rPr lang="fr-FR" sz="7466" b="1" dirty="0">
                <a:solidFill>
                  <a:srgbClr val="FFFFFF"/>
                </a:solidFill>
                <a:latin typeface="72 Light" panose="020B0303030000000003" pitchFamily="34" charset="0"/>
                <a:cs typeface="72 Light" panose="020B0303030000000003" pitchFamily="34" charset="0"/>
                <a:sym typeface="Arial"/>
              </a:rPr>
              <a:t>: </a:t>
            </a:r>
            <a:r>
              <a:rPr lang="en-US" sz="7466" b="1"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01/01/2025 -31/12/2029</a:t>
            </a:r>
          </a:p>
          <a:p>
            <a:pPr marL="304792" indent="-304792" defTabSz="1219170">
              <a:spcBef>
                <a:spcPts val="1333"/>
              </a:spcBef>
              <a:defRPr/>
            </a:pPr>
            <a:endParaRPr lang="fr-FR" sz="7466" b="1" dirty="0">
              <a:solidFill>
                <a:srgbClr val="080B24"/>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dirty="0">
                <a:solidFill>
                  <a:srgbClr val="FFC000"/>
                </a:solidFill>
                <a:latin typeface="72 Light" panose="020B0303030000000003" pitchFamily="34" charset="0"/>
                <a:cs typeface="72 Light" panose="020B0303030000000003" pitchFamily="34" charset="0"/>
                <a:sym typeface="Arial"/>
              </a:rPr>
              <a:t>Basin: </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North Pacific Ocean, South Pacific Ocean. </a:t>
            </a:r>
            <a:r>
              <a:rPr lang="es-ES" sz="7466" dirty="0" err="1">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Indian</a:t>
            </a:r>
            <a:r>
              <a:rPr lang="es-E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 Ocean</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 </a:t>
            </a:r>
            <a:r>
              <a:rPr lang="es-ES" sz="7466" dirty="0" err="1">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Arctic</a:t>
            </a:r>
            <a:r>
              <a:rPr lang="es-E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 Ocean</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 </a:t>
            </a:r>
            <a:r>
              <a:rPr lang="es-ES" sz="7466" dirty="0" err="1">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Mediterranean</a:t>
            </a:r>
            <a:r>
              <a:rPr lang="es-E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 Sea</a:t>
            </a:r>
            <a:endPar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024080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7" y="324779"/>
            <a:ext cx="11126929"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Project  (2):- </a:t>
            </a:r>
            <a:r>
              <a:rPr lang="en-US" sz="7466" kern="0" dirty="0">
                <a:solidFill>
                  <a:srgbClr val="FFFFFF"/>
                </a:solidFill>
                <a:latin typeface="Arial" panose="020B0604020202020204" pitchFamily="34" charset="0"/>
                <a:ea typeface="DengXian" panose="02010600030101010101" pitchFamily="2" charset="-122"/>
                <a:cs typeface="Arial" panose="020B0604020202020204" pitchFamily="34" charset="0"/>
                <a:sym typeface="Arial"/>
              </a:rPr>
              <a:t>EPOS Thematic Core Services TSUNAMI</a:t>
            </a:r>
          </a:p>
          <a:p>
            <a:pPr marL="304792" indent="-304792" defTabSz="1219170">
              <a:spcBef>
                <a:spcPts val="1333"/>
              </a:spcBef>
              <a:defRPr/>
            </a:pPr>
            <a:r>
              <a:rPr lang="en-US" sz="7466" kern="0" dirty="0">
                <a:solidFill>
                  <a:srgbClr val="FFFF00"/>
                </a:solidFill>
                <a:latin typeface="Arial" panose="020B0604020202020204" pitchFamily="34" charset="0"/>
                <a:ea typeface="DengXian" panose="02010600030101010101" pitchFamily="2" charset="-122"/>
                <a:cs typeface="Arial" panose="020B0604020202020204" pitchFamily="34" charset="0"/>
                <a:sym typeface="Arial"/>
              </a:rPr>
              <a:t>FOCUS: RISK KNOWLEDGE,</a:t>
            </a:r>
            <a:r>
              <a:rPr lang="en-US" sz="7466" dirty="0">
                <a:solidFill>
                  <a:srgbClr val="FFFF00"/>
                </a:solidFill>
                <a:latin typeface="Liberation Sans"/>
                <a:ea typeface="DengXian" panose="02010600030101010101" pitchFamily="2" charset="-122"/>
                <a:cs typeface="Arial" panose="020B0604020202020204" pitchFamily="34" charset="0"/>
                <a:sym typeface="Arial"/>
              </a:rPr>
              <a:t> WARNING &amp; DESSIMINATION</a:t>
            </a:r>
            <a:r>
              <a:rPr lang="en-US" sz="7466" kern="0" dirty="0">
                <a:solidFill>
                  <a:srgbClr val="FFFF00"/>
                </a:solidFill>
                <a:latin typeface="Arial" panose="020B0604020202020204" pitchFamily="34" charset="0"/>
                <a:ea typeface="DengXian" panose="02010600030101010101" pitchFamily="2" charset="-122"/>
                <a:cs typeface="Arial" panose="020B0604020202020204" pitchFamily="34" charset="0"/>
                <a:sym typeface="Arial"/>
              </a:rPr>
              <a:t> /</a:t>
            </a:r>
            <a:r>
              <a:rPr lang="en-US" sz="7466" kern="100" dirty="0">
                <a:solidFill>
                  <a:srgbClr val="FFFF00"/>
                </a:solidFill>
                <a:latin typeface="Aptos" panose="020B0004020202020204" pitchFamily="34" charset="0"/>
                <a:ea typeface="DengXian" panose="02010600030101010101" pitchFamily="2" charset="-122"/>
                <a:cs typeface="Arial" panose="020B0604020202020204" pitchFamily="34" charset="0"/>
                <a:sym typeface="Arial"/>
              </a:rPr>
              <a:t>RESEARCH AND ITS PRACTICAL APPLICATIONS- HIGH-QUALITY AND FAIR DATA, SERVICES, AND SCIENTIFIC PRODUCTS )</a:t>
            </a:r>
            <a:endParaRPr lang="fr-FR" sz="7466" dirty="0">
              <a:solidFill>
                <a:srgbClr val="FFFF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Challenge 6: </a:t>
            </a:r>
            <a:r>
              <a:rPr lang="fr-FR" sz="7466" dirty="0">
                <a:solidFill>
                  <a:srgbClr val="FFFFFF"/>
                </a:solidFill>
                <a:latin typeface="72 Light" panose="020B0303030000000003" pitchFamily="34" charset="0"/>
                <a:cs typeface="72 Light" panose="020B0303030000000003" pitchFamily="34" charset="0"/>
                <a:sym typeface="Arial"/>
              </a:rPr>
              <a:t>Coastal </a:t>
            </a:r>
            <a:r>
              <a:rPr lang="fr-FR" sz="7466" dirty="0" err="1">
                <a:solidFill>
                  <a:srgbClr val="FFFFFF"/>
                </a:solidFill>
                <a:latin typeface="72 Light" panose="020B0303030000000003" pitchFamily="34" charset="0"/>
                <a:cs typeface="72 Light" panose="020B0303030000000003" pitchFamily="34" charset="0"/>
                <a:sym typeface="Arial"/>
              </a:rPr>
              <a:t>Resilience</a:t>
            </a:r>
            <a:r>
              <a:rPr lang="fr-FR" sz="7466"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Institution</a:t>
            </a:r>
            <a:r>
              <a:rPr lang="fr-FR" sz="7466" b="1" dirty="0">
                <a:solidFill>
                  <a:srgbClr val="FFFFFF"/>
                </a:solidFill>
                <a:latin typeface="72 Light" panose="020B0303030000000003" pitchFamily="34" charset="0"/>
                <a:cs typeface="72 Light" panose="020B0303030000000003" pitchFamily="34" charset="0"/>
                <a:sym typeface="Arial"/>
              </a:rPr>
              <a:t>: </a:t>
            </a:r>
            <a:r>
              <a:rPr lang="en-US" sz="7466" kern="100" dirty="0">
                <a:solidFill>
                  <a:srgbClr val="FFFFFF"/>
                </a:solidFill>
                <a:latin typeface="Aptos" panose="020B0004020202020204" pitchFamily="34" charset="0"/>
                <a:ea typeface="DengXian" panose="02010600030101010101" pitchFamily="2" charset="-122"/>
                <a:cs typeface="Arial" panose="020B0604020202020204" pitchFamily="34" charset="0"/>
                <a:sym typeface="Arial"/>
              </a:rPr>
              <a:t>GFZ German Research Centre for Geosciences</a:t>
            </a:r>
            <a:endParaRPr lang="fr-FR" sz="7466" b="1"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s-ES" sz="7466" b="1" dirty="0">
                <a:solidFill>
                  <a:srgbClr val="FFC000"/>
                </a:solidFill>
                <a:latin typeface="72 Light" panose="020B0303030000000003" pitchFamily="34" charset="0"/>
                <a:cs typeface="72 Light" panose="020B0303030000000003" pitchFamily="34" charset="0"/>
                <a:sym typeface="Arial"/>
              </a:rPr>
              <a:t>Host</a:t>
            </a:r>
            <a:r>
              <a:rPr lang="es-ES" sz="7466" b="1" dirty="0">
                <a:solidFill>
                  <a:srgbClr val="FFFFFF"/>
                </a:solidFill>
                <a:latin typeface="72 Light" panose="020B0303030000000003" pitchFamily="34" charset="0"/>
                <a:cs typeface="72 Light" panose="020B0303030000000003" pitchFamily="34" charset="0"/>
                <a:sym typeface="Arial"/>
              </a:rPr>
              <a:t>: ODTP</a:t>
            </a:r>
            <a:endParaRPr lang="es-ES" sz="7466" b="1" dirty="0">
              <a:solidFill>
                <a:srgbClr val="FFC000"/>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endParaRPr lang="en-US" sz="7466" b="1" dirty="0">
              <a:solidFill>
                <a:srgbClr val="FFFFFF"/>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en-US" sz="7466" b="1" dirty="0">
                <a:solidFill>
                  <a:srgbClr val="FFC000"/>
                </a:solidFill>
                <a:latin typeface="72 Light" panose="020B0303030000000003" pitchFamily="34" charset="0"/>
                <a:cs typeface="72 Light" panose="020B0303030000000003" pitchFamily="34" charset="0"/>
                <a:sym typeface="Arial"/>
              </a:rPr>
              <a:t>Lead</a:t>
            </a:r>
            <a:r>
              <a:rPr lang="en-US" sz="7466" dirty="0">
                <a:solidFill>
                  <a:srgbClr val="FFC000"/>
                </a:solidFill>
                <a:latin typeface="72 Light" panose="020B0303030000000003" pitchFamily="34" charset="0"/>
                <a:cs typeface="72 Light" panose="020B0303030000000003" pitchFamily="34" charset="0"/>
                <a:sym typeface="Arial"/>
              </a:rPr>
              <a:t>:</a:t>
            </a:r>
            <a:r>
              <a:rPr lang="en-US" sz="7466" b="1"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Andrey</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 </a:t>
            </a:r>
            <a:r>
              <a:rPr lang="en-US" sz="7466" b="1"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Babeyko</a:t>
            </a:r>
            <a:endParaRPr lang="en-US" sz="7466"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Country</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Germany</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Budget: </a:t>
            </a:r>
            <a:r>
              <a:rPr lang="en-US" sz="7466" kern="100" dirty="0">
                <a:solidFill>
                  <a:srgbClr val="FFFFFF"/>
                </a:solidFill>
                <a:latin typeface="Aptos" panose="020B0004020202020204" pitchFamily="34" charset="0"/>
                <a:ea typeface="DengXian" panose="02010600030101010101" pitchFamily="2" charset="-122"/>
                <a:cs typeface="Arial" panose="020B0604020202020204" pitchFamily="34" charset="0"/>
                <a:sym typeface="Arial"/>
              </a:rPr>
              <a:t>660,0000</a:t>
            </a:r>
            <a:endParaRPr lang="fr-FR" sz="7466" b="1"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err="1">
                <a:solidFill>
                  <a:srgbClr val="FFC000"/>
                </a:solidFill>
                <a:latin typeface="72 Light" panose="020B0303030000000003" pitchFamily="34" charset="0"/>
                <a:cs typeface="72 Light" panose="020B0303030000000003" pitchFamily="34" charset="0"/>
                <a:sym typeface="Arial"/>
              </a:rPr>
              <a:t>Summary</a:t>
            </a:r>
            <a:r>
              <a:rPr lang="fr-FR" sz="7466" b="1" dirty="0">
                <a:solidFill>
                  <a:srgbClr val="FFC000"/>
                </a:solidFill>
                <a:latin typeface="72 Light" panose="020B0303030000000003" pitchFamily="34" charset="0"/>
                <a:cs typeface="72 Light" panose="020B0303030000000003" pitchFamily="34" charset="0"/>
                <a:sym typeface="Arial"/>
              </a:rPr>
              <a:t>:</a:t>
            </a:r>
          </a:p>
          <a:p>
            <a:pPr marL="304792" indent="-304792" defTabSz="1219170">
              <a:spcBef>
                <a:spcPts val="1333"/>
              </a:spcBef>
              <a:defRPr/>
            </a:pPr>
            <a:r>
              <a:rPr lang="en-US" sz="7466" kern="100" dirty="0">
                <a:solidFill>
                  <a:srgbClr val="FFFFFF"/>
                </a:solidFill>
                <a:latin typeface="Aptos" panose="020B0004020202020204" pitchFamily="34" charset="0"/>
                <a:ea typeface="DengXian" panose="02010600030101010101" pitchFamily="2" charset="-122"/>
                <a:cs typeface="Arial" panose="020B0604020202020204" pitchFamily="34" charset="0"/>
                <a:sym typeface="Arial"/>
              </a:rPr>
              <a:t>In February 2024, 18 European institutions from 11 countries signed a Consortium Agreement to establish Thematic Core Services TSUNAMI (https://tsunamidata.org and https://www.epos-eu.org/tcs/tsunami) under the auspices of EPOS-ERIC (European Plate Observing System, https://epos-eu.org). The mission of TCS-TSUNAMI is to promote tsunami research and its practical applications by providing open access to high-quality and FAIR data, services, and scientific products for a broad range of stakeholders, including researchers, disaster risk management and early warning practitioners, private sector, etc. The products and services (currently over 40) are defined in four categories: Pillar 1 – Support to Tsunami Service Providers; Pillar 2 – Tsunami-related datasets and observations; Pillar 3 – Numerical tools and workflows for tsunami simulations; Pillar 4 – Hazard and risk products.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Start and End</a:t>
            </a:r>
            <a:r>
              <a:rPr lang="fr-FR" sz="7466" b="1" dirty="0">
                <a:solidFill>
                  <a:srgbClr val="FFFFFF"/>
                </a:solidFill>
                <a:latin typeface="72 Light" panose="020B0303030000000003" pitchFamily="34" charset="0"/>
                <a:cs typeface="72 Light" panose="020B0303030000000003" pitchFamily="34" charset="0"/>
                <a:sym typeface="Arial"/>
              </a:rPr>
              <a:t>:</a:t>
            </a:r>
            <a:r>
              <a:rPr lang="en-US" sz="7466" dirty="0">
                <a:solidFill>
                  <a:srgbClr val="FFFFFF"/>
                </a:solidFill>
                <a:latin typeface="Liberation Sans"/>
                <a:ea typeface="DengXian" panose="02010600030101010101" pitchFamily="2" charset="-122"/>
                <a:cs typeface="Arial" panose="020B0604020202020204" pitchFamily="34" charset="0"/>
                <a:sym typeface="Arial"/>
              </a:rPr>
              <a:t>15/02/2024 -</a:t>
            </a:r>
            <a:r>
              <a:rPr lang="en-US" sz="7466" dirty="0">
                <a:solidFill>
                  <a:srgbClr val="FFFFFF"/>
                </a:solidFill>
                <a:latin typeface="Liberation Sans"/>
                <a:ea typeface="DengXian" panose="02010600030101010101" pitchFamily="2" charset="-122"/>
                <a:cs typeface="Liberation Sans"/>
                <a:sym typeface="Arial"/>
              </a:rPr>
              <a:t>14/02/2030</a:t>
            </a:r>
            <a:endParaRPr lang="fr-FR" sz="7466" dirty="0">
              <a:solidFill>
                <a:srgbClr val="FFFFFF"/>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dirty="0">
                <a:solidFill>
                  <a:srgbClr val="FFC000"/>
                </a:solidFill>
                <a:latin typeface="72 Light" panose="020B0303030000000003" pitchFamily="34" charset="0"/>
                <a:cs typeface="72 Light" panose="020B0303030000000003" pitchFamily="34" charset="0"/>
                <a:sym typeface="Arial"/>
              </a:rPr>
              <a:t>Basin:</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North Atlantic Ocean, Mediterranean Sea,  Black Sea, Marmara Sea</a:t>
            </a:r>
          </a:p>
          <a:p>
            <a:pPr marL="0" indent="-304792" defTabSz="1219170">
              <a:spcBef>
                <a:spcPts val="0"/>
              </a:spcBef>
              <a:buClr>
                <a:srgbClr val="000000"/>
              </a:buCl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07553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7" y="324779"/>
            <a:ext cx="11126929"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Project  (3):- </a:t>
            </a:r>
            <a:r>
              <a:rPr lang="en-US" sz="7466" kern="100"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Sustaining AGITHAR towards a Global Tsunami Model</a:t>
            </a:r>
          </a:p>
          <a:p>
            <a:pPr marL="304792" indent="-304792" defTabSz="1219170">
              <a:spcBef>
                <a:spcPts val="1333"/>
              </a:spcBef>
              <a:defRPr/>
            </a:pPr>
            <a:r>
              <a:rPr lang="en-US" sz="7466" dirty="0">
                <a:solidFill>
                  <a:srgbClr val="FFFF00"/>
                </a:solidFill>
                <a:latin typeface="Liberation Sans"/>
                <a:ea typeface="DengXian" panose="02010600030101010101" pitchFamily="2" charset="-122"/>
                <a:cs typeface="Arial" panose="020B0604020202020204" pitchFamily="34" charset="0"/>
                <a:sym typeface="Arial"/>
              </a:rPr>
              <a:t>FOCUS:  RISK KNOWLEDGE/</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 </a:t>
            </a:r>
            <a:r>
              <a:rPr lang="en-US" sz="7466" dirty="0">
                <a:solidFill>
                  <a:srgbClr val="FFFF00"/>
                </a:solidFill>
                <a:latin typeface="72 Light" panose="020B0303030000000003" pitchFamily="34" charset="0"/>
                <a:ea typeface="DengXian" panose="02010600030101010101" pitchFamily="2" charset="-122"/>
                <a:cs typeface="72 Light" panose="020B0303030000000003" pitchFamily="34" charset="0"/>
                <a:sym typeface="Arial"/>
              </a:rPr>
              <a:t>PROBABILISTIC TSUNAMI HAZARD AND RISK ASSESSMENT</a:t>
            </a:r>
            <a:endParaRPr lang="fr-FR" sz="7466" b="1" dirty="0">
              <a:solidFill>
                <a:srgbClr val="FFFF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Challenge 6: </a:t>
            </a:r>
            <a:r>
              <a:rPr lang="fr-FR" sz="7466" dirty="0">
                <a:solidFill>
                  <a:srgbClr val="FFFFFF"/>
                </a:solidFill>
                <a:latin typeface="72 Light" panose="020B0303030000000003" pitchFamily="34" charset="0"/>
                <a:cs typeface="72 Light" panose="020B0303030000000003" pitchFamily="34" charset="0"/>
                <a:sym typeface="Arial"/>
              </a:rPr>
              <a:t>Coastal </a:t>
            </a:r>
            <a:r>
              <a:rPr lang="fr-FR" sz="7466" dirty="0" err="1">
                <a:solidFill>
                  <a:srgbClr val="FFFFFF"/>
                </a:solidFill>
                <a:latin typeface="72 Light" panose="020B0303030000000003" pitchFamily="34" charset="0"/>
                <a:cs typeface="72 Light" panose="020B0303030000000003" pitchFamily="34" charset="0"/>
                <a:sym typeface="Arial"/>
              </a:rPr>
              <a:t>Resilience</a:t>
            </a:r>
            <a:r>
              <a:rPr lang="fr-FR" sz="7466"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Institution</a:t>
            </a:r>
            <a:r>
              <a:rPr lang="fr-FR" sz="7466" b="1" dirty="0">
                <a:solidFill>
                  <a:srgbClr val="FFFFFF"/>
                </a:solidFill>
                <a:latin typeface="72 Light" panose="020B0303030000000003" pitchFamily="34" charset="0"/>
                <a:cs typeface="72 Light" panose="020B0303030000000003" pitchFamily="34" charset="0"/>
                <a:sym typeface="Arial"/>
              </a:rPr>
              <a:t>: </a:t>
            </a:r>
            <a:r>
              <a:rPr lang="en-US" sz="7466" kern="100"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Universität Hamburg, Dept. of Mathematics, Hamburg, Germany</a:t>
            </a:r>
            <a:endParaRPr lang="en-US" sz="7466" b="1" kern="100"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r>
              <a:rPr lang="es-ES" sz="7466" b="1" dirty="0">
                <a:solidFill>
                  <a:srgbClr val="FFC000"/>
                </a:solidFill>
                <a:latin typeface="72 Light" panose="020B0303030000000003" pitchFamily="34" charset="0"/>
                <a:cs typeface="72 Light" panose="020B0303030000000003" pitchFamily="34" charset="0"/>
                <a:sym typeface="Arial"/>
              </a:rPr>
              <a:t>Host</a:t>
            </a:r>
            <a:r>
              <a:rPr lang="es-ES" sz="7466" b="1" dirty="0">
                <a:solidFill>
                  <a:srgbClr val="FFFFFF"/>
                </a:solidFill>
                <a:latin typeface="72 Light" panose="020B0303030000000003" pitchFamily="34" charset="0"/>
                <a:cs typeface="72 Light" panose="020B0303030000000003" pitchFamily="34" charset="0"/>
                <a:sym typeface="Arial"/>
              </a:rPr>
              <a:t>: </a:t>
            </a:r>
            <a:r>
              <a:rPr lang="es-ES" sz="7466" dirty="0">
                <a:solidFill>
                  <a:srgbClr val="FFFFFF"/>
                </a:solidFill>
                <a:latin typeface="72 Light" panose="020B0303030000000003" pitchFamily="34" charset="0"/>
                <a:cs typeface="72 Light" panose="020B0303030000000003" pitchFamily="34" charset="0"/>
                <a:sym typeface="Arial"/>
              </a:rPr>
              <a:t>ODTP</a:t>
            </a:r>
            <a:endParaRPr lang="es-ES" sz="7466" dirty="0">
              <a:solidFill>
                <a:srgbClr val="FFC000"/>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endParaRPr lang="en-US" sz="7466" b="1" dirty="0">
              <a:solidFill>
                <a:srgbClr val="FFFFFF"/>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en-US" sz="7466" b="1" dirty="0">
                <a:solidFill>
                  <a:srgbClr val="FFC000"/>
                </a:solidFill>
                <a:latin typeface="72 Light" panose="020B0303030000000003" pitchFamily="34" charset="0"/>
                <a:cs typeface="72 Light" panose="020B0303030000000003" pitchFamily="34" charset="0"/>
                <a:sym typeface="Arial"/>
              </a:rPr>
              <a:t>Lead</a:t>
            </a:r>
            <a:r>
              <a:rPr lang="en-US" sz="7466" dirty="0">
                <a:solidFill>
                  <a:srgbClr val="FFC000"/>
                </a:solidFill>
                <a:latin typeface="72 Light" panose="020B0303030000000003" pitchFamily="34" charset="0"/>
                <a:cs typeface="72 Light" panose="020B0303030000000003" pitchFamily="34" charset="0"/>
                <a:sym typeface="Arial"/>
              </a:rPr>
              <a:t>:</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Jörn Behrens</a:t>
            </a:r>
            <a:endParaRPr lang="en-US" sz="7466"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Country</a:t>
            </a:r>
            <a:r>
              <a:rPr lang="fr-FR" sz="7466" dirty="0">
                <a:solidFill>
                  <a:srgbClr val="FFC000"/>
                </a:solidFill>
                <a:latin typeface="72 Light" panose="020B0303030000000003" pitchFamily="34" charset="0"/>
                <a:cs typeface="72 Light" panose="020B0303030000000003" pitchFamily="34" charset="0"/>
                <a:sym typeface="Arial"/>
              </a:rPr>
              <a:t>: </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Germany</a:t>
            </a:r>
            <a:endParaRPr lang="fr-FR" sz="7466"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Budget: </a:t>
            </a:r>
            <a:r>
              <a:rPr lang="en-US" sz="7466" kern="100"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120,000</a:t>
            </a:r>
            <a:endParaRPr lang="fr-FR" sz="7466" b="1"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err="1">
                <a:solidFill>
                  <a:srgbClr val="FFC000"/>
                </a:solidFill>
                <a:latin typeface="72 Light" panose="020B0303030000000003" pitchFamily="34" charset="0"/>
                <a:cs typeface="72 Light" panose="020B0303030000000003" pitchFamily="34" charset="0"/>
                <a:sym typeface="Arial"/>
              </a:rPr>
              <a:t>Summary</a:t>
            </a:r>
            <a:r>
              <a:rPr lang="fr-FR" sz="7466" b="1" dirty="0">
                <a:solidFill>
                  <a:srgbClr val="FFC000"/>
                </a:solidFill>
                <a:latin typeface="72 Light" panose="020B0303030000000003" pitchFamily="34" charset="0"/>
                <a:cs typeface="72 Light" panose="020B0303030000000003" pitchFamily="34" charset="0"/>
                <a:sym typeface="Arial"/>
              </a:rPr>
              <a:t>:</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The COST Action AGITHAR (running from 2019 through 2023) developed community standards and best practices for probabilistic tsunami hazard and risk assessment, necessary for preparedness, mitigation, and planning for tsunami disaster risk reduction. These practices will form the basis for the Global Tsunami Model (GTM) network of experts, organized in an association with a sustained business model, giving advice to public entities and decision makers, insurance and reinsurance industry, port authorities, and other diverse stakeholders.</a:t>
            </a:r>
            <a:endParaRPr lang="en-US" sz="7466" dirty="0">
              <a:solidFill>
                <a:srgbClr val="FFC000"/>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endParaRPr lang="fr-FR" sz="7466" b="1" dirty="0">
              <a:solidFill>
                <a:srgbClr val="FFC000"/>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b="1" dirty="0">
                <a:solidFill>
                  <a:srgbClr val="FFC000"/>
                </a:solidFill>
                <a:latin typeface="72 Light" panose="020B0303030000000003" pitchFamily="34" charset="0"/>
                <a:cs typeface="72 Light" panose="020B0303030000000003" pitchFamily="34" charset="0"/>
                <a:sym typeface="Arial"/>
              </a:rPr>
              <a:t>Start and End</a:t>
            </a:r>
            <a:r>
              <a:rPr lang="fr-FR" sz="7466" b="1" dirty="0">
                <a:solidFill>
                  <a:srgbClr val="FFFFFF"/>
                </a:solidFill>
                <a:latin typeface="72 Light" panose="020B0303030000000003" pitchFamily="34" charset="0"/>
                <a:cs typeface="72 Light" panose="020B0303030000000003" pitchFamily="34" charset="0"/>
                <a:sym typeface="Arial"/>
              </a:rPr>
              <a:t>:</a:t>
            </a:r>
            <a:r>
              <a:rPr lang="en-US" sz="7466" b="1"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01/11/2023-1/10/2024</a:t>
            </a:r>
            <a:endPar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endParaRPr>
          </a:p>
          <a:p>
            <a:pPr marL="0" indent="-304792" defTabSz="1219170">
              <a:spcBef>
                <a:spcPts val="0"/>
              </a:spcBef>
              <a:buClr>
                <a:srgbClr val="000000"/>
              </a:buClr>
            </a:pPr>
            <a:endParaRPr lang="fr-FR" sz="7466" b="1" dirty="0">
              <a:solidFill>
                <a:srgbClr val="FFFFFF"/>
              </a:solidFill>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b="1" dirty="0">
                <a:solidFill>
                  <a:srgbClr val="FFC000"/>
                </a:solidFill>
                <a:latin typeface="72 Light" panose="020B0303030000000003" pitchFamily="34" charset="0"/>
                <a:cs typeface="72 Light" panose="020B0303030000000003" pitchFamily="34" charset="0"/>
                <a:sym typeface="Arial"/>
              </a:rPr>
              <a:t>Basin:</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North </a:t>
            </a:r>
            <a:r>
              <a:rPr lang="en-US" sz="7466" dirty="0">
                <a:solidFill>
                  <a:srgbClr val="FFFFFF"/>
                </a:solidFill>
                <a:latin typeface="Liberation Sans"/>
                <a:ea typeface="DengXian" panose="02010600030101010101" pitchFamily="2" charset="-122"/>
                <a:cs typeface="Arial" panose="020B0604020202020204" pitchFamily="34" charset="0"/>
                <a:sym typeface="Arial"/>
              </a:rPr>
              <a:t>Atlantic Ocean, Mediterranean Sea</a:t>
            </a:r>
            <a:endParaRPr lang="en-US" sz="7466" dirty="0">
              <a:solidFill>
                <a:srgbClr val="FFFFFF"/>
              </a:solidFill>
              <a:latin typeface="Liberation Sans"/>
              <a:ea typeface="DengXian" panose="02010600030101010101" pitchFamily="2" charset="-122"/>
              <a:cs typeface="Liberation Sans"/>
              <a:sym typeface="Arial"/>
            </a:endParaRPr>
          </a:p>
          <a:p>
            <a:pPr marL="0" indent="-304792" defTabSz="1219170">
              <a:spcBef>
                <a:spcPts val="0"/>
              </a:spcBef>
              <a:buClr>
                <a:srgbClr val="000000"/>
              </a:buCl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4207654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526966" y="465479"/>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Project (4) : </a:t>
            </a:r>
            <a:r>
              <a:rPr lang="en-US" sz="7466" dirty="0">
                <a:solidFill>
                  <a:srgbClr val="FFFFFF"/>
                </a:solidFill>
                <a:latin typeface="Liberation Sans"/>
                <a:ea typeface="DengXian" panose="02010600030101010101" pitchFamily="2" charset="-122"/>
                <a:cs typeface="Arial" panose="020B0604020202020204" pitchFamily="34" charset="0"/>
                <a:sym typeface="Arial"/>
              </a:rPr>
              <a:t>Scaling-Up and Strengthening the Resilience of Coastal Communities in the North-Eastern Atlantic and Mediterranean Regions to the Impact of Tsunamis and Other Sea Level-Related Coastal Hazards (</a:t>
            </a:r>
            <a:r>
              <a:rPr lang="en-US" sz="7466" dirty="0" err="1">
                <a:solidFill>
                  <a:srgbClr val="FFFFFF"/>
                </a:solidFill>
                <a:latin typeface="Liberation Sans"/>
                <a:ea typeface="DengXian" panose="02010600030101010101" pitchFamily="2" charset="-122"/>
                <a:cs typeface="Arial" panose="020B0604020202020204" pitchFamily="34" charset="0"/>
                <a:sym typeface="Arial"/>
              </a:rPr>
              <a:t>CoastWave</a:t>
            </a:r>
            <a:r>
              <a:rPr lang="en-US" sz="7466" dirty="0">
                <a:solidFill>
                  <a:srgbClr val="FFFFFF"/>
                </a:solidFill>
                <a:latin typeface="Liberation Sans"/>
                <a:ea typeface="DengXian" panose="02010600030101010101" pitchFamily="2" charset="-122"/>
                <a:cs typeface="Arial" panose="020B0604020202020204" pitchFamily="34" charset="0"/>
                <a:sym typeface="Arial"/>
              </a:rPr>
              <a:t> 20)</a:t>
            </a:r>
          </a:p>
          <a:p>
            <a:pPr marL="304792" indent="-304792" defTabSz="1219170">
              <a:spcBef>
                <a:spcPts val="1333"/>
              </a:spcBef>
              <a:defRPr/>
            </a:pPr>
            <a:r>
              <a:rPr lang="en-US" sz="7466" dirty="0">
                <a:solidFill>
                  <a:srgbClr val="FFFF00"/>
                </a:solidFill>
                <a:latin typeface="Liberation Sans"/>
                <a:ea typeface="DengXian" panose="02010600030101010101" pitchFamily="2" charset="-122"/>
                <a:cs typeface="Arial" panose="020B0604020202020204" pitchFamily="34" charset="0"/>
                <a:sym typeface="Arial"/>
              </a:rPr>
              <a:t>FOCUS:  RISK KNOWLEDGE, MONITORING AND DETECTION, WARNING &amp; DESSIMINATION, PREPAREDNESS AND RESPONSE–CAPACITY DEVELOPMENT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Challenge</a:t>
            </a:r>
            <a:r>
              <a:rPr lang="fr-FR" sz="7466" b="1" dirty="0">
                <a:solidFill>
                  <a:srgbClr val="FFFFFF"/>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Coastal Resilience</a:t>
            </a:r>
            <a:r>
              <a:rPr lang="fr-FR" sz="7466" b="1"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Institution: </a:t>
            </a:r>
            <a:r>
              <a:rPr lang="fr-FR" sz="7466" b="1" dirty="0">
                <a:solidFill>
                  <a:srgbClr val="FFFFFF"/>
                </a:solidFill>
                <a:latin typeface="72 Light" panose="020B0303030000000003" pitchFamily="34" charset="0"/>
                <a:cs typeface="72 Light" panose="020B0303030000000003" pitchFamily="34" charset="0"/>
                <a:sym typeface="Arial"/>
              </a:rPr>
              <a:t>IOC</a:t>
            </a:r>
          </a:p>
          <a:p>
            <a:pPr marL="304792" indent="-304792" defTabSz="1219170">
              <a:spcBef>
                <a:spcPts val="1333"/>
              </a:spcBef>
              <a:defRPr/>
            </a:pPr>
            <a:r>
              <a:rPr lang="en-US" sz="7466" b="1" dirty="0">
                <a:solidFill>
                  <a:srgbClr val="FFC000"/>
                </a:solidFill>
                <a:latin typeface="72 Light" panose="020B0303030000000003" pitchFamily="34" charset="0"/>
                <a:cs typeface="72 Light" panose="020B0303030000000003" pitchFamily="34" charset="0"/>
                <a:sym typeface="Arial"/>
              </a:rPr>
              <a:t>Host: </a:t>
            </a:r>
            <a:r>
              <a:rPr lang="en-US" sz="7466" dirty="0">
                <a:solidFill>
                  <a:srgbClr val="FFFFFF"/>
                </a:solidFill>
                <a:latin typeface="72 Light" panose="020B0303030000000003" pitchFamily="34" charset="0"/>
                <a:cs typeface="72 Light" panose="020B0303030000000003" pitchFamily="34" charset="0"/>
                <a:sym typeface="Arial"/>
              </a:rPr>
              <a:t>UN31. The Ocean Decade Tsunami </a:t>
            </a:r>
            <a:r>
              <a:rPr lang="en-US" sz="7466" dirty="0" err="1">
                <a:solidFill>
                  <a:srgbClr val="FFFFFF"/>
                </a:solidFill>
                <a:latin typeface="72 Light" panose="020B0303030000000003" pitchFamily="34" charset="0"/>
                <a:cs typeface="72 Light" panose="020B0303030000000003" pitchFamily="34" charset="0"/>
                <a:sym typeface="Arial"/>
              </a:rPr>
              <a:t>Programme</a:t>
            </a:r>
            <a:r>
              <a:rPr lang="en-US" sz="7466"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en-US" sz="7466" b="1" dirty="0">
                <a:solidFill>
                  <a:srgbClr val="FFC000"/>
                </a:solidFill>
                <a:latin typeface="72 Light" panose="020B0303030000000003" pitchFamily="34" charset="0"/>
                <a:cs typeface="72 Light" panose="020B0303030000000003" pitchFamily="34" charset="0"/>
                <a:sym typeface="Arial"/>
              </a:rPr>
              <a:t>Lead</a:t>
            </a:r>
            <a:r>
              <a:rPr lang="en-US" sz="7466" dirty="0">
                <a:solidFill>
                  <a:srgbClr val="FFC000"/>
                </a:solidFill>
                <a:latin typeface="72 Light" panose="020B0303030000000003" pitchFamily="34" charset="0"/>
                <a:cs typeface="72 Light" panose="020B0303030000000003" pitchFamily="34" charset="0"/>
                <a:sym typeface="Arial"/>
              </a:rPr>
              <a:t>: </a:t>
            </a:r>
            <a:r>
              <a:rPr lang="en-US" sz="7466" dirty="0">
                <a:solidFill>
                  <a:srgbClr val="FFFFFF"/>
                </a:solidFill>
                <a:latin typeface="72 Light" panose="020B0303030000000003" pitchFamily="34" charset="0"/>
                <a:cs typeface="72 Light" panose="020B0303030000000003" pitchFamily="34" charset="0"/>
                <a:sym typeface="Arial"/>
              </a:rPr>
              <a:t>Denis Chang Seng</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Country</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France</a:t>
            </a:r>
          </a:p>
          <a:p>
            <a:pPr marL="304792" indent="-304792" defTabSz="1219170">
              <a:spcBef>
                <a:spcPts val="1333"/>
              </a:spcBef>
              <a:defRPr/>
            </a:pPr>
            <a:r>
              <a:rPr lang="fr-FR" sz="7466" dirty="0">
                <a:solidFill>
                  <a:srgbClr val="FFFFFF"/>
                </a:solidFill>
                <a:latin typeface="72 Light" panose="020B0303030000000003" pitchFamily="34" charset="0"/>
                <a:cs typeface="72 Light" panose="020B0303030000000003" pitchFamily="34" charset="0"/>
                <a:sym typeface="Arial"/>
              </a:rPr>
              <a:t>Budget: 1.5 Million </a:t>
            </a:r>
          </a:p>
          <a:p>
            <a:pPr marL="304792" indent="-304792" defTabSz="1219170">
              <a:spcBef>
                <a:spcPts val="1333"/>
              </a:spcBef>
              <a:defRPr/>
            </a:pPr>
            <a:r>
              <a:rPr lang="fr-FR" sz="7466" b="1" dirty="0" err="1">
                <a:solidFill>
                  <a:srgbClr val="FFC000"/>
                </a:solidFill>
                <a:latin typeface="72 Light" panose="020B0303030000000003" pitchFamily="34" charset="0"/>
                <a:cs typeface="72 Light" panose="020B0303030000000003" pitchFamily="34" charset="0"/>
                <a:sym typeface="Arial"/>
              </a:rPr>
              <a:t>Summary</a:t>
            </a:r>
            <a:r>
              <a:rPr lang="fr-FR" sz="7466" b="1" dirty="0">
                <a:solidFill>
                  <a:srgbClr val="FFC000"/>
                </a:solidFill>
                <a:latin typeface="72 Light" panose="020B0303030000000003" pitchFamily="34" charset="0"/>
                <a:cs typeface="72 Light" panose="020B0303030000000003" pitchFamily="34" charset="0"/>
                <a:sym typeface="Arial"/>
              </a:rPr>
              <a:t>: </a:t>
            </a:r>
            <a:r>
              <a:rPr lang="en-US" sz="6400" dirty="0">
                <a:solidFill>
                  <a:srgbClr val="FFFFFF"/>
                </a:solidFill>
                <a:latin typeface="Liberation Sans"/>
                <a:ea typeface="DengXian" panose="02010600030101010101" pitchFamily="2" charset="-122"/>
                <a:cs typeface="Arial" panose="020B0604020202020204" pitchFamily="34" charset="0"/>
                <a:sym typeface="Arial"/>
              </a:rPr>
              <a:t>The </a:t>
            </a:r>
            <a:r>
              <a:rPr lang="en-US" sz="6400" dirty="0" err="1">
                <a:solidFill>
                  <a:srgbClr val="FFFFFF"/>
                </a:solidFill>
                <a:latin typeface="Liberation Sans"/>
                <a:ea typeface="DengXian" panose="02010600030101010101" pitchFamily="2" charset="-122"/>
                <a:cs typeface="Arial" panose="020B0604020202020204" pitchFamily="34" charset="0"/>
                <a:sym typeface="Arial"/>
              </a:rPr>
              <a:t>CoastWAVE</a:t>
            </a:r>
            <a:r>
              <a:rPr lang="en-US" sz="6400" dirty="0">
                <a:solidFill>
                  <a:srgbClr val="FFFFFF"/>
                </a:solidFill>
                <a:latin typeface="Liberation Sans"/>
                <a:ea typeface="DengXian" panose="02010600030101010101" pitchFamily="2" charset="-122"/>
                <a:cs typeface="Arial" panose="020B0604020202020204" pitchFamily="34" charset="0"/>
                <a:sym typeface="Arial"/>
              </a:rPr>
              <a:t> project Phase-II (</a:t>
            </a:r>
            <a:r>
              <a:rPr lang="en-US" sz="6400" dirty="0" err="1">
                <a:solidFill>
                  <a:srgbClr val="FFFFFF"/>
                </a:solidFill>
                <a:latin typeface="Liberation Sans"/>
                <a:ea typeface="DengXian" panose="02010600030101010101" pitchFamily="2" charset="-122"/>
                <a:cs typeface="Arial" panose="020B0604020202020204" pitchFamily="34" charset="0"/>
                <a:sym typeface="Arial"/>
              </a:rPr>
              <a:t>CostWAVE</a:t>
            </a:r>
            <a:r>
              <a:rPr lang="en-US" sz="6400" dirty="0">
                <a:solidFill>
                  <a:srgbClr val="FFFFFF"/>
                </a:solidFill>
                <a:latin typeface="Liberation Sans"/>
                <a:ea typeface="DengXian" panose="02010600030101010101" pitchFamily="2" charset="-122"/>
                <a:cs typeface="Arial" panose="020B0604020202020204" pitchFamily="34" charset="0"/>
                <a:sym typeface="Arial"/>
              </a:rPr>
              <a:t> 2.0) is aimed at Scaling-Up and Strengthening the Resilience of Coastal Communities in the North-Eastern Atlantic and Mediterranean Regions to the Impact of Tsunamis and Other Sea Level-Related Coastal Hazards. It will build collective and common capacities in tsunami hazard assessment and evacuation mapping using probabilistic approaches. It will track changes in the level of tsunami awareness and risk perceptions. It will install additional tsunami detection, monitoring and alerting systems and scale up UNESCO-IOC Tsunami Ready Recognized communities in existing and new countries. A key outcome is to engage and create dialogues with multi-stakeholders and users involved in coastal resilience in a multi-hazard/risk context with the aim to create shared prevention and resilient preparedness for ocean related hazards to reduce their impact through better understanding and integration of tools, strategies and polices</a:t>
            </a:r>
            <a:endParaRPr lang="fr-FR" sz="6400" b="1"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Start and End:</a:t>
            </a:r>
            <a:r>
              <a:rPr lang="fr-FR" sz="7466" b="1" dirty="0">
                <a:solidFill>
                  <a:srgbClr val="FFFFFF"/>
                </a:solidFill>
                <a:latin typeface="72 Light" panose="020B0303030000000003" pitchFamily="34" charset="0"/>
                <a:cs typeface="72 Light" panose="020B0303030000000003" pitchFamily="34" charset="0"/>
                <a:sym typeface="Arial"/>
              </a:rPr>
              <a:t> 1 July 2024-1 July 2026</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Basin</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NEAM</a:t>
            </a:r>
          </a:p>
          <a:p>
            <a:pPr marL="304792" indent="-304792" defTabSz="1219170">
              <a:spcBef>
                <a:spcPts val="1333"/>
              </a:spcBef>
              <a:defRPr/>
            </a:pPr>
            <a:endParaRPr lang="fr-FR" sz="37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75873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6400" b="1" dirty="0">
                <a:solidFill>
                  <a:srgbClr val="FFC000"/>
                </a:solidFill>
                <a:latin typeface="72 Light" panose="020B0303030000000003" pitchFamily="34" charset="0"/>
                <a:cs typeface="72 Light" panose="020B0303030000000003" pitchFamily="34" charset="0"/>
                <a:sym typeface="Arial"/>
              </a:rPr>
              <a:t>Project (5): </a:t>
            </a:r>
            <a:r>
              <a:rPr lang="fr-FR" sz="6400" b="1" dirty="0">
                <a:solidFill>
                  <a:schemeClr val="bg1"/>
                </a:solidFill>
                <a:latin typeface="72 Light" panose="020B0303030000000003" pitchFamily="34" charset="0"/>
                <a:cs typeface="72 Light" panose="020B0303030000000003" pitchFamily="34" charset="0"/>
                <a:sym typeface="Arial"/>
              </a:rPr>
              <a:t>INCOIS </a:t>
            </a:r>
            <a:r>
              <a:rPr lang="fr-FR" sz="6400" b="1" dirty="0" err="1">
                <a:solidFill>
                  <a:schemeClr val="bg1"/>
                </a:solidFill>
                <a:latin typeface="72 Light" panose="020B0303030000000003" pitchFamily="34" charset="0"/>
                <a:cs typeface="72 Light" panose="020B0303030000000003" pitchFamily="34" charset="0"/>
                <a:sym typeface="Arial"/>
              </a:rPr>
              <a:t>Submarine</a:t>
            </a:r>
            <a:r>
              <a:rPr lang="fr-FR" sz="6400" b="1" dirty="0">
                <a:solidFill>
                  <a:schemeClr val="bg1"/>
                </a:solidFill>
                <a:latin typeface="72 Light" panose="020B0303030000000003" pitchFamily="34" charset="0"/>
                <a:cs typeface="72 Light" panose="020B0303030000000003" pitchFamily="34" charset="0"/>
                <a:sym typeface="Arial"/>
              </a:rPr>
              <a:t> Cable Multi-</a:t>
            </a:r>
            <a:r>
              <a:rPr lang="fr-FR" sz="6400" b="1" dirty="0" err="1">
                <a:solidFill>
                  <a:schemeClr val="bg1"/>
                </a:solidFill>
                <a:latin typeface="72 Light" panose="020B0303030000000003" pitchFamily="34" charset="0"/>
                <a:cs typeface="72 Light" panose="020B0303030000000003" pitchFamily="34" charset="0"/>
                <a:sym typeface="Arial"/>
              </a:rPr>
              <a:t>Parameter</a:t>
            </a:r>
            <a:r>
              <a:rPr lang="fr-FR" sz="6400" b="1" dirty="0">
                <a:solidFill>
                  <a:schemeClr val="bg1"/>
                </a:solidFill>
                <a:latin typeface="72 Light" panose="020B0303030000000003" pitchFamily="34" charset="0"/>
                <a:cs typeface="72 Light" panose="020B0303030000000003" pitchFamily="34" charset="0"/>
                <a:sym typeface="Arial"/>
              </a:rPr>
              <a:t> </a:t>
            </a:r>
            <a:r>
              <a:rPr lang="fr-FR" sz="6400" b="1" dirty="0" err="1">
                <a:solidFill>
                  <a:schemeClr val="bg1"/>
                </a:solidFill>
                <a:latin typeface="72 Light" panose="020B0303030000000003" pitchFamily="34" charset="0"/>
                <a:cs typeface="72 Light" panose="020B0303030000000003" pitchFamily="34" charset="0"/>
                <a:sym typeface="Arial"/>
              </a:rPr>
              <a:t>Observatory</a:t>
            </a:r>
            <a:endParaRPr lang="fr-FR" sz="6400" b="1" dirty="0">
              <a:solidFill>
                <a:schemeClr val="bg1"/>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n-IN" sz="6400" b="1" kern="100" dirty="0">
                <a:solidFill>
                  <a:srgbClr val="FFFF00"/>
                </a:solidFill>
                <a:latin typeface="Arial" panose="020B0604020202020204" pitchFamily="34" charset="0"/>
                <a:ea typeface="DengXian" panose="02010600030101010101" pitchFamily="2" charset="-122"/>
                <a:cs typeface="Arial" panose="020B0604020202020204" pitchFamily="34" charset="0"/>
                <a:sym typeface="Arial"/>
              </a:rPr>
              <a:t>FOCUS: </a:t>
            </a:r>
            <a:r>
              <a:rPr lang="en-US" sz="6400" dirty="0">
                <a:solidFill>
                  <a:srgbClr val="FFFF00"/>
                </a:solidFill>
                <a:latin typeface="Liberation Sans"/>
                <a:ea typeface="DengXian" panose="02010600030101010101" pitchFamily="2" charset="-122"/>
                <a:cs typeface="Arial" panose="020B0604020202020204" pitchFamily="34" charset="0"/>
                <a:sym typeface="Arial"/>
              </a:rPr>
              <a:t>MONITORING AND DETECTION / </a:t>
            </a:r>
            <a:r>
              <a:rPr lang="en-IN" sz="6400" kern="100" dirty="0">
                <a:solidFill>
                  <a:srgbClr val="FFFF00"/>
                </a:solidFill>
                <a:latin typeface="Arial" panose="020B0604020202020204" pitchFamily="34" charset="0"/>
                <a:ea typeface="DengXian" panose="02010600030101010101" pitchFamily="2" charset="-122"/>
                <a:cs typeface="Arial" panose="020B0604020202020204" pitchFamily="34" charset="0"/>
                <a:sym typeface="Arial"/>
              </a:rPr>
              <a:t>SMART CABLE-SUSTAINABLE OBSERVATION</a:t>
            </a:r>
            <a:endParaRPr lang="fr-FR" sz="6400" dirty="0">
              <a:solidFill>
                <a:srgbClr val="FFFF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solidFill>
                  <a:srgbClr val="FFC000"/>
                </a:solidFill>
                <a:latin typeface="72 Light" panose="020B0303030000000003" pitchFamily="34" charset="0"/>
                <a:cs typeface="72 Light" panose="020B0303030000000003" pitchFamily="34" charset="0"/>
                <a:sym typeface="Arial"/>
              </a:rPr>
              <a:t>Challenge</a:t>
            </a:r>
            <a:r>
              <a:rPr lang="fr-FR" sz="6400" b="1" dirty="0">
                <a:solidFill>
                  <a:srgbClr val="FFFFFF"/>
                </a:solidFill>
                <a:latin typeface="72 Light" panose="020B0303030000000003" pitchFamily="34" charset="0"/>
                <a:cs typeface="72 Light" panose="020B0303030000000003" pitchFamily="34" charset="0"/>
                <a:sym typeface="Arial"/>
              </a:rPr>
              <a:t>: </a:t>
            </a:r>
            <a:r>
              <a:rPr lang="fr-FR" sz="6400" dirty="0">
                <a:solidFill>
                  <a:srgbClr val="FFFFFF"/>
                </a:solidFill>
                <a:latin typeface="72 Light" panose="020B0303030000000003" pitchFamily="34" charset="0"/>
                <a:cs typeface="72 Light" panose="020B0303030000000003" pitchFamily="34" charset="0"/>
                <a:sym typeface="Arial"/>
              </a:rPr>
              <a:t>Coastal Resilience</a:t>
            </a:r>
            <a:r>
              <a:rPr lang="fr-FR" sz="6400" b="1"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6400" b="1" dirty="0">
                <a:solidFill>
                  <a:srgbClr val="FFC000"/>
                </a:solidFill>
                <a:latin typeface="72 Light" panose="020B0303030000000003" pitchFamily="34" charset="0"/>
                <a:cs typeface="72 Light" panose="020B0303030000000003" pitchFamily="34" charset="0"/>
                <a:sym typeface="Arial"/>
              </a:rPr>
              <a:t>Institution: </a:t>
            </a:r>
            <a:r>
              <a:rPr lang="fr-FR" sz="6400" b="1" dirty="0">
                <a:solidFill>
                  <a:srgbClr val="FFFFFF"/>
                </a:solidFill>
                <a:latin typeface="72 Light" panose="020B0303030000000003" pitchFamily="34" charset="0"/>
                <a:cs typeface="72 Light" panose="020B0303030000000003" pitchFamily="34" charset="0"/>
                <a:sym typeface="Arial"/>
              </a:rPr>
              <a:t>INCOIS,</a:t>
            </a:r>
            <a:r>
              <a:rPr lang="en-IN" sz="6400" dirty="0">
                <a:solidFill>
                  <a:srgbClr val="FFFFFF"/>
                </a:solidFill>
                <a:latin typeface="Arial" panose="020B0604020202020204" pitchFamily="34" charset="0"/>
                <a:ea typeface="DengXian" panose="02010600030101010101" pitchFamily="2" charset="-122"/>
                <a:sym typeface="Arial"/>
              </a:rPr>
              <a:t> University College London (UCL), London and Indian National Centre </a:t>
            </a:r>
          </a:p>
          <a:p>
            <a:pPr marL="304792" indent="-304792" defTabSz="1219170">
              <a:spcBef>
                <a:spcPts val="1333"/>
              </a:spcBef>
              <a:defRPr/>
            </a:pPr>
            <a:r>
              <a:rPr lang="en-US" sz="6400" b="1" dirty="0">
                <a:solidFill>
                  <a:srgbClr val="FFC000"/>
                </a:solidFill>
                <a:latin typeface="72 Light" panose="020B0303030000000003" pitchFamily="34" charset="0"/>
                <a:cs typeface="72 Light" panose="020B0303030000000003" pitchFamily="34" charset="0"/>
                <a:sym typeface="Arial"/>
              </a:rPr>
              <a:t>Host: </a:t>
            </a:r>
            <a:r>
              <a:rPr lang="en-US" sz="6400" b="1" dirty="0">
                <a:solidFill>
                  <a:srgbClr val="FFFFFF"/>
                </a:solidFill>
                <a:latin typeface="72 Light" panose="020B0303030000000003" pitchFamily="34" charset="0"/>
                <a:cs typeface="72 Light" panose="020B0303030000000003" pitchFamily="34" charset="0"/>
                <a:sym typeface="Arial"/>
              </a:rPr>
              <a:t>ODTP</a:t>
            </a:r>
          </a:p>
          <a:p>
            <a:pPr marL="0" indent="-304792" defTabSz="1219170">
              <a:spcBef>
                <a:spcPts val="0"/>
              </a:spcBef>
              <a:buClr>
                <a:srgbClr val="000000"/>
              </a:buClr>
            </a:pPr>
            <a:r>
              <a:rPr lang="en-US" sz="6400" b="1" dirty="0">
                <a:solidFill>
                  <a:srgbClr val="FFC000"/>
                </a:solidFill>
                <a:latin typeface="72 Light" panose="020B0303030000000003" pitchFamily="34" charset="0"/>
                <a:cs typeface="72 Light" panose="020B0303030000000003" pitchFamily="34" charset="0"/>
                <a:sym typeface="Arial"/>
              </a:rPr>
              <a:t>Lead</a:t>
            </a:r>
            <a:r>
              <a:rPr lang="en-US" sz="6400" dirty="0">
                <a:solidFill>
                  <a:srgbClr val="FFC000"/>
                </a:solidFill>
                <a:latin typeface="72 Light" panose="020B0303030000000003" pitchFamily="34" charset="0"/>
                <a:cs typeface="72 Light" panose="020B0303030000000003" pitchFamily="34" charset="0"/>
                <a:sym typeface="Arial"/>
              </a:rPr>
              <a:t>: </a:t>
            </a:r>
            <a:r>
              <a:rPr lang="en-US" sz="6400" dirty="0">
                <a:solidFill>
                  <a:srgbClr val="FFFFFF"/>
                </a:solidFill>
                <a:latin typeface="72 Light" panose="020B0303030000000003" pitchFamily="34" charset="0"/>
                <a:cs typeface="72 Light" panose="020B0303030000000003" pitchFamily="34" charset="0"/>
                <a:sym typeface="Arial"/>
              </a:rPr>
              <a:t>Srinivas Kumar?</a:t>
            </a:r>
            <a:endParaRPr lang="en-US" sz="6400" b="1"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r>
              <a:rPr lang="fr-FR" sz="6400" b="1" dirty="0">
                <a:solidFill>
                  <a:srgbClr val="FFC000"/>
                </a:solidFill>
                <a:latin typeface="72 Light" panose="020B0303030000000003" pitchFamily="34" charset="0"/>
                <a:cs typeface="72 Light" panose="020B0303030000000003" pitchFamily="34" charset="0"/>
                <a:sym typeface="Arial"/>
              </a:rPr>
              <a:t>Country</a:t>
            </a:r>
            <a:r>
              <a:rPr lang="fr-FR" sz="6400" dirty="0">
                <a:solidFill>
                  <a:srgbClr val="FFC000"/>
                </a:solidFill>
                <a:latin typeface="72 Light" panose="020B0303030000000003" pitchFamily="34" charset="0"/>
                <a:cs typeface="72 Light" panose="020B0303030000000003" pitchFamily="34" charset="0"/>
                <a:sym typeface="Arial"/>
              </a:rPr>
              <a:t>: </a:t>
            </a:r>
            <a:r>
              <a:rPr lang="fr-FR" sz="6400" dirty="0" err="1">
                <a:solidFill>
                  <a:srgbClr val="FFFFFF"/>
                </a:solidFill>
                <a:latin typeface="72 Light" panose="020B0303030000000003" pitchFamily="34" charset="0"/>
                <a:cs typeface="72 Light" panose="020B0303030000000003" pitchFamily="34" charset="0"/>
                <a:sym typeface="Arial"/>
              </a:rPr>
              <a:t>India</a:t>
            </a:r>
            <a:endParaRPr lang="fr-FR" sz="6400"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dirty="0">
                <a:solidFill>
                  <a:srgbClr val="FFC000"/>
                </a:solidFill>
                <a:latin typeface="72 Light" panose="020B0303030000000003" pitchFamily="34" charset="0"/>
                <a:cs typeface="72 Light" panose="020B0303030000000003" pitchFamily="34" charset="0"/>
                <a:sym typeface="Arial"/>
              </a:rPr>
              <a:t>Budget:</a:t>
            </a:r>
            <a:r>
              <a:rPr lang="fr-FR" sz="6400" dirty="0">
                <a:solidFill>
                  <a:srgbClr val="FFFFFF"/>
                </a:solidFill>
                <a:latin typeface="72 Light" panose="020B0303030000000003" pitchFamily="34" charset="0"/>
                <a:cs typeface="72 Light" panose="020B0303030000000003" pitchFamily="34" charset="0"/>
                <a:sym typeface="Arial"/>
              </a:rPr>
              <a:t>5959835</a:t>
            </a:r>
          </a:p>
          <a:p>
            <a:pPr marL="304792" indent="-304792" defTabSz="1219170">
              <a:spcBef>
                <a:spcPts val="1333"/>
              </a:spcBef>
              <a:defRPr/>
            </a:pPr>
            <a:r>
              <a:rPr lang="fr-FR" sz="6400" b="1" dirty="0" err="1">
                <a:solidFill>
                  <a:srgbClr val="FFC000"/>
                </a:solidFill>
                <a:latin typeface="72 Light" panose="020B0303030000000003" pitchFamily="34" charset="0"/>
                <a:cs typeface="72 Light" panose="020B0303030000000003" pitchFamily="34" charset="0"/>
                <a:sym typeface="Arial"/>
              </a:rPr>
              <a:t>Summary</a:t>
            </a:r>
            <a:r>
              <a:rPr lang="fr-FR" sz="6400" b="1" dirty="0">
                <a:solidFill>
                  <a:srgbClr val="FFC000"/>
                </a:solidFill>
                <a:latin typeface="72 Light" panose="020B0303030000000003" pitchFamily="34" charset="0"/>
                <a:cs typeface="72 Light" panose="020B0303030000000003" pitchFamily="34" charset="0"/>
                <a:sym typeface="Arial"/>
              </a:rPr>
              <a:t>:</a:t>
            </a:r>
            <a:r>
              <a:rPr lang="fr-FR" sz="6400" b="1"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en-IN" sz="6400" kern="100" dirty="0">
                <a:solidFill>
                  <a:srgbClr val="FFFFFF"/>
                </a:solidFill>
                <a:latin typeface="Arial" panose="020B0604020202020204" pitchFamily="34" charset="0"/>
                <a:ea typeface="DengXian" panose="02010600030101010101" pitchFamily="2" charset="-122"/>
                <a:cs typeface="Arial" panose="020B0604020202020204" pitchFamily="34" charset="0"/>
                <a:sym typeface="Arial"/>
              </a:rPr>
              <a:t>This proposed initiative, the “INCOIS Submarine Cabled Multi-Parameter Observatory (ISCO)”, aims to undertake long-term observation of various oceanographic and geophysical parameters for climate research as well as operational applications related to tsunami and storm surge early warning system.  The ISCO project is designed to include the installation of a submarine cable approximately 150 km in length, situated west of </a:t>
            </a:r>
            <a:r>
              <a:rPr lang="en-IN" sz="6400" kern="100" dirty="0" err="1">
                <a:solidFill>
                  <a:srgbClr val="FFFFFF"/>
                </a:solidFill>
                <a:latin typeface="Arial" panose="020B0604020202020204" pitchFamily="34" charset="0"/>
                <a:ea typeface="DengXian" panose="02010600030101010101" pitchFamily="2" charset="-122"/>
                <a:cs typeface="Arial" panose="020B0604020202020204" pitchFamily="34" charset="0"/>
                <a:sym typeface="Arial"/>
              </a:rPr>
              <a:t>Wandoor</a:t>
            </a:r>
            <a:r>
              <a:rPr lang="en-IN" sz="6400" kern="100" dirty="0">
                <a:solidFill>
                  <a:srgbClr val="FFFFFF"/>
                </a:solidFill>
                <a:latin typeface="Arial" panose="020B0604020202020204" pitchFamily="34" charset="0"/>
                <a:ea typeface="DengXian" panose="02010600030101010101" pitchFamily="2" charset="-122"/>
                <a:cs typeface="Arial" panose="020B0604020202020204" pitchFamily="34" charset="0"/>
                <a:sym typeface="Arial"/>
              </a:rPr>
              <a:t> in the Andaman &amp; Nicobar Islands. The infrastructure will comprise two science nodes along the cable, equipped with oceanographic and geophysical sensors positioned at water depths ranging from 2000 to 2500 meters. Additionally, a landing station will be established at the INCOIS observatory in </a:t>
            </a:r>
            <a:r>
              <a:rPr lang="en-IN" sz="6400" kern="100" dirty="0" err="1">
                <a:solidFill>
                  <a:srgbClr val="FFFFFF"/>
                </a:solidFill>
                <a:latin typeface="Arial" panose="020B0604020202020204" pitchFamily="34" charset="0"/>
                <a:ea typeface="DengXian" panose="02010600030101010101" pitchFamily="2" charset="-122"/>
                <a:cs typeface="Arial" panose="020B0604020202020204" pitchFamily="34" charset="0"/>
                <a:sym typeface="Arial"/>
              </a:rPr>
              <a:t>Wandoor</a:t>
            </a:r>
            <a:r>
              <a:rPr lang="en-IN" sz="6400" kern="100" dirty="0">
                <a:solidFill>
                  <a:srgbClr val="FFFFFF"/>
                </a:solidFill>
                <a:latin typeface="Arial" panose="020B0604020202020204" pitchFamily="34" charset="0"/>
                <a:ea typeface="DengXian" panose="02010600030101010101" pitchFamily="2" charset="-122"/>
                <a:cs typeface="Arial" panose="020B0604020202020204" pitchFamily="34" charset="0"/>
                <a:sym typeface="Arial"/>
              </a:rPr>
              <a:t>, with a control </a:t>
            </a:r>
            <a:r>
              <a:rPr lang="en-IN" sz="6400" kern="100" dirty="0" err="1">
                <a:solidFill>
                  <a:srgbClr val="FFFFFF"/>
                </a:solidFill>
                <a:latin typeface="Arial" panose="020B0604020202020204" pitchFamily="34" charset="0"/>
                <a:ea typeface="DengXian" panose="02010600030101010101" pitchFamily="2" charset="-122"/>
                <a:cs typeface="Arial" panose="020B0604020202020204" pitchFamily="34" charset="0"/>
                <a:sym typeface="Arial"/>
              </a:rPr>
              <a:t>center</a:t>
            </a:r>
            <a:r>
              <a:rPr lang="en-IN" sz="6400" kern="100" dirty="0">
                <a:solidFill>
                  <a:srgbClr val="FFFFFF"/>
                </a:solidFill>
                <a:latin typeface="Arial" panose="020B0604020202020204" pitchFamily="34" charset="0"/>
                <a:ea typeface="DengXian" panose="02010600030101010101" pitchFamily="2" charset="-122"/>
                <a:cs typeface="Arial" panose="020B0604020202020204" pitchFamily="34" charset="0"/>
                <a:sym typeface="Arial"/>
              </a:rPr>
              <a:t> for real-time data acquisition and monitoring at the INCOIS headquarters in Hyderabad. This observatory is expected to play a transformative role in understanding the dynamic processes occurring in the ocean, particularly in relation to seismic activity and its potential to trigger tsunamis. As INCOIS being the lead implementing agency for this project, we are keen to explore opportunities for collaboration and seek endorsement from international bodies such as the UNESCO-IOC. We believe that such partnerships will be instrumental in leveraging global expertise and ensuring the successful implementation and operation of this observatory. Also, we would like to take your consent before applying for the opportunity of Ocean Decade endorsement for the ISCO. Upon your positive feedback, we can proceed towards the formal submission of the request to be endorsed. </a:t>
            </a:r>
            <a:endParaRPr lang="fr-FR" sz="6400" b="1"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solidFill>
                  <a:srgbClr val="FFC000"/>
                </a:solidFill>
                <a:latin typeface="72 Light" panose="020B0303030000000003" pitchFamily="34" charset="0"/>
                <a:cs typeface="72 Light" panose="020B0303030000000003" pitchFamily="34" charset="0"/>
                <a:sym typeface="Arial"/>
              </a:rPr>
              <a:t>Start and End:</a:t>
            </a:r>
            <a:r>
              <a:rPr lang="en-US" sz="6400" b="1" dirty="0">
                <a:solidFill>
                  <a:srgbClr val="FFFFFF"/>
                </a:solidFill>
                <a:latin typeface="Liberation Sans"/>
                <a:sym typeface="Arial"/>
              </a:rPr>
              <a:t>,   </a:t>
            </a:r>
            <a:r>
              <a:rPr lang="en-US" sz="6400" dirty="0">
                <a:solidFill>
                  <a:srgbClr val="FFFFFF"/>
                </a:solidFill>
                <a:latin typeface="Liberation Sans"/>
                <a:sym typeface="Arial"/>
              </a:rPr>
              <a:t>4 years</a:t>
            </a:r>
            <a:endParaRPr lang="fr-FR" sz="6400"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solidFill>
                  <a:srgbClr val="FFC000"/>
                </a:solidFill>
                <a:latin typeface="72 Light" panose="020B0303030000000003" pitchFamily="34" charset="0"/>
                <a:cs typeface="72 Light" panose="020B0303030000000003" pitchFamily="34" charset="0"/>
                <a:sym typeface="Arial"/>
              </a:rPr>
              <a:t>Basin</a:t>
            </a:r>
            <a:r>
              <a:rPr lang="fr-FR" sz="6400" dirty="0">
                <a:solidFill>
                  <a:srgbClr val="FFC000"/>
                </a:solidFill>
                <a:latin typeface="72 Light" panose="020B0303030000000003" pitchFamily="34" charset="0"/>
                <a:cs typeface="72 Light" panose="020B0303030000000003" pitchFamily="34" charset="0"/>
                <a:sym typeface="Arial"/>
              </a:rPr>
              <a:t>: </a:t>
            </a:r>
            <a:r>
              <a:rPr lang="fr-FR" sz="6400" dirty="0">
                <a:solidFill>
                  <a:srgbClr val="FFFFFF"/>
                </a:solidFill>
                <a:latin typeface="72 Light" panose="020B0303030000000003" pitchFamily="34" charset="0"/>
                <a:cs typeface="72 Light" panose="020B0303030000000003" pitchFamily="34" charset="0"/>
                <a:sym typeface="Arial"/>
              </a:rPr>
              <a:t>N-</a:t>
            </a:r>
            <a:r>
              <a:rPr lang="fr-FR" sz="6400" dirty="0" err="1">
                <a:solidFill>
                  <a:srgbClr val="FFFFFF"/>
                </a:solidFill>
                <a:latin typeface="72 Light" panose="020B0303030000000003" pitchFamily="34" charset="0"/>
                <a:cs typeface="72 Light" panose="020B0303030000000003" pitchFamily="34" charset="0"/>
                <a:sym typeface="Arial"/>
              </a:rPr>
              <a:t>Indian</a:t>
            </a:r>
            <a:r>
              <a:rPr lang="fr-FR" sz="6400" dirty="0">
                <a:solidFill>
                  <a:srgbClr val="FFFFFF"/>
                </a:solidFill>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639626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Project (6</a:t>
            </a:r>
            <a:r>
              <a:rPr lang="fr-FR" sz="7466" b="1" dirty="0">
                <a:solidFill>
                  <a:srgbClr val="FFFFFF"/>
                </a:solidFill>
                <a:latin typeface="72 Light" panose="020B0303030000000003" pitchFamily="34" charset="0"/>
                <a:cs typeface="72 Light" panose="020B0303030000000003" pitchFamily="34" charset="0"/>
                <a:sym typeface="Arial"/>
              </a:rPr>
              <a:t>) : </a:t>
            </a:r>
            <a:r>
              <a:rPr lang="en-IN" sz="7466" kern="100" dirty="0">
                <a:solidFill>
                  <a:srgbClr val="FFFFFF"/>
                </a:solidFill>
                <a:latin typeface="Arial" panose="020B0604020202020204" pitchFamily="34" charset="0"/>
                <a:ea typeface="DengXian" panose="02010600030101010101" pitchFamily="2" charset="-122"/>
                <a:cs typeface="Arial" panose="020B0604020202020204" pitchFamily="34" charset="0"/>
                <a:sym typeface="Arial"/>
              </a:rPr>
              <a:t>Tsunami Ready Odisha (TRO)</a:t>
            </a:r>
            <a:endParaRPr lang="fr-FR" sz="7466" b="1"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FF00"/>
                </a:solidFill>
                <a:latin typeface="72 Light" panose="020B0303030000000003" pitchFamily="34" charset="0"/>
                <a:cs typeface="72 Light" panose="020B0303030000000003" pitchFamily="34" charset="0"/>
                <a:sym typeface="Arial"/>
              </a:rPr>
              <a:t>FOCUS: </a:t>
            </a:r>
            <a:r>
              <a:rPr lang="en-US" sz="7466" dirty="0">
                <a:solidFill>
                  <a:srgbClr val="FFFF00"/>
                </a:solidFill>
                <a:latin typeface="72 Light" panose="020B0303030000000003" pitchFamily="34" charset="0"/>
                <a:ea typeface="DengXian" panose="02010600030101010101" pitchFamily="2" charset="-122"/>
                <a:cs typeface="72 Light" panose="020B0303030000000003" pitchFamily="34" charset="0"/>
                <a:sym typeface="Arial"/>
              </a:rPr>
              <a:t>RISK KNOWLEDGE, PREPARDENESS AND RESPONSE/ CAPACITY DEVELOPMENT </a:t>
            </a:r>
            <a:endParaRPr lang="fr-FR" sz="7466" b="1" dirty="0">
              <a:solidFill>
                <a:srgbClr val="FFFF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Challenge</a:t>
            </a:r>
            <a:r>
              <a:rPr lang="fr-FR" sz="7466" b="1" dirty="0">
                <a:solidFill>
                  <a:srgbClr val="FFFFFF"/>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Coastal Resilience</a:t>
            </a:r>
            <a:r>
              <a:rPr lang="fr-FR" sz="7466" b="1"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Institution: </a:t>
            </a:r>
            <a:r>
              <a:rPr lang="fr-FR" sz="7466" b="1" dirty="0">
                <a:solidFill>
                  <a:srgbClr val="FFFFFF"/>
                </a:solidFill>
                <a:latin typeface="72 Light" panose="020B0303030000000003" pitchFamily="34" charset="0"/>
                <a:cs typeface="72 Light" panose="020B0303030000000003" pitchFamily="34" charset="0"/>
                <a:sym typeface="Arial"/>
              </a:rPr>
              <a:t>INCOIS</a:t>
            </a:r>
          </a:p>
          <a:p>
            <a:pPr marL="304792" indent="-304792" defTabSz="1219170">
              <a:spcBef>
                <a:spcPts val="1333"/>
              </a:spcBef>
              <a:defRPr/>
            </a:pPr>
            <a:r>
              <a:rPr lang="en-US" sz="7466" b="1" dirty="0">
                <a:solidFill>
                  <a:srgbClr val="FFC000"/>
                </a:solidFill>
                <a:latin typeface="72 Light" panose="020B0303030000000003" pitchFamily="34" charset="0"/>
                <a:cs typeface="72 Light" panose="020B0303030000000003" pitchFamily="34" charset="0"/>
                <a:sym typeface="Arial"/>
              </a:rPr>
              <a:t>Host: </a:t>
            </a:r>
            <a:r>
              <a:rPr lang="en-US" sz="7466" b="1" dirty="0">
                <a:solidFill>
                  <a:srgbClr val="FFFFFF"/>
                </a:solidFill>
                <a:latin typeface="72 Light" panose="020B0303030000000003" pitchFamily="34" charset="0"/>
                <a:cs typeface="72 Light" panose="020B0303030000000003" pitchFamily="34" charset="0"/>
                <a:sym typeface="Arial"/>
              </a:rPr>
              <a:t>ODTP</a:t>
            </a:r>
          </a:p>
          <a:p>
            <a:pPr marL="304792" indent="-304792" defTabSz="1219170">
              <a:spcBef>
                <a:spcPts val="1333"/>
              </a:spcBef>
              <a:defRPr/>
            </a:pPr>
            <a:r>
              <a:rPr lang="en-US" sz="7466" b="1" dirty="0">
                <a:solidFill>
                  <a:srgbClr val="FFC000"/>
                </a:solidFill>
                <a:latin typeface="72 Light" panose="020B0303030000000003" pitchFamily="34" charset="0"/>
                <a:cs typeface="72 Light" panose="020B0303030000000003" pitchFamily="34" charset="0"/>
                <a:sym typeface="Arial"/>
              </a:rPr>
              <a:t>Lead</a:t>
            </a:r>
            <a:r>
              <a:rPr lang="en-US" sz="7466" dirty="0">
                <a:solidFill>
                  <a:srgbClr val="FFC000"/>
                </a:solidFill>
                <a:latin typeface="72 Light" panose="020B0303030000000003" pitchFamily="34" charset="0"/>
                <a:cs typeface="72 Light" panose="020B0303030000000003" pitchFamily="34" charset="0"/>
                <a:sym typeface="Arial"/>
              </a:rPr>
              <a:t>: </a:t>
            </a:r>
            <a:r>
              <a:rPr lang="en-US" sz="7466" dirty="0">
                <a:solidFill>
                  <a:srgbClr val="FFFFFF"/>
                </a:solidFill>
                <a:latin typeface="72 Light" panose="020B0303030000000003" pitchFamily="34" charset="0"/>
                <a:cs typeface="72 Light" panose="020B0303030000000003" pitchFamily="34" charset="0"/>
                <a:sym typeface="Arial"/>
              </a:rPr>
              <a:t>Srinivas Kumar</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Country</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err="1">
                <a:solidFill>
                  <a:srgbClr val="FFFFFF"/>
                </a:solidFill>
                <a:latin typeface="72 Light" panose="020B0303030000000003" pitchFamily="34" charset="0"/>
                <a:cs typeface="72 Light" panose="020B0303030000000003" pitchFamily="34" charset="0"/>
                <a:sym typeface="Arial"/>
              </a:rPr>
              <a:t>India</a:t>
            </a:r>
            <a:endParaRPr lang="fr-FR" sz="7466"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Budget: </a:t>
            </a:r>
            <a:r>
              <a:rPr lang="fr-FR" sz="7466" b="1" dirty="0">
                <a:solidFill>
                  <a:schemeClr val="bg1"/>
                </a:solidFill>
                <a:latin typeface="72 Light" panose="020B0303030000000003" pitchFamily="34" charset="0"/>
                <a:cs typeface="72 Light" panose="020B0303030000000003" pitchFamily="34" charset="0"/>
                <a:sym typeface="Arial"/>
              </a:rPr>
              <a:t>67335</a:t>
            </a:r>
          </a:p>
          <a:p>
            <a:pPr marL="304792" indent="-304792" defTabSz="1219170">
              <a:spcBef>
                <a:spcPts val="1333"/>
              </a:spcBef>
              <a:defRPr/>
            </a:pPr>
            <a:r>
              <a:rPr lang="fr-FR" sz="7466" b="1" dirty="0" err="1">
                <a:solidFill>
                  <a:srgbClr val="FFC000"/>
                </a:solidFill>
                <a:latin typeface="72 Light" panose="020B0303030000000003" pitchFamily="34" charset="0"/>
                <a:cs typeface="72 Light" panose="020B0303030000000003" pitchFamily="34" charset="0"/>
                <a:sym typeface="Arial"/>
              </a:rPr>
              <a:t>Summary</a:t>
            </a:r>
            <a:r>
              <a:rPr lang="fr-FR" sz="7466" b="1" dirty="0">
                <a:solidFill>
                  <a:srgbClr val="FFC000"/>
                </a:solidFill>
                <a:latin typeface="72 Light" panose="020B0303030000000003" pitchFamily="34" charset="0"/>
                <a:cs typeface="72 Light" panose="020B0303030000000003" pitchFamily="34" charset="0"/>
                <a:sym typeface="Arial"/>
              </a:rPr>
              <a:t>:</a:t>
            </a:r>
            <a:r>
              <a:rPr lang="fr-FR" sz="7466" b="1" dirty="0">
                <a:solidFill>
                  <a:srgbClr val="FFFFFF"/>
                </a:solidFill>
                <a:latin typeface="72 Light" panose="020B0303030000000003" pitchFamily="34" charset="0"/>
                <a:cs typeface="72 Light" panose="020B0303030000000003" pitchFamily="34" charset="0"/>
                <a:sym typeface="Arial"/>
              </a:rPr>
              <a:t> </a:t>
            </a:r>
            <a:r>
              <a:rPr lang="en-IN" sz="7466" kern="100"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Focusing on fully on “Tsunami Ready Recognition Programme” implementation in all coastal villages of Odisha, TRO is fully aligned with the Ocean Decade Tsunami Program (ODTP, UN-31), by emphasizing community resilience, multi-hazard early warning system and integration of scientific knowledge into practical applications for coastal protection. Working in close synergy with IOC-UNESCO’s ICG/IOTWMS and IOTIC, these members play key role in participatory approach for advising on implementation, ensuring that the project’s objectives are closely aligned with the IOC initiatives. The primary objective of this initiative is to improve the preparedness of coastal communities in Odisha, ensuring they are well-equipped to respond to tsunami risks and reduce potential losses. Through participatory methods and local involvement, Odisha State Disaster Management Authority (OSDMA), in coordination with INCOIS, is implementing the TRRP in all coastal villages of Odisha.</a:t>
            </a:r>
            <a:endParaRPr lang="fr-FR" sz="7466"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Start and End:?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Basin</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err="1">
                <a:solidFill>
                  <a:srgbClr val="FFFFFF"/>
                </a:solidFill>
                <a:latin typeface="72 Light" panose="020B0303030000000003" pitchFamily="34" charset="0"/>
                <a:cs typeface="72 Light" panose="020B0303030000000003" pitchFamily="34" charset="0"/>
                <a:sym typeface="Arial"/>
              </a:rPr>
              <a:t>Indian</a:t>
            </a:r>
            <a:r>
              <a:rPr lang="fr-FR" sz="7466" dirty="0">
                <a:solidFill>
                  <a:srgbClr val="FFFFFF"/>
                </a:solidFill>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85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577901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759122" y="556576"/>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Project (7</a:t>
            </a:r>
            <a:r>
              <a:rPr lang="fr-FR" sz="7466" b="1" dirty="0">
                <a:solidFill>
                  <a:srgbClr val="FFFFFF"/>
                </a:solidFill>
                <a:latin typeface="72 Light" panose="020B0303030000000003" pitchFamily="34" charset="0"/>
                <a:cs typeface="72 Light" panose="020B0303030000000003" pitchFamily="34" charset="0"/>
                <a:sym typeface="Arial"/>
              </a:rPr>
              <a:t>) : </a:t>
            </a:r>
            <a:r>
              <a:rPr lang="en-US" sz="7466" b="1" dirty="0">
                <a:solidFill>
                  <a:srgbClr val="FFFFFF"/>
                </a:solidFill>
                <a:latin typeface="72 Light" panose="020B0303030000000003" pitchFamily="34" charset="0"/>
                <a:cs typeface="72 Light" panose="020B0303030000000003" pitchFamily="34" charset="0"/>
                <a:sym typeface="Arial"/>
              </a:rPr>
              <a:t>People </a:t>
            </a:r>
            <a:r>
              <a:rPr lang="en-US" sz="7466" b="1" dirty="0" err="1">
                <a:solidFill>
                  <a:srgbClr val="FFFFFF"/>
                </a:solidFill>
                <a:latin typeface="72 Light" panose="020B0303030000000003" pitchFamily="34" charset="0"/>
                <a:cs typeface="72 Light" panose="020B0303030000000003" pitchFamily="34" charset="0"/>
                <a:sym typeface="Arial"/>
              </a:rPr>
              <a:t>Centred</a:t>
            </a:r>
            <a:r>
              <a:rPr lang="en-US" sz="7466" b="1" dirty="0">
                <a:solidFill>
                  <a:srgbClr val="FFFFFF"/>
                </a:solidFill>
                <a:latin typeface="72 Light" panose="020B0303030000000003" pitchFamily="34" charset="0"/>
                <a:cs typeface="72 Light" panose="020B0303030000000003" pitchFamily="34" charset="0"/>
                <a:sym typeface="Arial"/>
              </a:rPr>
              <a:t> Tsunami early warning for India</a:t>
            </a:r>
            <a:endParaRPr lang="fr-FR" sz="7466" b="1"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FF00"/>
                </a:solidFill>
                <a:latin typeface="72 Light" panose="020B0303030000000003" pitchFamily="34" charset="0"/>
                <a:cs typeface="72 Light" panose="020B0303030000000003" pitchFamily="34" charset="0"/>
                <a:sym typeface="Arial"/>
              </a:rPr>
              <a:t>FOCUS: </a:t>
            </a:r>
            <a:r>
              <a:rPr lang="en-US" sz="7466" dirty="0">
                <a:solidFill>
                  <a:srgbClr val="FFFF00"/>
                </a:solidFill>
                <a:latin typeface="Liberation Sans"/>
                <a:ea typeface="DengXian" panose="02010600030101010101" pitchFamily="2" charset="-122"/>
                <a:cs typeface="Arial" panose="020B0604020202020204" pitchFamily="34" charset="0"/>
                <a:sym typeface="Arial"/>
              </a:rPr>
              <a:t>RISK KNOWLEDGE, MONITORING AND DETECTION, WARNING &amp; DESSIMINATION, PREPAREDNESS AND RESPONSE–CAPACITY DEVELOPMENT </a:t>
            </a:r>
            <a:endParaRPr lang="fr-FR" sz="7466" b="1" dirty="0">
              <a:solidFill>
                <a:srgbClr val="FFFF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Challenge</a:t>
            </a:r>
            <a:r>
              <a:rPr lang="fr-FR" sz="7466" b="1" dirty="0">
                <a:solidFill>
                  <a:srgbClr val="FFFFFF"/>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Coastal Resilience</a:t>
            </a:r>
            <a:r>
              <a:rPr lang="fr-FR" sz="7466" b="1"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Institution: </a:t>
            </a:r>
            <a:r>
              <a:rPr lang="fr-FR" sz="7466" b="1" dirty="0">
                <a:solidFill>
                  <a:srgbClr val="FFFFFF"/>
                </a:solidFill>
                <a:latin typeface="72 Light" panose="020B0303030000000003" pitchFamily="34" charset="0"/>
                <a:cs typeface="72 Light" panose="020B0303030000000003" pitchFamily="34" charset="0"/>
                <a:sym typeface="Arial"/>
              </a:rPr>
              <a:t>INCOIS</a:t>
            </a:r>
          </a:p>
          <a:p>
            <a:pPr marL="304792" indent="-304792" defTabSz="1219170">
              <a:spcBef>
                <a:spcPts val="1333"/>
              </a:spcBef>
              <a:defRPr/>
            </a:pPr>
            <a:r>
              <a:rPr lang="en-US" sz="7466" b="1" dirty="0">
                <a:solidFill>
                  <a:srgbClr val="FFC000"/>
                </a:solidFill>
                <a:latin typeface="72 Light" panose="020B0303030000000003" pitchFamily="34" charset="0"/>
                <a:cs typeface="72 Light" panose="020B0303030000000003" pitchFamily="34" charset="0"/>
                <a:sym typeface="Arial"/>
              </a:rPr>
              <a:t>Host: </a:t>
            </a:r>
            <a:r>
              <a:rPr lang="en-US" sz="7466" b="1" dirty="0">
                <a:solidFill>
                  <a:srgbClr val="FFFFFF"/>
                </a:solidFill>
                <a:latin typeface="72 Light" panose="020B0303030000000003" pitchFamily="34" charset="0"/>
                <a:cs typeface="72 Light" panose="020B0303030000000003" pitchFamily="34" charset="0"/>
                <a:sym typeface="Arial"/>
              </a:rPr>
              <a:t>ODTP</a:t>
            </a:r>
          </a:p>
          <a:p>
            <a:pPr marL="304792" indent="-304792" defTabSz="1219170">
              <a:spcBef>
                <a:spcPts val="1333"/>
              </a:spcBef>
              <a:defRPr/>
            </a:pPr>
            <a:r>
              <a:rPr lang="en-US" sz="7466" b="1" dirty="0">
                <a:solidFill>
                  <a:srgbClr val="FFC000"/>
                </a:solidFill>
                <a:latin typeface="72 Light" panose="020B0303030000000003" pitchFamily="34" charset="0"/>
                <a:cs typeface="72 Light" panose="020B0303030000000003" pitchFamily="34" charset="0"/>
                <a:sym typeface="Arial"/>
              </a:rPr>
              <a:t>Lead</a:t>
            </a:r>
            <a:r>
              <a:rPr lang="en-US" sz="7466" dirty="0">
                <a:solidFill>
                  <a:srgbClr val="FFC000"/>
                </a:solidFill>
                <a:latin typeface="72 Light" panose="020B0303030000000003" pitchFamily="34" charset="0"/>
                <a:cs typeface="72 Light" panose="020B0303030000000003" pitchFamily="34" charset="0"/>
                <a:sym typeface="Arial"/>
              </a:rPr>
              <a:t>: </a:t>
            </a:r>
            <a:r>
              <a:rPr lang="en-US" sz="7466" dirty="0">
                <a:solidFill>
                  <a:srgbClr val="FFFFFF"/>
                </a:solidFill>
                <a:latin typeface="72 Light" panose="020B0303030000000003" pitchFamily="34" charset="0"/>
                <a:cs typeface="72 Light" panose="020B0303030000000003" pitchFamily="34" charset="0"/>
                <a:sym typeface="Arial"/>
              </a:rPr>
              <a:t>Srinivas Kumar</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Country</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err="1">
                <a:solidFill>
                  <a:srgbClr val="FFFFFF"/>
                </a:solidFill>
                <a:latin typeface="72 Light" panose="020B0303030000000003" pitchFamily="34" charset="0"/>
                <a:cs typeface="72 Light" panose="020B0303030000000003" pitchFamily="34" charset="0"/>
                <a:sym typeface="Arial"/>
              </a:rPr>
              <a:t>India</a:t>
            </a:r>
            <a:endParaRPr lang="fr-FR" sz="7466"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Budget: </a:t>
            </a:r>
            <a:r>
              <a:rPr lang="fr-FR" sz="7466" dirty="0">
                <a:solidFill>
                  <a:schemeClr val="bg1"/>
                </a:solidFill>
                <a:latin typeface="72 Light" panose="020B0303030000000003" pitchFamily="34" charset="0"/>
                <a:cs typeface="72 Light" panose="020B0303030000000003" pitchFamily="34" charset="0"/>
                <a:sym typeface="Arial"/>
              </a:rPr>
              <a:t>2840150</a:t>
            </a:r>
          </a:p>
          <a:p>
            <a:pPr marL="304792" indent="-304792" defTabSz="1219170">
              <a:spcBef>
                <a:spcPts val="1333"/>
              </a:spcBef>
              <a:defRPr/>
            </a:pPr>
            <a:r>
              <a:rPr lang="fr-FR" sz="7466" b="1" dirty="0" err="1">
                <a:solidFill>
                  <a:srgbClr val="FFC000"/>
                </a:solidFill>
                <a:latin typeface="72 Light" panose="020B0303030000000003" pitchFamily="34" charset="0"/>
                <a:cs typeface="72 Light" panose="020B0303030000000003" pitchFamily="34" charset="0"/>
                <a:sym typeface="Arial"/>
              </a:rPr>
              <a:t>Summary</a:t>
            </a:r>
            <a:r>
              <a:rPr lang="fr-FR" sz="7466" b="1" dirty="0">
                <a:solidFill>
                  <a:srgbClr val="FFC000"/>
                </a:solidFill>
                <a:latin typeface="72 Light" panose="020B0303030000000003" pitchFamily="34" charset="0"/>
                <a:cs typeface="72 Light" panose="020B0303030000000003" pitchFamily="34" charset="0"/>
                <a:sym typeface="Arial"/>
              </a:rPr>
              <a:t>:</a:t>
            </a:r>
            <a:r>
              <a:rPr lang="fr-FR" sz="7466" b="1" dirty="0">
                <a:solidFill>
                  <a:srgbClr val="FFFFFF"/>
                </a:solidFill>
                <a:latin typeface="72 Light" panose="020B0303030000000003" pitchFamily="34" charset="0"/>
                <a:cs typeface="72 Light" panose="020B0303030000000003" pitchFamily="34" charset="0"/>
                <a:sym typeface="Arial"/>
              </a:rPr>
              <a:t> </a:t>
            </a:r>
            <a:r>
              <a:rPr lang="en-US" sz="7200" dirty="0">
                <a:solidFill>
                  <a:srgbClr val="FFFFFF"/>
                </a:solidFill>
                <a:latin typeface="72 Light" panose="020B0303030000000003" pitchFamily="34" charset="0"/>
                <a:cs typeface="72 Light" panose="020B0303030000000003" pitchFamily="34" charset="0"/>
                <a:sym typeface="Arial"/>
              </a:rPr>
              <a:t>The United Nations has called for global coverage of early warning systems, recognizing tsunamis as among the deadliest natural disasters. The objectives of PCTWIN are aligned with the pillars of people </a:t>
            </a:r>
            <a:r>
              <a:rPr lang="en-US" sz="7200" dirty="0" err="1">
                <a:solidFill>
                  <a:srgbClr val="FFFFFF"/>
                </a:solidFill>
                <a:latin typeface="72 Light" panose="020B0303030000000003" pitchFamily="34" charset="0"/>
                <a:cs typeface="72 Light" panose="020B0303030000000003" pitchFamily="34" charset="0"/>
                <a:sym typeface="Arial"/>
              </a:rPr>
              <a:t>centred</a:t>
            </a:r>
            <a:r>
              <a:rPr lang="en-US" sz="7200" dirty="0">
                <a:solidFill>
                  <a:srgbClr val="FFFFFF"/>
                </a:solidFill>
                <a:latin typeface="72 Light" panose="020B0303030000000003" pitchFamily="34" charset="0"/>
                <a:cs typeface="72 Light" panose="020B0303030000000003" pitchFamily="34" charset="0"/>
                <a:sym typeface="Arial"/>
              </a:rPr>
              <a:t> early warning: improving disaster risk knowledge; improved detection, observation, and forecasting; advancements in communication; increased preparedness. It advances the research through creating knowledge base of tsunamigenic sources in the Indian Ocean, rapid source characterization by incorporating geodetic data and promoting forecast towards Probabilistic Tsunami Forecasting. It also focuses on inclusive and participatory methods for increasing community preparedness. This is facilitated by synergies with UNESCO initiatives in the Indian Ocean region such as the Tsunami Ready. It complements the Tsunami ready indicators by introducing markers measuring the inclusivity of the tsunami response plans devised by the local communities and engagement of the private sector</a:t>
            </a:r>
            <a:r>
              <a:rPr lang="en-US" sz="7466" dirty="0">
                <a:solidFill>
                  <a:srgbClr val="FFFFFF"/>
                </a:solidFill>
                <a:latin typeface="72 Light" panose="020B0303030000000003" pitchFamily="34" charset="0"/>
                <a:cs typeface="72 Light" panose="020B0303030000000003" pitchFamily="34" charset="0"/>
                <a:sym typeface="Arial"/>
              </a:rPr>
              <a:t>.</a:t>
            </a:r>
            <a:endParaRPr lang="fr-FR" sz="7466" dirty="0">
              <a:solidFill>
                <a:srgbClr val="FFFFFF"/>
              </a:solidFill>
              <a:latin typeface="72 Light" panose="020B0303030000000003" pitchFamily="34" charset="0"/>
              <a:cs typeface="72 Light" panose="020B0303030000000003" pitchFamily="34" charset="0"/>
              <a:sym typeface="Arial"/>
            </a:endParaRPr>
          </a:p>
          <a:p>
            <a:pPr marL="0" indent="-304792" algn="just" defTabSz="1219170">
              <a:lnSpc>
                <a:spcPct val="115000"/>
              </a:lnSpc>
              <a:spcBef>
                <a:spcPts val="0"/>
              </a:spcBef>
              <a:spcAft>
                <a:spcPts val="1067"/>
              </a:spcAft>
              <a:buClr>
                <a:srgbClr val="000000"/>
              </a:buClr>
            </a:pPr>
            <a:r>
              <a:rPr lang="fr-FR" sz="7466" b="1" dirty="0">
                <a:solidFill>
                  <a:srgbClr val="FFC000"/>
                </a:solidFill>
                <a:latin typeface="72 Light" panose="020B0303030000000003" pitchFamily="34" charset="0"/>
                <a:cs typeface="72 Light" panose="020B0303030000000003" pitchFamily="34" charset="0"/>
                <a:sym typeface="Arial"/>
              </a:rPr>
              <a:t>Start and End:</a:t>
            </a:r>
            <a:r>
              <a:rPr lang="fr-FR" sz="7466" b="1" dirty="0">
                <a:solidFill>
                  <a:schemeClr val="bg1"/>
                </a:solidFill>
                <a:latin typeface="72 Light" panose="020B0303030000000003" pitchFamily="34" charset="0"/>
                <a:cs typeface="72 Light" panose="020B0303030000000003" pitchFamily="34" charset="0"/>
                <a:sym typeface="Arial"/>
              </a:rPr>
              <a:t>15.02.2024- 15.02..2028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Basin</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err="1">
                <a:solidFill>
                  <a:srgbClr val="FFFFFF"/>
                </a:solidFill>
                <a:latin typeface="72 Light" panose="020B0303030000000003" pitchFamily="34" charset="0"/>
                <a:cs typeface="72 Light" panose="020B0303030000000003" pitchFamily="34" charset="0"/>
                <a:sym typeface="Arial"/>
              </a:rPr>
              <a:t>Indian</a:t>
            </a:r>
            <a:r>
              <a:rPr lang="fr-FR" sz="7466" dirty="0">
                <a:solidFill>
                  <a:srgbClr val="FFFFFF"/>
                </a:solidFill>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85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00258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Contribution  : </a:t>
            </a:r>
            <a:r>
              <a:rPr lang="en-US" sz="7466" dirty="0">
                <a:solidFill>
                  <a:srgbClr val="FFFFFF"/>
                </a:solidFill>
                <a:latin typeface="Liberation Sans"/>
                <a:ea typeface="DengXian" panose="02010600030101010101" pitchFamily="2" charset="-122"/>
                <a:cs typeface="Arial" panose="020B0604020202020204" pitchFamily="34" charset="0"/>
                <a:sym typeface="Arial"/>
              </a:rPr>
              <a:t>Development of comprehensive tsunami software</a:t>
            </a:r>
          </a:p>
          <a:p>
            <a:pPr marL="304792" indent="-304792" defTabSz="1219170">
              <a:spcBef>
                <a:spcPts val="1333"/>
              </a:spcBef>
              <a:defRPr/>
            </a:pPr>
            <a:r>
              <a:rPr lang="fr-FR" sz="7466" b="1" dirty="0">
                <a:solidFill>
                  <a:srgbClr val="FFFF00"/>
                </a:solidFill>
                <a:latin typeface="72 Light" panose="020B0303030000000003" pitchFamily="34" charset="0"/>
                <a:cs typeface="72 Light" panose="020B0303030000000003" pitchFamily="34" charset="0"/>
                <a:sym typeface="Arial"/>
              </a:rPr>
              <a:t>FOCUS: </a:t>
            </a:r>
            <a:r>
              <a:rPr lang="en-US" sz="7466" dirty="0">
                <a:solidFill>
                  <a:srgbClr val="FFFF00"/>
                </a:solidFill>
                <a:latin typeface="Liberation Sans"/>
                <a:ea typeface="DengXian" panose="02010600030101010101" pitchFamily="2" charset="-122"/>
                <a:cs typeface="Arial" panose="020B0604020202020204" pitchFamily="34" charset="0"/>
                <a:sym typeface="Arial"/>
              </a:rPr>
              <a:t>RISK KNOWLEDGE/ HAZRAD ASSESSMENT/ TOOLS</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Challenge</a:t>
            </a:r>
            <a:r>
              <a:rPr lang="fr-FR" sz="7466" b="1" dirty="0">
                <a:solidFill>
                  <a:srgbClr val="FFFFFF"/>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Coastal Resilience</a:t>
            </a:r>
            <a:r>
              <a:rPr lang="fr-FR" sz="7466" b="1" dirty="0">
                <a:solidFill>
                  <a:srgbClr val="FFFFFF"/>
                </a:solidFill>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Institution: </a:t>
            </a:r>
            <a:r>
              <a:rPr lang="en-US" sz="7466" kern="100" dirty="0">
                <a:solidFill>
                  <a:srgbClr val="FFFFFF"/>
                </a:solidFill>
                <a:latin typeface="Aptos" panose="020B0004020202020204" pitchFamily="34" charset="0"/>
                <a:ea typeface="DengXian" panose="02010600030101010101" pitchFamily="2" charset="-122"/>
                <a:cs typeface="Arial" panose="020B0604020202020204" pitchFamily="34" charset="0"/>
                <a:sym typeface="Arial"/>
              </a:rPr>
              <a:t>Tokushima University</a:t>
            </a:r>
            <a:endParaRPr lang="fr-FR" sz="7466" b="1"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n-US" sz="7466" b="1" dirty="0">
                <a:solidFill>
                  <a:srgbClr val="FFC000"/>
                </a:solidFill>
                <a:latin typeface="72 Light" panose="020B0303030000000003" pitchFamily="34" charset="0"/>
                <a:cs typeface="72 Light" panose="020B0303030000000003" pitchFamily="34" charset="0"/>
                <a:sym typeface="Arial"/>
              </a:rPr>
              <a:t>Host: </a:t>
            </a:r>
            <a:r>
              <a:rPr lang="en-US" sz="7466" b="1" dirty="0">
                <a:solidFill>
                  <a:srgbClr val="FFFFFF"/>
                </a:solidFill>
                <a:latin typeface="72 Light" panose="020B0303030000000003" pitchFamily="34" charset="0"/>
                <a:cs typeface="72 Light" panose="020B0303030000000003" pitchFamily="34" charset="0"/>
                <a:sym typeface="Arial"/>
              </a:rPr>
              <a:t>ODTP</a:t>
            </a:r>
          </a:p>
          <a:p>
            <a:pPr marL="0" indent="-304792" defTabSz="1219170">
              <a:spcBef>
                <a:spcPts val="0"/>
              </a:spcBef>
              <a:buClr>
                <a:srgbClr val="000000"/>
              </a:buClr>
            </a:pPr>
            <a:r>
              <a:rPr lang="en-US" sz="7466" b="1" dirty="0">
                <a:solidFill>
                  <a:srgbClr val="FFC000"/>
                </a:solidFill>
                <a:latin typeface="72 Light" panose="020B0303030000000003" pitchFamily="34" charset="0"/>
                <a:cs typeface="72 Light" panose="020B0303030000000003" pitchFamily="34" charset="0"/>
                <a:sym typeface="Arial"/>
              </a:rPr>
              <a:t>Lead</a:t>
            </a:r>
            <a:r>
              <a:rPr lang="en-US" sz="7466" dirty="0">
                <a:solidFill>
                  <a:srgbClr val="FFC000"/>
                </a:solidFill>
                <a:latin typeface="72 Light" panose="020B0303030000000003" pitchFamily="34" charset="0"/>
                <a:cs typeface="72 Light" panose="020B0303030000000003" pitchFamily="34" charset="0"/>
                <a:sym typeface="Arial"/>
              </a:rPr>
              <a:t>: </a:t>
            </a:r>
            <a:r>
              <a:rPr lang="en-US" sz="7466" b="1"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Toshitaka</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 </a:t>
            </a:r>
            <a:r>
              <a:rPr lang="en-US" sz="7466" b="1"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Baba</a:t>
            </a:r>
            <a:endParaRPr lang="en-US" sz="7466"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Country</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Japan</a:t>
            </a:r>
          </a:p>
          <a:p>
            <a:pPr marL="304792" indent="-304792" defTabSz="1219170">
              <a:spcBef>
                <a:spcPts val="1333"/>
              </a:spcBef>
              <a:defRPr/>
            </a:pPr>
            <a:r>
              <a:rPr lang="fr-FR" sz="7466" b="1" dirty="0" err="1">
                <a:solidFill>
                  <a:srgbClr val="FFC000"/>
                </a:solidFill>
                <a:latin typeface="72 Light" panose="020B0303030000000003" pitchFamily="34" charset="0"/>
                <a:cs typeface="72 Light" panose="020B0303030000000003" pitchFamily="34" charset="0"/>
                <a:sym typeface="Arial"/>
              </a:rPr>
              <a:t>Summary</a:t>
            </a:r>
            <a:r>
              <a:rPr lang="fr-FR" sz="7466" b="1" dirty="0">
                <a:solidFill>
                  <a:srgbClr val="FFC000"/>
                </a:solidFill>
                <a:latin typeface="72 Light" panose="020B0303030000000003" pitchFamily="34" charset="0"/>
                <a:cs typeface="72 Light" panose="020B0303030000000003" pitchFamily="34" charset="0"/>
                <a:sym typeface="Arial"/>
              </a:rPr>
              <a:t>:</a:t>
            </a:r>
            <a:r>
              <a:rPr lang="fr-FR" sz="7466" b="1" dirty="0">
                <a:solidFill>
                  <a:srgbClr val="FFFFFF"/>
                </a:solidFill>
                <a:latin typeface="72 Light" panose="020B0303030000000003" pitchFamily="34" charset="0"/>
                <a:cs typeface="72 Light" panose="020B0303030000000003" pitchFamily="34" charset="0"/>
                <a:sym typeface="Arial"/>
              </a:rPr>
              <a:t> </a:t>
            </a:r>
            <a:r>
              <a:rPr lang="en-US" sz="7466" dirty="0">
                <a:solidFill>
                  <a:srgbClr val="FFFFFF"/>
                </a:solidFill>
                <a:latin typeface="72 Light" panose="020B0303030000000003" pitchFamily="34" charset="0"/>
                <a:ea typeface="DengXian" panose="02010600030101010101" pitchFamily="2" charset="-122"/>
                <a:cs typeface="72 Light" panose="020B0303030000000003" pitchFamily="34" charset="0"/>
                <a:sym typeface="Arial"/>
              </a:rPr>
              <a:t>This action will contribute to the UN 31 Ocean Decade Tsunami Programme. The aim of this action is to develop comprehensive tsunami calculation software that will be available free of charge on the Internet. The software will include two-dimensional shallow water equations commonly used in tsunami hazard assessment. In addition, it can calculate dispersive tsunamis. Parallelized tsunami calculations are possible on laptops as well as on supercomputers. We can predict not only seismic tsunamis, but also non-seismic tsunamis caused by, for example, submarine landslides and volcanic eruptions. User-friendly input/output interfaces are provided.</a:t>
            </a:r>
            <a:endParaRPr lang="fr-FR" sz="7466" b="1" dirty="0">
              <a:solidFill>
                <a:srgbClr val="FFC000"/>
              </a:solidFill>
              <a:latin typeface="72 Light" panose="020B0303030000000003" pitchFamily="34" charset="0"/>
              <a:cs typeface="72 Light" panose="020B0303030000000003" pitchFamily="34" charset="0"/>
              <a:sym typeface="Arial"/>
            </a:endParaRPr>
          </a:p>
          <a:p>
            <a:pPr marL="304792" indent="-304792" defTabSz="1219170">
              <a:spcBef>
                <a:spcPts val="1333"/>
              </a:spcBef>
              <a:buClr>
                <a:srgbClr val="000000"/>
              </a:buClr>
            </a:pPr>
            <a:r>
              <a:rPr lang="fr-FR" sz="7466" b="1" dirty="0">
                <a:solidFill>
                  <a:srgbClr val="FFC000"/>
                </a:solidFill>
                <a:latin typeface="72 Light" panose="020B0303030000000003" pitchFamily="34" charset="0"/>
                <a:cs typeface="72 Light" panose="020B0303030000000003" pitchFamily="34" charset="0"/>
                <a:sym typeface="Arial"/>
              </a:rPr>
              <a:t>Start and End: </a:t>
            </a:r>
            <a:r>
              <a:rPr lang="en-US" sz="7466" dirty="0">
                <a:solidFill>
                  <a:srgbClr val="FFFFFF"/>
                </a:solidFill>
                <a:latin typeface="Liberation Sans"/>
                <a:sym typeface="Arial"/>
              </a:rPr>
              <a:t>01/01/2025 - 31/12/2030</a:t>
            </a:r>
            <a:endParaRPr lang="fr-FR" sz="7466" b="1"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solidFill>
                  <a:srgbClr val="FFC000"/>
                </a:solidFill>
                <a:latin typeface="72 Light" panose="020B0303030000000003" pitchFamily="34" charset="0"/>
                <a:cs typeface="72 Light" panose="020B0303030000000003" pitchFamily="34" charset="0"/>
                <a:sym typeface="Arial"/>
              </a:rPr>
              <a:t>Basin</a:t>
            </a:r>
            <a:r>
              <a:rPr lang="fr-FR" sz="7466" dirty="0">
                <a:solidFill>
                  <a:srgbClr val="FFC000"/>
                </a:solidFill>
                <a:latin typeface="72 Light" panose="020B0303030000000003" pitchFamily="34" charset="0"/>
                <a:cs typeface="72 Light" panose="020B0303030000000003" pitchFamily="34" charset="0"/>
                <a:sym typeface="Arial"/>
              </a:rPr>
              <a:t>: </a:t>
            </a:r>
            <a:r>
              <a:rPr lang="fr-FR" sz="7466" dirty="0">
                <a:solidFill>
                  <a:srgbClr val="FFFFFF"/>
                </a:solidFill>
                <a:latin typeface="72 Light" panose="020B0303030000000003" pitchFamily="34" charset="0"/>
                <a:cs typeface="72 Light" panose="020B0303030000000003" pitchFamily="34" charset="0"/>
                <a:sym typeface="Arial"/>
              </a:rPr>
              <a:t>Global</a:t>
            </a:r>
          </a:p>
          <a:p>
            <a:pPr marL="304792" indent="-304792" defTabSz="1219170">
              <a:spcBef>
                <a:spcPts val="1333"/>
              </a:spcBef>
              <a:defRPr/>
            </a:pPr>
            <a:endParaRPr lang="fr-FR" sz="85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868915212"/>
      </p:ext>
    </p:extLst>
  </p:cSld>
  <p:clrMapOvr>
    <a:masterClrMapping/>
  </p:clrMapOvr>
</p:sld>
</file>

<file path=ppt/theme/theme1.xml><?xml version="1.0" encoding="utf-8"?>
<a:theme xmlns:a="http://schemas.openxmlformats.org/drawingml/2006/main" name="Beautiful Ocean by Slidesgo ">
  <a:themeElements>
    <a:clrScheme name="Simple Light">
      <a:dk1>
        <a:srgbClr val="080B24"/>
      </a:dk1>
      <a:lt1>
        <a:srgbClr val="FFFFFF"/>
      </a:lt1>
      <a:dk2>
        <a:srgbClr val="518EE9"/>
      </a:dk2>
      <a:lt2>
        <a:srgbClr val="7095E4"/>
      </a:lt2>
      <a:accent1>
        <a:srgbClr val="234C8E"/>
      </a:accent1>
      <a:accent2>
        <a:srgbClr val="1C3E81"/>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214</TotalTime>
  <Words>1810</Words>
  <Application>Microsoft Office PowerPoint</Application>
  <PresentationFormat>Widescreen</PresentationFormat>
  <Paragraphs>108</Paragraphs>
  <Slides>13</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El Messiri</vt:lpstr>
      <vt:lpstr>Liberation Sans</vt:lpstr>
      <vt:lpstr>72 Light</vt:lpstr>
      <vt:lpstr>Aptos</vt:lpstr>
      <vt:lpstr>Arial</vt:lpstr>
      <vt:lpstr>Calibri</vt:lpstr>
      <vt:lpstr>Calibri Light</vt:lpstr>
      <vt:lpstr>Open Sans</vt:lpstr>
      <vt:lpstr>Beautiful Ocean by Slidesgo </vt:lpstr>
      <vt:lpstr>1_Office Theme</vt:lpstr>
      <vt:lpstr>2024 Ocean Decade Conference, Call for Decade Actions No. 07/2024  Not endorsed yet  New Actions and Identifying Gaps for  ODTP Scoping of Call for Decade Actions No. 08/2024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ODTP Related Investments (Call 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Chang Seng, Denis</dc:creator>
  <cp:lastModifiedBy>Chang Seng, Denis</cp:lastModifiedBy>
  <cp:revision>23</cp:revision>
  <dcterms:created xsi:type="dcterms:W3CDTF">2024-09-13T09:28:55Z</dcterms:created>
  <dcterms:modified xsi:type="dcterms:W3CDTF">2024-11-17T14:16:59Z</dcterms:modified>
</cp:coreProperties>
</file>