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9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0.xml" ContentType="application/vnd.openxmlformats-officedocument.theme+xml"/>
  <Override PartName="/ppt/slideLayouts/slideLayout27.xml" ContentType="application/vnd.openxmlformats-officedocument.presentationml.slideLayout+xml"/>
  <Override PartName="/ppt/theme/theme11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4"/>
    <p:sldMasterId id="2147483655" r:id="rId5"/>
    <p:sldMasterId id="2147483667" r:id="rId6"/>
    <p:sldMasterId id="2147483675" r:id="rId7"/>
    <p:sldMasterId id="2147483691" r:id="rId8"/>
    <p:sldMasterId id="2147483693" r:id="rId9"/>
    <p:sldMasterId id="2147483688" r:id="rId10"/>
    <p:sldMasterId id="2147483676" r:id="rId11"/>
    <p:sldMasterId id="2147483697" r:id="rId12"/>
    <p:sldMasterId id="2147483699" r:id="rId13"/>
    <p:sldMasterId id="2147483700" r:id="rId14"/>
    <p:sldMasterId id="2147483717" r:id="rId15"/>
    <p:sldMasterId id="2147483737" r:id="rId16"/>
  </p:sldMasterIdLst>
  <p:notesMasterIdLst>
    <p:notesMasterId r:id="rId26"/>
  </p:notesMasterIdLst>
  <p:handoutMasterIdLst>
    <p:handoutMasterId r:id="rId27"/>
  </p:handoutMasterIdLst>
  <p:sldIdLst>
    <p:sldId id="3314" r:id="rId17"/>
    <p:sldId id="3312" r:id="rId18"/>
    <p:sldId id="3542" r:id="rId19"/>
    <p:sldId id="3543" r:id="rId20"/>
    <p:sldId id="3544" r:id="rId21"/>
    <p:sldId id="343" r:id="rId22"/>
    <p:sldId id="3545" r:id="rId23"/>
    <p:sldId id="3315" r:id="rId24"/>
    <p:sldId id="3313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9B4"/>
    <a:srgbClr val="183254"/>
    <a:srgbClr val="FCC002"/>
    <a:srgbClr val="67BB89"/>
    <a:srgbClr val="41B7C8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1"/>
    <p:restoredTop sz="94721"/>
  </p:normalViewPr>
  <p:slideViewPr>
    <p:cSldViewPr snapToGrid="0">
      <p:cViewPr varScale="1">
        <p:scale>
          <a:sx n="55" d="100"/>
          <a:sy n="55" d="100"/>
        </p:scale>
        <p:origin x="10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E6A58-4FB4-4CC6-96D2-704E647E1F92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99EB5-BBC7-4461-B19C-AF767D8FFBC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031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DCC70-1736-4198-B3CB-0BBF381B4215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55B3A-F9BB-419E-94F8-F6C4477A78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44442-10BC-EC4A-A330-0C125DB912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43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2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91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1409" y="1881352"/>
            <a:ext cx="3490842" cy="353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8418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-9850" t="-943" r="-1"/>
          <a:stretch/>
        </p:blipFill>
        <p:spPr>
          <a:xfrm>
            <a:off x="7338429" y="1779105"/>
            <a:ext cx="3970734" cy="397747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15383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701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702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319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845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281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378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240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8" b="47620"/>
          <a:stretch/>
        </p:blipFill>
        <p:spPr>
          <a:xfrm>
            <a:off x="-1" y="1881200"/>
            <a:ext cx="12192001" cy="439738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031713" y="2270490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6" name="Oval 17"/>
          <p:cNvSpPr/>
          <p:nvPr userDrawn="1"/>
        </p:nvSpPr>
        <p:spPr>
          <a:xfrm>
            <a:off x="1703252" y="1972193"/>
            <a:ext cx="955433" cy="955433"/>
          </a:xfrm>
          <a:prstGeom prst="ellipse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425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2596056" y="268757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319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3D55D0-3C72-4164-9340-C8944BC23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3" b="8304"/>
          <a:stretch/>
        </p:blipFill>
        <p:spPr>
          <a:xfrm>
            <a:off x="0" y="1710858"/>
            <a:ext cx="12192000" cy="453934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031714" y="2171125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06140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3" b="8304"/>
          <a:stretch/>
        </p:blipFill>
        <p:spPr>
          <a:xfrm>
            <a:off x="0" y="1352639"/>
            <a:ext cx="12192000" cy="453934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151898" y="1812907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41B7C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9" name="Oval 17"/>
          <p:cNvSpPr/>
          <p:nvPr userDrawn="1"/>
        </p:nvSpPr>
        <p:spPr>
          <a:xfrm>
            <a:off x="1495862" y="1170914"/>
            <a:ext cx="955433" cy="955433"/>
          </a:xfrm>
          <a:prstGeom prst="ellipse">
            <a:avLst/>
          </a:prstGeom>
          <a:solidFill>
            <a:srgbClr val="41B7C8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36" y="-115614"/>
            <a:ext cx="1629168" cy="16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20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990017"/>
            <a:ext cx="12192000" cy="43656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Placeholder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3108" y="1990017"/>
            <a:ext cx="3458892" cy="4365641"/>
          </a:xfrm>
          <a:prstGeom prst="rect">
            <a:avLst/>
          </a:prstGeom>
          <a:solidFill>
            <a:srgbClr val="41B7C8"/>
          </a:solidFill>
          <a:ln w="12700">
            <a:solidFill>
              <a:srgbClr val="41B7C8"/>
            </a:solidFill>
          </a:ln>
        </p:spPr>
      </p:pic>
    </p:spTree>
    <p:extLst>
      <p:ext uri="{BB962C8B-B14F-4D97-AF65-F5344CB8AC3E}">
        <p14:creationId xmlns:p14="http://schemas.microsoft.com/office/powerpoint/2010/main" val="3537423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988818" y="0"/>
            <a:ext cx="6203182" cy="6962503"/>
          </a:xfrm>
          <a:prstGeom prst="rect">
            <a:avLst/>
          </a:prstGeom>
          <a:solidFill>
            <a:srgbClr val="183254"/>
          </a:solidFill>
          <a:ln w="12700" cap="flat">
            <a:solidFill>
              <a:srgbClr val="1F476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B0CD4-6B8D-45A9-9DCA-8CB0A0C64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92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562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147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479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056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CT Slide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D2EF272-5A15-4665-871D-EFC7E6453232}"/>
              </a:ext>
            </a:extLst>
          </p:cNvPr>
          <p:cNvSpPr/>
          <p:nvPr userDrawn="1"/>
        </p:nvSpPr>
        <p:spPr>
          <a:xfrm>
            <a:off x="0" y="1348829"/>
            <a:ext cx="12192000" cy="651911"/>
          </a:xfrm>
          <a:prstGeom prst="rect">
            <a:avLst/>
          </a:prstGeom>
          <a:solidFill>
            <a:srgbClr val="0049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CFEB06-38C7-4D00-BD53-0324E0F0207C}"/>
              </a:ext>
            </a:extLst>
          </p:cNvPr>
          <p:cNvSpPr/>
          <p:nvPr userDrawn="1"/>
        </p:nvSpPr>
        <p:spPr>
          <a:xfrm>
            <a:off x="0" y="-13259"/>
            <a:ext cx="12192000" cy="1368000"/>
          </a:xfrm>
          <a:prstGeom prst="rect">
            <a:avLst/>
          </a:prstGeom>
          <a:solidFill>
            <a:srgbClr val="0077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 userDrawn="1"/>
        </p:nvSpPr>
        <p:spPr>
          <a:xfrm>
            <a:off x="3" y="6456491"/>
            <a:ext cx="1993132" cy="324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lnSpc>
                <a:spcPct val="115000"/>
              </a:lnSpc>
              <a:spcAft>
                <a:spcPts val="750"/>
              </a:spcAft>
              <a:buFont typeface="+mj-lt"/>
              <a:buNone/>
            </a:pPr>
            <a:r>
              <a:rPr lang="en-US" sz="675">
                <a:solidFill>
                  <a:schemeClr val="bg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UNESCO headquarters, Paris. Photo credit : © UNESCO/Michel </a:t>
            </a:r>
            <a:r>
              <a:rPr lang="en-US" sz="675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Ravassard</a:t>
            </a:r>
            <a:r>
              <a:rPr lang="en-US" sz="675">
                <a:solidFill>
                  <a:schemeClr val="bg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C45E6B-57BF-4C25-ACA0-8EB7E8BEBF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09072" y="320332"/>
            <a:ext cx="9879993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OF PRESENTATION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B05784F-579F-4719-B113-F87E47050A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09071" y="1468022"/>
            <a:ext cx="9879993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 or summary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CB58858-A397-42BC-9B60-5955C549AA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5" y="233377"/>
            <a:ext cx="1520178" cy="101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91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B383AD-DD56-4514-B88F-9FBAE5DBC3CC}"/>
              </a:ext>
            </a:extLst>
          </p:cNvPr>
          <p:cNvSpPr/>
          <p:nvPr userDrawn="1"/>
        </p:nvSpPr>
        <p:spPr>
          <a:xfrm>
            <a:off x="-1065" y="30"/>
            <a:ext cx="12191998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CE4A71-EE8F-4781-BF16-79CF1CF18BD9}"/>
              </a:ext>
            </a:extLst>
          </p:cNvPr>
          <p:cNvSpPr/>
          <p:nvPr userDrawn="1"/>
        </p:nvSpPr>
        <p:spPr>
          <a:xfrm>
            <a:off x="0" y="6336082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6" name="Straight Connector 13">
            <a:extLst>
              <a:ext uri="{FF2B5EF4-FFF2-40B4-BE49-F238E27FC236}">
                <a16:creationId xmlns:a16="http://schemas.microsoft.com/office/drawing/2014/main" id="{5C244330-4EAA-4442-8911-7046D6181781}"/>
              </a:ext>
            </a:extLst>
          </p:cNvPr>
          <p:cNvCxnSpPr/>
          <p:nvPr userDrawn="1"/>
        </p:nvCxnSpPr>
        <p:spPr>
          <a:xfrm>
            <a:off x="3116385" y="6322102"/>
            <a:ext cx="0" cy="549877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3">
            <a:extLst>
              <a:ext uri="{FF2B5EF4-FFF2-40B4-BE49-F238E27FC236}">
                <a16:creationId xmlns:a16="http://schemas.microsoft.com/office/drawing/2014/main" id="{5905EEDD-9606-4D19-9136-18C6AC038738}"/>
              </a:ext>
            </a:extLst>
          </p:cNvPr>
          <p:cNvCxnSpPr/>
          <p:nvPr userDrawn="1"/>
        </p:nvCxnSpPr>
        <p:spPr>
          <a:xfrm>
            <a:off x="9045698" y="6308125"/>
            <a:ext cx="0" cy="549877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1809074-958E-419D-9735-612538161AC0}"/>
              </a:ext>
            </a:extLst>
          </p:cNvPr>
          <p:cNvSpPr txBox="1"/>
          <p:nvPr userDrawn="1"/>
        </p:nvSpPr>
        <p:spPr>
          <a:xfrm>
            <a:off x="0" y="6366207"/>
            <a:ext cx="311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IOTIC – UNESCO IOC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4F833D-322B-4A42-96E1-93662571FB68}"/>
              </a:ext>
            </a:extLst>
          </p:cNvPr>
          <p:cNvSpPr txBox="1"/>
          <p:nvPr userDrawn="1"/>
        </p:nvSpPr>
        <p:spPr>
          <a:xfrm>
            <a:off x="9668008" y="6378617"/>
            <a:ext cx="1901683" cy="443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 dirty="0">
                <a:solidFill>
                  <a:schemeClr val="bg1"/>
                </a:solidFill>
              </a:rPr>
              <a:t>March 2023</a:t>
            </a:r>
          </a:p>
          <a:p>
            <a:pPr algn="ctr">
              <a:lnSpc>
                <a:spcPts val="1400"/>
              </a:lnSpc>
            </a:pPr>
            <a:r>
              <a:rPr lang="en-GB" sz="1100" b="0" i="1" dirty="0">
                <a:solidFill>
                  <a:schemeClr val="bg1"/>
                </a:solidFill>
              </a:rPr>
              <a:t>(Ardito M Kodijat)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C1F2B30-84B9-39B0-F5E0-79FF52E305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888" y="82581"/>
            <a:ext cx="1521315" cy="6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6791" r="23338" b="13839"/>
          <a:stretch/>
        </p:blipFill>
        <p:spPr>
          <a:xfrm>
            <a:off x="6204857" y="0"/>
            <a:ext cx="598714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FB8DA0-25B2-48F6-8868-B213CEA011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2621" y="5349548"/>
            <a:ext cx="1495758" cy="1437388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6339B7C9-369B-4FBD-93AB-42CB9FBB9CB7}"/>
              </a:ext>
            </a:extLst>
          </p:cNvPr>
          <p:cNvSpPr/>
          <p:nvPr userDrawn="1"/>
        </p:nvSpPr>
        <p:spPr>
          <a:xfrm rot="10800000">
            <a:off x="1790483" y="1302602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358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B383AD-DD56-4514-B88F-9FBAE5DBC3CC}"/>
              </a:ext>
            </a:extLst>
          </p:cNvPr>
          <p:cNvSpPr/>
          <p:nvPr userDrawn="1"/>
        </p:nvSpPr>
        <p:spPr>
          <a:xfrm>
            <a:off x="2" y="30"/>
            <a:ext cx="12191998" cy="606987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CE4A71-EE8F-4781-BF16-79CF1CF18BD9}"/>
              </a:ext>
            </a:extLst>
          </p:cNvPr>
          <p:cNvSpPr/>
          <p:nvPr userDrawn="1"/>
        </p:nvSpPr>
        <p:spPr>
          <a:xfrm>
            <a:off x="0" y="6336082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0163192-08F8-4765-BCB1-696A7444181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4" y="6389012"/>
            <a:ext cx="1576800" cy="416059"/>
          </a:xfrm>
          <a:prstGeom prst="rect">
            <a:avLst/>
          </a:prstGeom>
        </p:spPr>
      </p:pic>
      <p:cxnSp>
        <p:nvCxnSpPr>
          <p:cNvPr id="26" name="Straight Connector 13">
            <a:extLst>
              <a:ext uri="{FF2B5EF4-FFF2-40B4-BE49-F238E27FC236}">
                <a16:creationId xmlns:a16="http://schemas.microsoft.com/office/drawing/2014/main" id="{5C244330-4EAA-4442-8911-7046D6181781}"/>
              </a:ext>
            </a:extLst>
          </p:cNvPr>
          <p:cNvCxnSpPr/>
          <p:nvPr userDrawn="1"/>
        </p:nvCxnSpPr>
        <p:spPr>
          <a:xfrm>
            <a:off x="3116385" y="6322102"/>
            <a:ext cx="0" cy="549877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3">
            <a:extLst>
              <a:ext uri="{FF2B5EF4-FFF2-40B4-BE49-F238E27FC236}">
                <a16:creationId xmlns:a16="http://schemas.microsoft.com/office/drawing/2014/main" id="{5905EEDD-9606-4D19-9136-18C6AC038738}"/>
              </a:ext>
            </a:extLst>
          </p:cNvPr>
          <p:cNvCxnSpPr/>
          <p:nvPr userDrawn="1"/>
        </p:nvCxnSpPr>
        <p:spPr>
          <a:xfrm>
            <a:off x="9045698" y="6308125"/>
            <a:ext cx="0" cy="549877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1809074-958E-419D-9735-612538161AC0}"/>
              </a:ext>
            </a:extLst>
          </p:cNvPr>
          <p:cNvSpPr txBox="1"/>
          <p:nvPr userDrawn="1"/>
        </p:nvSpPr>
        <p:spPr>
          <a:xfrm>
            <a:off x="3146303" y="6352230"/>
            <a:ext cx="580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UNESCO Office Jakarta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4F833D-322B-4A42-96E1-93662571FB68}"/>
              </a:ext>
            </a:extLst>
          </p:cNvPr>
          <p:cNvSpPr txBox="1"/>
          <p:nvPr userDrawn="1"/>
        </p:nvSpPr>
        <p:spPr>
          <a:xfrm>
            <a:off x="9668008" y="6425509"/>
            <a:ext cx="190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i="1" dirty="0">
                <a:solidFill>
                  <a:schemeClr val="bg1"/>
                </a:solidFill>
              </a:rPr>
              <a:t>March 2022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65A2D2-1B18-4455-8C6F-1100BBDC8040}"/>
              </a:ext>
            </a:extLst>
          </p:cNvPr>
          <p:cNvSpPr/>
          <p:nvPr userDrawn="1"/>
        </p:nvSpPr>
        <p:spPr>
          <a:xfrm>
            <a:off x="-1067" y="587057"/>
            <a:ext cx="12192000" cy="455408"/>
          </a:xfrm>
          <a:prstGeom prst="rect">
            <a:avLst/>
          </a:prstGeom>
          <a:solidFill>
            <a:srgbClr val="0049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64079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3061468" y="6314542"/>
            <a:ext cx="0" cy="538185"/>
          </a:xfrm>
          <a:prstGeom prst="line">
            <a:avLst/>
          </a:prstGeom>
          <a:ln>
            <a:solidFill>
              <a:srgbClr val="0077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DF6414B0-C51D-4C56-92CD-22026119BACC}"/>
              </a:ext>
            </a:extLst>
          </p:cNvPr>
          <p:cNvCxnSpPr/>
          <p:nvPr userDrawn="1"/>
        </p:nvCxnSpPr>
        <p:spPr>
          <a:xfrm>
            <a:off x="9089131" y="6313177"/>
            <a:ext cx="0" cy="549877"/>
          </a:xfrm>
          <a:prstGeom prst="line">
            <a:avLst/>
          </a:prstGeom>
          <a:ln w="9525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24">
            <a:extLst>
              <a:ext uri="{FF2B5EF4-FFF2-40B4-BE49-F238E27FC236}">
                <a16:creationId xmlns:a16="http://schemas.microsoft.com/office/drawing/2014/main" id="{7110CDD9-0E4C-4B78-B0E0-3D9B8D26CA6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70" y="6389011"/>
            <a:ext cx="1576800" cy="4160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56236D-1F73-4FF3-9B93-1143FD6B756A}"/>
              </a:ext>
            </a:extLst>
          </p:cNvPr>
          <p:cNvSpPr txBox="1"/>
          <p:nvPr userDrawn="1"/>
        </p:nvSpPr>
        <p:spPr>
          <a:xfrm>
            <a:off x="3146303" y="6352230"/>
            <a:ext cx="580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1B98D4"/>
                </a:solidFill>
              </a:rPr>
              <a:t>UNESCO Office Jakarta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EDD23-C736-49CE-A85E-7FA7E76E2BA1}"/>
              </a:ext>
            </a:extLst>
          </p:cNvPr>
          <p:cNvSpPr txBox="1"/>
          <p:nvPr userDrawn="1"/>
        </p:nvSpPr>
        <p:spPr>
          <a:xfrm>
            <a:off x="9668008" y="6425509"/>
            <a:ext cx="190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i="1" dirty="0">
                <a:solidFill>
                  <a:srgbClr val="1B98D4"/>
                </a:solidFill>
              </a:rPr>
              <a:t>March 2021</a:t>
            </a:r>
          </a:p>
        </p:txBody>
      </p:sp>
    </p:spTree>
    <p:extLst>
      <p:ext uri="{BB962C8B-B14F-4D97-AF65-F5344CB8AC3E}">
        <p14:creationId xmlns:p14="http://schemas.microsoft.com/office/powerpoint/2010/main" val="2349370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064" y="0"/>
            <a:ext cx="12193065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3061468" y="6314542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DF6414B0-C51D-4C56-92CD-22026119BACC}"/>
              </a:ext>
            </a:extLst>
          </p:cNvPr>
          <p:cNvCxnSpPr/>
          <p:nvPr userDrawn="1"/>
        </p:nvCxnSpPr>
        <p:spPr>
          <a:xfrm>
            <a:off x="9089131" y="6313177"/>
            <a:ext cx="0" cy="549877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25">
            <a:extLst>
              <a:ext uri="{FF2B5EF4-FFF2-40B4-BE49-F238E27FC236}">
                <a16:creationId xmlns:a16="http://schemas.microsoft.com/office/drawing/2014/main" id="{3BC56948-583A-483E-87F5-14C23D4225AC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70" y="6389011"/>
            <a:ext cx="1576800" cy="4160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8EB8C5-6CA7-4583-A58E-096E78A63C26}"/>
              </a:ext>
            </a:extLst>
          </p:cNvPr>
          <p:cNvSpPr txBox="1"/>
          <p:nvPr userDrawn="1"/>
        </p:nvSpPr>
        <p:spPr>
          <a:xfrm>
            <a:off x="3146303" y="6352230"/>
            <a:ext cx="580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UNESCO Office Jakarta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2B554D-D815-4196-A754-3F6209B7CAA2}"/>
              </a:ext>
            </a:extLst>
          </p:cNvPr>
          <p:cNvSpPr txBox="1"/>
          <p:nvPr userDrawn="1"/>
        </p:nvSpPr>
        <p:spPr>
          <a:xfrm>
            <a:off x="9668008" y="6425509"/>
            <a:ext cx="190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i="1" dirty="0">
                <a:solidFill>
                  <a:schemeClr val="bg1"/>
                </a:solidFill>
              </a:rPr>
              <a:t>March 2021</a:t>
            </a:r>
          </a:p>
        </p:txBody>
      </p:sp>
    </p:spTree>
    <p:extLst>
      <p:ext uri="{BB962C8B-B14F-4D97-AF65-F5344CB8AC3E}">
        <p14:creationId xmlns:p14="http://schemas.microsoft.com/office/powerpoint/2010/main" val="318531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A9EBAC2D-9312-4A68-8BB3-1DB25802C369}"/>
              </a:ext>
            </a:extLst>
          </p:cNvPr>
          <p:cNvCxnSpPr/>
          <p:nvPr userDrawn="1"/>
        </p:nvCxnSpPr>
        <p:spPr>
          <a:xfrm>
            <a:off x="3061471" y="6324869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10560519" y="6314542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0" y="1065816"/>
            <a:ext cx="12192000" cy="1672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GB" sz="11000">
                <a:solidFill>
                  <a:srgbClr val="0077D4"/>
                </a:solidFill>
              </a:rPr>
              <a:t>Thank you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024280" y="3111347"/>
            <a:ext cx="6143442" cy="1067479"/>
            <a:chOff x="2268209" y="2796770"/>
            <a:chExt cx="4607582" cy="1067479"/>
          </a:xfrm>
        </p:grpSpPr>
        <p:sp>
          <p:nvSpPr>
            <p:cNvPr id="14" name="TextBox 13"/>
            <p:cNvSpPr txBox="1"/>
            <p:nvPr/>
          </p:nvSpPr>
          <p:spPr>
            <a:xfrm>
              <a:off x="2268209" y="2796770"/>
              <a:ext cx="4607582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200"/>
                <a:t>Learn more:</a:t>
              </a:r>
              <a:r>
                <a:rPr lang="en-US" sz="2200" baseline="0"/>
                <a:t> </a:t>
              </a:r>
              <a:r>
                <a:rPr lang="en-US" sz="2200"/>
                <a:t>unesco.org</a:t>
              </a:r>
            </a:p>
          </p:txBody>
        </p:sp>
        <p:pic>
          <p:nvPicPr>
            <p:cNvPr id="15" name="Picture 14" descr="twitter-logo.ai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2828" y="2966047"/>
              <a:ext cx="746594" cy="66846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056525" y="3094808"/>
              <a:ext cx="27688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200"/>
                <a:t>@UNESCO</a:t>
              </a:r>
              <a:br>
                <a:rPr lang="en-US" sz="2200"/>
              </a:br>
              <a:endParaRPr lang="en-US" sz="2200"/>
            </a:p>
          </p:txBody>
        </p:sp>
      </p:grpSp>
      <p:cxnSp>
        <p:nvCxnSpPr>
          <p:cNvPr id="27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3061468" y="6314542"/>
            <a:ext cx="0" cy="538185"/>
          </a:xfrm>
          <a:prstGeom prst="line">
            <a:avLst/>
          </a:prstGeom>
          <a:ln>
            <a:solidFill>
              <a:srgbClr val="0077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DF6414B0-C51D-4C56-92CD-22026119BACC}"/>
              </a:ext>
            </a:extLst>
          </p:cNvPr>
          <p:cNvCxnSpPr/>
          <p:nvPr userDrawn="1"/>
        </p:nvCxnSpPr>
        <p:spPr>
          <a:xfrm>
            <a:off x="9089131" y="6313177"/>
            <a:ext cx="0" cy="549877"/>
          </a:xfrm>
          <a:prstGeom prst="line">
            <a:avLst/>
          </a:prstGeom>
          <a:ln w="9525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 24">
            <a:extLst>
              <a:ext uri="{FF2B5EF4-FFF2-40B4-BE49-F238E27FC236}">
                <a16:creationId xmlns:a16="http://schemas.microsoft.com/office/drawing/2014/main" id="{7110CDD9-0E4C-4B78-B0E0-3D9B8D26CA6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70" y="6389011"/>
            <a:ext cx="1576800" cy="4160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51A469-F3C6-43B0-955C-9376C7061780}"/>
              </a:ext>
            </a:extLst>
          </p:cNvPr>
          <p:cNvSpPr txBox="1"/>
          <p:nvPr userDrawn="1"/>
        </p:nvSpPr>
        <p:spPr>
          <a:xfrm>
            <a:off x="3146303" y="6352230"/>
            <a:ext cx="580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1B98D4"/>
                </a:solidFill>
              </a:rPr>
              <a:t>UNESCO Office Jakarta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762652-877B-4137-A6E5-C2A98007718A}"/>
              </a:ext>
            </a:extLst>
          </p:cNvPr>
          <p:cNvSpPr txBox="1"/>
          <p:nvPr userDrawn="1"/>
        </p:nvSpPr>
        <p:spPr>
          <a:xfrm>
            <a:off x="9668008" y="6425509"/>
            <a:ext cx="190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i="1" dirty="0">
                <a:solidFill>
                  <a:srgbClr val="1B98D4"/>
                </a:solidFill>
              </a:rPr>
              <a:t>March 2021</a:t>
            </a:r>
          </a:p>
        </p:txBody>
      </p:sp>
    </p:spTree>
    <p:extLst>
      <p:ext uri="{BB962C8B-B14F-4D97-AF65-F5344CB8AC3E}">
        <p14:creationId xmlns:p14="http://schemas.microsoft.com/office/powerpoint/2010/main" val="1744306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-18482" y="0"/>
            <a:ext cx="3617444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42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2838996" y="1904387"/>
            <a:ext cx="785225" cy="312738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2</a:t>
            </a:r>
          </a:p>
        </p:txBody>
      </p:sp>
      <p:sp>
        <p:nvSpPr>
          <p:cNvPr id="343" name="Text Placeholder 13"/>
          <p:cNvSpPr>
            <a:spLocks noGrp="1"/>
          </p:cNvSpPr>
          <p:nvPr>
            <p:ph type="body" sz="quarter" idx="30" hasCustomPrompt="1"/>
          </p:nvPr>
        </p:nvSpPr>
        <p:spPr>
          <a:xfrm>
            <a:off x="3821616" y="1904387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2</a:t>
            </a:r>
          </a:p>
        </p:txBody>
      </p:sp>
      <p:sp>
        <p:nvSpPr>
          <p:cNvPr id="344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8883611" y="1901409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47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2833191" y="2479562"/>
            <a:ext cx="785225" cy="312738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3</a:t>
            </a:r>
          </a:p>
        </p:txBody>
      </p:sp>
      <p:sp>
        <p:nvSpPr>
          <p:cNvPr id="348" name="Text Placeholder 13"/>
          <p:cNvSpPr>
            <a:spLocks noGrp="1"/>
          </p:cNvSpPr>
          <p:nvPr>
            <p:ph type="body" sz="quarter" idx="33" hasCustomPrompt="1"/>
          </p:nvPr>
        </p:nvSpPr>
        <p:spPr>
          <a:xfrm>
            <a:off x="3815812" y="247956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3</a:t>
            </a:r>
          </a:p>
        </p:txBody>
      </p:sp>
      <p:sp>
        <p:nvSpPr>
          <p:cNvPr id="349" name="Text Placeholder 13"/>
          <p:cNvSpPr>
            <a:spLocks noGrp="1"/>
          </p:cNvSpPr>
          <p:nvPr>
            <p:ph type="body" sz="quarter" idx="34" hasCustomPrompt="1"/>
          </p:nvPr>
        </p:nvSpPr>
        <p:spPr>
          <a:xfrm>
            <a:off x="8877808" y="247658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57" name="Text Placeholder 13"/>
          <p:cNvSpPr>
            <a:spLocks noGrp="1"/>
          </p:cNvSpPr>
          <p:nvPr>
            <p:ph type="body" sz="quarter" idx="35" hasCustomPrompt="1"/>
          </p:nvPr>
        </p:nvSpPr>
        <p:spPr>
          <a:xfrm>
            <a:off x="2838997" y="3051759"/>
            <a:ext cx="785225" cy="312738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4</a:t>
            </a:r>
          </a:p>
        </p:txBody>
      </p:sp>
      <p:sp>
        <p:nvSpPr>
          <p:cNvPr id="358" name="Text Placeholder 13"/>
          <p:cNvSpPr>
            <a:spLocks noGrp="1"/>
          </p:cNvSpPr>
          <p:nvPr>
            <p:ph type="body" sz="quarter" idx="36" hasCustomPrompt="1"/>
          </p:nvPr>
        </p:nvSpPr>
        <p:spPr>
          <a:xfrm>
            <a:off x="3821620" y="3051759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4</a:t>
            </a:r>
          </a:p>
        </p:txBody>
      </p:sp>
      <p:sp>
        <p:nvSpPr>
          <p:cNvPr id="359" name="Text Placeholder 13"/>
          <p:cNvSpPr>
            <a:spLocks noGrp="1"/>
          </p:cNvSpPr>
          <p:nvPr>
            <p:ph type="body" sz="quarter" idx="37" hasCustomPrompt="1"/>
          </p:nvPr>
        </p:nvSpPr>
        <p:spPr>
          <a:xfrm>
            <a:off x="8883613" y="3048781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67" name="Text Placeholder 13"/>
          <p:cNvSpPr>
            <a:spLocks noGrp="1"/>
          </p:cNvSpPr>
          <p:nvPr>
            <p:ph type="body" sz="quarter" idx="38" hasCustomPrompt="1"/>
          </p:nvPr>
        </p:nvSpPr>
        <p:spPr>
          <a:xfrm>
            <a:off x="2833190" y="3627901"/>
            <a:ext cx="785225" cy="312738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5</a:t>
            </a:r>
          </a:p>
        </p:txBody>
      </p:sp>
      <p:sp>
        <p:nvSpPr>
          <p:cNvPr id="368" name="Text Placeholder 13"/>
          <p:cNvSpPr>
            <a:spLocks noGrp="1"/>
          </p:cNvSpPr>
          <p:nvPr>
            <p:ph type="body" sz="quarter" idx="39" hasCustomPrompt="1"/>
          </p:nvPr>
        </p:nvSpPr>
        <p:spPr>
          <a:xfrm>
            <a:off x="3815812" y="362790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5</a:t>
            </a:r>
          </a:p>
        </p:txBody>
      </p:sp>
      <p:sp>
        <p:nvSpPr>
          <p:cNvPr id="369" name="Text Placeholder 13"/>
          <p:cNvSpPr>
            <a:spLocks noGrp="1"/>
          </p:cNvSpPr>
          <p:nvPr>
            <p:ph type="body" sz="quarter" idx="40" hasCustomPrompt="1"/>
          </p:nvPr>
        </p:nvSpPr>
        <p:spPr>
          <a:xfrm>
            <a:off x="8877806" y="362492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72" name="Text Placeholder 13"/>
          <p:cNvSpPr>
            <a:spLocks noGrp="1"/>
          </p:cNvSpPr>
          <p:nvPr>
            <p:ph type="body" sz="quarter" idx="41" hasCustomPrompt="1"/>
          </p:nvPr>
        </p:nvSpPr>
        <p:spPr>
          <a:xfrm>
            <a:off x="2838998" y="4193212"/>
            <a:ext cx="785225" cy="312738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6</a:t>
            </a:r>
          </a:p>
        </p:txBody>
      </p:sp>
      <p:sp>
        <p:nvSpPr>
          <p:cNvPr id="373" name="Text Placeholder 13"/>
          <p:cNvSpPr>
            <a:spLocks noGrp="1"/>
          </p:cNvSpPr>
          <p:nvPr>
            <p:ph type="body" sz="quarter" idx="42" hasCustomPrompt="1"/>
          </p:nvPr>
        </p:nvSpPr>
        <p:spPr>
          <a:xfrm>
            <a:off x="3821620" y="419321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6</a:t>
            </a:r>
          </a:p>
        </p:txBody>
      </p:sp>
      <p:sp>
        <p:nvSpPr>
          <p:cNvPr id="374" name="Text Placeholder 13"/>
          <p:cNvSpPr>
            <a:spLocks noGrp="1"/>
          </p:cNvSpPr>
          <p:nvPr>
            <p:ph type="body" sz="quarter" idx="43" hasCustomPrompt="1"/>
          </p:nvPr>
        </p:nvSpPr>
        <p:spPr>
          <a:xfrm>
            <a:off x="8883614" y="419023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77" name="Text Placeholder 13"/>
          <p:cNvSpPr>
            <a:spLocks noGrp="1"/>
          </p:cNvSpPr>
          <p:nvPr>
            <p:ph type="body" sz="quarter" idx="44" hasCustomPrompt="1"/>
          </p:nvPr>
        </p:nvSpPr>
        <p:spPr>
          <a:xfrm>
            <a:off x="2844799" y="1363921"/>
            <a:ext cx="785225" cy="312738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1</a:t>
            </a:r>
          </a:p>
        </p:txBody>
      </p:sp>
      <p:sp>
        <p:nvSpPr>
          <p:cNvPr id="378" name="Text Placeholder 13"/>
          <p:cNvSpPr>
            <a:spLocks noGrp="1"/>
          </p:cNvSpPr>
          <p:nvPr>
            <p:ph type="body" sz="quarter" idx="45" hasCustomPrompt="1"/>
          </p:nvPr>
        </p:nvSpPr>
        <p:spPr>
          <a:xfrm>
            <a:off x="3827421" y="136392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1</a:t>
            </a:r>
          </a:p>
        </p:txBody>
      </p:sp>
      <p:sp>
        <p:nvSpPr>
          <p:cNvPr id="379" name="Text Placeholder 13"/>
          <p:cNvSpPr>
            <a:spLocks noGrp="1"/>
          </p:cNvSpPr>
          <p:nvPr>
            <p:ph type="body" sz="quarter" idx="46" hasCustomPrompt="1"/>
          </p:nvPr>
        </p:nvSpPr>
        <p:spPr>
          <a:xfrm>
            <a:off x="8889415" y="136094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pic>
        <p:nvPicPr>
          <p:cNvPr id="25" name="Image 15">
            <a:extLst>
              <a:ext uri="{FF2B5EF4-FFF2-40B4-BE49-F238E27FC236}">
                <a16:creationId xmlns:a16="http://schemas.microsoft.com/office/drawing/2014/main" id="{4F7A0481-C718-4D3E-ADF2-36ADBDF51F2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70" y="6389011"/>
            <a:ext cx="1576800" cy="416059"/>
          </a:xfrm>
          <a:prstGeom prst="rect">
            <a:avLst/>
          </a:prstGeom>
        </p:spPr>
      </p:pic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CD87E920-AA8C-49D1-AAFC-6905E3FDEE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46303" y="6414843"/>
            <a:ext cx="5899391" cy="314625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rgbClr val="004F8D"/>
                </a:solidFill>
              </a:defRPr>
            </a:lvl1pPr>
          </a:lstStyle>
          <a:p>
            <a:r>
              <a:rPr lang="en-GB" sz="1200" b="1" dirty="0"/>
              <a:t>Disaster Risk Reduction and Tsunami Information unit, UNESCO Office Jakarta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5FC696ED-CA2E-4632-B408-E5E55C67C6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11222" y="6386726"/>
            <a:ext cx="2250185" cy="420143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004F8D"/>
                </a:solidFill>
              </a:defRPr>
            </a:lvl1pPr>
          </a:lstStyle>
          <a:p>
            <a:pPr algn="ctr">
              <a:lnSpc>
                <a:spcPts val="1200"/>
              </a:lnSpc>
              <a:spcBef>
                <a:spcPts val="0"/>
              </a:spcBef>
            </a:pPr>
            <a:r>
              <a:rPr lang="en-GB" sz="1200" dirty="0"/>
              <a:t>Ardito M Kodijat</a:t>
            </a:r>
          </a:p>
          <a:p>
            <a:pPr algn="ctr">
              <a:lnSpc>
                <a:spcPts val="1200"/>
              </a:lnSpc>
              <a:spcBef>
                <a:spcPts val="0"/>
              </a:spcBef>
            </a:pPr>
            <a:r>
              <a:rPr lang="en-GB" sz="1200" dirty="0"/>
              <a:t>15 March 2021</a:t>
            </a:r>
          </a:p>
        </p:txBody>
      </p:sp>
    </p:spTree>
    <p:extLst>
      <p:ext uri="{BB962C8B-B14F-4D97-AF65-F5344CB8AC3E}">
        <p14:creationId xmlns:p14="http://schemas.microsoft.com/office/powerpoint/2010/main" val="1188438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065" y="33"/>
            <a:ext cx="12191998" cy="3335383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146292" y="3655002"/>
            <a:ext cx="7897284" cy="606692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b="1" baseline="0">
                <a:solidFill>
                  <a:srgbClr val="0077D4"/>
                </a:solidFill>
              </a:defRPr>
            </a:lvl1pPr>
          </a:lstStyle>
          <a:p>
            <a:pPr lvl="0"/>
            <a:r>
              <a:rPr lang="en-US"/>
              <a:t>Transition Slide Headline</a:t>
            </a:r>
            <a:endParaRPr lang="fr-FR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2146292" y="4444580"/>
            <a:ext cx="7897284" cy="606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en-US"/>
              <a:t>Additional details</a:t>
            </a:r>
            <a:endParaRPr lang="fr-FR"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2146291" y="1845102"/>
            <a:ext cx="1499196" cy="1155593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None/>
              <a:defRPr sz="6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X.</a:t>
            </a:r>
            <a:endParaRPr lang="fr-FR"/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32CB077F-C1D5-4E1E-BAAD-0EEA4B0940FC}"/>
              </a:ext>
            </a:extLst>
          </p:cNvPr>
          <p:cNvSpPr txBox="1"/>
          <p:nvPr userDrawn="1"/>
        </p:nvSpPr>
        <p:spPr>
          <a:xfrm>
            <a:off x="11602577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>
              <a:solidFill>
                <a:srgbClr val="C5192D"/>
              </a:solidFill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08F0A3B2-AC19-4C50-99B8-8ED9D3AC1147}"/>
              </a:ext>
            </a:extLst>
          </p:cNvPr>
          <p:cNvSpPr txBox="1"/>
          <p:nvPr userDrawn="1"/>
        </p:nvSpPr>
        <p:spPr>
          <a:xfrm>
            <a:off x="11602577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>
              <a:solidFill>
                <a:srgbClr val="C5192D"/>
              </a:solidFill>
            </a:endParaRPr>
          </a:p>
        </p:txBody>
      </p:sp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id="{EB745C22-0374-44D0-9FFA-C71B9E5A5145}"/>
              </a:ext>
            </a:extLst>
          </p:cNvPr>
          <p:cNvCxnSpPr/>
          <p:nvPr userDrawn="1"/>
        </p:nvCxnSpPr>
        <p:spPr>
          <a:xfrm>
            <a:off x="3061471" y="6324869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3061468" y="6314542"/>
            <a:ext cx="0" cy="538185"/>
          </a:xfrm>
          <a:prstGeom prst="line">
            <a:avLst/>
          </a:prstGeom>
          <a:ln>
            <a:solidFill>
              <a:srgbClr val="0077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DF6414B0-C51D-4C56-92CD-22026119BACC}"/>
              </a:ext>
            </a:extLst>
          </p:cNvPr>
          <p:cNvCxnSpPr/>
          <p:nvPr userDrawn="1"/>
        </p:nvCxnSpPr>
        <p:spPr>
          <a:xfrm>
            <a:off x="9089131" y="6313177"/>
            <a:ext cx="0" cy="549877"/>
          </a:xfrm>
          <a:prstGeom prst="line">
            <a:avLst/>
          </a:prstGeom>
          <a:ln w="9525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24">
            <a:extLst>
              <a:ext uri="{FF2B5EF4-FFF2-40B4-BE49-F238E27FC236}">
                <a16:creationId xmlns:a16="http://schemas.microsoft.com/office/drawing/2014/main" id="{7110CDD9-0E4C-4B78-B0E0-3D9B8D26CA6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70" y="6389011"/>
            <a:ext cx="1576800" cy="416059"/>
          </a:xfrm>
          <a:prstGeom prst="rect">
            <a:avLst/>
          </a:prstGeom>
        </p:spPr>
      </p:pic>
      <p:sp>
        <p:nvSpPr>
          <p:cNvPr id="21" name="Espace réservé du texte 3">
            <a:extLst>
              <a:ext uri="{FF2B5EF4-FFF2-40B4-BE49-F238E27FC236}">
                <a16:creationId xmlns:a16="http://schemas.microsoft.com/office/drawing/2014/main" id="{132068FF-3688-4C36-AE9C-FD9B7CA339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46303" y="6414843"/>
            <a:ext cx="5899391" cy="314625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rgbClr val="004F8D"/>
                </a:solidFill>
              </a:defRPr>
            </a:lvl1pPr>
          </a:lstStyle>
          <a:p>
            <a:r>
              <a:rPr lang="en-GB" sz="1200" b="1" dirty="0"/>
              <a:t>Disaster Risk Reduction and Tsunami Information unit, UNESCO Office Jakarta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F864E7A3-9682-4C0F-BBBF-6A3ABC6C52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11222" y="6386726"/>
            <a:ext cx="2250185" cy="420143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004F8D"/>
                </a:solidFill>
              </a:defRPr>
            </a:lvl1pPr>
          </a:lstStyle>
          <a:p>
            <a:pPr algn="ctr">
              <a:lnSpc>
                <a:spcPts val="1200"/>
              </a:lnSpc>
              <a:spcBef>
                <a:spcPts val="0"/>
              </a:spcBef>
            </a:pPr>
            <a:r>
              <a:rPr lang="en-GB" sz="1200" dirty="0"/>
              <a:t>Ardito M Kodijat</a:t>
            </a:r>
          </a:p>
          <a:p>
            <a:pPr algn="ctr">
              <a:lnSpc>
                <a:spcPts val="1200"/>
              </a:lnSpc>
              <a:spcBef>
                <a:spcPts val="0"/>
              </a:spcBef>
            </a:pPr>
            <a:r>
              <a:rPr lang="en-GB" sz="1200" dirty="0"/>
              <a:t>15 March 2021</a:t>
            </a:r>
          </a:p>
        </p:txBody>
      </p:sp>
    </p:spTree>
    <p:extLst>
      <p:ext uri="{BB962C8B-B14F-4D97-AF65-F5344CB8AC3E}">
        <p14:creationId xmlns:p14="http://schemas.microsoft.com/office/powerpoint/2010/main" val="72965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9236-CD36-4D81-AB87-086E7B99C8B7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710F-6C95-4E93-9215-C660810CA9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374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BDC09DD5-328A-4E12-98AC-32EFFA4E3094}"/>
              </a:ext>
            </a:extLst>
          </p:cNvPr>
          <p:cNvSpPr/>
          <p:nvPr userDrawn="1"/>
        </p:nvSpPr>
        <p:spPr>
          <a:xfrm>
            <a:off x="761" y="0"/>
            <a:ext cx="12191365" cy="6858000"/>
          </a:xfrm>
          <a:custGeom>
            <a:avLst/>
            <a:gdLst/>
            <a:ahLst/>
            <a:cxnLst/>
            <a:rect l="l" t="t" r="r" b="b"/>
            <a:pathLst>
              <a:path w="12191365" h="5332095">
                <a:moveTo>
                  <a:pt x="0" y="5331714"/>
                </a:moveTo>
                <a:lnTo>
                  <a:pt x="12191238" y="5331714"/>
                </a:lnTo>
                <a:lnTo>
                  <a:pt x="12191238" y="0"/>
                </a:lnTo>
                <a:lnTo>
                  <a:pt x="0" y="0"/>
                </a:lnTo>
                <a:lnTo>
                  <a:pt x="0" y="5331714"/>
                </a:lnTo>
                <a:close/>
              </a:path>
            </a:pathLst>
          </a:custGeom>
          <a:solidFill>
            <a:srgbClr val="0069B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bk object 18">
            <a:extLst>
              <a:ext uri="{FF2B5EF4-FFF2-40B4-BE49-F238E27FC236}">
                <a16:creationId xmlns:a16="http://schemas.microsoft.com/office/drawing/2014/main" id="{C4B79F20-07DE-43BD-B1F0-2D569890257D}"/>
              </a:ext>
            </a:extLst>
          </p:cNvPr>
          <p:cNvSpPr/>
          <p:nvPr userDrawn="1"/>
        </p:nvSpPr>
        <p:spPr>
          <a:xfrm>
            <a:off x="11049000" y="91303"/>
            <a:ext cx="902207" cy="67069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25F146-ADD9-4761-836C-B50E27AFD2E9}"/>
              </a:ext>
            </a:extLst>
          </p:cNvPr>
          <p:cNvGrpSpPr/>
          <p:nvPr userDrawn="1"/>
        </p:nvGrpSpPr>
        <p:grpSpPr>
          <a:xfrm>
            <a:off x="304801" y="6185789"/>
            <a:ext cx="11264890" cy="596011"/>
            <a:chOff x="304801" y="6185789"/>
            <a:chExt cx="11264890" cy="59601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3846C6-9C77-4127-A850-E60EFAC230A0}"/>
                </a:ext>
              </a:extLst>
            </p:cNvPr>
            <p:cNvSpPr txBox="1"/>
            <p:nvPr userDrawn="1"/>
          </p:nvSpPr>
          <p:spPr>
            <a:xfrm>
              <a:off x="3146302" y="6243935"/>
              <a:ext cx="637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2">
                      <a:lumMod val="75000"/>
                    </a:schemeClr>
                  </a:solidFill>
                </a:rPr>
                <a:t>UNESCO IOC - IOTIC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758870-943D-4D99-AA08-AA280BF1F35D}"/>
                </a:ext>
              </a:extLst>
            </p:cNvPr>
            <p:cNvSpPr txBox="1"/>
            <p:nvPr userDrawn="1"/>
          </p:nvSpPr>
          <p:spPr>
            <a:xfrm>
              <a:off x="9668008" y="6324600"/>
              <a:ext cx="1901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0" i="1" dirty="0">
                  <a:solidFill>
                    <a:schemeClr val="bg2">
                      <a:lumMod val="75000"/>
                    </a:schemeClr>
                  </a:solidFill>
                </a:rPr>
                <a:t>April 2021</a:t>
              </a:r>
            </a:p>
          </p:txBody>
        </p:sp>
        <p:pic>
          <p:nvPicPr>
            <p:cNvPr id="21" name="Picture 20" descr="Text, logo&#10;&#10;Description automatically generated">
              <a:extLst>
                <a:ext uri="{FF2B5EF4-FFF2-40B4-BE49-F238E27FC236}">
                  <a16:creationId xmlns:a16="http://schemas.microsoft.com/office/drawing/2014/main" id="{E8C76DC7-2468-4EC7-A52B-8EE11B1CC9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1" y="6185789"/>
              <a:ext cx="1143000" cy="596011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72661DA-16C2-4C76-A835-A85AF61C003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71800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B6F918-01BF-4D5A-B021-5669AA615DE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668008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0381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1D9A45-57B6-7449-8F95-627D2432D0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3" name="bk object 18">
            <a:extLst>
              <a:ext uri="{FF2B5EF4-FFF2-40B4-BE49-F238E27FC236}">
                <a16:creationId xmlns:a16="http://schemas.microsoft.com/office/drawing/2014/main" id="{5DE048F7-6523-49AA-87DF-390E85279542}"/>
              </a:ext>
            </a:extLst>
          </p:cNvPr>
          <p:cNvSpPr/>
          <p:nvPr userDrawn="1"/>
        </p:nvSpPr>
        <p:spPr>
          <a:xfrm>
            <a:off x="11049000" y="91303"/>
            <a:ext cx="902207" cy="67069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E89EFC-EC1E-4298-8CA6-F042D7070A73}"/>
              </a:ext>
            </a:extLst>
          </p:cNvPr>
          <p:cNvGrpSpPr/>
          <p:nvPr userDrawn="1"/>
        </p:nvGrpSpPr>
        <p:grpSpPr>
          <a:xfrm>
            <a:off x="304801" y="6185789"/>
            <a:ext cx="11264890" cy="596011"/>
            <a:chOff x="304801" y="6185789"/>
            <a:chExt cx="11264890" cy="5960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7480FA-D086-479A-9A36-FCD71FF2C493}"/>
                </a:ext>
              </a:extLst>
            </p:cNvPr>
            <p:cNvSpPr txBox="1"/>
            <p:nvPr userDrawn="1"/>
          </p:nvSpPr>
          <p:spPr>
            <a:xfrm>
              <a:off x="3146302" y="6243935"/>
              <a:ext cx="637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2">
                      <a:lumMod val="75000"/>
                    </a:schemeClr>
                  </a:solidFill>
                </a:rPr>
                <a:t>UNESCO IOC - IOTIC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0B02E0-8735-4737-B715-0C513A4B9D9C}"/>
                </a:ext>
              </a:extLst>
            </p:cNvPr>
            <p:cNvSpPr txBox="1"/>
            <p:nvPr userDrawn="1"/>
          </p:nvSpPr>
          <p:spPr>
            <a:xfrm>
              <a:off x="9668008" y="6324600"/>
              <a:ext cx="1901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0" i="1" dirty="0">
                  <a:solidFill>
                    <a:schemeClr val="bg2">
                      <a:lumMod val="75000"/>
                    </a:schemeClr>
                  </a:solidFill>
                </a:rPr>
                <a:t>April 2021</a:t>
              </a:r>
            </a:p>
          </p:txBody>
        </p:sp>
        <p:pic>
          <p:nvPicPr>
            <p:cNvPr id="13" name="Picture 12" descr="Text, logo&#10;&#10;Description automatically generated">
              <a:extLst>
                <a:ext uri="{FF2B5EF4-FFF2-40B4-BE49-F238E27FC236}">
                  <a16:creationId xmlns:a16="http://schemas.microsoft.com/office/drawing/2014/main" id="{5B5A5A33-C090-4353-8793-2147785DBF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1" y="6185789"/>
              <a:ext cx="1143000" cy="59601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D77B83E-CCCF-42C7-BFCD-3C81A705FEC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71800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D4322D-B8D4-48D6-85C0-918BECC247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668008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8052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45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94F4ECB-61D4-4894-A69C-2CEC9B9D8136}"/>
              </a:ext>
            </a:extLst>
          </p:cNvPr>
          <p:cNvSpPr/>
          <p:nvPr userDrawn="1"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1929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Slide">
  <p:cSld name="Tab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/>
          <p:nvPr/>
        </p:nvSpPr>
        <p:spPr>
          <a:xfrm>
            <a:off x="0" y="6336080"/>
            <a:ext cx="12192000" cy="521921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0"/>
          <p:cNvSpPr/>
          <p:nvPr/>
        </p:nvSpPr>
        <p:spPr>
          <a:xfrm>
            <a:off x="-1065" y="28"/>
            <a:ext cx="12191997" cy="758619"/>
          </a:xfrm>
          <a:prstGeom prst="rect">
            <a:avLst/>
          </a:prstGeom>
          <a:gradFill>
            <a:gsLst>
              <a:gs pos="0">
                <a:srgbClr val="0077D4"/>
              </a:gs>
              <a:gs pos="100000">
                <a:srgbClr val="004983"/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0"/>
          <p:cNvSpPr txBox="1"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420879" y="959562"/>
            <a:ext cx="11350208" cy="97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4A84"/>
              </a:buClr>
              <a:buSzPts val="1350"/>
              <a:buFont typeface="Arial"/>
              <a:buNone/>
              <a:defRPr sz="1350" b="1">
                <a:solidFill>
                  <a:srgbClr val="17161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4A84"/>
              </a:buClr>
              <a:buSzPts val="1050"/>
              <a:buFont typeface="Arial"/>
              <a:buNone/>
              <a:defRPr sz="1050" b="1">
                <a:solidFill>
                  <a:srgbClr val="0077D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4A84"/>
              </a:buClr>
              <a:buSzPts val="900"/>
              <a:buFont typeface="Arial"/>
              <a:buNone/>
              <a:defRPr sz="900"/>
            </a:lvl3pPr>
            <a:lvl4pPr marL="1828800" lvl="3" indent="-280987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4A84"/>
              </a:buClr>
              <a:buSzPts val="825"/>
              <a:buFont typeface="Arial"/>
              <a:buChar char="•"/>
              <a:defRPr sz="825"/>
            </a:lvl4pPr>
            <a:lvl5pPr marL="2286000" lvl="4" indent="-276225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4A84"/>
              </a:buClr>
              <a:buSzPts val="750"/>
              <a:buFont typeface="Arial"/>
              <a:buChar char="•"/>
              <a:defRPr sz="7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/>
          <p:nvPr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75" b="0" i="0" u="none" strike="noStrike" cap="none">
              <a:solidFill>
                <a:srgbClr val="C519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10"/>
          <p:cNvSpPr txBox="1"/>
          <p:nvPr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75" b="0" i="0" u="none" strike="noStrike" cap="none">
              <a:solidFill>
                <a:srgbClr val="C519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10"/>
          <p:cNvSpPr txBox="1">
            <a:spLocks noGrp="1"/>
          </p:cNvSpPr>
          <p:nvPr>
            <p:ph type="body" idx="2"/>
          </p:nvPr>
        </p:nvSpPr>
        <p:spPr>
          <a:xfrm>
            <a:off x="4467277" y="6488753"/>
            <a:ext cx="3255313" cy="223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" name="Google Shape;23;p10" descr="A black and white 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2156" y="6367184"/>
            <a:ext cx="2181802" cy="459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482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82133" y="1066800"/>
            <a:ext cx="11480800" cy="518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43F903-574C-344D-AD24-FB9AB2A773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lIns="90989" tIns="45496" rIns="90989" bIns="45496"/>
          <a:lstStyle>
            <a:lvl1pPr defTabSz="455003" fontAlgn="auto">
              <a:spcBef>
                <a:spcPts val="0"/>
              </a:spcBef>
              <a:spcAft>
                <a:spcPts val="0"/>
              </a:spcAft>
              <a:defRPr>
                <a:latin typeface="Comic Sans MS" pitchFamily="-105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831FF-B6C7-4942-9253-0D97C972A1C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lIns="90989" tIns="45496" rIns="90989" bIns="45496"/>
          <a:lstStyle>
            <a:lvl1pPr>
              <a:defRPr/>
            </a:lvl1pPr>
          </a:lstStyle>
          <a:p>
            <a:pPr>
              <a:defRPr/>
            </a:pPr>
            <a:fld id="{62024475-29F6-B043-ABD4-D8B7BA229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06348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080725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5656FE-615F-4D36-89E2-B4338C3477AB}"/>
              </a:ext>
            </a:extLst>
          </p:cNvPr>
          <p:cNvSpPr/>
          <p:nvPr userDrawn="1"/>
        </p:nvSpPr>
        <p:spPr>
          <a:xfrm>
            <a:off x="0" y="0"/>
            <a:ext cx="12192000" cy="1400783"/>
          </a:xfrm>
          <a:prstGeom prst="rect">
            <a:avLst/>
          </a:prstGeom>
          <a:gradFill flip="none" rotWithShape="1">
            <a:gsLst>
              <a:gs pos="45000">
                <a:schemeClr val="accent1">
                  <a:lumMod val="50000"/>
                </a:schemeClr>
              </a:gs>
              <a:gs pos="21000">
                <a:schemeClr val="accent1">
                  <a:lumMod val="50000"/>
                  <a:shade val="67500"/>
                  <a:satMod val="115000"/>
                </a:schemeClr>
              </a:gs>
              <a:gs pos="88000">
                <a:schemeClr val="accent1">
                  <a:lumMod val="7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1D0F9BB-C12C-4426-B159-EC91763DB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6995" y="151611"/>
            <a:ext cx="2593107" cy="1058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296C8-2CD7-4FBA-9E62-19CB968D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38" y="37609"/>
            <a:ext cx="888975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3724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MASTER SLIDE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065" y="1"/>
            <a:ext cx="12191997" cy="692210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900" dirty="0">
              <a:solidFill>
                <a:srgbClr val="C5192D"/>
              </a:solidFill>
            </a:endParaRP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6463730" y="978010"/>
            <a:ext cx="5138847" cy="5084374"/>
          </a:xfrm>
          <a:prstGeom prst="rect">
            <a:avLst/>
          </a:prstGeom>
          <a:solidFill>
            <a:schemeClr val="bg1"/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127999"/>
            <a:ext cx="11124208" cy="425733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7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78367" y="978011"/>
            <a:ext cx="5395384" cy="508465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800" b="1">
                <a:solidFill>
                  <a:srgbClr val="024A84"/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400" b="1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200"/>
            </a:lvl3pPr>
            <a:lvl4pPr marL="1600200" indent="-228600" algn="just">
              <a:buClr>
                <a:srgbClr val="024A84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 algn="just">
              <a:buClr>
                <a:srgbClr val="024A84"/>
              </a:buClr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Slide 1">
  <p:cSld name="1_Content Slide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8"/>
          <p:cNvSpPr/>
          <p:nvPr/>
        </p:nvSpPr>
        <p:spPr>
          <a:xfrm>
            <a:off x="0" y="6336080"/>
            <a:ext cx="12192000" cy="521921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8"/>
          <p:cNvSpPr>
            <a:spLocks noGrp="1"/>
          </p:cNvSpPr>
          <p:nvPr>
            <p:ph type="pic" idx="2"/>
          </p:nvPr>
        </p:nvSpPr>
        <p:spPr>
          <a:xfrm>
            <a:off x="6890876" y="971034"/>
            <a:ext cx="4711701" cy="512935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8" name="Google Shape;38;p28"/>
          <p:cNvSpPr/>
          <p:nvPr/>
        </p:nvSpPr>
        <p:spPr>
          <a:xfrm>
            <a:off x="-1065" y="28"/>
            <a:ext cx="12191998" cy="758619"/>
          </a:xfrm>
          <a:prstGeom prst="rect">
            <a:avLst/>
          </a:prstGeom>
          <a:gradFill>
            <a:gsLst>
              <a:gs pos="0">
                <a:srgbClr val="0077D4"/>
              </a:gs>
              <a:gs pos="100000">
                <a:srgbClr val="004983"/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420877" y="959561"/>
            <a:ext cx="5675123" cy="514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4A84"/>
              </a:buClr>
              <a:buSzPts val="1350"/>
              <a:buFont typeface="Arial"/>
              <a:buNone/>
              <a:defRPr sz="135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4A84"/>
              </a:buClr>
              <a:buSzPts val="1050"/>
              <a:buFont typeface="Arial"/>
              <a:buNone/>
              <a:defRPr sz="1050" b="1">
                <a:solidFill>
                  <a:srgbClr val="0077D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4A84"/>
              </a:buClr>
              <a:buSzPts val="900"/>
              <a:buFont typeface="Arial"/>
              <a:buNone/>
              <a:defRPr sz="900"/>
            </a:lvl3pPr>
            <a:lvl4pPr marL="1828800" lvl="3" indent="-280987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4A84"/>
              </a:buClr>
              <a:buSzPts val="825"/>
              <a:buFont typeface="Arial"/>
              <a:buChar char="•"/>
              <a:defRPr sz="825"/>
            </a:lvl4pPr>
            <a:lvl5pPr marL="2286000" lvl="4" indent="-276225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4A84"/>
              </a:buClr>
              <a:buSzPts val="750"/>
              <a:buFont typeface="Arial"/>
              <a:buChar char="•"/>
              <a:defRPr sz="7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/>
          <p:nvPr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75">
              <a:solidFill>
                <a:srgbClr val="C519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8"/>
          <p:cNvSpPr txBox="1"/>
          <p:nvPr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75">
              <a:solidFill>
                <a:srgbClr val="C519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3"/>
          </p:nvPr>
        </p:nvSpPr>
        <p:spPr>
          <a:xfrm>
            <a:off x="4467277" y="6488753"/>
            <a:ext cx="3255313" cy="223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" name="Google Shape;44;p28" descr="A black and white 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2156" y="6367184"/>
            <a:ext cx="2181802" cy="459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22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FE5920-4B6F-486E-9F0D-C1AE18D062F5}"/>
              </a:ext>
            </a:extLst>
          </p:cNvPr>
          <p:cNvSpPr/>
          <p:nvPr userDrawn="1"/>
        </p:nvSpPr>
        <p:spPr>
          <a:xfrm>
            <a:off x="-1065" y="28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0971C8-FA64-4742-8A38-BC2A6D7AB1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of the slide</a:t>
            </a:r>
            <a:endParaRPr lang="en-US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DD1032CB-C952-47D3-91F1-1B8184F497BD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1B16DB7F-771E-420A-851F-0FA465E115CA}"/>
              </a:ext>
            </a:extLst>
          </p:cNvPr>
          <p:cNvSpPr txBox="1"/>
          <p:nvPr userDrawn="1"/>
        </p:nvSpPr>
        <p:spPr>
          <a:xfrm>
            <a:off x="11761978" y="6439572"/>
            <a:ext cx="274530" cy="2590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0A9B8A3-238C-4D33-BB5B-3A7D5695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0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1801537-6E17-492C-809D-70428033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4534" y="6411100"/>
            <a:ext cx="16152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6E103F-C569-40B8-B4E6-EB527A5C76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035D78A-55A5-4AEE-9548-2C8425E25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8" y="6371936"/>
            <a:ext cx="2181802" cy="459711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E7E439C-C5A7-5ED5-6AF5-D74F87276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232" y="831944"/>
            <a:ext cx="591634" cy="8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582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27/11/2024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965445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27/11/2024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18359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27/11/2024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847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2445868" y="0"/>
            <a:ext cx="974613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445868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47C58-E686-410D-A080-804664D176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164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27/11/2024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48533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27/11/2024</a:t>
            </a:fld>
            <a:endParaRPr lang="en-ID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789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27/11/2024</a:t>
            </a:fld>
            <a:endParaRPr lang="en-ID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58413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27/11/2024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78337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27/11/2024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672530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27/11/2024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13194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27/11/2024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85831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27/11/2024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6175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95290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77476" r="38087" b="1776"/>
          <a:stretch/>
        </p:blipFill>
        <p:spPr>
          <a:xfrm>
            <a:off x="0" y="6148552"/>
            <a:ext cx="12192000" cy="7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4727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50353" r="5606" b="36489"/>
          <a:stretch/>
        </p:blipFill>
        <p:spPr>
          <a:xfrm>
            <a:off x="-10510" y="6148552"/>
            <a:ext cx="12225126" cy="7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1408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8" r="47703" b="5212"/>
          <a:stretch/>
        </p:blipFill>
        <p:spPr>
          <a:xfrm rot="16200000">
            <a:off x="5717631" y="420412"/>
            <a:ext cx="756742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0746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9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2A5ED9-6140-49EF-92C0-7F9DD0623968}" type="datetimeFigureOut">
              <a:rPr lang="fr-FR" smtClean="0"/>
              <a:pPr/>
              <a:t>27/11/2024</a:t>
            </a:fld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2445868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 userDrawn="1"/>
        </p:nvSpPr>
        <p:spPr>
          <a:xfrm>
            <a:off x="2529840" y="2716523"/>
            <a:ext cx="75329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rgbClr val="0069B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7000" b="1" i="0" u="none" strike="noStrike" kern="0" cap="none" spc="0" normalizeH="0" baseline="0" noProof="0">
              <a:ln>
                <a:noFill/>
              </a:ln>
              <a:solidFill>
                <a:srgbClr val="0069B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77534053-254D-4E28-925D-C8196B6A1DA0}"/>
              </a:ext>
            </a:extLst>
          </p:cNvPr>
          <p:cNvSpPr/>
          <p:nvPr userDrawn="1"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DEE516-FBD8-4DC1-9266-A07046C024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4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16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8897" y="63563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14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2396836" y="0"/>
            <a:ext cx="9826971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 userDrawn="1"/>
        </p:nvSpPr>
        <p:spPr>
          <a:xfrm>
            <a:off x="2557322" y="2786402"/>
            <a:ext cx="75329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7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r="-1568"/>
          <a:stretch/>
        </p:blipFill>
        <p:spPr>
          <a:xfrm>
            <a:off x="8255299" y="2786397"/>
            <a:ext cx="1161899" cy="8683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4F7D3D-79F0-46CE-815A-70D872E7A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A47F5B70-A4B3-46E6-B156-999A54EA23A3}"/>
              </a:ext>
            </a:extLst>
          </p:cNvPr>
          <p:cNvSpPr/>
          <p:nvPr userDrawn="1"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906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1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3FB107-7947-4773-9D2C-403FF5D2EBC6}" type="datetimeFigureOut">
              <a:rPr lang="en-ID" smtClean="0"/>
              <a:t>27/11/2024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220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4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49" r:id="rId2"/>
    <p:sldLayoutId id="2147483656" r:id="rId3"/>
    <p:sldLayoutId id="214748367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C10E1C6E-56AE-4A56-82D7-922AEEE28BA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AB9F8-DCDF-4F56-BFC8-6D6873D2C01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863F2-11A4-4389-99C2-FE101F254974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4958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68" r:id="rId2"/>
    <p:sldLayoutId id="2147483669" r:id="rId3"/>
    <p:sldLayoutId id="2147483670" r:id="rId4"/>
    <p:sldLayoutId id="2147483689" r:id="rId5"/>
    <p:sldLayoutId id="2147483690" r:id="rId6"/>
    <p:sldLayoutId id="2147483715" r:id="rId7"/>
  </p:sldLayoutIdLst>
  <p:transition spd="med"/>
  <p:hf sldNum="0" hdr="0" ftr="0" dt="0"/>
  <p:txStyles>
    <p:titleStyle>
      <a:lvl1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218131" marR="0" indent="-218131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1pPr>
      <a:lvl2pPr marL="575944" marR="0" indent="-254487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2pPr>
      <a:lvl3pPr marL="948298" marR="0" indent="-305384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3pPr>
      <a:lvl4pPr marL="1303688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4pPr>
      <a:lvl5pPr marL="162514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5pPr>
      <a:lvl6pPr marL="1946603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6pPr>
      <a:lvl7pPr marL="2268060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7pPr>
      <a:lvl8pPr marL="2589517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8pPr>
      <a:lvl9pPr marL="291097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9pPr>
    </p:bodyStyle>
    <p:otherStyle>
      <a:lvl1pPr marL="0" marR="0" indent="0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32145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642915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964372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128582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160728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1928744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2250201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257165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8"/>
          <p:cNvSpPr/>
          <p:nvPr userDrawn="1"/>
        </p:nvSpPr>
        <p:spPr>
          <a:xfrm>
            <a:off x="518275" y="1855801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8AB85A-D4DC-48B7-AC15-2A576CD744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AEC65851-C120-4AE0-9C20-79A8D25101DF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3FB3321D-09B7-419A-8BAF-CB3FBE47F72F}"/>
              </a:ext>
            </a:extLst>
          </p:cNvPr>
          <p:cNvSpPr/>
          <p:nvPr userDrawn="1"/>
        </p:nvSpPr>
        <p:spPr>
          <a:xfrm>
            <a:off x="502508" y="3269246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62CCC20A-A1CA-4F8C-9E43-B430FE3E37D3}"/>
              </a:ext>
            </a:extLst>
          </p:cNvPr>
          <p:cNvSpPr/>
          <p:nvPr userDrawn="1"/>
        </p:nvSpPr>
        <p:spPr>
          <a:xfrm>
            <a:off x="518275" y="4682691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509056-E910-4D3F-9F8A-C35247846223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0998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8"/>
          <p:cNvSpPr/>
          <p:nvPr userDrawn="1"/>
        </p:nvSpPr>
        <p:spPr>
          <a:xfrm>
            <a:off x="4585098" y="2105715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2" name="Oval 8"/>
          <p:cNvSpPr/>
          <p:nvPr userDrawn="1"/>
        </p:nvSpPr>
        <p:spPr>
          <a:xfrm>
            <a:off x="701293" y="2204006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4" name="TextBox 27"/>
          <p:cNvSpPr txBox="1"/>
          <p:nvPr userDrawn="1"/>
        </p:nvSpPr>
        <p:spPr>
          <a:xfrm>
            <a:off x="1697784" y="3511090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sp>
        <p:nvSpPr>
          <p:cNvPr id="15" name="TextBox 27"/>
          <p:cNvSpPr txBox="1"/>
          <p:nvPr userDrawn="1"/>
        </p:nvSpPr>
        <p:spPr>
          <a:xfrm>
            <a:off x="5592372" y="3291783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lang="en-US"/>
          </a:p>
        </p:txBody>
      </p:sp>
      <p:sp>
        <p:nvSpPr>
          <p:cNvPr id="16" name="Oval 8"/>
          <p:cNvSpPr/>
          <p:nvPr userDrawn="1"/>
        </p:nvSpPr>
        <p:spPr>
          <a:xfrm>
            <a:off x="8491953" y="2236268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7" name="Oval 8"/>
          <p:cNvSpPr/>
          <p:nvPr userDrawn="1"/>
        </p:nvSpPr>
        <p:spPr>
          <a:xfrm>
            <a:off x="10561169" y="1924232"/>
            <a:ext cx="1025586" cy="1024496"/>
          </a:xfrm>
          <a:prstGeom prst="ellipse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8" name="TextBox 27"/>
          <p:cNvSpPr txBox="1"/>
          <p:nvPr userDrawn="1"/>
        </p:nvSpPr>
        <p:spPr>
          <a:xfrm>
            <a:off x="9529307" y="3526718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sp>
        <p:nvSpPr>
          <p:cNvPr id="19" name="Oval 8"/>
          <p:cNvSpPr/>
          <p:nvPr userDrawn="1"/>
        </p:nvSpPr>
        <p:spPr>
          <a:xfrm>
            <a:off x="4731524" y="4539439"/>
            <a:ext cx="1025586" cy="1024496"/>
          </a:xfrm>
          <a:prstGeom prst="ellipse">
            <a:avLst/>
          </a:prstGeom>
          <a:solidFill>
            <a:srgbClr val="67BB89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20" name="Oval 8"/>
          <p:cNvSpPr/>
          <p:nvPr userDrawn="1"/>
        </p:nvSpPr>
        <p:spPr>
          <a:xfrm>
            <a:off x="582903" y="1846397"/>
            <a:ext cx="1025586" cy="1024496"/>
          </a:xfrm>
          <a:prstGeom prst="ellipse">
            <a:avLst/>
          </a:prstGeom>
          <a:solidFill>
            <a:srgbClr val="FCC002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347AA-9E03-4E79-83A3-F0BEFFA791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22" name="Rectangle">
            <a:extLst>
              <a:ext uri="{FF2B5EF4-FFF2-40B4-BE49-F238E27FC236}">
                <a16:creationId xmlns:a16="http://schemas.microsoft.com/office/drawing/2014/main" id="{139CCA59-4736-4A16-BAF9-7008590D0EB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F40950-1C56-4BF3-A2DD-AF830DAE5D27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87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558706" y="1744852"/>
            <a:ext cx="11074588" cy="4768934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34FD65-7187-4ED1-A740-6B2F1CAEAE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D21CA73B-23B0-4E0C-A623-4B3E1ABEB8B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60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7"/>
          <p:cNvSpPr/>
          <p:nvPr userDrawn="1"/>
        </p:nvSpPr>
        <p:spPr>
          <a:xfrm>
            <a:off x="8909764" y="3829971"/>
            <a:ext cx="1774525" cy="116156"/>
          </a:xfrm>
          <a:prstGeom prst="rect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tangle 59"/>
          <p:cNvSpPr/>
          <p:nvPr userDrawn="1"/>
        </p:nvSpPr>
        <p:spPr>
          <a:xfrm>
            <a:off x="5367337" y="3829971"/>
            <a:ext cx="1774525" cy="116156"/>
          </a:xfrm>
          <a:prstGeom prst="rect">
            <a:avLst/>
          </a:prstGeom>
          <a:solidFill>
            <a:srgbClr val="67BB89"/>
          </a:solidFill>
          <a:ln w="12700">
            <a:solidFill>
              <a:srgbClr val="67BB89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tangle 60"/>
          <p:cNvSpPr/>
          <p:nvPr userDrawn="1"/>
        </p:nvSpPr>
        <p:spPr>
          <a:xfrm>
            <a:off x="7140607" y="3829971"/>
            <a:ext cx="1774526" cy="116156"/>
          </a:xfrm>
          <a:prstGeom prst="rect">
            <a:avLst/>
          </a:prstGeom>
          <a:solidFill>
            <a:srgbClr val="FCC002"/>
          </a:solidFill>
          <a:ln w="12700">
            <a:solidFill>
              <a:srgbClr val="FCC002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Oval 62"/>
          <p:cNvSpPr/>
          <p:nvPr userDrawn="1"/>
        </p:nvSpPr>
        <p:spPr>
          <a:xfrm>
            <a:off x="2271202" y="2112580"/>
            <a:ext cx="848697" cy="794330"/>
          </a:xfrm>
          <a:prstGeom prst="ellipse">
            <a:avLst/>
          </a:prstGeom>
          <a:solidFill>
            <a:srgbClr val="0069B4"/>
          </a:solidFill>
          <a:ln w="12700">
            <a:solidFill>
              <a:srgbClr val="41B7C8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cxnSp>
        <p:nvCxnSpPr>
          <p:cNvPr id="13" name="Straight Connector 9"/>
          <p:cNvCxnSpPr>
            <a:endCxn id="12" idx="0"/>
          </p:cNvCxnSpPr>
          <p:nvPr userDrawn="1"/>
        </p:nvCxnSpPr>
        <p:spPr>
          <a:xfrm flipV="1">
            <a:off x="2695550" y="2112580"/>
            <a:ext cx="1" cy="1724728"/>
          </a:xfrm>
          <a:prstGeom prst="straightConnector1">
            <a:avLst/>
          </a:prstGeom>
          <a:ln w="25400">
            <a:solidFill>
              <a:srgbClr val="0069B4"/>
            </a:solidFill>
            <a:miter/>
          </a:ln>
        </p:spPr>
      </p:cxnSp>
      <p:sp>
        <p:nvSpPr>
          <p:cNvPr id="14" name="Oval 67"/>
          <p:cNvSpPr/>
          <p:nvPr userDrawn="1"/>
        </p:nvSpPr>
        <p:spPr>
          <a:xfrm>
            <a:off x="5823631" y="2112580"/>
            <a:ext cx="848697" cy="794330"/>
          </a:xfrm>
          <a:prstGeom prst="ellipse">
            <a:avLst/>
          </a:prstGeom>
          <a:solidFill>
            <a:srgbClr val="67BB89"/>
          </a:solidFill>
          <a:ln w="12700">
            <a:solidFill>
              <a:srgbClr val="67BB89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5" name="Straight Connector 68"/>
          <p:cNvCxnSpPr>
            <a:stCxn id="10" idx="0"/>
            <a:endCxn id="14" idx="0"/>
          </p:cNvCxnSpPr>
          <p:nvPr userDrawn="1"/>
        </p:nvCxnSpPr>
        <p:spPr>
          <a:xfrm flipV="1">
            <a:off x="6247979" y="2509745"/>
            <a:ext cx="1" cy="1385641"/>
          </a:xfrm>
          <a:prstGeom prst="straightConnector1">
            <a:avLst/>
          </a:prstGeom>
          <a:ln w="25400">
            <a:solidFill>
              <a:srgbClr val="67BB89"/>
            </a:solidFill>
            <a:miter/>
          </a:ln>
        </p:spPr>
      </p:cxnSp>
      <p:sp>
        <p:nvSpPr>
          <p:cNvPr id="16" name="Oval 72"/>
          <p:cNvSpPr/>
          <p:nvPr userDrawn="1"/>
        </p:nvSpPr>
        <p:spPr>
          <a:xfrm>
            <a:off x="9335364" y="2112580"/>
            <a:ext cx="848697" cy="794330"/>
          </a:xfrm>
          <a:prstGeom prst="ellipse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7" name="Straight Connector 73"/>
          <p:cNvCxnSpPr>
            <a:stCxn id="9" idx="0"/>
            <a:endCxn id="16" idx="0"/>
          </p:cNvCxnSpPr>
          <p:nvPr userDrawn="1"/>
        </p:nvCxnSpPr>
        <p:spPr>
          <a:xfrm flipH="1" flipV="1">
            <a:off x="9759712" y="2509745"/>
            <a:ext cx="5" cy="1385641"/>
          </a:xfrm>
          <a:prstGeom prst="straightConnector1">
            <a:avLst/>
          </a:prstGeom>
          <a:ln w="25400">
            <a:solidFill>
              <a:srgbClr val="0069B4"/>
            </a:solidFill>
            <a:miter/>
          </a:ln>
        </p:spPr>
      </p:cxnSp>
      <p:sp>
        <p:nvSpPr>
          <p:cNvPr id="18" name="Oval 76"/>
          <p:cNvSpPr/>
          <p:nvPr userDrawn="1"/>
        </p:nvSpPr>
        <p:spPr>
          <a:xfrm>
            <a:off x="4049105" y="4859415"/>
            <a:ext cx="848697" cy="794330"/>
          </a:xfrm>
          <a:prstGeom prst="ellipse">
            <a:avLst/>
          </a:prstGeom>
          <a:solidFill>
            <a:srgbClr val="183254"/>
          </a:solidFill>
          <a:ln w="12700">
            <a:solidFill>
              <a:srgbClr val="18325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F4C646"/>
              </a:solidFill>
            </a:endParaRPr>
          </a:p>
        </p:txBody>
      </p:sp>
      <p:cxnSp>
        <p:nvCxnSpPr>
          <p:cNvPr id="19" name="Straight Connector 77"/>
          <p:cNvCxnSpPr>
            <a:stCxn id="18" idx="0"/>
          </p:cNvCxnSpPr>
          <p:nvPr userDrawn="1"/>
        </p:nvCxnSpPr>
        <p:spPr>
          <a:xfrm flipV="1">
            <a:off x="4473454" y="3837307"/>
            <a:ext cx="1" cy="1022107"/>
          </a:xfrm>
          <a:prstGeom prst="straightConnector1">
            <a:avLst/>
          </a:prstGeom>
          <a:ln w="25400">
            <a:solidFill>
              <a:srgbClr val="183254"/>
            </a:solidFill>
            <a:miter/>
          </a:ln>
        </p:spPr>
      </p:cxnSp>
      <p:sp>
        <p:nvSpPr>
          <p:cNvPr id="20" name="Oval 80"/>
          <p:cNvSpPr/>
          <p:nvPr userDrawn="1"/>
        </p:nvSpPr>
        <p:spPr>
          <a:xfrm>
            <a:off x="7560837" y="4859415"/>
            <a:ext cx="848697" cy="794330"/>
          </a:xfrm>
          <a:prstGeom prst="ellipse">
            <a:avLst/>
          </a:prstGeom>
          <a:solidFill>
            <a:srgbClr val="FCC002"/>
          </a:solidFill>
          <a:ln w="12700">
            <a:solidFill>
              <a:srgbClr val="FCC002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21" name="Straight Connector 81"/>
          <p:cNvCxnSpPr>
            <a:stCxn id="20" idx="0"/>
            <a:endCxn id="11" idx="0"/>
          </p:cNvCxnSpPr>
          <p:nvPr userDrawn="1"/>
        </p:nvCxnSpPr>
        <p:spPr>
          <a:xfrm flipV="1">
            <a:off x="7985186" y="3837307"/>
            <a:ext cx="1255" cy="1022107"/>
          </a:xfrm>
          <a:prstGeom prst="straightConnector1">
            <a:avLst/>
          </a:prstGeom>
          <a:ln w="25400">
            <a:solidFill>
              <a:srgbClr val="FCC002"/>
            </a:solidFill>
            <a:miter/>
          </a:ln>
        </p:spPr>
      </p:cxnSp>
      <p:sp>
        <p:nvSpPr>
          <p:cNvPr id="32" name="Rectangle 59"/>
          <p:cNvSpPr/>
          <p:nvPr userDrawn="1"/>
        </p:nvSpPr>
        <p:spPr>
          <a:xfrm>
            <a:off x="3594066" y="3829971"/>
            <a:ext cx="1774525" cy="116156"/>
          </a:xfrm>
          <a:prstGeom prst="rect">
            <a:avLst/>
          </a:prstGeom>
          <a:solidFill>
            <a:srgbClr val="183254"/>
          </a:solidFill>
          <a:ln w="12700">
            <a:solidFill>
              <a:srgbClr val="18325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Rectangle 59"/>
          <p:cNvSpPr/>
          <p:nvPr userDrawn="1"/>
        </p:nvSpPr>
        <p:spPr>
          <a:xfrm>
            <a:off x="1818289" y="3829971"/>
            <a:ext cx="1774525" cy="11615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AA509E63-55CD-40EB-85AD-92344A66B7D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56F82B-0653-4C84-95C0-C657FF2E42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0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3FE81-0D90-4272-BC39-C055F7743A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EB2C2B3B-334A-4D6A-B56D-1C2D00B9E44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19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3" r:id="rId2"/>
    <p:sldLayoutId id="2147483694" r:id="rId3"/>
    <p:sldLayoutId id="2147483714" r:id="rId4"/>
    <p:sldLayoutId id="2147483695" r:id="rId5"/>
    <p:sldLayoutId id="214748369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949" y="362662"/>
            <a:ext cx="1692368" cy="805623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31C4609B-4DB2-4730-BF27-120777E420A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383C4-C2B5-4C73-B449-6D166856C7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1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1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0D0A37-E85C-BFE4-81CE-5DB75B10AA8C}"/>
              </a:ext>
            </a:extLst>
          </p:cNvPr>
          <p:cNvSpPr txBox="1"/>
          <p:nvPr/>
        </p:nvSpPr>
        <p:spPr>
          <a:xfrm>
            <a:off x="6838950" y="2933700"/>
            <a:ext cx="47557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OPENING SEGMENT</a:t>
            </a:r>
          </a:p>
          <a:p>
            <a:r>
              <a:rPr lang="en-US" sz="3200" dirty="0">
                <a:solidFill>
                  <a:schemeClr val="bg1"/>
                </a:solidFill>
              </a:rPr>
              <a:t>BERNARDO ALIAGA ROSSEL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57A93B-7F1E-919A-FC2C-DE83E3D2C812}"/>
              </a:ext>
            </a:extLst>
          </p:cNvPr>
          <p:cNvSpPr txBox="1"/>
          <p:nvPr/>
        </p:nvSpPr>
        <p:spPr>
          <a:xfrm>
            <a:off x="8808358" y="620939"/>
            <a:ext cx="2411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ICG/NEAMTWS-XVIII</a:t>
            </a:r>
          </a:p>
          <a:p>
            <a:r>
              <a:rPr lang="en-US" dirty="0">
                <a:solidFill>
                  <a:schemeClr val="bg1"/>
                </a:solidFill>
              </a:rPr>
              <a:t>6–8 February 2024</a:t>
            </a:r>
          </a:p>
          <a:p>
            <a:r>
              <a:rPr lang="en-US" dirty="0">
                <a:solidFill>
                  <a:schemeClr val="bg1"/>
                </a:solidFill>
              </a:rPr>
              <a:t>UNESCO Headquarters</a:t>
            </a:r>
          </a:p>
          <a:p>
            <a:r>
              <a:rPr lang="en-US" dirty="0">
                <a:solidFill>
                  <a:schemeClr val="bg1"/>
                </a:solidFill>
              </a:rPr>
              <a:t>Paris, France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46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7744">
            <a:extLst>
              <a:ext uri="{FF2B5EF4-FFF2-40B4-BE49-F238E27FC236}">
                <a16:creationId xmlns:a16="http://schemas.microsoft.com/office/drawing/2014/main" id="{F5CB03BA-B054-3540-BDB4-6B9649EB8EAE}"/>
              </a:ext>
            </a:extLst>
          </p:cNvPr>
          <p:cNvSpPr/>
          <p:nvPr/>
        </p:nvSpPr>
        <p:spPr>
          <a:xfrm>
            <a:off x="6454289" y="1151255"/>
            <a:ext cx="3534687" cy="734857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5" name="Shape 7745">
            <a:extLst>
              <a:ext uri="{FF2B5EF4-FFF2-40B4-BE49-F238E27FC236}">
                <a16:creationId xmlns:a16="http://schemas.microsoft.com/office/drawing/2014/main" id="{861C8C5D-F209-1D44-A7D2-D1B06ADD0E8C}"/>
              </a:ext>
            </a:extLst>
          </p:cNvPr>
          <p:cNvSpPr/>
          <p:nvPr/>
        </p:nvSpPr>
        <p:spPr>
          <a:xfrm>
            <a:off x="4444800" y="1361737"/>
            <a:ext cx="2222535" cy="1435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94" y="0"/>
                </a:moveTo>
                <a:cubicBezTo>
                  <a:pt x="2891" y="0"/>
                  <a:pt x="1893" y="692"/>
                  <a:pt x="1170" y="1811"/>
                </a:cubicBezTo>
                <a:cubicBezTo>
                  <a:pt x="447" y="2930"/>
                  <a:pt x="0" y="4476"/>
                  <a:pt x="0" y="6183"/>
                </a:cubicBezTo>
                <a:lnTo>
                  <a:pt x="0" y="15417"/>
                </a:lnTo>
                <a:cubicBezTo>
                  <a:pt x="0" y="17124"/>
                  <a:pt x="447" y="18670"/>
                  <a:pt x="1170" y="19789"/>
                </a:cubicBezTo>
                <a:cubicBezTo>
                  <a:pt x="1893" y="20908"/>
                  <a:pt x="2891" y="21600"/>
                  <a:pt x="3994" y="21600"/>
                </a:cubicBezTo>
                <a:lnTo>
                  <a:pt x="21600" y="21600"/>
                </a:lnTo>
                <a:lnTo>
                  <a:pt x="21600" y="16872"/>
                </a:lnTo>
                <a:lnTo>
                  <a:pt x="3843" y="16872"/>
                </a:lnTo>
                <a:cubicBezTo>
                  <a:pt x="3757" y="16872"/>
                  <a:pt x="3679" y="16818"/>
                  <a:pt x="3623" y="16730"/>
                </a:cubicBezTo>
                <a:cubicBezTo>
                  <a:pt x="3568" y="16643"/>
                  <a:pt x="3533" y="16522"/>
                  <a:pt x="3533" y="16388"/>
                </a:cubicBezTo>
                <a:lnTo>
                  <a:pt x="3533" y="5216"/>
                </a:lnTo>
                <a:cubicBezTo>
                  <a:pt x="3533" y="5082"/>
                  <a:pt x="3568" y="4961"/>
                  <a:pt x="3623" y="4874"/>
                </a:cubicBezTo>
                <a:cubicBezTo>
                  <a:pt x="3679" y="4786"/>
                  <a:pt x="3757" y="4732"/>
                  <a:pt x="3843" y="4732"/>
                </a:cubicBezTo>
                <a:lnTo>
                  <a:pt x="20850" y="4732"/>
                </a:lnTo>
                <a:lnTo>
                  <a:pt x="20850" y="0"/>
                </a:lnTo>
                <a:lnTo>
                  <a:pt x="3994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2" name="Shape 7747">
            <a:extLst>
              <a:ext uri="{FF2B5EF4-FFF2-40B4-BE49-F238E27FC236}">
                <a16:creationId xmlns:a16="http://schemas.microsoft.com/office/drawing/2014/main" id="{E92AA927-7EC1-294E-8D69-78AB8F23680B}"/>
              </a:ext>
            </a:extLst>
          </p:cNvPr>
          <p:cNvSpPr/>
          <p:nvPr/>
        </p:nvSpPr>
        <p:spPr>
          <a:xfrm flipH="1">
            <a:off x="5676164" y="2477826"/>
            <a:ext cx="2994294" cy="143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9" y="0"/>
                </a:moveTo>
                <a:cubicBezTo>
                  <a:pt x="2518" y="0"/>
                  <a:pt x="1648" y="692"/>
                  <a:pt x="1019" y="1811"/>
                </a:cubicBezTo>
                <a:cubicBezTo>
                  <a:pt x="389" y="2930"/>
                  <a:pt x="0" y="4476"/>
                  <a:pt x="0" y="6183"/>
                </a:cubicBezTo>
                <a:lnTo>
                  <a:pt x="0" y="15417"/>
                </a:lnTo>
                <a:cubicBezTo>
                  <a:pt x="0" y="17124"/>
                  <a:pt x="389" y="18670"/>
                  <a:pt x="1019" y="19789"/>
                </a:cubicBezTo>
                <a:cubicBezTo>
                  <a:pt x="1648" y="20908"/>
                  <a:pt x="2518" y="21600"/>
                  <a:pt x="3479" y="21600"/>
                </a:cubicBezTo>
                <a:lnTo>
                  <a:pt x="21600" y="21600"/>
                </a:lnTo>
                <a:lnTo>
                  <a:pt x="21600" y="16872"/>
                </a:lnTo>
                <a:lnTo>
                  <a:pt x="3347" y="16872"/>
                </a:lnTo>
                <a:cubicBezTo>
                  <a:pt x="3272" y="16872"/>
                  <a:pt x="3205" y="16818"/>
                  <a:pt x="3156" y="16730"/>
                </a:cubicBezTo>
                <a:cubicBezTo>
                  <a:pt x="3107" y="16643"/>
                  <a:pt x="3077" y="16522"/>
                  <a:pt x="3077" y="16388"/>
                </a:cubicBezTo>
                <a:lnTo>
                  <a:pt x="3077" y="5216"/>
                </a:lnTo>
                <a:cubicBezTo>
                  <a:pt x="3077" y="5082"/>
                  <a:pt x="3107" y="4961"/>
                  <a:pt x="3156" y="4874"/>
                </a:cubicBezTo>
                <a:cubicBezTo>
                  <a:pt x="3205" y="4786"/>
                  <a:pt x="3272" y="4732"/>
                  <a:pt x="3347" y="4732"/>
                </a:cubicBezTo>
                <a:lnTo>
                  <a:pt x="12859" y="4732"/>
                </a:lnTo>
                <a:lnTo>
                  <a:pt x="12859" y="0"/>
                </a:lnTo>
                <a:lnTo>
                  <a:pt x="3479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3" name="Shape 7748">
            <a:extLst>
              <a:ext uri="{FF2B5EF4-FFF2-40B4-BE49-F238E27FC236}">
                <a16:creationId xmlns:a16="http://schemas.microsoft.com/office/drawing/2014/main" id="{56A50A9C-9B15-CC4C-8937-45FFFBC9CD5D}"/>
              </a:ext>
            </a:extLst>
          </p:cNvPr>
          <p:cNvSpPr/>
          <p:nvPr/>
        </p:nvSpPr>
        <p:spPr>
          <a:xfrm rot="10800000">
            <a:off x="6411423" y="2270915"/>
            <a:ext cx="1458935" cy="734858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0" name="Shape 7750">
            <a:extLst>
              <a:ext uri="{FF2B5EF4-FFF2-40B4-BE49-F238E27FC236}">
                <a16:creationId xmlns:a16="http://schemas.microsoft.com/office/drawing/2014/main" id="{99B6ED3E-9B1E-F94E-A005-B87D84CFB3ED}"/>
              </a:ext>
            </a:extLst>
          </p:cNvPr>
          <p:cNvSpPr/>
          <p:nvPr/>
        </p:nvSpPr>
        <p:spPr>
          <a:xfrm>
            <a:off x="3996687" y="3597487"/>
            <a:ext cx="2994294" cy="143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9" y="0"/>
                </a:moveTo>
                <a:cubicBezTo>
                  <a:pt x="2518" y="0"/>
                  <a:pt x="1648" y="692"/>
                  <a:pt x="1019" y="1811"/>
                </a:cubicBezTo>
                <a:cubicBezTo>
                  <a:pt x="389" y="2930"/>
                  <a:pt x="0" y="4476"/>
                  <a:pt x="0" y="6183"/>
                </a:cubicBezTo>
                <a:lnTo>
                  <a:pt x="0" y="15417"/>
                </a:lnTo>
                <a:cubicBezTo>
                  <a:pt x="0" y="17124"/>
                  <a:pt x="389" y="18670"/>
                  <a:pt x="1019" y="19789"/>
                </a:cubicBezTo>
                <a:cubicBezTo>
                  <a:pt x="1648" y="20908"/>
                  <a:pt x="2518" y="21600"/>
                  <a:pt x="3479" y="21600"/>
                </a:cubicBezTo>
                <a:lnTo>
                  <a:pt x="21600" y="21600"/>
                </a:lnTo>
                <a:lnTo>
                  <a:pt x="21600" y="16872"/>
                </a:lnTo>
                <a:lnTo>
                  <a:pt x="3347" y="16872"/>
                </a:lnTo>
                <a:cubicBezTo>
                  <a:pt x="3272" y="16872"/>
                  <a:pt x="3205" y="16818"/>
                  <a:pt x="3156" y="16730"/>
                </a:cubicBezTo>
                <a:cubicBezTo>
                  <a:pt x="3107" y="16643"/>
                  <a:pt x="3077" y="16522"/>
                  <a:pt x="3077" y="16388"/>
                </a:cubicBezTo>
                <a:lnTo>
                  <a:pt x="3077" y="5216"/>
                </a:lnTo>
                <a:cubicBezTo>
                  <a:pt x="3077" y="5082"/>
                  <a:pt x="3107" y="4961"/>
                  <a:pt x="3156" y="4874"/>
                </a:cubicBezTo>
                <a:cubicBezTo>
                  <a:pt x="3205" y="4786"/>
                  <a:pt x="3272" y="4732"/>
                  <a:pt x="3347" y="4732"/>
                </a:cubicBezTo>
                <a:lnTo>
                  <a:pt x="9749" y="4732"/>
                </a:lnTo>
                <a:lnTo>
                  <a:pt x="9749" y="0"/>
                </a:lnTo>
                <a:lnTo>
                  <a:pt x="3479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1" name="Shape 7751">
            <a:extLst>
              <a:ext uri="{FF2B5EF4-FFF2-40B4-BE49-F238E27FC236}">
                <a16:creationId xmlns:a16="http://schemas.microsoft.com/office/drawing/2014/main" id="{8C859D98-2F00-DD45-A816-9782582E7661}"/>
              </a:ext>
            </a:extLst>
          </p:cNvPr>
          <p:cNvSpPr/>
          <p:nvPr/>
        </p:nvSpPr>
        <p:spPr>
          <a:xfrm rot="10800000" flipH="1">
            <a:off x="4796787" y="3390576"/>
            <a:ext cx="1457401" cy="734857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8" name="Shape 7753">
            <a:extLst>
              <a:ext uri="{FF2B5EF4-FFF2-40B4-BE49-F238E27FC236}">
                <a16:creationId xmlns:a16="http://schemas.microsoft.com/office/drawing/2014/main" id="{087CF5C9-DA28-A747-9BF3-D2E3D576F7AB}"/>
              </a:ext>
            </a:extLst>
          </p:cNvPr>
          <p:cNvSpPr/>
          <p:nvPr/>
        </p:nvSpPr>
        <p:spPr>
          <a:xfrm flipH="1">
            <a:off x="5676164" y="4714896"/>
            <a:ext cx="2551718" cy="143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9" y="0"/>
                </a:moveTo>
                <a:cubicBezTo>
                  <a:pt x="2518" y="0"/>
                  <a:pt x="1648" y="692"/>
                  <a:pt x="1019" y="1811"/>
                </a:cubicBezTo>
                <a:cubicBezTo>
                  <a:pt x="389" y="2930"/>
                  <a:pt x="0" y="4476"/>
                  <a:pt x="0" y="6183"/>
                </a:cubicBezTo>
                <a:lnTo>
                  <a:pt x="0" y="15417"/>
                </a:lnTo>
                <a:cubicBezTo>
                  <a:pt x="0" y="17124"/>
                  <a:pt x="389" y="18670"/>
                  <a:pt x="1019" y="19789"/>
                </a:cubicBezTo>
                <a:cubicBezTo>
                  <a:pt x="1648" y="20908"/>
                  <a:pt x="2518" y="21600"/>
                  <a:pt x="3479" y="21600"/>
                </a:cubicBezTo>
                <a:lnTo>
                  <a:pt x="21600" y="21600"/>
                </a:lnTo>
                <a:lnTo>
                  <a:pt x="21600" y="16872"/>
                </a:lnTo>
                <a:lnTo>
                  <a:pt x="3347" y="16872"/>
                </a:lnTo>
                <a:cubicBezTo>
                  <a:pt x="3272" y="16872"/>
                  <a:pt x="3205" y="16818"/>
                  <a:pt x="3156" y="16730"/>
                </a:cubicBezTo>
                <a:cubicBezTo>
                  <a:pt x="3107" y="16643"/>
                  <a:pt x="3077" y="16522"/>
                  <a:pt x="3077" y="16388"/>
                </a:cubicBezTo>
                <a:lnTo>
                  <a:pt x="3077" y="5216"/>
                </a:lnTo>
                <a:cubicBezTo>
                  <a:pt x="3077" y="5082"/>
                  <a:pt x="3107" y="4961"/>
                  <a:pt x="3156" y="4874"/>
                </a:cubicBezTo>
                <a:cubicBezTo>
                  <a:pt x="3205" y="4786"/>
                  <a:pt x="3272" y="4732"/>
                  <a:pt x="3347" y="4732"/>
                </a:cubicBezTo>
                <a:lnTo>
                  <a:pt x="13149" y="4732"/>
                </a:lnTo>
                <a:lnTo>
                  <a:pt x="13149" y="0"/>
                </a:lnTo>
                <a:lnTo>
                  <a:pt x="3479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9" name="Shape 7754">
            <a:extLst>
              <a:ext uri="{FF2B5EF4-FFF2-40B4-BE49-F238E27FC236}">
                <a16:creationId xmlns:a16="http://schemas.microsoft.com/office/drawing/2014/main" id="{1E535826-96D9-8A41-9D70-2E4B150725DE}"/>
              </a:ext>
            </a:extLst>
          </p:cNvPr>
          <p:cNvSpPr/>
          <p:nvPr/>
        </p:nvSpPr>
        <p:spPr>
          <a:xfrm rot="10800000">
            <a:off x="6412957" y="4507985"/>
            <a:ext cx="1457401" cy="734857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7" name="Shape 7756">
            <a:extLst>
              <a:ext uri="{FF2B5EF4-FFF2-40B4-BE49-F238E27FC236}">
                <a16:creationId xmlns:a16="http://schemas.microsoft.com/office/drawing/2014/main" id="{BD9AD42B-7644-904B-BA2E-85B999A48031}"/>
              </a:ext>
            </a:extLst>
          </p:cNvPr>
          <p:cNvSpPr/>
          <p:nvPr/>
        </p:nvSpPr>
        <p:spPr>
          <a:xfrm>
            <a:off x="1943644" y="5627647"/>
            <a:ext cx="4300777" cy="734857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759ADB-E136-AC47-9E48-61C251047F8F}"/>
              </a:ext>
            </a:extLst>
          </p:cNvPr>
          <p:cNvSpPr txBox="1"/>
          <p:nvPr/>
        </p:nvSpPr>
        <p:spPr>
          <a:xfrm>
            <a:off x="3768291" y="306186"/>
            <a:ext cx="46554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Indian Ocean Tsunami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FCFBD0-9A51-4F46-A416-20577DEFDE36}"/>
              </a:ext>
            </a:extLst>
          </p:cNvPr>
          <p:cNvSpPr txBox="1"/>
          <p:nvPr/>
        </p:nvSpPr>
        <p:spPr>
          <a:xfrm>
            <a:off x="5135786" y="885539"/>
            <a:ext cx="214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150" dirty="0">
                <a:solidFill>
                  <a:schemeClr val="bg1">
                    <a:lumMod val="65000"/>
                  </a:schemeClr>
                </a:solidFill>
                <a:latin typeface="Poppins Light" pitchFamily="2" charset="77"/>
                <a:cs typeface="Poppins Light" pitchFamily="2" charset="77"/>
              </a:rPr>
              <a:t>20 years anniversary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6BCD4A-77BE-9943-8332-E9196ADBC5A8}"/>
              </a:ext>
            </a:extLst>
          </p:cNvPr>
          <p:cNvSpPr txBox="1"/>
          <p:nvPr/>
        </p:nvSpPr>
        <p:spPr>
          <a:xfrm>
            <a:off x="1852831" y="5825798"/>
            <a:ext cx="420499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March-August  2023 – planning phase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846965-429A-984B-9F39-F11346FEED04}"/>
              </a:ext>
            </a:extLst>
          </p:cNvPr>
          <p:cNvSpPr txBox="1"/>
          <p:nvPr/>
        </p:nvSpPr>
        <p:spPr>
          <a:xfrm>
            <a:off x="4167201" y="3588728"/>
            <a:ext cx="177003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Jan-June 2024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A19D81-A7FC-9546-A6F8-A72E37707BDB}"/>
              </a:ext>
            </a:extLst>
          </p:cNvPr>
          <p:cNvSpPr txBox="1"/>
          <p:nvPr/>
        </p:nvSpPr>
        <p:spPr>
          <a:xfrm>
            <a:off x="6807351" y="4717718"/>
            <a:ext cx="136608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 Nov. 2023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B1FF08-0EEF-1648-BB34-A26399C0C5A4}"/>
              </a:ext>
            </a:extLst>
          </p:cNvPr>
          <p:cNvSpPr txBox="1"/>
          <p:nvPr/>
        </p:nvSpPr>
        <p:spPr>
          <a:xfrm>
            <a:off x="7140890" y="2447966"/>
            <a:ext cx="125547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June 2024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90049E-CEA9-124D-974D-F8EDBADFB47F}"/>
              </a:ext>
            </a:extLst>
          </p:cNvPr>
          <p:cNvSpPr txBox="1"/>
          <p:nvPr/>
        </p:nvSpPr>
        <p:spPr>
          <a:xfrm>
            <a:off x="8039295" y="1338271"/>
            <a:ext cx="148309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26 Dec. 2024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4975C0C-0A34-A041-9F93-2FFC7D585107}"/>
              </a:ext>
            </a:extLst>
          </p:cNvPr>
          <p:cNvSpPr txBox="1"/>
          <p:nvPr/>
        </p:nvSpPr>
        <p:spPr>
          <a:xfrm>
            <a:off x="8560029" y="4661953"/>
            <a:ext cx="135646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WTAD 2023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F617266D-6A9F-2F4F-9680-10763EAE6F8D}"/>
              </a:ext>
            </a:extLst>
          </p:cNvPr>
          <p:cNvSpPr txBox="1">
            <a:spLocks/>
          </p:cNvSpPr>
          <p:nvPr/>
        </p:nvSpPr>
        <p:spPr>
          <a:xfrm>
            <a:off x="8165402" y="4931559"/>
            <a:ext cx="2284782" cy="713722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WTAD Event at HQs connected with shootings and recording of Tsunami Survivors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8C045BA-11B0-BB46-8B4D-DEA94D86210B}"/>
              </a:ext>
            </a:extLst>
          </p:cNvPr>
          <p:cNvSpPr txBox="1"/>
          <p:nvPr/>
        </p:nvSpPr>
        <p:spPr>
          <a:xfrm>
            <a:off x="9192494" y="2481967"/>
            <a:ext cx="138211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IOC EC 57th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3DFC2EA2-3664-DE49-BABB-9EF8F405D107}"/>
              </a:ext>
            </a:extLst>
          </p:cNvPr>
          <p:cNvSpPr txBox="1">
            <a:spLocks/>
          </p:cNvSpPr>
          <p:nvPr/>
        </p:nvSpPr>
        <p:spPr>
          <a:xfrm>
            <a:off x="8530904" y="2805415"/>
            <a:ext cx="2741836" cy="713722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Roger </a:t>
            </a:r>
            <a:r>
              <a:rPr lang="en-US" sz="1200" b="1" dirty="0" err="1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Revelle</a:t>
            </a: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Lecture – Prof E. Okal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Side events with UNDRR, UNDP, 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Exhibition “I survived a tsunami”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F9C515-D368-3341-A23C-7AB2866242D5}"/>
              </a:ext>
            </a:extLst>
          </p:cNvPr>
          <p:cNvSpPr txBox="1"/>
          <p:nvPr/>
        </p:nvSpPr>
        <p:spPr>
          <a:xfrm>
            <a:off x="2433376" y="3614113"/>
            <a:ext cx="152638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Social Media</a:t>
            </a: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049F9D78-0FF0-2E45-94B3-E1FC28A6A27D}"/>
              </a:ext>
            </a:extLst>
          </p:cNvPr>
          <p:cNvSpPr txBox="1">
            <a:spLocks/>
          </p:cNvSpPr>
          <p:nvPr/>
        </p:nvSpPr>
        <p:spPr>
          <a:xfrm>
            <a:off x="1808158" y="3984171"/>
            <a:ext cx="2010377" cy="713722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 crescendo phased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Social Media, interviews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Regional events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285E4BD-903A-C24C-B50C-70B682CD963F}"/>
              </a:ext>
            </a:extLst>
          </p:cNvPr>
          <p:cNvSpPr txBox="1"/>
          <p:nvPr/>
        </p:nvSpPr>
        <p:spPr>
          <a:xfrm>
            <a:off x="1778680" y="1244495"/>
            <a:ext cx="2741836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WTAD 2024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BB48705D-3C6D-6E46-B7B2-91329537BFA3}"/>
              </a:ext>
            </a:extLst>
          </p:cNvPr>
          <p:cNvSpPr txBox="1">
            <a:spLocks/>
          </p:cNvSpPr>
          <p:nvPr/>
        </p:nvSpPr>
        <p:spPr>
          <a:xfrm>
            <a:off x="1619494" y="1508607"/>
            <a:ext cx="2825306" cy="482889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Core WTAD event at UNESCO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(previously only at UN HQs in New York)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83B3ED-BA0B-4A5F-B12E-E48F1544CEBE}"/>
              </a:ext>
            </a:extLst>
          </p:cNvPr>
          <p:cNvSpPr txBox="1"/>
          <p:nvPr/>
        </p:nvSpPr>
        <p:spPr>
          <a:xfrm>
            <a:off x="6069684" y="1674395"/>
            <a:ext cx="272863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  <a:r>
              <a:rPr lang="en-US" sz="1600" b="1" baseline="300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nd</a:t>
            </a:r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GTS, Aceh, Indonesia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6AE995-7E4C-49E6-B09C-70BF7023CEDA}"/>
              </a:ext>
            </a:extLst>
          </p:cNvPr>
          <p:cNvSpPr txBox="1"/>
          <p:nvPr/>
        </p:nvSpPr>
        <p:spPr>
          <a:xfrm>
            <a:off x="4587368" y="1345568"/>
            <a:ext cx="138211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 Nov.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C709F7-A58E-8D4F-1C08-EE50FBB73E61}"/>
              </a:ext>
            </a:extLst>
          </p:cNvPr>
          <p:cNvSpPr txBox="1"/>
          <p:nvPr/>
        </p:nvSpPr>
        <p:spPr>
          <a:xfrm>
            <a:off x="6139626" y="1376628"/>
            <a:ext cx="173797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11-14 Nov. 2024</a:t>
            </a:r>
          </a:p>
        </p:txBody>
      </p:sp>
    </p:spTree>
    <p:extLst>
      <p:ext uri="{BB962C8B-B14F-4D97-AF65-F5344CB8AC3E}">
        <p14:creationId xmlns:p14="http://schemas.microsoft.com/office/powerpoint/2010/main" val="3257499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1994B1F-9202-60AA-2FDE-3CDEF21A35D5}"/>
              </a:ext>
            </a:extLst>
          </p:cNvPr>
          <p:cNvSpPr txBox="1"/>
          <p:nvPr/>
        </p:nvSpPr>
        <p:spPr>
          <a:xfrm>
            <a:off x="131474" y="4107732"/>
            <a:ext cx="34722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356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Stories of Eyewitness and Survivors of Past Tsunamis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(222 in YouTube IOTIC 134 in Process)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58C1A297-80BF-897A-5785-BEF3B8F30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92" y="5086651"/>
            <a:ext cx="1460737" cy="103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B342B2-F3B9-2C2D-6967-10BD83282D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84" y="5026603"/>
            <a:ext cx="1638413" cy="11592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593D24-FD99-92BB-F6AF-88B819DA0A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152" y="5020547"/>
            <a:ext cx="1493790" cy="1039158"/>
          </a:xfrm>
          <a:prstGeom prst="rect">
            <a:avLst/>
          </a:prstGeom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5AA7CC5E-BE5B-3631-4C91-C1881384E1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51" y="5020547"/>
            <a:ext cx="1493790" cy="10512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850DD5-45B7-97A5-1C12-17A7A6E27B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55" y="4824253"/>
            <a:ext cx="957382" cy="1323440"/>
          </a:xfrm>
          <a:prstGeom prst="rect">
            <a:avLst/>
          </a:prstGeom>
        </p:spPr>
      </p:pic>
      <p:pic>
        <p:nvPicPr>
          <p:cNvPr id="2" name="Picture 1" descr="A picture containing person, striped, underpants&#10;&#10;Description automatically generated">
            <a:extLst>
              <a:ext uri="{FF2B5EF4-FFF2-40B4-BE49-F238E27FC236}">
                <a16:creationId xmlns:a16="http://schemas.microsoft.com/office/drawing/2014/main" id="{44E99DB7-D974-4458-A33D-BF66C1FB07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1" b="9201"/>
          <a:stretch/>
        </p:blipFill>
        <p:spPr>
          <a:xfrm rot="5400000">
            <a:off x="7397681" y="1503795"/>
            <a:ext cx="2135158" cy="1281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2A6497-D6C8-BC7A-4CE6-06B7C3D23F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25" y="1105971"/>
            <a:ext cx="1497486" cy="2120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516E92-EC56-A986-DE92-ED5B3EC6B8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54" y="1091144"/>
            <a:ext cx="1507956" cy="2135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C9BF53-58C7-2F44-6B19-5AF43D3E07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65" y="1105972"/>
            <a:ext cx="1497484" cy="2120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013D04-FBDF-06AA-EDE0-3783F2D00118}"/>
              </a:ext>
            </a:extLst>
          </p:cNvPr>
          <p:cNvSpPr txBox="1"/>
          <p:nvPr/>
        </p:nvSpPr>
        <p:spPr>
          <a:xfrm>
            <a:off x="54432" y="3241129"/>
            <a:ext cx="15136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latin typeface="Arial Nova" panose="020B05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1945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Makran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 Tsunami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38 videos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1C679-4180-254F-EF7B-F63C9864041A}"/>
              </a:ext>
            </a:extLst>
          </p:cNvPr>
          <p:cNvSpPr txBox="1"/>
          <p:nvPr/>
        </p:nvSpPr>
        <p:spPr>
          <a:xfrm>
            <a:off x="3492382" y="3248499"/>
            <a:ext cx="1145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 Nova" panose="020B05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1992 Flores Tsunami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45 videos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E3606-2EA1-66D2-E695-483A3E599460}"/>
              </a:ext>
            </a:extLst>
          </p:cNvPr>
          <p:cNvSpPr txBox="1"/>
          <p:nvPr/>
        </p:nvSpPr>
        <p:spPr>
          <a:xfrm>
            <a:off x="4821532" y="3257578"/>
            <a:ext cx="15421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 Nova" panose="020B05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1994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Banyuwangi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 Tsunami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46 videos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5DF09C-556B-4491-47D2-4FE201C7274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03"/>
          <a:stretch/>
        </p:blipFill>
        <p:spPr>
          <a:xfrm>
            <a:off x="6445106" y="1087417"/>
            <a:ext cx="1300371" cy="2124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50E852-D7E5-8516-3E86-0C9FC41F4565}"/>
              </a:ext>
            </a:extLst>
          </p:cNvPr>
          <p:cNvSpPr txBox="1"/>
          <p:nvPr/>
        </p:nvSpPr>
        <p:spPr>
          <a:xfrm>
            <a:off x="1845709" y="3248499"/>
            <a:ext cx="12397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 Nova" panose="020B05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1950 Ambon Tsunami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28 videos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79578C-13AF-610C-7BF4-C71C027EA0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" y="1074054"/>
            <a:ext cx="1542795" cy="21835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585789-905C-727E-C32A-DBFAFFF29441}"/>
              </a:ext>
            </a:extLst>
          </p:cNvPr>
          <p:cNvSpPr txBox="1"/>
          <p:nvPr/>
        </p:nvSpPr>
        <p:spPr>
          <a:xfrm>
            <a:off x="59197" y="769720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2015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1D27F5-32A8-05A3-E6B0-7A2D64D9F65E}"/>
              </a:ext>
            </a:extLst>
          </p:cNvPr>
          <p:cNvSpPr txBox="1"/>
          <p:nvPr/>
        </p:nvSpPr>
        <p:spPr>
          <a:xfrm>
            <a:off x="1696466" y="767857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2016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653A66-7465-F4B6-E891-2945D328AFC8}"/>
              </a:ext>
            </a:extLst>
          </p:cNvPr>
          <p:cNvSpPr txBox="1"/>
          <p:nvPr/>
        </p:nvSpPr>
        <p:spPr>
          <a:xfrm>
            <a:off x="3277366" y="767857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B5F055-8319-3824-D041-C4D176BF78E0}"/>
              </a:ext>
            </a:extLst>
          </p:cNvPr>
          <p:cNvSpPr txBox="1"/>
          <p:nvPr/>
        </p:nvSpPr>
        <p:spPr>
          <a:xfrm>
            <a:off x="4800920" y="767857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2019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49EF1C-A6C5-E4B2-AE08-065F8851F2F1}"/>
              </a:ext>
            </a:extLst>
          </p:cNvPr>
          <p:cNvSpPr txBox="1"/>
          <p:nvPr/>
        </p:nvSpPr>
        <p:spPr>
          <a:xfrm>
            <a:off x="6420852" y="746520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190E79-C538-4B92-18EF-44B78FF8DAE4}"/>
              </a:ext>
            </a:extLst>
          </p:cNvPr>
          <p:cNvSpPr txBox="1"/>
          <p:nvPr/>
        </p:nvSpPr>
        <p:spPr>
          <a:xfrm>
            <a:off x="7840630" y="3284947"/>
            <a:ext cx="12919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 Nova" panose="020B05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1996 Biak Tsunami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60 Videos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FA7B8F-9F6C-7740-EA19-F092FD01412A}"/>
              </a:ext>
            </a:extLst>
          </p:cNvPr>
          <p:cNvSpPr txBox="1"/>
          <p:nvPr/>
        </p:nvSpPr>
        <p:spPr>
          <a:xfrm>
            <a:off x="7845002" y="740154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2021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1458B7-AF8A-639D-3E34-9F52AE20F8A8}"/>
              </a:ext>
            </a:extLst>
          </p:cNvPr>
          <p:cNvSpPr txBox="1"/>
          <p:nvPr/>
        </p:nvSpPr>
        <p:spPr>
          <a:xfrm>
            <a:off x="9222144" y="3284947"/>
            <a:ext cx="12919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 Nova" panose="020B05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2000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Banggai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 Tsunami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72 Videos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3A985A-B598-6660-3915-11B7A8D461AD}"/>
              </a:ext>
            </a:extLst>
          </p:cNvPr>
          <p:cNvSpPr txBox="1"/>
          <p:nvPr/>
        </p:nvSpPr>
        <p:spPr>
          <a:xfrm>
            <a:off x="9295808" y="741485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2022</a:t>
            </a:r>
          </a:p>
        </p:txBody>
      </p:sp>
      <p:pic>
        <p:nvPicPr>
          <p:cNvPr id="26" name="Picture 25" descr="A person sitting in a chair next to a camera&#10;&#10;Description automatically generated with low confidence">
            <a:extLst>
              <a:ext uri="{FF2B5EF4-FFF2-40B4-BE49-F238E27FC236}">
                <a16:creationId xmlns:a16="http://schemas.microsoft.com/office/drawing/2014/main" id="{3AD27F32-5401-4E47-8E5F-BD922932E9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6" t="5504" r="59339" b="37722"/>
          <a:stretch/>
        </p:blipFill>
        <p:spPr>
          <a:xfrm>
            <a:off x="9185043" y="1057607"/>
            <a:ext cx="1248390" cy="21351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70C7008-3571-BC38-19A1-42913EBD4E13}"/>
              </a:ext>
            </a:extLst>
          </p:cNvPr>
          <p:cNvSpPr txBox="1"/>
          <p:nvPr/>
        </p:nvSpPr>
        <p:spPr>
          <a:xfrm>
            <a:off x="6407247" y="3257578"/>
            <a:ext cx="1522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 Nova" panose="020B05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Central Sulawesi Tsunamis (1927, 1938, 1968, 1996, 2018)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30 videos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327BB3-9D95-7A86-7856-BC364318D200}"/>
              </a:ext>
            </a:extLst>
          </p:cNvPr>
          <p:cNvSpPr txBox="1"/>
          <p:nvPr/>
        </p:nvSpPr>
        <p:spPr>
          <a:xfrm>
            <a:off x="177945" y="5854153"/>
            <a:ext cx="354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6 Booklet Publication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5B5816-6517-2015-7003-7FFC1C9C22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31346" y="5104815"/>
            <a:ext cx="1552500" cy="10712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903BE32-70AB-5D78-1B31-483E1CCD6FAC}"/>
              </a:ext>
            </a:extLst>
          </p:cNvPr>
          <p:cNvSpPr txBox="1"/>
          <p:nvPr/>
        </p:nvSpPr>
        <p:spPr>
          <a:xfrm>
            <a:off x="10548850" y="3290105"/>
            <a:ext cx="1291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 Nova" panose="020B05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1995 Dili Tsunami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East Timor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37 Videos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EEB1DB-FF70-8F57-F27C-F27EB8137C54}"/>
              </a:ext>
            </a:extLst>
          </p:cNvPr>
          <p:cNvSpPr txBox="1"/>
          <p:nvPr/>
        </p:nvSpPr>
        <p:spPr>
          <a:xfrm>
            <a:off x="10622514" y="746643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2023</a:t>
            </a:r>
          </a:p>
        </p:txBody>
      </p:sp>
      <p:pic>
        <p:nvPicPr>
          <p:cNvPr id="36" name="Picture 35" descr="A person sitting in a chair&#10;&#10;Description automatically generated">
            <a:extLst>
              <a:ext uri="{FF2B5EF4-FFF2-40B4-BE49-F238E27FC236}">
                <a16:creationId xmlns:a16="http://schemas.microsoft.com/office/drawing/2014/main" id="{94ABDE33-D42F-A24A-80FE-58A19628B1F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3" t="27174" r="17367" b="27841"/>
          <a:stretch/>
        </p:blipFill>
        <p:spPr>
          <a:xfrm rot="5400000">
            <a:off x="10086354" y="1494531"/>
            <a:ext cx="2152250" cy="130037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96773FC-BA68-8EED-2536-2734BDB177A7}"/>
              </a:ext>
            </a:extLst>
          </p:cNvPr>
          <p:cNvSpPr txBox="1"/>
          <p:nvPr/>
        </p:nvSpPr>
        <p:spPr>
          <a:xfrm>
            <a:off x="118304" y="182003"/>
            <a:ext cx="9663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IOTIC – BMKG: Preserving Past Tsunami Information for Future Preparedness</a:t>
            </a:r>
          </a:p>
        </p:txBody>
      </p:sp>
    </p:spTree>
    <p:extLst>
      <p:ext uri="{BB962C8B-B14F-4D97-AF65-F5344CB8AC3E}">
        <p14:creationId xmlns:p14="http://schemas.microsoft.com/office/powerpoint/2010/main" val="3516040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F0EC4C-D231-746D-3406-EEB690E3C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705" y="1256834"/>
            <a:ext cx="2879083" cy="46110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4D7A4B-4E3D-AD80-C72D-B443204D6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976" y="2349372"/>
            <a:ext cx="2880360" cy="21602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894A0A-AC97-CFC4-0872-AD6FEA2D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941" y="2780918"/>
            <a:ext cx="2880360" cy="129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96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ople standing on a wall with flags&#10;&#10;Description automatically generated">
            <a:extLst>
              <a:ext uri="{FF2B5EF4-FFF2-40B4-BE49-F238E27FC236}">
                <a16:creationId xmlns:a16="http://schemas.microsoft.com/office/drawing/2014/main" id="{F9A7AFB8-D07C-8B25-1258-6EFD0433B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0" y="643466"/>
            <a:ext cx="99041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89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F104-E7A5-0163-038A-CFB51D4CC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13" y="1034716"/>
            <a:ext cx="8771907" cy="3424416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UNESCO-IOC Global Tsunami Symposium 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“Two Decades After 2004 Indian Ocean Tsunami: Reflection and the Way Forward”</a:t>
            </a:r>
            <a:endParaRPr lang="en-ID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FF496-01C3-1B30-8275-E1DF85432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13" y="5245286"/>
            <a:ext cx="8771907" cy="80400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11</a:t>
            </a:r>
            <a:r>
              <a:rPr lang="en-US" sz="28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Thursday 14</a:t>
            </a:r>
            <a:r>
              <a:rPr lang="en-US" sz="28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2024 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BANDA ACEH, INDONESIA</a:t>
            </a:r>
            <a:endParaRPr lang="en-ID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6CB5E-8895-875A-3126-68DC10D42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1247369"/>
            <a:ext cx="285750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58E3E-6A3C-20E6-56C2-447D241A15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00" y="2914506"/>
            <a:ext cx="28575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21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918D81-BBC5-1213-ECAF-8C02DFFFA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77" y="707556"/>
            <a:ext cx="4548973" cy="5655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E3A82-2ECD-04C5-A4FE-6866080CC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775" y="1372953"/>
            <a:ext cx="626745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93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7744">
            <a:extLst>
              <a:ext uri="{FF2B5EF4-FFF2-40B4-BE49-F238E27FC236}">
                <a16:creationId xmlns:a16="http://schemas.microsoft.com/office/drawing/2014/main" id="{F5CB03BA-B054-3540-BDB4-6B9649EB8EAE}"/>
              </a:ext>
            </a:extLst>
          </p:cNvPr>
          <p:cNvSpPr/>
          <p:nvPr/>
        </p:nvSpPr>
        <p:spPr>
          <a:xfrm>
            <a:off x="6454289" y="1151255"/>
            <a:ext cx="3534687" cy="734857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5" name="Shape 7745">
            <a:extLst>
              <a:ext uri="{FF2B5EF4-FFF2-40B4-BE49-F238E27FC236}">
                <a16:creationId xmlns:a16="http://schemas.microsoft.com/office/drawing/2014/main" id="{861C8C5D-F209-1D44-A7D2-D1B06ADD0E8C}"/>
              </a:ext>
            </a:extLst>
          </p:cNvPr>
          <p:cNvSpPr/>
          <p:nvPr/>
        </p:nvSpPr>
        <p:spPr>
          <a:xfrm>
            <a:off x="4444800" y="1361737"/>
            <a:ext cx="2222535" cy="1435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94" y="0"/>
                </a:moveTo>
                <a:cubicBezTo>
                  <a:pt x="2891" y="0"/>
                  <a:pt x="1893" y="692"/>
                  <a:pt x="1170" y="1811"/>
                </a:cubicBezTo>
                <a:cubicBezTo>
                  <a:pt x="447" y="2930"/>
                  <a:pt x="0" y="4476"/>
                  <a:pt x="0" y="6183"/>
                </a:cubicBezTo>
                <a:lnTo>
                  <a:pt x="0" y="15417"/>
                </a:lnTo>
                <a:cubicBezTo>
                  <a:pt x="0" y="17124"/>
                  <a:pt x="447" y="18670"/>
                  <a:pt x="1170" y="19789"/>
                </a:cubicBezTo>
                <a:cubicBezTo>
                  <a:pt x="1893" y="20908"/>
                  <a:pt x="2891" y="21600"/>
                  <a:pt x="3994" y="21600"/>
                </a:cubicBezTo>
                <a:lnTo>
                  <a:pt x="21600" y="21600"/>
                </a:lnTo>
                <a:lnTo>
                  <a:pt x="21600" y="16872"/>
                </a:lnTo>
                <a:lnTo>
                  <a:pt x="3843" y="16872"/>
                </a:lnTo>
                <a:cubicBezTo>
                  <a:pt x="3757" y="16872"/>
                  <a:pt x="3679" y="16818"/>
                  <a:pt x="3623" y="16730"/>
                </a:cubicBezTo>
                <a:cubicBezTo>
                  <a:pt x="3568" y="16643"/>
                  <a:pt x="3533" y="16522"/>
                  <a:pt x="3533" y="16388"/>
                </a:cubicBezTo>
                <a:lnTo>
                  <a:pt x="3533" y="5216"/>
                </a:lnTo>
                <a:cubicBezTo>
                  <a:pt x="3533" y="5082"/>
                  <a:pt x="3568" y="4961"/>
                  <a:pt x="3623" y="4874"/>
                </a:cubicBezTo>
                <a:cubicBezTo>
                  <a:pt x="3679" y="4786"/>
                  <a:pt x="3757" y="4732"/>
                  <a:pt x="3843" y="4732"/>
                </a:cubicBezTo>
                <a:lnTo>
                  <a:pt x="20850" y="4732"/>
                </a:lnTo>
                <a:lnTo>
                  <a:pt x="20850" y="0"/>
                </a:lnTo>
                <a:lnTo>
                  <a:pt x="3994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2" name="Shape 7747">
            <a:extLst>
              <a:ext uri="{FF2B5EF4-FFF2-40B4-BE49-F238E27FC236}">
                <a16:creationId xmlns:a16="http://schemas.microsoft.com/office/drawing/2014/main" id="{E92AA927-7EC1-294E-8D69-78AB8F23680B}"/>
              </a:ext>
            </a:extLst>
          </p:cNvPr>
          <p:cNvSpPr/>
          <p:nvPr/>
        </p:nvSpPr>
        <p:spPr>
          <a:xfrm flipH="1">
            <a:off x="5676164" y="2477826"/>
            <a:ext cx="2994294" cy="143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9" y="0"/>
                </a:moveTo>
                <a:cubicBezTo>
                  <a:pt x="2518" y="0"/>
                  <a:pt x="1648" y="692"/>
                  <a:pt x="1019" y="1811"/>
                </a:cubicBezTo>
                <a:cubicBezTo>
                  <a:pt x="389" y="2930"/>
                  <a:pt x="0" y="4476"/>
                  <a:pt x="0" y="6183"/>
                </a:cubicBezTo>
                <a:lnTo>
                  <a:pt x="0" y="15417"/>
                </a:lnTo>
                <a:cubicBezTo>
                  <a:pt x="0" y="17124"/>
                  <a:pt x="389" y="18670"/>
                  <a:pt x="1019" y="19789"/>
                </a:cubicBezTo>
                <a:cubicBezTo>
                  <a:pt x="1648" y="20908"/>
                  <a:pt x="2518" y="21600"/>
                  <a:pt x="3479" y="21600"/>
                </a:cubicBezTo>
                <a:lnTo>
                  <a:pt x="21600" y="21600"/>
                </a:lnTo>
                <a:lnTo>
                  <a:pt x="21600" y="16872"/>
                </a:lnTo>
                <a:lnTo>
                  <a:pt x="3347" y="16872"/>
                </a:lnTo>
                <a:cubicBezTo>
                  <a:pt x="3272" y="16872"/>
                  <a:pt x="3205" y="16818"/>
                  <a:pt x="3156" y="16730"/>
                </a:cubicBezTo>
                <a:cubicBezTo>
                  <a:pt x="3107" y="16643"/>
                  <a:pt x="3077" y="16522"/>
                  <a:pt x="3077" y="16388"/>
                </a:cubicBezTo>
                <a:lnTo>
                  <a:pt x="3077" y="5216"/>
                </a:lnTo>
                <a:cubicBezTo>
                  <a:pt x="3077" y="5082"/>
                  <a:pt x="3107" y="4961"/>
                  <a:pt x="3156" y="4874"/>
                </a:cubicBezTo>
                <a:cubicBezTo>
                  <a:pt x="3205" y="4786"/>
                  <a:pt x="3272" y="4732"/>
                  <a:pt x="3347" y="4732"/>
                </a:cubicBezTo>
                <a:lnTo>
                  <a:pt x="12859" y="4732"/>
                </a:lnTo>
                <a:lnTo>
                  <a:pt x="12859" y="0"/>
                </a:lnTo>
                <a:lnTo>
                  <a:pt x="3479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3" name="Shape 7748">
            <a:extLst>
              <a:ext uri="{FF2B5EF4-FFF2-40B4-BE49-F238E27FC236}">
                <a16:creationId xmlns:a16="http://schemas.microsoft.com/office/drawing/2014/main" id="{56A50A9C-9B15-CC4C-8937-45FFFBC9CD5D}"/>
              </a:ext>
            </a:extLst>
          </p:cNvPr>
          <p:cNvSpPr/>
          <p:nvPr/>
        </p:nvSpPr>
        <p:spPr>
          <a:xfrm rot="10800000">
            <a:off x="6411423" y="2270915"/>
            <a:ext cx="1458935" cy="734858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0" name="Shape 7750">
            <a:extLst>
              <a:ext uri="{FF2B5EF4-FFF2-40B4-BE49-F238E27FC236}">
                <a16:creationId xmlns:a16="http://schemas.microsoft.com/office/drawing/2014/main" id="{99B6ED3E-9B1E-F94E-A005-B87D84CFB3ED}"/>
              </a:ext>
            </a:extLst>
          </p:cNvPr>
          <p:cNvSpPr/>
          <p:nvPr/>
        </p:nvSpPr>
        <p:spPr>
          <a:xfrm>
            <a:off x="3996687" y="3597487"/>
            <a:ext cx="2994294" cy="143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9" y="0"/>
                </a:moveTo>
                <a:cubicBezTo>
                  <a:pt x="2518" y="0"/>
                  <a:pt x="1648" y="692"/>
                  <a:pt x="1019" y="1811"/>
                </a:cubicBezTo>
                <a:cubicBezTo>
                  <a:pt x="389" y="2930"/>
                  <a:pt x="0" y="4476"/>
                  <a:pt x="0" y="6183"/>
                </a:cubicBezTo>
                <a:lnTo>
                  <a:pt x="0" y="15417"/>
                </a:lnTo>
                <a:cubicBezTo>
                  <a:pt x="0" y="17124"/>
                  <a:pt x="389" y="18670"/>
                  <a:pt x="1019" y="19789"/>
                </a:cubicBezTo>
                <a:cubicBezTo>
                  <a:pt x="1648" y="20908"/>
                  <a:pt x="2518" y="21600"/>
                  <a:pt x="3479" y="21600"/>
                </a:cubicBezTo>
                <a:lnTo>
                  <a:pt x="21600" y="21600"/>
                </a:lnTo>
                <a:lnTo>
                  <a:pt x="21600" y="16872"/>
                </a:lnTo>
                <a:lnTo>
                  <a:pt x="3347" y="16872"/>
                </a:lnTo>
                <a:cubicBezTo>
                  <a:pt x="3272" y="16872"/>
                  <a:pt x="3205" y="16818"/>
                  <a:pt x="3156" y="16730"/>
                </a:cubicBezTo>
                <a:cubicBezTo>
                  <a:pt x="3107" y="16643"/>
                  <a:pt x="3077" y="16522"/>
                  <a:pt x="3077" y="16388"/>
                </a:cubicBezTo>
                <a:lnTo>
                  <a:pt x="3077" y="5216"/>
                </a:lnTo>
                <a:cubicBezTo>
                  <a:pt x="3077" y="5082"/>
                  <a:pt x="3107" y="4961"/>
                  <a:pt x="3156" y="4874"/>
                </a:cubicBezTo>
                <a:cubicBezTo>
                  <a:pt x="3205" y="4786"/>
                  <a:pt x="3272" y="4732"/>
                  <a:pt x="3347" y="4732"/>
                </a:cubicBezTo>
                <a:lnTo>
                  <a:pt x="9749" y="4732"/>
                </a:lnTo>
                <a:lnTo>
                  <a:pt x="9749" y="0"/>
                </a:lnTo>
                <a:lnTo>
                  <a:pt x="3479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1" name="Shape 7751">
            <a:extLst>
              <a:ext uri="{FF2B5EF4-FFF2-40B4-BE49-F238E27FC236}">
                <a16:creationId xmlns:a16="http://schemas.microsoft.com/office/drawing/2014/main" id="{8C859D98-2F00-DD45-A816-9782582E7661}"/>
              </a:ext>
            </a:extLst>
          </p:cNvPr>
          <p:cNvSpPr/>
          <p:nvPr/>
        </p:nvSpPr>
        <p:spPr>
          <a:xfrm rot="10800000" flipH="1">
            <a:off x="4796787" y="3390576"/>
            <a:ext cx="1457401" cy="734857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8" name="Shape 7753">
            <a:extLst>
              <a:ext uri="{FF2B5EF4-FFF2-40B4-BE49-F238E27FC236}">
                <a16:creationId xmlns:a16="http://schemas.microsoft.com/office/drawing/2014/main" id="{087CF5C9-DA28-A747-9BF3-D2E3D576F7AB}"/>
              </a:ext>
            </a:extLst>
          </p:cNvPr>
          <p:cNvSpPr/>
          <p:nvPr/>
        </p:nvSpPr>
        <p:spPr>
          <a:xfrm flipH="1">
            <a:off x="5676164" y="4714896"/>
            <a:ext cx="2551718" cy="143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9" y="0"/>
                </a:moveTo>
                <a:cubicBezTo>
                  <a:pt x="2518" y="0"/>
                  <a:pt x="1648" y="692"/>
                  <a:pt x="1019" y="1811"/>
                </a:cubicBezTo>
                <a:cubicBezTo>
                  <a:pt x="389" y="2930"/>
                  <a:pt x="0" y="4476"/>
                  <a:pt x="0" y="6183"/>
                </a:cubicBezTo>
                <a:lnTo>
                  <a:pt x="0" y="15417"/>
                </a:lnTo>
                <a:cubicBezTo>
                  <a:pt x="0" y="17124"/>
                  <a:pt x="389" y="18670"/>
                  <a:pt x="1019" y="19789"/>
                </a:cubicBezTo>
                <a:cubicBezTo>
                  <a:pt x="1648" y="20908"/>
                  <a:pt x="2518" y="21600"/>
                  <a:pt x="3479" y="21600"/>
                </a:cubicBezTo>
                <a:lnTo>
                  <a:pt x="21600" y="21600"/>
                </a:lnTo>
                <a:lnTo>
                  <a:pt x="21600" y="16872"/>
                </a:lnTo>
                <a:lnTo>
                  <a:pt x="3347" y="16872"/>
                </a:lnTo>
                <a:cubicBezTo>
                  <a:pt x="3272" y="16872"/>
                  <a:pt x="3205" y="16818"/>
                  <a:pt x="3156" y="16730"/>
                </a:cubicBezTo>
                <a:cubicBezTo>
                  <a:pt x="3107" y="16643"/>
                  <a:pt x="3077" y="16522"/>
                  <a:pt x="3077" y="16388"/>
                </a:cubicBezTo>
                <a:lnTo>
                  <a:pt x="3077" y="5216"/>
                </a:lnTo>
                <a:cubicBezTo>
                  <a:pt x="3077" y="5082"/>
                  <a:pt x="3107" y="4961"/>
                  <a:pt x="3156" y="4874"/>
                </a:cubicBezTo>
                <a:cubicBezTo>
                  <a:pt x="3205" y="4786"/>
                  <a:pt x="3272" y="4732"/>
                  <a:pt x="3347" y="4732"/>
                </a:cubicBezTo>
                <a:lnTo>
                  <a:pt x="13149" y="4732"/>
                </a:lnTo>
                <a:lnTo>
                  <a:pt x="13149" y="0"/>
                </a:lnTo>
                <a:lnTo>
                  <a:pt x="3479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9" name="Shape 7754">
            <a:extLst>
              <a:ext uri="{FF2B5EF4-FFF2-40B4-BE49-F238E27FC236}">
                <a16:creationId xmlns:a16="http://schemas.microsoft.com/office/drawing/2014/main" id="{1E535826-96D9-8A41-9D70-2E4B150725DE}"/>
              </a:ext>
            </a:extLst>
          </p:cNvPr>
          <p:cNvSpPr/>
          <p:nvPr/>
        </p:nvSpPr>
        <p:spPr>
          <a:xfrm rot="10800000">
            <a:off x="6412957" y="4507985"/>
            <a:ext cx="1457401" cy="734857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7" name="Shape 7756">
            <a:extLst>
              <a:ext uri="{FF2B5EF4-FFF2-40B4-BE49-F238E27FC236}">
                <a16:creationId xmlns:a16="http://schemas.microsoft.com/office/drawing/2014/main" id="{BD9AD42B-7644-904B-BA2E-85B999A48031}"/>
              </a:ext>
            </a:extLst>
          </p:cNvPr>
          <p:cNvSpPr/>
          <p:nvPr/>
        </p:nvSpPr>
        <p:spPr>
          <a:xfrm>
            <a:off x="1943644" y="5627647"/>
            <a:ext cx="4300777" cy="734857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759ADB-E136-AC47-9E48-61C251047F8F}"/>
              </a:ext>
            </a:extLst>
          </p:cNvPr>
          <p:cNvSpPr txBox="1"/>
          <p:nvPr/>
        </p:nvSpPr>
        <p:spPr>
          <a:xfrm>
            <a:off x="4674790" y="306186"/>
            <a:ext cx="28424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What is next?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FCFBD0-9A51-4F46-A416-20577DEFDE36}"/>
              </a:ext>
            </a:extLst>
          </p:cNvPr>
          <p:cNvSpPr txBox="1"/>
          <p:nvPr/>
        </p:nvSpPr>
        <p:spPr>
          <a:xfrm>
            <a:off x="5508486" y="885539"/>
            <a:ext cx="1402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150" dirty="0">
                <a:solidFill>
                  <a:schemeClr val="bg1">
                    <a:lumMod val="65000"/>
                  </a:schemeClr>
                </a:solidFill>
                <a:latin typeface="Poppins Light" pitchFamily="2" charset="77"/>
                <a:cs typeface="Poppins Light" pitchFamily="2" charset="77"/>
              </a:rPr>
              <a:t>ODTP targets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6BCD4A-77BE-9943-8332-E9196ADBC5A8}"/>
              </a:ext>
            </a:extLst>
          </p:cNvPr>
          <p:cNvSpPr txBox="1"/>
          <p:nvPr/>
        </p:nvSpPr>
        <p:spPr>
          <a:xfrm>
            <a:off x="3351640" y="5825798"/>
            <a:ext cx="270618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Dec-2024 – take a rest?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846965-429A-984B-9F39-F11346FEED04}"/>
              </a:ext>
            </a:extLst>
          </p:cNvPr>
          <p:cNvSpPr txBox="1"/>
          <p:nvPr/>
        </p:nvSpPr>
        <p:spPr>
          <a:xfrm>
            <a:off x="4830844" y="3588728"/>
            <a:ext cx="110639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Feb 2025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A19D81-A7FC-9546-A6F8-A72E37707BDB}"/>
              </a:ext>
            </a:extLst>
          </p:cNvPr>
          <p:cNvSpPr txBox="1"/>
          <p:nvPr/>
        </p:nvSpPr>
        <p:spPr>
          <a:xfrm>
            <a:off x="6807351" y="4717718"/>
            <a:ext cx="112402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Jan 2025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B1FF08-0EEF-1648-BB34-A26399C0C5A4}"/>
              </a:ext>
            </a:extLst>
          </p:cNvPr>
          <p:cNvSpPr txBox="1"/>
          <p:nvPr/>
        </p:nvSpPr>
        <p:spPr>
          <a:xfrm>
            <a:off x="7140890" y="2447966"/>
            <a:ext cx="124906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June 2025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90049E-CEA9-124D-974D-F8EDBADFB47F}"/>
              </a:ext>
            </a:extLst>
          </p:cNvPr>
          <p:cNvSpPr txBox="1"/>
          <p:nvPr/>
        </p:nvSpPr>
        <p:spPr>
          <a:xfrm>
            <a:off x="8337453" y="1338271"/>
            <a:ext cx="118494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Dec. 2025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4975C0C-0A34-A041-9F93-2FFC7D585107}"/>
              </a:ext>
            </a:extLst>
          </p:cNvPr>
          <p:cNvSpPr txBox="1"/>
          <p:nvPr/>
        </p:nvSpPr>
        <p:spPr>
          <a:xfrm>
            <a:off x="8560029" y="4661953"/>
            <a:ext cx="107273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ODTP SC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F617266D-6A9F-2F4F-9680-10763EAE6F8D}"/>
              </a:ext>
            </a:extLst>
          </p:cNvPr>
          <p:cNvSpPr txBox="1">
            <a:spLocks/>
          </p:cNvSpPr>
          <p:nvPr/>
        </p:nvSpPr>
        <p:spPr>
          <a:xfrm>
            <a:off x="8165402" y="4931559"/>
            <a:ext cx="2284782" cy="94455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Check-review ODTP submissions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 2025-2027 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Suggested: 3 conferences 2025-2026-2027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8C045BA-11B0-BB46-8B4D-DEA94D86210B}"/>
              </a:ext>
            </a:extLst>
          </p:cNvPr>
          <p:cNvSpPr txBox="1"/>
          <p:nvPr/>
        </p:nvSpPr>
        <p:spPr>
          <a:xfrm>
            <a:off x="9192494" y="2481967"/>
            <a:ext cx="166103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IOC Assembly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3DFC2EA2-3664-DE49-BABB-9EF8F405D107}"/>
              </a:ext>
            </a:extLst>
          </p:cNvPr>
          <p:cNvSpPr txBox="1">
            <a:spLocks/>
          </p:cNvSpPr>
          <p:nvPr/>
        </p:nvSpPr>
        <p:spPr>
          <a:xfrm>
            <a:off x="8530904" y="2805415"/>
            <a:ext cx="2741836" cy="252057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All ICGs reporting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F9C515-D368-3341-A23C-7AB2866242D5}"/>
              </a:ext>
            </a:extLst>
          </p:cNvPr>
          <p:cNvSpPr txBox="1"/>
          <p:nvPr/>
        </p:nvSpPr>
        <p:spPr>
          <a:xfrm>
            <a:off x="2225761" y="3576240"/>
            <a:ext cx="130356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TOWS-WG</a:t>
            </a: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049F9D78-0FF0-2E45-94B3-E1FC28A6A27D}"/>
              </a:ext>
            </a:extLst>
          </p:cNvPr>
          <p:cNvSpPr txBox="1">
            <a:spLocks/>
          </p:cNvSpPr>
          <p:nvPr/>
        </p:nvSpPr>
        <p:spPr>
          <a:xfrm>
            <a:off x="1808158" y="3984171"/>
            <a:ext cx="2010377" cy="713722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Tsunami Ready Coalition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Meteotsunami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WTAD 2025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285E4BD-903A-C24C-B50C-70B682CD963F}"/>
              </a:ext>
            </a:extLst>
          </p:cNvPr>
          <p:cNvSpPr txBox="1"/>
          <p:nvPr/>
        </p:nvSpPr>
        <p:spPr>
          <a:xfrm>
            <a:off x="1778680" y="1244495"/>
            <a:ext cx="2741836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WTAD 2025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BB48705D-3C6D-6E46-B7B2-91329537BFA3}"/>
              </a:ext>
            </a:extLst>
          </p:cNvPr>
          <p:cNvSpPr txBox="1">
            <a:spLocks/>
          </p:cNvSpPr>
          <p:nvPr/>
        </p:nvSpPr>
        <p:spPr>
          <a:xfrm>
            <a:off x="1619494" y="1508607"/>
            <a:ext cx="2825306" cy="252057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With UNDRR – focus on TR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83B3ED-BA0B-4A5F-B12E-E48F1544CEBE}"/>
              </a:ext>
            </a:extLst>
          </p:cNvPr>
          <p:cNvSpPr txBox="1"/>
          <p:nvPr/>
        </p:nvSpPr>
        <p:spPr>
          <a:xfrm>
            <a:off x="7167322" y="1658546"/>
            <a:ext cx="23823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  <a:r>
              <a:rPr lang="en-US" sz="1600" b="1" baseline="300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st</a:t>
            </a:r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ODTP Conference?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6AE995-7E4C-49E6-B09C-70BF7023CEDA}"/>
              </a:ext>
            </a:extLst>
          </p:cNvPr>
          <p:cNvSpPr txBox="1"/>
          <p:nvPr/>
        </p:nvSpPr>
        <p:spPr>
          <a:xfrm>
            <a:off x="4593780" y="1345568"/>
            <a:ext cx="137569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 Nov. 2025</a:t>
            </a:r>
          </a:p>
        </p:txBody>
      </p:sp>
    </p:spTree>
    <p:extLst>
      <p:ext uri="{BB962C8B-B14F-4D97-AF65-F5344CB8AC3E}">
        <p14:creationId xmlns:p14="http://schemas.microsoft.com/office/powerpoint/2010/main" val="306724543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202790"/>
      </p:ext>
    </p:extLst>
  </p:cSld>
  <p:clrMapOvr>
    <a:masterClrMapping/>
  </p:clrMapOvr>
</p:sld>
</file>

<file path=ppt/theme/theme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Roboto"/>
        <a:ea typeface="Roboto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f8ef70f3-4e3d-42be-bd40-fbc1cacc1519" xsi:nil="true"/>
    <TaxCatchAll xmlns="5b799ec2-212c-48b5-b7ff-d14ec6cbce2b" xsi:nil="true"/>
    <lcf76f155ced4ddcb4097134ff3c332f xmlns="f8ef70f3-4e3d-42be-bd40-fbc1cacc1519">
      <Terms xmlns="http://schemas.microsoft.com/office/infopath/2007/PartnerControls"/>
    </lcf76f155ced4ddcb4097134ff3c332f>
    <SharedWithUsers xmlns="5b799ec2-212c-48b5-b7ff-d14ec6cbce2b">
      <UserInfo>
        <DisplayName>Aliaga, Bernardo</DisplayName>
        <AccountId>36</AccountId>
        <AccountType/>
      </UserInfo>
      <UserInfo>
        <DisplayName>Lindoso, Vinicius</DisplayName>
        <AccountId>32</AccountId>
        <AccountType/>
      </UserInfo>
      <UserInfo>
        <DisplayName>Volokhova, Anastasia</DisplayName>
        <AccountId>127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17" ma:contentTypeDescription="Create a new document." ma:contentTypeScope="" ma:versionID="f445a34566d5dc640de488f3301000f1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987fc928a2a749edbebcb1965e8e886f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DD4463-9D06-478E-926D-3B1828915142}">
  <ds:schemaRefs>
    <ds:schemaRef ds:uri="5b799ec2-212c-48b5-b7ff-d14ec6cbce2b"/>
    <ds:schemaRef ds:uri="f8ef70f3-4e3d-42be-bd40-fbc1cacc1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CBB465B-9A16-414B-90F3-46AB976AC4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8931DA-7DD1-4BB8-8F31-2D94EF1A0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ef70f3-4e3d-42be-bd40-fbc1cacc1519"/>
    <ds:schemaRef ds:uri="5b799ec2-212c-48b5-b7ff-d14ec6cbce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309</Words>
  <Application>Microsoft Office PowerPoint</Application>
  <PresentationFormat>Widescreen</PresentationFormat>
  <Paragraphs>83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9</vt:i4>
      </vt:variant>
    </vt:vector>
  </HeadingPairs>
  <TitlesOfParts>
    <vt:vector size="34" baseType="lpstr">
      <vt:lpstr>Arial</vt:lpstr>
      <vt:lpstr>Arial Nova</vt:lpstr>
      <vt:lpstr>Calibri</vt:lpstr>
      <vt:lpstr>Calibri Light</vt:lpstr>
      <vt:lpstr>Comic Sans MS</vt:lpstr>
      <vt:lpstr>Corbel</vt:lpstr>
      <vt:lpstr>Lato Light</vt:lpstr>
      <vt:lpstr>Open Sans</vt:lpstr>
      <vt:lpstr>Poppins</vt:lpstr>
      <vt:lpstr>Poppins Light</vt:lpstr>
      <vt:lpstr>Roboto</vt:lpstr>
      <vt:lpstr>Wingdings 2</vt:lpstr>
      <vt:lpstr>9_Custom Design</vt:lpstr>
      <vt:lpstr>Custom Design</vt:lpstr>
      <vt:lpstr>1_Office Theme</vt:lpstr>
      <vt:lpstr>1_Custom Design</vt:lpstr>
      <vt:lpstr>4_Custom Design</vt:lpstr>
      <vt:lpstr>6_Custom Design</vt:lpstr>
      <vt:lpstr>3_Custom Design</vt:lpstr>
      <vt:lpstr>2_Custom Design</vt:lpstr>
      <vt:lpstr>5_Custom Design</vt:lpstr>
      <vt:lpstr>7_Custom Design</vt:lpstr>
      <vt:lpstr>8_Custom Design</vt:lpstr>
      <vt:lpstr>Thème Office</vt:lpstr>
      <vt:lpstr>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2nd UNESCO-IOC Global Tsunami Symposium   “Two Decades After 2004 Indian Ocean Tsunami: Reflection and the Way Forward”</vt:lpstr>
      <vt:lpstr>PowerPoint Presentation</vt:lpstr>
      <vt:lpstr>PowerPoint Presentation</vt:lpstr>
      <vt:lpstr>PowerPoint Presentation</vt:lpstr>
    </vt:vector>
  </TitlesOfParts>
  <Company>UNESCO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Tesan, Maeva</dc:creator>
  <cp:lastModifiedBy>Chang Seng, Denis</cp:lastModifiedBy>
  <cp:revision>1322</cp:revision>
  <dcterms:created xsi:type="dcterms:W3CDTF">2019-09-03T09:02:06Z</dcterms:created>
  <dcterms:modified xsi:type="dcterms:W3CDTF">2024-11-27T08:48:02Z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  <property fmtid="{D5CDD505-2E9C-101B-9397-08002B2CF9AE}" pid="3" name="MediaServiceImageTags">
    <vt:lpwstr/>
  </property>
</Properties>
</file>